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60" r:id="rId3"/>
    <p:sldId id="265" r:id="rId4"/>
    <p:sldId id="306" r:id="rId5"/>
    <p:sldId id="263" r:id="rId6"/>
    <p:sldId id="307" r:id="rId7"/>
    <p:sldId id="261" r:id="rId8"/>
    <p:sldId id="308" r:id="rId9"/>
    <p:sldId id="309" r:id="rId10"/>
    <p:sldId id="310" r:id="rId11"/>
    <p:sldId id="311" r:id="rId12"/>
    <p:sldId id="262" r:id="rId13"/>
    <p:sldId id="312" r:id="rId14"/>
    <p:sldId id="267" r:id="rId15"/>
    <p:sldId id="313" r:id="rId16"/>
    <p:sldId id="314" r:id="rId17"/>
    <p:sldId id="318" r:id="rId18"/>
    <p:sldId id="321" r:id="rId19"/>
    <p:sldId id="320" r:id="rId20"/>
    <p:sldId id="315" r:id="rId21"/>
    <p:sldId id="317" r:id="rId22"/>
    <p:sldId id="316" r:id="rId23"/>
    <p:sldId id="284" r:id="rId24"/>
  </p:sldIdLst>
  <p:sldSz cx="9144000" cy="5143500" type="screen16x9"/>
  <p:notesSz cx="6858000" cy="9144000"/>
  <p:embeddedFontLst>
    <p:embeddedFont>
      <p:font typeface="Anaheim" panose="020B0604020202020204" charset="0"/>
      <p:regular r:id="rId26"/>
    </p:embeddedFont>
    <p:embeddedFont>
      <p:font typeface="Press Start 2P"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00"/>
    <a:srgbClr val="FFA7BB"/>
    <a:srgbClr val="B9AC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280AF1-03E3-4FA9-9D96-C5A4C10B0CF2}">
  <a:tblStyle styleId="{8C280AF1-03E3-4FA9-9D96-C5A4C10B0C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89d944118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89d94411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17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89d944118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89d94411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96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303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9d944118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9d944118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9d944118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9d944118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009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9d944118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9d944118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69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9d944118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9d944118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099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9d944118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9d944118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47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9d944118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9d944118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43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89d94411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89d94411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102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791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573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1"/>
        <p:cNvGrpSpPr/>
        <p:nvPr/>
      </p:nvGrpSpPr>
      <p:grpSpPr>
        <a:xfrm>
          <a:off x="0" y="0"/>
          <a:ext cx="0" cy="0"/>
          <a:chOff x="0" y="0"/>
          <a:chExt cx="0" cy="0"/>
        </a:xfrm>
      </p:grpSpPr>
      <p:sp>
        <p:nvSpPr>
          <p:cNvPr id="3312" name="Google Shape;3312;gf89d944118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3" name="Google Shape;3313;gf89d944118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f89d944118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f89d944118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89d94411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89d94411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17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f89d94411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f89d94411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89d94411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89d94411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84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89d944118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89d94411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89d944118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89d94411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73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89d944118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89d94411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1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350490" y="1615346"/>
            <a:ext cx="6530025" cy="3968925"/>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10" name="Google Shape;10;p2"/>
          <p:cNvSpPr/>
          <p:nvPr/>
        </p:nvSpPr>
        <p:spPr>
          <a:xfrm rot="-1582772">
            <a:off x="8399782" y="3146985"/>
            <a:ext cx="905187" cy="265028"/>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89671" y="-772266"/>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12" name="Google Shape;12;p2"/>
          <p:cNvSpPr/>
          <p:nvPr/>
        </p:nvSpPr>
        <p:spPr>
          <a:xfrm rot="126079">
            <a:off x="394117" y="129200"/>
            <a:ext cx="750015"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079738">
            <a:off x="184591" y="858635"/>
            <a:ext cx="164101" cy="33132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95449" y="381724"/>
            <a:ext cx="351071" cy="315348"/>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46047">
            <a:off x="3370099" y="4597325"/>
            <a:ext cx="1201737" cy="450424"/>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766401" y="4604103"/>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07837" y="400550"/>
            <a:ext cx="524556" cy="446866"/>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549037">
            <a:off x="6065366" y="4656872"/>
            <a:ext cx="164102" cy="33132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606875">
            <a:off x="5602165" y="429601"/>
            <a:ext cx="750022" cy="2195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549037">
            <a:off x="390141" y="4438435"/>
            <a:ext cx="164102" cy="33132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713100" y="2238454"/>
            <a:ext cx="4215300" cy="10386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200">
                <a:latin typeface="Press Start 2P"/>
                <a:ea typeface="Press Start 2P"/>
                <a:cs typeface="Press Start 2P"/>
                <a:sym typeface="Press Start 2P"/>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713125" y="3277150"/>
            <a:ext cx="4215300" cy="61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713100" y="1255550"/>
            <a:ext cx="4215300" cy="982800"/>
          </a:xfrm>
          <a:prstGeom prst="rect">
            <a:avLst/>
          </a:prstGeom>
        </p:spPr>
        <p:txBody>
          <a:bodyPr spcFirstLastPara="1" wrap="square" lIns="91425" tIns="365750" rIns="91425" bIns="91425" anchor="ctr" anchorCtr="0">
            <a:noAutofit/>
          </a:bodyPr>
          <a:lstStyle>
            <a:lvl1pPr lvl="0" algn="l" rtl="0">
              <a:spcBef>
                <a:spcPts val="0"/>
              </a:spcBef>
              <a:spcAft>
                <a:spcPts val="0"/>
              </a:spcAft>
              <a:buSzPts val="5200"/>
              <a:buNone/>
              <a:defRPr sz="6100">
                <a:solidFill>
                  <a:schemeClr val="dk2"/>
                </a:solidFill>
                <a:latin typeface="Press Start 2P"/>
                <a:ea typeface="Press Start 2P"/>
                <a:cs typeface="Press Start 2P"/>
                <a:sym typeface="Press Start 2P"/>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352"/>
        <p:cNvGrpSpPr/>
        <p:nvPr/>
      </p:nvGrpSpPr>
      <p:grpSpPr>
        <a:xfrm>
          <a:off x="0" y="0"/>
          <a:ext cx="0" cy="0"/>
          <a:chOff x="0" y="0"/>
          <a:chExt cx="0" cy="0"/>
        </a:xfrm>
      </p:grpSpPr>
      <p:sp>
        <p:nvSpPr>
          <p:cNvPr id="353" name="Google Shape;353;p27"/>
          <p:cNvSpPr/>
          <p:nvPr/>
        </p:nvSpPr>
        <p:spPr>
          <a:xfrm rot="10800000">
            <a:off x="-639910" y="2453705"/>
            <a:ext cx="10098800" cy="3633725"/>
          </a:xfrm>
          <a:custGeom>
            <a:avLst/>
            <a:gdLst/>
            <a:ahLst/>
            <a:cxnLst/>
            <a:rect l="l" t="t" r="r" b="b"/>
            <a:pathLst>
              <a:path w="403952" h="145349" extrusionOk="0">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354" name="Google Shape;354;p27"/>
          <p:cNvSpPr/>
          <p:nvPr/>
        </p:nvSpPr>
        <p:spPr>
          <a:xfrm flipH="1">
            <a:off x="5386189" y="-161190"/>
            <a:ext cx="4232993" cy="1696837"/>
          </a:xfrm>
          <a:custGeom>
            <a:avLst/>
            <a:gdLst/>
            <a:ahLst/>
            <a:cxnLst/>
            <a:rect l="l" t="t" r="r" b="b"/>
            <a:pathLst>
              <a:path w="104216" h="41776" extrusionOk="0">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355" name="Google Shape;355;p27"/>
          <p:cNvSpPr/>
          <p:nvPr/>
        </p:nvSpPr>
        <p:spPr>
          <a:xfrm>
            <a:off x="311251" y="3688816"/>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rot="-6700042" flipH="1">
            <a:off x="8639065" y="889246"/>
            <a:ext cx="164100" cy="331322"/>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rot="-326888">
            <a:off x="1458214" y="4122673"/>
            <a:ext cx="750023"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rot="-4500050" flipH="1">
            <a:off x="7440682" y="119541"/>
            <a:ext cx="483265" cy="411677"/>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rot="8816071" flipH="1">
            <a:off x="350265" y="2178698"/>
            <a:ext cx="164099" cy="33132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rot="2700000" flipH="1">
            <a:off x="7528620" y="4378896"/>
            <a:ext cx="1201745" cy="450420"/>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8581026" y="3627991"/>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rot="8904525">
            <a:off x="338087" y="429598"/>
            <a:ext cx="750025" cy="219591"/>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3819801" y="249416"/>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rot="-5983180" flipH="1">
            <a:off x="4268815" y="4746869"/>
            <a:ext cx="164100" cy="33132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rot="5797880">
            <a:off x="5955801" y="4673776"/>
            <a:ext cx="351069" cy="315346"/>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24"/>
        <p:cNvGrpSpPr/>
        <p:nvPr/>
      </p:nvGrpSpPr>
      <p:grpSpPr>
        <a:xfrm>
          <a:off x="0" y="0"/>
          <a:ext cx="0" cy="0"/>
          <a:chOff x="0" y="0"/>
          <a:chExt cx="0" cy="0"/>
        </a:xfrm>
      </p:grpSpPr>
      <p:sp>
        <p:nvSpPr>
          <p:cNvPr id="25" name="Google Shape;25;p3"/>
          <p:cNvSpPr/>
          <p:nvPr/>
        </p:nvSpPr>
        <p:spPr>
          <a:xfrm>
            <a:off x="-401417" y="-699240"/>
            <a:ext cx="10098800" cy="3633725"/>
          </a:xfrm>
          <a:custGeom>
            <a:avLst/>
            <a:gdLst/>
            <a:ahLst/>
            <a:cxnLst/>
            <a:rect l="l" t="t" r="r" b="b"/>
            <a:pathLst>
              <a:path w="403952" h="145349" extrusionOk="0">
                <a:moveTo>
                  <a:pt x="400114" y="88109"/>
                </a:moveTo>
                <a:cubicBezTo>
                  <a:pt x="405681" y="111461"/>
                  <a:pt x="407445" y="148526"/>
                  <a:pt x="389524" y="145132"/>
                </a:cubicBezTo>
                <a:cubicBezTo>
                  <a:pt x="371603" y="141738"/>
                  <a:pt x="322568" y="84224"/>
                  <a:pt x="292586" y="67744"/>
                </a:cubicBezTo>
                <a:cubicBezTo>
                  <a:pt x="262604" y="51264"/>
                  <a:pt x="236083" y="48990"/>
                  <a:pt x="209633" y="46250"/>
                </a:cubicBezTo>
                <a:cubicBezTo>
                  <a:pt x="183183" y="43510"/>
                  <a:pt x="157806" y="48670"/>
                  <a:pt x="133888" y="51302"/>
                </a:cubicBezTo>
                <a:cubicBezTo>
                  <a:pt x="109970" y="53934"/>
                  <a:pt x="87465" y="60794"/>
                  <a:pt x="66124" y="62041"/>
                </a:cubicBezTo>
                <a:cubicBezTo>
                  <a:pt x="44783" y="63288"/>
                  <a:pt x="15890" y="62856"/>
                  <a:pt x="5843" y="58783"/>
                </a:cubicBezTo>
                <a:cubicBezTo>
                  <a:pt x="-4204" y="54710"/>
                  <a:pt x="684" y="45342"/>
                  <a:pt x="5843" y="37603"/>
                </a:cubicBezTo>
                <a:cubicBezTo>
                  <a:pt x="11002" y="29864"/>
                  <a:pt x="-21582" y="17781"/>
                  <a:pt x="36798" y="12350"/>
                </a:cubicBezTo>
                <a:cubicBezTo>
                  <a:pt x="95178" y="6919"/>
                  <a:pt x="295572" y="-7607"/>
                  <a:pt x="356125" y="5019"/>
                </a:cubicBezTo>
                <a:cubicBezTo>
                  <a:pt x="416678" y="17646"/>
                  <a:pt x="394548" y="64757"/>
                  <a:pt x="400114" y="88109"/>
                </a:cubicBezTo>
                <a:close/>
              </a:path>
            </a:pathLst>
          </a:custGeom>
          <a:solidFill>
            <a:schemeClr val="accent3"/>
          </a:solidFill>
          <a:ln>
            <a:noFill/>
          </a:ln>
        </p:spPr>
      </p:sp>
      <p:sp>
        <p:nvSpPr>
          <p:cNvPr id="26" name="Google Shape;26;p3"/>
          <p:cNvSpPr/>
          <p:nvPr/>
        </p:nvSpPr>
        <p:spPr>
          <a:xfrm rot="10800000" flipH="1">
            <a:off x="-561710" y="3695519"/>
            <a:ext cx="4232993" cy="1696837"/>
          </a:xfrm>
          <a:custGeom>
            <a:avLst/>
            <a:gdLst/>
            <a:ahLst/>
            <a:cxnLst/>
            <a:rect l="l" t="t" r="r" b="b"/>
            <a:pathLst>
              <a:path w="104216" h="41776" extrusionOk="0">
                <a:moveTo>
                  <a:pt x="6378" y="40699"/>
                </a:moveTo>
                <a:cubicBezTo>
                  <a:pt x="8884" y="45028"/>
                  <a:pt x="16631" y="34434"/>
                  <a:pt x="23124" y="29080"/>
                </a:cubicBezTo>
                <a:cubicBezTo>
                  <a:pt x="29617" y="23726"/>
                  <a:pt x="34915" y="12106"/>
                  <a:pt x="45338" y="8574"/>
                </a:cubicBezTo>
                <a:cubicBezTo>
                  <a:pt x="55762" y="5043"/>
                  <a:pt x="76609" y="8859"/>
                  <a:pt x="85665" y="7891"/>
                </a:cubicBezTo>
                <a:cubicBezTo>
                  <a:pt x="94722" y="6923"/>
                  <a:pt x="112607" y="3563"/>
                  <a:pt x="99677" y="2765"/>
                </a:cubicBezTo>
                <a:cubicBezTo>
                  <a:pt x="86747" y="1968"/>
                  <a:pt x="23636" y="-3216"/>
                  <a:pt x="8086" y="3106"/>
                </a:cubicBezTo>
                <a:cubicBezTo>
                  <a:pt x="-7464" y="9428"/>
                  <a:pt x="3872" y="36370"/>
                  <a:pt x="6378" y="40699"/>
                </a:cubicBezTo>
                <a:close/>
              </a:path>
            </a:pathLst>
          </a:custGeom>
          <a:solidFill>
            <a:schemeClr val="lt2"/>
          </a:solidFill>
          <a:ln>
            <a:noFill/>
          </a:ln>
        </p:spPr>
      </p:sp>
      <p:sp>
        <p:nvSpPr>
          <p:cNvPr id="27" name="Google Shape;27;p3"/>
          <p:cNvSpPr/>
          <p:nvPr/>
        </p:nvSpPr>
        <p:spPr>
          <a:xfrm>
            <a:off x="1201699" y="4777999"/>
            <a:ext cx="351071" cy="315348"/>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237473">
            <a:off x="2973497" y="262075"/>
            <a:ext cx="1201753" cy="450422"/>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3054346" flipH="1">
            <a:off x="346548" y="627139"/>
            <a:ext cx="524555" cy="446864"/>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9767623">
            <a:off x="194466" y="3988910"/>
            <a:ext cx="164101" cy="33132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431901" y="4464003"/>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6784495">
            <a:off x="7379716" y="157936"/>
            <a:ext cx="164102" cy="33132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606875">
            <a:off x="6766390" y="4659376"/>
            <a:ext cx="750022" cy="2195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526850" y="875726"/>
            <a:ext cx="184251" cy="184251"/>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txBox="1">
            <a:spLocks noGrp="1"/>
          </p:cNvSpPr>
          <p:nvPr>
            <p:ph type="title"/>
          </p:nvPr>
        </p:nvSpPr>
        <p:spPr>
          <a:xfrm>
            <a:off x="720000" y="2504267"/>
            <a:ext cx="4249800" cy="736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accen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1773398" y="1662475"/>
            <a:ext cx="2143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720000" y="3240725"/>
            <a:ext cx="4249800" cy="2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p:nvPr/>
        </p:nvSpPr>
        <p:spPr>
          <a:xfrm>
            <a:off x="-508971" y="-856866"/>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65" name="Google Shape;65;p6"/>
          <p:cNvSpPr/>
          <p:nvPr/>
        </p:nvSpPr>
        <p:spPr>
          <a:xfrm rot="10800000">
            <a:off x="7301954" y="2841009"/>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66" name="Google Shape;66;p6"/>
          <p:cNvSpPr/>
          <p:nvPr/>
        </p:nvSpPr>
        <p:spPr>
          <a:xfrm>
            <a:off x="135926" y="1123303"/>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1606875">
            <a:off x="7664740" y="4761301"/>
            <a:ext cx="750022" cy="2195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5797880">
            <a:off x="8592951" y="3500851"/>
            <a:ext cx="351069" cy="315346"/>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2856529">
            <a:off x="8686440" y="4311035"/>
            <a:ext cx="164102" cy="33132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4499985" flipH="1">
            <a:off x="496911" y="197364"/>
            <a:ext cx="524556" cy="446868"/>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3661117">
            <a:off x="238553" y="4215459"/>
            <a:ext cx="164102" cy="33132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516675" y="445026"/>
            <a:ext cx="194421" cy="194421"/>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2"/>
        <p:cNvGrpSpPr/>
        <p:nvPr/>
      </p:nvGrpSpPr>
      <p:grpSpPr>
        <a:xfrm>
          <a:off x="0" y="0"/>
          <a:ext cx="0" cy="0"/>
          <a:chOff x="0" y="0"/>
          <a:chExt cx="0" cy="0"/>
        </a:xfrm>
      </p:grpSpPr>
      <p:sp>
        <p:nvSpPr>
          <p:cNvPr id="213" name="Google Shape;213;p18"/>
          <p:cNvSpPr/>
          <p:nvPr/>
        </p:nvSpPr>
        <p:spPr>
          <a:xfrm flipH="1">
            <a:off x="6337204" y="-1090129"/>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14" name="Google Shape;214;p18"/>
          <p:cNvSpPr/>
          <p:nvPr/>
        </p:nvSpPr>
        <p:spPr>
          <a:xfrm rot="7205836" flipH="1">
            <a:off x="8553951" y="756864"/>
            <a:ext cx="750014"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2283227" flipH="1">
            <a:off x="8397155" y="140484"/>
            <a:ext cx="164100" cy="331326"/>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rot="10800000" flipH="1">
            <a:off x="-851421" y="3370246"/>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17" name="Google Shape;217;p18"/>
          <p:cNvSpPr/>
          <p:nvPr/>
        </p:nvSpPr>
        <p:spPr>
          <a:xfrm>
            <a:off x="171776" y="4364628"/>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8976492">
            <a:off x="1015679" y="4511249"/>
            <a:ext cx="164101" cy="33132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rot="-4499991" flipH="1">
            <a:off x="8559983" y="1633368"/>
            <a:ext cx="325665" cy="277435"/>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rot="6637955">
            <a:off x="185968" y="3247800"/>
            <a:ext cx="164101" cy="331320"/>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8"/>
          <p:cNvSpPr txBox="1">
            <a:spLocks noGrp="1"/>
          </p:cNvSpPr>
          <p:nvPr>
            <p:ph type="title" idx="2"/>
          </p:nvPr>
        </p:nvSpPr>
        <p:spPr>
          <a:xfrm>
            <a:off x="720000" y="2843050"/>
            <a:ext cx="2086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6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18"/>
          <p:cNvSpPr txBox="1">
            <a:spLocks noGrp="1"/>
          </p:cNvSpPr>
          <p:nvPr>
            <p:ph type="subTitle" idx="1"/>
          </p:nvPr>
        </p:nvSpPr>
        <p:spPr>
          <a:xfrm>
            <a:off x="720002" y="3213850"/>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4" name="Google Shape;224;p18"/>
          <p:cNvSpPr txBox="1">
            <a:spLocks noGrp="1"/>
          </p:cNvSpPr>
          <p:nvPr>
            <p:ph type="title" idx="3"/>
          </p:nvPr>
        </p:nvSpPr>
        <p:spPr>
          <a:xfrm>
            <a:off x="3528600" y="2843000"/>
            <a:ext cx="2086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6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18"/>
          <p:cNvSpPr txBox="1">
            <a:spLocks noGrp="1"/>
          </p:cNvSpPr>
          <p:nvPr>
            <p:ph type="subTitle" idx="4"/>
          </p:nvPr>
        </p:nvSpPr>
        <p:spPr>
          <a:xfrm>
            <a:off x="3528597" y="3213850"/>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18"/>
          <p:cNvSpPr txBox="1">
            <a:spLocks noGrp="1"/>
          </p:cNvSpPr>
          <p:nvPr>
            <p:ph type="title" idx="5"/>
          </p:nvPr>
        </p:nvSpPr>
        <p:spPr>
          <a:xfrm>
            <a:off x="6337197" y="2843050"/>
            <a:ext cx="2086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6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18"/>
          <p:cNvSpPr txBox="1">
            <a:spLocks noGrp="1"/>
          </p:cNvSpPr>
          <p:nvPr>
            <p:ph type="subTitle" idx="6"/>
          </p:nvPr>
        </p:nvSpPr>
        <p:spPr>
          <a:xfrm>
            <a:off x="6337198" y="3213850"/>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28"/>
        <p:cNvGrpSpPr/>
        <p:nvPr/>
      </p:nvGrpSpPr>
      <p:grpSpPr>
        <a:xfrm>
          <a:off x="0" y="0"/>
          <a:ext cx="0" cy="0"/>
          <a:chOff x="0" y="0"/>
          <a:chExt cx="0" cy="0"/>
        </a:xfrm>
      </p:grpSpPr>
      <p:sp>
        <p:nvSpPr>
          <p:cNvPr id="229" name="Google Shape;229;p19"/>
          <p:cNvSpPr/>
          <p:nvPr/>
        </p:nvSpPr>
        <p:spPr>
          <a:xfrm>
            <a:off x="-789671" y="-707441"/>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230" name="Google Shape;230;p19"/>
          <p:cNvSpPr/>
          <p:nvPr/>
        </p:nvSpPr>
        <p:spPr>
          <a:xfrm rot="10800000">
            <a:off x="7301954" y="2841009"/>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231" name="Google Shape;231;p19"/>
          <p:cNvSpPr/>
          <p:nvPr/>
        </p:nvSpPr>
        <p:spPr>
          <a:xfrm>
            <a:off x="110576" y="4097166"/>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rot="1606875">
            <a:off x="7783315" y="4795276"/>
            <a:ext cx="750022" cy="2195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rot="5797880">
            <a:off x="8640501" y="381726"/>
            <a:ext cx="351069" cy="315346"/>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rot="-4499985" flipH="1">
            <a:off x="498386" y="4789"/>
            <a:ext cx="524556" cy="446868"/>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rot="6700042">
            <a:off x="254790" y="915296"/>
            <a:ext cx="164100" cy="331322"/>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rot="-6700042" flipH="1">
            <a:off x="8733990" y="3540471"/>
            <a:ext cx="164100" cy="331322"/>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rot="-326888">
            <a:off x="632814" y="4707173"/>
            <a:ext cx="750023"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19"/>
          <p:cNvSpPr txBox="1">
            <a:spLocks noGrp="1"/>
          </p:cNvSpPr>
          <p:nvPr>
            <p:ph type="title" idx="2"/>
          </p:nvPr>
        </p:nvSpPr>
        <p:spPr>
          <a:xfrm>
            <a:off x="2030738" y="1771275"/>
            <a:ext cx="1978200" cy="43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6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19"/>
          <p:cNvSpPr txBox="1">
            <a:spLocks noGrp="1"/>
          </p:cNvSpPr>
          <p:nvPr>
            <p:ph type="subTitle" idx="1"/>
          </p:nvPr>
        </p:nvSpPr>
        <p:spPr>
          <a:xfrm>
            <a:off x="2030738" y="2204775"/>
            <a:ext cx="1978200" cy="40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1" name="Google Shape;241;p19"/>
          <p:cNvSpPr txBox="1">
            <a:spLocks noGrp="1"/>
          </p:cNvSpPr>
          <p:nvPr>
            <p:ph type="title" idx="3"/>
          </p:nvPr>
        </p:nvSpPr>
        <p:spPr>
          <a:xfrm>
            <a:off x="6309241" y="1771275"/>
            <a:ext cx="1978200" cy="43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6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19"/>
          <p:cNvSpPr txBox="1">
            <a:spLocks noGrp="1"/>
          </p:cNvSpPr>
          <p:nvPr>
            <p:ph type="subTitle" idx="4"/>
          </p:nvPr>
        </p:nvSpPr>
        <p:spPr>
          <a:xfrm>
            <a:off x="6309239" y="2204775"/>
            <a:ext cx="1978200" cy="40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19"/>
          <p:cNvSpPr txBox="1">
            <a:spLocks noGrp="1"/>
          </p:cNvSpPr>
          <p:nvPr>
            <p:ph type="title" idx="5"/>
          </p:nvPr>
        </p:nvSpPr>
        <p:spPr>
          <a:xfrm>
            <a:off x="2030738" y="3204650"/>
            <a:ext cx="1978200" cy="43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6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19"/>
          <p:cNvSpPr txBox="1">
            <a:spLocks noGrp="1"/>
          </p:cNvSpPr>
          <p:nvPr>
            <p:ph type="subTitle" idx="6"/>
          </p:nvPr>
        </p:nvSpPr>
        <p:spPr>
          <a:xfrm>
            <a:off x="2030738" y="3638175"/>
            <a:ext cx="1978200" cy="40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19"/>
          <p:cNvSpPr txBox="1">
            <a:spLocks noGrp="1"/>
          </p:cNvSpPr>
          <p:nvPr>
            <p:ph type="title" idx="7"/>
          </p:nvPr>
        </p:nvSpPr>
        <p:spPr>
          <a:xfrm>
            <a:off x="6309238" y="3204675"/>
            <a:ext cx="1978200" cy="43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6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19"/>
          <p:cNvSpPr txBox="1">
            <a:spLocks noGrp="1"/>
          </p:cNvSpPr>
          <p:nvPr>
            <p:ph type="subTitle" idx="8"/>
          </p:nvPr>
        </p:nvSpPr>
        <p:spPr>
          <a:xfrm>
            <a:off x="6309238" y="3638175"/>
            <a:ext cx="1978200" cy="40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99"/>
        <p:cNvGrpSpPr/>
        <p:nvPr/>
      </p:nvGrpSpPr>
      <p:grpSpPr>
        <a:xfrm>
          <a:off x="0" y="0"/>
          <a:ext cx="0" cy="0"/>
          <a:chOff x="0" y="0"/>
          <a:chExt cx="0" cy="0"/>
        </a:xfrm>
      </p:grpSpPr>
      <p:sp>
        <p:nvSpPr>
          <p:cNvPr id="300" name="Google Shape;300;p23"/>
          <p:cNvSpPr/>
          <p:nvPr/>
        </p:nvSpPr>
        <p:spPr>
          <a:xfrm flipH="1">
            <a:off x="6337204" y="-1090129"/>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01" name="Google Shape;301;p23"/>
          <p:cNvSpPr/>
          <p:nvPr/>
        </p:nvSpPr>
        <p:spPr>
          <a:xfrm rot="10800000" flipH="1">
            <a:off x="-766921" y="3694809"/>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02" name="Google Shape;302;p23"/>
          <p:cNvSpPr/>
          <p:nvPr/>
        </p:nvSpPr>
        <p:spPr>
          <a:xfrm>
            <a:off x="7594951" y="40791"/>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rot="-326888">
            <a:off x="361189" y="4790786"/>
            <a:ext cx="750023"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rot="-4500050" flipH="1">
            <a:off x="212319" y="401841"/>
            <a:ext cx="483265" cy="411677"/>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8975214" flipH="1">
            <a:off x="115765" y="4141670"/>
            <a:ext cx="164101" cy="33132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8424000" y="4264623"/>
            <a:ext cx="227097" cy="227097"/>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rot="-6949112" flipH="1">
            <a:off x="8797541" y="1217332"/>
            <a:ext cx="164100" cy="33132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rot="-326888">
            <a:off x="8504577" y="497886"/>
            <a:ext cx="750023"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bg>
      <p:bgPr>
        <a:solidFill>
          <a:schemeClr val="dk2"/>
        </a:solidFill>
        <a:effectLst/>
      </p:bgPr>
    </p:bg>
    <p:spTree>
      <p:nvGrpSpPr>
        <p:cNvPr id="1" name="Shape 327"/>
        <p:cNvGrpSpPr/>
        <p:nvPr/>
      </p:nvGrpSpPr>
      <p:grpSpPr>
        <a:xfrm>
          <a:off x="0" y="0"/>
          <a:ext cx="0" cy="0"/>
          <a:chOff x="0" y="0"/>
          <a:chExt cx="0" cy="0"/>
        </a:xfrm>
      </p:grpSpPr>
      <p:sp>
        <p:nvSpPr>
          <p:cNvPr id="328" name="Google Shape;328;p25"/>
          <p:cNvSpPr/>
          <p:nvPr/>
        </p:nvSpPr>
        <p:spPr>
          <a:xfrm>
            <a:off x="3350490" y="1615346"/>
            <a:ext cx="6530025" cy="3968925"/>
          </a:xfrm>
          <a:custGeom>
            <a:avLst/>
            <a:gdLst/>
            <a:ahLst/>
            <a:cxnLst/>
            <a:rect l="l" t="t" r="r" b="b"/>
            <a:pathLst>
              <a:path w="261201" h="158757" extrusionOk="0">
                <a:moveTo>
                  <a:pt x="10087" y="152742"/>
                </a:moveTo>
                <a:cubicBezTo>
                  <a:pt x="-21698" y="148813"/>
                  <a:pt x="29874" y="127272"/>
                  <a:pt x="51344" y="119484"/>
                </a:cubicBezTo>
                <a:cubicBezTo>
                  <a:pt x="72815" y="111696"/>
                  <a:pt x="117440" y="114151"/>
                  <a:pt x="138910" y="106012"/>
                </a:cubicBezTo>
                <a:cubicBezTo>
                  <a:pt x="160381" y="97873"/>
                  <a:pt x="165432" y="79770"/>
                  <a:pt x="180167" y="70648"/>
                </a:cubicBezTo>
                <a:cubicBezTo>
                  <a:pt x="194902" y="61527"/>
                  <a:pt x="216360" y="62596"/>
                  <a:pt x="227318" y="51283"/>
                </a:cubicBezTo>
                <a:cubicBezTo>
                  <a:pt x="238277" y="39970"/>
                  <a:pt x="243462" y="-12525"/>
                  <a:pt x="245918" y="2771"/>
                </a:cubicBezTo>
                <a:cubicBezTo>
                  <a:pt x="248374" y="18067"/>
                  <a:pt x="281358" y="118064"/>
                  <a:pt x="242053" y="143059"/>
                </a:cubicBezTo>
                <a:cubicBezTo>
                  <a:pt x="202748" y="168054"/>
                  <a:pt x="41872" y="156671"/>
                  <a:pt x="10087" y="152742"/>
                </a:cubicBezTo>
                <a:close/>
              </a:path>
            </a:pathLst>
          </a:custGeom>
          <a:solidFill>
            <a:schemeClr val="lt2"/>
          </a:solidFill>
          <a:ln>
            <a:noFill/>
          </a:ln>
        </p:spPr>
      </p:sp>
      <p:sp>
        <p:nvSpPr>
          <p:cNvPr id="329" name="Google Shape;329;p25"/>
          <p:cNvSpPr/>
          <p:nvPr/>
        </p:nvSpPr>
        <p:spPr>
          <a:xfrm rot="1412830">
            <a:off x="3867881" y="4690023"/>
            <a:ext cx="905187" cy="265029"/>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1451396" y="-650866"/>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31" name="Google Shape;331;p25"/>
          <p:cNvSpPr/>
          <p:nvPr/>
        </p:nvSpPr>
        <p:spPr>
          <a:xfrm rot="126079">
            <a:off x="554542" y="83725"/>
            <a:ext cx="750015"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rot="7079738">
            <a:off x="123516" y="810247"/>
            <a:ext cx="164101" cy="33132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rot="-346047">
            <a:off x="7681424" y="211475"/>
            <a:ext cx="1201737" cy="450424"/>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7766401" y="4604103"/>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rot="-2549037">
            <a:off x="6065366" y="4656872"/>
            <a:ext cx="164102" cy="331321"/>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txBox="1"/>
          <p:nvPr/>
        </p:nvSpPr>
        <p:spPr>
          <a:xfrm>
            <a:off x="720000" y="3410800"/>
            <a:ext cx="32403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Anaheim"/>
                <a:ea typeface="Anaheim"/>
                <a:cs typeface="Anaheim"/>
                <a:sym typeface="Anaheim"/>
              </a:rPr>
              <a:t>CREDITS: This presentation template was created by </a:t>
            </a:r>
            <a:r>
              <a:rPr lang="en" sz="1200"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200">
                <a:solidFill>
                  <a:schemeClr val="lt1"/>
                </a:solidFill>
                <a:latin typeface="Anaheim"/>
                <a:ea typeface="Anaheim"/>
                <a:cs typeface="Anaheim"/>
                <a:sym typeface="Anaheim"/>
              </a:rPr>
              <a:t>, including icons by </a:t>
            </a:r>
            <a:r>
              <a:rPr lang="en" sz="1200"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200">
                <a:solidFill>
                  <a:schemeClr val="lt1"/>
                </a:solidFill>
                <a:latin typeface="Anaheim"/>
                <a:ea typeface="Anaheim"/>
                <a:cs typeface="Anaheim"/>
                <a:sym typeface="Anaheim"/>
              </a:rPr>
              <a:t>, infographics and images by </a:t>
            </a:r>
            <a:r>
              <a:rPr lang="en" sz="1200"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200" b="1">
              <a:solidFill>
                <a:schemeClr val="lt1"/>
              </a:solidFill>
              <a:latin typeface="Anaheim"/>
              <a:ea typeface="Anaheim"/>
              <a:cs typeface="Anaheim"/>
              <a:sym typeface="Anaheim"/>
            </a:endParaRPr>
          </a:p>
        </p:txBody>
      </p:sp>
      <p:sp>
        <p:nvSpPr>
          <p:cNvPr id="337" name="Google Shape;337;p25"/>
          <p:cNvSpPr/>
          <p:nvPr/>
        </p:nvSpPr>
        <p:spPr>
          <a:xfrm>
            <a:off x="4337674" y="2571749"/>
            <a:ext cx="351071" cy="315348"/>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rot="-1601140">
            <a:off x="5602164" y="429599"/>
            <a:ext cx="750023" cy="219592"/>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txBox="1">
            <a:spLocks noGrp="1"/>
          </p:cNvSpPr>
          <p:nvPr>
            <p:ph type="title"/>
          </p:nvPr>
        </p:nvSpPr>
        <p:spPr>
          <a:xfrm>
            <a:off x="720000" y="539400"/>
            <a:ext cx="4132800" cy="873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300"/>
              <a:buNone/>
              <a:defRPr sz="44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0" name="Google Shape;340;p25"/>
          <p:cNvSpPr txBox="1">
            <a:spLocks noGrp="1"/>
          </p:cNvSpPr>
          <p:nvPr>
            <p:ph type="subTitle" idx="1"/>
          </p:nvPr>
        </p:nvSpPr>
        <p:spPr>
          <a:xfrm>
            <a:off x="720000" y="2391763"/>
            <a:ext cx="3434700" cy="76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1" name="Google Shape;341;p25"/>
          <p:cNvSpPr txBox="1">
            <a:spLocks noGrp="1"/>
          </p:cNvSpPr>
          <p:nvPr>
            <p:ph type="subTitle" idx="2"/>
          </p:nvPr>
        </p:nvSpPr>
        <p:spPr>
          <a:xfrm>
            <a:off x="720000" y="1982838"/>
            <a:ext cx="3434700" cy="40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2"/>
        <p:cNvGrpSpPr/>
        <p:nvPr/>
      </p:nvGrpSpPr>
      <p:grpSpPr>
        <a:xfrm>
          <a:off x="0" y="0"/>
          <a:ext cx="0" cy="0"/>
          <a:chOff x="0" y="0"/>
          <a:chExt cx="0" cy="0"/>
        </a:xfrm>
      </p:grpSpPr>
      <p:sp>
        <p:nvSpPr>
          <p:cNvPr id="343" name="Google Shape;343;p26"/>
          <p:cNvSpPr/>
          <p:nvPr/>
        </p:nvSpPr>
        <p:spPr>
          <a:xfrm>
            <a:off x="-508971" y="-856866"/>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lt2"/>
          </a:solidFill>
          <a:ln>
            <a:noFill/>
          </a:ln>
        </p:spPr>
      </p:sp>
      <p:sp>
        <p:nvSpPr>
          <p:cNvPr id="344" name="Google Shape;344;p26"/>
          <p:cNvSpPr/>
          <p:nvPr/>
        </p:nvSpPr>
        <p:spPr>
          <a:xfrm rot="10800000">
            <a:off x="7301954" y="2841009"/>
            <a:ext cx="3595000" cy="2792525"/>
          </a:xfrm>
          <a:custGeom>
            <a:avLst/>
            <a:gdLst/>
            <a:ahLst/>
            <a:cxnLst/>
            <a:rect l="l" t="t" r="r" b="b"/>
            <a:pathLst>
              <a:path w="143800" h="111701" extrusionOk="0">
                <a:moveTo>
                  <a:pt x="5773" y="104094"/>
                </a:moveTo>
                <a:cubicBezTo>
                  <a:pt x="7155" y="119838"/>
                  <a:pt x="14202" y="107121"/>
                  <a:pt x="20117" y="101705"/>
                </a:cubicBezTo>
                <a:cubicBezTo>
                  <a:pt x="26032" y="96289"/>
                  <a:pt x="31010" y="78934"/>
                  <a:pt x="41264" y="71597"/>
                </a:cubicBezTo>
                <a:cubicBezTo>
                  <a:pt x="51518" y="64260"/>
                  <a:pt x="71367" y="64793"/>
                  <a:pt x="81642" y="57684"/>
                </a:cubicBezTo>
                <a:cubicBezTo>
                  <a:pt x="91917" y="50575"/>
                  <a:pt x="94590" y="35251"/>
                  <a:pt x="102914" y="28943"/>
                </a:cubicBezTo>
                <a:cubicBezTo>
                  <a:pt x="111239" y="22636"/>
                  <a:pt x="126323" y="23255"/>
                  <a:pt x="131589" y="19839"/>
                </a:cubicBezTo>
                <a:cubicBezTo>
                  <a:pt x="136855" y="16424"/>
                  <a:pt x="154469" y="10550"/>
                  <a:pt x="134508" y="8450"/>
                </a:cubicBezTo>
                <a:cubicBezTo>
                  <a:pt x="114548" y="6350"/>
                  <a:pt x="33282" y="-8702"/>
                  <a:pt x="11826" y="7239"/>
                </a:cubicBezTo>
                <a:cubicBezTo>
                  <a:pt x="-9630" y="23180"/>
                  <a:pt x="4391" y="88350"/>
                  <a:pt x="5773" y="104094"/>
                </a:cubicBezTo>
                <a:close/>
              </a:path>
            </a:pathLst>
          </a:custGeom>
          <a:solidFill>
            <a:schemeClr val="accent3"/>
          </a:solidFill>
          <a:ln>
            <a:noFill/>
          </a:ln>
        </p:spPr>
      </p:sp>
      <p:sp>
        <p:nvSpPr>
          <p:cNvPr id="345" name="Google Shape;345;p26"/>
          <p:cNvSpPr/>
          <p:nvPr/>
        </p:nvSpPr>
        <p:spPr>
          <a:xfrm>
            <a:off x="135926" y="1123303"/>
            <a:ext cx="280200" cy="280200"/>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rot="1606875">
            <a:off x="7664740" y="4761301"/>
            <a:ext cx="750022" cy="219593"/>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rot="5797880">
            <a:off x="8592951" y="3500851"/>
            <a:ext cx="351069" cy="315346"/>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rot="2856529">
            <a:off x="8686440" y="4311035"/>
            <a:ext cx="164102" cy="331323"/>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rot="-4499985" flipH="1">
            <a:off x="496911" y="197364"/>
            <a:ext cx="524556" cy="446868"/>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rot="-3661117">
            <a:off x="238553" y="4215459"/>
            <a:ext cx="164102" cy="331324"/>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8516675" y="445026"/>
            <a:ext cx="194421" cy="194421"/>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300"/>
              <a:buFont typeface="Press Start 2P"/>
              <a:buNone/>
              <a:defRPr sz="2300">
                <a:solidFill>
                  <a:schemeClr val="dk1"/>
                </a:solidFill>
                <a:latin typeface="Press Start 2P"/>
                <a:ea typeface="Press Start 2P"/>
                <a:cs typeface="Press Start 2P"/>
                <a:sym typeface="Press Start 2P"/>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4" r:id="rId5"/>
    <p:sldLayoutId id="2147483665" r:id="rId6"/>
    <p:sldLayoutId id="2147483669" r:id="rId7"/>
    <p:sldLayoutId id="2147483671" r:id="rId8"/>
    <p:sldLayoutId id="2147483672" r:id="rId9"/>
    <p:sldLayoutId id="21474836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1"/>
          <p:cNvSpPr txBox="1">
            <a:spLocks noGrp="1"/>
          </p:cNvSpPr>
          <p:nvPr>
            <p:ph type="ctrTitle"/>
          </p:nvPr>
        </p:nvSpPr>
        <p:spPr>
          <a:xfrm>
            <a:off x="713100" y="2238454"/>
            <a:ext cx="4215300" cy="103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sz="2400" dirty="0">
                <a:solidFill>
                  <a:schemeClr val="dk1"/>
                </a:solidFill>
              </a:rPr>
              <a:t>Ventas Globales de Videojuegos</a:t>
            </a:r>
            <a:endParaRPr lang="es-CO" sz="9600" dirty="0">
              <a:solidFill>
                <a:schemeClr val="accent1"/>
              </a:solidFill>
            </a:endParaRPr>
          </a:p>
        </p:txBody>
      </p:sp>
      <p:sp>
        <p:nvSpPr>
          <p:cNvPr id="377" name="Google Shape;377;p31"/>
          <p:cNvSpPr txBox="1">
            <a:spLocks noGrp="1"/>
          </p:cNvSpPr>
          <p:nvPr>
            <p:ph type="subTitle" idx="1"/>
          </p:nvPr>
        </p:nvSpPr>
        <p:spPr>
          <a:xfrm>
            <a:off x="713125" y="3277150"/>
            <a:ext cx="4215300" cy="6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Santiago Vera Bustamante </a:t>
            </a:r>
            <a:endParaRPr dirty="0"/>
          </a:p>
        </p:txBody>
      </p:sp>
      <p:sp>
        <p:nvSpPr>
          <p:cNvPr id="378" name="Google Shape;378;p31"/>
          <p:cNvSpPr txBox="1">
            <a:spLocks noGrp="1"/>
          </p:cNvSpPr>
          <p:nvPr>
            <p:ph type="ctrTitle" idx="2"/>
          </p:nvPr>
        </p:nvSpPr>
        <p:spPr>
          <a:xfrm>
            <a:off x="713100" y="1255550"/>
            <a:ext cx="4215300" cy="982800"/>
          </a:xfrm>
          <a:prstGeom prst="rect">
            <a:avLst/>
          </a:prstGeom>
        </p:spPr>
        <p:txBody>
          <a:bodyPr spcFirstLastPara="1" wrap="square" lIns="91425" tIns="365750" rIns="91425" bIns="91425" anchor="ctr" anchorCtr="0">
            <a:noAutofit/>
          </a:bodyPr>
          <a:lstStyle/>
          <a:p>
            <a:pPr marL="0" lvl="0" indent="0" algn="l" rtl="0">
              <a:spcBef>
                <a:spcPts val="0"/>
              </a:spcBef>
              <a:spcAft>
                <a:spcPts val="0"/>
              </a:spcAft>
              <a:buNone/>
            </a:pPr>
            <a:r>
              <a:rPr lang="en" sz="3600" dirty="0"/>
              <a:t>Analisis</a:t>
            </a:r>
            <a:endParaRPr sz="3600" dirty="0"/>
          </a:p>
        </p:txBody>
      </p:sp>
      <p:grpSp>
        <p:nvGrpSpPr>
          <p:cNvPr id="379" name="Google Shape;379;p31"/>
          <p:cNvGrpSpPr/>
          <p:nvPr/>
        </p:nvGrpSpPr>
        <p:grpSpPr>
          <a:xfrm>
            <a:off x="5438148" y="1086975"/>
            <a:ext cx="2608445" cy="2800978"/>
            <a:chOff x="4554675" y="2907300"/>
            <a:chExt cx="772575" cy="829600"/>
          </a:xfrm>
        </p:grpSpPr>
        <p:sp>
          <p:nvSpPr>
            <p:cNvPr id="380" name="Google Shape;380;p31"/>
            <p:cNvSpPr/>
            <p:nvPr/>
          </p:nvSpPr>
          <p:spPr>
            <a:xfrm>
              <a:off x="4554675" y="2907300"/>
              <a:ext cx="772575" cy="829600"/>
            </a:xfrm>
            <a:custGeom>
              <a:avLst/>
              <a:gdLst/>
              <a:ahLst/>
              <a:cxnLst/>
              <a:rect l="l" t="t" r="r" b="b"/>
              <a:pathLst>
                <a:path w="30903" h="33184" extrusionOk="0">
                  <a:moveTo>
                    <a:pt x="15765" y="0"/>
                  </a:moveTo>
                  <a:cubicBezTo>
                    <a:pt x="10126" y="0"/>
                    <a:pt x="4762" y="3284"/>
                    <a:pt x="2256" y="8321"/>
                  </a:cubicBezTo>
                  <a:cubicBezTo>
                    <a:pt x="0" y="12883"/>
                    <a:pt x="602" y="17971"/>
                    <a:pt x="602" y="22883"/>
                  </a:cubicBezTo>
                  <a:lnTo>
                    <a:pt x="602" y="32181"/>
                  </a:lnTo>
                  <a:cubicBezTo>
                    <a:pt x="602" y="32733"/>
                    <a:pt x="1053" y="33184"/>
                    <a:pt x="1579" y="33184"/>
                  </a:cubicBezTo>
                  <a:lnTo>
                    <a:pt x="29925" y="33184"/>
                  </a:lnTo>
                  <a:cubicBezTo>
                    <a:pt x="30451" y="33184"/>
                    <a:pt x="30903" y="32733"/>
                    <a:pt x="30903" y="32181"/>
                  </a:cubicBezTo>
                  <a:lnTo>
                    <a:pt x="30903" y="29600"/>
                  </a:lnTo>
                  <a:lnTo>
                    <a:pt x="30903" y="18196"/>
                  </a:lnTo>
                  <a:cubicBezTo>
                    <a:pt x="30903" y="13184"/>
                    <a:pt x="30351" y="8697"/>
                    <a:pt x="26817" y="4813"/>
                  </a:cubicBezTo>
                  <a:cubicBezTo>
                    <a:pt x="26767" y="4762"/>
                    <a:pt x="26717" y="4712"/>
                    <a:pt x="26667" y="4662"/>
                  </a:cubicBezTo>
                  <a:cubicBezTo>
                    <a:pt x="26592" y="4587"/>
                    <a:pt x="26542" y="4512"/>
                    <a:pt x="26466" y="4462"/>
                  </a:cubicBezTo>
                  <a:cubicBezTo>
                    <a:pt x="23609" y="1579"/>
                    <a:pt x="19800" y="0"/>
                    <a:pt x="15765" y="0"/>
                  </a:cubicBezTo>
                  <a:close/>
                </a:path>
              </a:pathLst>
            </a:custGeom>
            <a:solidFill>
              <a:schemeClr val="dk1"/>
            </a:solidFill>
            <a:ln>
              <a:noFill/>
            </a:ln>
            <a:effectLst>
              <a:outerShdw dist="66675" dir="2820000" algn="bl" rotWithShape="0">
                <a:schemeClr val="accent5">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4596025" y="2932375"/>
              <a:ext cx="708050" cy="779475"/>
            </a:xfrm>
            <a:custGeom>
              <a:avLst/>
              <a:gdLst/>
              <a:ahLst/>
              <a:cxnLst/>
              <a:rect l="l" t="t" r="r" b="b"/>
              <a:pathLst>
                <a:path w="28322" h="31179" extrusionOk="0">
                  <a:moveTo>
                    <a:pt x="14161" y="0"/>
                  </a:moveTo>
                  <a:cubicBezTo>
                    <a:pt x="8898" y="0"/>
                    <a:pt x="4311" y="2882"/>
                    <a:pt x="1855" y="7143"/>
                  </a:cubicBezTo>
                  <a:cubicBezTo>
                    <a:pt x="1354" y="8020"/>
                    <a:pt x="953" y="8972"/>
                    <a:pt x="627" y="9975"/>
                  </a:cubicBezTo>
                  <a:cubicBezTo>
                    <a:pt x="577" y="10150"/>
                    <a:pt x="527" y="10301"/>
                    <a:pt x="502" y="10476"/>
                  </a:cubicBezTo>
                  <a:cubicBezTo>
                    <a:pt x="226" y="11429"/>
                    <a:pt x="75" y="12431"/>
                    <a:pt x="25" y="13459"/>
                  </a:cubicBezTo>
                  <a:cubicBezTo>
                    <a:pt x="0" y="13684"/>
                    <a:pt x="0" y="13935"/>
                    <a:pt x="0" y="14160"/>
                  </a:cubicBezTo>
                  <a:lnTo>
                    <a:pt x="0" y="31178"/>
                  </a:lnTo>
                  <a:lnTo>
                    <a:pt x="28321" y="31178"/>
                  </a:lnTo>
                  <a:lnTo>
                    <a:pt x="28321" y="14160"/>
                  </a:lnTo>
                  <a:cubicBezTo>
                    <a:pt x="28321" y="14035"/>
                    <a:pt x="28321" y="13910"/>
                    <a:pt x="28321" y="13785"/>
                  </a:cubicBezTo>
                  <a:cubicBezTo>
                    <a:pt x="28321" y="13584"/>
                    <a:pt x="28321" y="13358"/>
                    <a:pt x="28296" y="13158"/>
                  </a:cubicBezTo>
                  <a:cubicBezTo>
                    <a:pt x="28296" y="13108"/>
                    <a:pt x="28296" y="13033"/>
                    <a:pt x="28271" y="12983"/>
                  </a:cubicBezTo>
                  <a:cubicBezTo>
                    <a:pt x="28271" y="12907"/>
                    <a:pt x="28271" y="12832"/>
                    <a:pt x="28271" y="12782"/>
                  </a:cubicBezTo>
                  <a:cubicBezTo>
                    <a:pt x="28246" y="12707"/>
                    <a:pt x="28246" y="12657"/>
                    <a:pt x="28246" y="12582"/>
                  </a:cubicBezTo>
                  <a:cubicBezTo>
                    <a:pt x="28246" y="12506"/>
                    <a:pt x="28221" y="12406"/>
                    <a:pt x="28221" y="12331"/>
                  </a:cubicBezTo>
                  <a:cubicBezTo>
                    <a:pt x="28196" y="12231"/>
                    <a:pt x="28196" y="12155"/>
                    <a:pt x="28171" y="12080"/>
                  </a:cubicBezTo>
                  <a:cubicBezTo>
                    <a:pt x="28171" y="12030"/>
                    <a:pt x="28171" y="12005"/>
                    <a:pt x="28171" y="11955"/>
                  </a:cubicBezTo>
                  <a:cubicBezTo>
                    <a:pt x="28146" y="11930"/>
                    <a:pt x="28146" y="11905"/>
                    <a:pt x="28146" y="11905"/>
                  </a:cubicBezTo>
                  <a:cubicBezTo>
                    <a:pt x="28146" y="11880"/>
                    <a:pt x="28146" y="11880"/>
                    <a:pt x="28146" y="11880"/>
                  </a:cubicBezTo>
                  <a:cubicBezTo>
                    <a:pt x="28121" y="11780"/>
                    <a:pt x="28121" y="11679"/>
                    <a:pt x="28096" y="11579"/>
                  </a:cubicBezTo>
                  <a:cubicBezTo>
                    <a:pt x="28096" y="11554"/>
                    <a:pt x="28096" y="11529"/>
                    <a:pt x="28071" y="11529"/>
                  </a:cubicBezTo>
                  <a:cubicBezTo>
                    <a:pt x="28071" y="11479"/>
                    <a:pt x="28071" y="11429"/>
                    <a:pt x="28046" y="11379"/>
                  </a:cubicBezTo>
                  <a:cubicBezTo>
                    <a:pt x="28046" y="11303"/>
                    <a:pt x="28020" y="11253"/>
                    <a:pt x="28020" y="11178"/>
                  </a:cubicBezTo>
                  <a:cubicBezTo>
                    <a:pt x="27970" y="11028"/>
                    <a:pt x="27945" y="10852"/>
                    <a:pt x="27895" y="10677"/>
                  </a:cubicBezTo>
                  <a:cubicBezTo>
                    <a:pt x="27870" y="10602"/>
                    <a:pt x="27845" y="10526"/>
                    <a:pt x="27845" y="10426"/>
                  </a:cubicBezTo>
                  <a:cubicBezTo>
                    <a:pt x="27820" y="10351"/>
                    <a:pt x="27795" y="10276"/>
                    <a:pt x="27770" y="10201"/>
                  </a:cubicBezTo>
                  <a:cubicBezTo>
                    <a:pt x="27745" y="10125"/>
                    <a:pt x="27720" y="10025"/>
                    <a:pt x="27695" y="9925"/>
                  </a:cubicBezTo>
                  <a:cubicBezTo>
                    <a:pt x="27645" y="9825"/>
                    <a:pt x="27619" y="9724"/>
                    <a:pt x="27594" y="9624"/>
                  </a:cubicBezTo>
                  <a:cubicBezTo>
                    <a:pt x="27569" y="9549"/>
                    <a:pt x="27519" y="9449"/>
                    <a:pt x="27494" y="9373"/>
                  </a:cubicBezTo>
                  <a:cubicBezTo>
                    <a:pt x="27494" y="9323"/>
                    <a:pt x="27469" y="9273"/>
                    <a:pt x="27444" y="9223"/>
                  </a:cubicBezTo>
                  <a:cubicBezTo>
                    <a:pt x="27394" y="9048"/>
                    <a:pt x="27319" y="8897"/>
                    <a:pt x="27244" y="8722"/>
                  </a:cubicBezTo>
                  <a:cubicBezTo>
                    <a:pt x="27218" y="8647"/>
                    <a:pt x="27193" y="8571"/>
                    <a:pt x="27143" y="8496"/>
                  </a:cubicBezTo>
                  <a:cubicBezTo>
                    <a:pt x="27043" y="8271"/>
                    <a:pt x="26943" y="8045"/>
                    <a:pt x="26817" y="7820"/>
                  </a:cubicBezTo>
                  <a:cubicBezTo>
                    <a:pt x="26792" y="7744"/>
                    <a:pt x="26742" y="7669"/>
                    <a:pt x="26717" y="7594"/>
                  </a:cubicBezTo>
                  <a:cubicBezTo>
                    <a:pt x="26667" y="7519"/>
                    <a:pt x="26642" y="7444"/>
                    <a:pt x="26592" y="7368"/>
                  </a:cubicBezTo>
                  <a:cubicBezTo>
                    <a:pt x="26517" y="7218"/>
                    <a:pt x="26416" y="7068"/>
                    <a:pt x="26341" y="6917"/>
                  </a:cubicBezTo>
                  <a:cubicBezTo>
                    <a:pt x="26316" y="6867"/>
                    <a:pt x="26266" y="6817"/>
                    <a:pt x="26241" y="6742"/>
                  </a:cubicBezTo>
                  <a:cubicBezTo>
                    <a:pt x="26116" y="6566"/>
                    <a:pt x="25990" y="6366"/>
                    <a:pt x="25865" y="6165"/>
                  </a:cubicBezTo>
                  <a:cubicBezTo>
                    <a:pt x="25815" y="6115"/>
                    <a:pt x="25790" y="6040"/>
                    <a:pt x="25740" y="5990"/>
                  </a:cubicBezTo>
                  <a:cubicBezTo>
                    <a:pt x="25614" y="5815"/>
                    <a:pt x="25489" y="5639"/>
                    <a:pt x="25339" y="5464"/>
                  </a:cubicBezTo>
                  <a:cubicBezTo>
                    <a:pt x="25314" y="5414"/>
                    <a:pt x="25264" y="5363"/>
                    <a:pt x="25239" y="5313"/>
                  </a:cubicBezTo>
                  <a:cubicBezTo>
                    <a:pt x="25013" y="5038"/>
                    <a:pt x="24762" y="4762"/>
                    <a:pt x="24512" y="4486"/>
                  </a:cubicBezTo>
                  <a:cubicBezTo>
                    <a:pt x="24462" y="4436"/>
                    <a:pt x="24411" y="4386"/>
                    <a:pt x="24361" y="4336"/>
                  </a:cubicBezTo>
                  <a:cubicBezTo>
                    <a:pt x="24311" y="4286"/>
                    <a:pt x="24236" y="4211"/>
                    <a:pt x="24186" y="4135"/>
                  </a:cubicBezTo>
                  <a:cubicBezTo>
                    <a:pt x="21629" y="1579"/>
                    <a:pt x="18071" y="0"/>
                    <a:pt x="14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5238250" y="3074600"/>
              <a:ext cx="1900" cy="1275"/>
            </a:xfrm>
            <a:custGeom>
              <a:avLst/>
              <a:gdLst/>
              <a:ahLst/>
              <a:cxnLst/>
              <a:rect l="l" t="t" r="r" b="b"/>
              <a:pathLst>
                <a:path w="76" h="51" extrusionOk="0">
                  <a:moveTo>
                    <a:pt x="1" y="0"/>
                  </a:moveTo>
                  <a:cubicBezTo>
                    <a:pt x="9" y="0"/>
                    <a:pt x="17" y="3"/>
                    <a:pt x="25" y="7"/>
                  </a:cubicBezTo>
                  <a:lnTo>
                    <a:pt x="25" y="7"/>
                  </a:lnTo>
                  <a:cubicBezTo>
                    <a:pt x="23" y="0"/>
                    <a:pt x="17" y="0"/>
                    <a:pt x="1" y="0"/>
                  </a:cubicBezTo>
                  <a:close/>
                  <a:moveTo>
                    <a:pt x="25" y="7"/>
                  </a:moveTo>
                  <a:cubicBezTo>
                    <a:pt x="26" y="11"/>
                    <a:pt x="26" y="17"/>
                    <a:pt x="26" y="25"/>
                  </a:cubicBezTo>
                  <a:cubicBezTo>
                    <a:pt x="51" y="25"/>
                    <a:pt x="51" y="25"/>
                    <a:pt x="76" y="50"/>
                  </a:cubicBezTo>
                  <a:lnTo>
                    <a:pt x="76" y="50"/>
                  </a:lnTo>
                  <a:cubicBezTo>
                    <a:pt x="59" y="33"/>
                    <a:pt x="42" y="16"/>
                    <a:pt x="25" y="7"/>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140500" y="3180250"/>
              <a:ext cx="21975" cy="38725"/>
            </a:xfrm>
            <a:custGeom>
              <a:avLst/>
              <a:gdLst/>
              <a:ahLst/>
              <a:cxnLst/>
              <a:rect l="l" t="t" r="r" b="b"/>
              <a:pathLst>
                <a:path w="879" h="1549" extrusionOk="0">
                  <a:moveTo>
                    <a:pt x="157" y="0"/>
                  </a:moveTo>
                  <a:cubicBezTo>
                    <a:pt x="139" y="0"/>
                    <a:pt x="120" y="4"/>
                    <a:pt x="101" y="10"/>
                  </a:cubicBezTo>
                  <a:cubicBezTo>
                    <a:pt x="26" y="35"/>
                    <a:pt x="1" y="110"/>
                    <a:pt x="26" y="185"/>
                  </a:cubicBezTo>
                  <a:lnTo>
                    <a:pt x="577" y="1464"/>
                  </a:lnTo>
                  <a:cubicBezTo>
                    <a:pt x="596" y="1520"/>
                    <a:pt x="657" y="1548"/>
                    <a:pt x="708" y="1548"/>
                  </a:cubicBezTo>
                  <a:cubicBezTo>
                    <a:pt x="725" y="1548"/>
                    <a:pt x="740" y="1545"/>
                    <a:pt x="753" y="1539"/>
                  </a:cubicBezTo>
                  <a:cubicBezTo>
                    <a:pt x="828" y="1489"/>
                    <a:pt x="878" y="1413"/>
                    <a:pt x="828" y="1338"/>
                  </a:cubicBezTo>
                  <a:lnTo>
                    <a:pt x="302" y="85"/>
                  </a:lnTo>
                  <a:cubicBezTo>
                    <a:pt x="264" y="29"/>
                    <a:pt x="212" y="0"/>
                    <a:pt x="157" y="0"/>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195025" y="3162425"/>
              <a:ext cx="21950" cy="38650"/>
            </a:xfrm>
            <a:custGeom>
              <a:avLst/>
              <a:gdLst/>
              <a:ahLst/>
              <a:cxnLst/>
              <a:rect l="l" t="t" r="r" b="b"/>
              <a:pathLst>
                <a:path w="878" h="1546" extrusionOk="0">
                  <a:moveTo>
                    <a:pt x="163" y="1"/>
                  </a:moveTo>
                  <a:cubicBezTo>
                    <a:pt x="143" y="1"/>
                    <a:pt x="122" y="7"/>
                    <a:pt x="101" y="21"/>
                  </a:cubicBezTo>
                  <a:cubicBezTo>
                    <a:pt x="50" y="46"/>
                    <a:pt x="0" y="121"/>
                    <a:pt x="25" y="197"/>
                  </a:cubicBezTo>
                  <a:lnTo>
                    <a:pt x="577" y="1450"/>
                  </a:lnTo>
                  <a:cubicBezTo>
                    <a:pt x="613" y="1504"/>
                    <a:pt x="662" y="1545"/>
                    <a:pt x="715" y="1545"/>
                  </a:cubicBezTo>
                  <a:cubicBezTo>
                    <a:pt x="735" y="1545"/>
                    <a:pt x="756" y="1539"/>
                    <a:pt x="777" y="1525"/>
                  </a:cubicBezTo>
                  <a:cubicBezTo>
                    <a:pt x="827" y="1500"/>
                    <a:pt x="878" y="1425"/>
                    <a:pt x="827" y="1349"/>
                  </a:cubicBezTo>
                  <a:lnTo>
                    <a:pt x="301" y="96"/>
                  </a:lnTo>
                  <a:cubicBezTo>
                    <a:pt x="265" y="42"/>
                    <a:pt x="216"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161800" y="3110075"/>
              <a:ext cx="20075" cy="39275"/>
            </a:xfrm>
            <a:custGeom>
              <a:avLst/>
              <a:gdLst/>
              <a:ahLst/>
              <a:cxnLst/>
              <a:rect l="l" t="t" r="r" b="b"/>
              <a:pathLst>
                <a:path w="803" h="1571" extrusionOk="0">
                  <a:moveTo>
                    <a:pt x="647" y="0"/>
                  </a:moveTo>
                  <a:cubicBezTo>
                    <a:pt x="593" y="0"/>
                    <a:pt x="546" y="29"/>
                    <a:pt x="527" y="85"/>
                  </a:cubicBezTo>
                  <a:lnTo>
                    <a:pt x="26" y="1363"/>
                  </a:lnTo>
                  <a:cubicBezTo>
                    <a:pt x="1" y="1438"/>
                    <a:pt x="51" y="1514"/>
                    <a:pt x="126" y="1564"/>
                  </a:cubicBezTo>
                  <a:cubicBezTo>
                    <a:pt x="140" y="1568"/>
                    <a:pt x="153" y="1570"/>
                    <a:pt x="166" y="1570"/>
                  </a:cubicBezTo>
                  <a:cubicBezTo>
                    <a:pt x="227" y="1570"/>
                    <a:pt x="281" y="1525"/>
                    <a:pt x="302" y="1463"/>
                  </a:cubicBezTo>
                  <a:lnTo>
                    <a:pt x="778" y="185"/>
                  </a:lnTo>
                  <a:cubicBezTo>
                    <a:pt x="803" y="110"/>
                    <a:pt x="778" y="35"/>
                    <a:pt x="703" y="10"/>
                  </a:cubicBezTo>
                  <a:cubicBezTo>
                    <a:pt x="684" y="4"/>
                    <a:pt x="665" y="0"/>
                    <a:pt x="647" y="0"/>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246400" y="3145800"/>
              <a:ext cx="19450" cy="39250"/>
            </a:xfrm>
            <a:custGeom>
              <a:avLst/>
              <a:gdLst/>
              <a:ahLst/>
              <a:cxnLst/>
              <a:rect l="l" t="t" r="r" b="b"/>
              <a:pathLst>
                <a:path w="778" h="1570" extrusionOk="0">
                  <a:moveTo>
                    <a:pt x="622" y="0"/>
                  </a:moveTo>
                  <a:cubicBezTo>
                    <a:pt x="568" y="0"/>
                    <a:pt x="521" y="28"/>
                    <a:pt x="502" y="85"/>
                  </a:cubicBezTo>
                  <a:lnTo>
                    <a:pt x="26" y="1388"/>
                  </a:lnTo>
                  <a:cubicBezTo>
                    <a:pt x="0" y="1463"/>
                    <a:pt x="26" y="1538"/>
                    <a:pt x="101" y="1563"/>
                  </a:cubicBezTo>
                  <a:cubicBezTo>
                    <a:pt x="115" y="1568"/>
                    <a:pt x="128" y="1570"/>
                    <a:pt x="142" y="1570"/>
                  </a:cubicBezTo>
                  <a:cubicBezTo>
                    <a:pt x="202" y="1570"/>
                    <a:pt x="256" y="1529"/>
                    <a:pt x="276" y="1488"/>
                  </a:cubicBezTo>
                  <a:lnTo>
                    <a:pt x="752" y="185"/>
                  </a:lnTo>
                  <a:cubicBezTo>
                    <a:pt x="777" y="110"/>
                    <a:pt x="752" y="34"/>
                    <a:pt x="677" y="9"/>
                  </a:cubicBezTo>
                  <a:cubicBezTo>
                    <a:pt x="658" y="3"/>
                    <a:pt x="640"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254550" y="3255500"/>
              <a:ext cx="19450" cy="39275"/>
            </a:xfrm>
            <a:custGeom>
              <a:avLst/>
              <a:gdLst/>
              <a:ahLst/>
              <a:cxnLst/>
              <a:rect l="l" t="t" r="r" b="b"/>
              <a:pathLst>
                <a:path w="778" h="1571" extrusionOk="0">
                  <a:moveTo>
                    <a:pt x="636" y="1"/>
                  </a:moveTo>
                  <a:cubicBezTo>
                    <a:pt x="576" y="1"/>
                    <a:pt x="522" y="42"/>
                    <a:pt x="502" y="83"/>
                  </a:cubicBezTo>
                  <a:lnTo>
                    <a:pt x="25" y="1386"/>
                  </a:lnTo>
                  <a:cubicBezTo>
                    <a:pt x="0" y="1461"/>
                    <a:pt x="25" y="1536"/>
                    <a:pt x="101" y="1561"/>
                  </a:cubicBezTo>
                  <a:cubicBezTo>
                    <a:pt x="119" y="1568"/>
                    <a:pt x="138" y="1571"/>
                    <a:pt x="156" y="1571"/>
                  </a:cubicBezTo>
                  <a:cubicBezTo>
                    <a:pt x="210" y="1571"/>
                    <a:pt x="257" y="1543"/>
                    <a:pt x="276" y="1486"/>
                  </a:cubicBezTo>
                  <a:lnTo>
                    <a:pt x="752" y="183"/>
                  </a:lnTo>
                  <a:cubicBezTo>
                    <a:pt x="777" y="108"/>
                    <a:pt x="752" y="32"/>
                    <a:pt x="677" y="7"/>
                  </a:cubicBezTo>
                  <a:cubicBezTo>
                    <a:pt x="663" y="3"/>
                    <a:pt x="649"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164950" y="3069425"/>
              <a:ext cx="41375" cy="13350"/>
            </a:xfrm>
            <a:custGeom>
              <a:avLst/>
              <a:gdLst/>
              <a:ahLst/>
              <a:cxnLst/>
              <a:rect l="l" t="t" r="r" b="b"/>
              <a:pathLst>
                <a:path w="1655" h="534" extrusionOk="0">
                  <a:moveTo>
                    <a:pt x="136" y="0"/>
                  </a:moveTo>
                  <a:cubicBezTo>
                    <a:pt x="75" y="0"/>
                    <a:pt x="21" y="45"/>
                    <a:pt x="0" y="107"/>
                  </a:cubicBezTo>
                  <a:cubicBezTo>
                    <a:pt x="0" y="182"/>
                    <a:pt x="50" y="257"/>
                    <a:pt x="126" y="282"/>
                  </a:cubicBezTo>
                  <a:lnTo>
                    <a:pt x="1479" y="533"/>
                  </a:lnTo>
                  <a:cubicBezTo>
                    <a:pt x="1554" y="533"/>
                    <a:pt x="1629" y="483"/>
                    <a:pt x="1629" y="408"/>
                  </a:cubicBezTo>
                  <a:cubicBezTo>
                    <a:pt x="1654" y="333"/>
                    <a:pt x="1604" y="282"/>
                    <a:pt x="1529" y="257"/>
                  </a:cubicBezTo>
                  <a:lnTo>
                    <a:pt x="176" y="7"/>
                  </a:lnTo>
                  <a:cubicBezTo>
                    <a:pt x="162" y="2"/>
                    <a:pt x="149"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216325" y="3227475"/>
              <a:ext cx="41375" cy="13350"/>
            </a:xfrm>
            <a:custGeom>
              <a:avLst/>
              <a:gdLst/>
              <a:ahLst/>
              <a:cxnLst/>
              <a:rect l="l" t="t" r="r" b="b"/>
              <a:pathLst>
                <a:path w="1655" h="534" extrusionOk="0">
                  <a:moveTo>
                    <a:pt x="176" y="1"/>
                  </a:moveTo>
                  <a:cubicBezTo>
                    <a:pt x="101" y="1"/>
                    <a:pt x="26" y="51"/>
                    <a:pt x="26" y="126"/>
                  </a:cubicBezTo>
                  <a:cubicBezTo>
                    <a:pt x="0" y="201"/>
                    <a:pt x="51" y="276"/>
                    <a:pt x="126" y="276"/>
                  </a:cubicBezTo>
                  <a:lnTo>
                    <a:pt x="1479" y="527"/>
                  </a:lnTo>
                  <a:cubicBezTo>
                    <a:pt x="1492" y="531"/>
                    <a:pt x="1506" y="533"/>
                    <a:pt x="1519" y="533"/>
                  </a:cubicBezTo>
                  <a:cubicBezTo>
                    <a:pt x="1579" y="533"/>
                    <a:pt x="1634" y="489"/>
                    <a:pt x="1655" y="427"/>
                  </a:cubicBezTo>
                  <a:cubicBezTo>
                    <a:pt x="1655" y="351"/>
                    <a:pt x="1604" y="276"/>
                    <a:pt x="1529" y="251"/>
                  </a:cubicBezTo>
                  <a:lnTo>
                    <a:pt x="1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5204425" y="3111325"/>
              <a:ext cx="33225" cy="30650"/>
            </a:xfrm>
            <a:custGeom>
              <a:avLst/>
              <a:gdLst/>
              <a:ahLst/>
              <a:cxnLst/>
              <a:rect l="l" t="t" r="r" b="b"/>
              <a:pathLst>
                <a:path w="1329" h="1226" extrusionOk="0">
                  <a:moveTo>
                    <a:pt x="170" y="0"/>
                  </a:moveTo>
                  <a:cubicBezTo>
                    <a:pt x="133" y="0"/>
                    <a:pt x="92" y="19"/>
                    <a:pt x="50" y="60"/>
                  </a:cubicBezTo>
                  <a:cubicBezTo>
                    <a:pt x="0" y="110"/>
                    <a:pt x="0" y="185"/>
                    <a:pt x="75" y="236"/>
                  </a:cubicBezTo>
                  <a:lnTo>
                    <a:pt x="1078" y="1188"/>
                  </a:lnTo>
                  <a:cubicBezTo>
                    <a:pt x="1103" y="1213"/>
                    <a:pt x="1134" y="1226"/>
                    <a:pt x="1166" y="1226"/>
                  </a:cubicBezTo>
                  <a:cubicBezTo>
                    <a:pt x="1197" y="1226"/>
                    <a:pt x="1228" y="1213"/>
                    <a:pt x="1253" y="1188"/>
                  </a:cubicBezTo>
                  <a:cubicBezTo>
                    <a:pt x="1329" y="1138"/>
                    <a:pt x="1304" y="1038"/>
                    <a:pt x="1253" y="987"/>
                  </a:cubicBezTo>
                  <a:lnTo>
                    <a:pt x="251" y="35"/>
                  </a:lnTo>
                  <a:cubicBezTo>
                    <a:pt x="228" y="12"/>
                    <a:pt x="201" y="0"/>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167450" y="3232175"/>
              <a:ext cx="33225" cy="30650"/>
            </a:xfrm>
            <a:custGeom>
              <a:avLst/>
              <a:gdLst/>
              <a:ahLst/>
              <a:cxnLst/>
              <a:rect l="l" t="t" r="r" b="b"/>
              <a:pathLst>
                <a:path w="1329" h="1226" extrusionOk="0">
                  <a:moveTo>
                    <a:pt x="151" y="1"/>
                  </a:moveTo>
                  <a:cubicBezTo>
                    <a:pt x="113" y="1"/>
                    <a:pt x="76" y="13"/>
                    <a:pt x="51" y="38"/>
                  </a:cubicBezTo>
                  <a:cubicBezTo>
                    <a:pt x="1" y="88"/>
                    <a:pt x="1" y="189"/>
                    <a:pt x="76" y="239"/>
                  </a:cubicBezTo>
                  <a:lnTo>
                    <a:pt x="1078" y="1191"/>
                  </a:lnTo>
                  <a:cubicBezTo>
                    <a:pt x="1101" y="1214"/>
                    <a:pt x="1128" y="1226"/>
                    <a:pt x="1156" y="1226"/>
                  </a:cubicBezTo>
                  <a:cubicBezTo>
                    <a:pt x="1191" y="1226"/>
                    <a:pt x="1226" y="1207"/>
                    <a:pt x="1254" y="1166"/>
                  </a:cubicBezTo>
                  <a:cubicBezTo>
                    <a:pt x="1329" y="1116"/>
                    <a:pt x="1304" y="1041"/>
                    <a:pt x="1254" y="991"/>
                  </a:cubicBezTo>
                  <a:lnTo>
                    <a:pt x="251" y="38"/>
                  </a:lnTo>
                  <a:cubicBezTo>
                    <a:pt x="226" y="13"/>
                    <a:pt x="189" y="1"/>
                    <a:pt x="151" y="1"/>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5272725" y="3201150"/>
              <a:ext cx="27575" cy="30100"/>
            </a:xfrm>
            <a:custGeom>
              <a:avLst/>
              <a:gdLst/>
              <a:ahLst/>
              <a:cxnLst/>
              <a:rect l="l" t="t" r="r" b="b"/>
              <a:pathLst>
                <a:path w="1103" h="1204" extrusionOk="0">
                  <a:moveTo>
                    <a:pt x="150" y="1"/>
                  </a:moveTo>
                  <a:cubicBezTo>
                    <a:pt x="100" y="1"/>
                    <a:pt x="75" y="1"/>
                    <a:pt x="50" y="51"/>
                  </a:cubicBezTo>
                  <a:cubicBezTo>
                    <a:pt x="0" y="101"/>
                    <a:pt x="0" y="176"/>
                    <a:pt x="50" y="227"/>
                  </a:cubicBezTo>
                  <a:lnTo>
                    <a:pt x="1053" y="1179"/>
                  </a:lnTo>
                  <a:cubicBezTo>
                    <a:pt x="1078" y="1204"/>
                    <a:pt x="1078" y="1204"/>
                    <a:pt x="1103" y="1204"/>
                  </a:cubicBezTo>
                  <a:cubicBezTo>
                    <a:pt x="1078" y="1179"/>
                    <a:pt x="1078" y="1154"/>
                    <a:pt x="1078" y="1154"/>
                  </a:cubicBezTo>
                  <a:cubicBezTo>
                    <a:pt x="1078" y="1129"/>
                    <a:pt x="1078" y="1129"/>
                    <a:pt x="1078" y="1129"/>
                  </a:cubicBezTo>
                  <a:cubicBezTo>
                    <a:pt x="1053" y="1029"/>
                    <a:pt x="1053" y="928"/>
                    <a:pt x="1028" y="828"/>
                  </a:cubicBezTo>
                  <a:cubicBezTo>
                    <a:pt x="1028" y="803"/>
                    <a:pt x="1028" y="778"/>
                    <a:pt x="1003" y="753"/>
                  </a:cubicBezTo>
                  <a:lnTo>
                    <a:pt x="251" y="26"/>
                  </a:lnTo>
                  <a:cubicBezTo>
                    <a:pt x="226" y="1"/>
                    <a:pt x="176"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5107925" y="3118775"/>
              <a:ext cx="32600" cy="30725"/>
            </a:xfrm>
            <a:custGeom>
              <a:avLst/>
              <a:gdLst/>
              <a:ahLst/>
              <a:cxnLst/>
              <a:rect l="l" t="t" r="r" b="b"/>
              <a:pathLst>
                <a:path w="1304" h="1229" extrusionOk="0">
                  <a:moveTo>
                    <a:pt x="142" y="0"/>
                  </a:moveTo>
                  <a:cubicBezTo>
                    <a:pt x="107" y="0"/>
                    <a:pt x="76" y="13"/>
                    <a:pt x="51" y="38"/>
                  </a:cubicBezTo>
                  <a:cubicBezTo>
                    <a:pt x="1" y="113"/>
                    <a:pt x="1" y="188"/>
                    <a:pt x="51" y="238"/>
                  </a:cubicBezTo>
                  <a:lnTo>
                    <a:pt x="1053" y="1191"/>
                  </a:lnTo>
                  <a:cubicBezTo>
                    <a:pt x="1078" y="1216"/>
                    <a:pt x="1116" y="1228"/>
                    <a:pt x="1153" y="1228"/>
                  </a:cubicBezTo>
                  <a:cubicBezTo>
                    <a:pt x="1191" y="1228"/>
                    <a:pt x="1229" y="1216"/>
                    <a:pt x="1254" y="1191"/>
                  </a:cubicBezTo>
                  <a:cubicBezTo>
                    <a:pt x="1304" y="1115"/>
                    <a:pt x="1304" y="1040"/>
                    <a:pt x="1254" y="990"/>
                  </a:cubicBezTo>
                  <a:lnTo>
                    <a:pt x="251" y="38"/>
                  </a:lnTo>
                  <a:cubicBezTo>
                    <a:pt x="214" y="13"/>
                    <a:pt x="176" y="0"/>
                    <a:pt x="142" y="0"/>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4596025" y="3268825"/>
              <a:ext cx="481850" cy="443025"/>
            </a:xfrm>
            <a:custGeom>
              <a:avLst/>
              <a:gdLst/>
              <a:ahLst/>
              <a:cxnLst/>
              <a:rect l="l" t="t" r="r" b="b"/>
              <a:pathLst>
                <a:path w="19274" h="17721" extrusionOk="0">
                  <a:moveTo>
                    <a:pt x="25" y="1"/>
                  </a:moveTo>
                  <a:cubicBezTo>
                    <a:pt x="0" y="226"/>
                    <a:pt x="0" y="477"/>
                    <a:pt x="0" y="702"/>
                  </a:cubicBezTo>
                  <a:lnTo>
                    <a:pt x="0" y="17720"/>
                  </a:lnTo>
                  <a:lnTo>
                    <a:pt x="19274" y="17720"/>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5213200" y="3465575"/>
              <a:ext cx="72700" cy="50775"/>
            </a:xfrm>
            <a:custGeom>
              <a:avLst/>
              <a:gdLst/>
              <a:ahLst/>
              <a:cxnLst/>
              <a:rect l="l" t="t" r="r" b="b"/>
              <a:pathLst>
                <a:path w="2908" h="2031" extrusionOk="0">
                  <a:moveTo>
                    <a:pt x="2582" y="0"/>
                  </a:moveTo>
                  <a:lnTo>
                    <a:pt x="0" y="1504"/>
                  </a:lnTo>
                  <a:lnTo>
                    <a:pt x="326" y="2031"/>
                  </a:lnTo>
                  <a:lnTo>
                    <a:pt x="2907" y="552"/>
                  </a:lnTo>
                  <a:lnTo>
                    <a:pt x="25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740750" y="3684875"/>
              <a:ext cx="54550" cy="26975"/>
            </a:xfrm>
            <a:custGeom>
              <a:avLst/>
              <a:gdLst/>
              <a:ahLst/>
              <a:cxnLst/>
              <a:rect l="l" t="t" r="r" b="b"/>
              <a:pathLst>
                <a:path w="2182" h="1079" extrusionOk="0">
                  <a:moveTo>
                    <a:pt x="1880" y="0"/>
                  </a:moveTo>
                  <a:lnTo>
                    <a:pt x="1" y="1078"/>
                  </a:lnTo>
                  <a:lnTo>
                    <a:pt x="1229" y="1078"/>
                  </a:lnTo>
                  <a:lnTo>
                    <a:pt x="2181" y="552"/>
                  </a:lnTo>
                  <a:lnTo>
                    <a:pt x="1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662425" y="3241250"/>
              <a:ext cx="72725" cy="50150"/>
            </a:xfrm>
            <a:custGeom>
              <a:avLst/>
              <a:gdLst/>
              <a:ahLst/>
              <a:cxnLst/>
              <a:rect l="l" t="t" r="r" b="b"/>
              <a:pathLst>
                <a:path w="2909" h="2006" extrusionOk="0">
                  <a:moveTo>
                    <a:pt x="2582" y="1"/>
                  </a:moveTo>
                  <a:lnTo>
                    <a:pt x="1" y="1480"/>
                  </a:lnTo>
                  <a:lnTo>
                    <a:pt x="327" y="2006"/>
                  </a:lnTo>
                  <a:lnTo>
                    <a:pt x="2908" y="527"/>
                  </a:lnTo>
                  <a:lnTo>
                    <a:pt x="2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742625" y="3013200"/>
              <a:ext cx="72100" cy="50150"/>
            </a:xfrm>
            <a:custGeom>
              <a:avLst/>
              <a:gdLst/>
              <a:ahLst/>
              <a:cxnLst/>
              <a:rect l="l" t="t" r="r" b="b"/>
              <a:pathLst>
                <a:path w="2884" h="2006" extrusionOk="0">
                  <a:moveTo>
                    <a:pt x="2582" y="0"/>
                  </a:moveTo>
                  <a:lnTo>
                    <a:pt x="1" y="1479"/>
                  </a:lnTo>
                  <a:lnTo>
                    <a:pt x="302" y="2005"/>
                  </a:lnTo>
                  <a:lnTo>
                    <a:pt x="2883" y="526"/>
                  </a:lnTo>
                  <a:lnTo>
                    <a:pt x="25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4879225" y="2952625"/>
              <a:ext cx="112800" cy="33025"/>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4608550" y="3176250"/>
              <a:ext cx="90875" cy="28375"/>
            </a:xfrm>
            <a:custGeom>
              <a:avLst/>
              <a:gdLst/>
              <a:ahLst/>
              <a:cxnLst/>
              <a:rect l="l" t="t" r="r" b="b"/>
              <a:pathLst>
                <a:path w="3635" h="1135" extrusionOk="0">
                  <a:moveTo>
                    <a:pt x="2422" y="1"/>
                  </a:moveTo>
                  <a:cubicBezTo>
                    <a:pt x="2394" y="1"/>
                    <a:pt x="2369" y="7"/>
                    <a:pt x="2356" y="19"/>
                  </a:cubicBezTo>
                  <a:lnTo>
                    <a:pt x="1304" y="822"/>
                  </a:lnTo>
                  <a:lnTo>
                    <a:pt x="351" y="170"/>
                  </a:lnTo>
                  <a:cubicBezTo>
                    <a:pt x="326" y="145"/>
                    <a:pt x="295" y="132"/>
                    <a:pt x="264" y="132"/>
                  </a:cubicBezTo>
                  <a:cubicBezTo>
                    <a:pt x="232" y="132"/>
                    <a:pt x="201" y="145"/>
                    <a:pt x="176" y="170"/>
                  </a:cubicBezTo>
                  <a:lnTo>
                    <a:pt x="126" y="220"/>
                  </a:lnTo>
                  <a:cubicBezTo>
                    <a:pt x="76" y="395"/>
                    <a:pt x="26" y="546"/>
                    <a:pt x="1" y="721"/>
                  </a:cubicBezTo>
                  <a:lnTo>
                    <a:pt x="276" y="446"/>
                  </a:lnTo>
                  <a:lnTo>
                    <a:pt x="1254" y="1097"/>
                  </a:lnTo>
                  <a:cubicBezTo>
                    <a:pt x="1279" y="1122"/>
                    <a:pt x="1304" y="1135"/>
                    <a:pt x="1329" y="1135"/>
                  </a:cubicBezTo>
                  <a:cubicBezTo>
                    <a:pt x="1354" y="1135"/>
                    <a:pt x="1379" y="1122"/>
                    <a:pt x="1404" y="1097"/>
                  </a:cubicBezTo>
                  <a:lnTo>
                    <a:pt x="2457" y="295"/>
                  </a:lnTo>
                  <a:lnTo>
                    <a:pt x="3409" y="822"/>
                  </a:lnTo>
                  <a:cubicBezTo>
                    <a:pt x="3436" y="839"/>
                    <a:pt x="3462" y="848"/>
                    <a:pt x="3488" y="848"/>
                  </a:cubicBezTo>
                  <a:cubicBezTo>
                    <a:pt x="3534" y="848"/>
                    <a:pt x="3577" y="820"/>
                    <a:pt x="3610" y="771"/>
                  </a:cubicBezTo>
                  <a:cubicBezTo>
                    <a:pt x="3635" y="696"/>
                    <a:pt x="3610" y="621"/>
                    <a:pt x="3559" y="596"/>
                  </a:cubicBezTo>
                  <a:lnTo>
                    <a:pt x="2507" y="19"/>
                  </a:lnTo>
                  <a:cubicBezTo>
                    <a:pt x="2482" y="7"/>
                    <a:pt x="2450" y="1"/>
                    <a:pt x="2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241375" y="3386775"/>
              <a:ext cx="62700" cy="29325"/>
            </a:xfrm>
            <a:custGeom>
              <a:avLst/>
              <a:gdLst/>
              <a:ahLst/>
              <a:cxnLst/>
              <a:rect l="l" t="t" r="r" b="b"/>
              <a:pathLst>
                <a:path w="2508" h="1173" extrusionOk="0">
                  <a:moveTo>
                    <a:pt x="1141" y="1"/>
                  </a:moveTo>
                  <a:cubicBezTo>
                    <a:pt x="1110" y="1"/>
                    <a:pt x="1079" y="7"/>
                    <a:pt x="1054" y="20"/>
                  </a:cubicBezTo>
                  <a:lnTo>
                    <a:pt x="51" y="947"/>
                  </a:lnTo>
                  <a:cubicBezTo>
                    <a:pt x="1" y="997"/>
                    <a:pt x="1" y="1072"/>
                    <a:pt x="51" y="1122"/>
                  </a:cubicBezTo>
                  <a:cubicBezTo>
                    <a:pt x="76" y="1147"/>
                    <a:pt x="126" y="1172"/>
                    <a:pt x="151" y="1172"/>
                  </a:cubicBezTo>
                  <a:cubicBezTo>
                    <a:pt x="176" y="1172"/>
                    <a:pt x="227" y="1172"/>
                    <a:pt x="252" y="1147"/>
                  </a:cubicBezTo>
                  <a:lnTo>
                    <a:pt x="1154" y="320"/>
                  </a:lnTo>
                  <a:lnTo>
                    <a:pt x="2106" y="972"/>
                  </a:lnTo>
                  <a:cubicBezTo>
                    <a:pt x="2127" y="982"/>
                    <a:pt x="2152" y="988"/>
                    <a:pt x="2178" y="988"/>
                  </a:cubicBezTo>
                  <a:cubicBezTo>
                    <a:pt x="2214" y="988"/>
                    <a:pt x="2252" y="976"/>
                    <a:pt x="2282" y="947"/>
                  </a:cubicBezTo>
                  <a:lnTo>
                    <a:pt x="2507" y="771"/>
                  </a:lnTo>
                  <a:lnTo>
                    <a:pt x="2507" y="421"/>
                  </a:lnTo>
                  <a:lnTo>
                    <a:pt x="2181" y="671"/>
                  </a:lnTo>
                  <a:lnTo>
                    <a:pt x="1229" y="20"/>
                  </a:lnTo>
                  <a:cubicBezTo>
                    <a:pt x="1204" y="7"/>
                    <a:pt x="1173" y="1"/>
                    <a:pt x="1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4620450" y="3400525"/>
              <a:ext cx="21325" cy="38375"/>
            </a:xfrm>
            <a:custGeom>
              <a:avLst/>
              <a:gdLst/>
              <a:ahLst/>
              <a:cxnLst/>
              <a:rect l="l" t="t" r="r" b="b"/>
              <a:pathLst>
                <a:path w="853" h="1535" extrusionOk="0">
                  <a:moveTo>
                    <a:pt x="166" y="0"/>
                  </a:moveTo>
                  <a:cubicBezTo>
                    <a:pt x="145" y="0"/>
                    <a:pt x="123" y="6"/>
                    <a:pt x="101" y="21"/>
                  </a:cubicBezTo>
                  <a:cubicBezTo>
                    <a:pt x="26" y="46"/>
                    <a:pt x="1" y="121"/>
                    <a:pt x="26" y="196"/>
                  </a:cubicBezTo>
                  <a:lnTo>
                    <a:pt x="577" y="1450"/>
                  </a:lnTo>
                  <a:cubicBezTo>
                    <a:pt x="596" y="1506"/>
                    <a:pt x="643" y="1534"/>
                    <a:pt x="697" y="1534"/>
                  </a:cubicBezTo>
                  <a:cubicBezTo>
                    <a:pt x="715" y="1534"/>
                    <a:pt x="734" y="1531"/>
                    <a:pt x="753" y="1525"/>
                  </a:cubicBezTo>
                  <a:cubicBezTo>
                    <a:pt x="828" y="1500"/>
                    <a:pt x="853" y="1424"/>
                    <a:pt x="828" y="1349"/>
                  </a:cubicBezTo>
                  <a:lnTo>
                    <a:pt x="276" y="71"/>
                  </a:lnTo>
                  <a:cubicBezTo>
                    <a:pt x="259" y="36"/>
                    <a:pt x="216" y="0"/>
                    <a:pt x="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596025" y="3347625"/>
              <a:ext cx="10675" cy="32125"/>
            </a:xfrm>
            <a:custGeom>
              <a:avLst/>
              <a:gdLst/>
              <a:ahLst/>
              <a:cxnLst/>
              <a:rect l="l" t="t" r="r" b="b"/>
              <a:pathLst>
                <a:path w="427" h="1285" extrusionOk="0">
                  <a:moveTo>
                    <a:pt x="286" y="0"/>
                  </a:moveTo>
                  <a:cubicBezTo>
                    <a:pt x="226" y="0"/>
                    <a:pt x="171" y="45"/>
                    <a:pt x="151" y="107"/>
                  </a:cubicBezTo>
                  <a:lnTo>
                    <a:pt x="0" y="483"/>
                  </a:lnTo>
                  <a:lnTo>
                    <a:pt x="0" y="1285"/>
                  </a:lnTo>
                  <a:lnTo>
                    <a:pt x="401" y="182"/>
                  </a:lnTo>
                  <a:cubicBezTo>
                    <a:pt x="426" y="182"/>
                    <a:pt x="426" y="157"/>
                    <a:pt x="426" y="157"/>
                  </a:cubicBezTo>
                  <a:cubicBezTo>
                    <a:pt x="426" y="82"/>
                    <a:pt x="376" y="32"/>
                    <a:pt x="326" y="7"/>
                  </a:cubicBezTo>
                  <a:cubicBezTo>
                    <a:pt x="313" y="2"/>
                    <a:pt x="299"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4671200" y="3383875"/>
              <a:ext cx="20075" cy="39275"/>
            </a:xfrm>
            <a:custGeom>
              <a:avLst/>
              <a:gdLst/>
              <a:ahLst/>
              <a:cxnLst/>
              <a:rect l="l" t="t" r="r" b="b"/>
              <a:pathLst>
                <a:path w="803" h="1571" extrusionOk="0">
                  <a:moveTo>
                    <a:pt x="632" y="1"/>
                  </a:moveTo>
                  <a:cubicBezTo>
                    <a:pt x="582" y="1"/>
                    <a:pt x="521" y="29"/>
                    <a:pt x="502" y="85"/>
                  </a:cubicBezTo>
                  <a:lnTo>
                    <a:pt x="26" y="1389"/>
                  </a:lnTo>
                  <a:cubicBezTo>
                    <a:pt x="1" y="1439"/>
                    <a:pt x="51" y="1539"/>
                    <a:pt x="101" y="1564"/>
                  </a:cubicBezTo>
                  <a:cubicBezTo>
                    <a:pt x="114" y="1569"/>
                    <a:pt x="128" y="1571"/>
                    <a:pt x="141" y="1571"/>
                  </a:cubicBezTo>
                  <a:cubicBezTo>
                    <a:pt x="201" y="1571"/>
                    <a:pt x="256" y="1526"/>
                    <a:pt x="277" y="1464"/>
                  </a:cubicBezTo>
                  <a:lnTo>
                    <a:pt x="778" y="186"/>
                  </a:lnTo>
                  <a:cubicBezTo>
                    <a:pt x="803" y="111"/>
                    <a:pt x="753" y="35"/>
                    <a:pt x="678" y="10"/>
                  </a:cubicBezTo>
                  <a:cubicBezTo>
                    <a:pt x="665" y="4"/>
                    <a:pt x="649"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4679350" y="3493525"/>
              <a:ext cx="20075" cy="39275"/>
            </a:xfrm>
            <a:custGeom>
              <a:avLst/>
              <a:gdLst/>
              <a:ahLst/>
              <a:cxnLst/>
              <a:rect l="l" t="t" r="r" b="b"/>
              <a:pathLst>
                <a:path w="803" h="1571" extrusionOk="0">
                  <a:moveTo>
                    <a:pt x="647" y="1"/>
                  </a:moveTo>
                  <a:cubicBezTo>
                    <a:pt x="593" y="1"/>
                    <a:pt x="546" y="29"/>
                    <a:pt x="527" y="85"/>
                  </a:cubicBezTo>
                  <a:lnTo>
                    <a:pt x="26" y="1389"/>
                  </a:lnTo>
                  <a:cubicBezTo>
                    <a:pt x="1" y="1464"/>
                    <a:pt x="51" y="1539"/>
                    <a:pt x="126" y="1564"/>
                  </a:cubicBezTo>
                  <a:cubicBezTo>
                    <a:pt x="135" y="1569"/>
                    <a:pt x="146" y="1571"/>
                    <a:pt x="158" y="1571"/>
                  </a:cubicBezTo>
                  <a:cubicBezTo>
                    <a:pt x="210" y="1571"/>
                    <a:pt x="281" y="1530"/>
                    <a:pt x="301" y="1489"/>
                  </a:cubicBezTo>
                  <a:lnTo>
                    <a:pt x="778" y="186"/>
                  </a:lnTo>
                  <a:cubicBezTo>
                    <a:pt x="803" y="111"/>
                    <a:pt x="778" y="35"/>
                    <a:pt x="702" y="10"/>
                  </a:cubicBezTo>
                  <a:cubicBezTo>
                    <a:pt x="684" y="4"/>
                    <a:pt x="665" y="1"/>
                    <a:pt x="647" y="1"/>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596025" y="3307675"/>
              <a:ext cx="35100" cy="13175"/>
            </a:xfrm>
            <a:custGeom>
              <a:avLst/>
              <a:gdLst/>
              <a:ahLst/>
              <a:cxnLst/>
              <a:rect l="l" t="t" r="r" b="b"/>
              <a:pathLst>
                <a:path w="1404" h="527" extrusionOk="0">
                  <a:moveTo>
                    <a:pt x="0" y="1"/>
                  </a:moveTo>
                  <a:lnTo>
                    <a:pt x="0" y="276"/>
                  </a:lnTo>
                  <a:lnTo>
                    <a:pt x="1228" y="527"/>
                  </a:lnTo>
                  <a:lnTo>
                    <a:pt x="1253" y="527"/>
                  </a:lnTo>
                  <a:cubicBezTo>
                    <a:pt x="1329" y="527"/>
                    <a:pt x="1379" y="477"/>
                    <a:pt x="1404" y="402"/>
                  </a:cubicBezTo>
                  <a:cubicBezTo>
                    <a:pt x="1404" y="326"/>
                    <a:pt x="1354" y="251"/>
                    <a:pt x="1278" y="251"/>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4641750" y="3465575"/>
              <a:ext cx="41375" cy="13350"/>
            </a:xfrm>
            <a:custGeom>
              <a:avLst/>
              <a:gdLst/>
              <a:ahLst/>
              <a:cxnLst/>
              <a:rect l="l" t="t" r="r" b="b"/>
              <a:pathLst>
                <a:path w="1655" h="534" extrusionOk="0">
                  <a:moveTo>
                    <a:pt x="176" y="0"/>
                  </a:moveTo>
                  <a:cubicBezTo>
                    <a:pt x="101" y="0"/>
                    <a:pt x="26" y="51"/>
                    <a:pt x="1" y="101"/>
                  </a:cubicBezTo>
                  <a:cubicBezTo>
                    <a:pt x="1" y="176"/>
                    <a:pt x="51" y="251"/>
                    <a:pt x="126" y="276"/>
                  </a:cubicBezTo>
                  <a:lnTo>
                    <a:pt x="1480" y="527"/>
                  </a:lnTo>
                  <a:cubicBezTo>
                    <a:pt x="1493" y="531"/>
                    <a:pt x="1506" y="533"/>
                    <a:pt x="1519" y="533"/>
                  </a:cubicBezTo>
                  <a:cubicBezTo>
                    <a:pt x="1579" y="533"/>
                    <a:pt x="1630" y="488"/>
                    <a:pt x="1630" y="427"/>
                  </a:cubicBezTo>
                  <a:cubicBezTo>
                    <a:pt x="1655" y="351"/>
                    <a:pt x="1605" y="276"/>
                    <a:pt x="1530" y="251"/>
                  </a:cubicBezTo>
                  <a:lnTo>
                    <a:pt x="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4629850" y="3349350"/>
              <a:ext cx="32600" cy="30725"/>
            </a:xfrm>
            <a:custGeom>
              <a:avLst/>
              <a:gdLst/>
              <a:ahLst/>
              <a:cxnLst/>
              <a:rect l="l" t="t" r="r" b="b"/>
              <a:pathLst>
                <a:path w="1304" h="1229" extrusionOk="0">
                  <a:moveTo>
                    <a:pt x="151" y="0"/>
                  </a:moveTo>
                  <a:cubicBezTo>
                    <a:pt x="113" y="0"/>
                    <a:pt x="76" y="13"/>
                    <a:pt x="51" y="38"/>
                  </a:cubicBezTo>
                  <a:cubicBezTo>
                    <a:pt x="1" y="113"/>
                    <a:pt x="1" y="188"/>
                    <a:pt x="51" y="238"/>
                  </a:cubicBezTo>
                  <a:lnTo>
                    <a:pt x="1053" y="1191"/>
                  </a:lnTo>
                  <a:cubicBezTo>
                    <a:pt x="1078" y="1216"/>
                    <a:pt x="1116" y="1228"/>
                    <a:pt x="1154" y="1228"/>
                  </a:cubicBezTo>
                  <a:cubicBezTo>
                    <a:pt x="1191" y="1228"/>
                    <a:pt x="1229" y="1216"/>
                    <a:pt x="1254" y="1191"/>
                  </a:cubicBezTo>
                  <a:cubicBezTo>
                    <a:pt x="1304" y="1141"/>
                    <a:pt x="1304" y="1040"/>
                    <a:pt x="1254" y="990"/>
                  </a:cubicBezTo>
                  <a:lnTo>
                    <a:pt x="251" y="38"/>
                  </a:lnTo>
                  <a:cubicBezTo>
                    <a:pt x="226" y="13"/>
                    <a:pt x="189"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4596025" y="3469950"/>
              <a:ext cx="29475" cy="30725"/>
            </a:xfrm>
            <a:custGeom>
              <a:avLst/>
              <a:gdLst/>
              <a:ahLst/>
              <a:cxnLst/>
              <a:rect l="l" t="t" r="r" b="b"/>
              <a:pathLst>
                <a:path w="1179" h="1229" extrusionOk="0">
                  <a:moveTo>
                    <a:pt x="0" y="1"/>
                  </a:moveTo>
                  <a:lnTo>
                    <a:pt x="0" y="327"/>
                  </a:lnTo>
                  <a:lnTo>
                    <a:pt x="928" y="1179"/>
                  </a:lnTo>
                  <a:cubicBezTo>
                    <a:pt x="953" y="1204"/>
                    <a:pt x="1003" y="1229"/>
                    <a:pt x="1028" y="1229"/>
                  </a:cubicBezTo>
                  <a:cubicBezTo>
                    <a:pt x="1053" y="1229"/>
                    <a:pt x="1103" y="1204"/>
                    <a:pt x="1128" y="1179"/>
                  </a:cubicBezTo>
                  <a:cubicBezTo>
                    <a:pt x="1178" y="1129"/>
                    <a:pt x="1178" y="1028"/>
                    <a:pt x="1128" y="978"/>
                  </a:cubicBezTo>
                  <a:lnTo>
                    <a:pt x="126" y="51"/>
                  </a:lnTo>
                  <a:cubicBezTo>
                    <a:pt x="101" y="26"/>
                    <a:pt x="50" y="1"/>
                    <a:pt x="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4697525" y="3439250"/>
              <a:ext cx="29475" cy="30100"/>
            </a:xfrm>
            <a:custGeom>
              <a:avLst/>
              <a:gdLst/>
              <a:ahLst/>
              <a:cxnLst/>
              <a:rect l="l" t="t" r="r" b="b"/>
              <a:pathLst>
                <a:path w="1179" h="1204" extrusionOk="0">
                  <a:moveTo>
                    <a:pt x="151" y="1"/>
                  </a:moveTo>
                  <a:cubicBezTo>
                    <a:pt x="126" y="1"/>
                    <a:pt x="76" y="1"/>
                    <a:pt x="51" y="26"/>
                  </a:cubicBezTo>
                  <a:cubicBezTo>
                    <a:pt x="0" y="101"/>
                    <a:pt x="0" y="176"/>
                    <a:pt x="76" y="226"/>
                  </a:cubicBezTo>
                  <a:lnTo>
                    <a:pt x="1078" y="1179"/>
                  </a:lnTo>
                  <a:cubicBezTo>
                    <a:pt x="1103" y="1204"/>
                    <a:pt x="1128" y="1204"/>
                    <a:pt x="1153" y="1204"/>
                  </a:cubicBezTo>
                  <a:lnTo>
                    <a:pt x="1178" y="1204"/>
                  </a:lnTo>
                  <a:cubicBezTo>
                    <a:pt x="1178" y="1154"/>
                    <a:pt x="1153" y="1079"/>
                    <a:pt x="1153" y="1028"/>
                  </a:cubicBezTo>
                  <a:cubicBezTo>
                    <a:pt x="1128" y="953"/>
                    <a:pt x="1128" y="903"/>
                    <a:pt x="1103" y="828"/>
                  </a:cubicBezTo>
                  <a:lnTo>
                    <a:pt x="251" y="26"/>
                  </a:lnTo>
                  <a:cubicBezTo>
                    <a:pt x="226" y="1"/>
                    <a:pt x="201" y="1"/>
                    <a:pt x="151" y="1"/>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4609800" y="3038875"/>
              <a:ext cx="671700" cy="645400"/>
            </a:xfrm>
            <a:custGeom>
              <a:avLst/>
              <a:gdLst/>
              <a:ahLst/>
              <a:cxnLst/>
              <a:rect l="l" t="t" r="r" b="b"/>
              <a:pathLst>
                <a:path w="26868" h="25816" extrusionOk="0">
                  <a:moveTo>
                    <a:pt x="4186" y="1"/>
                  </a:moveTo>
                  <a:lnTo>
                    <a:pt x="3986" y="3384"/>
                  </a:lnTo>
                  <a:lnTo>
                    <a:pt x="3134" y="17144"/>
                  </a:lnTo>
                  <a:lnTo>
                    <a:pt x="1" y="21855"/>
                  </a:lnTo>
                  <a:lnTo>
                    <a:pt x="652" y="25590"/>
                  </a:lnTo>
                  <a:cubicBezTo>
                    <a:pt x="658" y="25581"/>
                    <a:pt x="977" y="25578"/>
                    <a:pt x="1539" y="25578"/>
                  </a:cubicBezTo>
                  <a:cubicBezTo>
                    <a:pt x="6036" y="25578"/>
                    <a:pt x="26116" y="25815"/>
                    <a:pt x="26116" y="25815"/>
                  </a:cubicBezTo>
                  <a:lnTo>
                    <a:pt x="26868" y="22106"/>
                  </a:lnTo>
                  <a:lnTo>
                    <a:pt x="24337" y="17194"/>
                  </a:lnTo>
                  <a:lnTo>
                    <a:pt x="23484" y="3259"/>
                  </a:lnTo>
                  <a:lnTo>
                    <a:pt x="2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686875" y="3466200"/>
              <a:ext cx="532600" cy="3775"/>
            </a:xfrm>
            <a:custGeom>
              <a:avLst/>
              <a:gdLst/>
              <a:ahLst/>
              <a:cxnLst/>
              <a:rect l="l" t="t" r="r" b="b"/>
              <a:pathLst>
                <a:path w="21304" h="151" extrusionOk="0">
                  <a:moveTo>
                    <a:pt x="51" y="1"/>
                  </a:moveTo>
                  <a:cubicBezTo>
                    <a:pt x="25" y="1"/>
                    <a:pt x="0" y="26"/>
                    <a:pt x="0" y="51"/>
                  </a:cubicBezTo>
                  <a:cubicBezTo>
                    <a:pt x="0" y="76"/>
                    <a:pt x="25" y="76"/>
                    <a:pt x="51" y="76"/>
                  </a:cubicBezTo>
                  <a:lnTo>
                    <a:pt x="21254" y="151"/>
                  </a:lnTo>
                  <a:cubicBezTo>
                    <a:pt x="21279" y="151"/>
                    <a:pt x="21304" y="126"/>
                    <a:pt x="21304" y="101"/>
                  </a:cubicBezTo>
                  <a:cubicBezTo>
                    <a:pt x="21304" y="76"/>
                    <a:pt x="21279" y="51"/>
                    <a:pt x="21254" y="51"/>
                  </a:cubicBezTo>
                  <a:lnTo>
                    <a:pt x="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709425" y="3038875"/>
              <a:ext cx="487500" cy="84625"/>
            </a:xfrm>
            <a:custGeom>
              <a:avLst/>
              <a:gdLst/>
              <a:ahLst/>
              <a:cxnLst/>
              <a:rect l="l" t="t" r="r" b="b"/>
              <a:pathLst>
                <a:path w="19500" h="3385" extrusionOk="0">
                  <a:moveTo>
                    <a:pt x="201" y="1"/>
                  </a:moveTo>
                  <a:lnTo>
                    <a:pt x="176" y="251"/>
                  </a:lnTo>
                  <a:lnTo>
                    <a:pt x="126" y="1053"/>
                  </a:lnTo>
                  <a:lnTo>
                    <a:pt x="51" y="2306"/>
                  </a:lnTo>
                  <a:lnTo>
                    <a:pt x="1" y="3384"/>
                  </a:lnTo>
                  <a:lnTo>
                    <a:pt x="1354" y="3359"/>
                  </a:lnTo>
                  <a:lnTo>
                    <a:pt x="3986" y="3359"/>
                  </a:lnTo>
                  <a:lnTo>
                    <a:pt x="5590" y="3334"/>
                  </a:lnTo>
                  <a:lnTo>
                    <a:pt x="17795" y="3259"/>
                  </a:lnTo>
                  <a:lnTo>
                    <a:pt x="19499" y="3259"/>
                  </a:lnTo>
                  <a:lnTo>
                    <a:pt x="19449" y="2432"/>
                  </a:lnTo>
                  <a:lnTo>
                    <a:pt x="19349" y="1053"/>
                  </a:lnTo>
                  <a:lnTo>
                    <a:pt x="192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054050" y="3038875"/>
              <a:ext cx="140375" cy="81475"/>
            </a:xfrm>
            <a:custGeom>
              <a:avLst/>
              <a:gdLst/>
              <a:ahLst/>
              <a:cxnLst/>
              <a:rect l="l" t="t" r="r" b="b"/>
              <a:pathLst>
                <a:path w="5615" h="3259" extrusionOk="0">
                  <a:moveTo>
                    <a:pt x="0" y="1"/>
                  </a:moveTo>
                  <a:lnTo>
                    <a:pt x="4010" y="3259"/>
                  </a:lnTo>
                  <a:lnTo>
                    <a:pt x="5614" y="3259"/>
                  </a:lnTo>
                  <a:lnTo>
                    <a:pt x="1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5120450" y="3038875"/>
              <a:ext cx="75225" cy="60800"/>
            </a:xfrm>
            <a:custGeom>
              <a:avLst/>
              <a:gdLst/>
              <a:ahLst/>
              <a:cxnLst/>
              <a:rect l="l" t="t" r="r" b="b"/>
              <a:pathLst>
                <a:path w="3009" h="2432" extrusionOk="0">
                  <a:moveTo>
                    <a:pt x="1" y="1"/>
                  </a:moveTo>
                  <a:lnTo>
                    <a:pt x="3008" y="2432"/>
                  </a:lnTo>
                  <a:lnTo>
                    <a:pt x="3008" y="2432"/>
                  </a:lnTo>
                  <a:lnTo>
                    <a:pt x="2908" y="1053"/>
                  </a:lnTo>
                  <a:lnTo>
                    <a:pt x="1605" y="1"/>
                  </a:lnTo>
                  <a:close/>
                </a:path>
              </a:pathLst>
            </a:custGeom>
            <a:solidFill>
              <a:srgbClr val="FFA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4710675" y="3065200"/>
              <a:ext cx="72725" cy="57675"/>
            </a:xfrm>
            <a:custGeom>
              <a:avLst/>
              <a:gdLst/>
              <a:ahLst/>
              <a:cxnLst/>
              <a:rect l="l" t="t" r="r" b="b"/>
              <a:pathLst>
                <a:path w="2909" h="2307" extrusionOk="0">
                  <a:moveTo>
                    <a:pt x="76" y="0"/>
                  </a:moveTo>
                  <a:lnTo>
                    <a:pt x="1" y="1253"/>
                  </a:lnTo>
                  <a:lnTo>
                    <a:pt x="1304" y="2306"/>
                  </a:lnTo>
                  <a:lnTo>
                    <a:pt x="2908" y="2306"/>
                  </a:lnTo>
                  <a:lnTo>
                    <a:pt x="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4713825" y="3038875"/>
              <a:ext cx="135350" cy="84000"/>
            </a:xfrm>
            <a:custGeom>
              <a:avLst/>
              <a:gdLst/>
              <a:ahLst/>
              <a:cxnLst/>
              <a:rect l="l" t="t" r="r" b="b"/>
              <a:pathLst>
                <a:path w="5414" h="3360" extrusionOk="0">
                  <a:moveTo>
                    <a:pt x="25" y="1"/>
                  </a:moveTo>
                  <a:lnTo>
                    <a:pt x="0" y="251"/>
                  </a:lnTo>
                  <a:lnTo>
                    <a:pt x="3810" y="3359"/>
                  </a:lnTo>
                  <a:lnTo>
                    <a:pt x="5414" y="3334"/>
                  </a:lnTo>
                  <a:lnTo>
                    <a:pt x="1303" y="1"/>
                  </a:lnTo>
                  <a:close/>
                </a:path>
              </a:pathLst>
            </a:custGeom>
            <a:solidFill>
              <a:srgbClr val="FFA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4767700" y="3057050"/>
              <a:ext cx="372200" cy="48275"/>
            </a:xfrm>
            <a:custGeom>
              <a:avLst/>
              <a:gdLst/>
              <a:ahLst/>
              <a:cxnLst/>
              <a:rect l="l" t="t" r="r" b="b"/>
              <a:pathLst>
                <a:path w="14888" h="1931" extrusionOk="0">
                  <a:moveTo>
                    <a:pt x="0" y="1"/>
                  </a:moveTo>
                  <a:lnTo>
                    <a:pt x="0" y="1930"/>
                  </a:lnTo>
                  <a:lnTo>
                    <a:pt x="14888" y="1930"/>
                  </a:lnTo>
                  <a:lnTo>
                    <a:pt x="148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4609800" y="3585250"/>
              <a:ext cx="671700" cy="99025"/>
            </a:xfrm>
            <a:custGeom>
              <a:avLst/>
              <a:gdLst/>
              <a:ahLst/>
              <a:cxnLst/>
              <a:rect l="l" t="t" r="r" b="b"/>
              <a:pathLst>
                <a:path w="26868" h="3961" extrusionOk="0">
                  <a:moveTo>
                    <a:pt x="1" y="0"/>
                  </a:moveTo>
                  <a:lnTo>
                    <a:pt x="652" y="3735"/>
                  </a:lnTo>
                  <a:lnTo>
                    <a:pt x="953" y="3735"/>
                  </a:lnTo>
                  <a:cubicBezTo>
                    <a:pt x="953" y="3722"/>
                    <a:pt x="959" y="3716"/>
                    <a:pt x="969" y="3716"/>
                  </a:cubicBezTo>
                  <a:cubicBezTo>
                    <a:pt x="978" y="3716"/>
                    <a:pt x="991" y="3722"/>
                    <a:pt x="1003" y="3735"/>
                  </a:cubicBezTo>
                  <a:cubicBezTo>
                    <a:pt x="1191" y="3722"/>
                    <a:pt x="1448" y="3716"/>
                    <a:pt x="1768" y="3716"/>
                  </a:cubicBezTo>
                  <a:cubicBezTo>
                    <a:pt x="2087" y="3716"/>
                    <a:pt x="2469" y="3722"/>
                    <a:pt x="2908" y="3735"/>
                  </a:cubicBezTo>
                  <a:lnTo>
                    <a:pt x="2933" y="3735"/>
                  </a:lnTo>
                  <a:cubicBezTo>
                    <a:pt x="7043" y="3760"/>
                    <a:pt x="15715" y="3860"/>
                    <a:pt x="21204" y="3910"/>
                  </a:cubicBezTo>
                  <a:lnTo>
                    <a:pt x="21254" y="3910"/>
                  </a:lnTo>
                  <a:cubicBezTo>
                    <a:pt x="21680" y="3910"/>
                    <a:pt x="22106" y="3910"/>
                    <a:pt x="22482" y="3935"/>
                  </a:cubicBezTo>
                  <a:lnTo>
                    <a:pt x="22532" y="3935"/>
                  </a:lnTo>
                  <a:cubicBezTo>
                    <a:pt x="23610" y="3935"/>
                    <a:pt x="24487" y="3935"/>
                    <a:pt x="25114" y="3960"/>
                  </a:cubicBezTo>
                  <a:lnTo>
                    <a:pt x="26116" y="3960"/>
                  </a:lnTo>
                  <a:lnTo>
                    <a:pt x="26868" y="251"/>
                  </a:lnTo>
                  <a:lnTo>
                    <a:pt x="21454" y="201"/>
                  </a:lnTo>
                  <a:lnTo>
                    <a:pt x="21429" y="2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4689375" y="3615325"/>
              <a:ext cx="132225" cy="4400"/>
            </a:xfrm>
            <a:custGeom>
              <a:avLst/>
              <a:gdLst/>
              <a:ahLst/>
              <a:cxnLst/>
              <a:rect l="l" t="t" r="r" b="b"/>
              <a:pathLst>
                <a:path w="5289" h="176" extrusionOk="0">
                  <a:moveTo>
                    <a:pt x="76" y="0"/>
                  </a:moveTo>
                  <a:cubicBezTo>
                    <a:pt x="51" y="0"/>
                    <a:pt x="1" y="51"/>
                    <a:pt x="1" y="101"/>
                  </a:cubicBezTo>
                  <a:cubicBezTo>
                    <a:pt x="1" y="151"/>
                    <a:pt x="51" y="176"/>
                    <a:pt x="76" y="176"/>
                  </a:cubicBezTo>
                  <a:lnTo>
                    <a:pt x="5189" y="176"/>
                  </a:lnTo>
                  <a:cubicBezTo>
                    <a:pt x="5239" y="176"/>
                    <a:pt x="5289" y="151"/>
                    <a:pt x="5289" y="101"/>
                  </a:cubicBezTo>
                  <a:cubicBezTo>
                    <a:pt x="5289" y="51"/>
                    <a:pt x="5239" y="0"/>
                    <a:pt x="51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4689375" y="3625975"/>
              <a:ext cx="132225" cy="4400"/>
            </a:xfrm>
            <a:custGeom>
              <a:avLst/>
              <a:gdLst/>
              <a:ahLst/>
              <a:cxnLst/>
              <a:rect l="l" t="t" r="r" b="b"/>
              <a:pathLst>
                <a:path w="5289" h="176" extrusionOk="0">
                  <a:moveTo>
                    <a:pt x="76" y="1"/>
                  </a:moveTo>
                  <a:cubicBezTo>
                    <a:pt x="51" y="1"/>
                    <a:pt x="1" y="26"/>
                    <a:pt x="1" y="76"/>
                  </a:cubicBezTo>
                  <a:cubicBezTo>
                    <a:pt x="1" y="126"/>
                    <a:pt x="51" y="176"/>
                    <a:pt x="76" y="176"/>
                  </a:cubicBezTo>
                  <a:lnTo>
                    <a:pt x="5189" y="176"/>
                  </a:lnTo>
                  <a:cubicBezTo>
                    <a:pt x="5239" y="176"/>
                    <a:pt x="5289" y="126"/>
                    <a:pt x="5289" y="76"/>
                  </a:cubicBezTo>
                  <a:cubicBezTo>
                    <a:pt x="5289" y="26"/>
                    <a:pt x="5239" y="1"/>
                    <a:pt x="5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4689375" y="3636000"/>
              <a:ext cx="132225" cy="4400"/>
            </a:xfrm>
            <a:custGeom>
              <a:avLst/>
              <a:gdLst/>
              <a:ahLst/>
              <a:cxnLst/>
              <a:rect l="l" t="t" r="r" b="b"/>
              <a:pathLst>
                <a:path w="5289" h="176" extrusionOk="0">
                  <a:moveTo>
                    <a:pt x="76" y="1"/>
                  </a:moveTo>
                  <a:cubicBezTo>
                    <a:pt x="51" y="1"/>
                    <a:pt x="1" y="51"/>
                    <a:pt x="1" y="101"/>
                  </a:cubicBezTo>
                  <a:cubicBezTo>
                    <a:pt x="1" y="151"/>
                    <a:pt x="51" y="176"/>
                    <a:pt x="76" y="176"/>
                  </a:cubicBezTo>
                  <a:lnTo>
                    <a:pt x="5189" y="176"/>
                  </a:lnTo>
                  <a:cubicBezTo>
                    <a:pt x="5239" y="176"/>
                    <a:pt x="5289" y="151"/>
                    <a:pt x="5289" y="101"/>
                  </a:cubicBezTo>
                  <a:cubicBezTo>
                    <a:pt x="5289" y="51"/>
                    <a:pt x="5239" y="1"/>
                    <a:pt x="5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4689375" y="3646650"/>
              <a:ext cx="132225" cy="4425"/>
            </a:xfrm>
            <a:custGeom>
              <a:avLst/>
              <a:gdLst/>
              <a:ahLst/>
              <a:cxnLst/>
              <a:rect l="l" t="t" r="r" b="b"/>
              <a:pathLst>
                <a:path w="5289" h="177" extrusionOk="0">
                  <a:moveTo>
                    <a:pt x="76" y="1"/>
                  </a:moveTo>
                  <a:cubicBezTo>
                    <a:pt x="51" y="1"/>
                    <a:pt x="1" y="26"/>
                    <a:pt x="1" y="76"/>
                  </a:cubicBezTo>
                  <a:cubicBezTo>
                    <a:pt x="1" y="126"/>
                    <a:pt x="51" y="176"/>
                    <a:pt x="76" y="176"/>
                  </a:cubicBezTo>
                  <a:lnTo>
                    <a:pt x="5189" y="176"/>
                  </a:lnTo>
                  <a:cubicBezTo>
                    <a:pt x="5239" y="176"/>
                    <a:pt x="5289" y="126"/>
                    <a:pt x="5289" y="76"/>
                  </a:cubicBezTo>
                  <a:cubicBezTo>
                    <a:pt x="5289" y="26"/>
                    <a:pt x="5239" y="1"/>
                    <a:pt x="5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4619200" y="3597150"/>
              <a:ext cx="63925" cy="81475"/>
            </a:xfrm>
            <a:custGeom>
              <a:avLst/>
              <a:gdLst/>
              <a:ahLst/>
              <a:cxnLst/>
              <a:rect l="l" t="t" r="r" b="b"/>
              <a:pathLst>
                <a:path w="2557" h="3259" extrusionOk="0">
                  <a:moveTo>
                    <a:pt x="26" y="1"/>
                  </a:moveTo>
                  <a:cubicBezTo>
                    <a:pt x="26" y="1"/>
                    <a:pt x="26" y="26"/>
                    <a:pt x="26" y="26"/>
                  </a:cubicBezTo>
                  <a:lnTo>
                    <a:pt x="1" y="26"/>
                  </a:lnTo>
                  <a:lnTo>
                    <a:pt x="577" y="3259"/>
                  </a:lnTo>
                  <a:cubicBezTo>
                    <a:pt x="577" y="3246"/>
                    <a:pt x="583" y="3240"/>
                    <a:pt x="593" y="3240"/>
                  </a:cubicBezTo>
                  <a:cubicBezTo>
                    <a:pt x="602" y="3240"/>
                    <a:pt x="615" y="3246"/>
                    <a:pt x="627" y="3259"/>
                  </a:cubicBezTo>
                  <a:lnTo>
                    <a:pt x="51" y="51"/>
                  </a:lnTo>
                  <a:lnTo>
                    <a:pt x="1905" y="76"/>
                  </a:lnTo>
                  <a:lnTo>
                    <a:pt x="2532" y="3259"/>
                  </a:lnTo>
                  <a:lnTo>
                    <a:pt x="2557" y="3259"/>
                  </a:lnTo>
                  <a:lnTo>
                    <a:pt x="1930" y="51"/>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5139875" y="3589000"/>
              <a:ext cx="6300" cy="94025"/>
            </a:xfrm>
            <a:custGeom>
              <a:avLst/>
              <a:gdLst/>
              <a:ahLst/>
              <a:cxnLst/>
              <a:rect l="l" t="t" r="r" b="b"/>
              <a:pathLst>
                <a:path w="252" h="3761" extrusionOk="0">
                  <a:moveTo>
                    <a:pt x="251" y="1"/>
                  </a:moveTo>
                  <a:cubicBezTo>
                    <a:pt x="226" y="1"/>
                    <a:pt x="226" y="26"/>
                    <a:pt x="226" y="26"/>
                  </a:cubicBezTo>
                  <a:lnTo>
                    <a:pt x="226" y="51"/>
                  </a:lnTo>
                  <a:lnTo>
                    <a:pt x="1" y="3760"/>
                  </a:lnTo>
                  <a:lnTo>
                    <a:pt x="51" y="3760"/>
                  </a:lnTo>
                  <a:lnTo>
                    <a:pt x="251" y="51"/>
                  </a:lnTo>
                  <a:lnTo>
                    <a:pt x="251" y="26"/>
                  </a:lnTo>
                  <a:cubicBezTo>
                    <a:pt x="251" y="26"/>
                    <a:pt x="251" y="1"/>
                    <a:pt x="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5171825" y="3609675"/>
              <a:ext cx="75850" cy="74600"/>
            </a:xfrm>
            <a:custGeom>
              <a:avLst/>
              <a:gdLst/>
              <a:ahLst/>
              <a:cxnLst/>
              <a:rect l="l" t="t" r="r" b="b"/>
              <a:pathLst>
                <a:path w="3034" h="2984" extrusionOk="0">
                  <a:moveTo>
                    <a:pt x="352" y="1"/>
                  </a:moveTo>
                  <a:cubicBezTo>
                    <a:pt x="352" y="1"/>
                    <a:pt x="327" y="26"/>
                    <a:pt x="327" y="26"/>
                  </a:cubicBezTo>
                  <a:lnTo>
                    <a:pt x="1" y="2958"/>
                  </a:lnTo>
                  <a:lnTo>
                    <a:pt x="51" y="2958"/>
                  </a:lnTo>
                  <a:lnTo>
                    <a:pt x="377" y="51"/>
                  </a:lnTo>
                  <a:lnTo>
                    <a:pt x="2983" y="51"/>
                  </a:lnTo>
                  <a:lnTo>
                    <a:pt x="2633" y="2983"/>
                  </a:lnTo>
                  <a:lnTo>
                    <a:pt x="2683" y="2983"/>
                  </a:lnTo>
                  <a:lnTo>
                    <a:pt x="3034" y="26"/>
                  </a:lnTo>
                  <a:cubicBezTo>
                    <a:pt x="3034" y="26"/>
                    <a:pt x="3009" y="1"/>
                    <a:pt x="3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4680600" y="3490000"/>
              <a:ext cx="58300" cy="18825"/>
            </a:xfrm>
            <a:custGeom>
              <a:avLst/>
              <a:gdLst/>
              <a:ahLst/>
              <a:cxnLst/>
              <a:rect l="l" t="t" r="r" b="b"/>
              <a:pathLst>
                <a:path w="2332" h="753" extrusionOk="0">
                  <a:moveTo>
                    <a:pt x="1179" y="1"/>
                  </a:moveTo>
                  <a:cubicBezTo>
                    <a:pt x="527" y="1"/>
                    <a:pt x="1" y="176"/>
                    <a:pt x="1" y="377"/>
                  </a:cubicBezTo>
                  <a:cubicBezTo>
                    <a:pt x="1" y="577"/>
                    <a:pt x="527" y="753"/>
                    <a:pt x="1179" y="753"/>
                  </a:cubicBezTo>
                  <a:cubicBezTo>
                    <a:pt x="1805" y="753"/>
                    <a:pt x="2332" y="577"/>
                    <a:pt x="2332" y="377"/>
                  </a:cubicBezTo>
                  <a:cubicBezTo>
                    <a:pt x="2332" y="176"/>
                    <a:pt x="1805"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4680600" y="3532625"/>
              <a:ext cx="58300" cy="18825"/>
            </a:xfrm>
            <a:custGeom>
              <a:avLst/>
              <a:gdLst/>
              <a:ahLst/>
              <a:cxnLst/>
              <a:rect l="l" t="t" r="r" b="b"/>
              <a:pathLst>
                <a:path w="2332" h="753" extrusionOk="0">
                  <a:moveTo>
                    <a:pt x="1179" y="0"/>
                  </a:moveTo>
                  <a:cubicBezTo>
                    <a:pt x="527" y="0"/>
                    <a:pt x="1" y="176"/>
                    <a:pt x="1" y="376"/>
                  </a:cubicBezTo>
                  <a:cubicBezTo>
                    <a:pt x="1" y="577"/>
                    <a:pt x="527" y="752"/>
                    <a:pt x="1179" y="752"/>
                  </a:cubicBezTo>
                  <a:cubicBezTo>
                    <a:pt x="1805" y="752"/>
                    <a:pt x="2332" y="577"/>
                    <a:pt x="2332" y="376"/>
                  </a:cubicBezTo>
                  <a:cubicBezTo>
                    <a:pt x="2332" y="176"/>
                    <a:pt x="1805" y="0"/>
                    <a:pt x="1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4778975" y="3490000"/>
              <a:ext cx="57675" cy="18825"/>
            </a:xfrm>
            <a:custGeom>
              <a:avLst/>
              <a:gdLst/>
              <a:ahLst/>
              <a:cxnLst/>
              <a:rect l="l" t="t" r="r" b="b"/>
              <a:pathLst>
                <a:path w="2307" h="753" extrusionOk="0">
                  <a:moveTo>
                    <a:pt x="1154" y="1"/>
                  </a:moveTo>
                  <a:cubicBezTo>
                    <a:pt x="502" y="1"/>
                    <a:pt x="1" y="176"/>
                    <a:pt x="1" y="377"/>
                  </a:cubicBezTo>
                  <a:cubicBezTo>
                    <a:pt x="1" y="577"/>
                    <a:pt x="502" y="753"/>
                    <a:pt x="1154" y="753"/>
                  </a:cubicBezTo>
                  <a:cubicBezTo>
                    <a:pt x="1805" y="753"/>
                    <a:pt x="2306" y="577"/>
                    <a:pt x="2306" y="377"/>
                  </a:cubicBezTo>
                  <a:cubicBezTo>
                    <a:pt x="2306" y="176"/>
                    <a:pt x="1805"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4778975" y="3532625"/>
              <a:ext cx="57675" cy="18825"/>
            </a:xfrm>
            <a:custGeom>
              <a:avLst/>
              <a:gdLst/>
              <a:ahLst/>
              <a:cxnLst/>
              <a:rect l="l" t="t" r="r" b="b"/>
              <a:pathLst>
                <a:path w="2307" h="753" extrusionOk="0">
                  <a:moveTo>
                    <a:pt x="1154" y="0"/>
                  </a:moveTo>
                  <a:cubicBezTo>
                    <a:pt x="502" y="0"/>
                    <a:pt x="1" y="176"/>
                    <a:pt x="1" y="376"/>
                  </a:cubicBezTo>
                  <a:cubicBezTo>
                    <a:pt x="1" y="577"/>
                    <a:pt x="502" y="752"/>
                    <a:pt x="1154" y="752"/>
                  </a:cubicBezTo>
                  <a:cubicBezTo>
                    <a:pt x="1805" y="752"/>
                    <a:pt x="2306" y="577"/>
                    <a:pt x="2306" y="376"/>
                  </a:cubicBezTo>
                  <a:cubicBezTo>
                    <a:pt x="2306" y="176"/>
                    <a:pt x="1805" y="0"/>
                    <a:pt x="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5058425" y="3490000"/>
              <a:ext cx="58300" cy="18825"/>
            </a:xfrm>
            <a:custGeom>
              <a:avLst/>
              <a:gdLst/>
              <a:ahLst/>
              <a:cxnLst/>
              <a:rect l="l" t="t" r="r" b="b"/>
              <a:pathLst>
                <a:path w="2332" h="753" extrusionOk="0">
                  <a:moveTo>
                    <a:pt x="1179" y="1"/>
                  </a:moveTo>
                  <a:cubicBezTo>
                    <a:pt x="527" y="1"/>
                    <a:pt x="1" y="176"/>
                    <a:pt x="1" y="377"/>
                  </a:cubicBezTo>
                  <a:cubicBezTo>
                    <a:pt x="1" y="577"/>
                    <a:pt x="527" y="753"/>
                    <a:pt x="1179" y="753"/>
                  </a:cubicBezTo>
                  <a:cubicBezTo>
                    <a:pt x="1805" y="753"/>
                    <a:pt x="2331" y="577"/>
                    <a:pt x="2331" y="377"/>
                  </a:cubicBezTo>
                  <a:cubicBezTo>
                    <a:pt x="2331" y="176"/>
                    <a:pt x="1805" y="1"/>
                    <a:pt x="1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058425" y="3532625"/>
              <a:ext cx="58300" cy="18825"/>
            </a:xfrm>
            <a:custGeom>
              <a:avLst/>
              <a:gdLst/>
              <a:ahLst/>
              <a:cxnLst/>
              <a:rect l="l" t="t" r="r" b="b"/>
              <a:pathLst>
                <a:path w="2332" h="753" extrusionOk="0">
                  <a:moveTo>
                    <a:pt x="1179" y="0"/>
                  </a:moveTo>
                  <a:cubicBezTo>
                    <a:pt x="527" y="0"/>
                    <a:pt x="1" y="176"/>
                    <a:pt x="1" y="376"/>
                  </a:cubicBezTo>
                  <a:cubicBezTo>
                    <a:pt x="1" y="577"/>
                    <a:pt x="527" y="752"/>
                    <a:pt x="1179" y="752"/>
                  </a:cubicBezTo>
                  <a:cubicBezTo>
                    <a:pt x="1805" y="752"/>
                    <a:pt x="2331" y="577"/>
                    <a:pt x="2331" y="376"/>
                  </a:cubicBezTo>
                  <a:cubicBezTo>
                    <a:pt x="2331" y="176"/>
                    <a:pt x="1805" y="0"/>
                    <a:pt x="1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156175" y="3490000"/>
              <a:ext cx="58300" cy="18825"/>
            </a:xfrm>
            <a:custGeom>
              <a:avLst/>
              <a:gdLst/>
              <a:ahLst/>
              <a:cxnLst/>
              <a:rect l="l" t="t" r="r" b="b"/>
              <a:pathLst>
                <a:path w="2332" h="753" extrusionOk="0">
                  <a:moveTo>
                    <a:pt x="1178" y="1"/>
                  </a:moveTo>
                  <a:cubicBezTo>
                    <a:pt x="527" y="1"/>
                    <a:pt x="0" y="176"/>
                    <a:pt x="0" y="377"/>
                  </a:cubicBezTo>
                  <a:cubicBezTo>
                    <a:pt x="0" y="577"/>
                    <a:pt x="527" y="753"/>
                    <a:pt x="1178" y="753"/>
                  </a:cubicBezTo>
                  <a:cubicBezTo>
                    <a:pt x="1805" y="753"/>
                    <a:pt x="2331" y="577"/>
                    <a:pt x="2331" y="377"/>
                  </a:cubicBezTo>
                  <a:cubicBezTo>
                    <a:pt x="2331" y="176"/>
                    <a:pt x="1805"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5156175" y="3532625"/>
              <a:ext cx="58300" cy="18825"/>
            </a:xfrm>
            <a:custGeom>
              <a:avLst/>
              <a:gdLst/>
              <a:ahLst/>
              <a:cxnLst/>
              <a:rect l="l" t="t" r="r" b="b"/>
              <a:pathLst>
                <a:path w="2332" h="753" extrusionOk="0">
                  <a:moveTo>
                    <a:pt x="1178" y="0"/>
                  </a:moveTo>
                  <a:cubicBezTo>
                    <a:pt x="527" y="0"/>
                    <a:pt x="0" y="176"/>
                    <a:pt x="0" y="376"/>
                  </a:cubicBezTo>
                  <a:cubicBezTo>
                    <a:pt x="0" y="577"/>
                    <a:pt x="527" y="752"/>
                    <a:pt x="1178" y="752"/>
                  </a:cubicBezTo>
                  <a:cubicBezTo>
                    <a:pt x="1805" y="752"/>
                    <a:pt x="2331" y="577"/>
                    <a:pt x="2331" y="376"/>
                  </a:cubicBezTo>
                  <a:cubicBezTo>
                    <a:pt x="2331" y="176"/>
                    <a:pt x="1805"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894900" y="3521350"/>
              <a:ext cx="131600" cy="38850"/>
            </a:xfrm>
            <a:custGeom>
              <a:avLst/>
              <a:gdLst/>
              <a:ahLst/>
              <a:cxnLst/>
              <a:rect l="l" t="t" r="r" b="b"/>
              <a:pathLst>
                <a:path w="5264" h="1554" extrusionOk="0">
                  <a:moveTo>
                    <a:pt x="2632" y="100"/>
                  </a:moveTo>
                  <a:cubicBezTo>
                    <a:pt x="4161" y="100"/>
                    <a:pt x="5188" y="451"/>
                    <a:pt x="5188" y="777"/>
                  </a:cubicBezTo>
                  <a:cubicBezTo>
                    <a:pt x="5188" y="1103"/>
                    <a:pt x="4161" y="1454"/>
                    <a:pt x="2632" y="1454"/>
                  </a:cubicBezTo>
                  <a:cubicBezTo>
                    <a:pt x="1128" y="1454"/>
                    <a:pt x="100" y="1103"/>
                    <a:pt x="100" y="777"/>
                  </a:cubicBezTo>
                  <a:cubicBezTo>
                    <a:pt x="100" y="451"/>
                    <a:pt x="1128" y="100"/>
                    <a:pt x="2632" y="100"/>
                  </a:cubicBezTo>
                  <a:close/>
                  <a:moveTo>
                    <a:pt x="2632" y="0"/>
                  </a:moveTo>
                  <a:cubicBezTo>
                    <a:pt x="1354" y="0"/>
                    <a:pt x="0" y="301"/>
                    <a:pt x="0" y="777"/>
                  </a:cubicBezTo>
                  <a:cubicBezTo>
                    <a:pt x="0" y="1253"/>
                    <a:pt x="1354" y="1554"/>
                    <a:pt x="2632" y="1554"/>
                  </a:cubicBezTo>
                  <a:cubicBezTo>
                    <a:pt x="3935" y="1554"/>
                    <a:pt x="5263" y="1253"/>
                    <a:pt x="5263" y="777"/>
                  </a:cubicBezTo>
                  <a:cubicBezTo>
                    <a:pt x="5263" y="301"/>
                    <a:pt x="3935" y="0"/>
                    <a:pt x="2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4960050" y="3478725"/>
              <a:ext cx="1900" cy="63325"/>
            </a:xfrm>
            <a:custGeom>
              <a:avLst/>
              <a:gdLst/>
              <a:ahLst/>
              <a:cxnLst/>
              <a:rect l="l" t="t" r="r" b="b"/>
              <a:pathLst>
                <a:path w="76" h="2533" extrusionOk="0">
                  <a:moveTo>
                    <a:pt x="26" y="1"/>
                  </a:moveTo>
                  <a:cubicBezTo>
                    <a:pt x="1" y="1"/>
                    <a:pt x="1" y="26"/>
                    <a:pt x="1" y="51"/>
                  </a:cubicBezTo>
                  <a:lnTo>
                    <a:pt x="1" y="2482"/>
                  </a:lnTo>
                  <a:cubicBezTo>
                    <a:pt x="1" y="2507"/>
                    <a:pt x="1" y="2532"/>
                    <a:pt x="26" y="2532"/>
                  </a:cubicBezTo>
                  <a:cubicBezTo>
                    <a:pt x="51" y="2532"/>
                    <a:pt x="76" y="2507"/>
                    <a:pt x="76" y="2482"/>
                  </a:cubicBezTo>
                  <a:lnTo>
                    <a:pt x="76" y="51"/>
                  </a:lnTo>
                  <a:cubicBezTo>
                    <a:pt x="76" y="26"/>
                    <a:pt x="51"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935625" y="3456800"/>
              <a:ext cx="47650" cy="48275"/>
            </a:xfrm>
            <a:custGeom>
              <a:avLst/>
              <a:gdLst/>
              <a:ahLst/>
              <a:cxnLst/>
              <a:rect l="l" t="t" r="r" b="b"/>
              <a:pathLst>
                <a:path w="1906" h="1931" extrusionOk="0">
                  <a:moveTo>
                    <a:pt x="953" y="1"/>
                  </a:moveTo>
                  <a:cubicBezTo>
                    <a:pt x="426" y="1"/>
                    <a:pt x="0" y="427"/>
                    <a:pt x="0" y="953"/>
                  </a:cubicBezTo>
                  <a:cubicBezTo>
                    <a:pt x="0" y="1504"/>
                    <a:pt x="426" y="1930"/>
                    <a:pt x="953" y="1930"/>
                  </a:cubicBezTo>
                  <a:cubicBezTo>
                    <a:pt x="1479" y="1930"/>
                    <a:pt x="1905" y="1504"/>
                    <a:pt x="1905" y="953"/>
                  </a:cubicBezTo>
                  <a:cubicBezTo>
                    <a:pt x="1905" y="427"/>
                    <a:pt x="1479" y="1"/>
                    <a:pt x="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715700" y="3149775"/>
              <a:ext cx="480600" cy="290750"/>
            </a:xfrm>
            <a:custGeom>
              <a:avLst/>
              <a:gdLst/>
              <a:ahLst/>
              <a:cxnLst/>
              <a:rect l="l" t="t" r="r" b="b"/>
              <a:pathLst>
                <a:path w="19224" h="11630" extrusionOk="0">
                  <a:moveTo>
                    <a:pt x="852" y="1"/>
                  </a:moveTo>
                  <a:lnTo>
                    <a:pt x="0" y="11630"/>
                  </a:lnTo>
                  <a:lnTo>
                    <a:pt x="19223" y="11630"/>
                  </a:lnTo>
                  <a:lnTo>
                    <a:pt x="185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736375" y="3162325"/>
              <a:ext cx="432350" cy="260675"/>
            </a:xfrm>
            <a:custGeom>
              <a:avLst/>
              <a:gdLst/>
              <a:ahLst/>
              <a:cxnLst/>
              <a:rect l="l" t="t" r="r" b="b"/>
              <a:pathLst>
                <a:path w="17294" h="10427" extrusionOk="0">
                  <a:moveTo>
                    <a:pt x="777" y="0"/>
                  </a:moveTo>
                  <a:lnTo>
                    <a:pt x="251" y="7293"/>
                  </a:lnTo>
                  <a:lnTo>
                    <a:pt x="0" y="10426"/>
                  </a:lnTo>
                  <a:lnTo>
                    <a:pt x="17294" y="10426"/>
                  </a:lnTo>
                  <a:lnTo>
                    <a:pt x="17093" y="7293"/>
                  </a:lnTo>
                  <a:lnTo>
                    <a:pt x="16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4736375" y="3344650"/>
              <a:ext cx="432350" cy="78350"/>
            </a:xfrm>
            <a:custGeom>
              <a:avLst/>
              <a:gdLst/>
              <a:ahLst/>
              <a:cxnLst/>
              <a:rect l="l" t="t" r="r" b="b"/>
              <a:pathLst>
                <a:path w="17294" h="3134" extrusionOk="0">
                  <a:moveTo>
                    <a:pt x="251" y="0"/>
                  </a:moveTo>
                  <a:lnTo>
                    <a:pt x="176" y="852"/>
                  </a:lnTo>
                  <a:lnTo>
                    <a:pt x="101" y="1930"/>
                  </a:lnTo>
                  <a:lnTo>
                    <a:pt x="50" y="2682"/>
                  </a:lnTo>
                  <a:lnTo>
                    <a:pt x="0" y="3133"/>
                  </a:lnTo>
                  <a:lnTo>
                    <a:pt x="17294" y="3133"/>
                  </a:lnTo>
                  <a:lnTo>
                    <a:pt x="17244" y="2306"/>
                  </a:lnTo>
                  <a:lnTo>
                    <a:pt x="17218" y="1930"/>
                  </a:lnTo>
                  <a:lnTo>
                    <a:pt x="17168" y="852"/>
                  </a:lnTo>
                  <a:lnTo>
                    <a:pt x="17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4736375" y="3365950"/>
              <a:ext cx="432350" cy="57050"/>
            </a:xfrm>
            <a:custGeom>
              <a:avLst/>
              <a:gdLst/>
              <a:ahLst/>
              <a:cxnLst/>
              <a:rect l="l" t="t" r="r" b="b"/>
              <a:pathLst>
                <a:path w="17294" h="2282" extrusionOk="0">
                  <a:moveTo>
                    <a:pt x="176" y="0"/>
                  </a:moveTo>
                  <a:lnTo>
                    <a:pt x="101" y="1078"/>
                  </a:lnTo>
                  <a:lnTo>
                    <a:pt x="50" y="1830"/>
                  </a:lnTo>
                  <a:lnTo>
                    <a:pt x="0" y="2281"/>
                  </a:lnTo>
                  <a:lnTo>
                    <a:pt x="17294" y="2281"/>
                  </a:lnTo>
                  <a:lnTo>
                    <a:pt x="17244" y="1454"/>
                  </a:lnTo>
                  <a:lnTo>
                    <a:pt x="17218" y="1078"/>
                  </a:lnTo>
                  <a:lnTo>
                    <a:pt x="17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4736375" y="3392900"/>
              <a:ext cx="432350" cy="30100"/>
            </a:xfrm>
            <a:custGeom>
              <a:avLst/>
              <a:gdLst/>
              <a:ahLst/>
              <a:cxnLst/>
              <a:rect l="l" t="t" r="r" b="b"/>
              <a:pathLst>
                <a:path w="17294" h="1204" extrusionOk="0">
                  <a:moveTo>
                    <a:pt x="101" y="0"/>
                  </a:moveTo>
                  <a:lnTo>
                    <a:pt x="50" y="752"/>
                  </a:lnTo>
                  <a:lnTo>
                    <a:pt x="0" y="1203"/>
                  </a:lnTo>
                  <a:lnTo>
                    <a:pt x="17294" y="1203"/>
                  </a:lnTo>
                  <a:lnTo>
                    <a:pt x="17244" y="376"/>
                  </a:lnTo>
                  <a:lnTo>
                    <a:pt x="17218" y="0"/>
                  </a:ln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4736375" y="3401675"/>
              <a:ext cx="52025" cy="21325"/>
            </a:xfrm>
            <a:custGeom>
              <a:avLst/>
              <a:gdLst/>
              <a:ahLst/>
              <a:cxnLst/>
              <a:rect l="l" t="t" r="r" b="b"/>
              <a:pathLst>
                <a:path w="2081" h="853" extrusionOk="0">
                  <a:moveTo>
                    <a:pt x="953" y="0"/>
                  </a:moveTo>
                  <a:cubicBezTo>
                    <a:pt x="577" y="0"/>
                    <a:pt x="251" y="150"/>
                    <a:pt x="50" y="401"/>
                  </a:cubicBezTo>
                  <a:lnTo>
                    <a:pt x="0" y="852"/>
                  </a:lnTo>
                  <a:lnTo>
                    <a:pt x="2081" y="852"/>
                  </a:lnTo>
                  <a:cubicBezTo>
                    <a:pt x="1955" y="351"/>
                    <a:pt x="1479" y="0"/>
                    <a:pt x="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4789000" y="3401675"/>
              <a:ext cx="57675" cy="21325"/>
            </a:xfrm>
            <a:custGeom>
              <a:avLst/>
              <a:gdLst/>
              <a:ahLst/>
              <a:cxnLst/>
              <a:rect l="l" t="t" r="r" b="b"/>
              <a:pathLst>
                <a:path w="2307" h="853" extrusionOk="0">
                  <a:moveTo>
                    <a:pt x="1154" y="0"/>
                  </a:moveTo>
                  <a:cubicBezTo>
                    <a:pt x="602" y="0"/>
                    <a:pt x="126" y="351"/>
                    <a:pt x="1" y="852"/>
                  </a:cubicBezTo>
                  <a:lnTo>
                    <a:pt x="2306" y="852"/>
                  </a:lnTo>
                  <a:cubicBezTo>
                    <a:pt x="2281" y="827"/>
                    <a:pt x="2281" y="802"/>
                    <a:pt x="2281" y="777"/>
                  </a:cubicBezTo>
                  <a:cubicBezTo>
                    <a:pt x="2106" y="326"/>
                    <a:pt x="1655" y="0"/>
                    <a:pt x="1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844775" y="3401675"/>
              <a:ext cx="57650" cy="21325"/>
            </a:xfrm>
            <a:custGeom>
              <a:avLst/>
              <a:gdLst/>
              <a:ahLst/>
              <a:cxnLst/>
              <a:rect l="l" t="t" r="r" b="b"/>
              <a:pathLst>
                <a:path w="2306" h="853" extrusionOk="0">
                  <a:moveTo>
                    <a:pt x="1153" y="0"/>
                  </a:moveTo>
                  <a:cubicBezTo>
                    <a:pt x="652" y="0"/>
                    <a:pt x="201" y="326"/>
                    <a:pt x="50" y="777"/>
                  </a:cubicBezTo>
                  <a:cubicBezTo>
                    <a:pt x="25" y="802"/>
                    <a:pt x="25" y="827"/>
                    <a:pt x="0" y="852"/>
                  </a:cubicBezTo>
                  <a:lnTo>
                    <a:pt x="2306" y="852"/>
                  </a:lnTo>
                  <a:cubicBezTo>
                    <a:pt x="2181" y="351"/>
                    <a:pt x="1704"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4903050" y="3401675"/>
              <a:ext cx="57650" cy="21325"/>
            </a:xfrm>
            <a:custGeom>
              <a:avLst/>
              <a:gdLst/>
              <a:ahLst/>
              <a:cxnLst/>
              <a:rect l="l" t="t" r="r" b="b"/>
              <a:pathLst>
                <a:path w="2306" h="853" extrusionOk="0">
                  <a:moveTo>
                    <a:pt x="1153" y="0"/>
                  </a:moveTo>
                  <a:cubicBezTo>
                    <a:pt x="602" y="0"/>
                    <a:pt x="125" y="351"/>
                    <a:pt x="0" y="852"/>
                  </a:cubicBezTo>
                  <a:lnTo>
                    <a:pt x="2306" y="852"/>
                  </a:lnTo>
                  <a:cubicBezTo>
                    <a:pt x="2281" y="827"/>
                    <a:pt x="2281" y="802"/>
                    <a:pt x="2256" y="777"/>
                  </a:cubicBezTo>
                  <a:cubicBezTo>
                    <a:pt x="2105" y="326"/>
                    <a:pt x="1654"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4958800" y="3401675"/>
              <a:ext cx="57675" cy="21325"/>
            </a:xfrm>
            <a:custGeom>
              <a:avLst/>
              <a:gdLst/>
              <a:ahLst/>
              <a:cxnLst/>
              <a:rect l="l" t="t" r="r" b="b"/>
              <a:pathLst>
                <a:path w="2307" h="853" extrusionOk="0">
                  <a:moveTo>
                    <a:pt x="1154" y="0"/>
                  </a:moveTo>
                  <a:cubicBezTo>
                    <a:pt x="652" y="0"/>
                    <a:pt x="201" y="326"/>
                    <a:pt x="26" y="777"/>
                  </a:cubicBezTo>
                  <a:cubicBezTo>
                    <a:pt x="26" y="802"/>
                    <a:pt x="26" y="827"/>
                    <a:pt x="1" y="852"/>
                  </a:cubicBezTo>
                  <a:lnTo>
                    <a:pt x="2306" y="852"/>
                  </a:lnTo>
                  <a:cubicBezTo>
                    <a:pt x="2181" y="351"/>
                    <a:pt x="1705" y="0"/>
                    <a:pt x="1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5016450" y="3401675"/>
              <a:ext cx="57675" cy="21325"/>
            </a:xfrm>
            <a:custGeom>
              <a:avLst/>
              <a:gdLst/>
              <a:ahLst/>
              <a:cxnLst/>
              <a:rect l="l" t="t" r="r" b="b"/>
              <a:pathLst>
                <a:path w="2307" h="853" extrusionOk="0">
                  <a:moveTo>
                    <a:pt x="1153" y="0"/>
                  </a:moveTo>
                  <a:cubicBezTo>
                    <a:pt x="627" y="0"/>
                    <a:pt x="151" y="351"/>
                    <a:pt x="0" y="852"/>
                  </a:cubicBezTo>
                  <a:lnTo>
                    <a:pt x="2306" y="852"/>
                  </a:lnTo>
                  <a:cubicBezTo>
                    <a:pt x="2306" y="827"/>
                    <a:pt x="2306" y="802"/>
                    <a:pt x="2281" y="777"/>
                  </a:cubicBezTo>
                  <a:cubicBezTo>
                    <a:pt x="2131" y="326"/>
                    <a:pt x="1680"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5072850" y="3401675"/>
              <a:ext cx="57650" cy="21325"/>
            </a:xfrm>
            <a:custGeom>
              <a:avLst/>
              <a:gdLst/>
              <a:ahLst/>
              <a:cxnLst/>
              <a:rect l="l" t="t" r="r" b="b"/>
              <a:pathLst>
                <a:path w="2306" h="853" extrusionOk="0">
                  <a:moveTo>
                    <a:pt x="1153" y="0"/>
                  </a:moveTo>
                  <a:cubicBezTo>
                    <a:pt x="652" y="0"/>
                    <a:pt x="201" y="326"/>
                    <a:pt x="25" y="777"/>
                  </a:cubicBezTo>
                  <a:cubicBezTo>
                    <a:pt x="25" y="802"/>
                    <a:pt x="25" y="827"/>
                    <a:pt x="0" y="852"/>
                  </a:cubicBezTo>
                  <a:lnTo>
                    <a:pt x="2306" y="852"/>
                  </a:lnTo>
                  <a:cubicBezTo>
                    <a:pt x="2181" y="351"/>
                    <a:pt x="1704"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5130475" y="3401675"/>
              <a:ext cx="38250" cy="21325"/>
            </a:xfrm>
            <a:custGeom>
              <a:avLst/>
              <a:gdLst/>
              <a:ahLst/>
              <a:cxnLst/>
              <a:rect l="l" t="t" r="r" b="b"/>
              <a:pathLst>
                <a:path w="1530" h="853" extrusionOk="0">
                  <a:moveTo>
                    <a:pt x="1154" y="0"/>
                  </a:moveTo>
                  <a:cubicBezTo>
                    <a:pt x="602" y="0"/>
                    <a:pt x="151" y="351"/>
                    <a:pt x="1" y="852"/>
                  </a:cubicBezTo>
                  <a:lnTo>
                    <a:pt x="1530" y="852"/>
                  </a:lnTo>
                  <a:lnTo>
                    <a:pt x="1480" y="25"/>
                  </a:lnTo>
                  <a:cubicBezTo>
                    <a:pt x="1379" y="0"/>
                    <a:pt x="1279" y="0"/>
                    <a:pt x="1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4775850" y="3180475"/>
              <a:ext cx="31975" cy="32000"/>
            </a:xfrm>
            <a:custGeom>
              <a:avLst/>
              <a:gdLst/>
              <a:ahLst/>
              <a:cxnLst/>
              <a:rect l="l" t="t" r="r" b="b"/>
              <a:pathLst>
                <a:path w="1279" h="1280" extrusionOk="0">
                  <a:moveTo>
                    <a:pt x="627" y="1"/>
                  </a:moveTo>
                  <a:cubicBezTo>
                    <a:pt x="276" y="1"/>
                    <a:pt x="0" y="277"/>
                    <a:pt x="0" y="627"/>
                  </a:cubicBezTo>
                  <a:cubicBezTo>
                    <a:pt x="0" y="978"/>
                    <a:pt x="276" y="1279"/>
                    <a:pt x="627" y="1279"/>
                  </a:cubicBezTo>
                  <a:cubicBezTo>
                    <a:pt x="978" y="1279"/>
                    <a:pt x="1279" y="978"/>
                    <a:pt x="1279" y="627"/>
                  </a:cubicBezTo>
                  <a:cubicBezTo>
                    <a:pt x="1279" y="277"/>
                    <a:pt x="978"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4822850" y="3180475"/>
              <a:ext cx="31975" cy="32000"/>
            </a:xfrm>
            <a:custGeom>
              <a:avLst/>
              <a:gdLst/>
              <a:ahLst/>
              <a:cxnLst/>
              <a:rect l="l" t="t" r="r" b="b"/>
              <a:pathLst>
                <a:path w="1279" h="1280" extrusionOk="0">
                  <a:moveTo>
                    <a:pt x="652" y="1"/>
                  </a:moveTo>
                  <a:cubicBezTo>
                    <a:pt x="301" y="1"/>
                    <a:pt x="0" y="277"/>
                    <a:pt x="0" y="627"/>
                  </a:cubicBezTo>
                  <a:cubicBezTo>
                    <a:pt x="0" y="978"/>
                    <a:pt x="301" y="1279"/>
                    <a:pt x="652" y="1279"/>
                  </a:cubicBezTo>
                  <a:cubicBezTo>
                    <a:pt x="1003" y="1279"/>
                    <a:pt x="1278" y="978"/>
                    <a:pt x="1278" y="627"/>
                  </a:cubicBezTo>
                  <a:cubicBezTo>
                    <a:pt x="1278"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870450" y="3180475"/>
              <a:ext cx="31975" cy="32000"/>
            </a:xfrm>
            <a:custGeom>
              <a:avLst/>
              <a:gdLst/>
              <a:ahLst/>
              <a:cxnLst/>
              <a:rect l="l" t="t" r="r" b="b"/>
              <a:pathLst>
                <a:path w="1279" h="1280" extrusionOk="0">
                  <a:moveTo>
                    <a:pt x="627" y="1"/>
                  </a:moveTo>
                  <a:cubicBezTo>
                    <a:pt x="276" y="1"/>
                    <a:pt x="1" y="277"/>
                    <a:pt x="1" y="627"/>
                  </a:cubicBezTo>
                  <a:cubicBezTo>
                    <a:pt x="1" y="978"/>
                    <a:pt x="276" y="1279"/>
                    <a:pt x="627" y="1279"/>
                  </a:cubicBezTo>
                  <a:cubicBezTo>
                    <a:pt x="978" y="1279"/>
                    <a:pt x="1279" y="978"/>
                    <a:pt x="1279" y="627"/>
                  </a:cubicBezTo>
                  <a:cubicBezTo>
                    <a:pt x="1279" y="277"/>
                    <a:pt x="978"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5037750" y="3183000"/>
              <a:ext cx="97775" cy="17550"/>
            </a:xfrm>
            <a:custGeom>
              <a:avLst/>
              <a:gdLst/>
              <a:ahLst/>
              <a:cxnLst/>
              <a:rect l="l" t="t" r="r" b="b"/>
              <a:pathLst>
                <a:path w="3911" h="702" extrusionOk="0">
                  <a:moveTo>
                    <a:pt x="376" y="0"/>
                  </a:moveTo>
                  <a:cubicBezTo>
                    <a:pt x="176" y="0"/>
                    <a:pt x="1" y="151"/>
                    <a:pt x="1" y="351"/>
                  </a:cubicBezTo>
                  <a:cubicBezTo>
                    <a:pt x="1" y="552"/>
                    <a:pt x="176" y="702"/>
                    <a:pt x="376" y="702"/>
                  </a:cubicBezTo>
                  <a:lnTo>
                    <a:pt x="3559" y="702"/>
                  </a:lnTo>
                  <a:cubicBezTo>
                    <a:pt x="3760" y="702"/>
                    <a:pt x="3910" y="552"/>
                    <a:pt x="3910" y="351"/>
                  </a:cubicBezTo>
                  <a:cubicBezTo>
                    <a:pt x="3910" y="151"/>
                    <a:pt x="3760" y="0"/>
                    <a:pt x="3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58550" y="3229975"/>
              <a:ext cx="43250" cy="43275"/>
            </a:xfrm>
            <a:custGeom>
              <a:avLst/>
              <a:gdLst/>
              <a:ahLst/>
              <a:cxnLst/>
              <a:rect l="l" t="t" r="r" b="b"/>
              <a:pathLst>
                <a:path w="1730" h="1731" extrusionOk="0">
                  <a:moveTo>
                    <a:pt x="502" y="1"/>
                  </a:moveTo>
                  <a:lnTo>
                    <a:pt x="502" y="226"/>
                  </a:lnTo>
                  <a:lnTo>
                    <a:pt x="251" y="226"/>
                  </a:lnTo>
                  <a:lnTo>
                    <a:pt x="251" y="477"/>
                  </a:lnTo>
                  <a:lnTo>
                    <a:pt x="1" y="477"/>
                  </a:lnTo>
                  <a:lnTo>
                    <a:pt x="1" y="1229"/>
                  </a:lnTo>
                  <a:lnTo>
                    <a:pt x="226" y="1229"/>
                  </a:lnTo>
                  <a:lnTo>
                    <a:pt x="226" y="1480"/>
                  </a:lnTo>
                  <a:lnTo>
                    <a:pt x="477" y="1480"/>
                  </a:lnTo>
                  <a:lnTo>
                    <a:pt x="477" y="1730"/>
                  </a:lnTo>
                  <a:lnTo>
                    <a:pt x="1730" y="1730"/>
                  </a:lnTo>
                  <a:lnTo>
                    <a:pt x="1730" y="753"/>
                  </a:lnTo>
                  <a:lnTo>
                    <a:pt x="978" y="728"/>
                  </a:lnTo>
                  <a:lnTo>
                    <a:pt x="978" y="978"/>
                  </a:lnTo>
                  <a:lnTo>
                    <a:pt x="1229" y="978"/>
                  </a:lnTo>
                  <a:lnTo>
                    <a:pt x="1229" y="1480"/>
                  </a:lnTo>
                  <a:lnTo>
                    <a:pt x="727" y="1480"/>
                  </a:lnTo>
                  <a:lnTo>
                    <a:pt x="727" y="1229"/>
                  </a:lnTo>
                  <a:lnTo>
                    <a:pt x="477" y="1229"/>
                  </a:lnTo>
                  <a:lnTo>
                    <a:pt x="502" y="477"/>
                  </a:lnTo>
                  <a:lnTo>
                    <a:pt x="752" y="477"/>
                  </a:lnTo>
                  <a:lnTo>
                    <a:pt x="752" y="251"/>
                  </a:lnTo>
                  <a:lnTo>
                    <a:pt x="1730" y="251"/>
                  </a:lnTo>
                  <a:lnTo>
                    <a:pt x="1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4908050" y="3229975"/>
              <a:ext cx="43250" cy="43900"/>
            </a:xfrm>
            <a:custGeom>
              <a:avLst/>
              <a:gdLst/>
              <a:ahLst/>
              <a:cxnLst/>
              <a:rect l="l" t="t" r="r" b="b"/>
              <a:pathLst>
                <a:path w="1730" h="1756" extrusionOk="0">
                  <a:moveTo>
                    <a:pt x="1003" y="251"/>
                  </a:moveTo>
                  <a:lnTo>
                    <a:pt x="1003" y="502"/>
                  </a:lnTo>
                  <a:lnTo>
                    <a:pt x="1254" y="502"/>
                  </a:lnTo>
                  <a:lnTo>
                    <a:pt x="1229" y="1003"/>
                  </a:lnTo>
                  <a:lnTo>
                    <a:pt x="502" y="1003"/>
                  </a:lnTo>
                  <a:lnTo>
                    <a:pt x="502" y="502"/>
                  </a:lnTo>
                  <a:lnTo>
                    <a:pt x="752" y="502"/>
                  </a:lnTo>
                  <a:lnTo>
                    <a:pt x="752" y="251"/>
                  </a:lnTo>
                  <a:close/>
                  <a:moveTo>
                    <a:pt x="502" y="1"/>
                  </a:moveTo>
                  <a:lnTo>
                    <a:pt x="502" y="251"/>
                  </a:lnTo>
                  <a:lnTo>
                    <a:pt x="251" y="251"/>
                  </a:lnTo>
                  <a:lnTo>
                    <a:pt x="251" y="502"/>
                  </a:lnTo>
                  <a:lnTo>
                    <a:pt x="1" y="502"/>
                  </a:lnTo>
                  <a:lnTo>
                    <a:pt x="1" y="1730"/>
                  </a:lnTo>
                  <a:lnTo>
                    <a:pt x="477" y="1755"/>
                  </a:lnTo>
                  <a:lnTo>
                    <a:pt x="502" y="1254"/>
                  </a:lnTo>
                  <a:lnTo>
                    <a:pt x="1229" y="1254"/>
                  </a:lnTo>
                  <a:lnTo>
                    <a:pt x="1229" y="1755"/>
                  </a:lnTo>
                  <a:lnTo>
                    <a:pt x="1730" y="1755"/>
                  </a:lnTo>
                  <a:lnTo>
                    <a:pt x="1730" y="502"/>
                  </a:lnTo>
                  <a:lnTo>
                    <a:pt x="1504" y="502"/>
                  </a:lnTo>
                  <a:lnTo>
                    <a:pt x="1504" y="251"/>
                  </a:lnTo>
                  <a:lnTo>
                    <a:pt x="1254" y="251"/>
                  </a:lnTo>
                  <a:lnTo>
                    <a:pt x="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957550" y="3230600"/>
              <a:ext cx="43875" cy="43900"/>
            </a:xfrm>
            <a:custGeom>
              <a:avLst/>
              <a:gdLst/>
              <a:ahLst/>
              <a:cxnLst/>
              <a:rect l="l" t="t" r="r" b="b"/>
              <a:pathLst>
                <a:path w="1755" h="1756" extrusionOk="0">
                  <a:moveTo>
                    <a:pt x="1" y="1"/>
                  </a:moveTo>
                  <a:lnTo>
                    <a:pt x="1" y="1730"/>
                  </a:lnTo>
                  <a:lnTo>
                    <a:pt x="502" y="1730"/>
                  </a:lnTo>
                  <a:lnTo>
                    <a:pt x="502" y="753"/>
                  </a:lnTo>
                  <a:lnTo>
                    <a:pt x="752" y="753"/>
                  </a:lnTo>
                  <a:lnTo>
                    <a:pt x="752" y="1254"/>
                  </a:lnTo>
                  <a:lnTo>
                    <a:pt x="1003" y="1254"/>
                  </a:lnTo>
                  <a:lnTo>
                    <a:pt x="1003" y="753"/>
                  </a:lnTo>
                  <a:lnTo>
                    <a:pt x="1254" y="753"/>
                  </a:lnTo>
                  <a:lnTo>
                    <a:pt x="1229" y="1755"/>
                  </a:lnTo>
                  <a:lnTo>
                    <a:pt x="1730" y="1755"/>
                  </a:lnTo>
                  <a:lnTo>
                    <a:pt x="1755" y="1"/>
                  </a:lnTo>
                  <a:lnTo>
                    <a:pt x="1254" y="1"/>
                  </a:lnTo>
                  <a:lnTo>
                    <a:pt x="1254" y="252"/>
                  </a:lnTo>
                  <a:lnTo>
                    <a:pt x="1003" y="252"/>
                  </a:lnTo>
                  <a:lnTo>
                    <a:pt x="1003" y="502"/>
                  </a:lnTo>
                  <a:lnTo>
                    <a:pt x="752" y="502"/>
                  </a:lnTo>
                  <a:lnTo>
                    <a:pt x="752" y="252"/>
                  </a:lnTo>
                  <a:lnTo>
                    <a:pt x="502" y="252"/>
                  </a:lnTo>
                  <a:lnTo>
                    <a:pt x="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5007050" y="3230600"/>
              <a:ext cx="43875" cy="43900"/>
            </a:xfrm>
            <a:custGeom>
              <a:avLst/>
              <a:gdLst/>
              <a:ahLst/>
              <a:cxnLst/>
              <a:rect l="l" t="t" r="r" b="b"/>
              <a:pathLst>
                <a:path w="1755" h="1756" extrusionOk="0">
                  <a:moveTo>
                    <a:pt x="26" y="1"/>
                  </a:moveTo>
                  <a:lnTo>
                    <a:pt x="0" y="1755"/>
                  </a:lnTo>
                  <a:lnTo>
                    <a:pt x="1730" y="1755"/>
                  </a:lnTo>
                  <a:lnTo>
                    <a:pt x="1755" y="1505"/>
                  </a:lnTo>
                  <a:lnTo>
                    <a:pt x="502" y="1505"/>
                  </a:lnTo>
                  <a:lnTo>
                    <a:pt x="502" y="1003"/>
                  </a:lnTo>
                  <a:lnTo>
                    <a:pt x="1504" y="1028"/>
                  </a:lnTo>
                  <a:lnTo>
                    <a:pt x="1504" y="778"/>
                  </a:lnTo>
                  <a:lnTo>
                    <a:pt x="502" y="753"/>
                  </a:lnTo>
                  <a:lnTo>
                    <a:pt x="502" y="277"/>
                  </a:lnTo>
                  <a:lnTo>
                    <a:pt x="1755" y="277"/>
                  </a:lnTo>
                  <a:lnTo>
                    <a:pt x="1755" y="26"/>
                  </a:lnTo>
                  <a:lnTo>
                    <a:pt x="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857925" y="3289500"/>
              <a:ext cx="43250" cy="43275"/>
            </a:xfrm>
            <a:custGeom>
              <a:avLst/>
              <a:gdLst/>
              <a:ahLst/>
              <a:cxnLst/>
              <a:rect l="l" t="t" r="r" b="b"/>
              <a:pathLst>
                <a:path w="1730" h="1731" extrusionOk="0">
                  <a:moveTo>
                    <a:pt x="1254" y="251"/>
                  </a:moveTo>
                  <a:lnTo>
                    <a:pt x="1229" y="1480"/>
                  </a:lnTo>
                  <a:lnTo>
                    <a:pt x="477" y="1480"/>
                  </a:lnTo>
                  <a:lnTo>
                    <a:pt x="502" y="251"/>
                  </a:lnTo>
                  <a:close/>
                  <a:moveTo>
                    <a:pt x="251" y="1"/>
                  </a:moveTo>
                  <a:lnTo>
                    <a:pt x="251" y="226"/>
                  </a:lnTo>
                  <a:lnTo>
                    <a:pt x="1" y="226"/>
                  </a:lnTo>
                  <a:lnTo>
                    <a:pt x="1" y="1480"/>
                  </a:lnTo>
                  <a:lnTo>
                    <a:pt x="251" y="1480"/>
                  </a:lnTo>
                  <a:lnTo>
                    <a:pt x="226" y="1730"/>
                  </a:lnTo>
                  <a:lnTo>
                    <a:pt x="1479" y="1730"/>
                  </a:lnTo>
                  <a:lnTo>
                    <a:pt x="1479" y="1480"/>
                  </a:lnTo>
                  <a:lnTo>
                    <a:pt x="1730" y="1480"/>
                  </a:lnTo>
                  <a:lnTo>
                    <a:pt x="1730" y="251"/>
                  </a:lnTo>
                  <a:lnTo>
                    <a:pt x="1504" y="25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907425" y="3289500"/>
              <a:ext cx="43875" cy="43900"/>
            </a:xfrm>
            <a:custGeom>
              <a:avLst/>
              <a:gdLst/>
              <a:ahLst/>
              <a:cxnLst/>
              <a:rect l="l" t="t" r="r" b="b"/>
              <a:pathLst>
                <a:path w="1755" h="1756" extrusionOk="0">
                  <a:moveTo>
                    <a:pt x="0" y="1"/>
                  </a:moveTo>
                  <a:lnTo>
                    <a:pt x="0" y="1003"/>
                  </a:lnTo>
                  <a:lnTo>
                    <a:pt x="251" y="1003"/>
                  </a:lnTo>
                  <a:lnTo>
                    <a:pt x="251" y="1254"/>
                  </a:lnTo>
                  <a:lnTo>
                    <a:pt x="502" y="1254"/>
                  </a:lnTo>
                  <a:lnTo>
                    <a:pt x="502" y="1505"/>
                  </a:lnTo>
                  <a:lnTo>
                    <a:pt x="752" y="1505"/>
                  </a:lnTo>
                  <a:lnTo>
                    <a:pt x="752" y="1755"/>
                  </a:lnTo>
                  <a:lnTo>
                    <a:pt x="978" y="1755"/>
                  </a:lnTo>
                  <a:lnTo>
                    <a:pt x="1003" y="1505"/>
                  </a:lnTo>
                  <a:lnTo>
                    <a:pt x="1229" y="1505"/>
                  </a:lnTo>
                  <a:lnTo>
                    <a:pt x="1254" y="1254"/>
                  </a:lnTo>
                  <a:lnTo>
                    <a:pt x="1479" y="1254"/>
                  </a:lnTo>
                  <a:lnTo>
                    <a:pt x="1504" y="1003"/>
                  </a:lnTo>
                  <a:lnTo>
                    <a:pt x="1730" y="1003"/>
                  </a:lnTo>
                  <a:lnTo>
                    <a:pt x="1755" y="26"/>
                  </a:lnTo>
                  <a:lnTo>
                    <a:pt x="1254" y="26"/>
                  </a:lnTo>
                  <a:lnTo>
                    <a:pt x="1254" y="753"/>
                  </a:lnTo>
                  <a:lnTo>
                    <a:pt x="1003" y="753"/>
                  </a:lnTo>
                  <a:lnTo>
                    <a:pt x="1003" y="1003"/>
                  </a:lnTo>
                  <a:lnTo>
                    <a:pt x="752" y="1003"/>
                  </a:lnTo>
                  <a:lnTo>
                    <a:pt x="752" y="753"/>
                  </a:lnTo>
                  <a:lnTo>
                    <a:pt x="502" y="753"/>
                  </a:lnTo>
                  <a:lnTo>
                    <a:pt x="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956925" y="3290125"/>
              <a:ext cx="43875" cy="43900"/>
            </a:xfrm>
            <a:custGeom>
              <a:avLst/>
              <a:gdLst/>
              <a:ahLst/>
              <a:cxnLst/>
              <a:rect l="l" t="t" r="r" b="b"/>
              <a:pathLst>
                <a:path w="1755" h="1756" extrusionOk="0">
                  <a:moveTo>
                    <a:pt x="26" y="1"/>
                  </a:moveTo>
                  <a:lnTo>
                    <a:pt x="0" y="1730"/>
                  </a:lnTo>
                  <a:lnTo>
                    <a:pt x="1730" y="1755"/>
                  </a:lnTo>
                  <a:lnTo>
                    <a:pt x="1730" y="1505"/>
                  </a:lnTo>
                  <a:lnTo>
                    <a:pt x="502" y="1480"/>
                  </a:lnTo>
                  <a:lnTo>
                    <a:pt x="502" y="1003"/>
                  </a:lnTo>
                  <a:lnTo>
                    <a:pt x="1504" y="1003"/>
                  </a:lnTo>
                  <a:lnTo>
                    <a:pt x="1504" y="753"/>
                  </a:lnTo>
                  <a:lnTo>
                    <a:pt x="502" y="753"/>
                  </a:lnTo>
                  <a:lnTo>
                    <a:pt x="502" y="251"/>
                  </a:lnTo>
                  <a:lnTo>
                    <a:pt x="1755" y="251"/>
                  </a:lnTo>
                  <a:lnTo>
                    <a:pt x="1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5006425" y="3290750"/>
              <a:ext cx="43875" cy="43275"/>
            </a:xfrm>
            <a:custGeom>
              <a:avLst/>
              <a:gdLst/>
              <a:ahLst/>
              <a:cxnLst/>
              <a:rect l="l" t="t" r="r" b="b"/>
              <a:pathLst>
                <a:path w="1755" h="1731" extrusionOk="0">
                  <a:moveTo>
                    <a:pt x="1254" y="252"/>
                  </a:moveTo>
                  <a:lnTo>
                    <a:pt x="1254" y="753"/>
                  </a:lnTo>
                  <a:lnTo>
                    <a:pt x="1003" y="753"/>
                  </a:lnTo>
                  <a:lnTo>
                    <a:pt x="1003" y="978"/>
                  </a:lnTo>
                  <a:lnTo>
                    <a:pt x="502" y="978"/>
                  </a:lnTo>
                  <a:lnTo>
                    <a:pt x="527" y="252"/>
                  </a:lnTo>
                  <a:close/>
                  <a:moveTo>
                    <a:pt x="25" y="1"/>
                  </a:moveTo>
                  <a:lnTo>
                    <a:pt x="0" y="1730"/>
                  </a:lnTo>
                  <a:lnTo>
                    <a:pt x="502" y="1730"/>
                  </a:lnTo>
                  <a:lnTo>
                    <a:pt x="502" y="1229"/>
                  </a:lnTo>
                  <a:lnTo>
                    <a:pt x="752" y="1229"/>
                  </a:lnTo>
                  <a:lnTo>
                    <a:pt x="752" y="1480"/>
                  </a:lnTo>
                  <a:lnTo>
                    <a:pt x="1003" y="1480"/>
                  </a:lnTo>
                  <a:lnTo>
                    <a:pt x="1003" y="1730"/>
                  </a:lnTo>
                  <a:lnTo>
                    <a:pt x="1755" y="1730"/>
                  </a:lnTo>
                  <a:lnTo>
                    <a:pt x="1755" y="1505"/>
                  </a:lnTo>
                  <a:lnTo>
                    <a:pt x="1504" y="1480"/>
                  </a:lnTo>
                  <a:lnTo>
                    <a:pt x="1504" y="1254"/>
                  </a:lnTo>
                  <a:lnTo>
                    <a:pt x="1254" y="1229"/>
                  </a:lnTo>
                  <a:lnTo>
                    <a:pt x="1254" y="1003"/>
                  </a:lnTo>
                  <a:lnTo>
                    <a:pt x="1755" y="1003"/>
                  </a:lnTo>
                  <a:lnTo>
                    <a:pt x="1755" y="252"/>
                  </a:lnTo>
                  <a:lnTo>
                    <a:pt x="1504" y="252"/>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6"/>
          <p:cNvSpPr txBox="1">
            <a:spLocks noGrp="1"/>
          </p:cNvSpPr>
          <p:nvPr>
            <p:ph type="title"/>
          </p:nvPr>
        </p:nvSpPr>
        <p:spPr>
          <a:xfrm>
            <a:off x="827641" y="6626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 una correlación entre el año de lanzamiento de un juego y sus cifras de ventas globales?</a:t>
            </a:r>
          </a:p>
        </p:txBody>
      </p:sp>
      <p:sp>
        <p:nvSpPr>
          <p:cNvPr id="693" name="Google Shape;693;p36"/>
          <p:cNvSpPr txBox="1"/>
          <p:nvPr/>
        </p:nvSpPr>
        <p:spPr>
          <a:xfrm>
            <a:off x="1453019" y="1774113"/>
            <a:ext cx="6453244" cy="164957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cálculo de la correlación entre el año de lanzamiento y las ventas globales, mostrando un coeficiente de correlación de aproximadamente -0.075. Este valor sugiere una correlación débilmente negativa entre el año de lanzamiento de un juego y sus ventas globales, lo que significa que, en general, los juegos más antiguos tienden a tener ventas globales ligeramente menores.</a:t>
            </a:r>
          </a:p>
        </p:txBody>
      </p:sp>
      <p:grpSp>
        <p:nvGrpSpPr>
          <p:cNvPr id="2" name="Google Shape;4024;p61">
            <a:extLst>
              <a:ext uri="{FF2B5EF4-FFF2-40B4-BE49-F238E27FC236}">
                <a16:creationId xmlns:a16="http://schemas.microsoft.com/office/drawing/2014/main" id="{0B81C556-E89A-7627-BD6C-0C36B7A32933}"/>
              </a:ext>
            </a:extLst>
          </p:cNvPr>
          <p:cNvGrpSpPr/>
          <p:nvPr/>
        </p:nvGrpSpPr>
        <p:grpSpPr>
          <a:xfrm>
            <a:off x="3894653" y="3291937"/>
            <a:ext cx="1230938" cy="1188867"/>
            <a:chOff x="5936187" y="2189541"/>
            <a:chExt cx="1164448" cy="1124649"/>
          </a:xfrm>
        </p:grpSpPr>
        <p:sp>
          <p:nvSpPr>
            <p:cNvPr id="3" name="Google Shape;4025;p61">
              <a:extLst>
                <a:ext uri="{FF2B5EF4-FFF2-40B4-BE49-F238E27FC236}">
                  <a16:creationId xmlns:a16="http://schemas.microsoft.com/office/drawing/2014/main" id="{8B103B36-2924-CD89-4DB3-7377D2E0B88B}"/>
                </a:ext>
              </a:extLst>
            </p:cNvPr>
            <p:cNvSpPr/>
            <p:nvPr/>
          </p:nvSpPr>
          <p:spPr>
            <a:xfrm>
              <a:off x="5936187" y="2189541"/>
              <a:ext cx="1164448" cy="1124649"/>
            </a:xfrm>
            <a:custGeom>
              <a:avLst/>
              <a:gdLst/>
              <a:ahLst/>
              <a:cxnLst/>
              <a:rect l="l" t="t" r="r" b="b"/>
              <a:pathLst>
                <a:path w="33735" h="32582" extrusionOk="0">
                  <a:moveTo>
                    <a:pt x="16868" y="0"/>
                  </a:moveTo>
                  <a:cubicBezTo>
                    <a:pt x="7569" y="0"/>
                    <a:pt x="0" y="7569"/>
                    <a:pt x="0" y="16868"/>
                  </a:cubicBezTo>
                  <a:lnTo>
                    <a:pt x="0" y="31604"/>
                  </a:lnTo>
                  <a:cubicBezTo>
                    <a:pt x="0" y="32156"/>
                    <a:pt x="452" y="32582"/>
                    <a:pt x="978" y="32582"/>
                  </a:cubicBezTo>
                  <a:lnTo>
                    <a:pt x="32758" y="32582"/>
                  </a:lnTo>
                  <a:cubicBezTo>
                    <a:pt x="33309" y="32582"/>
                    <a:pt x="33735" y="32156"/>
                    <a:pt x="33735" y="31604"/>
                  </a:cubicBezTo>
                  <a:lnTo>
                    <a:pt x="33735" y="16868"/>
                  </a:lnTo>
                  <a:cubicBezTo>
                    <a:pt x="33735" y="14562"/>
                    <a:pt x="33284" y="12306"/>
                    <a:pt x="32382" y="10226"/>
                  </a:cubicBezTo>
                  <a:cubicBezTo>
                    <a:pt x="31630" y="8472"/>
                    <a:pt x="30602" y="6893"/>
                    <a:pt x="29324" y="5489"/>
                  </a:cubicBezTo>
                  <a:cubicBezTo>
                    <a:pt x="29148" y="5289"/>
                    <a:pt x="28973" y="5113"/>
                    <a:pt x="28798" y="4938"/>
                  </a:cubicBezTo>
                  <a:cubicBezTo>
                    <a:pt x="28221" y="4361"/>
                    <a:pt x="27595" y="3810"/>
                    <a:pt x="26943" y="3334"/>
                  </a:cubicBezTo>
                  <a:cubicBezTo>
                    <a:pt x="26366" y="2908"/>
                    <a:pt x="25790" y="2532"/>
                    <a:pt x="25189" y="2181"/>
                  </a:cubicBezTo>
                  <a:cubicBezTo>
                    <a:pt x="24888" y="2030"/>
                    <a:pt x="24637" y="1880"/>
                    <a:pt x="24361" y="1755"/>
                  </a:cubicBezTo>
                  <a:cubicBezTo>
                    <a:pt x="24211" y="1680"/>
                    <a:pt x="24061" y="1604"/>
                    <a:pt x="23910" y="1529"/>
                  </a:cubicBezTo>
                  <a:cubicBezTo>
                    <a:pt x="21705" y="502"/>
                    <a:pt x="19324" y="0"/>
                    <a:pt x="16868"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26;p61">
              <a:extLst>
                <a:ext uri="{FF2B5EF4-FFF2-40B4-BE49-F238E27FC236}">
                  <a16:creationId xmlns:a16="http://schemas.microsoft.com/office/drawing/2014/main" id="{B4D1AC5A-681B-A6DE-D257-35D6950C7D2D}"/>
                </a:ext>
              </a:extLst>
            </p:cNvPr>
            <p:cNvSpPr/>
            <p:nvPr/>
          </p:nvSpPr>
          <p:spPr>
            <a:xfrm>
              <a:off x="5970772" y="2223263"/>
              <a:ext cx="1096138" cy="1057202"/>
            </a:xfrm>
            <a:custGeom>
              <a:avLst/>
              <a:gdLst/>
              <a:ahLst/>
              <a:cxnLst/>
              <a:rect l="l" t="t" r="r" b="b"/>
              <a:pathLst>
                <a:path w="31756" h="30628" extrusionOk="0">
                  <a:moveTo>
                    <a:pt x="15866" y="1"/>
                  </a:moveTo>
                  <a:cubicBezTo>
                    <a:pt x="7094" y="1"/>
                    <a:pt x="1" y="7119"/>
                    <a:pt x="1" y="15891"/>
                  </a:cubicBezTo>
                  <a:lnTo>
                    <a:pt x="1" y="30627"/>
                  </a:lnTo>
                  <a:lnTo>
                    <a:pt x="31756" y="30627"/>
                  </a:lnTo>
                  <a:lnTo>
                    <a:pt x="31756" y="15891"/>
                  </a:lnTo>
                  <a:cubicBezTo>
                    <a:pt x="31756" y="13660"/>
                    <a:pt x="31304" y="11555"/>
                    <a:pt x="30477" y="9625"/>
                  </a:cubicBezTo>
                  <a:cubicBezTo>
                    <a:pt x="29776" y="7971"/>
                    <a:pt x="28798" y="6467"/>
                    <a:pt x="27620" y="5164"/>
                  </a:cubicBezTo>
                  <a:cubicBezTo>
                    <a:pt x="27445" y="4988"/>
                    <a:pt x="27294" y="4813"/>
                    <a:pt x="27119" y="4662"/>
                  </a:cubicBezTo>
                  <a:cubicBezTo>
                    <a:pt x="26568" y="4111"/>
                    <a:pt x="25966" y="3610"/>
                    <a:pt x="25364" y="3134"/>
                  </a:cubicBezTo>
                  <a:cubicBezTo>
                    <a:pt x="24838" y="2733"/>
                    <a:pt x="24287" y="2382"/>
                    <a:pt x="23710" y="2056"/>
                  </a:cubicBezTo>
                  <a:cubicBezTo>
                    <a:pt x="23460" y="1906"/>
                    <a:pt x="23184" y="1780"/>
                    <a:pt x="22933" y="1655"/>
                  </a:cubicBezTo>
                  <a:cubicBezTo>
                    <a:pt x="22783" y="1580"/>
                    <a:pt x="22633" y="1505"/>
                    <a:pt x="22507" y="1429"/>
                  </a:cubicBezTo>
                  <a:cubicBezTo>
                    <a:pt x="20477" y="502"/>
                    <a:pt x="18247" y="1"/>
                    <a:pt x="15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27;p61">
              <a:extLst>
                <a:ext uri="{FF2B5EF4-FFF2-40B4-BE49-F238E27FC236}">
                  <a16:creationId xmlns:a16="http://schemas.microsoft.com/office/drawing/2014/main" id="{27C6DFD4-FC2A-86E9-5A0C-98AF9B34EC7D}"/>
                </a:ext>
              </a:extLst>
            </p:cNvPr>
            <p:cNvSpPr/>
            <p:nvPr/>
          </p:nvSpPr>
          <p:spPr>
            <a:xfrm>
              <a:off x="5995002" y="2462908"/>
              <a:ext cx="1018266" cy="817547"/>
            </a:xfrm>
            <a:custGeom>
              <a:avLst/>
              <a:gdLst/>
              <a:ahLst/>
              <a:cxnLst/>
              <a:rect l="l" t="t" r="r" b="b"/>
              <a:pathLst>
                <a:path w="29500" h="23685" extrusionOk="0">
                  <a:moveTo>
                    <a:pt x="3334" y="0"/>
                  </a:moveTo>
                  <a:lnTo>
                    <a:pt x="3334" y="5063"/>
                  </a:lnTo>
                  <a:lnTo>
                    <a:pt x="3409" y="5113"/>
                  </a:lnTo>
                  <a:lnTo>
                    <a:pt x="6818" y="7394"/>
                  </a:lnTo>
                  <a:lnTo>
                    <a:pt x="6793" y="7544"/>
                  </a:lnTo>
                  <a:lnTo>
                    <a:pt x="5615" y="12757"/>
                  </a:lnTo>
                  <a:lnTo>
                    <a:pt x="5464" y="13359"/>
                  </a:lnTo>
                  <a:lnTo>
                    <a:pt x="4161" y="19098"/>
                  </a:lnTo>
                  <a:lnTo>
                    <a:pt x="1" y="23684"/>
                  </a:lnTo>
                  <a:lnTo>
                    <a:pt x="29500" y="23684"/>
                  </a:lnTo>
                  <a:lnTo>
                    <a:pt x="28948" y="22908"/>
                  </a:lnTo>
                  <a:lnTo>
                    <a:pt x="27921" y="21479"/>
                  </a:lnTo>
                  <a:lnTo>
                    <a:pt x="26417" y="19374"/>
                  </a:lnTo>
                  <a:lnTo>
                    <a:pt x="25264" y="12331"/>
                  </a:lnTo>
                  <a:lnTo>
                    <a:pt x="25089" y="11278"/>
                  </a:lnTo>
                  <a:lnTo>
                    <a:pt x="24462" y="7494"/>
                  </a:lnTo>
                  <a:lnTo>
                    <a:pt x="27444" y="4737"/>
                  </a:lnTo>
                  <a:lnTo>
                    <a:pt x="27520" y="4662"/>
                  </a:lnTo>
                  <a:lnTo>
                    <a:pt x="27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28;p61">
              <a:extLst>
                <a:ext uri="{FF2B5EF4-FFF2-40B4-BE49-F238E27FC236}">
                  <a16:creationId xmlns:a16="http://schemas.microsoft.com/office/drawing/2014/main" id="{2BC5D1A3-8B01-A7BC-4477-9DB7F4FC97CC}"/>
                </a:ext>
              </a:extLst>
            </p:cNvPr>
            <p:cNvSpPr/>
            <p:nvPr/>
          </p:nvSpPr>
          <p:spPr>
            <a:xfrm>
              <a:off x="6112666" y="2621199"/>
              <a:ext cx="832251" cy="102137"/>
            </a:xfrm>
            <a:custGeom>
              <a:avLst/>
              <a:gdLst/>
              <a:ahLst/>
              <a:cxnLst/>
              <a:rect l="l" t="t" r="r" b="b"/>
              <a:pathLst>
                <a:path w="24111" h="2959" extrusionOk="0">
                  <a:moveTo>
                    <a:pt x="24111" y="1"/>
                  </a:moveTo>
                  <a:lnTo>
                    <a:pt x="0" y="527"/>
                  </a:lnTo>
                  <a:lnTo>
                    <a:pt x="3384" y="2958"/>
                  </a:lnTo>
                  <a:lnTo>
                    <a:pt x="21053" y="2908"/>
                  </a:lnTo>
                  <a:lnTo>
                    <a:pt x="24111" y="76"/>
                  </a:lnTo>
                  <a:lnTo>
                    <a:pt x="24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9;p61">
              <a:extLst>
                <a:ext uri="{FF2B5EF4-FFF2-40B4-BE49-F238E27FC236}">
                  <a16:creationId xmlns:a16="http://schemas.microsoft.com/office/drawing/2014/main" id="{1279950F-1C1B-F012-E081-C398CC162670}"/>
                </a:ext>
              </a:extLst>
            </p:cNvPr>
            <p:cNvSpPr/>
            <p:nvPr/>
          </p:nvSpPr>
          <p:spPr>
            <a:xfrm>
              <a:off x="6110078" y="2462908"/>
              <a:ext cx="834840" cy="176488"/>
            </a:xfrm>
            <a:custGeom>
              <a:avLst/>
              <a:gdLst/>
              <a:ahLst/>
              <a:cxnLst/>
              <a:rect l="l" t="t" r="r" b="b"/>
              <a:pathLst>
                <a:path w="24186" h="5113" extrusionOk="0">
                  <a:moveTo>
                    <a:pt x="0" y="0"/>
                  </a:moveTo>
                  <a:lnTo>
                    <a:pt x="0" y="5063"/>
                  </a:lnTo>
                  <a:lnTo>
                    <a:pt x="75" y="5113"/>
                  </a:lnTo>
                  <a:lnTo>
                    <a:pt x="1128" y="5088"/>
                  </a:lnTo>
                  <a:lnTo>
                    <a:pt x="18471" y="4812"/>
                  </a:lnTo>
                  <a:lnTo>
                    <a:pt x="20151" y="4787"/>
                  </a:lnTo>
                  <a:lnTo>
                    <a:pt x="20902" y="4787"/>
                  </a:lnTo>
                  <a:lnTo>
                    <a:pt x="22557" y="4762"/>
                  </a:lnTo>
                  <a:lnTo>
                    <a:pt x="24110" y="4737"/>
                  </a:lnTo>
                  <a:lnTo>
                    <a:pt x="24186" y="4662"/>
                  </a:lnTo>
                  <a:lnTo>
                    <a:pt x="24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30;p61">
              <a:extLst>
                <a:ext uri="{FF2B5EF4-FFF2-40B4-BE49-F238E27FC236}">
                  <a16:creationId xmlns:a16="http://schemas.microsoft.com/office/drawing/2014/main" id="{D46630DD-13FB-142D-FFE5-5951F460B7CB}"/>
                </a:ext>
              </a:extLst>
            </p:cNvPr>
            <p:cNvSpPr/>
            <p:nvPr/>
          </p:nvSpPr>
          <p:spPr>
            <a:xfrm>
              <a:off x="6110078" y="2462908"/>
              <a:ext cx="83947" cy="115944"/>
            </a:xfrm>
            <a:custGeom>
              <a:avLst/>
              <a:gdLst/>
              <a:ahLst/>
              <a:cxnLst/>
              <a:rect l="l" t="t" r="r" b="b"/>
              <a:pathLst>
                <a:path w="2432" h="3359" extrusionOk="0">
                  <a:moveTo>
                    <a:pt x="777" y="0"/>
                  </a:moveTo>
                  <a:lnTo>
                    <a:pt x="0" y="1078"/>
                  </a:lnTo>
                  <a:lnTo>
                    <a:pt x="0" y="3359"/>
                  </a:lnTo>
                  <a:lnTo>
                    <a:pt x="24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31;p61">
              <a:extLst>
                <a:ext uri="{FF2B5EF4-FFF2-40B4-BE49-F238E27FC236}">
                  <a16:creationId xmlns:a16="http://schemas.microsoft.com/office/drawing/2014/main" id="{FB665E26-ABF8-6A89-64F8-65D2F69B16DD}"/>
                </a:ext>
              </a:extLst>
            </p:cNvPr>
            <p:cNvSpPr/>
            <p:nvPr/>
          </p:nvSpPr>
          <p:spPr>
            <a:xfrm>
              <a:off x="6110078" y="2462908"/>
              <a:ext cx="166133" cy="176488"/>
            </a:xfrm>
            <a:custGeom>
              <a:avLst/>
              <a:gdLst/>
              <a:ahLst/>
              <a:cxnLst/>
              <a:rect l="l" t="t" r="r" b="b"/>
              <a:pathLst>
                <a:path w="4813" h="5113" extrusionOk="0">
                  <a:moveTo>
                    <a:pt x="3158" y="0"/>
                  </a:moveTo>
                  <a:lnTo>
                    <a:pt x="0" y="4361"/>
                  </a:lnTo>
                  <a:lnTo>
                    <a:pt x="0" y="5063"/>
                  </a:lnTo>
                  <a:lnTo>
                    <a:pt x="75" y="5113"/>
                  </a:lnTo>
                  <a:lnTo>
                    <a:pt x="1128" y="5088"/>
                  </a:lnTo>
                  <a:lnTo>
                    <a:pt x="48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32;p61">
              <a:extLst>
                <a:ext uri="{FF2B5EF4-FFF2-40B4-BE49-F238E27FC236}">
                  <a16:creationId xmlns:a16="http://schemas.microsoft.com/office/drawing/2014/main" id="{35CA7482-2540-D18F-A0BA-86AE045C1EB8}"/>
                </a:ext>
              </a:extLst>
            </p:cNvPr>
            <p:cNvSpPr/>
            <p:nvPr/>
          </p:nvSpPr>
          <p:spPr>
            <a:xfrm>
              <a:off x="6747621" y="2462908"/>
              <a:ext cx="177385" cy="166133"/>
            </a:xfrm>
            <a:custGeom>
              <a:avLst/>
              <a:gdLst/>
              <a:ahLst/>
              <a:cxnLst/>
              <a:rect l="l" t="t" r="r" b="b"/>
              <a:pathLst>
                <a:path w="5139" h="4813" extrusionOk="0">
                  <a:moveTo>
                    <a:pt x="3484" y="0"/>
                  </a:moveTo>
                  <a:lnTo>
                    <a:pt x="0" y="4812"/>
                  </a:lnTo>
                  <a:lnTo>
                    <a:pt x="1680" y="4787"/>
                  </a:lnTo>
                  <a:lnTo>
                    <a:pt x="5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33;p61">
              <a:extLst>
                <a:ext uri="{FF2B5EF4-FFF2-40B4-BE49-F238E27FC236}">
                  <a16:creationId xmlns:a16="http://schemas.microsoft.com/office/drawing/2014/main" id="{4DEF126B-9943-1B6D-BB0E-FF9BDAE72769}"/>
                </a:ext>
              </a:extLst>
            </p:cNvPr>
            <p:cNvSpPr/>
            <p:nvPr/>
          </p:nvSpPr>
          <p:spPr>
            <a:xfrm>
              <a:off x="6831530" y="2471537"/>
              <a:ext cx="113355" cy="156640"/>
            </a:xfrm>
            <a:custGeom>
              <a:avLst/>
              <a:gdLst/>
              <a:ahLst/>
              <a:cxnLst/>
              <a:rect l="l" t="t" r="r" b="b"/>
              <a:pathLst>
                <a:path w="3284" h="4538" extrusionOk="0">
                  <a:moveTo>
                    <a:pt x="3284" y="1"/>
                  </a:moveTo>
                  <a:lnTo>
                    <a:pt x="0" y="4537"/>
                  </a:lnTo>
                  <a:lnTo>
                    <a:pt x="1655" y="4512"/>
                  </a:lnTo>
                  <a:lnTo>
                    <a:pt x="3284" y="2256"/>
                  </a:lnTo>
                  <a:lnTo>
                    <a:pt x="32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34;p61">
              <a:extLst>
                <a:ext uri="{FF2B5EF4-FFF2-40B4-BE49-F238E27FC236}">
                  <a16:creationId xmlns:a16="http://schemas.microsoft.com/office/drawing/2014/main" id="{A86411BB-B571-0DD6-04E7-8295FC7AB9C2}"/>
                </a:ext>
              </a:extLst>
            </p:cNvPr>
            <p:cNvSpPr/>
            <p:nvPr/>
          </p:nvSpPr>
          <p:spPr>
            <a:xfrm>
              <a:off x="6289146" y="2496631"/>
              <a:ext cx="478413" cy="83084"/>
            </a:xfrm>
            <a:custGeom>
              <a:avLst/>
              <a:gdLst/>
              <a:ahLst/>
              <a:cxnLst/>
              <a:rect l="l" t="t" r="r" b="b"/>
              <a:pathLst>
                <a:path w="13860" h="2407" extrusionOk="0">
                  <a:moveTo>
                    <a:pt x="0" y="1"/>
                  </a:moveTo>
                  <a:lnTo>
                    <a:pt x="0" y="2407"/>
                  </a:lnTo>
                  <a:lnTo>
                    <a:pt x="13860" y="2407"/>
                  </a:lnTo>
                  <a:lnTo>
                    <a:pt x="1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35;p61">
              <a:extLst>
                <a:ext uri="{FF2B5EF4-FFF2-40B4-BE49-F238E27FC236}">
                  <a16:creationId xmlns:a16="http://schemas.microsoft.com/office/drawing/2014/main" id="{5919AA0F-2100-3842-8105-B5298DE2C127}"/>
                </a:ext>
              </a:extLst>
            </p:cNvPr>
            <p:cNvSpPr/>
            <p:nvPr/>
          </p:nvSpPr>
          <p:spPr>
            <a:xfrm>
              <a:off x="6137760" y="3120336"/>
              <a:ext cx="769947" cy="12150"/>
            </a:xfrm>
            <a:custGeom>
              <a:avLst/>
              <a:gdLst/>
              <a:ahLst/>
              <a:cxnLst/>
              <a:rect l="l" t="t" r="r" b="b"/>
              <a:pathLst>
                <a:path w="22306" h="352" extrusionOk="0">
                  <a:moveTo>
                    <a:pt x="25" y="1"/>
                  </a:moveTo>
                  <a:cubicBezTo>
                    <a:pt x="0" y="1"/>
                    <a:pt x="0" y="26"/>
                    <a:pt x="0" y="51"/>
                  </a:cubicBezTo>
                  <a:cubicBezTo>
                    <a:pt x="0" y="76"/>
                    <a:pt x="0" y="76"/>
                    <a:pt x="25" y="76"/>
                  </a:cubicBezTo>
                  <a:lnTo>
                    <a:pt x="22281" y="352"/>
                  </a:lnTo>
                  <a:cubicBezTo>
                    <a:pt x="22306" y="352"/>
                    <a:pt x="22306" y="352"/>
                    <a:pt x="22306" y="327"/>
                  </a:cubicBezTo>
                  <a:cubicBezTo>
                    <a:pt x="22306" y="302"/>
                    <a:pt x="22306" y="277"/>
                    <a:pt x="22281" y="277"/>
                  </a:cubicBezTo>
                  <a:lnTo>
                    <a:pt x="25" y="1"/>
                  </a:ln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36;p61">
              <a:extLst>
                <a:ext uri="{FF2B5EF4-FFF2-40B4-BE49-F238E27FC236}">
                  <a16:creationId xmlns:a16="http://schemas.microsoft.com/office/drawing/2014/main" id="{8885EB76-176B-F42D-27DD-AD2B75AC9AAD}"/>
                </a:ext>
              </a:extLst>
            </p:cNvPr>
            <p:cNvSpPr/>
            <p:nvPr/>
          </p:nvSpPr>
          <p:spPr>
            <a:xfrm>
              <a:off x="6213004" y="2754431"/>
              <a:ext cx="624629" cy="331368"/>
            </a:xfrm>
            <a:custGeom>
              <a:avLst/>
              <a:gdLst/>
              <a:ahLst/>
              <a:cxnLst/>
              <a:rect l="l" t="t" r="r" b="b"/>
              <a:pathLst>
                <a:path w="18096" h="9600" extrusionOk="0">
                  <a:moveTo>
                    <a:pt x="17093" y="0"/>
                  </a:moveTo>
                  <a:lnTo>
                    <a:pt x="1705" y="126"/>
                  </a:lnTo>
                  <a:lnTo>
                    <a:pt x="1" y="9223"/>
                  </a:lnTo>
                  <a:lnTo>
                    <a:pt x="18096" y="9599"/>
                  </a:lnTo>
                  <a:lnTo>
                    <a:pt x="170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37;p61">
              <a:extLst>
                <a:ext uri="{FF2B5EF4-FFF2-40B4-BE49-F238E27FC236}">
                  <a16:creationId xmlns:a16="http://schemas.microsoft.com/office/drawing/2014/main" id="{4E195B3F-D286-7E4E-3494-4C4BAA599B36}"/>
                </a:ext>
              </a:extLst>
            </p:cNvPr>
            <p:cNvSpPr/>
            <p:nvPr/>
          </p:nvSpPr>
          <p:spPr>
            <a:xfrm>
              <a:off x="6302090" y="2782976"/>
              <a:ext cx="103863" cy="27718"/>
            </a:xfrm>
            <a:custGeom>
              <a:avLst/>
              <a:gdLst/>
              <a:ahLst/>
              <a:cxnLst/>
              <a:rect l="l" t="t" r="r" b="b"/>
              <a:pathLst>
                <a:path w="3009" h="803" extrusionOk="0">
                  <a:moveTo>
                    <a:pt x="402" y="0"/>
                  </a:moveTo>
                  <a:cubicBezTo>
                    <a:pt x="201" y="0"/>
                    <a:pt x="1" y="176"/>
                    <a:pt x="1" y="401"/>
                  </a:cubicBezTo>
                  <a:cubicBezTo>
                    <a:pt x="1" y="627"/>
                    <a:pt x="201" y="802"/>
                    <a:pt x="402" y="802"/>
                  </a:cubicBezTo>
                  <a:lnTo>
                    <a:pt x="2608" y="802"/>
                  </a:lnTo>
                  <a:cubicBezTo>
                    <a:pt x="2833" y="802"/>
                    <a:pt x="3009" y="627"/>
                    <a:pt x="3009" y="401"/>
                  </a:cubicBezTo>
                  <a:cubicBezTo>
                    <a:pt x="3009" y="176"/>
                    <a:pt x="2833"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38;p61">
              <a:extLst>
                <a:ext uri="{FF2B5EF4-FFF2-40B4-BE49-F238E27FC236}">
                  <a16:creationId xmlns:a16="http://schemas.microsoft.com/office/drawing/2014/main" id="{89C15D28-7C9A-AE93-7CD3-F6271B7CCB2E}"/>
                </a:ext>
              </a:extLst>
            </p:cNvPr>
            <p:cNvSpPr/>
            <p:nvPr/>
          </p:nvSpPr>
          <p:spPr>
            <a:xfrm>
              <a:off x="6452614" y="2782976"/>
              <a:ext cx="103863" cy="27718"/>
            </a:xfrm>
            <a:custGeom>
              <a:avLst/>
              <a:gdLst/>
              <a:ahLst/>
              <a:cxnLst/>
              <a:rect l="l" t="t" r="r" b="b"/>
              <a:pathLst>
                <a:path w="3009" h="803" extrusionOk="0">
                  <a:moveTo>
                    <a:pt x="402" y="0"/>
                  </a:moveTo>
                  <a:cubicBezTo>
                    <a:pt x="176" y="0"/>
                    <a:pt x="1" y="176"/>
                    <a:pt x="1" y="401"/>
                  </a:cubicBezTo>
                  <a:cubicBezTo>
                    <a:pt x="1" y="627"/>
                    <a:pt x="176" y="802"/>
                    <a:pt x="402" y="802"/>
                  </a:cubicBezTo>
                  <a:lnTo>
                    <a:pt x="2607" y="802"/>
                  </a:lnTo>
                  <a:cubicBezTo>
                    <a:pt x="2808" y="802"/>
                    <a:pt x="3008" y="627"/>
                    <a:pt x="3008" y="401"/>
                  </a:cubicBezTo>
                  <a:cubicBezTo>
                    <a:pt x="3008" y="176"/>
                    <a:pt x="2808" y="0"/>
                    <a:pt x="2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39;p61">
              <a:extLst>
                <a:ext uri="{FF2B5EF4-FFF2-40B4-BE49-F238E27FC236}">
                  <a16:creationId xmlns:a16="http://schemas.microsoft.com/office/drawing/2014/main" id="{DD36D796-1569-27E8-1066-708BF38B00A6}"/>
                </a:ext>
              </a:extLst>
            </p:cNvPr>
            <p:cNvSpPr/>
            <p:nvPr/>
          </p:nvSpPr>
          <p:spPr>
            <a:xfrm>
              <a:off x="6702647" y="2779524"/>
              <a:ext cx="28580" cy="28580"/>
            </a:xfrm>
            <a:custGeom>
              <a:avLst/>
              <a:gdLst/>
              <a:ahLst/>
              <a:cxnLst/>
              <a:rect l="l" t="t" r="r" b="b"/>
              <a:pathLst>
                <a:path w="828" h="828" extrusionOk="0">
                  <a:moveTo>
                    <a:pt x="426" y="0"/>
                  </a:moveTo>
                  <a:cubicBezTo>
                    <a:pt x="176" y="0"/>
                    <a:pt x="0" y="176"/>
                    <a:pt x="0" y="401"/>
                  </a:cubicBezTo>
                  <a:cubicBezTo>
                    <a:pt x="0" y="627"/>
                    <a:pt x="176" y="827"/>
                    <a:pt x="426" y="827"/>
                  </a:cubicBezTo>
                  <a:cubicBezTo>
                    <a:pt x="652" y="827"/>
                    <a:pt x="827" y="627"/>
                    <a:pt x="827" y="401"/>
                  </a:cubicBezTo>
                  <a:cubicBezTo>
                    <a:pt x="827" y="176"/>
                    <a:pt x="652"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40;p61">
              <a:extLst>
                <a:ext uri="{FF2B5EF4-FFF2-40B4-BE49-F238E27FC236}">
                  <a16:creationId xmlns:a16="http://schemas.microsoft.com/office/drawing/2014/main" id="{3B31DA7C-3DCE-A4A9-C6AB-063C2C1B9313}"/>
                </a:ext>
              </a:extLst>
            </p:cNvPr>
            <p:cNvSpPr/>
            <p:nvPr/>
          </p:nvSpPr>
          <p:spPr>
            <a:xfrm>
              <a:off x="6745896" y="2779524"/>
              <a:ext cx="28580" cy="28580"/>
            </a:xfrm>
            <a:custGeom>
              <a:avLst/>
              <a:gdLst/>
              <a:ahLst/>
              <a:cxnLst/>
              <a:rect l="l" t="t" r="r" b="b"/>
              <a:pathLst>
                <a:path w="828" h="828" extrusionOk="0">
                  <a:moveTo>
                    <a:pt x="401" y="0"/>
                  </a:moveTo>
                  <a:cubicBezTo>
                    <a:pt x="176" y="0"/>
                    <a:pt x="0" y="176"/>
                    <a:pt x="0" y="401"/>
                  </a:cubicBezTo>
                  <a:cubicBezTo>
                    <a:pt x="0" y="627"/>
                    <a:pt x="176" y="827"/>
                    <a:pt x="401" y="827"/>
                  </a:cubicBezTo>
                  <a:cubicBezTo>
                    <a:pt x="652" y="827"/>
                    <a:pt x="827" y="627"/>
                    <a:pt x="827" y="401"/>
                  </a:cubicBezTo>
                  <a:cubicBezTo>
                    <a:pt x="827" y="176"/>
                    <a:pt x="652"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41;p61">
              <a:extLst>
                <a:ext uri="{FF2B5EF4-FFF2-40B4-BE49-F238E27FC236}">
                  <a16:creationId xmlns:a16="http://schemas.microsoft.com/office/drawing/2014/main" id="{9732B6DA-1114-4FB6-F5B3-EC6787F2A471}"/>
                </a:ext>
              </a:extLst>
            </p:cNvPr>
            <p:cNvSpPr/>
            <p:nvPr/>
          </p:nvSpPr>
          <p:spPr>
            <a:xfrm>
              <a:off x="6661987" y="2779524"/>
              <a:ext cx="29443" cy="28580"/>
            </a:xfrm>
            <a:custGeom>
              <a:avLst/>
              <a:gdLst/>
              <a:ahLst/>
              <a:cxnLst/>
              <a:rect l="l" t="t" r="r" b="b"/>
              <a:pathLst>
                <a:path w="853" h="828" extrusionOk="0">
                  <a:moveTo>
                    <a:pt x="426" y="0"/>
                  </a:moveTo>
                  <a:cubicBezTo>
                    <a:pt x="201" y="0"/>
                    <a:pt x="0" y="176"/>
                    <a:pt x="0" y="401"/>
                  </a:cubicBezTo>
                  <a:cubicBezTo>
                    <a:pt x="0" y="627"/>
                    <a:pt x="201" y="827"/>
                    <a:pt x="426" y="827"/>
                  </a:cubicBezTo>
                  <a:cubicBezTo>
                    <a:pt x="652" y="827"/>
                    <a:pt x="852" y="627"/>
                    <a:pt x="852" y="401"/>
                  </a:cubicBezTo>
                  <a:cubicBezTo>
                    <a:pt x="852" y="176"/>
                    <a:pt x="652"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42;p61">
              <a:extLst>
                <a:ext uri="{FF2B5EF4-FFF2-40B4-BE49-F238E27FC236}">
                  <a16:creationId xmlns:a16="http://schemas.microsoft.com/office/drawing/2014/main" id="{19DD02C6-94A4-9DAF-770A-1C4F8E9D6F40}"/>
                </a:ext>
              </a:extLst>
            </p:cNvPr>
            <p:cNvSpPr/>
            <p:nvPr/>
          </p:nvSpPr>
          <p:spPr>
            <a:xfrm>
              <a:off x="6413714" y="2871199"/>
              <a:ext cx="53640" cy="53675"/>
            </a:xfrm>
            <a:custGeom>
              <a:avLst/>
              <a:gdLst/>
              <a:ahLst/>
              <a:cxnLst/>
              <a:rect l="l" t="t" r="r" b="b"/>
              <a:pathLst>
                <a:path w="1554" h="1555" extrusionOk="0">
                  <a:moveTo>
                    <a:pt x="451" y="1"/>
                  </a:moveTo>
                  <a:lnTo>
                    <a:pt x="451" y="226"/>
                  </a:lnTo>
                  <a:lnTo>
                    <a:pt x="226" y="226"/>
                  </a:lnTo>
                  <a:lnTo>
                    <a:pt x="226" y="452"/>
                  </a:lnTo>
                  <a:lnTo>
                    <a:pt x="0" y="452"/>
                  </a:lnTo>
                  <a:lnTo>
                    <a:pt x="0" y="1129"/>
                  </a:lnTo>
                  <a:lnTo>
                    <a:pt x="226" y="1129"/>
                  </a:lnTo>
                  <a:lnTo>
                    <a:pt x="226" y="1354"/>
                  </a:lnTo>
                  <a:lnTo>
                    <a:pt x="451" y="1354"/>
                  </a:lnTo>
                  <a:lnTo>
                    <a:pt x="451" y="1555"/>
                  </a:lnTo>
                  <a:lnTo>
                    <a:pt x="1554" y="1555"/>
                  </a:lnTo>
                  <a:lnTo>
                    <a:pt x="1554" y="677"/>
                  </a:lnTo>
                  <a:lnTo>
                    <a:pt x="877" y="677"/>
                  </a:lnTo>
                  <a:lnTo>
                    <a:pt x="877" y="903"/>
                  </a:lnTo>
                  <a:lnTo>
                    <a:pt x="1103" y="903"/>
                  </a:lnTo>
                  <a:lnTo>
                    <a:pt x="1103" y="1354"/>
                  </a:lnTo>
                  <a:lnTo>
                    <a:pt x="652" y="1354"/>
                  </a:lnTo>
                  <a:lnTo>
                    <a:pt x="652" y="1129"/>
                  </a:lnTo>
                  <a:lnTo>
                    <a:pt x="451" y="1129"/>
                  </a:lnTo>
                  <a:lnTo>
                    <a:pt x="451" y="452"/>
                  </a:lnTo>
                  <a:lnTo>
                    <a:pt x="652" y="452"/>
                  </a:lnTo>
                  <a:lnTo>
                    <a:pt x="652" y="226"/>
                  </a:lnTo>
                  <a:lnTo>
                    <a:pt x="1554" y="226"/>
                  </a:lnTo>
                  <a:lnTo>
                    <a:pt x="1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43;p61">
              <a:extLst>
                <a:ext uri="{FF2B5EF4-FFF2-40B4-BE49-F238E27FC236}">
                  <a16:creationId xmlns:a16="http://schemas.microsoft.com/office/drawing/2014/main" id="{FFA0BAF5-2441-52B9-8B83-46C4ADBCC840}"/>
                </a:ext>
              </a:extLst>
            </p:cNvPr>
            <p:cNvSpPr/>
            <p:nvPr/>
          </p:nvSpPr>
          <p:spPr>
            <a:xfrm>
              <a:off x="6475118" y="2871199"/>
              <a:ext cx="53675" cy="53675"/>
            </a:xfrm>
            <a:custGeom>
              <a:avLst/>
              <a:gdLst/>
              <a:ahLst/>
              <a:cxnLst/>
              <a:rect l="l" t="t" r="r" b="b"/>
              <a:pathLst>
                <a:path w="1555" h="1555" extrusionOk="0">
                  <a:moveTo>
                    <a:pt x="878" y="226"/>
                  </a:moveTo>
                  <a:lnTo>
                    <a:pt x="878" y="452"/>
                  </a:lnTo>
                  <a:lnTo>
                    <a:pt x="1103" y="452"/>
                  </a:lnTo>
                  <a:lnTo>
                    <a:pt x="1103" y="903"/>
                  </a:lnTo>
                  <a:lnTo>
                    <a:pt x="427" y="903"/>
                  </a:lnTo>
                  <a:lnTo>
                    <a:pt x="427" y="452"/>
                  </a:lnTo>
                  <a:lnTo>
                    <a:pt x="652" y="452"/>
                  </a:lnTo>
                  <a:lnTo>
                    <a:pt x="652" y="226"/>
                  </a:lnTo>
                  <a:close/>
                  <a:moveTo>
                    <a:pt x="427" y="1"/>
                  </a:moveTo>
                  <a:lnTo>
                    <a:pt x="427" y="226"/>
                  </a:lnTo>
                  <a:lnTo>
                    <a:pt x="226" y="226"/>
                  </a:lnTo>
                  <a:lnTo>
                    <a:pt x="226" y="452"/>
                  </a:lnTo>
                  <a:lnTo>
                    <a:pt x="1" y="452"/>
                  </a:lnTo>
                  <a:lnTo>
                    <a:pt x="1" y="1555"/>
                  </a:lnTo>
                  <a:lnTo>
                    <a:pt x="427" y="1555"/>
                  </a:lnTo>
                  <a:lnTo>
                    <a:pt x="427" y="1129"/>
                  </a:lnTo>
                  <a:lnTo>
                    <a:pt x="1103" y="1129"/>
                  </a:lnTo>
                  <a:lnTo>
                    <a:pt x="1103" y="1555"/>
                  </a:lnTo>
                  <a:lnTo>
                    <a:pt x="1554" y="1555"/>
                  </a:lnTo>
                  <a:lnTo>
                    <a:pt x="1554" y="452"/>
                  </a:lnTo>
                  <a:lnTo>
                    <a:pt x="1329" y="452"/>
                  </a:lnTo>
                  <a:lnTo>
                    <a:pt x="1329" y="226"/>
                  </a:lnTo>
                  <a:lnTo>
                    <a:pt x="1103" y="226"/>
                  </a:lnTo>
                  <a:lnTo>
                    <a:pt x="11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44;p61">
              <a:extLst>
                <a:ext uri="{FF2B5EF4-FFF2-40B4-BE49-F238E27FC236}">
                  <a16:creationId xmlns:a16="http://schemas.microsoft.com/office/drawing/2014/main" id="{1F2F7B26-D078-F56D-2B4D-14DCA3E94CAA}"/>
                </a:ext>
              </a:extLst>
            </p:cNvPr>
            <p:cNvSpPr/>
            <p:nvPr/>
          </p:nvSpPr>
          <p:spPr>
            <a:xfrm>
              <a:off x="6535659" y="2871199"/>
              <a:ext cx="53675" cy="53675"/>
            </a:xfrm>
            <a:custGeom>
              <a:avLst/>
              <a:gdLst/>
              <a:ahLst/>
              <a:cxnLst/>
              <a:rect l="l" t="t" r="r" b="b"/>
              <a:pathLst>
                <a:path w="1555" h="1555" extrusionOk="0">
                  <a:moveTo>
                    <a:pt x="1" y="1"/>
                  </a:moveTo>
                  <a:lnTo>
                    <a:pt x="1" y="1555"/>
                  </a:lnTo>
                  <a:lnTo>
                    <a:pt x="452" y="1555"/>
                  </a:lnTo>
                  <a:lnTo>
                    <a:pt x="452" y="677"/>
                  </a:lnTo>
                  <a:lnTo>
                    <a:pt x="678" y="677"/>
                  </a:lnTo>
                  <a:lnTo>
                    <a:pt x="678" y="1129"/>
                  </a:lnTo>
                  <a:lnTo>
                    <a:pt x="903" y="1129"/>
                  </a:lnTo>
                  <a:lnTo>
                    <a:pt x="903" y="677"/>
                  </a:lnTo>
                  <a:lnTo>
                    <a:pt x="1129" y="677"/>
                  </a:lnTo>
                  <a:lnTo>
                    <a:pt x="1129" y="1555"/>
                  </a:lnTo>
                  <a:lnTo>
                    <a:pt x="1555" y="1555"/>
                  </a:lnTo>
                  <a:lnTo>
                    <a:pt x="1555" y="1"/>
                  </a:lnTo>
                  <a:lnTo>
                    <a:pt x="1129" y="1"/>
                  </a:lnTo>
                  <a:lnTo>
                    <a:pt x="1129" y="226"/>
                  </a:lnTo>
                  <a:lnTo>
                    <a:pt x="903" y="226"/>
                  </a:lnTo>
                  <a:lnTo>
                    <a:pt x="903" y="452"/>
                  </a:lnTo>
                  <a:lnTo>
                    <a:pt x="678" y="452"/>
                  </a:lnTo>
                  <a:lnTo>
                    <a:pt x="678" y="226"/>
                  </a:lnTo>
                  <a:lnTo>
                    <a:pt x="452" y="226"/>
                  </a:lnTo>
                  <a:lnTo>
                    <a:pt x="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45;p61">
              <a:extLst>
                <a:ext uri="{FF2B5EF4-FFF2-40B4-BE49-F238E27FC236}">
                  <a16:creationId xmlns:a16="http://schemas.microsoft.com/office/drawing/2014/main" id="{A0D1223E-CEF1-FF21-F694-3B39CF47F678}"/>
                </a:ext>
              </a:extLst>
            </p:cNvPr>
            <p:cNvSpPr/>
            <p:nvPr/>
          </p:nvSpPr>
          <p:spPr>
            <a:xfrm>
              <a:off x="6597097" y="2871199"/>
              <a:ext cx="53675" cy="53675"/>
            </a:xfrm>
            <a:custGeom>
              <a:avLst/>
              <a:gdLst/>
              <a:ahLst/>
              <a:cxnLst/>
              <a:rect l="l" t="t" r="r" b="b"/>
              <a:pathLst>
                <a:path w="1555" h="1555" extrusionOk="0">
                  <a:moveTo>
                    <a:pt x="0" y="1"/>
                  </a:moveTo>
                  <a:lnTo>
                    <a:pt x="0" y="1555"/>
                  </a:lnTo>
                  <a:lnTo>
                    <a:pt x="1554" y="1555"/>
                  </a:lnTo>
                  <a:lnTo>
                    <a:pt x="1554" y="1354"/>
                  </a:lnTo>
                  <a:lnTo>
                    <a:pt x="452" y="1354"/>
                  </a:lnTo>
                  <a:lnTo>
                    <a:pt x="452" y="903"/>
                  </a:lnTo>
                  <a:lnTo>
                    <a:pt x="1329" y="903"/>
                  </a:lnTo>
                  <a:lnTo>
                    <a:pt x="1329" y="677"/>
                  </a:lnTo>
                  <a:lnTo>
                    <a:pt x="452" y="677"/>
                  </a:lnTo>
                  <a:lnTo>
                    <a:pt x="452" y="226"/>
                  </a:lnTo>
                  <a:lnTo>
                    <a:pt x="1554" y="226"/>
                  </a:lnTo>
                  <a:lnTo>
                    <a:pt x="1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46;p61">
              <a:extLst>
                <a:ext uri="{FF2B5EF4-FFF2-40B4-BE49-F238E27FC236}">
                  <a16:creationId xmlns:a16="http://schemas.microsoft.com/office/drawing/2014/main" id="{1D020626-9661-5E20-58BD-E8D08E2E623A}"/>
                </a:ext>
              </a:extLst>
            </p:cNvPr>
            <p:cNvSpPr/>
            <p:nvPr/>
          </p:nvSpPr>
          <p:spPr>
            <a:xfrm>
              <a:off x="6413714" y="2944753"/>
              <a:ext cx="53640" cy="53675"/>
            </a:xfrm>
            <a:custGeom>
              <a:avLst/>
              <a:gdLst/>
              <a:ahLst/>
              <a:cxnLst/>
              <a:rect l="l" t="t" r="r" b="b"/>
              <a:pathLst>
                <a:path w="1554" h="1555" extrusionOk="0">
                  <a:moveTo>
                    <a:pt x="1103" y="226"/>
                  </a:moveTo>
                  <a:lnTo>
                    <a:pt x="1103" y="1328"/>
                  </a:lnTo>
                  <a:lnTo>
                    <a:pt x="451" y="1328"/>
                  </a:lnTo>
                  <a:lnTo>
                    <a:pt x="451" y="226"/>
                  </a:lnTo>
                  <a:close/>
                  <a:moveTo>
                    <a:pt x="226" y="0"/>
                  </a:moveTo>
                  <a:lnTo>
                    <a:pt x="226" y="226"/>
                  </a:lnTo>
                  <a:lnTo>
                    <a:pt x="0" y="226"/>
                  </a:lnTo>
                  <a:lnTo>
                    <a:pt x="0" y="1328"/>
                  </a:lnTo>
                  <a:lnTo>
                    <a:pt x="226" y="1328"/>
                  </a:lnTo>
                  <a:lnTo>
                    <a:pt x="226" y="1554"/>
                  </a:lnTo>
                  <a:lnTo>
                    <a:pt x="1328" y="1554"/>
                  </a:lnTo>
                  <a:lnTo>
                    <a:pt x="1328" y="1328"/>
                  </a:lnTo>
                  <a:lnTo>
                    <a:pt x="1554" y="1328"/>
                  </a:lnTo>
                  <a:lnTo>
                    <a:pt x="1554" y="226"/>
                  </a:lnTo>
                  <a:lnTo>
                    <a:pt x="1328" y="226"/>
                  </a:lnTo>
                  <a:lnTo>
                    <a:pt x="13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47;p61">
              <a:extLst>
                <a:ext uri="{FF2B5EF4-FFF2-40B4-BE49-F238E27FC236}">
                  <a16:creationId xmlns:a16="http://schemas.microsoft.com/office/drawing/2014/main" id="{B6FC192B-EE6B-B209-28BE-913D5CE452F0}"/>
                </a:ext>
              </a:extLst>
            </p:cNvPr>
            <p:cNvSpPr/>
            <p:nvPr/>
          </p:nvSpPr>
          <p:spPr>
            <a:xfrm>
              <a:off x="6475118" y="2944753"/>
              <a:ext cx="53675" cy="53675"/>
            </a:xfrm>
            <a:custGeom>
              <a:avLst/>
              <a:gdLst/>
              <a:ahLst/>
              <a:cxnLst/>
              <a:rect l="l" t="t" r="r" b="b"/>
              <a:pathLst>
                <a:path w="1555" h="1555" extrusionOk="0">
                  <a:moveTo>
                    <a:pt x="1" y="0"/>
                  </a:moveTo>
                  <a:lnTo>
                    <a:pt x="1" y="902"/>
                  </a:lnTo>
                  <a:lnTo>
                    <a:pt x="226" y="902"/>
                  </a:lnTo>
                  <a:lnTo>
                    <a:pt x="226" y="1128"/>
                  </a:lnTo>
                  <a:lnTo>
                    <a:pt x="427" y="1128"/>
                  </a:lnTo>
                  <a:lnTo>
                    <a:pt x="427" y="1328"/>
                  </a:lnTo>
                  <a:lnTo>
                    <a:pt x="652" y="1328"/>
                  </a:lnTo>
                  <a:lnTo>
                    <a:pt x="652" y="1554"/>
                  </a:lnTo>
                  <a:lnTo>
                    <a:pt x="878" y="1554"/>
                  </a:lnTo>
                  <a:lnTo>
                    <a:pt x="878" y="1328"/>
                  </a:lnTo>
                  <a:lnTo>
                    <a:pt x="1103" y="1328"/>
                  </a:lnTo>
                  <a:lnTo>
                    <a:pt x="1103" y="1128"/>
                  </a:lnTo>
                  <a:lnTo>
                    <a:pt x="1329" y="1128"/>
                  </a:lnTo>
                  <a:lnTo>
                    <a:pt x="1329" y="902"/>
                  </a:lnTo>
                  <a:lnTo>
                    <a:pt x="1554" y="902"/>
                  </a:lnTo>
                  <a:lnTo>
                    <a:pt x="1554" y="0"/>
                  </a:lnTo>
                  <a:lnTo>
                    <a:pt x="1103" y="0"/>
                  </a:lnTo>
                  <a:lnTo>
                    <a:pt x="1103" y="677"/>
                  </a:lnTo>
                  <a:lnTo>
                    <a:pt x="878" y="677"/>
                  </a:lnTo>
                  <a:lnTo>
                    <a:pt x="878" y="902"/>
                  </a:lnTo>
                  <a:lnTo>
                    <a:pt x="652" y="902"/>
                  </a:lnTo>
                  <a:lnTo>
                    <a:pt x="652" y="677"/>
                  </a:lnTo>
                  <a:lnTo>
                    <a:pt x="427" y="677"/>
                  </a:lnTo>
                  <a:lnTo>
                    <a:pt x="4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48;p61">
              <a:extLst>
                <a:ext uri="{FF2B5EF4-FFF2-40B4-BE49-F238E27FC236}">
                  <a16:creationId xmlns:a16="http://schemas.microsoft.com/office/drawing/2014/main" id="{208293F2-2E67-C44A-7F32-52041A0CFAC3}"/>
                </a:ext>
              </a:extLst>
            </p:cNvPr>
            <p:cNvSpPr/>
            <p:nvPr/>
          </p:nvSpPr>
          <p:spPr>
            <a:xfrm>
              <a:off x="6535659" y="2944753"/>
              <a:ext cx="53675" cy="53675"/>
            </a:xfrm>
            <a:custGeom>
              <a:avLst/>
              <a:gdLst/>
              <a:ahLst/>
              <a:cxnLst/>
              <a:rect l="l" t="t" r="r" b="b"/>
              <a:pathLst>
                <a:path w="1555" h="1555" extrusionOk="0">
                  <a:moveTo>
                    <a:pt x="1" y="0"/>
                  </a:moveTo>
                  <a:lnTo>
                    <a:pt x="1" y="1554"/>
                  </a:lnTo>
                  <a:lnTo>
                    <a:pt x="1555" y="1554"/>
                  </a:lnTo>
                  <a:lnTo>
                    <a:pt x="1555" y="1328"/>
                  </a:lnTo>
                  <a:lnTo>
                    <a:pt x="452" y="1328"/>
                  </a:lnTo>
                  <a:lnTo>
                    <a:pt x="452" y="902"/>
                  </a:lnTo>
                  <a:lnTo>
                    <a:pt x="1354" y="902"/>
                  </a:lnTo>
                  <a:lnTo>
                    <a:pt x="1354" y="677"/>
                  </a:lnTo>
                  <a:lnTo>
                    <a:pt x="452" y="677"/>
                  </a:lnTo>
                  <a:lnTo>
                    <a:pt x="452" y="226"/>
                  </a:lnTo>
                  <a:lnTo>
                    <a:pt x="1555" y="226"/>
                  </a:lnTo>
                  <a:lnTo>
                    <a:pt x="15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49;p61">
              <a:extLst>
                <a:ext uri="{FF2B5EF4-FFF2-40B4-BE49-F238E27FC236}">
                  <a16:creationId xmlns:a16="http://schemas.microsoft.com/office/drawing/2014/main" id="{B1CF929E-A257-253E-6CD7-EE2169381ACB}"/>
                </a:ext>
              </a:extLst>
            </p:cNvPr>
            <p:cNvSpPr/>
            <p:nvPr/>
          </p:nvSpPr>
          <p:spPr>
            <a:xfrm>
              <a:off x="6597097" y="2944753"/>
              <a:ext cx="53675" cy="53675"/>
            </a:xfrm>
            <a:custGeom>
              <a:avLst/>
              <a:gdLst/>
              <a:ahLst/>
              <a:cxnLst/>
              <a:rect l="l" t="t" r="r" b="b"/>
              <a:pathLst>
                <a:path w="1555" h="1555" extrusionOk="0">
                  <a:moveTo>
                    <a:pt x="1103" y="226"/>
                  </a:moveTo>
                  <a:lnTo>
                    <a:pt x="1103" y="677"/>
                  </a:lnTo>
                  <a:lnTo>
                    <a:pt x="903" y="677"/>
                  </a:lnTo>
                  <a:lnTo>
                    <a:pt x="903" y="902"/>
                  </a:lnTo>
                  <a:lnTo>
                    <a:pt x="452" y="902"/>
                  </a:lnTo>
                  <a:lnTo>
                    <a:pt x="452" y="226"/>
                  </a:lnTo>
                  <a:close/>
                  <a:moveTo>
                    <a:pt x="0" y="0"/>
                  </a:moveTo>
                  <a:lnTo>
                    <a:pt x="0" y="1554"/>
                  </a:lnTo>
                  <a:lnTo>
                    <a:pt x="452" y="1554"/>
                  </a:lnTo>
                  <a:lnTo>
                    <a:pt x="452" y="1128"/>
                  </a:lnTo>
                  <a:lnTo>
                    <a:pt x="677" y="1128"/>
                  </a:lnTo>
                  <a:lnTo>
                    <a:pt x="677" y="1328"/>
                  </a:lnTo>
                  <a:lnTo>
                    <a:pt x="903" y="1328"/>
                  </a:lnTo>
                  <a:lnTo>
                    <a:pt x="903" y="1554"/>
                  </a:lnTo>
                  <a:lnTo>
                    <a:pt x="1554" y="1554"/>
                  </a:lnTo>
                  <a:lnTo>
                    <a:pt x="1554" y="1328"/>
                  </a:lnTo>
                  <a:lnTo>
                    <a:pt x="1329" y="1328"/>
                  </a:lnTo>
                  <a:lnTo>
                    <a:pt x="1329" y="1128"/>
                  </a:lnTo>
                  <a:lnTo>
                    <a:pt x="1103" y="1128"/>
                  </a:lnTo>
                  <a:lnTo>
                    <a:pt x="1103" y="902"/>
                  </a:lnTo>
                  <a:lnTo>
                    <a:pt x="1554" y="902"/>
                  </a:lnTo>
                  <a:lnTo>
                    <a:pt x="1554" y="226"/>
                  </a:lnTo>
                  <a:lnTo>
                    <a:pt x="1329" y="226"/>
                  </a:lnTo>
                  <a:lnTo>
                    <a:pt x="1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50;p61">
              <a:extLst>
                <a:ext uri="{FF2B5EF4-FFF2-40B4-BE49-F238E27FC236}">
                  <a16:creationId xmlns:a16="http://schemas.microsoft.com/office/drawing/2014/main" id="{4E062E3D-E272-DB6C-3974-63C304D1828A}"/>
                </a:ext>
              </a:extLst>
            </p:cNvPr>
            <p:cNvSpPr/>
            <p:nvPr/>
          </p:nvSpPr>
          <p:spPr>
            <a:xfrm>
              <a:off x="6411091" y="3178323"/>
              <a:ext cx="86570" cy="37210"/>
            </a:xfrm>
            <a:custGeom>
              <a:avLst/>
              <a:gdLst/>
              <a:ahLst/>
              <a:cxnLst/>
              <a:rect l="l" t="t" r="r" b="b"/>
              <a:pathLst>
                <a:path w="2508" h="1078" extrusionOk="0">
                  <a:moveTo>
                    <a:pt x="1254" y="0"/>
                  </a:moveTo>
                  <a:cubicBezTo>
                    <a:pt x="552" y="0"/>
                    <a:pt x="1" y="251"/>
                    <a:pt x="1" y="551"/>
                  </a:cubicBezTo>
                  <a:cubicBezTo>
                    <a:pt x="1" y="852"/>
                    <a:pt x="552" y="1078"/>
                    <a:pt x="1254" y="1078"/>
                  </a:cubicBezTo>
                  <a:cubicBezTo>
                    <a:pt x="1931" y="1078"/>
                    <a:pt x="2507" y="852"/>
                    <a:pt x="2507" y="551"/>
                  </a:cubicBezTo>
                  <a:cubicBezTo>
                    <a:pt x="2507" y="251"/>
                    <a:pt x="1931" y="0"/>
                    <a:pt x="1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51;p61">
              <a:extLst>
                <a:ext uri="{FF2B5EF4-FFF2-40B4-BE49-F238E27FC236}">
                  <a16:creationId xmlns:a16="http://schemas.microsoft.com/office/drawing/2014/main" id="{07D714A9-0D9A-7822-C7DE-99831C2E982F}"/>
                </a:ext>
              </a:extLst>
            </p:cNvPr>
            <p:cNvSpPr/>
            <p:nvPr/>
          </p:nvSpPr>
          <p:spPr>
            <a:xfrm>
              <a:off x="6559026" y="3178323"/>
              <a:ext cx="86535" cy="37210"/>
            </a:xfrm>
            <a:custGeom>
              <a:avLst/>
              <a:gdLst/>
              <a:ahLst/>
              <a:cxnLst/>
              <a:rect l="l" t="t" r="r" b="b"/>
              <a:pathLst>
                <a:path w="2507" h="1078" extrusionOk="0">
                  <a:moveTo>
                    <a:pt x="1254" y="0"/>
                  </a:moveTo>
                  <a:cubicBezTo>
                    <a:pt x="552" y="0"/>
                    <a:pt x="1" y="251"/>
                    <a:pt x="1" y="551"/>
                  </a:cubicBezTo>
                  <a:cubicBezTo>
                    <a:pt x="1" y="852"/>
                    <a:pt x="552" y="1078"/>
                    <a:pt x="1254" y="1078"/>
                  </a:cubicBezTo>
                  <a:cubicBezTo>
                    <a:pt x="1930" y="1078"/>
                    <a:pt x="2507" y="852"/>
                    <a:pt x="2507" y="551"/>
                  </a:cubicBezTo>
                  <a:cubicBezTo>
                    <a:pt x="2507" y="251"/>
                    <a:pt x="1930" y="0"/>
                    <a:pt x="1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52;p61">
              <a:extLst>
                <a:ext uri="{FF2B5EF4-FFF2-40B4-BE49-F238E27FC236}">
                  <a16:creationId xmlns:a16="http://schemas.microsoft.com/office/drawing/2014/main" id="{13F9B753-4005-9B4B-1A3E-CE32A4D94E4B}"/>
                </a:ext>
              </a:extLst>
            </p:cNvPr>
            <p:cNvSpPr/>
            <p:nvPr/>
          </p:nvSpPr>
          <p:spPr>
            <a:xfrm>
              <a:off x="6772714" y="3149778"/>
              <a:ext cx="67516" cy="28580"/>
            </a:xfrm>
            <a:custGeom>
              <a:avLst/>
              <a:gdLst/>
              <a:ahLst/>
              <a:cxnLst/>
              <a:rect l="l" t="t" r="r" b="b"/>
              <a:pathLst>
                <a:path w="1956" h="828" extrusionOk="0">
                  <a:moveTo>
                    <a:pt x="978" y="0"/>
                  </a:moveTo>
                  <a:cubicBezTo>
                    <a:pt x="451" y="0"/>
                    <a:pt x="0" y="175"/>
                    <a:pt x="0" y="401"/>
                  </a:cubicBezTo>
                  <a:cubicBezTo>
                    <a:pt x="0" y="652"/>
                    <a:pt x="451" y="827"/>
                    <a:pt x="978" y="827"/>
                  </a:cubicBezTo>
                  <a:cubicBezTo>
                    <a:pt x="1529" y="827"/>
                    <a:pt x="1955" y="652"/>
                    <a:pt x="1955" y="401"/>
                  </a:cubicBezTo>
                  <a:cubicBezTo>
                    <a:pt x="1955" y="175"/>
                    <a:pt x="1529"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53;p61">
              <a:extLst>
                <a:ext uri="{FF2B5EF4-FFF2-40B4-BE49-F238E27FC236}">
                  <a16:creationId xmlns:a16="http://schemas.microsoft.com/office/drawing/2014/main" id="{08D31AFD-99BA-D84C-A13C-E461A6CBC74F}"/>
                </a:ext>
              </a:extLst>
            </p:cNvPr>
            <p:cNvSpPr/>
            <p:nvPr/>
          </p:nvSpPr>
          <p:spPr>
            <a:xfrm>
              <a:off x="6828941" y="3206005"/>
              <a:ext cx="67516" cy="28580"/>
            </a:xfrm>
            <a:custGeom>
              <a:avLst/>
              <a:gdLst/>
              <a:ahLst/>
              <a:cxnLst/>
              <a:rect l="l" t="t" r="r" b="b"/>
              <a:pathLst>
                <a:path w="1956" h="828" extrusionOk="0">
                  <a:moveTo>
                    <a:pt x="978" y="0"/>
                  </a:moveTo>
                  <a:cubicBezTo>
                    <a:pt x="451" y="0"/>
                    <a:pt x="0" y="176"/>
                    <a:pt x="0" y="401"/>
                  </a:cubicBezTo>
                  <a:cubicBezTo>
                    <a:pt x="0" y="627"/>
                    <a:pt x="451" y="827"/>
                    <a:pt x="978" y="827"/>
                  </a:cubicBezTo>
                  <a:cubicBezTo>
                    <a:pt x="1529" y="827"/>
                    <a:pt x="1955" y="627"/>
                    <a:pt x="1955" y="401"/>
                  </a:cubicBezTo>
                  <a:cubicBezTo>
                    <a:pt x="1955" y="176"/>
                    <a:pt x="1529"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54;p61">
              <a:extLst>
                <a:ext uri="{FF2B5EF4-FFF2-40B4-BE49-F238E27FC236}">
                  <a16:creationId xmlns:a16="http://schemas.microsoft.com/office/drawing/2014/main" id="{81D7BC30-27A9-5F4C-FAFB-5CF5C5D787A8}"/>
                </a:ext>
              </a:extLst>
            </p:cNvPr>
            <p:cNvSpPr/>
            <p:nvPr/>
          </p:nvSpPr>
          <p:spPr>
            <a:xfrm>
              <a:off x="6729466" y="3193027"/>
              <a:ext cx="67482" cy="29443"/>
            </a:xfrm>
            <a:custGeom>
              <a:avLst/>
              <a:gdLst/>
              <a:ahLst/>
              <a:cxnLst/>
              <a:rect l="l" t="t" r="r" b="b"/>
              <a:pathLst>
                <a:path w="1955" h="853" extrusionOk="0">
                  <a:moveTo>
                    <a:pt x="977" y="0"/>
                  </a:moveTo>
                  <a:cubicBezTo>
                    <a:pt x="426" y="0"/>
                    <a:pt x="0" y="201"/>
                    <a:pt x="0" y="426"/>
                  </a:cubicBezTo>
                  <a:cubicBezTo>
                    <a:pt x="0" y="652"/>
                    <a:pt x="426" y="852"/>
                    <a:pt x="977" y="852"/>
                  </a:cubicBezTo>
                  <a:cubicBezTo>
                    <a:pt x="1504" y="852"/>
                    <a:pt x="1955" y="652"/>
                    <a:pt x="1955" y="426"/>
                  </a:cubicBezTo>
                  <a:cubicBezTo>
                    <a:pt x="1955" y="201"/>
                    <a:pt x="1504"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55;p61">
              <a:extLst>
                <a:ext uri="{FF2B5EF4-FFF2-40B4-BE49-F238E27FC236}">
                  <a16:creationId xmlns:a16="http://schemas.microsoft.com/office/drawing/2014/main" id="{6C95080D-E381-3660-22D4-787FE2C920C7}"/>
                </a:ext>
              </a:extLst>
            </p:cNvPr>
            <p:cNvSpPr/>
            <p:nvPr/>
          </p:nvSpPr>
          <p:spPr>
            <a:xfrm>
              <a:off x="6195712" y="3206005"/>
              <a:ext cx="96062" cy="31169"/>
            </a:xfrm>
            <a:custGeom>
              <a:avLst/>
              <a:gdLst/>
              <a:ahLst/>
              <a:cxnLst/>
              <a:rect l="l" t="t" r="r" b="b"/>
              <a:pathLst>
                <a:path w="2783" h="903" extrusionOk="0">
                  <a:moveTo>
                    <a:pt x="1404" y="0"/>
                  </a:moveTo>
                  <a:cubicBezTo>
                    <a:pt x="627" y="0"/>
                    <a:pt x="0" y="201"/>
                    <a:pt x="0" y="451"/>
                  </a:cubicBezTo>
                  <a:cubicBezTo>
                    <a:pt x="0" y="702"/>
                    <a:pt x="627" y="902"/>
                    <a:pt x="1404" y="902"/>
                  </a:cubicBezTo>
                  <a:cubicBezTo>
                    <a:pt x="2156" y="902"/>
                    <a:pt x="2782" y="702"/>
                    <a:pt x="2782" y="451"/>
                  </a:cubicBezTo>
                  <a:cubicBezTo>
                    <a:pt x="2782" y="201"/>
                    <a:pt x="215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56;p61">
              <a:extLst>
                <a:ext uri="{FF2B5EF4-FFF2-40B4-BE49-F238E27FC236}">
                  <a16:creationId xmlns:a16="http://schemas.microsoft.com/office/drawing/2014/main" id="{AE1E70B3-BC03-6BD9-70D5-1D16300BA5DA}"/>
                </a:ext>
              </a:extLst>
            </p:cNvPr>
            <p:cNvSpPr/>
            <p:nvPr/>
          </p:nvSpPr>
          <p:spPr>
            <a:xfrm>
              <a:off x="6241549" y="3132451"/>
              <a:ext cx="6110" cy="86570"/>
            </a:xfrm>
            <a:custGeom>
              <a:avLst/>
              <a:gdLst/>
              <a:ahLst/>
              <a:cxnLst/>
              <a:rect l="l" t="t" r="r" b="b"/>
              <a:pathLst>
                <a:path w="177" h="2508" extrusionOk="0">
                  <a:moveTo>
                    <a:pt x="1" y="1"/>
                  </a:moveTo>
                  <a:lnTo>
                    <a:pt x="1" y="2507"/>
                  </a:lnTo>
                  <a:lnTo>
                    <a:pt x="176" y="2507"/>
                  </a:lnTo>
                  <a:lnTo>
                    <a:pt x="1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57;p61">
              <a:extLst>
                <a:ext uri="{FF2B5EF4-FFF2-40B4-BE49-F238E27FC236}">
                  <a16:creationId xmlns:a16="http://schemas.microsoft.com/office/drawing/2014/main" id="{372D877F-C855-759D-19AB-55D760921DC2}"/>
                </a:ext>
              </a:extLst>
            </p:cNvPr>
            <p:cNvSpPr/>
            <p:nvPr/>
          </p:nvSpPr>
          <p:spPr>
            <a:xfrm>
              <a:off x="6208690" y="3087476"/>
              <a:ext cx="73557" cy="73557"/>
            </a:xfrm>
            <a:custGeom>
              <a:avLst/>
              <a:gdLst/>
              <a:ahLst/>
              <a:cxnLst/>
              <a:rect l="l" t="t" r="r" b="b"/>
              <a:pathLst>
                <a:path w="2131" h="2131" extrusionOk="0">
                  <a:moveTo>
                    <a:pt x="1053" y="0"/>
                  </a:moveTo>
                  <a:cubicBezTo>
                    <a:pt x="476" y="0"/>
                    <a:pt x="0" y="477"/>
                    <a:pt x="0" y="1078"/>
                  </a:cubicBezTo>
                  <a:cubicBezTo>
                    <a:pt x="0" y="1655"/>
                    <a:pt x="476" y="2131"/>
                    <a:pt x="1053" y="2131"/>
                  </a:cubicBezTo>
                  <a:cubicBezTo>
                    <a:pt x="1654" y="2131"/>
                    <a:pt x="2131" y="1655"/>
                    <a:pt x="2131" y="1078"/>
                  </a:cubicBezTo>
                  <a:cubicBezTo>
                    <a:pt x="2131" y="477"/>
                    <a:pt x="1654" y="0"/>
                    <a:pt x="10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58;p61">
              <a:extLst>
                <a:ext uri="{FF2B5EF4-FFF2-40B4-BE49-F238E27FC236}">
                  <a16:creationId xmlns:a16="http://schemas.microsoft.com/office/drawing/2014/main" id="{8C897D2C-6698-0493-449C-EE89D8B7BD90}"/>
                </a:ext>
              </a:extLst>
            </p:cNvPr>
            <p:cNvSpPr/>
            <p:nvPr/>
          </p:nvSpPr>
          <p:spPr>
            <a:xfrm>
              <a:off x="6274615" y="2264337"/>
              <a:ext cx="173727" cy="175694"/>
            </a:xfrm>
            <a:custGeom>
              <a:avLst/>
              <a:gdLst/>
              <a:ahLst/>
              <a:cxnLst/>
              <a:rect l="l" t="t" r="r" b="b"/>
              <a:pathLst>
                <a:path w="5033" h="5090" extrusionOk="0">
                  <a:moveTo>
                    <a:pt x="2995" y="1"/>
                  </a:moveTo>
                  <a:cubicBezTo>
                    <a:pt x="2916" y="1"/>
                    <a:pt x="2838" y="28"/>
                    <a:pt x="2777" y="89"/>
                  </a:cubicBezTo>
                  <a:lnTo>
                    <a:pt x="1825" y="1117"/>
                  </a:lnTo>
                  <a:lnTo>
                    <a:pt x="446" y="891"/>
                  </a:lnTo>
                  <a:cubicBezTo>
                    <a:pt x="435" y="890"/>
                    <a:pt x="425" y="889"/>
                    <a:pt x="414" y="889"/>
                  </a:cubicBezTo>
                  <a:cubicBezTo>
                    <a:pt x="179" y="889"/>
                    <a:pt x="0" y="1151"/>
                    <a:pt x="120" y="1367"/>
                  </a:cubicBezTo>
                  <a:lnTo>
                    <a:pt x="797" y="2570"/>
                  </a:lnTo>
                  <a:lnTo>
                    <a:pt x="170" y="3823"/>
                  </a:lnTo>
                  <a:cubicBezTo>
                    <a:pt x="55" y="4031"/>
                    <a:pt x="215" y="4280"/>
                    <a:pt x="437" y="4280"/>
                  </a:cubicBezTo>
                  <a:cubicBezTo>
                    <a:pt x="456" y="4280"/>
                    <a:pt x="476" y="4278"/>
                    <a:pt x="496" y="4274"/>
                  </a:cubicBezTo>
                  <a:lnTo>
                    <a:pt x="1875" y="4024"/>
                  </a:lnTo>
                  <a:lnTo>
                    <a:pt x="2852" y="5001"/>
                  </a:lnTo>
                  <a:cubicBezTo>
                    <a:pt x="2921" y="5062"/>
                    <a:pt x="3003" y="5090"/>
                    <a:pt x="3081" y="5090"/>
                  </a:cubicBezTo>
                  <a:cubicBezTo>
                    <a:pt x="3230" y="5090"/>
                    <a:pt x="3371" y="4990"/>
                    <a:pt x="3404" y="4826"/>
                  </a:cubicBezTo>
                  <a:lnTo>
                    <a:pt x="3579" y="3422"/>
                  </a:lnTo>
                  <a:lnTo>
                    <a:pt x="4807" y="2796"/>
                  </a:lnTo>
                  <a:cubicBezTo>
                    <a:pt x="5033" y="2670"/>
                    <a:pt x="5033" y="2345"/>
                    <a:pt x="4807" y="2244"/>
                  </a:cubicBezTo>
                  <a:lnTo>
                    <a:pt x="3554" y="1643"/>
                  </a:lnTo>
                  <a:lnTo>
                    <a:pt x="3328" y="264"/>
                  </a:lnTo>
                  <a:cubicBezTo>
                    <a:pt x="3296" y="100"/>
                    <a:pt x="3145" y="1"/>
                    <a:pt x="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59;p61">
              <a:extLst>
                <a:ext uri="{FF2B5EF4-FFF2-40B4-BE49-F238E27FC236}">
                  <a16:creationId xmlns:a16="http://schemas.microsoft.com/office/drawing/2014/main" id="{22831440-B0D2-621C-C75B-9743AC0DC763}"/>
                </a:ext>
              </a:extLst>
            </p:cNvPr>
            <p:cNvSpPr/>
            <p:nvPr/>
          </p:nvSpPr>
          <p:spPr>
            <a:xfrm>
              <a:off x="6321143" y="2324982"/>
              <a:ext cx="24266" cy="20849"/>
            </a:xfrm>
            <a:custGeom>
              <a:avLst/>
              <a:gdLst/>
              <a:ahLst/>
              <a:cxnLst/>
              <a:rect l="l" t="t" r="r" b="b"/>
              <a:pathLst>
                <a:path w="703" h="604" extrusionOk="0">
                  <a:moveTo>
                    <a:pt x="372" y="1"/>
                  </a:moveTo>
                  <a:cubicBezTo>
                    <a:pt x="261" y="1"/>
                    <a:pt x="152" y="51"/>
                    <a:pt x="101" y="136"/>
                  </a:cubicBezTo>
                  <a:cubicBezTo>
                    <a:pt x="0" y="287"/>
                    <a:pt x="51" y="462"/>
                    <a:pt x="201" y="563"/>
                  </a:cubicBezTo>
                  <a:cubicBezTo>
                    <a:pt x="255" y="590"/>
                    <a:pt x="312" y="604"/>
                    <a:pt x="368" y="604"/>
                  </a:cubicBezTo>
                  <a:cubicBezTo>
                    <a:pt x="468" y="604"/>
                    <a:pt x="563" y="559"/>
                    <a:pt x="627" y="462"/>
                  </a:cubicBezTo>
                  <a:cubicBezTo>
                    <a:pt x="702" y="312"/>
                    <a:pt x="652" y="136"/>
                    <a:pt x="527" y="36"/>
                  </a:cubicBezTo>
                  <a:cubicBezTo>
                    <a:pt x="478" y="12"/>
                    <a:pt x="425"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60;p61">
              <a:extLst>
                <a:ext uri="{FF2B5EF4-FFF2-40B4-BE49-F238E27FC236}">
                  <a16:creationId xmlns:a16="http://schemas.microsoft.com/office/drawing/2014/main" id="{BDAF4376-278F-1308-D5B4-12CF22A4FAF6}"/>
                </a:ext>
              </a:extLst>
            </p:cNvPr>
            <p:cNvSpPr/>
            <p:nvPr/>
          </p:nvSpPr>
          <p:spPr>
            <a:xfrm>
              <a:off x="6373055" y="2341722"/>
              <a:ext cx="23368" cy="20918"/>
            </a:xfrm>
            <a:custGeom>
              <a:avLst/>
              <a:gdLst/>
              <a:ahLst/>
              <a:cxnLst/>
              <a:rect l="l" t="t" r="r" b="b"/>
              <a:pathLst>
                <a:path w="677" h="606" extrusionOk="0">
                  <a:moveTo>
                    <a:pt x="337" y="0"/>
                  </a:moveTo>
                  <a:cubicBezTo>
                    <a:pt x="236" y="0"/>
                    <a:pt x="140" y="56"/>
                    <a:pt x="75" y="153"/>
                  </a:cubicBezTo>
                  <a:cubicBezTo>
                    <a:pt x="0" y="278"/>
                    <a:pt x="25" y="479"/>
                    <a:pt x="176" y="554"/>
                  </a:cubicBezTo>
                  <a:cubicBezTo>
                    <a:pt x="229" y="589"/>
                    <a:pt x="285" y="606"/>
                    <a:pt x="340" y="606"/>
                  </a:cubicBezTo>
                  <a:cubicBezTo>
                    <a:pt x="441" y="606"/>
                    <a:pt x="537" y="551"/>
                    <a:pt x="602" y="453"/>
                  </a:cubicBezTo>
                  <a:cubicBezTo>
                    <a:pt x="677" y="328"/>
                    <a:pt x="627" y="128"/>
                    <a:pt x="501" y="52"/>
                  </a:cubicBezTo>
                  <a:cubicBezTo>
                    <a:pt x="448" y="17"/>
                    <a:pt x="392" y="0"/>
                    <a:pt x="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61;p61">
              <a:extLst>
                <a:ext uri="{FF2B5EF4-FFF2-40B4-BE49-F238E27FC236}">
                  <a16:creationId xmlns:a16="http://schemas.microsoft.com/office/drawing/2014/main" id="{CFB7B1AA-EBD1-0B7E-81AD-B6F4D69A1267}"/>
                </a:ext>
              </a:extLst>
            </p:cNvPr>
            <p:cNvSpPr/>
            <p:nvPr/>
          </p:nvSpPr>
          <p:spPr>
            <a:xfrm>
              <a:off x="6345373" y="2340066"/>
              <a:ext cx="25992" cy="22505"/>
            </a:xfrm>
            <a:custGeom>
              <a:avLst/>
              <a:gdLst/>
              <a:ahLst/>
              <a:cxnLst/>
              <a:rect l="l" t="t" r="r" b="b"/>
              <a:pathLst>
                <a:path w="753" h="652" extrusionOk="0">
                  <a:moveTo>
                    <a:pt x="151" y="0"/>
                  </a:moveTo>
                  <a:cubicBezTo>
                    <a:pt x="125" y="0"/>
                    <a:pt x="100" y="25"/>
                    <a:pt x="100" y="50"/>
                  </a:cubicBezTo>
                  <a:cubicBezTo>
                    <a:pt x="100" y="75"/>
                    <a:pt x="0" y="577"/>
                    <a:pt x="301" y="627"/>
                  </a:cubicBezTo>
                  <a:cubicBezTo>
                    <a:pt x="326" y="627"/>
                    <a:pt x="326" y="652"/>
                    <a:pt x="351" y="652"/>
                  </a:cubicBezTo>
                  <a:cubicBezTo>
                    <a:pt x="627" y="652"/>
                    <a:pt x="727" y="251"/>
                    <a:pt x="727" y="251"/>
                  </a:cubicBezTo>
                  <a:cubicBezTo>
                    <a:pt x="752" y="201"/>
                    <a:pt x="727" y="176"/>
                    <a:pt x="702" y="176"/>
                  </a:cubicBezTo>
                  <a:cubicBezTo>
                    <a:pt x="652" y="176"/>
                    <a:pt x="627" y="176"/>
                    <a:pt x="627" y="201"/>
                  </a:cubicBezTo>
                  <a:cubicBezTo>
                    <a:pt x="627" y="224"/>
                    <a:pt x="539" y="531"/>
                    <a:pt x="365" y="531"/>
                  </a:cubicBezTo>
                  <a:cubicBezTo>
                    <a:pt x="352" y="531"/>
                    <a:pt x="339" y="530"/>
                    <a:pt x="326" y="527"/>
                  </a:cubicBezTo>
                  <a:cubicBezTo>
                    <a:pt x="125" y="476"/>
                    <a:pt x="201" y="75"/>
                    <a:pt x="201" y="75"/>
                  </a:cubicBezTo>
                  <a:cubicBezTo>
                    <a:pt x="201" y="50"/>
                    <a:pt x="201" y="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62;p61">
              <a:extLst>
                <a:ext uri="{FF2B5EF4-FFF2-40B4-BE49-F238E27FC236}">
                  <a16:creationId xmlns:a16="http://schemas.microsoft.com/office/drawing/2014/main" id="{1007ABA1-5441-4281-88AA-2302A037C43E}"/>
                </a:ext>
              </a:extLst>
            </p:cNvPr>
            <p:cNvSpPr/>
            <p:nvPr/>
          </p:nvSpPr>
          <p:spPr>
            <a:xfrm>
              <a:off x="6839296" y="2763371"/>
              <a:ext cx="204033" cy="201513"/>
            </a:xfrm>
            <a:custGeom>
              <a:avLst/>
              <a:gdLst/>
              <a:ahLst/>
              <a:cxnLst/>
              <a:rect l="l" t="t" r="r" b="b"/>
              <a:pathLst>
                <a:path w="5911" h="5838" extrusionOk="0">
                  <a:moveTo>
                    <a:pt x="2071" y="1"/>
                  </a:moveTo>
                  <a:cubicBezTo>
                    <a:pt x="1893" y="1"/>
                    <a:pt x="1722" y="136"/>
                    <a:pt x="1705" y="343"/>
                  </a:cubicBezTo>
                  <a:lnTo>
                    <a:pt x="1630" y="1947"/>
                  </a:lnTo>
                  <a:lnTo>
                    <a:pt x="252" y="2799"/>
                  </a:lnTo>
                  <a:cubicBezTo>
                    <a:pt x="1" y="2949"/>
                    <a:pt x="51" y="3325"/>
                    <a:pt x="327" y="3426"/>
                  </a:cubicBezTo>
                  <a:lnTo>
                    <a:pt x="1831" y="4002"/>
                  </a:lnTo>
                  <a:lnTo>
                    <a:pt x="2207" y="5556"/>
                  </a:lnTo>
                  <a:cubicBezTo>
                    <a:pt x="2252" y="5738"/>
                    <a:pt x="2399" y="5837"/>
                    <a:pt x="2552" y="5837"/>
                  </a:cubicBezTo>
                  <a:cubicBezTo>
                    <a:pt x="2652" y="5837"/>
                    <a:pt x="2754" y="5795"/>
                    <a:pt x="2833" y="5706"/>
                  </a:cubicBezTo>
                  <a:lnTo>
                    <a:pt x="3836" y="4453"/>
                  </a:lnTo>
                  <a:lnTo>
                    <a:pt x="5440" y="4578"/>
                  </a:lnTo>
                  <a:cubicBezTo>
                    <a:pt x="5451" y="4579"/>
                    <a:pt x="5461" y="4580"/>
                    <a:pt x="5472" y="4580"/>
                  </a:cubicBezTo>
                  <a:cubicBezTo>
                    <a:pt x="5753" y="4580"/>
                    <a:pt x="5910" y="4269"/>
                    <a:pt x="5765" y="4027"/>
                  </a:cubicBezTo>
                  <a:lnTo>
                    <a:pt x="4888" y="2674"/>
                  </a:lnTo>
                  <a:lnTo>
                    <a:pt x="5490" y="1195"/>
                  </a:lnTo>
                  <a:cubicBezTo>
                    <a:pt x="5601" y="951"/>
                    <a:pt x="5417" y="706"/>
                    <a:pt x="5164" y="706"/>
                  </a:cubicBezTo>
                  <a:cubicBezTo>
                    <a:pt x="5131" y="706"/>
                    <a:pt x="5098" y="710"/>
                    <a:pt x="5064" y="719"/>
                  </a:cubicBezTo>
                  <a:lnTo>
                    <a:pt x="3535" y="1120"/>
                  </a:lnTo>
                  <a:lnTo>
                    <a:pt x="2307" y="92"/>
                  </a:lnTo>
                  <a:cubicBezTo>
                    <a:pt x="2236" y="29"/>
                    <a:pt x="2153" y="1"/>
                    <a:pt x="2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63;p61">
              <a:extLst>
                <a:ext uri="{FF2B5EF4-FFF2-40B4-BE49-F238E27FC236}">
                  <a16:creationId xmlns:a16="http://schemas.microsoft.com/office/drawing/2014/main" id="{1C4F2908-9B8C-F92F-0A0F-375D399E7838}"/>
                </a:ext>
              </a:extLst>
            </p:cNvPr>
            <p:cNvSpPr/>
            <p:nvPr/>
          </p:nvSpPr>
          <p:spPr>
            <a:xfrm>
              <a:off x="6903323" y="2850351"/>
              <a:ext cx="25992" cy="24473"/>
            </a:xfrm>
            <a:custGeom>
              <a:avLst/>
              <a:gdLst/>
              <a:ahLst/>
              <a:cxnLst/>
              <a:rect l="l" t="t" r="r" b="b"/>
              <a:pathLst>
                <a:path w="753" h="709" extrusionOk="0">
                  <a:moveTo>
                    <a:pt x="371" y="0"/>
                  </a:moveTo>
                  <a:cubicBezTo>
                    <a:pt x="356" y="0"/>
                    <a:pt x="341" y="1"/>
                    <a:pt x="326" y="3"/>
                  </a:cubicBezTo>
                  <a:cubicBezTo>
                    <a:pt x="126" y="28"/>
                    <a:pt x="1" y="204"/>
                    <a:pt x="26" y="404"/>
                  </a:cubicBezTo>
                  <a:cubicBezTo>
                    <a:pt x="49" y="588"/>
                    <a:pt x="197" y="708"/>
                    <a:pt x="376" y="708"/>
                  </a:cubicBezTo>
                  <a:cubicBezTo>
                    <a:pt x="393" y="708"/>
                    <a:pt x="410" y="707"/>
                    <a:pt x="427" y="705"/>
                  </a:cubicBezTo>
                  <a:cubicBezTo>
                    <a:pt x="627" y="680"/>
                    <a:pt x="753" y="479"/>
                    <a:pt x="727" y="304"/>
                  </a:cubicBezTo>
                  <a:cubicBezTo>
                    <a:pt x="682" y="121"/>
                    <a:pt x="531" y="0"/>
                    <a:pt x="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64;p61">
              <a:extLst>
                <a:ext uri="{FF2B5EF4-FFF2-40B4-BE49-F238E27FC236}">
                  <a16:creationId xmlns:a16="http://schemas.microsoft.com/office/drawing/2014/main" id="{88B0FDA3-329F-5754-3A18-E54D2B5045FB}"/>
                </a:ext>
              </a:extLst>
            </p:cNvPr>
            <p:cNvSpPr/>
            <p:nvPr/>
          </p:nvSpPr>
          <p:spPr>
            <a:xfrm>
              <a:off x="6960412" y="2826984"/>
              <a:ext cx="25992" cy="24473"/>
            </a:xfrm>
            <a:custGeom>
              <a:avLst/>
              <a:gdLst/>
              <a:ahLst/>
              <a:cxnLst/>
              <a:rect l="l" t="t" r="r" b="b"/>
              <a:pathLst>
                <a:path w="753" h="709" extrusionOk="0">
                  <a:moveTo>
                    <a:pt x="377" y="0"/>
                  </a:moveTo>
                  <a:cubicBezTo>
                    <a:pt x="361" y="0"/>
                    <a:pt x="344" y="1"/>
                    <a:pt x="327" y="4"/>
                  </a:cubicBezTo>
                  <a:cubicBezTo>
                    <a:pt x="126" y="29"/>
                    <a:pt x="1" y="204"/>
                    <a:pt x="26" y="405"/>
                  </a:cubicBezTo>
                  <a:cubicBezTo>
                    <a:pt x="72" y="588"/>
                    <a:pt x="222" y="709"/>
                    <a:pt x="382" y="709"/>
                  </a:cubicBezTo>
                  <a:cubicBezTo>
                    <a:pt x="397" y="709"/>
                    <a:pt x="412" y="707"/>
                    <a:pt x="427" y="705"/>
                  </a:cubicBezTo>
                  <a:cubicBezTo>
                    <a:pt x="627" y="655"/>
                    <a:pt x="753" y="480"/>
                    <a:pt x="728" y="304"/>
                  </a:cubicBezTo>
                  <a:cubicBezTo>
                    <a:pt x="705" y="121"/>
                    <a:pt x="556" y="0"/>
                    <a:pt x="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65;p61">
              <a:extLst>
                <a:ext uri="{FF2B5EF4-FFF2-40B4-BE49-F238E27FC236}">
                  <a16:creationId xmlns:a16="http://schemas.microsoft.com/office/drawing/2014/main" id="{5ADB2D8F-A9CF-283A-218C-EA3B1D6C3DB5}"/>
                </a:ext>
              </a:extLst>
            </p:cNvPr>
            <p:cNvSpPr/>
            <p:nvPr/>
          </p:nvSpPr>
          <p:spPr>
            <a:xfrm>
              <a:off x="6933593" y="2844898"/>
              <a:ext cx="32930" cy="25474"/>
            </a:xfrm>
            <a:custGeom>
              <a:avLst/>
              <a:gdLst/>
              <a:ahLst/>
              <a:cxnLst/>
              <a:rect l="l" t="t" r="r" b="b"/>
              <a:pathLst>
                <a:path w="954" h="738" extrusionOk="0">
                  <a:moveTo>
                    <a:pt x="666" y="1"/>
                  </a:moveTo>
                  <a:cubicBezTo>
                    <a:pt x="655" y="1"/>
                    <a:pt x="642" y="4"/>
                    <a:pt x="627" y="11"/>
                  </a:cubicBezTo>
                  <a:cubicBezTo>
                    <a:pt x="602" y="11"/>
                    <a:pt x="602" y="61"/>
                    <a:pt x="602" y="86"/>
                  </a:cubicBezTo>
                  <a:cubicBezTo>
                    <a:pt x="602" y="86"/>
                    <a:pt x="778" y="487"/>
                    <a:pt x="577" y="587"/>
                  </a:cubicBezTo>
                  <a:cubicBezTo>
                    <a:pt x="555" y="598"/>
                    <a:pt x="532" y="603"/>
                    <a:pt x="509" y="603"/>
                  </a:cubicBezTo>
                  <a:cubicBezTo>
                    <a:pt x="324" y="603"/>
                    <a:pt x="126" y="287"/>
                    <a:pt x="126" y="287"/>
                  </a:cubicBezTo>
                  <a:cubicBezTo>
                    <a:pt x="111" y="257"/>
                    <a:pt x="97" y="245"/>
                    <a:pt x="82" y="245"/>
                  </a:cubicBezTo>
                  <a:cubicBezTo>
                    <a:pt x="72" y="245"/>
                    <a:pt x="61" y="251"/>
                    <a:pt x="51" y="262"/>
                  </a:cubicBezTo>
                  <a:cubicBezTo>
                    <a:pt x="1" y="262"/>
                    <a:pt x="1" y="312"/>
                    <a:pt x="26" y="337"/>
                  </a:cubicBezTo>
                  <a:cubicBezTo>
                    <a:pt x="26" y="362"/>
                    <a:pt x="226" y="738"/>
                    <a:pt x="502" y="738"/>
                  </a:cubicBezTo>
                  <a:cubicBezTo>
                    <a:pt x="552" y="738"/>
                    <a:pt x="577" y="738"/>
                    <a:pt x="627" y="713"/>
                  </a:cubicBezTo>
                  <a:cubicBezTo>
                    <a:pt x="953" y="537"/>
                    <a:pt x="728" y="61"/>
                    <a:pt x="728" y="36"/>
                  </a:cubicBezTo>
                  <a:cubicBezTo>
                    <a:pt x="710" y="18"/>
                    <a:pt x="692" y="1"/>
                    <a:pt x="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66;p61">
              <a:extLst>
                <a:ext uri="{FF2B5EF4-FFF2-40B4-BE49-F238E27FC236}">
                  <a16:creationId xmlns:a16="http://schemas.microsoft.com/office/drawing/2014/main" id="{2A02F9D8-85EB-0BCF-65B0-46230CC708C9}"/>
                </a:ext>
              </a:extLst>
            </p:cNvPr>
            <p:cNvSpPr/>
            <p:nvPr/>
          </p:nvSpPr>
          <p:spPr>
            <a:xfrm>
              <a:off x="5988099" y="2823049"/>
              <a:ext cx="207657" cy="199408"/>
            </a:xfrm>
            <a:custGeom>
              <a:avLst/>
              <a:gdLst/>
              <a:ahLst/>
              <a:cxnLst/>
              <a:rect l="l" t="t" r="r" b="b"/>
              <a:pathLst>
                <a:path w="6016" h="5777" extrusionOk="0">
                  <a:moveTo>
                    <a:pt x="3259" y="1"/>
                  </a:moveTo>
                  <a:cubicBezTo>
                    <a:pt x="3152" y="1"/>
                    <a:pt x="3047" y="47"/>
                    <a:pt x="2983" y="143"/>
                  </a:cubicBezTo>
                  <a:lnTo>
                    <a:pt x="2080" y="1471"/>
                  </a:lnTo>
                  <a:lnTo>
                    <a:pt x="476" y="1471"/>
                  </a:lnTo>
                  <a:cubicBezTo>
                    <a:pt x="176" y="1496"/>
                    <a:pt x="0" y="1822"/>
                    <a:pt x="176" y="2072"/>
                  </a:cubicBezTo>
                  <a:lnTo>
                    <a:pt x="1153" y="3326"/>
                  </a:lnTo>
                  <a:lnTo>
                    <a:pt x="677" y="4854"/>
                  </a:lnTo>
                  <a:cubicBezTo>
                    <a:pt x="592" y="5109"/>
                    <a:pt x="777" y="5328"/>
                    <a:pt x="1003" y="5328"/>
                  </a:cubicBezTo>
                  <a:cubicBezTo>
                    <a:pt x="1044" y="5328"/>
                    <a:pt x="1086" y="5321"/>
                    <a:pt x="1128" y="5306"/>
                  </a:cubicBezTo>
                  <a:lnTo>
                    <a:pt x="2657" y="4779"/>
                  </a:lnTo>
                  <a:lnTo>
                    <a:pt x="3935" y="5707"/>
                  </a:lnTo>
                  <a:cubicBezTo>
                    <a:pt x="4004" y="5755"/>
                    <a:pt x="4080" y="5776"/>
                    <a:pt x="4154" y="5776"/>
                  </a:cubicBezTo>
                  <a:cubicBezTo>
                    <a:pt x="4350" y="5776"/>
                    <a:pt x="4530" y="5624"/>
                    <a:pt x="4512" y="5406"/>
                  </a:cubicBezTo>
                  <a:lnTo>
                    <a:pt x="4461" y="3802"/>
                  </a:lnTo>
                  <a:lnTo>
                    <a:pt x="5765" y="2849"/>
                  </a:lnTo>
                  <a:cubicBezTo>
                    <a:pt x="6015" y="2674"/>
                    <a:pt x="5940" y="2298"/>
                    <a:pt x="5664" y="2223"/>
                  </a:cubicBezTo>
                  <a:lnTo>
                    <a:pt x="4111" y="1772"/>
                  </a:lnTo>
                  <a:lnTo>
                    <a:pt x="3609" y="243"/>
                  </a:lnTo>
                  <a:cubicBezTo>
                    <a:pt x="3552" y="85"/>
                    <a:pt x="3403" y="1"/>
                    <a:pt x="3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67;p61">
              <a:extLst>
                <a:ext uri="{FF2B5EF4-FFF2-40B4-BE49-F238E27FC236}">
                  <a16:creationId xmlns:a16="http://schemas.microsoft.com/office/drawing/2014/main" id="{1E6F44D1-DD3F-983F-C15F-8350A809518A}"/>
                </a:ext>
              </a:extLst>
            </p:cNvPr>
            <p:cNvSpPr/>
            <p:nvPr/>
          </p:nvSpPr>
          <p:spPr>
            <a:xfrm>
              <a:off x="6046914" y="2899744"/>
              <a:ext cx="27718" cy="24404"/>
            </a:xfrm>
            <a:custGeom>
              <a:avLst/>
              <a:gdLst/>
              <a:ahLst/>
              <a:cxnLst/>
              <a:rect l="l" t="t" r="r" b="b"/>
              <a:pathLst>
                <a:path w="803" h="707" extrusionOk="0">
                  <a:moveTo>
                    <a:pt x="404" y="1"/>
                  </a:moveTo>
                  <a:cubicBezTo>
                    <a:pt x="266" y="1"/>
                    <a:pt x="134" y="91"/>
                    <a:pt x="76" y="226"/>
                  </a:cubicBezTo>
                  <a:cubicBezTo>
                    <a:pt x="0" y="402"/>
                    <a:pt x="76" y="602"/>
                    <a:pt x="251" y="678"/>
                  </a:cubicBezTo>
                  <a:cubicBezTo>
                    <a:pt x="302" y="697"/>
                    <a:pt x="354" y="706"/>
                    <a:pt x="403" y="706"/>
                  </a:cubicBezTo>
                  <a:cubicBezTo>
                    <a:pt x="546" y="706"/>
                    <a:pt x="671" y="626"/>
                    <a:pt x="727" y="477"/>
                  </a:cubicBezTo>
                  <a:cubicBezTo>
                    <a:pt x="802" y="302"/>
                    <a:pt x="702" y="101"/>
                    <a:pt x="527" y="26"/>
                  </a:cubicBezTo>
                  <a:cubicBezTo>
                    <a:pt x="487" y="9"/>
                    <a:pt x="445" y="1"/>
                    <a:pt x="4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68;p61">
              <a:extLst>
                <a:ext uri="{FF2B5EF4-FFF2-40B4-BE49-F238E27FC236}">
                  <a16:creationId xmlns:a16="http://schemas.microsoft.com/office/drawing/2014/main" id="{D1F342F3-1827-A7BC-B58F-84A4F873DF3C}"/>
                </a:ext>
              </a:extLst>
            </p:cNvPr>
            <p:cNvSpPr/>
            <p:nvPr/>
          </p:nvSpPr>
          <p:spPr>
            <a:xfrm>
              <a:off x="6108317" y="2909995"/>
              <a:ext cx="26855" cy="24059"/>
            </a:xfrm>
            <a:custGeom>
              <a:avLst/>
              <a:gdLst/>
              <a:ahLst/>
              <a:cxnLst/>
              <a:rect l="l" t="t" r="r" b="b"/>
              <a:pathLst>
                <a:path w="778" h="697" extrusionOk="0">
                  <a:moveTo>
                    <a:pt x="387" y="1"/>
                  </a:moveTo>
                  <a:cubicBezTo>
                    <a:pt x="256" y="1"/>
                    <a:pt x="132" y="76"/>
                    <a:pt x="76" y="205"/>
                  </a:cubicBezTo>
                  <a:cubicBezTo>
                    <a:pt x="1" y="381"/>
                    <a:pt x="76" y="606"/>
                    <a:pt x="252" y="681"/>
                  </a:cubicBezTo>
                  <a:cubicBezTo>
                    <a:pt x="287" y="692"/>
                    <a:pt x="325" y="697"/>
                    <a:pt x="363" y="697"/>
                  </a:cubicBezTo>
                  <a:cubicBezTo>
                    <a:pt x="512" y="697"/>
                    <a:pt x="663" y="620"/>
                    <a:pt x="703" y="481"/>
                  </a:cubicBezTo>
                  <a:cubicBezTo>
                    <a:pt x="778" y="305"/>
                    <a:pt x="703" y="105"/>
                    <a:pt x="527" y="30"/>
                  </a:cubicBezTo>
                  <a:cubicBezTo>
                    <a:pt x="481" y="10"/>
                    <a:pt x="434"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9;p61">
              <a:extLst>
                <a:ext uri="{FF2B5EF4-FFF2-40B4-BE49-F238E27FC236}">
                  <a16:creationId xmlns:a16="http://schemas.microsoft.com/office/drawing/2014/main" id="{CCA09836-DB0B-5AC9-B836-C3CEDF7B24A3}"/>
                </a:ext>
              </a:extLst>
            </p:cNvPr>
            <p:cNvSpPr/>
            <p:nvPr/>
          </p:nvSpPr>
          <p:spPr>
            <a:xfrm>
              <a:off x="6078047" y="2914447"/>
              <a:ext cx="27718" cy="23403"/>
            </a:xfrm>
            <a:custGeom>
              <a:avLst/>
              <a:gdLst/>
              <a:ahLst/>
              <a:cxnLst/>
              <a:rect l="l" t="t" r="r" b="b"/>
              <a:pathLst>
                <a:path w="803" h="678" extrusionOk="0">
                  <a:moveTo>
                    <a:pt x="101" y="1"/>
                  </a:moveTo>
                  <a:cubicBezTo>
                    <a:pt x="51" y="1"/>
                    <a:pt x="26" y="26"/>
                    <a:pt x="26" y="51"/>
                  </a:cubicBezTo>
                  <a:cubicBezTo>
                    <a:pt x="26" y="76"/>
                    <a:pt x="1" y="653"/>
                    <a:pt x="352" y="678"/>
                  </a:cubicBezTo>
                  <a:lnTo>
                    <a:pt x="377" y="678"/>
                  </a:lnTo>
                  <a:cubicBezTo>
                    <a:pt x="728" y="678"/>
                    <a:pt x="778" y="176"/>
                    <a:pt x="778" y="176"/>
                  </a:cubicBezTo>
                  <a:cubicBezTo>
                    <a:pt x="803" y="126"/>
                    <a:pt x="778" y="101"/>
                    <a:pt x="728" y="101"/>
                  </a:cubicBezTo>
                  <a:cubicBezTo>
                    <a:pt x="721" y="94"/>
                    <a:pt x="714" y="91"/>
                    <a:pt x="707" y="91"/>
                  </a:cubicBezTo>
                  <a:cubicBezTo>
                    <a:pt x="689" y="91"/>
                    <a:pt x="671" y="115"/>
                    <a:pt x="652" y="151"/>
                  </a:cubicBezTo>
                  <a:cubicBezTo>
                    <a:pt x="652" y="151"/>
                    <a:pt x="605" y="553"/>
                    <a:pt x="396" y="553"/>
                  </a:cubicBezTo>
                  <a:cubicBezTo>
                    <a:pt x="389" y="553"/>
                    <a:pt x="383" y="553"/>
                    <a:pt x="377" y="552"/>
                  </a:cubicBezTo>
                  <a:cubicBezTo>
                    <a:pt x="151" y="552"/>
                    <a:pt x="151" y="76"/>
                    <a:pt x="151" y="51"/>
                  </a:cubicBezTo>
                  <a:cubicBezTo>
                    <a:pt x="151" y="26"/>
                    <a:pt x="126" y="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0;p61">
              <a:extLst>
                <a:ext uri="{FF2B5EF4-FFF2-40B4-BE49-F238E27FC236}">
                  <a16:creationId xmlns:a16="http://schemas.microsoft.com/office/drawing/2014/main" id="{C1FA2EDB-5464-15FF-6A88-B0972EFA1B31}"/>
                </a:ext>
              </a:extLst>
            </p:cNvPr>
            <p:cNvSpPr/>
            <p:nvPr/>
          </p:nvSpPr>
          <p:spPr>
            <a:xfrm>
              <a:off x="6783932" y="2294194"/>
              <a:ext cx="140210" cy="121156"/>
            </a:xfrm>
            <a:custGeom>
              <a:avLst/>
              <a:gdLst/>
              <a:ahLst/>
              <a:cxnLst/>
              <a:rect l="l" t="t" r="r" b="b"/>
              <a:pathLst>
                <a:path w="4062" h="3510" extrusionOk="0">
                  <a:moveTo>
                    <a:pt x="151" y="1"/>
                  </a:moveTo>
                  <a:cubicBezTo>
                    <a:pt x="51" y="277"/>
                    <a:pt x="1" y="552"/>
                    <a:pt x="1" y="853"/>
                  </a:cubicBezTo>
                  <a:cubicBezTo>
                    <a:pt x="1" y="2332"/>
                    <a:pt x="1204" y="3510"/>
                    <a:pt x="2658" y="3510"/>
                  </a:cubicBezTo>
                  <a:cubicBezTo>
                    <a:pt x="3159" y="3510"/>
                    <a:pt x="3660" y="3359"/>
                    <a:pt x="4061" y="3109"/>
                  </a:cubicBezTo>
                  <a:cubicBezTo>
                    <a:pt x="3886" y="2933"/>
                    <a:pt x="3735" y="2758"/>
                    <a:pt x="3560" y="2607"/>
                  </a:cubicBezTo>
                  <a:cubicBezTo>
                    <a:pt x="3009" y="2056"/>
                    <a:pt x="2432" y="1555"/>
                    <a:pt x="1805" y="1079"/>
                  </a:cubicBezTo>
                  <a:cubicBezTo>
                    <a:pt x="1279" y="678"/>
                    <a:pt x="728" y="327"/>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71;p61">
              <a:extLst>
                <a:ext uri="{FF2B5EF4-FFF2-40B4-BE49-F238E27FC236}">
                  <a16:creationId xmlns:a16="http://schemas.microsoft.com/office/drawing/2014/main" id="{4AE28E95-E556-4A43-E779-C0DD03A35869}"/>
                </a:ext>
              </a:extLst>
            </p:cNvPr>
            <p:cNvSpPr/>
            <p:nvPr/>
          </p:nvSpPr>
          <p:spPr>
            <a:xfrm>
              <a:off x="5970772" y="3090928"/>
              <a:ext cx="89159" cy="189501"/>
            </a:xfrm>
            <a:custGeom>
              <a:avLst/>
              <a:gdLst/>
              <a:ahLst/>
              <a:cxnLst/>
              <a:rect l="l" t="t" r="r" b="b"/>
              <a:pathLst>
                <a:path w="2583" h="5490" extrusionOk="0">
                  <a:moveTo>
                    <a:pt x="2582" y="1"/>
                  </a:moveTo>
                  <a:lnTo>
                    <a:pt x="1" y="226"/>
                  </a:lnTo>
                  <a:lnTo>
                    <a:pt x="1" y="5489"/>
                  </a:lnTo>
                  <a:lnTo>
                    <a:pt x="477" y="5489"/>
                  </a:lnTo>
                  <a:lnTo>
                    <a:pt x="2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72;p61">
              <a:extLst>
                <a:ext uri="{FF2B5EF4-FFF2-40B4-BE49-F238E27FC236}">
                  <a16:creationId xmlns:a16="http://schemas.microsoft.com/office/drawing/2014/main" id="{7CCC32CB-DAD8-4B1A-DAB3-4C72CB5DEA61}"/>
                </a:ext>
              </a:extLst>
            </p:cNvPr>
            <p:cNvSpPr/>
            <p:nvPr/>
          </p:nvSpPr>
          <p:spPr>
            <a:xfrm>
              <a:off x="6960412" y="3026935"/>
              <a:ext cx="106452" cy="159195"/>
            </a:xfrm>
            <a:custGeom>
              <a:avLst/>
              <a:gdLst/>
              <a:ahLst/>
              <a:cxnLst/>
              <a:rect l="l" t="t" r="r" b="b"/>
              <a:pathLst>
                <a:path w="3084" h="4612" extrusionOk="0">
                  <a:moveTo>
                    <a:pt x="3084" y="0"/>
                  </a:moveTo>
                  <a:lnTo>
                    <a:pt x="1" y="1980"/>
                  </a:lnTo>
                  <a:lnTo>
                    <a:pt x="3084" y="4612"/>
                  </a:lnTo>
                  <a:lnTo>
                    <a:pt x="3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3;p61">
              <a:extLst>
                <a:ext uri="{FF2B5EF4-FFF2-40B4-BE49-F238E27FC236}">
                  <a16:creationId xmlns:a16="http://schemas.microsoft.com/office/drawing/2014/main" id="{53BE499A-1AD5-9262-0E1F-D2C9F066A94D}"/>
                </a:ext>
              </a:extLst>
            </p:cNvPr>
            <p:cNvSpPr/>
            <p:nvPr/>
          </p:nvSpPr>
          <p:spPr>
            <a:xfrm>
              <a:off x="6579805" y="2292261"/>
              <a:ext cx="83947" cy="78976"/>
            </a:xfrm>
            <a:custGeom>
              <a:avLst/>
              <a:gdLst/>
              <a:ahLst/>
              <a:cxnLst/>
              <a:rect l="l" t="t" r="r" b="b"/>
              <a:pathLst>
                <a:path w="2432" h="2288" extrusionOk="0">
                  <a:moveTo>
                    <a:pt x="98" y="0"/>
                  </a:moveTo>
                  <a:cubicBezTo>
                    <a:pt x="58" y="0"/>
                    <a:pt x="21" y="41"/>
                    <a:pt x="0" y="82"/>
                  </a:cubicBezTo>
                  <a:cubicBezTo>
                    <a:pt x="0" y="132"/>
                    <a:pt x="50" y="182"/>
                    <a:pt x="100" y="182"/>
                  </a:cubicBezTo>
                  <a:lnTo>
                    <a:pt x="978" y="308"/>
                  </a:lnTo>
                  <a:lnTo>
                    <a:pt x="1053" y="1135"/>
                  </a:lnTo>
                  <a:cubicBezTo>
                    <a:pt x="1053" y="1185"/>
                    <a:pt x="1078" y="1210"/>
                    <a:pt x="1128" y="1235"/>
                  </a:cubicBezTo>
                  <a:lnTo>
                    <a:pt x="2055" y="1435"/>
                  </a:lnTo>
                  <a:lnTo>
                    <a:pt x="2206" y="2212"/>
                  </a:lnTo>
                  <a:cubicBezTo>
                    <a:pt x="2231" y="2262"/>
                    <a:pt x="2256" y="2288"/>
                    <a:pt x="2306" y="2288"/>
                  </a:cubicBezTo>
                  <a:lnTo>
                    <a:pt x="2331" y="2288"/>
                  </a:lnTo>
                  <a:cubicBezTo>
                    <a:pt x="2381" y="2288"/>
                    <a:pt x="2431" y="2237"/>
                    <a:pt x="2406" y="2187"/>
                  </a:cubicBezTo>
                  <a:lnTo>
                    <a:pt x="2231" y="1335"/>
                  </a:lnTo>
                  <a:cubicBezTo>
                    <a:pt x="2231" y="1285"/>
                    <a:pt x="2206" y="1260"/>
                    <a:pt x="2156" y="1260"/>
                  </a:cubicBezTo>
                  <a:lnTo>
                    <a:pt x="1253" y="1059"/>
                  </a:lnTo>
                  <a:lnTo>
                    <a:pt x="1153" y="207"/>
                  </a:lnTo>
                  <a:cubicBezTo>
                    <a:pt x="1153" y="157"/>
                    <a:pt x="1128" y="132"/>
                    <a:pt x="1078" y="132"/>
                  </a:cubicBezTo>
                  <a:lnTo>
                    <a:pt x="125" y="7"/>
                  </a:lnTo>
                  <a:cubicBezTo>
                    <a:pt x="116" y="2"/>
                    <a:pt x="107"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74;p61">
              <a:extLst>
                <a:ext uri="{FF2B5EF4-FFF2-40B4-BE49-F238E27FC236}">
                  <a16:creationId xmlns:a16="http://schemas.microsoft.com/office/drawing/2014/main" id="{B1F3EF63-9AE9-6717-57DF-182304C0E328}"/>
                </a:ext>
              </a:extLst>
            </p:cNvPr>
            <p:cNvSpPr/>
            <p:nvPr/>
          </p:nvSpPr>
          <p:spPr>
            <a:xfrm>
              <a:off x="6924101" y="2655163"/>
              <a:ext cx="112493" cy="32688"/>
            </a:xfrm>
            <a:custGeom>
              <a:avLst/>
              <a:gdLst/>
              <a:ahLst/>
              <a:cxnLst/>
              <a:rect l="l" t="t" r="r" b="b"/>
              <a:pathLst>
                <a:path w="3259" h="947" extrusionOk="0">
                  <a:moveTo>
                    <a:pt x="2369" y="0"/>
                  </a:moveTo>
                  <a:cubicBezTo>
                    <a:pt x="2350" y="0"/>
                    <a:pt x="2331" y="7"/>
                    <a:pt x="2306" y="19"/>
                  </a:cubicBezTo>
                  <a:lnTo>
                    <a:pt x="1579" y="596"/>
                  </a:lnTo>
                  <a:lnTo>
                    <a:pt x="877" y="119"/>
                  </a:lnTo>
                  <a:cubicBezTo>
                    <a:pt x="852" y="107"/>
                    <a:pt x="827" y="101"/>
                    <a:pt x="805" y="101"/>
                  </a:cubicBezTo>
                  <a:cubicBezTo>
                    <a:pt x="783" y="101"/>
                    <a:pt x="765" y="107"/>
                    <a:pt x="752" y="119"/>
                  </a:cubicBezTo>
                  <a:lnTo>
                    <a:pt x="50" y="771"/>
                  </a:lnTo>
                  <a:cubicBezTo>
                    <a:pt x="0" y="821"/>
                    <a:pt x="0" y="871"/>
                    <a:pt x="25" y="921"/>
                  </a:cubicBezTo>
                  <a:cubicBezTo>
                    <a:pt x="50" y="946"/>
                    <a:pt x="75" y="946"/>
                    <a:pt x="100" y="946"/>
                  </a:cubicBezTo>
                  <a:cubicBezTo>
                    <a:pt x="125" y="946"/>
                    <a:pt x="151" y="946"/>
                    <a:pt x="176" y="921"/>
                  </a:cubicBezTo>
                  <a:lnTo>
                    <a:pt x="827" y="320"/>
                  </a:lnTo>
                  <a:lnTo>
                    <a:pt x="1504" y="796"/>
                  </a:lnTo>
                  <a:cubicBezTo>
                    <a:pt x="1529" y="809"/>
                    <a:pt x="1554" y="815"/>
                    <a:pt x="1576" y="815"/>
                  </a:cubicBezTo>
                  <a:cubicBezTo>
                    <a:pt x="1598" y="815"/>
                    <a:pt x="1617" y="809"/>
                    <a:pt x="1629" y="796"/>
                  </a:cubicBezTo>
                  <a:lnTo>
                    <a:pt x="2381" y="220"/>
                  </a:lnTo>
                  <a:lnTo>
                    <a:pt x="3083" y="596"/>
                  </a:lnTo>
                  <a:cubicBezTo>
                    <a:pt x="3098" y="603"/>
                    <a:pt x="3112" y="606"/>
                    <a:pt x="3127" y="606"/>
                  </a:cubicBezTo>
                  <a:cubicBezTo>
                    <a:pt x="3162" y="606"/>
                    <a:pt x="3198" y="588"/>
                    <a:pt x="3233" y="571"/>
                  </a:cubicBezTo>
                  <a:cubicBezTo>
                    <a:pt x="3258" y="520"/>
                    <a:pt x="3233" y="445"/>
                    <a:pt x="3183" y="420"/>
                  </a:cubicBezTo>
                  <a:lnTo>
                    <a:pt x="2431" y="19"/>
                  </a:lnTo>
                  <a:cubicBezTo>
                    <a:pt x="2406" y="7"/>
                    <a:pt x="2387" y="0"/>
                    <a:pt x="2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75;p61">
              <a:extLst>
                <a:ext uri="{FF2B5EF4-FFF2-40B4-BE49-F238E27FC236}">
                  <a16:creationId xmlns:a16="http://schemas.microsoft.com/office/drawing/2014/main" id="{92C8D4B4-6195-2A3A-750F-6675C7C92655}"/>
                </a:ext>
              </a:extLst>
            </p:cNvPr>
            <p:cNvSpPr/>
            <p:nvPr/>
          </p:nvSpPr>
          <p:spPr>
            <a:xfrm>
              <a:off x="6989820" y="3036082"/>
              <a:ext cx="35519" cy="111112"/>
            </a:xfrm>
            <a:custGeom>
              <a:avLst/>
              <a:gdLst/>
              <a:ahLst/>
              <a:cxnLst/>
              <a:rect l="l" t="t" r="r" b="b"/>
              <a:pathLst>
                <a:path w="1029" h="3219" extrusionOk="0">
                  <a:moveTo>
                    <a:pt x="421" y="0"/>
                  </a:moveTo>
                  <a:cubicBezTo>
                    <a:pt x="406" y="0"/>
                    <a:pt x="392" y="3"/>
                    <a:pt x="377" y="11"/>
                  </a:cubicBezTo>
                  <a:cubicBezTo>
                    <a:pt x="327" y="36"/>
                    <a:pt x="327" y="111"/>
                    <a:pt x="352" y="136"/>
                  </a:cubicBezTo>
                  <a:lnTo>
                    <a:pt x="778" y="913"/>
                  </a:lnTo>
                  <a:lnTo>
                    <a:pt x="176" y="1489"/>
                  </a:lnTo>
                  <a:cubicBezTo>
                    <a:pt x="151" y="1515"/>
                    <a:pt x="151" y="1565"/>
                    <a:pt x="151" y="1615"/>
                  </a:cubicBezTo>
                  <a:lnTo>
                    <a:pt x="577" y="2467"/>
                  </a:lnTo>
                  <a:lnTo>
                    <a:pt x="51" y="3068"/>
                  </a:lnTo>
                  <a:cubicBezTo>
                    <a:pt x="1" y="3094"/>
                    <a:pt x="26" y="3169"/>
                    <a:pt x="51" y="3194"/>
                  </a:cubicBezTo>
                  <a:cubicBezTo>
                    <a:pt x="76" y="3219"/>
                    <a:pt x="101" y="3219"/>
                    <a:pt x="126" y="3219"/>
                  </a:cubicBezTo>
                  <a:cubicBezTo>
                    <a:pt x="151" y="3219"/>
                    <a:pt x="176" y="3219"/>
                    <a:pt x="201" y="3194"/>
                  </a:cubicBezTo>
                  <a:lnTo>
                    <a:pt x="753" y="2542"/>
                  </a:lnTo>
                  <a:cubicBezTo>
                    <a:pt x="778" y="2517"/>
                    <a:pt x="803" y="2467"/>
                    <a:pt x="778" y="2442"/>
                  </a:cubicBezTo>
                  <a:lnTo>
                    <a:pt x="377" y="1590"/>
                  </a:lnTo>
                  <a:lnTo>
                    <a:pt x="978" y="1013"/>
                  </a:lnTo>
                  <a:cubicBezTo>
                    <a:pt x="1028" y="963"/>
                    <a:pt x="1028" y="913"/>
                    <a:pt x="1003" y="888"/>
                  </a:cubicBezTo>
                  <a:lnTo>
                    <a:pt x="527" y="36"/>
                  </a:lnTo>
                  <a:cubicBezTo>
                    <a:pt x="492" y="18"/>
                    <a:pt x="456" y="0"/>
                    <a:pt x="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6;p61">
              <a:extLst>
                <a:ext uri="{FF2B5EF4-FFF2-40B4-BE49-F238E27FC236}">
                  <a16:creationId xmlns:a16="http://schemas.microsoft.com/office/drawing/2014/main" id="{C0FF0116-CFC1-A280-9BFB-93FD964458DE}"/>
                </a:ext>
              </a:extLst>
            </p:cNvPr>
            <p:cNvSpPr/>
            <p:nvPr/>
          </p:nvSpPr>
          <p:spPr>
            <a:xfrm>
              <a:off x="6012294" y="2683984"/>
              <a:ext cx="110767" cy="41939"/>
            </a:xfrm>
            <a:custGeom>
              <a:avLst/>
              <a:gdLst/>
              <a:ahLst/>
              <a:cxnLst/>
              <a:rect l="l" t="t" r="r" b="b"/>
              <a:pathLst>
                <a:path w="3209" h="1215" extrusionOk="0">
                  <a:moveTo>
                    <a:pt x="981" y="1"/>
                  </a:moveTo>
                  <a:cubicBezTo>
                    <a:pt x="970" y="1"/>
                    <a:pt x="961" y="4"/>
                    <a:pt x="953" y="11"/>
                  </a:cubicBezTo>
                  <a:lnTo>
                    <a:pt x="76" y="412"/>
                  </a:lnTo>
                  <a:cubicBezTo>
                    <a:pt x="26" y="437"/>
                    <a:pt x="1" y="487"/>
                    <a:pt x="26" y="538"/>
                  </a:cubicBezTo>
                  <a:cubicBezTo>
                    <a:pt x="44" y="574"/>
                    <a:pt x="76" y="598"/>
                    <a:pt x="112" y="598"/>
                  </a:cubicBezTo>
                  <a:cubicBezTo>
                    <a:pt x="124" y="598"/>
                    <a:pt x="138" y="594"/>
                    <a:pt x="151" y="588"/>
                  </a:cubicBezTo>
                  <a:lnTo>
                    <a:pt x="953" y="212"/>
                  </a:lnTo>
                  <a:lnTo>
                    <a:pt x="1455" y="888"/>
                  </a:lnTo>
                  <a:cubicBezTo>
                    <a:pt x="1472" y="906"/>
                    <a:pt x="1503" y="924"/>
                    <a:pt x="1537" y="924"/>
                  </a:cubicBezTo>
                  <a:cubicBezTo>
                    <a:pt x="1551" y="924"/>
                    <a:pt x="1565" y="921"/>
                    <a:pt x="1580" y="913"/>
                  </a:cubicBezTo>
                  <a:lnTo>
                    <a:pt x="2482" y="588"/>
                  </a:lnTo>
                  <a:lnTo>
                    <a:pt x="3008" y="1189"/>
                  </a:lnTo>
                  <a:cubicBezTo>
                    <a:pt x="3034" y="1189"/>
                    <a:pt x="3059" y="1214"/>
                    <a:pt x="3084" y="1214"/>
                  </a:cubicBezTo>
                  <a:cubicBezTo>
                    <a:pt x="3109" y="1214"/>
                    <a:pt x="3134" y="1214"/>
                    <a:pt x="3159" y="1189"/>
                  </a:cubicBezTo>
                  <a:cubicBezTo>
                    <a:pt x="3209" y="1139"/>
                    <a:pt x="3209" y="1089"/>
                    <a:pt x="3159" y="1039"/>
                  </a:cubicBezTo>
                  <a:lnTo>
                    <a:pt x="2582" y="412"/>
                  </a:lnTo>
                  <a:cubicBezTo>
                    <a:pt x="2532" y="387"/>
                    <a:pt x="2507" y="387"/>
                    <a:pt x="2457" y="387"/>
                  </a:cubicBezTo>
                  <a:lnTo>
                    <a:pt x="1580" y="713"/>
                  </a:lnTo>
                  <a:lnTo>
                    <a:pt x="1054" y="36"/>
                  </a:lnTo>
                  <a:cubicBezTo>
                    <a:pt x="1036" y="19"/>
                    <a:pt x="1006" y="1"/>
                    <a:pt x="98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7;p61">
              <a:extLst>
                <a:ext uri="{FF2B5EF4-FFF2-40B4-BE49-F238E27FC236}">
                  <a16:creationId xmlns:a16="http://schemas.microsoft.com/office/drawing/2014/main" id="{35999CDB-60AC-5DAE-1AC0-BFFD67BB4436}"/>
                </a:ext>
              </a:extLst>
            </p:cNvPr>
            <p:cNvSpPr/>
            <p:nvPr/>
          </p:nvSpPr>
          <p:spPr>
            <a:xfrm>
              <a:off x="6148114" y="2375514"/>
              <a:ext cx="61476" cy="60613"/>
            </a:xfrm>
            <a:custGeom>
              <a:avLst/>
              <a:gdLst/>
              <a:ahLst/>
              <a:cxnLst/>
              <a:rect l="l" t="t" r="r" b="b"/>
              <a:pathLst>
                <a:path w="1781" h="1756" extrusionOk="0">
                  <a:moveTo>
                    <a:pt x="903" y="1"/>
                  </a:moveTo>
                  <a:cubicBezTo>
                    <a:pt x="402" y="1"/>
                    <a:pt x="1" y="377"/>
                    <a:pt x="1" y="878"/>
                  </a:cubicBezTo>
                  <a:cubicBezTo>
                    <a:pt x="1" y="1379"/>
                    <a:pt x="402" y="1755"/>
                    <a:pt x="903" y="1755"/>
                  </a:cubicBezTo>
                  <a:cubicBezTo>
                    <a:pt x="1379" y="1755"/>
                    <a:pt x="1780" y="1379"/>
                    <a:pt x="1780" y="878"/>
                  </a:cubicBezTo>
                  <a:cubicBezTo>
                    <a:pt x="1780" y="377"/>
                    <a:pt x="1379" y="1"/>
                    <a:pt x="9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78;p61">
              <a:extLst>
                <a:ext uri="{FF2B5EF4-FFF2-40B4-BE49-F238E27FC236}">
                  <a16:creationId xmlns:a16="http://schemas.microsoft.com/office/drawing/2014/main" id="{B10806B6-F64B-987B-19E4-3EAAF4CD858A}"/>
                </a:ext>
              </a:extLst>
            </p:cNvPr>
            <p:cNvSpPr/>
            <p:nvPr/>
          </p:nvSpPr>
          <p:spPr>
            <a:xfrm>
              <a:off x="6790007" y="2367748"/>
              <a:ext cx="60578" cy="61441"/>
            </a:xfrm>
            <a:custGeom>
              <a:avLst/>
              <a:gdLst/>
              <a:ahLst/>
              <a:cxnLst/>
              <a:rect l="l" t="t" r="r" b="b"/>
              <a:pathLst>
                <a:path w="1755" h="1780" extrusionOk="0">
                  <a:moveTo>
                    <a:pt x="878" y="0"/>
                  </a:moveTo>
                  <a:cubicBezTo>
                    <a:pt x="401" y="0"/>
                    <a:pt x="0" y="401"/>
                    <a:pt x="0" y="877"/>
                  </a:cubicBezTo>
                  <a:cubicBezTo>
                    <a:pt x="0" y="1379"/>
                    <a:pt x="401" y="1780"/>
                    <a:pt x="878" y="1780"/>
                  </a:cubicBezTo>
                  <a:cubicBezTo>
                    <a:pt x="1379" y="1780"/>
                    <a:pt x="1755" y="1379"/>
                    <a:pt x="1755" y="877"/>
                  </a:cubicBezTo>
                  <a:cubicBezTo>
                    <a:pt x="1755" y="401"/>
                    <a:pt x="1379" y="0"/>
                    <a:pt x="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79;p61">
              <a:extLst>
                <a:ext uri="{FF2B5EF4-FFF2-40B4-BE49-F238E27FC236}">
                  <a16:creationId xmlns:a16="http://schemas.microsoft.com/office/drawing/2014/main" id="{21E667EE-968C-1CE0-7C73-E316737A40CC}"/>
                </a:ext>
              </a:extLst>
            </p:cNvPr>
            <p:cNvSpPr/>
            <p:nvPr/>
          </p:nvSpPr>
          <p:spPr>
            <a:xfrm>
              <a:off x="6949160" y="3195615"/>
              <a:ext cx="61476" cy="61441"/>
            </a:xfrm>
            <a:custGeom>
              <a:avLst/>
              <a:gdLst/>
              <a:ahLst/>
              <a:cxnLst/>
              <a:rect l="l" t="t" r="r" b="b"/>
              <a:pathLst>
                <a:path w="1781" h="1780" extrusionOk="0">
                  <a:moveTo>
                    <a:pt x="903" y="0"/>
                  </a:moveTo>
                  <a:cubicBezTo>
                    <a:pt x="402" y="0"/>
                    <a:pt x="1" y="401"/>
                    <a:pt x="1" y="878"/>
                  </a:cubicBezTo>
                  <a:cubicBezTo>
                    <a:pt x="1" y="1379"/>
                    <a:pt x="402" y="1780"/>
                    <a:pt x="903" y="1780"/>
                  </a:cubicBezTo>
                  <a:cubicBezTo>
                    <a:pt x="1379" y="1780"/>
                    <a:pt x="1780" y="1379"/>
                    <a:pt x="1780" y="878"/>
                  </a:cubicBezTo>
                  <a:cubicBezTo>
                    <a:pt x="1780" y="401"/>
                    <a:pt x="1379" y="0"/>
                    <a:pt x="9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758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6"/>
          <p:cNvSpPr txBox="1">
            <a:spLocks noGrp="1"/>
          </p:cNvSpPr>
          <p:nvPr>
            <p:ph type="title"/>
          </p:nvPr>
        </p:nvSpPr>
        <p:spPr>
          <a:xfrm>
            <a:off x="877260" y="100293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¿Existen tendencias notables en las ventas entre diferentes regiones (América del Norte, Europa, Japón, otras regiones) a lo largo de los años?</a:t>
            </a:r>
            <a:br>
              <a:rPr lang="es-CO" sz="1400" dirty="0"/>
            </a:br>
            <a:endParaRPr lang="es-CO" sz="1400" dirty="0"/>
          </a:p>
        </p:txBody>
      </p:sp>
      <p:sp>
        <p:nvSpPr>
          <p:cNvPr id="693" name="Google Shape;693;p36"/>
          <p:cNvSpPr txBox="1"/>
          <p:nvPr/>
        </p:nvSpPr>
        <p:spPr>
          <a:xfrm>
            <a:off x="772535" y="1837908"/>
            <a:ext cx="6453244" cy="164957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Para analizar las tendencias de ventas entre diferentes regiones a lo largo de los años, vamos a seguir estos pasos:</a:t>
            </a:r>
          </a:p>
          <a:p>
            <a:pPr marL="0" lvl="0" indent="0" algn="ctr" rtl="0">
              <a:spcBef>
                <a:spcPts val="0"/>
              </a:spcBef>
              <a:spcAft>
                <a:spcPts val="0"/>
              </a:spcAft>
              <a:buNone/>
            </a:pPr>
            <a:endParaRPr lang="es-CO" dirty="0">
              <a:solidFill>
                <a:schemeClr val="dk1"/>
              </a:solidFill>
              <a:latin typeface="Anaheim"/>
              <a:ea typeface="Anaheim"/>
              <a:cs typeface="Anaheim"/>
              <a:sym typeface="Anaheim"/>
            </a:endParaRP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Cargar el </a:t>
            </a:r>
            <a:r>
              <a:rPr lang="es-CO" dirty="0" err="1">
                <a:solidFill>
                  <a:schemeClr val="dk1"/>
                </a:solidFill>
                <a:latin typeface="Anaheim"/>
                <a:ea typeface="Anaheim"/>
                <a:cs typeface="Anaheim"/>
                <a:sym typeface="Anaheim"/>
              </a:rPr>
              <a:t>dataset</a:t>
            </a:r>
            <a:r>
              <a:rPr lang="es-CO" dirty="0">
                <a:solidFill>
                  <a:schemeClr val="dk1"/>
                </a:solidFill>
                <a:latin typeface="Anaheim"/>
                <a:ea typeface="Anaheim"/>
                <a:cs typeface="Anaheim"/>
                <a:sym typeface="Anaheim"/>
              </a:rPr>
              <a:t>.</a:t>
            </a: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Agrupar los datos por año.</a:t>
            </a: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Calcular las ventas totales para cada región por año.</a:t>
            </a: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Graficar estas ventas para visualizar las tendencias.</a:t>
            </a:r>
          </a:p>
        </p:txBody>
      </p:sp>
      <p:grpSp>
        <p:nvGrpSpPr>
          <p:cNvPr id="3" name="Google Shape;3859;p61">
            <a:extLst>
              <a:ext uri="{FF2B5EF4-FFF2-40B4-BE49-F238E27FC236}">
                <a16:creationId xmlns:a16="http://schemas.microsoft.com/office/drawing/2014/main" id="{8F12F3AA-97B3-2564-DAB1-821F086E2FDC}"/>
              </a:ext>
            </a:extLst>
          </p:cNvPr>
          <p:cNvGrpSpPr/>
          <p:nvPr/>
        </p:nvGrpSpPr>
        <p:grpSpPr>
          <a:xfrm>
            <a:off x="6251245" y="2283981"/>
            <a:ext cx="1118480" cy="1203499"/>
            <a:chOff x="2043375" y="3398915"/>
            <a:chExt cx="1058065" cy="1138491"/>
          </a:xfrm>
        </p:grpSpPr>
        <p:sp>
          <p:nvSpPr>
            <p:cNvPr id="4" name="Google Shape;3860;p61">
              <a:extLst>
                <a:ext uri="{FF2B5EF4-FFF2-40B4-BE49-F238E27FC236}">
                  <a16:creationId xmlns:a16="http://schemas.microsoft.com/office/drawing/2014/main" id="{9299F835-8DF6-CBD0-E7C9-0B59138FBD93}"/>
                </a:ext>
              </a:extLst>
            </p:cNvPr>
            <p:cNvSpPr/>
            <p:nvPr/>
          </p:nvSpPr>
          <p:spPr>
            <a:xfrm>
              <a:off x="2043375" y="3398915"/>
              <a:ext cx="1058065" cy="1138491"/>
            </a:xfrm>
            <a:custGeom>
              <a:avLst/>
              <a:gdLst/>
              <a:ahLst/>
              <a:cxnLst/>
              <a:rect l="l" t="t" r="r" b="b"/>
              <a:pathLst>
                <a:path w="30653" h="32983" extrusionOk="0">
                  <a:moveTo>
                    <a:pt x="15841" y="0"/>
                  </a:moveTo>
                  <a:cubicBezTo>
                    <a:pt x="7670" y="0"/>
                    <a:pt x="1003" y="6642"/>
                    <a:pt x="1003" y="14812"/>
                  </a:cubicBezTo>
                  <a:lnTo>
                    <a:pt x="1003" y="16065"/>
                  </a:lnTo>
                  <a:cubicBezTo>
                    <a:pt x="778" y="16266"/>
                    <a:pt x="577" y="16542"/>
                    <a:pt x="452" y="16867"/>
                  </a:cubicBezTo>
                  <a:cubicBezTo>
                    <a:pt x="176" y="17494"/>
                    <a:pt x="26" y="18171"/>
                    <a:pt x="1" y="18847"/>
                  </a:cubicBezTo>
                  <a:cubicBezTo>
                    <a:pt x="1" y="19123"/>
                    <a:pt x="101" y="19374"/>
                    <a:pt x="302" y="19549"/>
                  </a:cubicBezTo>
                  <a:cubicBezTo>
                    <a:pt x="477" y="19750"/>
                    <a:pt x="728" y="19850"/>
                    <a:pt x="1003" y="19850"/>
                  </a:cubicBezTo>
                  <a:lnTo>
                    <a:pt x="1003" y="32005"/>
                  </a:lnTo>
                  <a:cubicBezTo>
                    <a:pt x="1003" y="32557"/>
                    <a:pt x="1455" y="32983"/>
                    <a:pt x="2006" y="32983"/>
                  </a:cubicBezTo>
                  <a:lnTo>
                    <a:pt x="29675" y="32983"/>
                  </a:lnTo>
                  <a:cubicBezTo>
                    <a:pt x="30227" y="32983"/>
                    <a:pt x="30653" y="32557"/>
                    <a:pt x="30653" y="32005"/>
                  </a:cubicBezTo>
                  <a:lnTo>
                    <a:pt x="30653" y="14812"/>
                  </a:lnTo>
                  <a:cubicBezTo>
                    <a:pt x="30653" y="13910"/>
                    <a:pt x="30578" y="12983"/>
                    <a:pt x="30402" y="12080"/>
                  </a:cubicBezTo>
                  <a:cubicBezTo>
                    <a:pt x="29851" y="9148"/>
                    <a:pt x="28447" y="6466"/>
                    <a:pt x="26317" y="4336"/>
                  </a:cubicBezTo>
                  <a:cubicBezTo>
                    <a:pt x="23510" y="1529"/>
                    <a:pt x="19801" y="0"/>
                    <a:pt x="15841"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61;p61">
              <a:extLst>
                <a:ext uri="{FF2B5EF4-FFF2-40B4-BE49-F238E27FC236}">
                  <a16:creationId xmlns:a16="http://schemas.microsoft.com/office/drawing/2014/main" id="{8D11A59F-204E-5B1C-1285-92B791979735}"/>
                </a:ext>
              </a:extLst>
            </p:cNvPr>
            <p:cNvSpPr/>
            <p:nvPr/>
          </p:nvSpPr>
          <p:spPr>
            <a:xfrm>
              <a:off x="2116065" y="3432637"/>
              <a:ext cx="955962" cy="1071044"/>
            </a:xfrm>
            <a:custGeom>
              <a:avLst/>
              <a:gdLst/>
              <a:ahLst/>
              <a:cxnLst/>
              <a:rect l="l" t="t" r="r" b="b"/>
              <a:pathLst>
                <a:path w="27695" h="31029" extrusionOk="0">
                  <a:moveTo>
                    <a:pt x="13860" y="1"/>
                  </a:moveTo>
                  <a:cubicBezTo>
                    <a:pt x="6216" y="1"/>
                    <a:pt x="0" y="6191"/>
                    <a:pt x="0" y="13835"/>
                  </a:cubicBezTo>
                  <a:lnTo>
                    <a:pt x="0" y="31028"/>
                  </a:lnTo>
                  <a:lnTo>
                    <a:pt x="27695" y="31028"/>
                  </a:lnTo>
                  <a:lnTo>
                    <a:pt x="27695" y="13835"/>
                  </a:lnTo>
                  <a:cubicBezTo>
                    <a:pt x="27695" y="12983"/>
                    <a:pt x="27619" y="12106"/>
                    <a:pt x="27444" y="11279"/>
                  </a:cubicBezTo>
                  <a:cubicBezTo>
                    <a:pt x="26943" y="8497"/>
                    <a:pt x="25564" y="5991"/>
                    <a:pt x="23634" y="4061"/>
                  </a:cubicBezTo>
                  <a:cubicBezTo>
                    <a:pt x="21128" y="1554"/>
                    <a:pt x="17669" y="1"/>
                    <a:pt x="13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62;p61">
              <a:extLst>
                <a:ext uri="{FF2B5EF4-FFF2-40B4-BE49-F238E27FC236}">
                  <a16:creationId xmlns:a16="http://schemas.microsoft.com/office/drawing/2014/main" id="{D2EA95D3-74EB-731F-C0F9-98B46F7B1423}"/>
                </a:ext>
              </a:extLst>
            </p:cNvPr>
            <p:cNvSpPr/>
            <p:nvPr/>
          </p:nvSpPr>
          <p:spPr>
            <a:xfrm>
              <a:off x="2405861" y="3654058"/>
              <a:ext cx="53675" cy="30203"/>
            </a:xfrm>
            <a:custGeom>
              <a:avLst/>
              <a:gdLst/>
              <a:ahLst/>
              <a:cxnLst/>
              <a:rect l="l" t="t" r="r" b="b"/>
              <a:pathLst>
                <a:path w="1555" h="875" extrusionOk="0">
                  <a:moveTo>
                    <a:pt x="148" y="1"/>
                  </a:moveTo>
                  <a:cubicBezTo>
                    <a:pt x="104" y="1"/>
                    <a:pt x="67" y="28"/>
                    <a:pt x="50" y="77"/>
                  </a:cubicBezTo>
                  <a:cubicBezTo>
                    <a:pt x="0" y="152"/>
                    <a:pt x="50" y="227"/>
                    <a:pt x="101" y="252"/>
                  </a:cubicBezTo>
                  <a:lnTo>
                    <a:pt x="1329" y="854"/>
                  </a:lnTo>
                  <a:cubicBezTo>
                    <a:pt x="1351" y="868"/>
                    <a:pt x="1373" y="875"/>
                    <a:pt x="1394" y="875"/>
                  </a:cubicBezTo>
                  <a:cubicBezTo>
                    <a:pt x="1446" y="875"/>
                    <a:pt x="1494" y="839"/>
                    <a:pt x="1529" y="804"/>
                  </a:cubicBezTo>
                  <a:cubicBezTo>
                    <a:pt x="1554" y="728"/>
                    <a:pt x="1529" y="653"/>
                    <a:pt x="1454" y="603"/>
                  </a:cubicBezTo>
                  <a:lnTo>
                    <a:pt x="226" y="27"/>
                  </a:lnTo>
                  <a:cubicBezTo>
                    <a:pt x="199" y="9"/>
                    <a:pt x="173" y="1"/>
                    <a:pt x="148"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63;p61">
              <a:extLst>
                <a:ext uri="{FF2B5EF4-FFF2-40B4-BE49-F238E27FC236}">
                  <a16:creationId xmlns:a16="http://schemas.microsoft.com/office/drawing/2014/main" id="{EB1D63DD-1458-DC4B-02B1-E9A8FBC70FC2}"/>
                </a:ext>
              </a:extLst>
            </p:cNvPr>
            <p:cNvSpPr/>
            <p:nvPr/>
          </p:nvSpPr>
          <p:spPr>
            <a:xfrm>
              <a:off x="2447383" y="3587131"/>
              <a:ext cx="52812" cy="30134"/>
            </a:xfrm>
            <a:custGeom>
              <a:avLst/>
              <a:gdLst/>
              <a:ahLst/>
              <a:cxnLst/>
              <a:rect l="l" t="t" r="r" b="b"/>
              <a:pathLst>
                <a:path w="1530" h="873" extrusionOk="0">
                  <a:moveTo>
                    <a:pt x="141" y="1"/>
                  </a:moveTo>
                  <a:cubicBezTo>
                    <a:pt x="89" y="1"/>
                    <a:pt x="44" y="24"/>
                    <a:pt x="25" y="61"/>
                  </a:cubicBezTo>
                  <a:cubicBezTo>
                    <a:pt x="0" y="136"/>
                    <a:pt x="25" y="211"/>
                    <a:pt x="75" y="261"/>
                  </a:cubicBezTo>
                  <a:lnTo>
                    <a:pt x="1304" y="863"/>
                  </a:lnTo>
                  <a:cubicBezTo>
                    <a:pt x="1322" y="869"/>
                    <a:pt x="1341" y="872"/>
                    <a:pt x="1360" y="872"/>
                  </a:cubicBezTo>
                  <a:cubicBezTo>
                    <a:pt x="1415" y="872"/>
                    <a:pt x="1466" y="844"/>
                    <a:pt x="1504" y="788"/>
                  </a:cubicBezTo>
                  <a:cubicBezTo>
                    <a:pt x="1529" y="713"/>
                    <a:pt x="1504" y="637"/>
                    <a:pt x="1429" y="612"/>
                  </a:cubicBezTo>
                  <a:lnTo>
                    <a:pt x="201" y="11"/>
                  </a:lnTo>
                  <a:cubicBezTo>
                    <a:pt x="181" y="4"/>
                    <a:pt x="160" y="1"/>
                    <a:pt x="141"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4;p61">
              <a:extLst>
                <a:ext uri="{FF2B5EF4-FFF2-40B4-BE49-F238E27FC236}">
                  <a16:creationId xmlns:a16="http://schemas.microsoft.com/office/drawing/2014/main" id="{08C61600-3D76-63C3-0247-0E60F94C9280}"/>
                </a:ext>
              </a:extLst>
            </p:cNvPr>
            <p:cNvSpPr/>
            <p:nvPr/>
          </p:nvSpPr>
          <p:spPr>
            <a:xfrm>
              <a:off x="2378179" y="3550924"/>
              <a:ext cx="26855" cy="54123"/>
            </a:xfrm>
            <a:custGeom>
              <a:avLst/>
              <a:gdLst/>
              <a:ahLst/>
              <a:cxnLst/>
              <a:rect l="l" t="t" r="r" b="b"/>
              <a:pathLst>
                <a:path w="778" h="1568" extrusionOk="0">
                  <a:moveTo>
                    <a:pt x="140" y="1"/>
                  </a:moveTo>
                  <a:cubicBezTo>
                    <a:pt x="127" y="1"/>
                    <a:pt x="114" y="3"/>
                    <a:pt x="100" y="7"/>
                  </a:cubicBezTo>
                  <a:cubicBezTo>
                    <a:pt x="25" y="32"/>
                    <a:pt x="0" y="132"/>
                    <a:pt x="25" y="183"/>
                  </a:cubicBezTo>
                  <a:lnTo>
                    <a:pt x="502" y="1486"/>
                  </a:lnTo>
                  <a:cubicBezTo>
                    <a:pt x="522" y="1527"/>
                    <a:pt x="576" y="1568"/>
                    <a:pt x="636" y="1568"/>
                  </a:cubicBezTo>
                  <a:cubicBezTo>
                    <a:pt x="649" y="1568"/>
                    <a:pt x="663" y="1566"/>
                    <a:pt x="677" y="1561"/>
                  </a:cubicBezTo>
                  <a:cubicBezTo>
                    <a:pt x="752" y="1536"/>
                    <a:pt x="777" y="1461"/>
                    <a:pt x="752" y="1386"/>
                  </a:cubicBezTo>
                  <a:lnTo>
                    <a:pt x="276" y="107"/>
                  </a:lnTo>
                  <a:cubicBezTo>
                    <a:pt x="255" y="46"/>
                    <a:pt x="201" y="1"/>
                    <a:pt x="140"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65;p61">
              <a:extLst>
                <a:ext uri="{FF2B5EF4-FFF2-40B4-BE49-F238E27FC236}">
                  <a16:creationId xmlns:a16="http://schemas.microsoft.com/office/drawing/2014/main" id="{E563F962-8460-4DB5-2555-6570D1F9AF16}"/>
                </a:ext>
              </a:extLst>
            </p:cNvPr>
            <p:cNvSpPr/>
            <p:nvPr/>
          </p:nvSpPr>
          <p:spPr>
            <a:xfrm>
              <a:off x="2497535" y="3513646"/>
              <a:ext cx="26855" cy="53433"/>
            </a:xfrm>
            <a:custGeom>
              <a:avLst/>
              <a:gdLst/>
              <a:ahLst/>
              <a:cxnLst/>
              <a:rect l="l" t="t" r="r" b="b"/>
              <a:pathLst>
                <a:path w="778" h="1548" extrusionOk="0">
                  <a:moveTo>
                    <a:pt x="157" y="0"/>
                  </a:moveTo>
                  <a:cubicBezTo>
                    <a:pt x="139" y="0"/>
                    <a:pt x="120" y="3"/>
                    <a:pt x="101" y="9"/>
                  </a:cubicBezTo>
                  <a:cubicBezTo>
                    <a:pt x="26" y="35"/>
                    <a:pt x="1" y="110"/>
                    <a:pt x="26" y="185"/>
                  </a:cubicBezTo>
                  <a:lnTo>
                    <a:pt x="502" y="1463"/>
                  </a:lnTo>
                  <a:cubicBezTo>
                    <a:pt x="521" y="1519"/>
                    <a:pt x="568" y="1548"/>
                    <a:pt x="622" y="1548"/>
                  </a:cubicBezTo>
                  <a:cubicBezTo>
                    <a:pt x="640" y="1548"/>
                    <a:pt x="659" y="1545"/>
                    <a:pt x="678" y="1538"/>
                  </a:cubicBezTo>
                  <a:cubicBezTo>
                    <a:pt x="753" y="1513"/>
                    <a:pt x="778" y="1438"/>
                    <a:pt x="753" y="1363"/>
                  </a:cubicBezTo>
                  <a:lnTo>
                    <a:pt x="277" y="85"/>
                  </a:lnTo>
                  <a:cubicBezTo>
                    <a:pt x="258" y="28"/>
                    <a:pt x="211"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66;p61">
              <a:extLst>
                <a:ext uri="{FF2B5EF4-FFF2-40B4-BE49-F238E27FC236}">
                  <a16:creationId xmlns:a16="http://schemas.microsoft.com/office/drawing/2014/main" id="{EA641313-3F2B-691D-B028-95E6E9471712}"/>
                </a:ext>
              </a:extLst>
            </p:cNvPr>
            <p:cNvSpPr/>
            <p:nvPr/>
          </p:nvSpPr>
          <p:spPr>
            <a:xfrm>
              <a:off x="2603948" y="3620025"/>
              <a:ext cx="27718" cy="53468"/>
            </a:xfrm>
            <a:custGeom>
              <a:avLst/>
              <a:gdLst/>
              <a:ahLst/>
              <a:cxnLst/>
              <a:rect l="l" t="t" r="r" b="b"/>
              <a:pathLst>
                <a:path w="803" h="1549" extrusionOk="0">
                  <a:moveTo>
                    <a:pt x="171" y="1"/>
                  </a:moveTo>
                  <a:cubicBezTo>
                    <a:pt x="154" y="1"/>
                    <a:pt x="138" y="4"/>
                    <a:pt x="126" y="10"/>
                  </a:cubicBezTo>
                  <a:cubicBezTo>
                    <a:pt x="51" y="35"/>
                    <a:pt x="1" y="110"/>
                    <a:pt x="26" y="186"/>
                  </a:cubicBezTo>
                  <a:lnTo>
                    <a:pt x="502" y="1464"/>
                  </a:lnTo>
                  <a:cubicBezTo>
                    <a:pt x="521" y="1520"/>
                    <a:pt x="568" y="1548"/>
                    <a:pt x="622" y="1548"/>
                  </a:cubicBezTo>
                  <a:cubicBezTo>
                    <a:pt x="640" y="1548"/>
                    <a:pt x="659" y="1545"/>
                    <a:pt x="677" y="1539"/>
                  </a:cubicBezTo>
                  <a:cubicBezTo>
                    <a:pt x="753" y="1514"/>
                    <a:pt x="803" y="1439"/>
                    <a:pt x="753" y="1364"/>
                  </a:cubicBezTo>
                  <a:lnTo>
                    <a:pt x="301" y="85"/>
                  </a:lnTo>
                  <a:cubicBezTo>
                    <a:pt x="283" y="29"/>
                    <a:pt x="222" y="1"/>
                    <a:pt x="171"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67;p61">
              <a:extLst>
                <a:ext uri="{FF2B5EF4-FFF2-40B4-BE49-F238E27FC236}">
                  <a16:creationId xmlns:a16="http://schemas.microsoft.com/office/drawing/2014/main" id="{F29EC88D-4E56-C40A-2FEB-FC606D862209}"/>
                </a:ext>
              </a:extLst>
            </p:cNvPr>
            <p:cNvSpPr/>
            <p:nvPr/>
          </p:nvSpPr>
          <p:spPr>
            <a:xfrm>
              <a:off x="2332307" y="3494007"/>
              <a:ext cx="51086" cy="32999"/>
            </a:xfrm>
            <a:custGeom>
              <a:avLst/>
              <a:gdLst/>
              <a:ahLst/>
              <a:cxnLst/>
              <a:rect l="l" t="t" r="r" b="b"/>
              <a:pathLst>
                <a:path w="1480" h="956" extrusionOk="0">
                  <a:moveTo>
                    <a:pt x="1333" y="1"/>
                  </a:moveTo>
                  <a:cubicBezTo>
                    <a:pt x="1307" y="1"/>
                    <a:pt x="1281" y="9"/>
                    <a:pt x="1254" y="27"/>
                  </a:cubicBezTo>
                  <a:lnTo>
                    <a:pt x="76" y="704"/>
                  </a:lnTo>
                  <a:cubicBezTo>
                    <a:pt x="26" y="729"/>
                    <a:pt x="1" y="829"/>
                    <a:pt x="26" y="879"/>
                  </a:cubicBezTo>
                  <a:cubicBezTo>
                    <a:pt x="58" y="928"/>
                    <a:pt x="101" y="955"/>
                    <a:pt x="148" y="955"/>
                  </a:cubicBezTo>
                  <a:cubicBezTo>
                    <a:pt x="173" y="955"/>
                    <a:pt x="200" y="947"/>
                    <a:pt x="226" y="929"/>
                  </a:cubicBezTo>
                  <a:lnTo>
                    <a:pt x="1404" y="253"/>
                  </a:lnTo>
                  <a:cubicBezTo>
                    <a:pt x="1480" y="228"/>
                    <a:pt x="1480" y="127"/>
                    <a:pt x="1455" y="77"/>
                  </a:cubicBezTo>
                  <a:cubicBezTo>
                    <a:pt x="1422" y="29"/>
                    <a:pt x="1379" y="1"/>
                    <a:pt x="1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68;p61">
              <a:extLst>
                <a:ext uri="{FF2B5EF4-FFF2-40B4-BE49-F238E27FC236}">
                  <a16:creationId xmlns:a16="http://schemas.microsoft.com/office/drawing/2014/main" id="{D5F87E98-1485-8F5F-EDF9-65C16F862076}"/>
                </a:ext>
              </a:extLst>
            </p:cNvPr>
            <p:cNvSpPr/>
            <p:nvPr/>
          </p:nvSpPr>
          <p:spPr>
            <a:xfrm>
              <a:off x="2454287" y="3454796"/>
              <a:ext cx="51949" cy="33275"/>
            </a:xfrm>
            <a:custGeom>
              <a:avLst/>
              <a:gdLst/>
              <a:ahLst/>
              <a:cxnLst/>
              <a:rect l="l" t="t" r="r" b="b"/>
              <a:pathLst>
                <a:path w="1505" h="964" extrusionOk="0">
                  <a:moveTo>
                    <a:pt x="1328" y="0"/>
                  </a:moveTo>
                  <a:cubicBezTo>
                    <a:pt x="1309" y="0"/>
                    <a:pt x="1292" y="3"/>
                    <a:pt x="1279" y="10"/>
                  </a:cubicBezTo>
                  <a:lnTo>
                    <a:pt x="76" y="712"/>
                  </a:lnTo>
                  <a:cubicBezTo>
                    <a:pt x="26" y="737"/>
                    <a:pt x="1" y="837"/>
                    <a:pt x="26" y="887"/>
                  </a:cubicBezTo>
                  <a:cubicBezTo>
                    <a:pt x="58" y="936"/>
                    <a:pt x="101" y="964"/>
                    <a:pt x="148" y="964"/>
                  </a:cubicBezTo>
                  <a:cubicBezTo>
                    <a:pt x="173" y="964"/>
                    <a:pt x="200" y="955"/>
                    <a:pt x="226" y="938"/>
                  </a:cubicBezTo>
                  <a:lnTo>
                    <a:pt x="1404" y="261"/>
                  </a:lnTo>
                  <a:cubicBezTo>
                    <a:pt x="1479" y="211"/>
                    <a:pt x="1505" y="135"/>
                    <a:pt x="1454" y="60"/>
                  </a:cubicBezTo>
                  <a:cubicBezTo>
                    <a:pt x="1436" y="24"/>
                    <a:pt x="1377" y="0"/>
                    <a:pt x="13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69;p61">
              <a:extLst>
                <a:ext uri="{FF2B5EF4-FFF2-40B4-BE49-F238E27FC236}">
                  <a16:creationId xmlns:a16="http://schemas.microsoft.com/office/drawing/2014/main" id="{EAB8F9D7-01A7-13BC-A2DD-5E9EAE741EBA}"/>
                </a:ext>
              </a:extLst>
            </p:cNvPr>
            <p:cNvSpPr/>
            <p:nvPr/>
          </p:nvSpPr>
          <p:spPr>
            <a:xfrm>
              <a:off x="2526977" y="3612224"/>
              <a:ext cx="51914" cy="32895"/>
            </a:xfrm>
            <a:custGeom>
              <a:avLst/>
              <a:gdLst/>
              <a:ahLst/>
              <a:cxnLst/>
              <a:rect l="l" t="t" r="r" b="b"/>
              <a:pathLst>
                <a:path w="1504" h="953" extrusionOk="0">
                  <a:moveTo>
                    <a:pt x="1338" y="1"/>
                  </a:moveTo>
                  <a:cubicBezTo>
                    <a:pt x="1319" y="1"/>
                    <a:pt x="1298" y="4"/>
                    <a:pt x="1278" y="11"/>
                  </a:cubicBezTo>
                  <a:lnTo>
                    <a:pt x="100" y="687"/>
                  </a:lnTo>
                  <a:cubicBezTo>
                    <a:pt x="25" y="737"/>
                    <a:pt x="0" y="813"/>
                    <a:pt x="50" y="888"/>
                  </a:cubicBezTo>
                  <a:cubicBezTo>
                    <a:pt x="66" y="935"/>
                    <a:pt x="102" y="953"/>
                    <a:pt x="146" y="953"/>
                  </a:cubicBezTo>
                  <a:cubicBezTo>
                    <a:pt x="171" y="953"/>
                    <a:pt x="198" y="947"/>
                    <a:pt x="226" y="938"/>
                  </a:cubicBezTo>
                  <a:lnTo>
                    <a:pt x="1404" y="261"/>
                  </a:lnTo>
                  <a:cubicBezTo>
                    <a:pt x="1479" y="211"/>
                    <a:pt x="1504" y="136"/>
                    <a:pt x="1454" y="61"/>
                  </a:cubicBezTo>
                  <a:cubicBezTo>
                    <a:pt x="1435" y="24"/>
                    <a:pt x="1390" y="1"/>
                    <a:pt x="1338"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0;p61">
              <a:extLst>
                <a:ext uri="{FF2B5EF4-FFF2-40B4-BE49-F238E27FC236}">
                  <a16:creationId xmlns:a16="http://schemas.microsoft.com/office/drawing/2014/main" id="{D81529FF-DF50-40A5-93BE-4D08C044351F}"/>
                </a:ext>
              </a:extLst>
            </p:cNvPr>
            <p:cNvSpPr/>
            <p:nvPr/>
          </p:nvSpPr>
          <p:spPr>
            <a:xfrm>
              <a:off x="2558973" y="3454796"/>
              <a:ext cx="51949" cy="33275"/>
            </a:xfrm>
            <a:custGeom>
              <a:avLst/>
              <a:gdLst/>
              <a:ahLst/>
              <a:cxnLst/>
              <a:rect l="l" t="t" r="r" b="b"/>
              <a:pathLst>
                <a:path w="1505" h="964" extrusionOk="0">
                  <a:moveTo>
                    <a:pt x="1327" y="0"/>
                  </a:moveTo>
                  <a:cubicBezTo>
                    <a:pt x="1309" y="0"/>
                    <a:pt x="1292" y="3"/>
                    <a:pt x="1279" y="10"/>
                  </a:cubicBezTo>
                  <a:lnTo>
                    <a:pt x="76" y="712"/>
                  </a:lnTo>
                  <a:cubicBezTo>
                    <a:pt x="25" y="737"/>
                    <a:pt x="0" y="837"/>
                    <a:pt x="25" y="887"/>
                  </a:cubicBezTo>
                  <a:cubicBezTo>
                    <a:pt x="58" y="936"/>
                    <a:pt x="101" y="964"/>
                    <a:pt x="147" y="964"/>
                  </a:cubicBezTo>
                  <a:cubicBezTo>
                    <a:pt x="173" y="964"/>
                    <a:pt x="199" y="955"/>
                    <a:pt x="226" y="938"/>
                  </a:cubicBezTo>
                  <a:lnTo>
                    <a:pt x="1404" y="261"/>
                  </a:lnTo>
                  <a:cubicBezTo>
                    <a:pt x="1479" y="211"/>
                    <a:pt x="1504" y="135"/>
                    <a:pt x="1454" y="60"/>
                  </a:cubicBezTo>
                  <a:cubicBezTo>
                    <a:pt x="1436" y="24"/>
                    <a:pt x="1377" y="0"/>
                    <a:pt x="1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1;p61">
              <a:extLst>
                <a:ext uri="{FF2B5EF4-FFF2-40B4-BE49-F238E27FC236}">
                  <a16:creationId xmlns:a16="http://schemas.microsoft.com/office/drawing/2014/main" id="{2EBD4E07-5548-D0A0-0231-9615BD78848B}"/>
                </a:ext>
              </a:extLst>
            </p:cNvPr>
            <p:cNvSpPr/>
            <p:nvPr/>
          </p:nvSpPr>
          <p:spPr>
            <a:xfrm>
              <a:off x="2411901" y="3525209"/>
              <a:ext cx="57126" cy="12150"/>
            </a:xfrm>
            <a:custGeom>
              <a:avLst/>
              <a:gdLst/>
              <a:ahLst/>
              <a:cxnLst/>
              <a:rect l="l" t="t" r="r" b="b"/>
              <a:pathLst>
                <a:path w="1655" h="352" extrusionOk="0">
                  <a:moveTo>
                    <a:pt x="151" y="0"/>
                  </a:moveTo>
                  <a:cubicBezTo>
                    <a:pt x="76" y="0"/>
                    <a:pt x="1" y="75"/>
                    <a:pt x="1" y="151"/>
                  </a:cubicBezTo>
                  <a:cubicBezTo>
                    <a:pt x="1" y="226"/>
                    <a:pt x="51" y="276"/>
                    <a:pt x="126" y="276"/>
                  </a:cubicBezTo>
                  <a:lnTo>
                    <a:pt x="1504" y="351"/>
                  </a:lnTo>
                  <a:cubicBezTo>
                    <a:pt x="1580" y="351"/>
                    <a:pt x="1630" y="301"/>
                    <a:pt x="1630" y="226"/>
                  </a:cubicBezTo>
                  <a:cubicBezTo>
                    <a:pt x="1655" y="151"/>
                    <a:pt x="1580" y="75"/>
                    <a:pt x="1504" y="75"/>
                  </a:cubicBez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72;p61">
              <a:extLst>
                <a:ext uri="{FF2B5EF4-FFF2-40B4-BE49-F238E27FC236}">
                  <a16:creationId xmlns:a16="http://schemas.microsoft.com/office/drawing/2014/main" id="{C634E821-184B-14C8-1D43-9E1B33E68DEC}"/>
                </a:ext>
              </a:extLst>
            </p:cNvPr>
            <p:cNvSpPr/>
            <p:nvPr/>
          </p:nvSpPr>
          <p:spPr>
            <a:xfrm>
              <a:off x="2481105" y="3683500"/>
              <a:ext cx="57126" cy="12150"/>
            </a:xfrm>
            <a:custGeom>
              <a:avLst/>
              <a:gdLst/>
              <a:ahLst/>
              <a:cxnLst/>
              <a:rect l="l" t="t" r="r" b="b"/>
              <a:pathLst>
                <a:path w="1655" h="352" extrusionOk="0">
                  <a:moveTo>
                    <a:pt x="151" y="1"/>
                  </a:moveTo>
                  <a:cubicBezTo>
                    <a:pt x="76" y="1"/>
                    <a:pt x="1" y="76"/>
                    <a:pt x="1" y="151"/>
                  </a:cubicBezTo>
                  <a:cubicBezTo>
                    <a:pt x="1" y="226"/>
                    <a:pt x="51" y="276"/>
                    <a:pt x="126" y="276"/>
                  </a:cubicBezTo>
                  <a:lnTo>
                    <a:pt x="1504" y="352"/>
                  </a:lnTo>
                  <a:cubicBezTo>
                    <a:pt x="1580" y="352"/>
                    <a:pt x="1630" y="302"/>
                    <a:pt x="1630" y="226"/>
                  </a:cubicBezTo>
                  <a:cubicBezTo>
                    <a:pt x="1655" y="151"/>
                    <a:pt x="1580" y="76"/>
                    <a:pt x="1504" y="76"/>
                  </a:cubicBezTo>
                  <a:lnTo>
                    <a:pt x="151"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73;p61">
              <a:extLst>
                <a:ext uri="{FF2B5EF4-FFF2-40B4-BE49-F238E27FC236}">
                  <a16:creationId xmlns:a16="http://schemas.microsoft.com/office/drawing/2014/main" id="{E2EE34DE-745C-FC98-E23B-2876FAB8A1BA}"/>
                </a:ext>
              </a:extLst>
            </p:cNvPr>
            <p:cNvSpPr/>
            <p:nvPr/>
          </p:nvSpPr>
          <p:spPr>
            <a:xfrm>
              <a:off x="2562425" y="3558068"/>
              <a:ext cx="57126" cy="11460"/>
            </a:xfrm>
            <a:custGeom>
              <a:avLst/>
              <a:gdLst/>
              <a:ahLst/>
              <a:cxnLst/>
              <a:rect l="l" t="t" r="r" b="b"/>
              <a:pathLst>
                <a:path w="1655" h="332" extrusionOk="0">
                  <a:moveTo>
                    <a:pt x="151" y="1"/>
                  </a:moveTo>
                  <a:cubicBezTo>
                    <a:pt x="76" y="1"/>
                    <a:pt x="1" y="51"/>
                    <a:pt x="1" y="126"/>
                  </a:cubicBezTo>
                  <a:cubicBezTo>
                    <a:pt x="1" y="201"/>
                    <a:pt x="51" y="276"/>
                    <a:pt x="126" y="276"/>
                  </a:cubicBezTo>
                  <a:lnTo>
                    <a:pt x="1504" y="326"/>
                  </a:lnTo>
                  <a:cubicBezTo>
                    <a:pt x="1514" y="330"/>
                    <a:pt x="1524" y="331"/>
                    <a:pt x="1533" y="331"/>
                  </a:cubicBezTo>
                  <a:cubicBezTo>
                    <a:pt x="1592" y="331"/>
                    <a:pt x="1630" y="266"/>
                    <a:pt x="1630" y="201"/>
                  </a:cubicBezTo>
                  <a:cubicBezTo>
                    <a:pt x="1655" y="126"/>
                    <a:pt x="1580" y="76"/>
                    <a:pt x="1504" y="76"/>
                  </a:cubicBezTo>
                  <a:lnTo>
                    <a:pt x="151"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74;p61">
              <a:extLst>
                <a:ext uri="{FF2B5EF4-FFF2-40B4-BE49-F238E27FC236}">
                  <a16:creationId xmlns:a16="http://schemas.microsoft.com/office/drawing/2014/main" id="{620655FE-E021-7B4E-09C4-C6733D4E7882}"/>
                </a:ext>
              </a:extLst>
            </p:cNvPr>
            <p:cNvSpPr/>
            <p:nvPr/>
          </p:nvSpPr>
          <p:spPr>
            <a:xfrm>
              <a:off x="2317604" y="3619507"/>
              <a:ext cx="57126" cy="12116"/>
            </a:xfrm>
            <a:custGeom>
              <a:avLst/>
              <a:gdLst/>
              <a:ahLst/>
              <a:cxnLst/>
              <a:rect l="l" t="t" r="r" b="b"/>
              <a:pathLst>
                <a:path w="1655" h="351" extrusionOk="0">
                  <a:moveTo>
                    <a:pt x="151" y="0"/>
                  </a:moveTo>
                  <a:cubicBezTo>
                    <a:pt x="76" y="0"/>
                    <a:pt x="1" y="75"/>
                    <a:pt x="1" y="150"/>
                  </a:cubicBezTo>
                  <a:cubicBezTo>
                    <a:pt x="1" y="226"/>
                    <a:pt x="51" y="276"/>
                    <a:pt x="126" y="276"/>
                  </a:cubicBezTo>
                  <a:lnTo>
                    <a:pt x="1505" y="351"/>
                  </a:lnTo>
                  <a:cubicBezTo>
                    <a:pt x="1580" y="351"/>
                    <a:pt x="1630" y="301"/>
                    <a:pt x="1655" y="226"/>
                  </a:cubicBezTo>
                  <a:cubicBezTo>
                    <a:pt x="1655" y="150"/>
                    <a:pt x="1580" y="75"/>
                    <a:pt x="1505" y="75"/>
                  </a:cubicBezTo>
                  <a:lnTo>
                    <a:pt x="151" y="0"/>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75;p61">
              <a:extLst>
                <a:ext uri="{FF2B5EF4-FFF2-40B4-BE49-F238E27FC236}">
                  <a16:creationId xmlns:a16="http://schemas.microsoft.com/office/drawing/2014/main" id="{15EA16D1-BC6E-1718-BA27-1C54CA2609AE}"/>
                </a:ext>
              </a:extLst>
            </p:cNvPr>
            <p:cNvSpPr/>
            <p:nvPr/>
          </p:nvSpPr>
          <p:spPr>
            <a:xfrm>
              <a:off x="2768312" y="3920211"/>
              <a:ext cx="52812" cy="30099"/>
            </a:xfrm>
            <a:custGeom>
              <a:avLst/>
              <a:gdLst/>
              <a:ahLst/>
              <a:cxnLst/>
              <a:rect l="l" t="t" r="r" b="b"/>
              <a:pathLst>
                <a:path w="1530" h="872" extrusionOk="0">
                  <a:moveTo>
                    <a:pt x="152" y="0"/>
                  </a:moveTo>
                  <a:cubicBezTo>
                    <a:pt x="103" y="0"/>
                    <a:pt x="44" y="23"/>
                    <a:pt x="26" y="60"/>
                  </a:cubicBezTo>
                  <a:cubicBezTo>
                    <a:pt x="1" y="135"/>
                    <a:pt x="26" y="210"/>
                    <a:pt x="101" y="261"/>
                  </a:cubicBezTo>
                  <a:lnTo>
                    <a:pt x="1329" y="862"/>
                  </a:lnTo>
                  <a:cubicBezTo>
                    <a:pt x="1341" y="868"/>
                    <a:pt x="1357" y="871"/>
                    <a:pt x="1374" y="871"/>
                  </a:cubicBezTo>
                  <a:cubicBezTo>
                    <a:pt x="1424" y="871"/>
                    <a:pt x="1486" y="843"/>
                    <a:pt x="1504" y="787"/>
                  </a:cubicBezTo>
                  <a:cubicBezTo>
                    <a:pt x="1529" y="712"/>
                    <a:pt x="1504" y="637"/>
                    <a:pt x="1429" y="611"/>
                  </a:cubicBezTo>
                  <a:lnTo>
                    <a:pt x="201" y="10"/>
                  </a:lnTo>
                  <a:cubicBezTo>
                    <a:pt x="188" y="3"/>
                    <a:pt x="171" y="0"/>
                    <a:pt x="152"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76;p61">
              <a:extLst>
                <a:ext uri="{FF2B5EF4-FFF2-40B4-BE49-F238E27FC236}">
                  <a16:creationId xmlns:a16="http://schemas.microsoft.com/office/drawing/2014/main" id="{0BFE0856-1C43-4104-540B-2DA540F8CDE2}"/>
                </a:ext>
              </a:extLst>
            </p:cNvPr>
            <p:cNvSpPr/>
            <p:nvPr/>
          </p:nvSpPr>
          <p:spPr>
            <a:xfrm>
              <a:off x="2808972" y="4142529"/>
              <a:ext cx="53675" cy="30099"/>
            </a:xfrm>
            <a:custGeom>
              <a:avLst/>
              <a:gdLst/>
              <a:ahLst/>
              <a:cxnLst/>
              <a:rect l="l" t="t" r="r" b="b"/>
              <a:pathLst>
                <a:path w="1555" h="872" extrusionOk="0">
                  <a:moveTo>
                    <a:pt x="170" y="1"/>
                  </a:moveTo>
                  <a:cubicBezTo>
                    <a:pt x="116" y="1"/>
                    <a:pt x="69" y="29"/>
                    <a:pt x="51" y="85"/>
                  </a:cubicBezTo>
                  <a:cubicBezTo>
                    <a:pt x="1" y="135"/>
                    <a:pt x="26" y="236"/>
                    <a:pt x="101" y="261"/>
                  </a:cubicBezTo>
                  <a:lnTo>
                    <a:pt x="1329" y="862"/>
                  </a:lnTo>
                  <a:cubicBezTo>
                    <a:pt x="1348" y="869"/>
                    <a:pt x="1366" y="872"/>
                    <a:pt x="1384" y="872"/>
                  </a:cubicBezTo>
                  <a:cubicBezTo>
                    <a:pt x="1438" y="872"/>
                    <a:pt x="1485" y="843"/>
                    <a:pt x="1504" y="787"/>
                  </a:cubicBezTo>
                  <a:cubicBezTo>
                    <a:pt x="1554" y="737"/>
                    <a:pt x="1529" y="637"/>
                    <a:pt x="1454" y="612"/>
                  </a:cubicBezTo>
                  <a:lnTo>
                    <a:pt x="226" y="10"/>
                  </a:lnTo>
                  <a:cubicBezTo>
                    <a:pt x="207" y="4"/>
                    <a:pt x="188" y="1"/>
                    <a:pt x="170"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77;p61">
              <a:extLst>
                <a:ext uri="{FF2B5EF4-FFF2-40B4-BE49-F238E27FC236}">
                  <a16:creationId xmlns:a16="http://schemas.microsoft.com/office/drawing/2014/main" id="{76B75BD0-E102-8D47-8B48-2BF28A2880EF}"/>
                </a:ext>
              </a:extLst>
            </p:cNvPr>
            <p:cNvSpPr/>
            <p:nvPr/>
          </p:nvSpPr>
          <p:spPr>
            <a:xfrm>
              <a:off x="2849632" y="4075361"/>
              <a:ext cx="53675" cy="30375"/>
            </a:xfrm>
            <a:custGeom>
              <a:avLst/>
              <a:gdLst/>
              <a:ahLst/>
              <a:cxnLst/>
              <a:rect l="l" t="t" r="r" b="b"/>
              <a:pathLst>
                <a:path w="1555" h="880" extrusionOk="0">
                  <a:moveTo>
                    <a:pt x="148" y="0"/>
                  </a:moveTo>
                  <a:cubicBezTo>
                    <a:pt x="104" y="0"/>
                    <a:pt x="67" y="28"/>
                    <a:pt x="51" y="76"/>
                  </a:cubicBezTo>
                  <a:cubicBezTo>
                    <a:pt x="0" y="152"/>
                    <a:pt x="51" y="227"/>
                    <a:pt x="101" y="252"/>
                  </a:cubicBezTo>
                  <a:lnTo>
                    <a:pt x="1329" y="853"/>
                  </a:lnTo>
                  <a:cubicBezTo>
                    <a:pt x="1355" y="871"/>
                    <a:pt x="1382" y="879"/>
                    <a:pt x="1408" y="879"/>
                  </a:cubicBezTo>
                  <a:cubicBezTo>
                    <a:pt x="1454" y="879"/>
                    <a:pt x="1497" y="852"/>
                    <a:pt x="1529" y="803"/>
                  </a:cubicBezTo>
                  <a:cubicBezTo>
                    <a:pt x="1554" y="728"/>
                    <a:pt x="1529" y="653"/>
                    <a:pt x="1454" y="628"/>
                  </a:cubicBezTo>
                  <a:lnTo>
                    <a:pt x="226" y="26"/>
                  </a:lnTo>
                  <a:cubicBezTo>
                    <a:pt x="199" y="9"/>
                    <a:pt x="173" y="0"/>
                    <a:pt x="148"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78;p61">
              <a:extLst>
                <a:ext uri="{FF2B5EF4-FFF2-40B4-BE49-F238E27FC236}">
                  <a16:creationId xmlns:a16="http://schemas.microsoft.com/office/drawing/2014/main" id="{EFBDB48A-FEDA-1158-7EC6-B4A484725BEA}"/>
                </a:ext>
              </a:extLst>
            </p:cNvPr>
            <p:cNvSpPr/>
            <p:nvPr/>
          </p:nvSpPr>
          <p:spPr>
            <a:xfrm>
              <a:off x="2781290" y="4039602"/>
              <a:ext cx="26855" cy="54227"/>
            </a:xfrm>
            <a:custGeom>
              <a:avLst/>
              <a:gdLst/>
              <a:ahLst/>
              <a:cxnLst/>
              <a:rect l="l" t="t" r="r" b="b"/>
              <a:pathLst>
                <a:path w="778" h="1571" extrusionOk="0">
                  <a:moveTo>
                    <a:pt x="156" y="0"/>
                  </a:moveTo>
                  <a:cubicBezTo>
                    <a:pt x="138" y="0"/>
                    <a:pt x="120" y="3"/>
                    <a:pt x="101" y="10"/>
                  </a:cubicBezTo>
                  <a:cubicBezTo>
                    <a:pt x="26" y="35"/>
                    <a:pt x="1" y="110"/>
                    <a:pt x="26" y="185"/>
                  </a:cubicBezTo>
                  <a:lnTo>
                    <a:pt x="502" y="1463"/>
                  </a:lnTo>
                  <a:cubicBezTo>
                    <a:pt x="522" y="1525"/>
                    <a:pt x="577" y="1570"/>
                    <a:pt x="638" y="1570"/>
                  </a:cubicBezTo>
                  <a:cubicBezTo>
                    <a:pt x="651" y="1570"/>
                    <a:pt x="664" y="1568"/>
                    <a:pt x="677" y="1564"/>
                  </a:cubicBezTo>
                  <a:cubicBezTo>
                    <a:pt x="752" y="1538"/>
                    <a:pt x="777" y="1438"/>
                    <a:pt x="752" y="1388"/>
                  </a:cubicBezTo>
                  <a:lnTo>
                    <a:pt x="276" y="85"/>
                  </a:lnTo>
                  <a:cubicBezTo>
                    <a:pt x="257" y="28"/>
                    <a:pt x="210"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79;p61">
              <a:extLst>
                <a:ext uri="{FF2B5EF4-FFF2-40B4-BE49-F238E27FC236}">
                  <a16:creationId xmlns:a16="http://schemas.microsoft.com/office/drawing/2014/main" id="{12F7E61A-EA86-AD02-EBCD-60BEC244BE41}"/>
                </a:ext>
              </a:extLst>
            </p:cNvPr>
            <p:cNvSpPr/>
            <p:nvPr/>
          </p:nvSpPr>
          <p:spPr>
            <a:xfrm>
              <a:off x="2900681" y="4001634"/>
              <a:ext cx="26855" cy="54123"/>
            </a:xfrm>
            <a:custGeom>
              <a:avLst/>
              <a:gdLst/>
              <a:ahLst/>
              <a:cxnLst/>
              <a:rect l="l" t="t" r="r" b="b"/>
              <a:pathLst>
                <a:path w="778" h="1568" extrusionOk="0">
                  <a:moveTo>
                    <a:pt x="140" y="0"/>
                  </a:moveTo>
                  <a:cubicBezTo>
                    <a:pt x="127" y="0"/>
                    <a:pt x="114" y="2"/>
                    <a:pt x="100" y="7"/>
                  </a:cubicBezTo>
                  <a:cubicBezTo>
                    <a:pt x="25" y="32"/>
                    <a:pt x="0" y="132"/>
                    <a:pt x="25" y="182"/>
                  </a:cubicBezTo>
                  <a:lnTo>
                    <a:pt x="501" y="1486"/>
                  </a:lnTo>
                  <a:cubicBezTo>
                    <a:pt x="522" y="1526"/>
                    <a:pt x="576" y="1567"/>
                    <a:pt x="636" y="1567"/>
                  </a:cubicBezTo>
                  <a:cubicBezTo>
                    <a:pt x="649" y="1567"/>
                    <a:pt x="663" y="1565"/>
                    <a:pt x="677" y="1561"/>
                  </a:cubicBezTo>
                  <a:cubicBezTo>
                    <a:pt x="752" y="1536"/>
                    <a:pt x="777" y="1461"/>
                    <a:pt x="752" y="1385"/>
                  </a:cubicBezTo>
                  <a:lnTo>
                    <a:pt x="276" y="107"/>
                  </a:lnTo>
                  <a:cubicBezTo>
                    <a:pt x="255" y="45"/>
                    <a:pt x="201"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0;p61">
              <a:extLst>
                <a:ext uri="{FF2B5EF4-FFF2-40B4-BE49-F238E27FC236}">
                  <a16:creationId xmlns:a16="http://schemas.microsoft.com/office/drawing/2014/main" id="{E0D93A62-AC22-62D5-962F-6FA8BEAEB8E3}"/>
                </a:ext>
              </a:extLst>
            </p:cNvPr>
            <p:cNvSpPr/>
            <p:nvPr/>
          </p:nvSpPr>
          <p:spPr>
            <a:xfrm>
              <a:off x="3007059" y="4108807"/>
              <a:ext cx="26855" cy="53433"/>
            </a:xfrm>
            <a:custGeom>
              <a:avLst/>
              <a:gdLst/>
              <a:ahLst/>
              <a:cxnLst/>
              <a:rect l="l" t="t" r="r" b="b"/>
              <a:pathLst>
                <a:path w="778" h="1548" extrusionOk="0">
                  <a:moveTo>
                    <a:pt x="157" y="0"/>
                  </a:moveTo>
                  <a:cubicBezTo>
                    <a:pt x="139" y="0"/>
                    <a:pt x="120" y="3"/>
                    <a:pt x="101" y="10"/>
                  </a:cubicBezTo>
                  <a:cubicBezTo>
                    <a:pt x="51" y="35"/>
                    <a:pt x="1" y="110"/>
                    <a:pt x="26" y="185"/>
                  </a:cubicBezTo>
                  <a:lnTo>
                    <a:pt x="502" y="1463"/>
                  </a:lnTo>
                  <a:cubicBezTo>
                    <a:pt x="521" y="1520"/>
                    <a:pt x="568" y="1548"/>
                    <a:pt x="622" y="1548"/>
                  </a:cubicBezTo>
                  <a:cubicBezTo>
                    <a:pt x="640" y="1548"/>
                    <a:pt x="659" y="1545"/>
                    <a:pt x="678" y="1538"/>
                  </a:cubicBezTo>
                  <a:cubicBezTo>
                    <a:pt x="753" y="1513"/>
                    <a:pt x="778" y="1438"/>
                    <a:pt x="753" y="1363"/>
                  </a:cubicBezTo>
                  <a:lnTo>
                    <a:pt x="277" y="85"/>
                  </a:lnTo>
                  <a:cubicBezTo>
                    <a:pt x="258" y="28"/>
                    <a:pt x="211" y="0"/>
                    <a:pt x="157"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1;p61">
              <a:extLst>
                <a:ext uri="{FF2B5EF4-FFF2-40B4-BE49-F238E27FC236}">
                  <a16:creationId xmlns:a16="http://schemas.microsoft.com/office/drawing/2014/main" id="{8EB563CA-3810-3A34-26A0-F0CD8CC69DE6}"/>
                </a:ext>
              </a:extLst>
            </p:cNvPr>
            <p:cNvSpPr/>
            <p:nvPr/>
          </p:nvSpPr>
          <p:spPr>
            <a:xfrm>
              <a:off x="2735453" y="3982478"/>
              <a:ext cx="51051" cy="33275"/>
            </a:xfrm>
            <a:custGeom>
              <a:avLst/>
              <a:gdLst/>
              <a:ahLst/>
              <a:cxnLst/>
              <a:rect l="l" t="t" r="r" b="b"/>
              <a:pathLst>
                <a:path w="1479" h="964" extrusionOk="0">
                  <a:moveTo>
                    <a:pt x="1313" y="1"/>
                  </a:moveTo>
                  <a:cubicBezTo>
                    <a:pt x="1294" y="1"/>
                    <a:pt x="1273" y="4"/>
                    <a:pt x="1253" y="10"/>
                  </a:cubicBezTo>
                  <a:lnTo>
                    <a:pt x="75" y="712"/>
                  </a:lnTo>
                  <a:cubicBezTo>
                    <a:pt x="0" y="737"/>
                    <a:pt x="0" y="838"/>
                    <a:pt x="25" y="888"/>
                  </a:cubicBezTo>
                  <a:cubicBezTo>
                    <a:pt x="58" y="936"/>
                    <a:pt x="100" y="964"/>
                    <a:pt x="147" y="964"/>
                  </a:cubicBezTo>
                  <a:cubicBezTo>
                    <a:pt x="172" y="964"/>
                    <a:pt x="199" y="956"/>
                    <a:pt x="226" y="938"/>
                  </a:cubicBezTo>
                  <a:lnTo>
                    <a:pt x="1404" y="261"/>
                  </a:lnTo>
                  <a:cubicBezTo>
                    <a:pt x="1454" y="211"/>
                    <a:pt x="1479" y="136"/>
                    <a:pt x="1454" y="61"/>
                  </a:cubicBezTo>
                  <a:cubicBezTo>
                    <a:pt x="1417" y="24"/>
                    <a:pt x="1367"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2;p61">
              <a:extLst>
                <a:ext uri="{FF2B5EF4-FFF2-40B4-BE49-F238E27FC236}">
                  <a16:creationId xmlns:a16="http://schemas.microsoft.com/office/drawing/2014/main" id="{F9551893-2031-E185-3A8E-8401F7CBFF35}"/>
                </a:ext>
              </a:extLst>
            </p:cNvPr>
            <p:cNvSpPr/>
            <p:nvPr/>
          </p:nvSpPr>
          <p:spPr>
            <a:xfrm>
              <a:off x="2857433" y="3943544"/>
              <a:ext cx="51914" cy="32895"/>
            </a:xfrm>
            <a:custGeom>
              <a:avLst/>
              <a:gdLst/>
              <a:ahLst/>
              <a:cxnLst/>
              <a:rect l="l" t="t" r="r" b="b"/>
              <a:pathLst>
                <a:path w="1504" h="953" extrusionOk="0">
                  <a:moveTo>
                    <a:pt x="1327" y="1"/>
                  </a:moveTo>
                  <a:cubicBezTo>
                    <a:pt x="1309" y="1"/>
                    <a:pt x="1292" y="4"/>
                    <a:pt x="1278" y="11"/>
                  </a:cubicBezTo>
                  <a:lnTo>
                    <a:pt x="75" y="687"/>
                  </a:lnTo>
                  <a:cubicBezTo>
                    <a:pt x="25" y="737"/>
                    <a:pt x="0" y="813"/>
                    <a:pt x="25" y="888"/>
                  </a:cubicBezTo>
                  <a:cubicBezTo>
                    <a:pt x="57" y="936"/>
                    <a:pt x="99" y="953"/>
                    <a:pt x="144" y="953"/>
                  </a:cubicBezTo>
                  <a:cubicBezTo>
                    <a:pt x="171" y="953"/>
                    <a:pt x="198" y="947"/>
                    <a:pt x="226" y="938"/>
                  </a:cubicBezTo>
                  <a:lnTo>
                    <a:pt x="1404" y="261"/>
                  </a:lnTo>
                  <a:cubicBezTo>
                    <a:pt x="1479" y="211"/>
                    <a:pt x="1504" y="136"/>
                    <a:pt x="1454" y="61"/>
                  </a:cubicBezTo>
                  <a:cubicBezTo>
                    <a:pt x="1435" y="24"/>
                    <a:pt x="1377" y="1"/>
                    <a:pt x="1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3;p61">
              <a:extLst>
                <a:ext uri="{FF2B5EF4-FFF2-40B4-BE49-F238E27FC236}">
                  <a16:creationId xmlns:a16="http://schemas.microsoft.com/office/drawing/2014/main" id="{E728226E-FE68-575D-DB54-816154EB3914}"/>
                </a:ext>
              </a:extLst>
            </p:cNvPr>
            <p:cNvSpPr/>
            <p:nvPr/>
          </p:nvSpPr>
          <p:spPr>
            <a:xfrm>
              <a:off x="2930089" y="4100454"/>
              <a:ext cx="51949" cy="33275"/>
            </a:xfrm>
            <a:custGeom>
              <a:avLst/>
              <a:gdLst/>
              <a:ahLst/>
              <a:cxnLst/>
              <a:rect l="l" t="t" r="r" b="b"/>
              <a:pathLst>
                <a:path w="1505" h="964" extrusionOk="0">
                  <a:moveTo>
                    <a:pt x="1345" y="0"/>
                  </a:moveTo>
                  <a:cubicBezTo>
                    <a:pt x="1320" y="0"/>
                    <a:pt x="1296" y="8"/>
                    <a:pt x="1279" y="26"/>
                  </a:cubicBezTo>
                  <a:lnTo>
                    <a:pt x="101" y="703"/>
                  </a:lnTo>
                  <a:cubicBezTo>
                    <a:pt x="25" y="753"/>
                    <a:pt x="0" y="828"/>
                    <a:pt x="50" y="903"/>
                  </a:cubicBezTo>
                  <a:cubicBezTo>
                    <a:pt x="69" y="940"/>
                    <a:pt x="114" y="963"/>
                    <a:pt x="166" y="963"/>
                  </a:cubicBezTo>
                  <a:cubicBezTo>
                    <a:pt x="186" y="963"/>
                    <a:pt x="206" y="960"/>
                    <a:pt x="226" y="953"/>
                  </a:cubicBezTo>
                  <a:lnTo>
                    <a:pt x="1404" y="252"/>
                  </a:lnTo>
                  <a:cubicBezTo>
                    <a:pt x="1479" y="227"/>
                    <a:pt x="1504" y="151"/>
                    <a:pt x="1454" y="76"/>
                  </a:cubicBezTo>
                  <a:cubicBezTo>
                    <a:pt x="1438" y="28"/>
                    <a:pt x="1390" y="0"/>
                    <a:pt x="1345"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4;p61">
              <a:extLst>
                <a:ext uri="{FF2B5EF4-FFF2-40B4-BE49-F238E27FC236}">
                  <a16:creationId xmlns:a16="http://schemas.microsoft.com/office/drawing/2014/main" id="{58204CF2-5E53-307B-0301-437DD9930C21}"/>
                </a:ext>
              </a:extLst>
            </p:cNvPr>
            <p:cNvSpPr/>
            <p:nvPr/>
          </p:nvSpPr>
          <p:spPr>
            <a:xfrm>
              <a:off x="2962085" y="3943544"/>
              <a:ext cx="51086" cy="32895"/>
            </a:xfrm>
            <a:custGeom>
              <a:avLst/>
              <a:gdLst/>
              <a:ahLst/>
              <a:cxnLst/>
              <a:rect l="l" t="t" r="r" b="b"/>
              <a:pathLst>
                <a:path w="1480" h="953" extrusionOk="0">
                  <a:moveTo>
                    <a:pt x="1314" y="1"/>
                  </a:moveTo>
                  <a:cubicBezTo>
                    <a:pt x="1294" y="1"/>
                    <a:pt x="1274" y="4"/>
                    <a:pt x="1254" y="11"/>
                  </a:cubicBezTo>
                  <a:lnTo>
                    <a:pt x="76" y="687"/>
                  </a:lnTo>
                  <a:cubicBezTo>
                    <a:pt x="26" y="737"/>
                    <a:pt x="1" y="813"/>
                    <a:pt x="26" y="888"/>
                  </a:cubicBezTo>
                  <a:cubicBezTo>
                    <a:pt x="57" y="936"/>
                    <a:pt x="99" y="953"/>
                    <a:pt x="145" y="953"/>
                  </a:cubicBezTo>
                  <a:cubicBezTo>
                    <a:pt x="171" y="953"/>
                    <a:pt x="199" y="947"/>
                    <a:pt x="226" y="938"/>
                  </a:cubicBezTo>
                  <a:lnTo>
                    <a:pt x="1404" y="261"/>
                  </a:lnTo>
                  <a:cubicBezTo>
                    <a:pt x="1479" y="211"/>
                    <a:pt x="1479" y="136"/>
                    <a:pt x="1454" y="61"/>
                  </a:cubicBezTo>
                  <a:cubicBezTo>
                    <a:pt x="1418" y="24"/>
                    <a:pt x="1367" y="1"/>
                    <a:pt x="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85;p61">
              <a:extLst>
                <a:ext uri="{FF2B5EF4-FFF2-40B4-BE49-F238E27FC236}">
                  <a16:creationId xmlns:a16="http://schemas.microsoft.com/office/drawing/2014/main" id="{E4D9B0DB-29D0-FBA9-139E-D23E02CDF061}"/>
                </a:ext>
              </a:extLst>
            </p:cNvPr>
            <p:cNvSpPr/>
            <p:nvPr/>
          </p:nvSpPr>
          <p:spPr>
            <a:xfrm>
              <a:off x="2815012" y="4013957"/>
              <a:ext cx="56298" cy="12150"/>
            </a:xfrm>
            <a:custGeom>
              <a:avLst/>
              <a:gdLst/>
              <a:ahLst/>
              <a:cxnLst/>
              <a:rect l="l" t="t" r="r" b="b"/>
              <a:pathLst>
                <a:path w="1631" h="352" extrusionOk="0">
                  <a:moveTo>
                    <a:pt x="151" y="1"/>
                  </a:moveTo>
                  <a:cubicBezTo>
                    <a:pt x="76" y="1"/>
                    <a:pt x="1" y="51"/>
                    <a:pt x="1" y="126"/>
                  </a:cubicBezTo>
                  <a:cubicBezTo>
                    <a:pt x="1" y="201"/>
                    <a:pt x="51" y="276"/>
                    <a:pt x="126" y="276"/>
                  </a:cubicBezTo>
                  <a:lnTo>
                    <a:pt x="1505" y="352"/>
                  </a:lnTo>
                  <a:cubicBezTo>
                    <a:pt x="1580" y="352"/>
                    <a:pt x="1630" y="301"/>
                    <a:pt x="1630" y="226"/>
                  </a:cubicBezTo>
                  <a:cubicBezTo>
                    <a:pt x="1630" y="151"/>
                    <a:pt x="1580" y="76"/>
                    <a:pt x="1505" y="76"/>
                  </a:cubicBezTo>
                  <a:lnTo>
                    <a:pt x="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86;p61">
              <a:extLst>
                <a:ext uri="{FF2B5EF4-FFF2-40B4-BE49-F238E27FC236}">
                  <a16:creationId xmlns:a16="http://schemas.microsoft.com/office/drawing/2014/main" id="{9BC27808-A536-F77B-AF4A-AAA8C8ED57F0}"/>
                </a:ext>
              </a:extLst>
            </p:cNvPr>
            <p:cNvSpPr/>
            <p:nvPr/>
          </p:nvSpPr>
          <p:spPr>
            <a:xfrm>
              <a:off x="2884217" y="4172282"/>
              <a:ext cx="56298" cy="12150"/>
            </a:xfrm>
            <a:custGeom>
              <a:avLst/>
              <a:gdLst/>
              <a:ahLst/>
              <a:cxnLst/>
              <a:rect l="l" t="t" r="r" b="b"/>
              <a:pathLst>
                <a:path w="1631" h="352" extrusionOk="0">
                  <a:moveTo>
                    <a:pt x="151" y="0"/>
                  </a:moveTo>
                  <a:cubicBezTo>
                    <a:pt x="76" y="0"/>
                    <a:pt x="1" y="50"/>
                    <a:pt x="1" y="126"/>
                  </a:cubicBezTo>
                  <a:cubicBezTo>
                    <a:pt x="1" y="201"/>
                    <a:pt x="51" y="276"/>
                    <a:pt x="126" y="276"/>
                  </a:cubicBezTo>
                  <a:lnTo>
                    <a:pt x="1505" y="351"/>
                  </a:lnTo>
                  <a:cubicBezTo>
                    <a:pt x="1580" y="351"/>
                    <a:pt x="1630" y="276"/>
                    <a:pt x="1630" y="201"/>
                  </a:cubicBezTo>
                  <a:cubicBezTo>
                    <a:pt x="1630" y="126"/>
                    <a:pt x="1580" y="75"/>
                    <a:pt x="1505" y="75"/>
                  </a:cubicBezTo>
                  <a:lnTo>
                    <a:pt x="151" y="0"/>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87;p61">
              <a:extLst>
                <a:ext uri="{FF2B5EF4-FFF2-40B4-BE49-F238E27FC236}">
                  <a16:creationId xmlns:a16="http://schemas.microsoft.com/office/drawing/2014/main" id="{B8CDF40B-6837-479C-137D-7C3721D145C9}"/>
                </a:ext>
              </a:extLst>
            </p:cNvPr>
            <p:cNvSpPr/>
            <p:nvPr/>
          </p:nvSpPr>
          <p:spPr>
            <a:xfrm>
              <a:off x="2965536" y="4046850"/>
              <a:ext cx="56264" cy="11253"/>
            </a:xfrm>
            <a:custGeom>
              <a:avLst/>
              <a:gdLst/>
              <a:ahLst/>
              <a:cxnLst/>
              <a:rect l="l" t="t" r="r" b="b"/>
              <a:pathLst>
                <a:path w="1630" h="326" extrusionOk="0">
                  <a:moveTo>
                    <a:pt x="151" y="0"/>
                  </a:moveTo>
                  <a:cubicBezTo>
                    <a:pt x="76" y="0"/>
                    <a:pt x="1" y="50"/>
                    <a:pt x="1" y="125"/>
                  </a:cubicBezTo>
                  <a:cubicBezTo>
                    <a:pt x="1" y="201"/>
                    <a:pt x="51" y="251"/>
                    <a:pt x="126" y="276"/>
                  </a:cubicBezTo>
                  <a:lnTo>
                    <a:pt x="1505" y="326"/>
                  </a:lnTo>
                  <a:cubicBezTo>
                    <a:pt x="1580" y="326"/>
                    <a:pt x="1630" y="276"/>
                    <a:pt x="1630" y="201"/>
                  </a:cubicBezTo>
                  <a:cubicBezTo>
                    <a:pt x="1630" y="125"/>
                    <a:pt x="1580" y="50"/>
                    <a:pt x="1505" y="50"/>
                  </a:cubicBez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88;p61">
              <a:extLst>
                <a:ext uri="{FF2B5EF4-FFF2-40B4-BE49-F238E27FC236}">
                  <a16:creationId xmlns:a16="http://schemas.microsoft.com/office/drawing/2014/main" id="{FBB4E52F-6626-BD08-010B-18008D176781}"/>
                </a:ext>
              </a:extLst>
            </p:cNvPr>
            <p:cNvSpPr/>
            <p:nvPr/>
          </p:nvSpPr>
          <p:spPr>
            <a:xfrm>
              <a:off x="2720750" y="4108254"/>
              <a:ext cx="57126" cy="12150"/>
            </a:xfrm>
            <a:custGeom>
              <a:avLst/>
              <a:gdLst/>
              <a:ahLst/>
              <a:cxnLst/>
              <a:rect l="l" t="t" r="r" b="b"/>
              <a:pathLst>
                <a:path w="1655" h="352" extrusionOk="0">
                  <a:moveTo>
                    <a:pt x="150" y="1"/>
                  </a:moveTo>
                  <a:cubicBezTo>
                    <a:pt x="75" y="1"/>
                    <a:pt x="0" y="51"/>
                    <a:pt x="0" y="126"/>
                  </a:cubicBezTo>
                  <a:cubicBezTo>
                    <a:pt x="0" y="201"/>
                    <a:pt x="50" y="276"/>
                    <a:pt x="125" y="276"/>
                  </a:cubicBezTo>
                  <a:lnTo>
                    <a:pt x="1504" y="351"/>
                  </a:lnTo>
                  <a:cubicBezTo>
                    <a:pt x="1579" y="351"/>
                    <a:pt x="1629" y="276"/>
                    <a:pt x="1654" y="201"/>
                  </a:cubicBezTo>
                  <a:cubicBezTo>
                    <a:pt x="1654" y="126"/>
                    <a:pt x="1579" y="76"/>
                    <a:pt x="1504" y="76"/>
                  </a:cubicBezTo>
                  <a:lnTo>
                    <a:pt x="150"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89;p61">
              <a:extLst>
                <a:ext uri="{FF2B5EF4-FFF2-40B4-BE49-F238E27FC236}">
                  <a16:creationId xmlns:a16="http://schemas.microsoft.com/office/drawing/2014/main" id="{887E731D-441A-7E39-878B-16B1E9D65DE3}"/>
                </a:ext>
              </a:extLst>
            </p:cNvPr>
            <p:cNvSpPr/>
            <p:nvPr/>
          </p:nvSpPr>
          <p:spPr>
            <a:xfrm>
              <a:off x="2116065" y="4169693"/>
              <a:ext cx="46737" cy="29443"/>
            </a:xfrm>
            <a:custGeom>
              <a:avLst/>
              <a:gdLst/>
              <a:ahLst/>
              <a:cxnLst/>
              <a:rect l="l" t="t" r="r" b="b"/>
              <a:pathLst>
                <a:path w="1354" h="853" extrusionOk="0">
                  <a:moveTo>
                    <a:pt x="0" y="0"/>
                  </a:moveTo>
                  <a:lnTo>
                    <a:pt x="0" y="301"/>
                  </a:lnTo>
                  <a:lnTo>
                    <a:pt x="1128" y="827"/>
                  </a:lnTo>
                  <a:cubicBezTo>
                    <a:pt x="1153" y="852"/>
                    <a:pt x="1178" y="852"/>
                    <a:pt x="1178" y="852"/>
                  </a:cubicBezTo>
                  <a:cubicBezTo>
                    <a:pt x="1228" y="852"/>
                    <a:pt x="1278" y="827"/>
                    <a:pt x="1303" y="777"/>
                  </a:cubicBezTo>
                  <a:cubicBezTo>
                    <a:pt x="1354" y="702"/>
                    <a:pt x="1303" y="627"/>
                    <a:pt x="1253" y="602"/>
                  </a:cubicBez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0;p61">
              <a:extLst>
                <a:ext uri="{FF2B5EF4-FFF2-40B4-BE49-F238E27FC236}">
                  <a16:creationId xmlns:a16="http://schemas.microsoft.com/office/drawing/2014/main" id="{DC279CBF-6C0F-D6D9-E5D7-C71FD551CEEE}"/>
                </a:ext>
              </a:extLst>
            </p:cNvPr>
            <p:cNvSpPr/>
            <p:nvPr/>
          </p:nvSpPr>
          <p:spPr>
            <a:xfrm>
              <a:off x="2150650" y="4391666"/>
              <a:ext cx="52812" cy="30099"/>
            </a:xfrm>
            <a:custGeom>
              <a:avLst/>
              <a:gdLst/>
              <a:ahLst/>
              <a:cxnLst/>
              <a:rect l="l" t="t" r="r" b="b"/>
              <a:pathLst>
                <a:path w="1530" h="872" extrusionOk="0">
                  <a:moveTo>
                    <a:pt x="156" y="1"/>
                  </a:moveTo>
                  <a:cubicBezTo>
                    <a:pt x="106" y="1"/>
                    <a:pt x="45" y="29"/>
                    <a:pt x="26" y="85"/>
                  </a:cubicBezTo>
                  <a:cubicBezTo>
                    <a:pt x="1" y="135"/>
                    <a:pt x="26" y="236"/>
                    <a:pt x="76" y="261"/>
                  </a:cubicBezTo>
                  <a:lnTo>
                    <a:pt x="1329" y="862"/>
                  </a:lnTo>
                  <a:cubicBezTo>
                    <a:pt x="1342" y="869"/>
                    <a:pt x="1357" y="872"/>
                    <a:pt x="1374" y="872"/>
                  </a:cubicBezTo>
                  <a:cubicBezTo>
                    <a:pt x="1425" y="872"/>
                    <a:pt x="1486" y="844"/>
                    <a:pt x="1504" y="787"/>
                  </a:cubicBezTo>
                  <a:cubicBezTo>
                    <a:pt x="1530" y="737"/>
                    <a:pt x="1504" y="637"/>
                    <a:pt x="1429" y="612"/>
                  </a:cubicBezTo>
                  <a:lnTo>
                    <a:pt x="201" y="10"/>
                  </a:lnTo>
                  <a:cubicBezTo>
                    <a:pt x="189" y="4"/>
                    <a:pt x="173" y="1"/>
                    <a:pt x="156"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91;p61">
              <a:extLst>
                <a:ext uri="{FF2B5EF4-FFF2-40B4-BE49-F238E27FC236}">
                  <a16:creationId xmlns:a16="http://schemas.microsoft.com/office/drawing/2014/main" id="{34C21CFD-6111-B417-5B1A-45B9379123A7}"/>
                </a:ext>
              </a:extLst>
            </p:cNvPr>
            <p:cNvSpPr/>
            <p:nvPr/>
          </p:nvSpPr>
          <p:spPr>
            <a:xfrm>
              <a:off x="2191310" y="4324187"/>
              <a:ext cx="52812" cy="30513"/>
            </a:xfrm>
            <a:custGeom>
              <a:avLst/>
              <a:gdLst/>
              <a:ahLst/>
              <a:cxnLst/>
              <a:rect l="l" t="t" r="r" b="b"/>
              <a:pathLst>
                <a:path w="1530" h="884" extrusionOk="0">
                  <a:moveTo>
                    <a:pt x="156" y="1"/>
                  </a:moveTo>
                  <a:cubicBezTo>
                    <a:pt x="106" y="1"/>
                    <a:pt x="45" y="29"/>
                    <a:pt x="26" y="85"/>
                  </a:cubicBezTo>
                  <a:cubicBezTo>
                    <a:pt x="1" y="161"/>
                    <a:pt x="26" y="236"/>
                    <a:pt x="101" y="261"/>
                  </a:cubicBezTo>
                  <a:lnTo>
                    <a:pt x="1329" y="862"/>
                  </a:lnTo>
                  <a:cubicBezTo>
                    <a:pt x="1344" y="877"/>
                    <a:pt x="1363" y="883"/>
                    <a:pt x="1383" y="883"/>
                  </a:cubicBezTo>
                  <a:cubicBezTo>
                    <a:pt x="1431" y="883"/>
                    <a:pt x="1487" y="848"/>
                    <a:pt x="1504" y="812"/>
                  </a:cubicBezTo>
                  <a:cubicBezTo>
                    <a:pt x="1530" y="737"/>
                    <a:pt x="1504" y="662"/>
                    <a:pt x="1454" y="612"/>
                  </a:cubicBezTo>
                  <a:lnTo>
                    <a:pt x="201" y="10"/>
                  </a:lnTo>
                  <a:cubicBezTo>
                    <a:pt x="189" y="4"/>
                    <a:pt x="173" y="1"/>
                    <a:pt x="156"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2;p61">
              <a:extLst>
                <a:ext uri="{FF2B5EF4-FFF2-40B4-BE49-F238E27FC236}">
                  <a16:creationId xmlns:a16="http://schemas.microsoft.com/office/drawing/2014/main" id="{CB7BF454-F956-0D60-2704-2AD7C21FA446}"/>
                </a:ext>
              </a:extLst>
            </p:cNvPr>
            <p:cNvSpPr/>
            <p:nvPr/>
          </p:nvSpPr>
          <p:spPr>
            <a:xfrm>
              <a:off x="2122105" y="4288739"/>
              <a:ext cx="26855" cy="53433"/>
            </a:xfrm>
            <a:custGeom>
              <a:avLst/>
              <a:gdLst/>
              <a:ahLst/>
              <a:cxnLst/>
              <a:rect l="l" t="t" r="r" b="b"/>
              <a:pathLst>
                <a:path w="778" h="1548" extrusionOk="0">
                  <a:moveTo>
                    <a:pt x="157" y="0"/>
                  </a:moveTo>
                  <a:cubicBezTo>
                    <a:pt x="139" y="0"/>
                    <a:pt x="120" y="3"/>
                    <a:pt x="101" y="10"/>
                  </a:cubicBezTo>
                  <a:cubicBezTo>
                    <a:pt x="51" y="35"/>
                    <a:pt x="1" y="110"/>
                    <a:pt x="26" y="185"/>
                  </a:cubicBezTo>
                  <a:lnTo>
                    <a:pt x="502" y="1463"/>
                  </a:lnTo>
                  <a:cubicBezTo>
                    <a:pt x="521" y="1520"/>
                    <a:pt x="568" y="1548"/>
                    <a:pt x="622" y="1548"/>
                  </a:cubicBezTo>
                  <a:cubicBezTo>
                    <a:pt x="640" y="1548"/>
                    <a:pt x="659" y="1545"/>
                    <a:pt x="677" y="1539"/>
                  </a:cubicBezTo>
                  <a:cubicBezTo>
                    <a:pt x="753" y="1513"/>
                    <a:pt x="778" y="1438"/>
                    <a:pt x="753" y="1363"/>
                  </a:cubicBezTo>
                  <a:lnTo>
                    <a:pt x="276" y="85"/>
                  </a:lnTo>
                  <a:cubicBezTo>
                    <a:pt x="258" y="29"/>
                    <a:pt x="211"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3;p61">
              <a:extLst>
                <a:ext uri="{FF2B5EF4-FFF2-40B4-BE49-F238E27FC236}">
                  <a16:creationId xmlns:a16="http://schemas.microsoft.com/office/drawing/2014/main" id="{1C3ED5C3-9B93-3949-20B9-DED49FFD7FB1}"/>
                </a:ext>
              </a:extLst>
            </p:cNvPr>
            <p:cNvSpPr/>
            <p:nvPr/>
          </p:nvSpPr>
          <p:spPr>
            <a:xfrm>
              <a:off x="2241496" y="4250771"/>
              <a:ext cx="27718" cy="54123"/>
            </a:xfrm>
            <a:custGeom>
              <a:avLst/>
              <a:gdLst/>
              <a:ahLst/>
              <a:cxnLst/>
              <a:rect l="l" t="t" r="r" b="b"/>
              <a:pathLst>
                <a:path w="803" h="1568" extrusionOk="0">
                  <a:moveTo>
                    <a:pt x="158" y="0"/>
                  </a:moveTo>
                  <a:cubicBezTo>
                    <a:pt x="146" y="0"/>
                    <a:pt x="135" y="2"/>
                    <a:pt x="126" y="7"/>
                  </a:cubicBezTo>
                  <a:cubicBezTo>
                    <a:pt x="50" y="32"/>
                    <a:pt x="0" y="107"/>
                    <a:pt x="25" y="182"/>
                  </a:cubicBezTo>
                  <a:lnTo>
                    <a:pt x="502" y="1461"/>
                  </a:lnTo>
                  <a:cubicBezTo>
                    <a:pt x="522" y="1522"/>
                    <a:pt x="577" y="1567"/>
                    <a:pt x="637" y="1567"/>
                  </a:cubicBezTo>
                  <a:cubicBezTo>
                    <a:pt x="650" y="1567"/>
                    <a:pt x="664" y="1565"/>
                    <a:pt x="677" y="1561"/>
                  </a:cubicBezTo>
                  <a:cubicBezTo>
                    <a:pt x="752" y="1536"/>
                    <a:pt x="802" y="1461"/>
                    <a:pt x="752" y="1385"/>
                  </a:cubicBezTo>
                  <a:lnTo>
                    <a:pt x="301" y="82"/>
                  </a:lnTo>
                  <a:cubicBezTo>
                    <a:pt x="281" y="41"/>
                    <a:pt x="210" y="0"/>
                    <a:pt x="158"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4;p61">
              <a:extLst>
                <a:ext uri="{FF2B5EF4-FFF2-40B4-BE49-F238E27FC236}">
                  <a16:creationId xmlns:a16="http://schemas.microsoft.com/office/drawing/2014/main" id="{FD222F1D-404D-0AD2-1893-745A3087F7C0}"/>
                </a:ext>
              </a:extLst>
            </p:cNvPr>
            <p:cNvSpPr/>
            <p:nvPr/>
          </p:nvSpPr>
          <p:spPr>
            <a:xfrm>
              <a:off x="2348771" y="4357184"/>
              <a:ext cx="26855" cy="54192"/>
            </a:xfrm>
            <a:custGeom>
              <a:avLst/>
              <a:gdLst/>
              <a:ahLst/>
              <a:cxnLst/>
              <a:rect l="l" t="t" r="r" b="b"/>
              <a:pathLst>
                <a:path w="778" h="1570" extrusionOk="0">
                  <a:moveTo>
                    <a:pt x="140" y="0"/>
                  </a:moveTo>
                  <a:cubicBezTo>
                    <a:pt x="127" y="0"/>
                    <a:pt x="114" y="2"/>
                    <a:pt x="100" y="7"/>
                  </a:cubicBezTo>
                  <a:cubicBezTo>
                    <a:pt x="25" y="57"/>
                    <a:pt x="0" y="132"/>
                    <a:pt x="25" y="207"/>
                  </a:cubicBezTo>
                  <a:lnTo>
                    <a:pt x="476" y="1485"/>
                  </a:lnTo>
                  <a:cubicBezTo>
                    <a:pt x="514" y="1542"/>
                    <a:pt x="566" y="1570"/>
                    <a:pt x="610" y="1570"/>
                  </a:cubicBezTo>
                  <a:cubicBezTo>
                    <a:pt x="625" y="1570"/>
                    <a:pt x="639" y="1567"/>
                    <a:pt x="652" y="1561"/>
                  </a:cubicBezTo>
                  <a:cubicBezTo>
                    <a:pt x="727" y="1536"/>
                    <a:pt x="777" y="1460"/>
                    <a:pt x="752" y="1385"/>
                  </a:cubicBezTo>
                  <a:lnTo>
                    <a:pt x="276" y="107"/>
                  </a:lnTo>
                  <a:cubicBezTo>
                    <a:pt x="255" y="45"/>
                    <a:pt x="201" y="0"/>
                    <a:pt x="140"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5;p61">
              <a:extLst>
                <a:ext uri="{FF2B5EF4-FFF2-40B4-BE49-F238E27FC236}">
                  <a16:creationId xmlns:a16="http://schemas.microsoft.com/office/drawing/2014/main" id="{93C32D7E-F015-2D91-4379-9D019891E61E}"/>
                </a:ext>
              </a:extLst>
            </p:cNvPr>
            <p:cNvSpPr/>
            <p:nvPr/>
          </p:nvSpPr>
          <p:spPr>
            <a:xfrm>
              <a:off x="2116065" y="4231615"/>
              <a:ext cx="11287" cy="13358"/>
            </a:xfrm>
            <a:custGeom>
              <a:avLst/>
              <a:gdLst/>
              <a:ahLst/>
              <a:cxnLst/>
              <a:rect l="l" t="t" r="r" b="b"/>
              <a:pathLst>
                <a:path w="327" h="387" extrusionOk="0">
                  <a:moveTo>
                    <a:pt x="174" y="1"/>
                  </a:moveTo>
                  <a:cubicBezTo>
                    <a:pt x="156" y="1"/>
                    <a:pt x="139" y="4"/>
                    <a:pt x="126" y="11"/>
                  </a:cubicBezTo>
                  <a:lnTo>
                    <a:pt x="0" y="86"/>
                  </a:lnTo>
                  <a:lnTo>
                    <a:pt x="0" y="387"/>
                  </a:lnTo>
                  <a:lnTo>
                    <a:pt x="251" y="261"/>
                  </a:lnTo>
                  <a:cubicBezTo>
                    <a:pt x="301" y="236"/>
                    <a:pt x="326" y="186"/>
                    <a:pt x="326" y="136"/>
                  </a:cubicBezTo>
                  <a:cubicBezTo>
                    <a:pt x="326" y="111"/>
                    <a:pt x="326" y="86"/>
                    <a:pt x="301" y="61"/>
                  </a:cubicBezTo>
                  <a:cubicBezTo>
                    <a:pt x="283" y="24"/>
                    <a:pt x="224"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96;p61">
              <a:extLst>
                <a:ext uri="{FF2B5EF4-FFF2-40B4-BE49-F238E27FC236}">
                  <a16:creationId xmlns:a16="http://schemas.microsoft.com/office/drawing/2014/main" id="{73B469F6-D982-A6A4-5879-902CE7D32C07}"/>
                </a:ext>
              </a:extLst>
            </p:cNvPr>
            <p:cNvSpPr/>
            <p:nvPr/>
          </p:nvSpPr>
          <p:spPr>
            <a:xfrm>
              <a:off x="2198248" y="4192508"/>
              <a:ext cx="51914" cy="32895"/>
            </a:xfrm>
            <a:custGeom>
              <a:avLst/>
              <a:gdLst/>
              <a:ahLst/>
              <a:cxnLst/>
              <a:rect l="l" t="t" r="r" b="b"/>
              <a:pathLst>
                <a:path w="1504" h="953" extrusionOk="0">
                  <a:moveTo>
                    <a:pt x="1358" y="1"/>
                  </a:moveTo>
                  <a:cubicBezTo>
                    <a:pt x="1333" y="1"/>
                    <a:pt x="1306" y="7"/>
                    <a:pt x="1278" y="16"/>
                  </a:cubicBezTo>
                  <a:lnTo>
                    <a:pt x="100" y="692"/>
                  </a:lnTo>
                  <a:cubicBezTo>
                    <a:pt x="25" y="743"/>
                    <a:pt x="0" y="818"/>
                    <a:pt x="50" y="893"/>
                  </a:cubicBezTo>
                  <a:cubicBezTo>
                    <a:pt x="69" y="930"/>
                    <a:pt x="114" y="953"/>
                    <a:pt x="166" y="953"/>
                  </a:cubicBezTo>
                  <a:cubicBezTo>
                    <a:pt x="185" y="953"/>
                    <a:pt x="206" y="950"/>
                    <a:pt x="226" y="943"/>
                  </a:cubicBezTo>
                  <a:lnTo>
                    <a:pt x="1404" y="241"/>
                  </a:lnTo>
                  <a:cubicBezTo>
                    <a:pt x="1479" y="216"/>
                    <a:pt x="1504" y="141"/>
                    <a:pt x="1454" y="66"/>
                  </a:cubicBezTo>
                  <a:cubicBezTo>
                    <a:pt x="1438" y="18"/>
                    <a:pt x="1402" y="1"/>
                    <a:pt x="1358"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97;p61">
              <a:extLst>
                <a:ext uri="{FF2B5EF4-FFF2-40B4-BE49-F238E27FC236}">
                  <a16:creationId xmlns:a16="http://schemas.microsoft.com/office/drawing/2014/main" id="{A6DBB5CA-0A61-E679-B28F-9C68D0866A15}"/>
                </a:ext>
              </a:extLst>
            </p:cNvPr>
            <p:cNvSpPr/>
            <p:nvPr/>
          </p:nvSpPr>
          <p:spPr>
            <a:xfrm>
              <a:off x="2270904" y="4349591"/>
              <a:ext cx="51949" cy="33275"/>
            </a:xfrm>
            <a:custGeom>
              <a:avLst/>
              <a:gdLst/>
              <a:ahLst/>
              <a:cxnLst/>
              <a:rect l="l" t="t" r="r" b="b"/>
              <a:pathLst>
                <a:path w="1505" h="964" extrusionOk="0">
                  <a:moveTo>
                    <a:pt x="1357" y="0"/>
                  </a:moveTo>
                  <a:cubicBezTo>
                    <a:pt x="1332" y="0"/>
                    <a:pt x="1305" y="8"/>
                    <a:pt x="1279" y="26"/>
                  </a:cubicBezTo>
                  <a:lnTo>
                    <a:pt x="101" y="703"/>
                  </a:lnTo>
                  <a:cubicBezTo>
                    <a:pt x="26" y="753"/>
                    <a:pt x="0" y="828"/>
                    <a:pt x="51" y="903"/>
                  </a:cubicBezTo>
                  <a:cubicBezTo>
                    <a:pt x="69" y="940"/>
                    <a:pt x="128" y="963"/>
                    <a:pt x="177" y="963"/>
                  </a:cubicBezTo>
                  <a:cubicBezTo>
                    <a:pt x="196" y="963"/>
                    <a:pt x="213" y="960"/>
                    <a:pt x="226" y="953"/>
                  </a:cubicBezTo>
                  <a:lnTo>
                    <a:pt x="1429" y="252"/>
                  </a:lnTo>
                  <a:cubicBezTo>
                    <a:pt x="1479" y="227"/>
                    <a:pt x="1504" y="126"/>
                    <a:pt x="1479" y="76"/>
                  </a:cubicBezTo>
                  <a:cubicBezTo>
                    <a:pt x="1447" y="28"/>
                    <a:pt x="1404" y="0"/>
                    <a:pt x="1357"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98;p61">
              <a:extLst>
                <a:ext uri="{FF2B5EF4-FFF2-40B4-BE49-F238E27FC236}">
                  <a16:creationId xmlns:a16="http://schemas.microsoft.com/office/drawing/2014/main" id="{78481FB1-E763-9930-B1C0-4A2F253B0051}"/>
                </a:ext>
              </a:extLst>
            </p:cNvPr>
            <p:cNvSpPr/>
            <p:nvPr/>
          </p:nvSpPr>
          <p:spPr>
            <a:xfrm>
              <a:off x="2302900" y="4192508"/>
              <a:ext cx="51949" cy="32895"/>
            </a:xfrm>
            <a:custGeom>
              <a:avLst/>
              <a:gdLst/>
              <a:ahLst/>
              <a:cxnLst/>
              <a:rect l="l" t="t" r="r" b="b"/>
              <a:pathLst>
                <a:path w="1505" h="953" extrusionOk="0">
                  <a:moveTo>
                    <a:pt x="1348" y="1"/>
                  </a:moveTo>
                  <a:cubicBezTo>
                    <a:pt x="1322" y="1"/>
                    <a:pt x="1297" y="7"/>
                    <a:pt x="1279" y="16"/>
                  </a:cubicBezTo>
                  <a:lnTo>
                    <a:pt x="101" y="692"/>
                  </a:lnTo>
                  <a:cubicBezTo>
                    <a:pt x="26" y="743"/>
                    <a:pt x="1" y="818"/>
                    <a:pt x="51" y="893"/>
                  </a:cubicBezTo>
                  <a:cubicBezTo>
                    <a:pt x="69" y="930"/>
                    <a:pt x="114" y="953"/>
                    <a:pt x="167" y="953"/>
                  </a:cubicBezTo>
                  <a:cubicBezTo>
                    <a:pt x="186" y="953"/>
                    <a:pt x="206" y="950"/>
                    <a:pt x="226" y="943"/>
                  </a:cubicBezTo>
                  <a:lnTo>
                    <a:pt x="1404" y="241"/>
                  </a:lnTo>
                  <a:cubicBezTo>
                    <a:pt x="1479" y="216"/>
                    <a:pt x="1505" y="141"/>
                    <a:pt x="1454" y="66"/>
                  </a:cubicBezTo>
                  <a:cubicBezTo>
                    <a:pt x="1439" y="18"/>
                    <a:pt x="1392" y="1"/>
                    <a:pt x="1348"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99;p61">
              <a:extLst>
                <a:ext uri="{FF2B5EF4-FFF2-40B4-BE49-F238E27FC236}">
                  <a16:creationId xmlns:a16="http://schemas.microsoft.com/office/drawing/2014/main" id="{78955916-9F99-BA64-D2EA-8FFA19A41BEA}"/>
                </a:ext>
              </a:extLst>
            </p:cNvPr>
            <p:cNvSpPr/>
            <p:nvPr/>
          </p:nvSpPr>
          <p:spPr>
            <a:xfrm>
              <a:off x="2155862" y="4263094"/>
              <a:ext cx="57126" cy="12150"/>
            </a:xfrm>
            <a:custGeom>
              <a:avLst/>
              <a:gdLst/>
              <a:ahLst/>
              <a:cxnLst/>
              <a:rect l="l" t="t" r="r" b="b"/>
              <a:pathLst>
                <a:path w="1655" h="352" extrusionOk="0">
                  <a:moveTo>
                    <a:pt x="150" y="1"/>
                  </a:moveTo>
                  <a:cubicBezTo>
                    <a:pt x="75" y="1"/>
                    <a:pt x="0" y="51"/>
                    <a:pt x="0" y="126"/>
                  </a:cubicBezTo>
                  <a:cubicBezTo>
                    <a:pt x="0" y="201"/>
                    <a:pt x="50" y="277"/>
                    <a:pt x="125" y="277"/>
                  </a:cubicBezTo>
                  <a:lnTo>
                    <a:pt x="1504" y="352"/>
                  </a:lnTo>
                  <a:cubicBezTo>
                    <a:pt x="1579" y="352"/>
                    <a:pt x="1654" y="277"/>
                    <a:pt x="1654" y="201"/>
                  </a:cubicBezTo>
                  <a:cubicBezTo>
                    <a:pt x="1654" y="126"/>
                    <a:pt x="1604" y="76"/>
                    <a:pt x="1529" y="76"/>
                  </a:cubicBez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00;p61">
              <a:extLst>
                <a:ext uri="{FF2B5EF4-FFF2-40B4-BE49-F238E27FC236}">
                  <a16:creationId xmlns:a16="http://schemas.microsoft.com/office/drawing/2014/main" id="{82AE958A-105B-2405-1833-29B0D8ABA2CE}"/>
                </a:ext>
              </a:extLst>
            </p:cNvPr>
            <p:cNvSpPr/>
            <p:nvPr/>
          </p:nvSpPr>
          <p:spPr>
            <a:xfrm>
              <a:off x="2306386" y="4295815"/>
              <a:ext cx="57126" cy="11460"/>
            </a:xfrm>
            <a:custGeom>
              <a:avLst/>
              <a:gdLst/>
              <a:ahLst/>
              <a:cxnLst/>
              <a:rect l="l" t="t" r="r" b="b"/>
              <a:pathLst>
                <a:path w="1655" h="332" extrusionOk="0">
                  <a:moveTo>
                    <a:pt x="120" y="0"/>
                  </a:moveTo>
                  <a:cubicBezTo>
                    <a:pt x="56" y="0"/>
                    <a:pt x="0" y="65"/>
                    <a:pt x="0" y="131"/>
                  </a:cubicBezTo>
                  <a:cubicBezTo>
                    <a:pt x="0" y="206"/>
                    <a:pt x="50" y="256"/>
                    <a:pt x="125" y="256"/>
                  </a:cubicBezTo>
                  <a:lnTo>
                    <a:pt x="1504" y="331"/>
                  </a:lnTo>
                  <a:cubicBezTo>
                    <a:pt x="1579" y="331"/>
                    <a:pt x="1654" y="281"/>
                    <a:pt x="1654" y="206"/>
                  </a:cubicBezTo>
                  <a:cubicBezTo>
                    <a:pt x="1654" y="131"/>
                    <a:pt x="1579" y="55"/>
                    <a:pt x="1504" y="55"/>
                  </a:cubicBezTo>
                  <a:lnTo>
                    <a:pt x="150" y="5"/>
                  </a:lnTo>
                  <a:cubicBezTo>
                    <a:pt x="140" y="2"/>
                    <a:pt x="130" y="0"/>
                    <a:pt x="120"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01;p61">
              <a:extLst>
                <a:ext uri="{FF2B5EF4-FFF2-40B4-BE49-F238E27FC236}">
                  <a16:creationId xmlns:a16="http://schemas.microsoft.com/office/drawing/2014/main" id="{83252D73-6BE9-B734-ACA0-E2B6B2CFF81C}"/>
                </a:ext>
              </a:extLst>
            </p:cNvPr>
            <p:cNvSpPr/>
            <p:nvPr/>
          </p:nvSpPr>
          <p:spPr>
            <a:xfrm>
              <a:off x="2116065" y="4359980"/>
              <a:ext cx="2623" cy="7835"/>
            </a:xfrm>
            <a:custGeom>
              <a:avLst/>
              <a:gdLst/>
              <a:ahLst/>
              <a:cxnLst/>
              <a:rect l="l" t="t" r="r" b="b"/>
              <a:pathLst>
                <a:path w="76" h="227" extrusionOk="0">
                  <a:moveTo>
                    <a:pt x="0" y="1"/>
                  </a:moveTo>
                  <a:lnTo>
                    <a:pt x="0" y="226"/>
                  </a:lnTo>
                  <a:cubicBezTo>
                    <a:pt x="50" y="201"/>
                    <a:pt x="75" y="176"/>
                    <a:pt x="75" y="126"/>
                  </a:cubicBezTo>
                  <a:cubicBezTo>
                    <a:pt x="75" y="76"/>
                    <a:pt x="50" y="26"/>
                    <a:pt x="0" y="1"/>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2;p61">
              <a:extLst>
                <a:ext uri="{FF2B5EF4-FFF2-40B4-BE49-F238E27FC236}">
                  <a16:creationId xmlns:a16="http://schemas.microsoft.com/office/drawing/2014/main" id="{21555549-6865-D7AA-FA79-ED2D646B0EA7}"/>
                </a:ext>
              </a:extLst>
            </p:cNvPr>
            <p:cNvSpPr/>
            <p:nvPr/>
          </p:nvSpPr>
          <p:spPr>
            <a:xfrm>
              <a:off x="2968160" y="3821909"/>
              <a:ext cx="103829" cy="95199"/>
            </a:xfrm>
            <a:custGeom>
              <a:avLst/>
              <a:gdLst/>
              <a:ahLst/>
              <a:cxnLst/>
              <a:rect l="l" t="t" r="r" b="b"/>
              <a:pathLst>
                <a:path w="3008" h="2758" extrusionOk="0">
                  <a:moveTo>
                    <a:pt x="2757" y="1"/>
                  </a:moveTo>
                  <a:cubicBezTo>
                    <a:pt x="2331" y="602"/>
                    <a:pt x="2155" y="1404"/>
                    <a:pt x="2005" y="2156"/>
                  </a:cubicBezTo>
                  <a:cubicBezTo>
                    <a:pt x="1930" y="1780"/>
                    <a:pt x="1805" y="1379"/>
                    <a:pt x="1629" y="1028"/>
                  </a:cubicBezTo>
                  <a:cubicBezTo>
                    <a:pt x="1529" y="828"/>
                    <a:pt x="1404" y="602"/>
                    <a:pt x="1178" y="552"/>
                  </a:cubicBezTo>
                  <a:cubicBezTo>
                    <a:pt x="1136" y="541"/>
                    <a:pt x="1095" y="536"/>
                    <a:pt x="1055" y="536"/>
                  </a:cubicBezTo>
                  <a:cubicBezTo>
                    <a:pt x="737" y="536"/>
                    <a:pt x="485" y="867"/>
                    <a:pt x="351" y="1179"/>
                  </a:cubicBezTo>
                  <a:cubicBezTo>
                    <a:pt x="125" y="1655"/>
                    <a:pt x="0" y="2206"/>
                    <a:pt x="0" y="2758"/>
                  </a:cubicBezTo>
                  <a:lnTo>
                    <a:pt x="3008" y="2758"/>
                  </a:lnTo>
                  <a:lnTo>
                    <a:pt x="3008" y="2557"/>
                  </a:lnTo>
                  <a:cubicBezTo>
                    <a:pt x="3008" y="1705"/>
                    <a:pt x="2932" y="828"/>
                    <a:pt x="2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3;p61">
              <a:extLst>
                <a:ext uri="{FF2B5EF4-FFF2-40B4-BE49-F238E27FC236}">
                  <a16:creationId xmlns:a16="http://schemas.microsoft.com/office/drawing/2014/main" id="{ACA98439-D392-3EB2-BD62-485433A6C1BE}"/>
                </a:ext>
              </a:extLst>
            </p:cNvPr>
            <p:cNvSpPr/>
            <p:nvPr/>
          </p:nvSpPr>
          <p:spPr>
            <a:xfrm>
              <a:off x="2082309" y="3931705"/>
              <a:ext cx="173071" cy="118637"/>
            </a:xfrm>
            <a:custGeom>
              <a:avLst/>
              <a:gdLst/>
              <a:ahLst/>
              <a:cxnLst/>
              <a:rect l="l" t="t" r="r" b="b"/>
              <a:pathLst>
                <a:path w="5014" h="3437" extrusionOk="0">
                  <a:moveTo>
                    <a:pt x="3789" y="1"/>
                  </a:moveTo>
                  <a:cubicBezTo>
                    <a:pt x="3771" y="1"/>
                    <a:pt x="3753" y="2"/>
                    <a:pt x="3735" y="3"/>
                  </a:cubicBezTo>
                  <a:cubicBezTo>
                    <a:pt x="3484" y="28"/>
                    <a:pt x="3259" y="153"/>
                    <a:pt x="3083" y="329"/>
                  </a:cubicBezTo>
                  <a:cubicBezTo>
                    <a:pt x="2382" y="930"/>
                    <a:pt x="2181" y="1908"/>
                    <a:pt x="2006" y="2835"/>
                  </a:cubicBezTo>
                  <a:cubicBezTo>
                    <a:pt x="1931" y="2434"/>
                    <a:pt x="1805" y="2058"/>
                    <a:pt x="1630" y="1682"/>
                  </a:cubicBezTo>
                  <a:cubicBezTo>
                    <a:pt x="1530" y="1481"/>
                    <a:pt x="1404" y="1281"/>
                    <a:pt x="1179" y="1206"/>
                  </a:cubicBezTo>
                  <a:cubicBezTo>
                    <a:pt x="1137" y="1195"/>
                    <a:pt x="1095" y="1189"/>
                    <a:pt x="1055" y="1189"/>
                  </a:cubicBezTo>
                  <a:cubicBezTo>
                    <a:pt x="732" y="1189"/>
                    <a:pt x="460" y="1521"/>
                    <a:pt x="327" y="1832"/>
                  </a:cubicBezTo>
                  <a:cubicBezTo>
                    <a:pt x="126" y="2334"/>
                    <a:pt x="1" y="2885"/>
                    <a:pt x="1" y="3436"/>
                  </a:cubicBezTo>
                  <a:lnTo>
                    <a:pt x="4963" y="3436"/>
                  </a:lnTo>
                  <a:cubicBezTo>
                    <a:pt x="5013" y="2785"/>
                    <a:pt x="4988" y="2158"/>
                    <a:pt x="4913" y="1532"/>
                  </a:cubicBezTo>
                  <a:cubicBezTo>
                    <a:pt x="4863" y="1181"/>
                    <a:pt x="4788" y="805"/>
                    <a:pt x="4612" y="504"/>
                  </a:cubicBezTo>
                  <a:cubicBezTo>
                    <a:pt x="4422" y="219"/>
                    <a:pt x="4119" y="1"/>
                    <a:pt x="3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4;p61">
              <a:extLst>
                <a:ext uri="{FF2B5EF4-FFF2-40B4-BE49-F238E27FC236}">
                  <a16:creationId xmlns:a16="http://schemas.microsoft.com/office/drawing/2014/main" id="{F0FBD763-86A5-FFE4-EAFD-8AFF2B11B585}"/>
                </a:ext>
              </a:extLst>
            </p:cNvPr>
            <p:cNvSpPr/>
            <p:nvPr/>
          </p:nvSpPr>
          <p:spPr>
            <a:xfrm>
              <a:off x="2435268" y="3716152"/>
              <a:ext cx="591768" cy="359293"/>
            </a:xfrm>
            <a:custGeom>
              <a:avLst/>
              <a:gdLst/>
              <a:ahLst/>
              <a:cxnLst/>
              <a:rect l="l" t="t" r="r" b="b"/>
              <a:pathLst>
                <a:path w="17144" h="10409" extrusionOk="0">
                  <a:moveTo>
                    <a:pt x="14612" y="2864"/>
                  </a:moveTo>
                  <a:cubicBezTo>
                    <a:pt x="14938" y="2864"/>
                    <a:pt x="15289" y="2914"/>
                    <a:pt x="15589" y="3065"/>
                  </a:cubicBezTo>
                  <a:cubicBezTo>
                    <a:pt x="15640" y="3090"/>
                    <a:pt x="15690" y="3115"/>
                    <a:pt x="15740" y="3140"/>
                  </a:cubicBezTo>
                  <a:cubicBezTo>
                    <a:pt x="15740" y="3366"/>
                    <a:pt x="15715" y="3591"/>
                    <a:pt x="15690" y="3842"/>
                  </a:cubicBezTo>
                  <a:cubicBezTo>
                    <a:pt x="15564" y="4443"/>
                    <a:pt x="15138" y="5095"/>
                    <a:pt x="14487" y="5195"/>
                  </a:cubicBezTo>
                  <a:cubicBezTo>
                    <a:pt x="14425" y="5207"/>
                    <a:pt x="14362" y="5212"/>
                    <a:pt x="14298" y="5212"/>
                  </a:cubicBezTo>
                  <a:cubicBezTo>
                    <a:pt x="13944" y="5212"/>
                    <a:pt x="13563" y="5041"/>
                    <a:pt x="13309" y="4744"/>
                  </a:cubicBezTo>
                  <a:cubicBezTo>
                    <a:pt x="13083" y="4493"/>
                    <a:pt x="12908" y="4092"/>
                    <a:pt x="13008" y="3716"/>
                  </a:cubicBezTo>
                  <a:cubicBezTo>
                    <a:pt x="13108" y="3416"/>
                    <a:pt x="13409" y="3140"/>
                    <a:pt x="13810" y="2990"/>
                  </a:cubicBezTo>
                  <a:cubicBezTo>
                    <a:pt x="14061" y="2889"/>
                    <a:pt x="14336" y="2864"/>
                    <a:pt x="14612" y="2864"/>
                  </a:cubicBezTo>
                  <a:close/>
                  <a:moveTo>
                    <a:pt x="12094" y="0"/>
                  </a:moveTo>
                  <a:cubicBezTo>
                    <a:pt x="11504" y="0"/>
                    <a:pt x="10888" y="101"/>
                    <a:pt x="10276" y="308"/>
                  </a:cubicBezTo>
                  <a:lnTo>
                    <a:pt x="10326" y="458"/>
                  </a:lnTo>
                  <a:cubicBezTo>
                    <a:pt x="10927" y="258"/>
                    <a:pt x="11537" y="160"/>
                    <a:pt x="12119" y="160"/>
                  </a:cubicBezTo>
                  <a:cubicBezTo>
                    <a:pt x="12919" y="160"/>
                    <a:pt x="13666" y="346"/>
                    <a:pt x="14261" y="709"/>
                  </a:cubicBezTo>
                  <a:cubicBezTo>
                    <a:pt x="15088" y="1210"/>
                    <a:pt x="15615" y="2062"/>
                    <a:pt x="15715" y="2939"/>
                  </a:cubicBezTo>
                  <a:cubicBezTo>
                    <a:pt x="15690" y="2939"/>
                    <a:pt x="15665" y="2914"/>
                    <a:pt x="15640" y="2914"/>
                  </a:cubicBezTo>
                  <a:cubicBezTo>
                    <a:pt x="15323" y="2763"/>
                    <a:pt x="14968" y="2687"/>
                    <a:pt x="14612" y="2687"/>
                  </a:cubicBezTo>
                  <a:cubicBezTo>
                    <a:pt x="14322" y="2687"/>
                    <a:pt x="14031" y="2738"/>
                    <a:pt x="13760" y="2839"/>
                  </a:cubicBezTo>
                  <a:cubicBezTo>
                    <a:pt x="13284" y="3015"/>
                    <a:pt x="12958" y="3315"/>
                    <a:pt x="12858" y="3666"/>
                  </a:cubicBezTo>
                  <a:cubicBezTo>
                    <a:pt x="12732" y="4042"/>
                    <a:pt x="12858" y="4493"/>
                    <a:pt x="13183" y="4844"/>
                  </a:cubicBezTo>
                  <a:cubicBezTo>
                    <a:pt x="13486" y="5190"/>
                    <a:pt x="13918" y="5386"/>
                    <a:pt x="14320" y="5386"/>
                  </a:cubicBezTo>
                  <a:cubicBezTo>
                    <a:pt x="14385" y="5386"/>
                    <a:pt x="14449" y="5381"/>
                    <a:pt x="14512" y="5371"/>
                  </a:cubicBezTo>
                  <a:cubicBezTo>
                    <a:pt x="15239" y="5245"/>
                    <a:pt x="15690" y="4518"/>
                    <a:pt x="15840" y="3867"/>
                  </a:cubicBezTo>
                  <a:cubicBezTo>
                    <a:pt x="15890" y="3666"/>
                    <a:pt x="15890" y="3441"/>
                    <a:pt x="15890" y="3240"/>
                  </a:cubicBezTo>
                  <a:cubicBezTo>
                    <a:pt x="16542" y="3691"/>
                    <a:pt x="16968" y="4493"/>
                    <a:pt x="16968" y="5295"/>
                  </a:cubicBezTo>
                  <a:cubicBezTo>
                    <a:pt x="16993" y="5897"/>
                    <a:pt x="16792" y="6523"/>
                    <a:pt x="16391" y="7200"/>
                  </a:cubicBezTo>
                  <a:cubicBezTo>
                    <a:pt x="15965" y="7902"/>
                    <a:pt x="15414" y="8453"/>
                    <a:pt x="14813" y="8804"/>
                  </a:cubicBezTo>
                  <a:cubicBezTo>
                    <a:pt x="13899" y="9320"/>
                    <a:pt x="12813" y="9463"/>
                    <a:pt x="11701" y="9463"/>
                  </a:cubicBezTo>
                  <a:cubicBezTo>
                    <a:pt x="10921" y="9463"/>
                    <a:pt x="10128" y="9393"/>
                    <a:pt x="9374" y="9331"/>
                  </a:cubicBezTo>
                  <a:cubicBezTo>
                    <a:pt x="9123" y="9305"/>
                    <a:pt x="8873" y="9280"/>
                    <a:pt x="8647" y="9255"/>
                  </a:cubicBezTo>
                  <a:cubicBezTo>
                    <a:pt x="8346" y="9230"/>
                    <a:pt x="8020" y="9205"/>
                    <a:pt x="7720" y="9180"/>
                  </a:cubicBezTo>
                  <a:cubicBezTo>
                    <a:pt x="6445" y="9078"/>
                    <a:pt x="5136" y="8965"/>
                    <a:pt x="3831" y="8965"/>
                  </a:cubicBezTo>
                  <a:cubicBezTo>
                    <a:pt x="3212" y="8965"/>
                    <a:pt x="2594" y="8990"/>
                    <a:pt x="1980" y="9055"/>
                  </a:cubicBezTo>
                  <a:cubicBezTo>
                    <a:pt x="1855" y="9055"/>
                    <a:pt x="1705" y="9080"/>
                    <a:pt x="1579" y="9080"/>
                  </a:cubicBezTo>
                  <a:cubicBezTo>
                    <a:pt x="1254" y="9130"/>
                    <a:pt x="928" y="9180"/>
                    <a:pt x="627" y="9356"/>
                  </a:cubicBezTo>
                  <a:cubicBezTo>
                    <a:pt x="301" y="9556"/>
                    <a:pt x="0" y="9982"/>
                    <a:pt x="76" y="10408"/>
                  </a:cubicBezTo>
                  <a:lnTo>
                    <a:pt x="251" y="10383"/>
                  </a:lnTo>
                  <a:cubicBezTo>
                    <a:pt x="176" y="10032"/>
                    <a:pt x="426" y="9656"/>
                    <a:pt x="702" y="9506"/>
                  </a:cubicBezTo>
                  <a:cubicBezTo>
                    <a:pt x="978" y="9356"/>
                    <a:pt x="1304" y="9305"/>
                    <a:pt x="1604" y="9255"/>
                  </a:cubicBezTo>
                  <a:cubicBezTo>
                    <a:pt x="1730" y="9230"/>
                    <a:pt x="1855" y="9230"/>
                    <a:pt x="2005" y="9205"/>
                  </a:cubicBezTo>
                  <a:cubicBezTo>
                    <a:pt x="2598" y="9150"/>
                    <a:pt x="3195" y="9127"/>
                    <a:pt x="3794" y="9127"/>
                  </a:cubicBezTo>
                  <a:cubicBezTo>
                    <a:pt x="5096" y="9127"/>
                    <a:pt x="6407" y="9235"/>
                    <a:pt x="7695" y="9356"/>
                  </a:cubicBezTo>
                  <a:cubicBezTo>
                    <a:pt x="8020" y="9381"/>
                    <a:pt x="8321" y="9406"/>
                    <a:pt x="8622" y="9431"/>
                  </a:cubicBezTo>
                  <a:cubicBezTo>
                    <a:pt x="8873" y="9431"/>
                    <a:pt x="9123" y="9456"/>
                    <a:pt x="9349" y="9481"/>
                  </a:cubicBezTo>
                  <a:cubicBezTo>
                    <a:pt x="10114" y="9553"/>
                    <a:pt x="10917" y="9630"/>
                    <a:pt x="11709" y="9630"/>
                  </a:cubicBezTo>
                  <a:cubicBezTo>
                    <a:pt x="12838" y="9630"/>
                    <a:pt x="13945" y="9474"/>
                    <a:pt x="14888" y="8929"/>
                  </a:cubicBezTo>
                  <a:cubicBezTo>
                    <a:pt x="15514" y="8579"/>
                    <a:pt x="16091" y="8002"/>
                    <a:pt x="16517" y="7275"/>
                  </a:cubicBezTo>
                  <a:cubicBezTo>
                    <a:pt x="16943" y="6599"/>
                    <a:pt x="17143" y="5922"/>
                    <a:pt x="17143" y="5295"/>
                  </a:cubicBezTo>
                  <a:cubicBezTo>
                    <a:pt x="17118" y="4393"/>
                    <a:pt x="16617" y="3491"/>
                    <a:pt x="15890" y="3040"/>
                  </a:cubicBezTo>
                  <a:cubicBezTo>
                    <a:pt x="15815" y="2062"/>
                    <a:pt x="15239" y="1110"/>
                    <a:pt x="14361" y="584"/>
                  </a:cubicBezTo>
                  <a:cubicBezTo>
                    <a:pt x="13715" y="202"/>
                    <a:pt x="12930" y="0"/>
                    <a:pt x="12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05;p61">
              <a:extLst>
                <a:ext uri="{FF2B5EF4-FFF2-40B4-BE49-F238E27FC236}">
                  <a16:creationId xmlns:a16="http://schemas.microsoft.com/office/drawing/2014/main" id="{CDF8CDBC-D2D8-5C28-2F36-C12274333745}"/>
                </a:ext>
              </a:extLst>
            </p:cNvPr>
            <p:cNvSpPr/>
            <p:nvPr/>
          </p:nvSpPr>
          <p:spPr>
            <a:xfrm>
              <a:off x="2212088" y="3541639"/>
              <a:ext cx="661839" cy="463743"/>
            </a:xfrm>
            <a:custGeom>
              <a:avLst/>
              <a:gdLst/>
              <a:ahLst/>
              <a:cxnLst/>
              <a:rect l="l" t="t" r="r" b="b"/>
              <a:pathLst>
                <a:path w="19174" h="13435" extrusionOk="0">
                  <a:moveTo>
                    <a:pt x="2832" y="0"/>
                  </a:moveTo>
                  <a:lnTo>
                    <a:pt x="1003" y="6893"/>
                  </a:lnTo>
                  <a:lnTo>
                    <a:pt x="953" y="7018"/>
                  </a:lnTo>
                  <a:lnTo>
                    <a:pt x="376" y="9224"/>
                  </a:lnTo>
                  <a:lnTo>
                    <a:pt x="351" y="9324"/>
                  </a:lnTo>
                  <a:lnTo>
                    <a:pt x="0" y="10652"/>
                  </a:lnTo>
                  <a:lnTo>
                    <a:pt x="25" y="10752"/>
                  </a:lnTo>
                  <a:lnTo>
                    <a:pt x="1153" y="13434"/>
                  </a:lnTo>
                  <a:lnTo>
                    <a:pt x="18497" y="13434"/>
                  </a:lnTo>
                  <a:lnTo>
                    <a:pt x="19173" y="10752"/>
                  </a:lnTo>
                  <a:lnTo>
                    <a:pt x="18797" y="9224"/>
                  </a:lnTo>
                  <a:lnTo>
                    <a:pt x="18747" y="9098"/>
                  </a:lnTo>
                  <a:lnTo>
                    <a:pt x="18221" y="6918"/>
                  </a:lnTo>
                  <a:lnTo>
                    <a:pt x="18196" y="6792"/>
                  </a:lnTo>
                  <a:lnTo>
                    <a:pt x="16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06;p61">
              <a:extLst>
                <a:ext uri="{FF2B5EF4-FFF2-40B4-BE49-F238E27FC236}">
                  <a16:creationId xmlns:a16="http://schemas.microsoft.com/office/drawing/2014/main" id="{D693CA0F-0A69-1882-57D6-469453018DE5}"/>
                </a:ext>
              </a:extLst>
            </p:cNvPr>
            <p:cNvSpPr/>
            <p:nvPr/>
          </p:nvSpPr>
          <p:spPr>
            <a:xfrm>
              <a:off x="2212951" y="3912755"/>
              <a:ext cx="660976" cy="92610"/>
            </a:xfrm>
            <a:custGeom>
              <a:avLst/>
              <a:gdLst/>
              <a:ahLst/>
              <a:cxnLst/>
              <a:rect l="l" t="t" r="r" b="b"/>
              <a:pathLst>
                <a:path w="19149" h="2683" extrusionOk="0">
                  <a:moveTo>
                    <a:pt x="0" y="0"/>
                  </a:moveTo>
                  <a:lnTo>
                    <a:pt x="1128" y="2682"/>
                  </a:lnTo>
                  <a:lnTo>
                    <a:pt x="18472" y="2682"/>
                  </a:lnTo>
                  <a:lnTo>
                    <a:pt x="191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07;p61">
              <a:extLst>
                <a:ext uri="{FF2B5EF4-FFF2-40B4-BE49-F238E27FC236}">
                  <a16:creationId xmlns:a16="http://schemas.microsoft.com/office/drawing/2014/main" id="{7B64592E-0873-BE2F-C860-744B1122CC34}"/>
                </a:ext>
              </a:extLst>
            </p:cNvPr>
            <p:cNvSpPr/>
            <p:nvPr/>
          </p:nvSpPr>
          <p:spPr>
            <a:xfrm>
              <a:off x="2224203" y="3855666"/>
              <a:ext cx="636744" cy="7801"/>
            </a:xfrm>
            <a:custGeom>
              <a:avLst/>
              <a:gdLst/>
              <a:ahLst/>
              <a:cxnLst/>
              <a:rect l="l" t="t" r="r" b="b"/>
              <a:pathLst>
                <a:path w="18447" h="226" extrusionOk="0">
                  <a:moveTo>
                    <a:pt x="18396" y="0"/>
                  </a:moveTo>
                  <a:lnTo>
                    <a:pt x="17018" y="25"/>
                  </a:lnTo>
                  <a:lnTo>
                    <a:pt x="13384" y="25"/>
                  </a:lnTo>
                  <a:lnTo>
                    <a:pt x="11729" y="50"/>
                  </a:lnTo>
                  <a:lnTo>
                    <a:pt x="9850" y="50"/>
                  </a:lnTo>
                  <a:lnTo>
                    <a:pt x="8196" y="75"/>
                  </a:lnTo>
                  <a:lnTo>
                    <a:pt x="4511" y="75"/>
                  </a:lnTo>
                  <a:lnTo>
                    <a:pt x="2857" y="101"/>
                  </a:lnTo>
                  <a:lnTo>
                    <a:pt x="952" y="101"/>
                  </a:lnTo>
                  <a:lnTo>
                    <a:pt x="25" y="126"/>
                  </a:lnTo>
                  <a:lnTo>
                    <a:pt x="0" y="226"/>
                  </a:lnTo>
                  <a:lnTo>
                    <a:pt x="2832" y="226"/>
                  </a:lnTo>
                  <a:lnTo>
                    <a:pt x="4486" y="201"/>
                  </a:lnTo>
                  <a:lnTo>
                    <a:pt x="8196" y="201"/>
                  </a:lnTo>
                  <a:lnTo>
                    <a:pt x="9850" y="176"/>
                  </a:lnTo>
                  <a:lnTo>
                    <a:pt x="11729" y="176"/>
                  </a:lnTo>
                  <a:lnTo>
                    <a:pt x="13384" y="151"/>
                  </a:lnTo>
                  <a:lnTo>
                    <a:pt x="15288" y="151"/>
                  </a:lnTo>
                  <a:lnTo>
                    <a:pt x="16917" y="126"/>
                  </a:lnTo>
                  <a:lnTo>
                    <a:pt x="18446" y="126"/>
                  </a:lnTo>
                  <a:lnTo>
                    <a:pt x="183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08;p61">
              <a:extLst>
                <a:ext uri="{FF2B5EF4-FFF2-40B4-BE49-F238E27FC236}">
                  <a16:creationId xmlns:a16="http://schemas.microsoft.com/office/drawing/2014/main" id="{CE351962-F6F1-617B-C9E7-BCB911BC9A4D}"/>
                </a:ext>
              </a:extLst>
            </p:cNvPr>
            <p:cNvSpPr/>
            <p:nvPr/>
          </p:nvSpPr>
          <p:spPr>
            <a:xfrm>
              <a:off x="2244948" y="3776072"/>
              <a:ext cx="596083" cy="7835"/>
            </a:xfrm>
            <a:custGeom>
              <a:avLst/>
              <a:gdLst/>
              <a:ahLst/>
              <a:cxnLst/>
              <a:rect l="l" t="t" r="r" b="b"/>
              <a:pathLst>
                <a:path w="17269" h="227" extrusionOk="0">
                  <a:moveTo>
                    <a:pt x="15865" y="0"/>
                  </a:moveTo>
                  <a:lnTo>
                    <a:pt x="14336" y="26"/>
                  </a:lnTo>
                  <a:lnTo>
                    <a:pt x="11028" y="26"/>
                  </a:lnTo>
                  <a:lnTo>
                    <a:pt x="10903" y="51"/>
                  </a:lnTo>
                  <a:lnTo>
                    <a:pt x="7595" y="51"/>
                  </a:lnTo>
                  <a:lnTo>
                    <a:pt x="6041" y="76"/>
                  </a:lnTo>
                  <a:lnTo>
                    <a:pt x="2607" y="76"/>
                  </a:lnTo>
                  <a:lnTo>
                    <a:pt x="1053" y="101"/>
                  </a:lnTo>
                  <a:lnTo>
                    <a:pt x="51" y="101"/>
                  </a:lnTo>
                  <a:lnTo>
                    <a:pt x="1" y="226"/>
                  </a:lnTo>
                  <a:lnTo>
                    <a:pt x="1028" y="226"/>
                  </a:lnTo>
                  <a:lnTo>
                    <a:pt x="2582" y="201"/>
                  </a:lnTo>
                  <a:lnTo>
                    <a:pt x="6041" y="201"/>
                  </a:lnTo>
                  <a:lnTo>
                    <a:pt x="7570" y="176"/>
                  </a:lnTo>
                  <a:lnTo>
                    <a:pt x="9374" y="176"/>
                  </a:lnTo>
                  <a:lnTo>
                    <a:pt x="10903" y="151"/>
                  </a:lnTo>
                  <a:lnTo>
                    <a:pt x="14362" y="151"/>
                  </a:lnTo>
                  <a:lnTo>
                    <a:pt x="15890" y="126"/>
                  </a:lnTo>
                  <a:lnTo>
                    <a:pt x="17269" y="126"/>
                  </a:lnTo>
                  <a:lnTo>
                    <a:pt x="172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09;p61">
              <a:extLst>
                <a:ext uri="{FF2B5EF4-FFF2-40B4-BE49-F238E27FC236}">
                  <a16:creationId xmlns:a16="http://schemas.microsoft.com/office/drawing/2014/main" id="{42FF044C-8C99-B046-D3E1-62F3C852FA59}"/>
                </a:ext>
              </a:extLst>
            </p:cNvPr>
            <p:cNvSpPr/>
            <p:nvPr/>
          </p:nvSpPr>
          <p:spPr>
            <a:xfrm>
              <a:off x="2255337" y="3779523"/>
              <a:ext cx="25992" cy="83947"/>
            </a:xfrm>
            <a:custGeom>
              <a:avLst/>
              <a:gdLst/>
              <a:ahLst/>
              <a:cxnLst/>
              <a:rect l="l" t="t" r="r" b="b"/>
              <a:pathLst>
                <a:path w="753" h="2432" extrusionOk="0">
                  <a:moveTo>
                    <a:pt x="627" y="1"/>
                  </a:moveTo>
                  <a:lnTo>
                    <a:pt x="602" y="126"/>
                  </a:lnTo>
                  <a:lnTo>
                    <a:pt x="50" y="2307"/>
                  </a:lnTo>
                  <a:lnTo>
                    <a:pt x="0" y="2432"/>
                  </a:lnTo>
                  <a:lnTo>
                    <a:pt x="126" y="2432"/>
                  </a:lnTo>
                  <a:lnTo>
                    <a:pt x="176" y="2307"/>
                  </a:lnTo>
                  <a:lnTo>
                    <a:pt x="727" y="126"/>
                  </a:lnTo>
                  <a:lnTo>
                    <a:pt x="7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10;p61">
              <a:extLst>
                <a:ext uri="{FF2B5EF4-FFF2-40B4-BE49-F238E27FC236}">
                  <a16:creationId xmlns:a16="http://schemas.microsoft.com/office/drawing/2014/main" id="{976D5D1C-3AE7-79AD-EBA7-A29C51C52D56}"/>
                </a:ext>
              </a:extLst>
            </p:cNvPr>
            <p:cNvSpPr/>
            <p:nvPr/>
          </p:nvSpPr>
          <p:spPr>
            <a:xfrm>
              <a:off x="2317604" y="3778661"/>
              <a:ext cx="20814" cy="84809"/>
            </a:xfrm>
            <a:custGeom>
              <a:avLst/>
              <a:gdLst/>
              <a:ahLst/>
              <a:cxnLst/>
              <a:rect l="l" t="t" r="r" b="b"/>
              <a:pathLst>
                <a:path w="603" h="2457" extrusionOk="0">
                  <a:moveTo>
                    <a:pt x="502" y="1"/>
                  </a:moveTo>
                  <a:lnTo>
                    <a:pt x="477" y="126"/>
                  </a:lnTo>
                  <a:lnTo>
                    <a:pt x="26" y="2332"/>
                  </a:lnTo>
                  <a:lnTo>
                    <a:pt x="1" y="2457"/>
                  </a:lnTo>
                  <a:lnTo>
                    <a:pt x="126" y="2457"/>
                  </a:lnTo>
                  <a:lnTo>
                    <a:pt x="151" y="2332"/>
                  </a:lnTo>
                  <a:lnTo>
                    <a:pt x="602" y="126"/>
                  </a:lnTo>
                  <a:lnTo>
                    <a:pt x="6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11;p61">
              <a:extLst>
                <a:ext uri="{FF2B5EF4-FFF2-40B4-BE49-F238E27FC236}">
                  <a16:creationId xmlns:a16="http://schemas.microsoft.com/office/drawing/2014/main" id="{89B36221-5C1A-94B2-2839-C9614C6847C1}"/>
                </a:ext>
              </a:extLst>
            </p:cNvPr>
            <p:cNvSpPr/>
            <p:nvPr/>
          </p:nvSpPr>
          <p:spPr>
            <a:xfrm>
              <a:off x="2379042" y="3778661"/>
              <a:ext cx="17328" cy="83947"/>
            </a:xfrm>
            <a:custGeom>
              <a:avLst/>
              <a:gdLst/>
              <a:ahLst/>
              <a:cxnLst/>
              <a:rect l="l" t="t" r="r" b="b"/>
              <a:pathLst>
                <a:path w="502" h="2432" extrusionOk="0">
                  <a:moveTo>
                    <a:pt x="376" y="1"/>
                  </a:moveTo>
                  <a:lnTo>
                    <a:pt x="351" y="126"/>
                  </a:lnTo>
                  <a:lnTo>
                    <a:pt x="25" y="2332"/>
                  </a:lnTo>
                  <a:lnTo>
                    <a:pt x="0" y="2432"/>
                  </a:lnTo>
                  <a:lnTo>
                    <a:pt x="126" y="2432"/>
                  </a:lnTo>
                  <a:lnTo>
                    <a:pt x="151" y="2306"/>
                  </a:lnTo>
                  <a:lnTo>
                    <a:pt x="477" y="126"/>
                  </a:lnTo>
                  <a:lnTo>
                    <a:pt x="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12;p61">
              <a:extLst>
                <a:ext uri="{FF2B5EF4-FFF2-40B4-BE49-F238E27FC236}">
                  <a16:creationId xmlns:a16="http://schemas.microsoft.com/office/drawing/2014/main" id="{7BBC34F0-0C40-EB11-0404-B9B75D4DCA49}"/>
                </a:ext>
              </a:extLst>
            </p:cNvPr>
            <p:cNvSpPr/>
            <p:nvPr/>
          </p:nvSpPr>
          <p:spPr>
            <a:xfrm>
              <a:off x="2441309" y="3778661"/>
              <a:ext cx="12150" cy="83947"/>
            </a:xfrm>
            <a:custGeom>
              <a:avLst/>
              <a:gdLst/>
              <a:ahLst/>
              <a:cxnLst/>
              <a:rect l="l" t="t" r="r" b="b"/>
              <a:pathLst>
                <a:path w="352" h="2432" extrusionOk="0">
                  <a:moveTo>
                    <a:pt x="226" y="1"/>
                  </a:moveTo>
                  <a:lnTo>
                    <a:pt x="226" y="126"/>
                  </a:lnTo>
                  <a:lnTo>
                    <a:pt x="1" y="2306"/>
                  </a:lnTo>
                  <a:lnTo>
                    <a:pt x="1" y="2432"/>
                  </a:lnTo>
                  <a:lnTo>
                    <a:pt x="126" y="2432"/>
                  </a:lnTo>
                  <a:lnTo>
                    <a:pt x="126" y="2306"/>
                  </a:lnTo>
                  <a:lnTo>
                    <a:pt x="352" y="126"/>
                  </a:lnTo>
                  <a:lnTo>
                    <a:pt x="3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13;p61">
              <a:extLst>
                <a:ext uri="{FF2B5EF4-FFF2-40B4-BE49-F238E27FC236}">
                  <a16:creationId xmlns:a16="http://schemas.microsoft.com/office/drawing/2014/main" id="{2A7A3BC4-29B1-9E0A-11AD-9FBD104FAB3E}"/>
                </a:ext>
              </a:extLst>
            </p:cNvPr>
            <p:cNvSpPr/>
            <p:nvPr/>
          </p:nvSpPr>
          <p:spPr>
            <a:xfrm>
              <a:off x="2502747" y="3777798"/>
              <a:ext cx="8664" cy="84809"/>
            </a:xfrm>
            <a:custGeom>
              <a:avLst/>
              <a:gdLst/>
              <a:ahLst/>
              <a:cxnLst/>
              <a:rect l="l" t="t" r="r" b="b"/>
              <a:pathLst>
                <a:path w="251" h="2457" extrusionOk="0">
                  <a:moveTo>
                    <a:pt x="126" y="1"/>
                  </a:moveTo>
                  <a:lnTo>
                    <a:pt x="101" y="126"/>
                  </a:lnTo>
                  <a:lnTo>
                    <a:pt x="0" y="2331"/>
                  </a:lnTo>
                  <a:lnTo>
                    <a:pt x="0" y="2457"/>
                  </a:lnTo>
                  <a:lnTo>
                    <a:pt x="126" y="2457"/>
                  </a:lnTo>
                  <a:lnTo>
                    <a:pt x="126" y="2331"/>
                  </a:lnTo>
                  <a:lnTo>
                    <a:pt x="226" y="126"/>
                  </a:lnTo>
                  <a:lnTo>
                    <a:pt x="2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14;p61">
              <a:extLst>
                <a:ext uri="{FF2B5EF4-FFF2-40B4-BE49-F238E27FC236}">
                  <a16:creationId xmlns:a16="http://schemas.microsoft.com/office/drawing/2014/main" id="{9BA88112-685D-6724-A107-D4E9133E47C1}"/>
                </a:ext>
              </a:extLst>
            </p:cNvPr>
            <p:cNvSpPr/>
            <p:nvPr/>
          </p:nvSpPr>
          <p:spPr>
            <a:xfrm>
              <a:off x="2564151" y="3777798"/>
              <a:ext cx="4384" cy="83947"/>
            </a:xfrm>
            <a:custGeom>
              <a:avLst/>
              <a:gdLst/>
              <a:ahLst/>
              <a:cxnLst/>
              <a:rect l="l" t="t" r="r" b="b"/>
              <a:pathLst>
                <a:path w="127" h="2432" extrusionOk="0">
                  <a:moveTo>
                    <a:pt x="1" y="1"/>
                  </a:moveTo>
                  <a:lnTo>
                    <a:pt x="1" y="126"/>
                  </a:lnTo>
                  <a:lnTo>
                    <a:pt x="1" y="2306"/>
                  </a:lnTo>
                  <a:lnTo>
                    <a:pt x="1" y="2432"/>
                  </a:lnTo>
                  <a:lnTo>
                    <a:pt x="126" y="2432"/>
                  </a:lnTo>
                  <a:lnTo>
                    <a:pt x="126" y="2306"/>
                  </a:lnTo>
                  <a:lnTo>
                    <a:pt x="126" y="126"/>
                  </a:lnTo>
                  <a:lnTo>
                    <a:pt x="1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15;p61">
              <a:extLst>
                <a:ext uri="{FF2B5EF4-FFF2-40B4-BE49-F238E27FC236}">
                  <a16:creationId xmlns:a16="http://schemas.microsoft.com/office/drawing/2014/main" id="{12FE73EE-33C2-02B5-F3A5-C48A57F19F20}"/>
                </a:ext>
              </a:extLst>
            </p:cNvPr>
            <p:cNvSpPr/>
            <p:nvPr/>
          </p:nvSpPr>
          <p:spPr>
            <a:xfrm>
              <a:off x="2621240" y="3776935"/>
              <a:ext cx="7835" cy="84809"/>
            </a:xfrm>
            <a:custGeom>
              <a:avLst/>
              <a:gdLst/>
              <a:ahLst/>
              <a:cxnLst/>
              <a:rect l="l" t="t" r="r" b="b"/>
              <a:pathLst>
                <a:path w="227" h="2457" extrusionOk="0">
                  <a:moveTo>
                    <a:pt x="126" y="1"/>
                  </a:moveTo>
                  <a:lnTo>
                    <a:pt x="1" y="26"/>
                  </a:lnTo>
                  <a:lnTo>
                    <a:pt x="1" y="126"/>
                  </a:lnTo>
                  <a:lnTo>
                    <a:pt x="101" y="2331"/>
                  </a:lnTo>
                  <a:lnTo>
                    <a:pt x="126" y="2457"/>
                  </a:lnTo>
                  <a:lnTo>
                    <a:pt x="226" y="2457"/>
                  </a:lnTo>
                  <a:lnTo>
                    <a:pt x="226" y="2331"/>
                  </a:lnTo>
                  <a:lnTo>
                    <a:pt x="126" y="126"/>
                  </a:lnTo>
                  <a:lnTo>
                    <a:pt x="1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16;p61">
              <a:extLst>
                <a:ext uri="{FF2B5EF4-FFF2-40B4-BE49-F238E27FC236}">
                  <a16:creationId xmlns:a16="http://schemas.microsoft.com/office/drawing/2014/main" id="{438051A5-D703-33C2-B99F-6F170A6077B9}"/>
                </a:ext>
              </a:extLst>
            </p:cNvPr>
            <p:cNvSpPr/>
            <p:nvPr/>
          </p:nvSpPr>
          <p:spPr>
            <a:xfrm>
              <a:off x="2678364" y="3776935"/>
              <a:ext cx="12116" cy="83947"/>
            </a:xfrm>
            <a:custGeom>
              <a:avLst/>
              <a:gdLst/>
              <a:ahLst/>
              <a:cxnLst/>
              <a:rect l="l" t="t" r="r" b="b"/>
              <a:pathLst>
                <a:path w="351" h="2432" extrusionOk="0">
                  <a:moveTo>
                    <a:pt x="0" y="1"/>
                  </a:moveTo>
                  <a:lnTo>
                    <a:pt x="25" y="126"/>
                  </a:lnTo>
                  <a:lnTo>
                    <a:pt x="226" y="2306"/>
                  </a:lnTo>
                  <a:lnTo>
                    <a:pt x="226" y="2432"/>
                  </a:lnTo>
                  <a:lnTo>
                    <a:pt x="351" y="2432"/>
                  </a:lnTo>
                  <a:lnTo>
                    <a:pt x="351" y="2306"/>
                  </a:lnTo>
                  <a:lnTo>
                    <a:pt x="125" y="126"/>
                  </a:lnTo>
                  <a:lnTo>
                    <a:pt x="1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17;p61">
              <a:extLst>
                <a:ext uri="{FF2B5EF4-FFF2-40B4-BE49-F238E27FC236}">
                  <a16:creationId xmlns:a16="http://schemas.microsoft.com/office/drawing/2014/main" id="{47174FE0-EB48-D0C5-E14C-1685097F4DFA}"/>
                </a:ext>
              </a:extLst>
            </p:cNvPr>
            <p:cNvSpPr/>
            <p:nvPr/>
          </p:nvSpPr>
          <p:spPr>
            <a:xfrm>
              <a:off x="2735453" y="3776935"/>
              <a:ext cx="16465" cy="83947"/>
            </a:xfrm>
            <a:custGeom>
              <a:avLst/>
              <a:gdLst/>
              <a:ahLst/>
              <a:cxnLst/>
              <a:rect l="l" t="t" r="r" b="b"/>
              <a:pathLst>
                <a:path w="477" h="2432" extrusionOk="0">
                  <a:moveTo>
                    <a:pt x="0" y="1"/>
                  </a:moveTo>
                  <a:lnTo>
                    <a:pt x="25" y="126"/>
                  </a:lnTo>
                  <a:lnTo>
                    <a:pt x="326" y="2306"/>
                  </a:lnTo>
                  <a:lnTo>
                    <a:pt x="351" y="2432"/>
                  </a:lnTo>
                  <a:lnTo>
                    <a:pt x="476" y="2432"/>
                  </a:lnTo>
                  <a:lnTo>
                    <a:pt x="451" y="2306"/>
                  </a:lnTo>
                  <a:lnTo>
                    <a:pt x="151" y="126"/>
                  </a:lnTo>
                  <a:lnTo>
                    <a:pt x="1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18;p61">
              <a:extLst>
                <a:ext uri="{FF2B5EF4-FFF2-40B4-BE49-F238E27FC236}">
                  <a16:creationId xmlns:a16="http://schemas.microsoft.com/office/drawing/2014/main" id="{0F0FC287-0AF3-051B-4BC8-05CA17BF0AC4}"/>
                </a:ext>
              </a:extLst>
            </p:cNvPr>
            <p:cNvSpPr/>
            <p:nvPr/>
          </p:nvSpPr>
          <p:spPr>
            <a:xfrm>
              <a:off x="2792543" y="3776072"/>
              <a:ext cx="19917" cy="83947"/>
            </a:xfrm>
            <a:custGeom>
              <a:avLst/>
              <a:gdLst/>
              <a:ahLst/>
              <a:cxnLst/>
              <a:rect l="l" t="t" r="r" b="b"/>
              <a:pathLst>
                <a:path w="577" h="2432" extrusionOk="0">
                  <a:moveTo>
                    <a:pt x="0" y="0"/>
                  </a:moveTo>
                  <a:lnTo>
                    <a:pt x="25" y="126"/>
                  </a:lnTo>
                  <a:lnTo>
                    <a:pt x="426" y="2331"/>
                  </a:lnTo>
                  <a:lnTo>
                    <a:pt x="451" y="2432"/>
                  </a:lnTo>
                  <a:lnTo>
                    <a:pt x="577" y="2432"/>
                  </a:lnTo>
                  <a:lnTo>
                    <a:pt x="552" y="2331"/>
                  </a:lnTo>
                  <a:lnTo>
                    <a:pt x="151" y="126"/>
                  </a:lnTo>
                  <a:lnTo>
                    <a:pt x="1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19;p61">
              <a:extLst>
                <a:ext uri="{FF2B5EF4-FFF2-40B4-BE49-F238E27FC236}">
                  <a16:creationId xmlns:a16="http://schemas.microsoft.com/office/drawing/2014/main" id="{E96F1365-FBBF-3D32-CF79-8F2399C980E1}"/>
                </a:ext>
              </a:extLst>
            </p:cNvPr>
            <p:cNvSpPr/>
            <p:nvPr/>
          </p:nvSpPr>
          <p:spPr>
            <a:xfrm>
              <a:off x="2248399" y="3947341"/>
              <a:ext cx="164407" cy="61476"/>
            </a:xfrm>
            <a:custGeom>
              <a:avLst/>
              <a:gdLst/>
              <a:ahLst/>
              <a:cxnLst/>
              <a:rect l="l" t="t" r="r" b="b"/>
              <a:pathLst>
                <a:path w="4763" h="1781" extrusionOk="0">
                  <a:moveTo>
                    <a:pt x="26" y="1"/>
                  </a:moveTo>
                  <a:cubicBezTo>
                    <a:pt x="1" y="26"/>
                    <a:pt x="1" y="26"/>
                    <a:pt x="26" y="51"/>
                  </a:cubicBezTo>
                  <a:lnTo>
                    <a:pt x="527" y="1680"/>
                  </a:lnTo>
                  <a:cubicBezTo>
                    <a:pt x="527" y="1705"/>
                    <a:pt x="552" y="1730"/>
                    <a:pt x="577" y="1730"/>
                  </a:cubicBezTo>
                  <a:cubicBezTo>
                    <a:pt x="577" y="1705"/>
                    <a:pt x="602" y="1680"/>
                    <a:pt x="602" y="1680"/>
                  </a:cubicBezTo>
                  <a:lnTo>
                    <a:pt x="101" y="76"/>
                  </a:lnTo>
                  <a:lnTo>
                    <a:pt x="4612" y="76"/>
                  </a:lnTo>
                  <a:lnTo>
                    <a:pt x="4663" y="1730"/>
                  </a:lnTo>
                  <a:cubicBezTo>
                    <a:pt x="4663" y="1755"/>
                    <a:pt x="4688" y="1780"/>
                    <a:pt x="4713" y="1780"/>
                  </a:cubicBezTo>
                  <a:cubicBezTo>
                    <a:pt x="4738" y="1780"/>
                    <a:pt x="4763" y="1755"/>
                    <a:pt x="4738" y="1730"/>
                  </a:cubicBezTo>
                  <a:lnTo>
                    <a:pt x="4688" y="26"/>
                  </a:lnTo>
                  <a:cubicBezTo>
                    <a:pt x="4688" y="1"/>
                    <a:pt x="4688" y="1"/>
                    <a:pt x="46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920;p61">
              <a:extLst>
                <a:ext uri="{FF2B5EF4-FFF2-40B4-BE49-F238E27FC236}">
                  <a16:creationId xmlns:a16="http://schemas.microsoft.com/office/drawing/2014/main" id="{CC9C2122-D036-5D95-8ECF-D30E08CB8567}"/>
                </a:ext>
              </a:extLst>
            </p:cNvPr>
            <p:cNvSpPr/>
            <p:nvPr/>
          </p:nvSpPr>
          <p:spPr>
            <a:xfrm>
              <a:off x="2219854" y="3930911"/>
              <a:ext cx="649723" cy="2623"/>
            </a:xfrm>
            <a:custGeom>
              <a:avLst/>
              <a:gdLst/>
              <a:ahLst/>
              <a:cxnLst/>
              <a:rect l="l" t="t" r="r" b="b"/>
              <a:pathLst>
                <a:path w="18823" h="76" extrusionOk="0">
                  <a:moveTo>
                    <a:pt x="51" y="1"/>
                  </a:moveTo>
                  <a:cubicBezTo>
                    <a:pt x="26" y="1"/>
                    <a:pt x="1" y="26"/>
                    <a:pt x="1" y="26"/>
                  </a:cubicBezTo>
                  <a:cubicBezTo>
                    <a:pt x="1" y="51"/>
                    <a:pt x="26" y="76"/>
                    <a:pt x="51" y="76"/>
                  </a:cubicBezTo>
                  <a:lnTo>
                    <a:pt x="18773" y="76"/>
                  </a:lnTo>
                  <a:cubicBezTo>
                    <a:pt x="18798" y="76"/>
                    <a:pt x="18823" y="51"/>
                    <a:pt x="18823" y="26"/>
                  </a:cubicBezTo>
                  <a:cubicBezTo>
                    <a:pt x="18823" y="26"/>
                    <a:pt x="18798" y="1"/>
                    <a:pt x="187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921;p61">
              <a:extLst>
                <a:ext uri="{FF2B5EF4-FFF2-40B4-BE49-F238E27FC236}">
                  <a16:creationId xmlns:a16="http://schemas.microsoft.com/office/drawing/2014/main" id="{6DC832A4-7FC8-AFE1-F695-C8DC5BAB367C}"/>
                </a:ext>
              </a:extLst>
            </p:cNvPr>
            <p:cNvSpPr/>
            <p:nvPr/>
          </p:nvSpPr>
          <p:spPr>
            <a:xfrm>
              <a:off x="2178332" y="4068457"/>
              <a:ext cx="867735" cy="399713"/>
            </a:xfrm>
            <a:custGeom>
              <a:avLst/>
              <a:gdLst/>
              <a:ahLst/>
              <a:cxnLst/>
              <a:rect l="l" t="t" r="r" b="b"/>
              <a:pathLst>
                <a:path w="25139" h="11580" extrusionOk="0">
                  <a:moveTo>
                    <a:pt x="602" y="1"/>
                  </a:moveTo>
                  <a:cubicBezTo>
                    <a:pt x="402" y="1"/>
                    <a:pt x="251" y="151"/>
                    <a:pt x="251" y="352"/>
                  </a:cubicBezTo>
                  <a:lnTo>
                    <a:pt x="201" y="1956"/>
                  </a:lnTo>
                  <a:lnTo>
                    <a:pt x="51" y="8422"/>
                  </a:lnTo>
                  <a:lnTo>
                    <a:pt x="1" y="11580"/>
                  </a:lnTo>
                  <a:lnTo>
                    <a:pt x="25139" y="11580"/>
                  </a:lnTo>
                  <a:lnTo>
                    <a:pt x="25139" y="728"/>
                  </a:lnTo>
                  <a:cubicBezTo>
                    <a:pt x="25139" y="627"/>
                    <a:pt x="25139" y="552"/>
                    <a:pt x="25139" y="477"/>
                  </a:cubicBezTo>
                  <a:cubicBezTo>
                    <a:pt x="25139" y="276"/>
                    <a:pt x="24988" y="126"/>
                    <a:pt x="24788" y="126"/>
                  </a:cubicBezTo>
                  <a:cubicBezTo>
                    <a:pt x="22858" y="126"/>
                    <a:pt x="18472" y="76"/>
                    <a:pt x="13911" y="51"/>
                  </a:cubicBezTo>
                  <a:lnTo>
                    <a:pt x="12683" y="51"/>
                  </a:lnTo>
                  <a:cubicBezTo>
                    <a:pt x="8447" y="26"/>
                    <a:pt x="4286" y="1"/>
                    <a:pt x="20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922;p61">
              <a:extLst>
                <a:ext uri="{FF2B5EF4-FFF2-40B4-BE49-F238E27FC236}">
                  <a16:creationId xmlns:a16="http://schemas.microsoft.com/office/drawing/2014/main" id="{6A95106A-1F08-F236-EDB9-77EC60E8640D}"/>
                </a:ext>
              </a:extLst>
            </p:cNvPr>
            <p:cNvSpPr/>
            <p:nvPr/>
          </p:nvSpPr>
          <p:spPr>
            <a:xfrm>
              <a:off x="2234558" y="4105321"/>
              <a:ext cx="762215" cy="313557"/>
            </a:xfrm>
            <a:custGeom>
              <a:avLst/>
              <a:gdLst/>
              <a:ahLst/>
              <a:cxnLst/>
              <a:rect l="l" t="t" r="r" b="b"/>
              <a:pathLst>
                <a:path w="22082" h="9084" extrusionOk="0">
                  <a:moveTo>
                    <a:pt x="1429" y="0"/>
                  </a:moveTo>
                  <a:cubicBezTo>
                    <a:pt x="666" y="0"/>
                    <a:pt x="223" y="3"/>
                    <a:pt x="226" y="10"/>
                  </a:cubicBezTo>
                  <a:lnTo>
                    <a:pt x="1" y="9083"/>
                  </a:lnTo>
                  <a:lnTo>
                    <a:pt x="22081" y="9083"/>
                  </a:lnTo>
                  <a:lnTo>
                    <a:pt x="22081" y="111"/>
                  </a:lnTo>
                  <a:cubicBezTo>
                    <a:pt x="22081" y="111"/>
                    <a:pt x="6006" y="0"/>
                    <a:pt x="1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923;p61">
              <a:extLst>
                <a:ext uri="{FF2B5EF4-FFF2-40B4-BE49-F238E27FC236}">
                  <a16:creationId xmlns:a16="http://schemas.microsoft.com/office/drawing/2014/main" id="{6580CA1C-DD1D-71F7-D5E6-FEE7C9A60E86}"/>
                </a:ext>
              </a:extLst>
            </p:cNvPr>
            <p:cNvSpPr/>
            <p:nvPr/>
          </p:nvSpPr>
          <p:spPr>
            <a:xfrm>
              <a:off x="2506199" y="4156715"/>
              <a:ext cx="48497" cy="13013"/>
            </a:xfrm>
            <a:custGeom>
              <a:avLst/>
              <a:gdLst/>
              <a:ahLst/>
              <a:cxnLst/>
              <a:rect l="l" t="t" r="r" b="b"/>
              <a:pathLst>
                <a:path w="1405" h="377" extrusionOk="0">
                  <a:moveTo>
                    <a:pt x="176" y="0"/>
                  </a:moveTo>
                  <a:cubicBezTo>
                    <a:pt x="76" y="0"/>
                    <a:pt x="1" y="100"/>
                    <a:pt x="1" y="201"/>
                  </a:cubicBezTo>
                  <a:cubicBezTo>
                    <a:pt x="1" y="301"/>
                    <a:pt x="76" y="376"/>
                    <a:pt x="176" y="376"/>
                  </a:cubicBezTo>
                  <a:lnTo>
                    <a:pt x="1229" y="376"/>
                  </a:lnTo>
                  <a:cubicBezTo>
                    <a:pt x="1329" y="376"/>
                    <a:pt x="1404" y="301"/>
                    <a:pt x="1404" y="201"/>
                  </a:cubicBezTo>
                  <a:cubicBezTo>
                    <a:pt x="1404" y="100"/>
                    <a:pt x="1329" y="0"/>
                    <a:pt x="1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924;p61">
              <a:extLst>
                <a:ext uri="{FF2B5EF4-FFF2-40B4-BE49-F238E27FC236}">
                  <a16:creationId xmlns:a16="http://schemas.microsoft.com/office/drawing/2014/main" id="{82A2077B-7012-D6E2-09A8-7CAA8A9668AE}"/>
                </a:ext>
              </a:extLst>
            </p:cNvPr>
            <p:cNvSpPr/>
            <p:nvPr/>
          </p:nvSpPr>
          <p:spPr>
            <a:xfrm>
              <a:off x="2599633" y="4156715"/>
              <a:ext cx="48463" cy="13013"/>
            </a:xfrm>
            <a:custGeom>
              <a:avLst/>
              <a:gdLst/>
              <a:ahLst/>
              <a:cxnLst/>
              <a:rect l="l" t="t" r="r" b="b"/>
              <a:pathLst>
                <a:path w="1404" h="377" extrusionOk="0">
                  <a:moveTo>
                    <a:pt x="176" y="0"/>
                  </a:moveTo>
                  <a:cubicBezTo>
                    <a:pt x="76" y="0"/>
                    <a:pt x="0" y="100"/>
                    <a:pt x="0" y="201"/>
                  </a:cubicBezTo>
                  <a:cubicBezTo>
                    <a:pt x="0" y="301"/>
                    <a:pt x="76" y="376"/>
                    <a:pt x="176" y="376"/>
                  </a:cubicBezTo>
                  <a:lnTo>
                    <a:pt x="1228" y="376"/>
                  </a:lnTo>
                  <a:cubicBezTo>
                    <a:pt x="1329" y="376"/>
                    <a:pt x="1404" y="301"/>
                    <a:pt x="1404" y="201"/>
                  </a:cubicBezTo>
                  <a:cubicBezTo>
                    <a:pt x="1404" y="100"/>
                    <a:pt x="1329" y="0"/>
                    <a:pt x="12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925;p61">
              <a:extLst>
                <a:ext uri="{FF2B5EF4-FFF2-40B4-BE49-F238E27FC236}">
                  <a16:creationId xmlns:a16="http://schemas.microsoft.com/office/drawing/2014/main" id="{0FF35A9E-4828-8AAF-A10C-323365284B14}"/>
                </a:ext>
              </a:extLst>
            </p:cNvPr>
            <p:cNvSpPr/>
            <p:nvPr/>
          </p:nvSpPr>
          <p:spPr>
            <a:xfrm>
              <a:off x="2693068" y="4156715"/>
              <a:ext cx="48463" cy="13013"/>
            </a:xfrm>
            <a:custGeom>
              <a:avLst/>
              <a:gdLst/>
              <a:ahLst/>
              <a:cxnLst/>
              <a:rect l="l" t="t" r="r" b="b"/>
              <a:pathLst>
                <a:path w="1404" h="377" extrusionOk="0">
                  <a:moveTo>
                    <a:pt x="176" y="0"/>
                  </a:moveTo>
                  <a:cubicBezTo>
                    <a:pt x="75" y="0"/>
                    <a:pt x="0" y="100"/>
                    <a:pt x="0" y="201"/>
                  </a:cubicBezTo>
                  <a:cubicBezTo>
                    <a:pt x="0" y="301"/>
                    <a:pt x="75" y="376"/>
                    <a:pt x="176" y="376"/>
                  </a:cubicBezTo>
                  <a:lnTo>
                    <a:pt x="1228" y="376"/>
                  </a:lnTo>
                  <a:cubicBezTo>
                    <a:pt x="1328" y="376"/>
                    <a:pt x="1404" y="301"/>
                    <a:pt x="1404" y="201"/>
                  </a:cubicBezTo>
                  <a:cubicBezTo>
                    <a:pt x="1404" y="100"/>
                    <a:pt x="1328" y="0"/>
                    <a:pt x="12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926;p61">
              <a:extLst>
                <a:ext uri="{FF2B5EF4-FFF2-40B4-BE49-F238E27FC236}">
                  <a16:creationId xmlns:a16="http://schemas.microsoft.com/office/drawing/2014/main" id="{46B76E10-227B-A13B-7C0F-7F504A0EAD63}"/>
                </a:ext>
              </a:extLst>
            </p:cNvPr>
            <p:cNvSpPr/>
            <p:nvPr/>
          </p:nvSpPr>
          <p:spPr>
            <a:xfrm>
              <a:off x="2507061" y="4209456"/>
              <a:ext cx="235340" cy="40696"/>
            </a:xfrm>
            <a:custGeom>
              <a:avLst/>
              <a:gdLst/>
              <a:ahLst/>
              <a:cxnLst/>
              <a:rect l="l" t="t" r="r" b="b"/>
              <a:pathLst>
                <a:path w="6818" h="1179" extrusionOk="0">
                  <a:moveTo>
                    <a:pt x="1" y="1"/>
                  </a:moveTo>
                  <a:lnTo>
                    <a:pt x="1" y="1179"/>
                  </a:lnTo>
                  <a:lnTo>
                    <a:pt x="6818" y="1179"/>
                  </a:lnTo>
                  <a:lnTo>
                    <a:pt x="6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927;p61">
              <a:extLst>
                <a:ext uri="{FF2B5EF4-FFF2-40B4-BE49-F238E27FC236}">
                  <a16:creationId xmlns:a16="http://schemas.microsoft.com/office/drawing/2014/main" id="{17AB04A1-9465-8014-78D2-A383F1CCCADE}"/>
                </a:ext>
              </a:extLst>
            </p:cNvPr>
            <p:cNvSpPr/>
            <p:nvPr/>
          </p:nvSpPr>
          <p:spPr>
            <a:xfrm>
              <a:off x="2337519" y="4174870"/>
              <a:ext cx="57989" cy="168722"/>
            </a:xfrm>
            <a:custGeom>
              <a:avLst/>
              <a:gdLst/>
              <a:ahLst/>
              <a:cxnLst/>
              <a:rect l="l" t="t" r="r" b="b"/>
              <a:pathLst>
                <a:path w="1680" h="4888" extrusionOk="0">
                  <a:moveTo>
                    <a:pt x="476" y="0"/>
                  </a:moveTo>
                  <a:cubicBezTo>
                    <a:pt x="226" y="0"/>
                    <a:pt x="0" y="226"/>
                    <a:pt x="0" y="477"/>
                  </a:cubicBezTo>
                  <a:lnTo>
                    <a:pt x="0" y="4411"/>
                  </a:lnTo>
                  <a:cubicBezTo>
                    <a:pt x="0" y="4687"/>
                    <a:pt x="226" y="4888"/>
                    <a:pt x="476" y="4888"/>
                  </a:cubicBezTo>
                  <a:lnTo>
                    <a:pt x="1178" y="4888"/>
                  </a:lnTo>
                  <a:cubicBezTo>
                    <a:pt x="1454" y="4888"/>
                    <a:pt x="1680" y="4687"/>
                    <a:pt x="1680" y="4411"/>
                  </a:cubicBezTo>
                  <a:lnTo>
                    <a:pt x="1680" y="477"/>
                  </a:lnTo>
                  <a:cubicBezTo>
                    <a:pt x="1680" y="226"/>
                    <a:pt x="1454" y="0"/>
                    <a:pt x="1178" y="0"/>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928;p61">
              <a:extLst>
                <a:ext uri="{FF2B5EF4-FFF2-40B4-BE49-F238E27FC236}">
                  <a16:creationId xmlns:a16="http://schemas.microsoft.com/office/drawing/2014/main" id="{2A080344-2EF9-C56A-09D4-17F3A49497A6}"/>
                </a:ext>
              </a:extLst>
            </p:cNvPr>
            <p:cNvSpPr/>
            <p:nvPr/>
          </p:nvSpPr>
          <p:spPr>
            <a:xfrm>
              <a:off x="2282156" y="4230234"/>
              <a:ext cx="168722" cy="57989"/>
            </a:xfrm>
            <a:custGeom>
              <a:avLst/>
              <a:gdLst/>
              <a:ahLst/>
              <a:cxnLst/>
              <a:rect l="l" t="t" r="r" b="b"/>
              <a:pathLst>
                <a:path w="4888" h="1680" extrusionOk="0">
                  <a:moveTo>
                    <a:pt x="802" y="0"/>
                  </a:moveTo>
                  <a:cubicBezTo>
                    <a:pt x="351" y="0"/>
                    <a:pt x="0" y="376"/>
                    <a:pt x="0" y="828"/>
                  </a:cubicBezTo>
                  <a:lnTo>
                    <a:pt x="0" y="878"/>
                  </a:lnTo>
                  <a:cubicBezTo>
                    <a:pt x="0" y="1329"/>
                    <a:pt x="351" y="1680"/>
                    <a:pt x="802" y="1680"/>
                  </a:cubicBezTo>
                  <a:lnTo>
                    <a:pt x="4086" y="1680"/>
                  </a:lnTo>
                  <a:cubicBezTo>
                    <a:pt x="4537" y="1680"/>
                    <a:pt x="4888" y="1329"/>
                    <a:pt x="4888" y="878"/>
                  </a:cubicBezTo>
                  <a:lnTo>
                    <a:pt x="4888" y="828"/>
                  </a:lnTo>
                  <a:cubicBezTo>
                    <a:pt x="4888" y="376"/>
                    <a:pt x="4537" y="0"/>
                    <a:pt x="4086" y="0"/>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929;p61">
              <a:extLst>
                <a:ext uri="{FF2B5EF4-FFF2-40B4-BE49-F238E27FC236}">
                  <a16:creationId xmlns:a16="http://schemas.microsoft.com/office/drawing/2014/main" id="{14EDE4DD-FCFB-6581-0481-C9AAC58F0BB6}"/>
                </a:ext>
              </a:extLst>
            </p:cNvPr>
            <p:cNvSpPr/>
            <p:nvPr/>
          </p:nvSpPr>
          <p:spPr>
            <a:xfrm>
              <a:off x="2588381" y="4288187"/>
              <a:ext cx="64064" cy="64064"/>
            </a:xfrm>
            <a:custGeom>
              <a:avLst/>
              <a:gdLst/>
              <a:ahLst/>
              <a:cxnLst/>
              <a:rect l="l" t="t" r="r" b="b"/>
              <a:pathLst>
                <a:path w="1856" h="1856" extrusionOk="0">
                  <a:moveTo>
                    <a:pt x="928" y="1"/>
                  </a:moveTo>
                  <a:cubicBezTo>
                    <a:pt x="427" y="1"/>
                    <a:pt x="1" y="427"/>
                    <a:pt x="1" y="928"/>
                  </a:cubicBezTo>
                  <a:cubicBezTo>
                    <a:pt x="1" y="1454"/>
                    <a:pt x="427" y="1855"/>
                    <a:pt x="928" y="1855"/>
                  </a:cubicBezTo>
                  <a:cubicBezTo>
                    <a:pt x="1429" y="1855"/>
                    <a:pt x="1855" y="1454"/>
                    <a:pt x="1855" y="928"/>
                  </a:cubicBezTo>
                  <a:cubicBezTo>
                    <a:pt x="1855" y="427"/>
                    <a:pt x="1429" y="1"/>
                    <a:pt x="928"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930;p61">
              <a:extLst>
                <a:ext uri="{FF2B5EF4-FFF2-40B4-BE49-F238E27FC236}">
                  <a16:creationId xmlns:a16="http://schemas.microsoft.com/office/drawing/2014/main" id="{724209DF-A314-E3F7-9DB5-66C69A323CF6}"/>
                </a:ext>
              </a:extLst>
            </p:cNvPr>
            <p:cNvSpPr/>
            <p:nvPr/>
          </p:nvSpPr>
          <p:spPr>
            <a:xfrm>
              <a:off x="2588381" y="4283872"/>
              <a:ext cx="64064" cy="64030"/>
            </a:xfrm>
            <a:custGeom>
              <a:avLst/>
              <a:gdLst/>
              <a:ahLst/>
              <a:cxnLst/>
              <a:rect l="l" t="t" r="r" b="b"/>
              <a:pathLst>
                <a:path w="1856" h="1855" extrusionOk="0">
                  <a:moveTo>
                    <a:pt x="928" y="0"/>
                  </a:moveTo>
                  <a:cubicBezTo>
                    <a:pt x="427" y="0"/>
                    <a:pt x="1" y="426"/>
                    <a:pt x="1" y="928"/>
                  </a:cubicBezTo>
                  <a:cubicBezTo>
                    <a:pt x="1" y="1454"/>
                    <a:pt x="427" y="1855"/>
                    <a:pt x="928" y="1855"/>
                  </a:cubicBezTo>
                  <a:cubicBezTo>
                    <a:pt x="1429" y="1855"/>
                    <a:pt x="1855" y="1454"/>
                    <a:pt x="1855" y="928"/>
                  </a:cubicBezTo>
                  <a:cubicBezTo>
                    <a:pt x="1855" y="426"/>
                    <a:pt x="1429" y="0"/>
                    <a:pt x="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931;p61">
              <a:extLst>
                <a:ext uri="{FF2B5EF4-FFF2-40B4-BE49-F238E27FC236}">
                  <a16:creationId xmlns:a16="http://schemas.microsoft.com/office/drawing/2014/main" id="{B411E2D9-72C4-827C-1B89-3BC5EF7E31CF}"/>
                </a:ext>
              </a:extLst>
            </p:cNvPr>
            <p:cNvSpPr/>
            <p:nvPr/>
          </p:nvSpPr>
          <p:spPr>
            <a:xfrm>
              <a:off x="2496672" y="4288187"/>
              <a:ext cx="64064" cy="64064"/>
            </a:xfrm>
            <a:custGeom>
              <a:avLst/>
              <a:gdLst/>
              <a:ahLst/>
              <a:cxnLst/>
              <a:rect l="l" t="t" r="r" b="b"/>
              <a:pathLst>
                <a:path w="1856" h="1856" extrusionOk="0">
                  <a:moveTo>
                    <a:pt x="928" y="1"/>
                  </a:moveTo>
                  <a:cubicBezTo>
                    <a:pt x="427" y="1"/>
                    <a:pt x="1" y="427"/>
                    <a:pt x="1" y="928"/>
                  </a:cubicBezTo>
                  <a:cubicBezTo>
                    <a:pt x="1" y="1454"/>
                    <a:pt x="427" y="1855"/>
                    <a:pt x="928" y="1855"/>
                  </a:cubicBezTo>
                  <a:cubicBezTo>
                    <a:pt x="1429" y="1855"/>
                    <a:pt x="1855" y="1454"/>
                    <a:pt x="1855" y="928"/>
                  </a:cubicBezTo>
                  <a:cubicBezTo>
                    <a:pt x="1855" y="427"/>
                    <a:pt x="1429" y="1"/>
                    <a:pt x="928"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932;p61">
              <a:extLst>
                <a:ext uri="{FF2B5EF4-FFF2-40B4-BE49-F238E27FC236}">
                  <a16:creationId xmlns:a16="http://schemas.microsoft.com/office/drawing/2014/main" id="{02A5F9D3-CE63-1B8B-DF42-19F5DAB18778}"/>
                </a:ext>
              </a:extLst>
            </p:cNvPr>
            <p:cNvSpPr/>
            <p:nvPr/>
          </p:nvSpPr>
          <p:spPr>
            <a:xfrm>
              <a:off x="2496672" y="4283872"/>
              <a:ext cx="64064" cy="64030"/>
            </a:xfrm>
            <a:custGeom>
              <a:avLst/>
              <a:gdLst/>
              <a:ahLst/>
              <a:cxnLst/>
              <a:rect l="l" t="t" r="r" b="b"/>
              <a:pathLst>
                <a:path w="1856" h="1855" extrusionOk="0">
                  <a:moveTo>
                    <a:pt x="928" y="0"/>
                  </a:moveTo>
                  <a:cubicBezTo>
                    <a:pt x="427" y="0"/>
                    <a:pt x="1" y="426"/>
                    <a:pt x="1" y="928"/>
                  </a:cubicBezTo>
                  <a:cubicBezTo>
                    <a:pt x="1" y="1454"/>
                    <a:pt x="427" y="1855"/>
                    <a:pt x="928" y="1855"/>
                  </a:cubicBezTo>
                  <a:cubicBezTo>
                    <a:pt x="1429" y="1855"/>
                    <a:pt x="1855" y="1454"/>
                    <a:pt x="1855" y="928"/>
                  </a:cubicBezTo>
                  <a:cubicBezTo>
                    <a:pt x="1855" y="426"/>
                    <a:pt x="1429" y="0"/>
                    <a:pt x="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933;p61">
              <a:extLst>
                <a:ext uri="{FF2B5EF4-FFF2-40B4-BE49-F238E27FC236}">
                  <a16:creationId xmlns:a16="http://schemas.microsoft.com/office/drawing/2014/main" id="{7EDA45A0-285B-F0E7-7FE7-2C4C86725F25}"/>
                </a:ext>
              </a:extLst>
            </p:cNvPr>
            <p:cNvSpPr/>
            <p:nvPr/>
          </p:nvSpPr>
          <p:spPr>
            <a:xfrm>
              <a:off x="2682678" y="4288187"/>
              <a:ext cx="64030" cy="64064"/>
            </a:xfrm>
            <a:custGeom>
              <a:avLst/>
              <a:gdLst/>
              <a:ahLst/>
              <a:cxnLst/>
              <a:rect l="l" t="t" r="r" b="b"/>
              <a:pathLst>
                <a:path w="1855" h="1856" extrusionOk="0">
                  <a:moveTo>
                    <a:pt x="928" y="1"/>
                  </a:moveTo>
                  <a:cubicBezTo>
                    <a:pt x="426" y="1"/>
                    <a:pt x="0" y="427"/>
                    <a:pt x="0" y="928"/>
                  </a:cubicBezTo>
                  <a:cubicBezTo>
                    <a:pt x="0" y="1454"/>
                    <a:pt x="426" y="1855"/>
                    <a:pt x="928" y="1855"/>
                  </a:cubicBezTo>
                  <a:cubicBezTo>
                    <a:pt x="1454" y="1855"/>
                    <a:pt x="1855" y="1454"/>
                    <a:pt x="1855" y="928"/>
                  </a:cubicBezTo>
                  <a:cubicBezTo>
                    <a:pt x="1855" y="427"/>
                    <a:pt x="1454" y="1"/>
                    <a:pt x="928"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934;p61">
              <a:extLst>
                <a:ext uri="{FF2B5EF4-FFF2-40B4-BE49-F238E27FC236}">
                  <a16:creationId xmlns:a16="http://schemas.microsoft.com/office/drawing/2014/main" id="{E62FF6FB-E2FA-C5FD-8DEF-BD1468D54C0C}"/>
                </a:ext>
              </a:extLst>
            </p:cNvPr>
            <p:cNvSpPr/>
            <p:nvPr/>
          </p:nvSpPr>
          <p:spPr>
            <a:xfrm>
              <a:off x="2682678" y="4284735"/>
              <a:ext cx="64030" cy="64064"/>
            </a:xfrm>
            <a:custGeom>
              <a:avLst/>
              <a:gdLst/>
              <a:ahLst/>
              <a:cxnLst/>
              <a:rect l="l" t="t" r="r" b="b"/>
              <a:pathLst>
                <a:path w="1855" h="1856" extrusionOk="0">
                  <a:moveTo>
                    <a:pt x="928" y="0"/>
                  </a:moveTo>
                  <a:cubicBezTo>
                    <a:pt x="426" y="0"/>
                    <a:pt x="0" y="426"/>
                    <a:pt x="0" y="928"/>
                  </a:cubicBezTo>
                  <a:cubicBezTo>
                    <a:pt x="0" y="1429"/>
                    <a:pt x="426" y="1855"/>
                    <a:pt x="928" y="1855"/>
                  </a:cubicBezTo>
                  <a:cubicBezTo>
                    <a:pt x="1454" y="1855"/>
                    <a:pt x="1855" y="1429"/>
                    <a:pt x="1855" y="928"/>
                  </a:cubicBezTo>
                  <a:cubicBezTo>
                    <a:pt x="1855" y="426"/>
                    <a:pt x="1454" y="0"/>
                    <a:pt x="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935;p61">
              <a:extLst>
                <a:ext uri="{FF2B5EF4-FFF2-40B4-BE49-F238E27FC236}">
                  <a16:creationId xmlns:a16="http://schemas.microsoft.com/office/drawing/2014/main" id="{84029ECD-6B2B-C172-A2EA-31085246FF99}"/>
                </a:ext>
              </a:extLst>
            </p:cNvPr>
            <p:cNvSpPr/>
            <p:nvPr/>
          </p:nvSpPr>
          <p:spPr>
            <a:xfrm>
              <a:off x="2337519" y="4166207"/>
              <a:ext cx="57989" cy="169619"/>
            </a:xfrm>
            <a:custGeom>
              <a:avLst/>
              <a:gdLst/>
              <a:ahLst/>
              <a:cxnLst/>
              <a:rect l="l" t="t" r="r" b="b"/>
              <a:pathLst>
                <a:path w="1680" h="4914" extrusionOk="0">
                  <a:moveTo>
                    <a:pt x="151" y="1"/>
                  </a:moveTo>
                  <a:cubicBezTo>
                    <a:pt x="75" y="1"/>
                    <a:pt x="0" y="76"/>
                    <a:pt x="0" y="176"/>
                  </a:cubicBezTo>
                  <a:lnTo>
                    <a:pt x="0" y="4763"/>
                  </a:lnTo>
                  <a:cubicBezTo>
                    <a:pt x="0" y="4838"/>
                    <a:pt x="75" y="4913"/>
                    <a:pt x="151" y="4913"/>
                  </a:cubicBezTo>
                  <a:lnTo>
                    <a:pt x="1504" y="4913"/>
                  </a:lnTo>
                  <a:cubicBezTo>
                    <a:pt x="1604" y="4913"/>
                    <a:pt x="1680" y="4838"/>
                    <a:pt x="1680" y="4763"/>
                  </a:cubicBezTo>
                  <a:lnTo>
                    <a:pt x="1680" y="176"/>
                  </a:lnTo>
                  <a:cubicBezTo>
                    <a:pt x="1680" y="76"/>
                    <a:pt x="1604" y="1"/>
                    <a:pt x="15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936;p61">
              <a:extLst>
                <a:ext uri="{FF2B5EF4-FFF2-40B4-BE49-F238E27FC236}">
                  <a16:creationId xmlns:a16="http://schemas.microsoft.com/office/drawing/2014/main" id="{53866DCE-8876-07A6-51A5-FF38D9ACFE71}"/>
                </a:ext>
              </a:extLst>
            </p:cNvPr>
            <p:cNvSpPr/>
            <p:nvPr/>
          </p:nvSpPr>
          <p:spPr>
            <a:xfrm>
              <a:off x="2282156" y="4222434"/>
              <a:ext cx="168722" cy="58024"/>
            </a:xfrm>
            <a:custGeom>
              <a:avLst/>
              <a:gdLst/>
              <a:ahLst/>
              <a:cxnLst/>
              <a:rect l="l" t="t" r="r" b="b"/>
              <a:pathLst>
                <a:path w="4888" h="1681" extrusionOk="0">
                  <a:moveTo>
                    <a:pt x="451" y="1"/>
                  </a:moveTo>
                  <a:cubicBezTo>
                    <a:pt x="201" y="1"/>
                    <a:pt x="0" y="201"/>
                    <a:pt x="0" y="452"/>
                  </a:cubicBezTo>
                  <a:lnTo>
                    <a:pt x="0" y="1204"/>
                  </a:lnTo>
                  <a:cubicBezTo>
                    <a:pt x="0" y="1455"/>
                    <a:pt x="201" y="1680"/>
                    <a:pt x="451" y="1680"/>
                  </a:cubicBezTo>
                  <a:lnTo>
                    <a:pt x="4436" y="1680"/>
                  </a:lnTo>
                  <a:cubicBezTo>
                    <a:pt x="4687" y="1680"/>
                    <a:pt x="4888" y="1455"/>
                    <a:pt x="4888" y="1204"/>
                  </a:cubicBezTo>
                  <a:lnTo>
                    <a:pt x="4888" y="452"/>
                  </a:lnTo>
                  <a:cubicBezTo>
                    <a:pt x="4888" y="201"/>
                    <a:pt x="4687" y="1"/>
                    <a:pt x="4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937;p61">
              <a:extLst>
                <a:ext uri="{FF2B5EF4-FFF2-40B4-BE49-F238E27FC236}">
                  <a16:creationId xmlns:a16="http://schemas.microsoft.com/office/drawing/2014/main" id="{6FD13F43-4EA9-BE41-D95F-9B25B0D9EDCA}"/>
                </a:ext>
              </a:extLst>
            </p:cNvPr>
            <p:cNvSpPr/>
            <p:nvPr/>
          </p:nvSpPr>
          <p:spPr>
            <a:xfrm>
              <a:off x="2849632" y="4166207"/>
              <a:ext cx="57126" cy="42422"/>
            </a:xfrm>
            <a:custGeom>
              <a:avLst/>
              <a:gdLst/>
              <a:ahLst/>
              <a:cxnLst/>
              <a:rect l="l" t="t" r="r" b="b"/>
              <a:pathLst>
                <a:path w="1655" h="1229" extrusionOk="0">
                  <a:moveTo>
                    <a:pt x="51" y="1"/>
                  </a:moveTo>
                  <a:cubicBezTo>
                    <a:pt x="26" y="1"/>
                    <a:pt x="0" y="26"/>
                    <a:pt x="0" y="76"/>
                  </a:cubicBezTo>
                  <a:lnTo>
                    <a:pt x="0" y="1229"/>
                  </a:lnTo>
                  <a:lnTo>
                    <a:pt x="1655" y="1229"/>
                  </a:lnTo>
                  <a:lnTo>
                    <a:pt x="1655" y="76"/>
                  </a:lnTo>
                  <a:cubicBezTo>
                    <a:pt x="1655" y="26"/>
                    <a:pt x="1630" y="1"/>
                    <a:pt x="1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938;p61">
              <a:extLst>
                <a:ext uri="{FF2B5EF4-FFF2-40B4-BE49-F238E27FC236}">
                  <a16:creationId xmlns:a16="http://schemas.microsoft.com/office/drawing/2014/main" id="{F0140DD7-62ED-46BB-E4FC-88BE9B151B3D}"/>
                </a:ext>
              </a:extLst>
            </p:cNvPr>
            <p:cNvSpPr/>
            <p:nvPr/>
          </p:nvSpPr>
          <p:spPr>
            <a:xfrm>
              <a:off x="2849632" y="4221571"/>
              <a:ext cx="57126" cy="58887"/>
            </a:xfrm>
            <a:custGeom>
              <a:avLst/>
              <a:gdLst/>
              <a:ahLst/>
              <a:cxnLst/>
              <a:rect l="l" t="t" r="r" b="b"/>
              <a:pathLst>
                <a:path w="1655" h="1706" extrusionOk="0">
                  <a:moveTo>
                    <a:pt x="0" y="1"/>
                  </a:moveTo>
                  <a:lnTo>
                    <a:pt x="0" y="1705"/>
                  </a:lnTo>
                  <a:lnTo>
                    <a:pt x="1655" y="1705"/>
                  </a:lnTo>
                  <a:lnTo>
                    <a:pt x="1655" y="1"/>
                  </a:ln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939;p61">
              <a:extLst>
                <a:ext uri="{FF2B5EF4-FFF2-40B4-BE49-F238E27FC236}">
                  <a16:creationId xmlns:a16="http://schemas.microsoft.com/office/drawing/2014/main" id="{E3B82010-030D-8120-6C2E-3078160F3D99}"/>
                </a:ext>
              </a:extLst>
            </p:cNvPr>
            <p:cNvSpPr/>
            <p:nvPr/>
          </p:nvSpPr>
          <p:spPr>
            <a:xfrm>
              <a:off x="2849632" y="4293399"/>
              <a:ext cx="57126" cy="42422"/>
            </a:xfrm>
            <a:custGeom>
              <a:avLst/>
              <a:gdLst/>
              <a:ahLst/>
              <a:cxnLst/>
              <a:rect l="l" t="t" r="r" b="b"/>
              <a:pathLst>
                <a:path w="1655" h="1229" extrusionOk="0">
                  <a:moveTo>
                    <a:pt x="0" y="0"/>
                  </a:moveTo>
                  <a:lnTo>
                    <a:pt x="0" y="1178"/>
                  </a:lnTo>
                  <a:cubicBezTo>
                    <a:pt x="0" y="1203"/>
                    <a:pt x="26" y="1228"/>
                    <a:pt x="51" y="1228"/>
                  </a:cubicBezTo>
                  <a:lnTo>
                    <a:pt x="1604" y="1228"/>
                  </a:lnTo>
                  <a:cubicBezTo>
                    <a:pt x="1630" y="1228"/>
                    <a:pt x="1655" y="1203"/>
                    <a:pt x="1655" y="1178"/>
                  </a:cubicBezTo>
                  <a:lnTo>
                    <a:pt x="1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940;p61">
              <a:extLst>
                <a:ext uri="{FF2B5EF4-FFF2-40B4-BE49-F238E27FC236}">
                  <a16:creationId xmlns:a16="http://schemas.microsoft.com/office/drawing/2014/main" id="{C3FDD081-2036-B983-871B-87E3371094DC}"/>
                </a:ext>
              </a:extLst>
            </p:cNvPr>
            <p:cNvSpPr/>
            <p:nvPr/>
          </p:nvSpPr>
          <p:spPr>
            <a:xfrm>
              <a:off x="2793406" y="4222434"/>
              <a:ext cx="48463" cy="58024"/>
            </a:xfrm>
            <a:custGeom>
              <a:avLst/>
              <a:gdLst/>
              <a:ahLst/>
              <a:cxnLst/>
              <a:rect l="l" t="t" r="r" b="b"/>
              <a:pathLst>
                <a:path w="1404" h="1681" extrusionOk="0">
                  <a:moveTo>
                    <a:pt x="176" y="1"/>
                  </a:moveTo>
                  <a:cubicBezTo>
                    <a:pt x="76" y="1"/>
                    <a:pt x="0" y="76"/>
                    <a:pt x="0" y="151"/>
                  </a:cubicBezTo>
                  <a:lnTo>
                    <a:pt x="0" y="1505"/>
                  </a:lnTo>
                  <a:cubicBezTo>
                    <a:pt x="0" y="1605"/>
                    <a:pt x="76" y="1680"/>
                    <a:pt x="176" y="1680"/>
                  </a:cubicBezTo>
                  <a:lnTo>
                    <a:pt x="1404" y="1680"/>
                  </a:lnTo>
                  <a:lnTo>
                    <a:pt x="1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941;p61">
              <a:extLst>
                <a:ext uri="{FF2B5EF4-FFF2-40B4-BE49-F238E27FC236}">
                  <a16:creationId xmlns:a16="http://schemas.microsoft.com/office/drawing/2014/main" id="{13AD9411-1B7F-CF81-8B4F-8E61A853F39D}"/>
                </a:ext>
              </a:extLst>
            </p:cNvPr>
            <p:cNvSpPr/>
            <p:nvPr/>
          </p:nvSpPr>
          <p:spPr>
            <a:xfrm>
              <a:off x="2849632" y="4222434"/>
              <a:ext cx="57989" cy="58024"/>
            </a:xfrm>
            <a:custGeom>
              <a:avLst/>
              <a:gdLst/>
              <a:ahLst/>
              <a:cxnLst/>
              <a:rect l="l" t="t" r="r" b="b"/>
              <a:pathLst>
                <a:path w="1680" h="1681" extrusionOk="0">
                  <a:moveTo>
                    <a:pt x="0" y="1"/>
                  </a:moveTo>
                  <a:lnTo>
                    <a:pt x="0" y="1680"/>
                  </a:lnTo>
                  <a:lnTo>
                    <a:pt x="1680" y="1680"/>
                  </a:lnTo>
                  <a:lnTo>
                    <a:pt x="16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942;p61">
              <a:extLst>
                <a:ext uri="{FF2B5EF4-FFF2-40B4-BE49-F238E27FC236}">
                  <a16:creationId xmlns:a16="http://schemas.microsoft.com/office/drawing/2014/main" id="{0E99FFB3-4AAF-7E7E-D1B5-2DB5B00AADB1}"/>
                </a:ext>
              </a:extLst>
            </p:cNvPr>
            <p:cNvSpPr/>
            <p:nvPr/>
          </p:nvSpPr>
          <p:spPr>
            <a:xfrm>
              <a:off x="2916248" y="4222434"/>
              <a:ext cx="46737" cy="58024"/>
            </a:xfrm>
            <a:custGeom>
              <a:avLst/>
              <a:gdLst/>
              <a:ahLst/>
              <a:cxnLst/>
              <a:rect l="l" t="t" r="r" b="b"/>
              <a:pathLst>
                <a:path w="1354" h="1681" extrusionOk="0">
                  <a:moveTo>
                    <a:pt x="0" y="1"/>
                  </a:moveTo>
                  <a:lnTo>
                    <a:pt x="0" y="1680"/>
                  </a:lnTo>
                  <a:lnTo>
                    <a:pt x="1178" y="1680"/>
                  </a:lnTo>
                  <a:cubicBezTo>
                    <a:pt x="1279" y="1680"/>
                    <a:pt x="1354" y="1605"/>
                    <a:pt x="1354" y="1505"/>
                  </a:cubicBezTo>
                  <a:lnTo>
                    <a:pt x="1354" y="151"/>
                  </a:lnTo>
                  <a:cubicBezTo>
                    <a:pt x="1354" y="76"/>
                    <a:pt x="1279" y="1"/>
                    <a:pt x="1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943;p61">
              <a:extLst>
                <a:ext uri="{FF2B5EF4-FFF2-40B4-BE49-F238E27FC236}">
                  <a16:creationId xmlns:a16="http://schemas.microsoft.com/office/drawing/2014/main" id="{46B00B1E-23AB-6CB8-825C-AE4667411994}"/>
                </a:ext>
              </a:extLst>
            </p:cNvPr>
            <p:cNvSpPr/>
            <p:nvPr/>
          </p:nvSpPr>
          <p:spPr>
            <a:xfrm>
              <a:off x="2836654" y="4207730"/>
              <a:ext cx="897" cy="897"/>
            </a:xfrm>
            <a:custGeom>
              <a:avLst/>
              <a:gdLst/>
              <a:ahLst/>
              <a:cxnLst/>
              <a:rect l="l" t="t" r="r" b="b"/>
              <a:pathLst>
                <a:path w="26" h="26" extrusionOk="0">
                  <a:moveTo>
                    <a:pt x="1" y="1"/>
                  </a:moveTo>
                  <a:lnTo>
                    <a:pt x="1" y="26"/>
                  </a:lnTo>
                  <a:lnTo>
                    <a:pt x="26" y="26"/>
                  </a:lnTo>
                  <a:lnTo>
                    <a:pt x="26" y="1"/>
                  </a:ln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944;p61">
              <a:extLst>
                <a:ext uri="{FF2B5EF4-FFF2-40B4-BE49-F238E27FC236}">
                  <a16:creationId xmlns:a16="http://schemas.microsoft.com/office/drawing/2014/main" id="{882E1056-D2B0-71F8-A898-6545966EBF1B}"/>
                </a:ext>
              </a:extLst>
            </p:cNvPr>
            <p:cNvSpPr/>
            <p:nvPr/>
          </p:nvSpPr>
          <p:spPr>
            <a:xfrm>
              <a:off x="2836654" y="4221571"/>
              <a:ext cx="897" cy="58887"/>
            </a:xfrm>
            <a:custGeom>
              <a:avLst/>
              <a:gdLst/>
              <a:ahLst/>
              <a:cxnLst/>
              <a:rect l="l" t="t" r="r" b="b"/>
              <a:pathLst>
                <a:path w="26" h="1706" extrusionOk="0">
                  <a:moveTo>
                    <a:pt x="1" y="1"/>
                  </a:moveTo>
                  <a:lnTo>
                    <a:pt x="1" y="1705"/>
                  </a:lnTo>
                  <a:lnTo>
                    <a:pt x="26" y="1705"/>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945;p61">
              <a:extLst>
                <a:ext uri="{FF2B5EF4-FFF2-40B4-BE49-F238E27FC236}">
                  <a16:creationId xmlns:a16="http://schemas.microsoft.com/office/drawing/2014/main" id="{4F51FD0F-8A38-CF61-901E-56E6D870E121}"/>
                </a:ext>
              </a:extLst>
            </p:cNvPr>
            <p:cNvSpPr/>
            <p:nvPr/>
          </p:nvSpPr>
          <p:spPr>
            <a:xfrm>
              <a:off x="2624726" y="3493144"/>
              <a:ext cx="173036" cy="117739"/>
            </a:xfrm>
            <a:custGeom>
              <a:avLst/>
              <a:gdLst/>
              <a:ahLst/>
              <a:cxnLst/>
              <a:rect l="l" t="t" r="r" b="b"/>
              <a:pathLst>
                <a:path w="5013" h="3411" extrusionOk="0">
                  <a:moveTo>
                    <a:pt x="3788" y="0"/>
                  </a:moveTo>
                  <a:cubicBezTo>
                    <a:pt x="3770" y="0"/>
                    <a:pt x="3752" y="1"/>
                    <a:pt x="3734" y="2"/>
                  </a:cubicBezTo>
                  <a:cubicBezTo>
                    <a:pt x="3484" y="27"/>
                    <a:pt x="3258" y="152"/>
                    <a:pt x="3083" y="303"/>
                  </a:cubicBezTo>
                  <a:cubicBezTo>
                    <a:pt x="2406" y="929"/>
                    <a:pt x="2181" y="1907"/>
                    <a:pt x="2005" y="2834"/>
                  </a:cubicBezTo>
                  <a:cubicBezTo>
                    <a:pt x="1930" y="2433"/>
                    <a:pt x="1805" y="2057"/>
                    <a:pt x="1629" y="1681"/>
                  </a:cubicBezTo>
                  <a:cubicBezTo>
                    <a:pt x="1529" y="1481"/>
                    <a:pt x="1404" y="1255"/>
                    <a:pt x="1178" y="1205"/>
                  </a:cubicBezTo>
                  <a:cubicBezTo>
                    <a:pt x="1136" y="1194"/>
                    <a:pt x="1095" y="1188"/>
                    <a:pt x="1055" y="1188"/>
                  </a:cubicBezTo>
                  <a:cubicBezTo>
                    <a:pt x="737" y="1188"/>
                    <a:pt x="485" y="1520"/>
                    <a:pt x="351" y="1832"/>
                  </a:cubicBezTo>
                  <a:cubicBezTo>
                    <a:pt x="125" y="2333"/>
                    <a:pt x="0" y="2884"/>
                    <a:pt x="0" y="3410"/>
                  </a:cubicBezTo>
                  <a:lnTo>
                    <a:pt x="4963" y="3410"/>
                  </a:lnTo>
                  <a:cubicBezTo>
                    <a:pt x="5013" y="2784"/>
                    <a:pt x="4988" y="2157"/>
                    <a:pt x="4912" y="1506"/>
                  </a:cubicBezTo>
                  <a:cubicBezTo>
                    <a:pt x="4862" y="1155"/>
                    <a:pt x="4812" y="804"/>
                    <a:pt x="4612" y="503"/>
                  </a:cubicBezTo>
                  <a:cubicBezTo>
                    <a:pt x="4421" y="218"/>
                    <a:pt x="4118" y="0"/>
                    <a:pt x="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946;p61">
              <a:extLst>
                <a:ext uri="{FF2B5EF4-FFF2-40B4-BE49-F238E27FC236}">
                  <a16:creationId xmlns:a16="http://schemas.microsoft.com/office/drawing/2014/main" id="{6F6CDA06-143A-B063-B5DB-641C09AE9EA1}"/>
                </a:ext>
              </a:extLst>
            </p:cNvPr>
            <p:cNvSpPr/>
            <p:nvPr/>
          </p:nvSpPr>
          <p:spPr>
            <a:xfrm>
              <a:off x="2869513" y="3606529"/>
              <a:ext cx="113390" cy="112493"/>
            </a:xfrm>
            <a:custGeom>
              <a:avLst/>
              <a:gdLst/>
              <a:ahLst/>
              <a:cxnLst/>
              <a:rect l="l" t="t" r="r" b="b"/>
              <a:pathLst>
                <a:path w="3285" h="3259" extrusionOk="0">
                  <a:moveTo>
                    <a:pt x="1605" y="0"/>
                  </a:moveTo>
                  <a:lnTo>
                    <a:pt x="1204" y="1228"/>
                  </a:lnTo>
                  <a:lnTo>
                    <a:pt x="1" y="1654"/>
                  </a:lnTo>
                  <a:lnTo>
                    <a:pt x="1229" y="2055"/>
                  </a:lnTo>
                  <a:lnTo>
                    <a:pt x="1680" y="3258"/>
                  </a:lnTo>
                  <a:lnTo>
                    <a:pt x="2056" y="2030"/>
                  </a:lnTo>
                  <a:lnTo>
                    <a:pt x="3284" y="1604"/>
                  </a:lnTo>
                  <a:lnTo>
                    <a:pt x="2056" y="1203"/>
                  </a:lnTo>
                  <a:lnTo>
                    <a:pt x="1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947;p61">
              <a:extLst>
                <a:ext uri="{FF2B5EF4-FFF2-40B4-BE49-F238E27FC236}">
                  <a16:creationId xmlns:a16="http://schemas.microsoft.com/office/drawing/2014/main" id="{6ADD4423-B352-EF39-66D0-BC47D2732C4F}"/>
                </a:ext>
              </a:extLst>
            </p:cNvPr>
            <p:cNvSpPr/>
            <p:nvPr/>
          </p:nvSpPr>
          <p:spPr>
            <a:xfrm>
              <a:off x="2167943" y="3656681"/>
              <a:ext cx="112527" cy="112493"/>
            </a:xfrm>
            <a:custGeom>
              <a:avLst/>
              <a:gdLst/>
              <a:ahLst/>
              <a:cxnLst/>
              <a:rect l="l" t="t" r="r" b="b"/>
              <a:pathLst>
                <a:path w="3260" h="3259" extrusionOk="0">
                  <a:moveTo>
                    <a:pt x="1605" y="1"/>
                  </a:moveTo>
                  <a:lnTo>
                    <a:pt x="1204" y="1229"/>
                  </a:lnTo>
                  <a:lnTo>
                    <a:pt x="1" y="1655"/>
                  </a:lnTo>
                  <a:lnTo>
                    <a:pt x="1229" y="2056"/>
                  </a:lnTo>
                  <a:lnTo>
                    <a:pt x="1655" y="3259"/>
                  </a:lnTo>
                  <a:lnTo>
                    <a:pt x="2056" y="2031"/>
                  </a:lnTo>
                  <a:lnTo>
                    <a:pt x="3259" y="1605"/>
                  </a:lnTo>
                  <a:lnTo>
                    <a:pt x="2031" y="1204"/>
                  </a:lnTo>
                  <a:lnTo>
                    <a:pt x="16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948;p61">
              <a:extLst>
                <a:ext uri="{FF2B5EF4-FFF2-40B4-BE49-F238E27FC236}">
                  <a16:creationId xmlns:a16="http://schemas.microsoft.com/office/drawing/2014/main" id="{07EBC9B6-6CE9-50E4-9D4B-BFB7C7F652CA}"/>
                </a:ext>
              </a:extLst>
            </p:cNvPr>
            <p:cNvSpPr/>
            <p:nvPr/>
          </p:nvSpPr>
          <p:spPr>
            <a:xfrm>
              <a:off x="2948244" y="4057205"/>
              <a:ext cx="84809" cy="84844"/>
            </a:xfrm>
            <a:custGeom>
              <a:avLst/>
              <a:gdLst/>
              <a:ahLst/>
              <a:cxnLst/>
              <a:rect l="l" t="t" r="r" b="b"/>
              <a:pathLst>
                <a:path w="2457" h="2458" extrusionOk="0">
                  <a:moveTo>
                    <a:pt x="1204" y="1"/>
                  </a:moveTo>
                  <a:lnTo>
                    <a:pt x="903" y="928"/>
                  </a:lnTo>
                  <a:lnTo>
                    <a:pt x="1" y="1254"/>
                  </a:lnTo>
                  <a:lnTo>
                    <a:pt x="928" y="1555"/>
                  </a:lnTo>
                  <a:lnTo>
                    <a:pt x="1254" y="2457"/>
                  </a:lnTo>
                  <a:lnTo>
                    <a:pt x="1555" y="1530"/>
                  </a:lnTo>
                  <a:lnTo>
                    <a:pt x="2457" y="1204"/>
                  </a:lnTo>
                  <a:lnTo>
                    <a:pt x="1529" y="903"/>
                  </a:lnTo>
                  <a:lnTo>
                    <a:pt x="1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949;p61">
              <a:extLst>
                <a:ext uri="{FF2B5EF4-FFF2-40B4-BE49-F238E27FC236}">
                  <a16:creationId xmlns:a16="http://schemas.microsoft.com/office/drawing/2014/main" id="{B1D1EE5F-D983-9248-E46F-7F4986216402}"/>
                </a:ext>
              </a:extLst>
            </p:cNvPr>
            <p:cNvSpPr/>
            <p:nvPr/>
          </p:nvSpPr>
          <p:spPr>
            <a:xfrm>
              <a:off x="2132495" y="4357391"/>
              <a:ext cx="85672" cy="84809"/>
            </a:xfrm>
            <a:custGeom>
              <a:avLst/>
              <a:gdLst/>
              <a:ahLst/>
              <a:cxnLst/>
              <a:rect l="l" t="t" r="r" b="b"/>
              <a:pathLst>
                <a:path w="2482" h="2457" extrusionOk="0">
                  <a:moveTo>
                    <a:pt x="1203" y="1"/>
                  </a:moveTo>
                  <a:lnTo>
                    <a:pt x="928" y="928"/>
                  </a:lnTo>
                  <a:lnTo>
                    <a:pt x="0" y="1254"/>
                  </a:lnTo>
                  <a:lnTo>
                    <a:pt x="928" y="1555"/>
                  </a:lnTo>
                  <a:lnTo>
                    <a:pt x="1254" y="2457"/>
                  </a:lnTo>
                  <a:lnTo>
                    <a:pt x="1554" y="1530"/>
                  </a:lnTo>
                  <a:lnTo>
                    <a:pt x="2482" y="1204"/>
                  </a:lnTo>
                  <a:lnTo>
                    <a:pt x="1554" y="903"/>
                  </a:lnTo>
                  <a:lnTo>
                    <a:pt x="1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959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pic>
        <p:nvPicPr>
          <p:cNvPr id="16" name="Imagen 15">
            <a:extLst>
              <a:ext uri="{FF2B5EF4-FFF2-40B4-BE49-F238E27FC236}">
                <a16:creationId xmlns:a16="http://schemas.microsoft.com/office/drawing/2014/main" id="{F1BFBF76-785B-4AFE-56F6-2207C5ADF809}"/>
              </a:ext>
            </a:extLst>
          </p:cNvPr>
          <p:cNvPicPr>
            <a:picLocks noChangeAspect="1"/>
          </p:cNvPicPr>
          <p:nvPr/>
        </p:nvPicPr>
        <p:blipFill>
          <a:blip r:embed="rId3"/>
          <a:stretch>
            <a:fillRect/>
          </a:stretch>
        </p:blipFill>
        <p:spPr>
          <a:xfrm>
            <a:off x="1749055" y="1457349"/>
            <a:ext cx="5211688" cy="2948396"/>
          </a:xfrm>
          <a:prstGeom prst="rect">
            <a:avLst/>
          </a:prstGeom>
        </p:spPr>
      </p:pic>
      <p:sp>
        <p:nvSpPr>
          <p:cNvPr id="17" name="Google Shape;685;p36">
            <a:extLst>
              <a:ext uri="{FF2B5EF4-FFF2-40B4-BE49-F238E27FC236}">
                <a16:creationId xmlns:a16="http://schemas.microsoft.com/office/drawing/2014/main" id="{0CEF85BA-1392-20C3-DBDE-2E104DFBF848}"/>
              </a:ext>
            </a:extLst>
          </p:cNvPr>
          <p:cNvSpPr txBox="1">
            <a:spLocks noGrp="1"/>
          </p:cNvSpPr>
          <p:nvPr>
            <p:ph type="title"/>
          </p:nvPr>
        </p:nvSpPr>
        <p:spPr>
          <a:xfrm>
            <a:off x="655587" y="5180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¿Existen tendencias notables en las ventas entre diferentes regiones (América del Norte, Europa, Japón, otras regiones) a lo largo de los años?</a:t>
            </a:r>
            <a:br>
              <a:rPr lang="es-CO" sz="1400" dirty="0"/>
            </a:br>
            <a:endParaRPr lang="es-CO" sz="1400" dirty="0"/>
          </a:p>
        </p:txBody>
      </p:sp>
      <p:grpSp>
        <p:nvGrpSpPr>
          <p:cNvPr id="18" name="Google Shape;3950;p61">
            <a:extLst>
              <a:ext uri="{FF2B5EF4-FFF2-40B4-BE49-F238E27FC236}">
                <a16:creationId xmlns:a16="http://schemas.microsoft.com/office/drawing/2014/main" id="{28C3FC86-3CFE-6D39-3DAF-8006102FF4E4}"/>
              </a:ext>
            </a:extLst>
          </p:cNvPr>
          <p:cNvGrpSpPr/>
          <p:nvPr/>
        </p:nvGrpSpPr>
        <p:grpSpPr>
          <a:xfrm>
            <a:off x="6876845" y="3959602"/>
            <a:ext cx="1036199" cy="1113007"/>
            <a:chOff x="3351355" y="3475886"/>
            <a:chExt cx="980228" cy="1052887"/>
          </a:xfrm>
        </p:grpSpPr>
        <p:sp>
          <p:nvSpPr>
            <p:cNvPr id="19" name="Google Shape;3951;p61">
              <a:extLst>
                <a:ext uri="{FF2B5EF4-FFF2-40B4-BE49-F238E27FC236}">
                  <a16:creationId xmlns:a16="http://schemas.microsoft.com/office/drawing/2014/main" id="{CB07AC08-D29C-1A49-683E-68293370F11C}"/>
                </a:ext>
              </a:extLst>
            </p:cNvPr>
            <p:cNvSpPr/>
            <p:nvPr/>
          </p:nvSpPr>
          <p:spPr>
            <a:xfrm>
              <a:off x="3351355" y="3475886"/>
              <a:ext cx="980228" cy="1052887"/>
            </a:xfrm>
            <a:custGeom>
              <a:avLst/>
              <a:gdLst/>
              <a:ahLst/>
              <a:cxnLst/>
              <a:rect l="l" t="t" r="r" b="b"/>
              <a:pathLst>
                <a:path w="28398" h="30503" extrusionOk="0">
                  <a:moveTo>
                    <a:pt x="14186" y="1"/>
                  </a:moveTo>
                  <a:cubicBezTo>
                    <a:pt x="13986" y="1"/>
                    <a:pt x="13785" y="26"/>
                    <a:pt x="13585" y="26"/>
                  </a:cubicBezTo>
                  <a:lnTo>
                    <a:pt x="13359" y="26"/>
                  </a:lnTo>
                  <a:cubicBezTo>
                    <a:pt x="13284" y="51"/>
                    <a:pt x="13209" y="51"/>
                    <a:pt x="13134" y="51"/>
                  </a:cubicBezTo>
                  <a:cubicBezTo>
                    <a:pt x="12507" y="101"/>
                    <a:pt x="11881" y="176"/>
                    <a:pt x="11254" y="327"/>
                  </a:cubicBezTo>
                  <a:lnTo>
                    <a:pt x="11179" y="327"/>
                  </a:lnTo>
                  <a:cubicBezTo>
                    <a:pt x="11129" y="352"/>
                    <a:pt x="11054" y="352"/>
                    <a:pt x="11054" y="352"/>
                  </a:cubicBezTo>
                  <a:cubicBezTo>
                    <a:pt x="11054" y="352"/>
                    <a:pt x="11054" y="377"/>
                    <a:pt x="11029" y="377"/>
                  </a:cubicBezTo>
                  <a:cubicBezTo>
                    <a:pt x="10903" y="402"/>
                    <a:pt x="10778" y="427"/>
                    <a:pt x="10653" y="452"/>
                  </a:cubicBezTo>
                  <a:cubicBezTo>
                    <a:pt x="8046" y="1129"/>
                    <a:pt x="5715" y="2507"/>
                    <a:pt x="3861" y="4487"/>
                  </a:cubicBezTo>
                  <a:cubicBezTo>
                    <a:pt x="3785" y="4562"/>
                    <a:pt x="3710" y="4637"/>
                    <a:pt x="3635" y="4738"/>
                  </a:cubicBezTo>
                  <a:cubicBezTo>
                    <a:pt x="1279" y="7344"/>
                    <a:pt x="1" y="10703"/>
                    <a:pt x="1" y="14211"/>
                  </a:cubicBezTo>
                  <a:lnTo>
                    <a:pt x="1" y="29600"/>
                  </a:lnTo>
                  <a:cubicBezTo>
                    <a:pt x="1" y="30101"/>
                    <a:pt x="402" y="30502"/>
                    <a:pt x="928" y="30502"/>
                  </a:cubicBezTo>
                  <a:lnTo>
                    <a:pt x="27470" y="30502"/>
                  </a:lnTo>
                  <a:cubicBezTo>
                    <a:pt x="27971" y="30502"/>
                    <a:pt x="28397" y="30101"/>
                    <a:pt x="28397" y="29600"/>
                  </a:cubicBezTo>
                  <a:lnTo>
                    <a:pt x="28397" y="25389"/>
                  </a:lnTo>
                  <a:cubicBezTo>
                    <a:pt x="28397" y="25364"/>
                    <a:pt x="28397" y="25364"/>
                    <a:pt x="28397" y="25364"/>
                  </a:cubicBezTo>
                  <a:lnTo>
                    <a:pt x="28397" y="25189"/>
                  </a:lnTo>
                  <a:cubicBezTo>
                    <a:pt x="28397" y="25164"/>
                    <a:pt x="28397" y="25164"/>
                    <a:pt x="28397" y="25139"/>
                  </a:cubicBezTo>
                  <a:lnTo>
                    <a:pt x="28397" y="14211"/>
                  </a:lnTo>
                  <a:cubicBezTo>
                    <a:pt x="28397" y="14011"/>
                    <a:pt x="28397" y="13785"/>
                    <a:pt x="28372" y="13585"/>
                  </a:cubicBezTo>
                  <a:cubicBezTo>
                    <a:pt x="28372" y="13585"/>
                    <a:pt x="28372" y="13560"/>
                    <a:pt x="28372" y="13560"/>
                  </a:cubicBezTo>
                  <a:cubicBezTo>
                    <a:pt x="28372" y="13334"/>
                    <a:pt x="28347" y="13109"/>
                    <a:pt x="28322" y="12908"/>
                  </a:cubicBezTo>
                  <a:cubicBezTo>
                    <a:pt x="28322" y="12908"/>
                    <a:pt x="28322" y="12883"/>
                    <a:pt x="28322" y="12883"/>
                  </a:cubicBezTo>
                  <a:cubicBezTo>
                    <a:pt x="28222" y="11780"/>
                    <a:pt x="27996" y="10703"/>
                    <a:pt x="27645" y="9675"/>
                  </a:cubicBezTo>
                  <a:cubicBezTo>
                    <a:pt x="27871" y="8948"/>
                    <a:pt x="27896" y="8171"/>
                    <a:pt x="27745" y="7444"/>
                  </a:cubicBezTo>
                  <a:cubicBezTo>
                    <a:pt x="27695" y="7219"/>
                    <a:pt x="27620" y="6993"/>
                    <a:pt x="27520" y="6743"/>
                  </a:cubicBezTo>
                  <a:cubicBezTo>
                    <a:pt x="27094" y="4863"/>
                    <a:pt x="25415" y="3434"/>
                    <a:pt x="23410" y="3234"/>
                  </a:cubicBezTo>
                  <a:cubicBezTo>
                    <a:pt x="23359" y="3209"/>
                    <a:pt x="23334" y="3209"/>
                    <a:pt x="23284" y="3209"/>
                  </a:cubicBezTo>
                  <a:lnTo>
                    <a:pt x="23159" y="3209"/>
                  </a:lnTo>
                  <a:cubicBezTo>
                    <a:pt x="23134" y="3184"/>
                    <a:pt x="23134" y="3184"/>
                    <a:pt x="23109" y="3159"/>
                  </a:cubicBezTo>
                  <a:cubicBezTo>
                    <a:pt x="23084" y="3134"/>
                    <a:pt x="23059" y="3108"/>
                    <a:pt x="23034" y="3083"/>
                  </a:cubicBezTo>
                  <a:cubicBezTo>
                    <a:pt x="22758" y="2883"/>
                    <a:pt x="22482" y="2682"/>
                    <a:pt x="22207" y="2507"/>
                  </a:cubicBezTo>
                  <a:cubicBezTo>
                    <a:pt x="22181" y="2482"/>
                    <a:pt x="22156" y="2457"/>
                    <a:pt x="22131" y="2432"/>
                  </a:cubicBezTo>
                  <a:cubicBezTo>
                    <a:pt x="22056" y="2382"/>
                    <a:pt x="21981" y="2332"/>
                    <a:pt x="21906" y="2281"/>
                  </a:cubicBezTo>
                  <a:lnTo>
                    <a:pt x="21831" y="2231"/>
                  </a:lnTo>
                  <a:cubicBezTo>
                    <a:pt x="21780" y="2206"/>
                    <a:pt x="21730" y="2181"/>
                    <a:pt x="21705" y="2156"/>
                  </a:cubicBezTo>
                  <a:cubicBezTo>
                    <a:pt x="21405" y="1981"/>
                    <a:pt x="21154" y="1830"/>
                    <a:pt x="20878" y="1680"/>
                  </a:cubicBezTo>
                  <a:lnTo>
                    <a:pt x="20853" y="1680"/>
                  </a:lnTo>
                  <a:cubicBezTo>
                    <a:pt x="20728" y="1605"/>
                    <a:pt x="20603" y="1530"/>
                    <a:pt x="20477" y="1479"/>
                  </a:cubicBezTo>
                  <a:cubicBezTo>
                    <a:pt x="20377" y="1429"/>
                    <a:pt x="20302" y="1379"/>
                    <a:pt x="20201" y="1354"/>
                  </a:cubicBezTo>
                  <a:cubicBezTo>
                    <a:pt x="19826" y="1154"/>
                    <a:pt x="19425" y="1003"/>
                    <a:pt x="18998" y="853"/>
                  </a:cubicBezTo>
                  <a:cubicBezTo>
                    <a:pt x="18998" y="853"/>
                    <a:pt x="18923" y="828"/>
                    <a:pt x="18923" y="828"/>
                  </a:cubicBezTo>
                  <a:cubicBezTo>
                    <a:pt x="18898" y="803"/>
                    <a:pt x="18848" y="803"/>
                    <a:pt x="18823" y="778"/>
                  </a:cubicBezTo>
                  <a:cubicBezTo>
                    <a:pt x="18798" y="778"/>
                    <a:pt x="18748" y="753"/>
                    <a:pt x="18723" y="753"/>
                  </a:cubicBezTo>
                  <a:cubicBezTo>
                    <a:pt x="17946" y="477"/>
                    <a:pt x="17144" y="301"/>
                    <a:pt x="16342" y="176"/>
                  </a:cubicBezTo>
                  <a:cubicBezTo>
                    <a:pt x="16292" y="176"/>
                    <a:pt x="16217" y="151"/>
                    <a:pt x="16166" y="151"/>
                  </a:cubicBezTo>
                  <a:cubicBezTo>
                    <a:pt x="16016" y="126"/>
                    <a:pt x="15866" y="101"/>
                    <a:pt x="15740" y="101"/>
                  </a:cubicBezTo>
                  <a:cubicBezTo>
                    <a:pt x="15665" y="76"/>
                    <a:pt x="15615" y="76"/>
                    <a:pt x="15565" y="76"/>
                  </a:cubicBezTo>
                  <a:cubicBezTo>
                    <a:pt x="15114" y="26"/>
                    <a:pt x="14663" y="1"/>
                    <a:pt x="14186" y="1"/>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52;p61">
              <a:extLst>
                <a:ext uri="{FF2B5EF4-FFF2-40B4-BE49-F238E27FC236}">
                  <a16:creationId xmlns:a16="http://schemas.microsoft.com/office/drawing/2014/main" id="{1F81FA9B-ECA4-5234-9783-EE489C3DFFBE}"/>
                </a:ext>
              </a:extLst>
            </p:cNvPr>
            <p:cNvSpPr/>
            <p:nvPr/>
          </p:nvSpPr>
          <p:spPr>
            <a:xfrm>
              <a:off x="3385975" y="3507917"/>
              <a:ext cx="916163" cy="989686"/>
            </a:xfrm>
            <a:custGeom>
              <a:avLst/>
              <a:gdLst/>
              <a:ahLst/>
              <a:cxnLst/>
              <a:rect l="l" t="t" r="r" b="b"/>
              <a:pathLst>
                <a:path w="26542" h="28672" extrusionOk="0">
                  <a:moveTo>
                    <a:pt x="13259" y="0"/>
                  </a:moveTo>
                  <a:cubicBezTo>
                    <a:pt x="13058" y="0"/>
                    <a:pt x="12858" y="0"/>
                    <a:pt x="12657" y="25"/>
                  </a:cubicBezTo>
                  <a:lnTo>
                    <a:pt x="12482" y="25"/>
                  </a:lnTo>
                  <a:cubicBezTo>
                    <a:pt x="12432" y="25"/>
                    <a:pt x="12356" y="25"/>
                    <a:pt x="12281" y="50"/>
                  </a:cubicBezTo>
                  <a:cubicBezTo>
                    <a:pt x="11680" y="75"/>
                    <a:pt x="11103" y="175"/>
                    <a:pt x="10527" y="276"/>
                  </a:cubicBezTo>
                  <a:cubicBezTo>
                    <a:pt x="10527" y="276"/>
                    <a:pt x="10502" y="301"/>
                    <a:pt x="10502" y="301"/>
                  </a:cubicBezTo>
                  <a:lnTo>
                    <a:pt x="10427" y="301"/>
                  </a:lnTo>
                  <a:cubicBezTo>
                    <a:pt x="10401" y="301"/>
                    <a:pt x="10376" y="326"/>
                    <a:pt x="10326" y="326"/>
                  </a:cubicBezTo>
                  <a:lnTo>
                    <a:pt x="10301" y="326"/>
                  </a:lnTo>
                  <a:cubicBezTo>
                    <a:pt x="10201" y="351"/>
                    <a:pt x="10076" y="376"/>
                    <a:pt x="9975" y="426"/>
                  </a:cubicBezTo>
                  <a:cubicBezTo>
                    <a:pt x="7494" y="1053"/>
                    <a:pt x="5289" y="2381"/>
                    <a:pt x="3609" y="4185"/>
                  </a:cubicBezTo>
                  <a:cubicBezTo>
                    <a:pt x="3534" y="4261"/>
                    <a:pt x="3459" y="4336"/>
                    <a:pt x="3384" y="4411"/>
                  </a:cubicBezTo>
                  <a:cubicBezTo>
                    <a:pt x="1279" y="6767"/>
                    <a:pt x="0" y="9875"/>
                    <a:pt x="0" y="13283"/>
                  </a:cubicBezTo>
                  <a:lnTo>
                    <a:pt x="0" y="28672"/>
                  </a:lnTo>
                  <a:lnTo>
                    <a:pt x="26542" y="28672"/>
                  </a:lnTo>
                  <a:lnTo>
                    <a:pt x="26542" y="13283"/>
                  </a:lnTo>
                  <a:cubicBezTo>
                    <a:pt x="26542" y="13083"/>
                    <a:pt x="26542" y="12857"/>
                    <a:pt x="26542" y="12657"/>
                  </a:cubicBezTo>
                  <a:cubicBezTo>
                    <a:pt x="26517" y="12456"/>
                    <a:pt x="26517" y="12256"/>
                    <a:pt x="26492" y="12055"/>
                  </a:cubicBezTo>
                  <a:cubicBezTo>
                    <a:pt x="26392" y="10902"/>
                    <a:pt x="26141" y="9800"/>
                    <a:pt x="25740" y="8747"/>
                  </a:cubicBezTo>
                  <a:cubicBezTo>
                    <a:pt x="25690" y="8571"/>
                    <a:pt x="25615" y="8371"/>
                    <a:pt x="25539" y="8196"/>
                  </a:cubicBezTo>
                  <a:cubicBezTo>
                    <a:pt x="25539" y="8170"/>
                    <a:pt x="25514" y="8170"/>
                    <a:pt x="25514" y="8145"/>
                  </a:cubicBezTo>
                  <a:cubicBezTo>
                    <a:pt x="25439" y="7945"/>
                    <a:pt x="25339" y="7744"/>
                    <a:pt x="25264" y="7544"/>
                  </a:cubicBezTo>
                  <a:cubicBezTo>
                    <a:pt x="25063" y="7143"/>
                    <a:pt x="24863" y="6767"/>
                    <a:pt x="24612" y="6391"/>
                  </a:cubicBezTo>
                  <a:cubicBezTo>
                    <a:pt x="24612" y="6366"/>
                    <a:pt x="24587" y="6341"/>
                    <a:pt x="24587" y="6316"/>
                  </a:cubicBezTo>
                  <a:cubicBezTo>
                    <a:pt x="24061" y="5464"/>
                    <a:pt x="23434" y="4662"/>
                    <a:pt x="22707" y="3960"/>
                  </a:cubicBezTo>
                  <a:cubicBezTo>
                    <a:pt x="22707" y="3935"/>
                    <a:pt x="22707" y="3935"/>
                    <a:pt x="22707" y="3935"/>
                  </a:cubicBezTo>
                  <a:cubicBezTo>
                    <a:pt x="22682" y="3910"/>
                    <a:pt x="22682" y="3910"/>
                    <a:pt x="22657" y="3885"/>
                  </a:cubicBezTo>
                  <a:cubicBezTo>
                    <a:pt x="22657" y="3885"/>
                    <a:pt x="22632" y="3860"/>
                    <a:pt x="22632" y="3860"/>
                  </a:cubicBezTo>
                  <a:cubicBezTo>
                    <a:pt x="22381" y="3634"/>
                    <a:pt x="22131" y="3383"/>
                    <a:pt x="21880" y="3183"/>
                  </a:cubicBezTo>
                  <a:cubicBezTo>
                    <a:pt x="21780" y="3083"/>
                    <a:pt x="21705" y="3008"/>
                    <a:pt x="21605" y="2932"/>
                  </a:cubicBezTo>
                  <a:cubicBezTo>
                    <a:pt x="21579" y="2907"/>
                    <a:pt x="21554" y="2907"/>
                    <a:pt x="21529" y="2882"/>
                  </a:cubicBezTo>
                  <a:cubicBezTo>
                    <a:pt x="21279" y="2682"/>
                    <a:pt x="21028" y="2481"/>
                    <a:pt x="20752" y="2306"/>
                  </a:cubicBezTo>
                  <a:cubicBezTo>
                    <a:pt x="20727" y="2306"/>
                    <a:pt x="20702" y="2281"/>
                    <a:pt x="20677" y="2256"/>
                  </a:cubicBezTo>
                  <a:cubicBezTo>
                    <a:pt x="20602" y="2206"/>
                    <a:pt x="20527" y="2155"/>
                    <a:pt x="20452" y="2105"/>
                  </a:cubicBezTo>
                  <a:lnTo>
                    <a:pt x="20427" y="2080"/>
                  </a:lnTo>
                  <a:cubicBezTo>
                    <a:pt x="20376" y="2055"/>
                    <a:pt x="20326" y="2030"/>
                    <a:pt x="20276" y="2005"/>
                  </a:cubicBezTo>
                  <a:cubicBezTo>
                    <a:pt x="20026" y="1855"/>
                    <a:pt x="19775" y="1704"/>
                    <a:pt x="19524" y="1554"/>
                  </a:cubicBezTo>
                  <a:cubicBezTo>
                    <a:pt x="19399" y="1504"/>
                    <a:pt x="19274" y="1429"/>
                    <a:pt x="19148" y="1378"/>
                  </a:cubicBezTo>
                  <a:cubicBezTo>
                    <a:pt x="19073" y="1328"/>
                    <a:pt x="18973" y="1278"/>
                    <a:pt x="18898" y="1253"/>
                  </a:cubicBezTo>
                  <a:cubicBezTo>
                    <a:pt x="18522" y="1078"/>
                    <a:pt x="18146" y="927"/>
                    <a:pt x="17745" y="777"/>
                  </a:cubicBezTo>
                  <a:lnTo>
                    <a:pt x="17720" y="777"/>
                  </a:lnTo>
                  <a:cubicBezTo>
                    <a:pt x="17695" y="752"/>
                    <a:pt x="17645" y="727"/>
                    <a:pt x="17594" y="727"/>
                  </a:cubicBezTo>
                  <a:cubicBezTo>
                    <a:pt x="17569" y="702"/>
                    <a:pt x="17544" y="702"/>
                    <a:pt x="17519" y="702"/>
                  </a:cubicBezTo>
                  <a:cubicBezTo>
                    <a:pt x="16792" y="451"/>
                    <a:pt x="16041" y="276"/>
                    <a:pt x="15264" y="150"/>
                  </a:cubicBezTo>
                  <a:cubicBezTo>
                    <a:pt x="15214" y="150"/>
                    <a:pt x="15163" y="125"/>
                    <a:pt x="15113" y="125"/>
                  </a:cubicBezTo>
                  <a:cubicBezTo>
                    <a:pt x="14963" y="100"/>
                    <a:pt x="14838" y="100"/>
                    <a:pt x="14687" y="75"/>
                  </a:cubicBezTo>
                  <a:lnTo>
                    <a:pt x="14537" y="75"/>
                  </a:lnTo>
                  <a:cubicBezTo>
                    <a:pt x="14136" y="25"/>
                    <a:pt x="13710" y="0"/>
                    <a:pt x="1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3;p61">
              <a:extLst>
                <a:ext uri="{FF2B5EF4-FFF2-40B4-BE49-F238E27FC236}">
                  <a16:creationId xmlns:a16="http://schemas.microsoft.com/office/drawing/2014/main" id="{022C62B8-77B9-7252-0B16-D8913A4B874C}"/>
                </a:ext>
              </a:extLst>
            </p:cNvPr>
            <p:cNvSpPr/>
            <p:nvPr/>
          </p:nvSpPr>
          <p:spPr>
            <a:xfrm>
              <a:off x="3727682" y="3509642"/>
              <a:ext cx="88261" cy="101240"/>
            </a:xfrm>
            <a:custGeom>
              <a:avLst/>
              <a:gdLst/>
              <a:ahLst/>
              <a:cxnLst/>
              <a:rect l="l" t="t" r="r" b="b"/>
              <a:pathLst>
                <a:path w="2557" h="2933" extrusionOk="0">
                  <a:moveTo>
                    <a:pt x="2381" y="0"/>
                  </a:moveTo>
                  <a:cubicBezTo>
                    <a:pt x="1780" y="25"/>
                    <a:pt x="1203" y="125"/>
                    <a:pt x="627" y="226"/>
                  </a:cubicBezTo>
                  <a:cubicBezTo>
                    <a:pt x="627" y="226"/>
                    <a:pt x="602" y="251"/>
                    <a:pt x="602" y="251"/>
                  </a:cubicBezTo>
                  <a:lnTo>
                    <a:pt x="527" y="251"/>
                  </a:lnTo>
                  <a:cubicBezTo>
                    <a:pt x="501" y="251"/>
                    <a:pt x="476" y="276"/>
                    <a:pt x="426" y="276"/>
                  </a:cubicBezTo>
                  <a:lnTo>
                    <a:pt x="401" y="276"/>
                  </a:lnTo>
                  <a:cubicBezTo>
                    <a:pt x="301" y="301"/>
                    <a:pt x="176" y="326"/>
                    <a:pt x="75" y="376"/>
                  </a:cubicBezTo>
                  <a:cubicBezTo>
                    <a:pt x="25" y="552"/>
                    <a:pt x="0" y="752"/>
                    <a:pt x="0" y="978"/>
                  </a:cubicBezTo>
                  <a:cubicBezTo>
                    <a:pt x="0" y="2055"/>
                    <a:pt x="577" y="2932"/>
                    <a:pt x="1278" y="2932"/>
                  </a:cubicBezTo>
                  <a:cubicBezTo>
                    <a:pt x="1354" y="2932"/>
                    <a:pt x="1404" y="2932"/>
                    <a:pt x="1454" y="2907"/>
                  </a:cubicBezTo>
                  <a:cubicBezTo>
                    <a:pt x="1579" y="2882"/>
                    <a:pt x="1704" y="2832"/>
                    <a:pt x="1805" y="2757"/>
                  </a:cubicBezTo>
                  <a:cubicBezTo>
                    <a:pt x="1830" y="2732"/>
                    <a:pt x="1855" y="2732"/>
                    <a:pt x="1880" y="2707"/>
                  </a:cubicBezTo>
                  <a:cubicBezTo>
                    <a:pt x="1905" y="2682"/>
                    <a:pt x="1930" y="2657"/>
                    <a:pt x="1955" y="2632"/>
                  </a:cubicBezTo>
                  <a:cubicBezTo>
                    <a:pt x="2331" y="2281"/>
                    <a:pt x="2557" y="1679"/>
                    <a:pt x="2557" y="978"/>
                  </a:cubicBezTo>
                  <a:cubicBezTo>
                    <a:pt x="2557" y="602"/>
                    <a:pt x="2506" y="276"/>
                    <a:pt x="2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54;p61">
              <a:extLst>
                <a:ext uri="{FF2B5EF4-FFF2-40B4-BE49-F238E27FC236}">
                  <a16:creationId xmlns:a16="http://schemas.microsoft.com/office/drawing/2014/main" id="{CCAFCDEA-E863-33DC-7F32-090550E5BCF4}"/>
                </a:ext>
              </a:extLst>
            </p:cNvPr>
            <p:cNvSpPr/>
            <p:nvPr/>
          </p:nvSpPr>
          <p:spPr>
            <a:xfrm>
              <a:off x="3739798" y="3508780"/>
              <a:ext cx="88261" cy="102103"/>
            </a:xfrm>
            <a:custGeom>
              <a:avLst/>
              <a:gdLst/>
              <a:ahLst/>
              <a:cxnLst/>
              <a:rect l="l" t="t" r="r" b="b"/>
              <a:pathLst>
                <a:path w="2557" h="2958" extrusionOk="0">
                  <a:moveTo>
                    <a:pt x="2231" y="0"/>
                  </a:moveTo>
                  <a:cubicBezTo>
                    <a:pt x="2181" y="0"/>
                    <a:pt x="2105" y="0"/>
                    <a:pt x="2030" y="25"/>
                  </a:cubicBezTo>
                  <a:cubicBezTo>
                    <a:pt x="1429" y="50"/>
                    <a:pt x="852" y="150"/>
                    <a:pt x="276" y="251"/>
                  </a:cubicBezTo>
                  <a:cubicBezTo>
                    <a:pt x="276" y="251"/>
                    <a:pt x="251" y="276"/>
                    <a:pt x="251" y="276"/>
                  </a:cubicBezTo>
                  <a:lnTo>
                    <a:pt x="176" y="276"/>
                  </a:lnTo>
                  <a:cubicBezTo>
                    <a:pt x="150" y="276"/>
                    <a:pt x="125" y="301"/>
                    <a:pt x="75" y="301"/>
                  </a:cubicBezTo>
                  <a:lnTo>
                    <a:pt x="50" y="301"/>
                  </a:lnTo>
                  <a:cubicBezTo>
                    <a:pt x="25" y="501"/>
                    <a:pt x="0" y="702"/>
                    <a:pt x="0" y="927"/>
                  </a:cubicBezTo>
                  <a:cubicBezTo>
                    <a:pt x="0" y="1955"/>
                    <a:pt x="476" y="2807"/>
                    <a:pt x="1103" y="2932"/>
                  </a:cubicBezTo>
                  <a:cubicBezTo>
                    <a:pt x="1153" y="2957"/>
                    <a:pt x="1228" y="2957"/>
                    <a:pt x="1278" y="2957"/>
                  </a:cubicBezTo>
                  <a:cubicBezTo>
                    <a:pt x="1980" y="2957"/>
                    <a:pt x="2556" y="2055"/>
                    <a:pt x="2556" y="927"/>
                  </a:cubicBezTo>
                  <a:cubicBezTo>
                    <a:pt x="2556" y="577"/>
                    <a:pt x="2506" y="276"/>
                    <a:pt x="2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5;p61">
              <a:extLst>
                <a:ext uri="{FF2B5EF4-FFF2-40B4-BE49-F238E27FC236}">
                  <a16:creationId xmlns:a16="http://schemas.microsoft.com/office/drawing/2014/main" id="{409E76E0-85B5-C96D-4A1A-D0C43E074CF8}"/>
                </a:ext>
              </a:extLst>
            </p:cNvPr>
            <p:cNvSpPr/>
            <p:nvPr/>
          </p:nvSpPr>
          <p:spPr>
            <a:xfrm>
              <a:off x="3744975" y="3508780"/>
              <a:ext cx="79632" cy="96925"/>
            </a:xfrm>
            <a:custGeom>
              <a:avLst/>
              <a:gdLst/>
              <a:ahLst/>
              <a:cxnLst/>
              <a:rect l="l" t="t" r="r" b="b"/>
              <a:pathLst>
                <a:path w="2307" h="2808" extrusionOk="0">
                  <a:moveTo>
                    <a:pt x="2131" y="0"/>
                  </a:moveTo>
                  <a:cubicBezTo>
                    <a:pt x="2206" y="251"/>
                    <a:pt x="2256" y="526"/>
                    <a:pt x="2256" y="827"/>
                  </a:cubicBezTo>
                  <a:cubicBezTo>
                    <a:pt x="2256" y="1679"/>
                    <a:pt x="1930" y="2406"/>
                    <a:pt x="1454" y="2657"/>
                  </a:cubicBezTo>
                  <a:cubicBezTo>
                    <a:pt x="1429" y="2682"/>
                    <a:pt x="1404" y="2682"/>
                    <a:pt x="1379" y="2707"/>
                  </a:cubicBezTo>
                  <a:cubicBezTo>
                    <a:pt x="1304" y="2732"/>
                    <a:pt x="1229" y="2732"/>
                    <a:pt x="1153" y="2732"/>
                  </a:cubicBezTo>
                  <a:cubicBezTo>
                    <a:pt x="552" y="2732"/>
                    <a:pt x="51" y="1880"/>
                    <a:pt x="51" y="827"/>
                  </a:cubicBezTo>
                  <a:cubicBezTo>
                    <a:pt x="51" y="627"/>
                    <a:pt x="76" y="451"/>
                    <a:pt x="101" y="276"/>
                  </a:cubicBezTo>
                  <a:lnTo>
                    <a:pt x="26" y="276"/>
                  </a:lnTo>
                  <a:cubicBezTo>
                    <a:pt x="0" y="451"/>
                    <a:pt x="0" y="627"/>
                    <a:pt x="0" y="827"/>
                  </a:cubicBezTo>
                  <a:cubicBezTo>
                    <a:pt x="0" y="1905"/>
                    <a:pt x="502" y="2807"/>
                    <a:pt x="1153" y="2807"/>
                  </a:cubicBezTo>
                  <a:cubicBezTo>
                    <a:pt x="1203" y="2807"/>
                    <a:pt x="1254" y="2807"/>
                    <a:pt x="1304" y="2782"/>
                  </a:cubicBezTo>
                  <a:cubicBezTo>
                    <a:pt x="1329" y="2782"/>
                    <a:pt x="1354" y="2782"/>
                    <a:pt x="1379" y="2757"/>
                  </a:cubicBezTo>
                  <a:lnTo>
                    <a:pt x="1404" y="2757"/>
                  </a:lnTo>
                  <a:cubicBezTo>
                    <a:pt x="1930" y="2582"/>
                    <a:pt x="2306" y="1754"/>
                    <a:pt x="2306" y="827"/>
                  </a:cubicBezTo>
                  <a:cubicBezTo>
                    <a:pt x="2306" y="526"/>
                    <a:pt x="2281" y="251"/>
                    <a:pt x="2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56;p61">
              <a:extLst>
                <a:ext uri="{FF2B5EF4-FFF2-40B4-BE49-F238E27FC236}">
                  <a16:creationId xmlns:a16="http://schemas.microsoft.com/office/drawing/2014/main" id="{976B53BB-FC83-CCF1-61B6-953C292B7715}"/>
                </a:ext>
              </a:extLst>
            </p:cNvPr>
            <p:cNvSpPr/>
            <p:nvPr/>
          </p:nvSpPr>
          <p:spPr>
            <a:xfrm>
              <a:off x="4109152" y="4295987"/>
              <a:ext cx="88296" cy="135861"/>
            </a:xfrm>
            <a:custGeom>
              <a:avLst/>
              <a:gdLst/>
              <a:ahLst/>
              <a:cxnLst/>
              <a:rect l="l" t="t" r="r" b="b"/>
              <a:pathLst>
                <a:path w="2558" h="3936" extrusionOk="0">
                  <a:moveTo>
                    <a:pt x="1279" y="0"/>
                  </a:moveTo>
                  <a:cubicBezTo>
                    <a:pt x="577" y="0"/>
                    <a:pt x="1" y="877"/>
                    <a:pt x="1" y="1955"/>
                  </a:cubicBezTo>
                  <a:cubicBezTo>
                    <a:pt x="1" y="3058"/>
                    <a:pt x="577" y="3935"/>
                    <a:pt x="1279" y="3935"/>
                  </a:cubicBezTo>
                  <a:cubicBezTo>
                    <a:pt x="1981" y="3935"/>
                    <a:pt x="2557" y="3058"/>
                    <a:pt x="2557" y="1955"/>
                  </a:cubicBezTo>
                  <a:cubicBezTo>
                    <a:pt x="2557" y="877"/>
                    <a:pt x="1981" y="0"/>
                    <a:pt x="1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57;p61">
              <a:extLst>
                <a:ext uri="{FF2B5EF4-FFF2-40B4-BE49-F238E27FC236}">
                  <a16:creationId xmlns:a16="http://schemas.microsoft.com/office/drawing/2014/main" id="{EF001FBA-3E6F-7EC6-4B94-6B2ED3741B9C}"/>
                </a:ext>
              </a:extLst>
            </p:cNvPr>
            <p:cNvSpPr/>
            <p:nvPr/>
          </p:nvSpPr>
          <p:spPr>
            <a:xfrm>
              <a:off x="4121268" y="4295987"/>
              <a:ext cx="88296" cy="135861"/>
            </a:xfrm>
            <a:custGeom>
              <a:avLst/>
              <a:gdLst/>
              <a:ahLst/>
              <a:cxnLst/>
              <a:rect l="l" t="t" r="r" b="b"/>
              <a:pathLst>
                <a:path w="2558" h="3936" extrusionOk="0">
                  <a:moveTo>
                    <a:pt x="1279" y="0"/>
                  </a:moveTo>
                  <a:cubicBezTo>
                    <a:pt x="577" y="0"/>
                    <a:pt x="1" y="877"/>
                    <a:pt x="1" y="1955"/>
                  </a:cubicBezTo>
                  <a:cubicBezTo>
                    <a:pt x="1" y="3058"/>
                    <a:pt x="577" y="3935"/>
                    <a:pt x="1279" y="3935"/>
                  </a:cubicBezTo>
                  <a:cubicBezTo>
                    <a:pt x="1981" y="3935"/>
                    <a:pt x="2557" y="3058"/>
                    <a:pt x="2557" y="1955"/>
                  </a:cubicBezTo>
                  <a:cubicBezTo>
                    <a:pt x="2557" y="877"/>
                    <a:pt x="1981"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58;p61">
              <a:extLst>
                <a:ext uri="{FF2B5EF4-FFF2-40B4-BE49-F238E27FC236}">
                  <a16:creationId xmlns:a16="http://schemas.microsoft.com/office/drawing/2014/main" id="{7D5F63E6-2160-7686-2811-F4225D72E29D}"/>
                </a:ext>
              </a:extLst>
            </p:cNvPr>
            <p:cNvSpPr/>
            <p:nvPr/>
          </p:nvSpPr>
          <p:spPr>
            <a:xfrm>
              <a:off x="4126479" y="4301165"/>
              <a:ext cx="79597" cy="125471"/>
            </a:xfrm>
            <a:custGeom>
              <a:avLst/>
              <a:gdLst/>
              <a:ahLst/>
              <a:cxnLst/>
              <a:rect l="l" t="t" r="r" b="b"/>
              <a:pathLst>
                <a:path w="2306" h="3635" extrusionOk="0">
                  <a:moveTo>
                    <a:pt x="1153" y="76"/>
                  </a:moveTo>
                  <a:cubicBezTo>
                    <a:pt x="1755" y="76"/>
                    <a:pt x="2256" y="853"/>
                    <a:pt x="2256" y="1805"/>
                  </a:cubicBezTo>
                  <a:cubicBezTo>
                    <a:pt x="2256" y="2783"/>
                    <a:pt x="1755" y="3560"/>
                    <a:pt x="1153" y="3560"/>
                  </a:cubicBezTo>
                  <a:cubicBezTo>
                    <a:pt x="552" y="3560"/>
                    <a:pt x="50" y="2783"/>
                    <a:pt x="50" y="1805"/>
                  </a:cubicBezTo>
                  <a:cubicBezTo>
                    <a:pt x="50" y="853"/>
                    <a:pt x="552" y="76"/>
                    <a:pt x="1153" y="76"/>
                  </a:cubicBezTo>
                  <a:close/>
                  <a:moveTo>
                    <a:pt x="1153" y="1"/>
                  </a:moveTo>
                  <a:cubicBezTo>
                    <a:pt x="501" y="1"/>
                    <a:pt x="0" y="828"/>
                    <a:pt x="0" y="1805"/>
                  </a:cubicBezTo>
                  <a:cubicBezTo>
                    <a:pt x="0" y="2808"/>
                    <a:pt x="501" y="3635"/>
                    <a:pt x="1153" y="3635"/>
                  </a:cubicBezTo>
                  <a:cubicBezTo>
                    <a:pt x="1780" y="3635"/>
                    <a:pt x="2306" y="2808"/>
                    <a:pt x="2306" y="1805"/>
                  </a:cubicBezTo>
                  <a:cubicBezTo>
                    <a:pt x="2306" y="828"/>
                    <a:pt x="1780" y="1"/>
                    <a:pt x="1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9;p61">
              <a:extLst>
                <a:ext uri="{FF2B5EF4-FFF2-40B4-BE49-F238E27FC236}">
                  <a16:creationId xmlns:a16="http://schemas.microsoft.com/office/drawing/2014/main" id="{00CA3BC1-FDA5-EC7E-EFD5-43A001832F7E}"/>
                </a:ext>
              </a:extLst>
            </p:cNvPr>
            <p:cNvSpPr/>
            <p:nvPr/>
          </p:nvSpPr>
          <p:spPr>
            <a:xfrm>
              <a:off x="3442201" y="4201689"/>
              <a:ext cx="88261" cy="135861"/>
            </a:xfrm>
            <a:custGeom>
              <a:avLst/>
              <a:gdLst/>
              <a:ahLst/>
              <a:cxnLst/>
              <a:rect l="l" t="t" r="r" b="b"/>
              <a:pathLst>
                <a:path w="2557" h="3936" extrusionOk="0">
                  <a:moveTo>
                    <a:pt x="1279" y="0"/>
                  </a:moveTo>
                  <a:cubicBezTo>
                    <a:pt x="577" y="0"/>
                    <a:pt x="0" y="878"/>
                    <a:pt x="0" y="1955"/>
                  </a:cubicBezTo>
                  <a:cubicBezTo>
                    <a:pt x="0" y="3058"/>
                    <a:pt x="577" y="3935"/>
                    <a:pt x="1279" y="3935"/>
                  </a:cubicBezTo>
                  <a:cubicBezTo>
                    <a:pt x="1980" y="3935"/>
                    <a:pt x="2557" y="3058"/>
                    <a:pt x="2557" y="1955"/>
                  </a:cubicBezTo>
                  <a:cubicBezTo>
                    <a:pt x="2557" y="878"/>
                    <a:pt x="1980" y="0"/>
                    <a:pt x="1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60;p61">
              <a:extLst>
                <a:ext uri="{FF2B5EF4-FFF2-40B4-BE49-F238E27FC236}">
                  <a16:creationId xmlns:a16="http://schemas.microsoft.com/office/drawing/2014/main" id="{AB0E461B-DF68-CDCB-43F4-B69A0D0797BA}"/>
                </a:ext>
              </a:extLst>
            </p:cNvPr>
            <p:cNvSpPr/>
            <p:nvPr/>
          </p:nvSpPr>
          <p:spPr>
            <a:xfrm>
              <a:off x="3454316" y="4201689"/>
              <a:ext cx="88261" cy="135861"/>
            </a:xfrm>
            <a:custGeom>
              <a:avLst/>
              <a:gdLst/>
              <a:ahLst/>
              <a:cxnLst/>
              <a:rect l="l" t="t" r="r" b="b"/>
              <a:pathLst>
                <a:path w="2557" h="3936" extrusionOk="0">
                  <a:moveTo>
                    <a:pt x="1279" y="0"/>
                  </a:moveTo>
                  <a:cubicBezTo>
                    <a:pt x="577" y="0"/>
                    <a:pt x="0" y="878"/>
                    <a:pt x="0" y="1955"/>
                  </a:cubicBezTo>
                  <a:cubicBezTo>
                    <a:pt x="0" y="3058"/>
                    <a:pt x="577" y="3935"/>
                    <a:pt x="1279" y="3935"/>
                  </a:cubicBezTo>
                  <a:cubicBezTo>
                    <a:pt x="1980" y="3935"/>
                    <a:pt x="2557" y="3058"/>
                    <a:pt x="2557" y="1955"/>
                  </a:cubicBezTo>
                  <a:cubicBezTo>
                    <a:pt x="2557" y="878"/>
                    <a:pt x="1980"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61;p61">
              <a:extLst>
                <a:ext uri="{FF2B5EF4-FFF2-40B4-BE49-F238E27FC236}">
                  <a16:creationId xmlns:a16="http://schemas.microsoft.com/office/drawing/2014/main" id="{EF241F0C-043E-F481-4431-C23EE9CA7A4F}"/>
                </a:ext>
              </a:extLst>
            </p:cNvPr>
            <p:cNvSpPr/>
            <p:nvPr/>
          </p:nvSpPr>
          <p:spPr>
            <a:xfrm>
              <a:off x="3458631" y="4206867"/>
              <a:ext cx="80495" cy="125471"/>
            </a:xfrm>
            <a:custGeom>
              <a:avLst/>
              <a:gdLst/>
              <a:ahLst/>
              <a:cxnLst/>
              <a:rect l="l" t="t" r="r" b="b"/>
              <a:pathLst>
                <a:path w="2332" h="3635" extrusionOk="0">
                  <a:moveTo>
                    <a:pt x="1179" y="76"/>
                  </a:moveTo>
                  <a:cubicBezTo>
                    <a:pt x="1780" y="76"/>
                    <a:pt x="2256" y="853"/>
                    <a:pt x="2256" y="1805"/>
                  </a:cubicBezTo>
                  <a:cubicBezTo>
                    <a:pt x="2256" y="2783"/>
                    <a:pt x="1780" y="3560"/>
                    <a:pt x="1179" y="3560"/>
                  </a:cubicBezTo>
                  <a:cubicBezTo>
                    <a:pt x="577" y="3560"/>
                    <a:pt x="76" y="2783"/>
                    <a:pt x="76" y="1805"/>
                  </a:cubicBezTo>
                  <a:cubicBezTo>
                    <a:pt x="76" y="853"/>
                    <a:pt x="577" y="76"/>
                    <a:pt x="1179" y="76"/>
                  </a:cubicBezTo>
                  <a:close/>
                  <a:moveTo>
                    <a:pt x="1179" y="1"/>
                  </a:moveTo>
                  <a:cubicBezTo>
                    <a:pt x="527" y="1"/>
                    <a:pt x="1" y="803"/>
                    <a:pt x="1" y="1805"/>
                  </a:cubicBezTo>
                  <a:cubicBezTo>
                    <a:pt x="1" y="2808"/>
                    <a:pt x="527" y="3635"/>
                    <a:pt x="1179" y="3635"/>
                  </a:cubicBezTo>
                  <a:cubicBezTo>
                    <a:pt x="1805" y="3635"/>
                    <a:pt x="2332" y="2808"/>
                    <a:pt x="2332" y="1805"/>
                  </a:cubicBezTo>
                  <a:cubicBezTo>
                    <a:pt x="2332" y="803"/>
                    <a:pt x="1805"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2;p61">
              <a:extLst>
                <a:ext uri="{FF2B5EF4-FFF2-40B4-BE49-F238E27FC236}">
                  <a16:creationId xmlns:a16="http://schemas.microsoft.com/office/drawing/2014/main" id="{345B9100-AF54-1F4C-8C71-0DFC33BC71BA}"/>
                </a:ext>
              </a:extLst>
            </p:cNvPr>
            <p:cNvSpPr/>
            <p:nvPr/>
          </p:nvSpPr>
          <p:spPr>
            <a:xfrm>
              <a:off x="3495839" y="3760436"/>
              <a:ext cx="170447" cy="116876"/>
            </a:xfrm>
            <a:custGeom>
              <a:avLst/>
              <a:gdLst/>
              <a:ahLst/>
              <a:cxnLst/>
              <a:rect l="l" t="t" r="r" b="b"/>
              <a:pathLst>
                <a:path w="4938" h="3386" extrusionOk="0">
                  <a:moveTo>
                    <a:pt x="3713" y="0"/>
                  </a:moveTo>
                  <a:cubicBezTo>
                    <a:pt x="3695" y="0"/>
                    <a:pt x="3677" y="1"/>
                    <a:pt x="3660" y="2"/>
                  </a:cubicBezTo>
                  <a:cubicBezTo>
                    <a:pt x="3434" y="27"/>
                    <a:pt x="3208" y="153"/>
                    <a:pt x="3033" y="328"/>
                  </a:cubicBezTo>
                  <a:cubicBezTo>
                    <a:pt x="2356" y="930"/>
                    <a:pt x="2156" y="1882"/>
                    <a:pt x="1980" y="2784"/>
                  </a:cubicBezTo>
                  <a:cubicBezTo>
                    <a:pt x="1905" y="2408"/>
                    <a:pt x="1780" y="2032"/>
                    <a:pt x="1604" y="1682"/>
                  </a:cubicBezTo>
                  <a:cubicBezTo>
                    <a:pt x="1504" y="1481"/>
                    <a:pt x="1379" y="1255"/>
                    <a:pt x="1153" y="1205"/>
                  </a:cubicBezTo>
                  <a:cubicBezTo>
                    <a:pt x="1112" y="1194"/>
                    <a:pt x="1071" y="1188"/>
                    <a:pt x="1030" y="1188"/>
                  </a:cubicBezTo>
                  <a:cubicBezTo>
                    <a:pt x="728" y="1188"/>
                    <a:pt x="459" y="1497"/>
                    <a:pt x="326" y="1807"/>
                  </a:cubicBezTo>
                  <a:cubicBezTo>
                    <a:pt x="126" y="2308"/>
                    <a:pt x="0" y="2834"/>
                    <a:pt x="0" y="3386"/>
                  </a:cubicBezTo>
                  <a:lnTo>
                    <a:pt x="4888" y="3386"/>
                  </a:lnTo>
                  <a:cubicBezTo>
                    <a:pt x="4938" y="2759"/>
                    <a:pt x="4913" y="2133"/>
                    <a:pt x="4837" y="1506"/>
                  </a:cubicBezTo>
                  <a:cubicBezTo>
                    <a:pt x="4787" y="1155"/>
                    <a:pt x="4712" y="804"/>
                    <a:pt x="4537" y="504"/>
                  </a:cubicBezTo>
                  <a:cubicBezTo>
                    <a:pt x="4370" y="218"/>
                    <a:pt x="4046" y="0"/>
                    <a:pt x="3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3;p61">
              <a:extLst>
                <a:ext uri="{FF2B5EF4-FFF2-40B4-BE49-F238E27FC236}">
                  <a16:creationId xmlns:a16="http://schemas.microsoft.com/office/drawing/2014/main" id="{C09C282E-A0F0-A85C-2385-4CAD70C38C1C}"/>
                </a:ext>
              </a:extLst>
            </p:cNvPr>
            <p:cNvSpPr/>
            <p:nvPr/>
          </p:nvSpPr>
          <p:spPr>
            <a:xfrm>
              <a:off x="3597040" y="4288118"/>
              <a:ext cx="170482" cy="116048"/>
            </a:xfrm>
            <a:custGeom>
              <a:avLst/>
              <a:gdLst/>
              <a:ahLst/>
              <a:cxnLst/>
              <a:rect l="l" t="t" r="r" b="b"/>
              <a:pathLst>
                <a:path w="4939" h="3362" extrusionOk="0">
                  <a:moveTo>
                    <a:pt x="3738" y="1"/>
                  </a:moveTo>
                  <a:cubicBezTo>
                    <a:pt x="3721" y="1"/>
                    <a:pt x="3703" y="1"/>
                    <a:pt x="3685" y="3"/>
                  </a:cubicBezTo>
                  <a:cubicBezTo>
                    <a:pt x="3434" y="28"/>
                    <a:pt x="3234" y="153"/>
                    <a:pt x="3033" y="303"/>
                  </a:cubicBezTo>
                  <a:cubicBezTo>
                    <a:pt x="2357" y="930"/>
                    <a:pt x="2156" y="1882"/>
                    <a:pt x="1981" y="2785"/>
                  </a:cubicBezTo>
                  <a:cubicBezTo>
                    <a:pt x="1905" y="2409"/>
                    <a:pt x="1780" y="2008"/>
                    <a:pt x="1605" y="1657"/>
                  </a:cubicBezTo>
                  <a:cubicBezTo>
                    <a:pt x="1530" y="1456"/>
                    <a:pt x="1379" y="1256"/>
                    <a:pt x="1179" y="1181"/>
                  </a:cubicBezTo>
                  <a:cubicBezTo>
                    <a:pt x="1137" y="1169"/>
                    <a:pt x="1096" y="1164"/>
                    <a:pt x="1055" y="1164"/>
                  </a:cubicBezTo>
                  <a:cubicBezTo>
                    <a:pt x="737" y="1164"/>
                    <a:pt x="485" y="1496"/>
                    <a:pt x="352" y="1807"/>
                  </a:cubicBezTo>
                  <a:cubicBezTo>
                    <a:pt x="126" y="2283"/>
                    <a:pt x="1" y="2835"/>
                    <a:pt x="1" y="3361"/>
                  </a:cubicBezTo>
                  <a:lnTo>
                    <a:pt x="4888" y="3361"/>
                  </a:lnTo>
                  <a:cubicBezTo>
                    <a:pt x="4938" y="2734"/>
                    <a:pt x="4913" y="2108"/>
                    <a:pt x="4838" y="1506"/>
                  </a:cubicBezTo>
                  <a:cubicBezTo>
                    <a:pt x="4788" y="1156"/>
                    <a:pt x="4738" y="805"/>
                    <a:pt x="4537" y="504"/>
                  </a:cubicBezTo>
                  <a:cubicBezTo>
                    <a:pt x="4371" y="218"/>
                    <a:pt x="4069" y="1"/>
                    <a:pt x="3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64;p61">
              <a:extLst>
                <a:ext uri="{FF2B5EF4-FFF2-40B4-BE49-F238E27FC236}">
                  <a16:creationId xmlns:a16="http://schemas.microsoft.com/office/drawing/2014/main" id="{CE4CD35E-CC13-89DD-28EC-D21B49775BDA}"/>
                </a:ext>
              </a:extLst>
            </p:cNvPr>
            <p:cNvSpPr/>
            <p:nvPr/>
          </p:nvSpPr>
          <p:spPr>
            <a:xfrm>
              <a:off x="4089271" y="3984480"/>
              <a:ext cx="170447" cy="116048"/>
            </a:xfrm>
            <a:custGeom>
              <a:avLst/>
              <a:gdLst/>
              <a:ahLst/>
              <a:cxnLst/>
              <a:rect l="l" t="t" r="r" b="b"/>
              <a:pathLst>
                <a:path w="4938" h="3362" extrusionOk="0">
                  <a:moveTo>
                    <a:pt x="3738" y="1"/>
                  </a:moveTo>
                  <a:cubicBezTo>
                    <a:pt x="3720" y="1"/>
                    <a:pt x="3703" y="1"/>
                    <a:pt x="3685" y="3"/>
                  </a:cubicBezTo>
                  <a:cubicBezTo>
                    <a:pt x="3434" y="28"/>
                    <a:pt x="3234" y="153"/>
                    <a:pt x="3058" y="303"/>
                  </a:cubicBezTo>
                  <a:cubicBezTo>
                    <a:pt x="2381" y="930"/>
                    <a:pt x="2156" y="1882"/>
                    <a:pt x="1980" y="2785"/>
                  </a:cubicBezTo>
                  <a:cubicBezTo>
                    <a:pt x="1905" y="2384"/>
                    <a:pt x="1780" y="2008"/>
                    <a:pt x="1630" y="1657"/>
                  </a:cubicBezTo>
                  <a:cubicBezTo>
                    <a:pt x="1529" y="1456"/>
                    <a:pt x="1379" y="1256"/>
                    <a:pt x="1178" y="1181"/>
                  </a:cubicBezTo>
                  <a:cubicBezTo>
                    <a:pt x="1136" y="1169"/>
                    <a:pt x="1095" y="1164"/>
                    <a:pt x="1055" y="1164"/>
                  </a:cubicBezTo>
                  <a:cubicBezTo>
                    <a:pt x="737" y="1164"/>
                    <a:pt x="485" y="1495"/>
                    <a:pt x="351" y="1807"/>
                  </a:cubicBezTo>
                  <a:cubicBezTo>
                    <a:pt x="126" y="2283"/>
                    <a:pt x="26" y="2835"/>
                    <a:pt x="0" y="3361"/>
                  </a:cubicBezTo>
                  <a:lnTo>
                    <a:pt x="4913" y="3361"/>
                  </a:lnTo>
                  <a:cubicBezTo>
                    <a:pt x="4938" y="2734"/>
                    <a:pt x="4938" y="2108"/>
                    <a:pt x="4838" y="1506"/>
                  </a:cubicBezTo>
                  <a:cubicBezTo>
                    <a:pt x="4813" y="1155"/>
                    <a:pt x="4737" y="805"/>
                    <a:pt x="4562" y="504"/>
                  </a:cubicBezTo>
                  <a:cubicBezTo>
                    <a:pt x="4372" y="218"/>
                    <a:pt x="4068" y="1"/>
                    <a:pt x="3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65;p61">
              <a:extLst>
                <a:ext uri="{FF2B5EF4-FFF2-40B4-BE49-F238E27FC236}">
                  <a16:creationId xmlns:a16="http://schemas.microsoft.com/office/drawing/2014/main" id="{F3416E84-6B2D-4561-645B-4EE9B1F5E10A}"/>
                </a:ext>
              </a:extLst>
            </p:cNvPr>
            <p:cNvSpPr/>
            <p:nvPr/>
          </p:nvSpPr>
          <p:spPr>
            <a:xfrm>
              <a:off x="3988933" y="3911030"/>
              <a:ext cx="41559" cy="41559"/>
            </a:xfrm>
            <a:custGeom>
              <a:avLst/>
              <a:gdLst/>
              <a:ahLst/>
              <a:cxnLst/>
              <a:rect l="l" t="t" r="r" b="b"/>
              <a:pathLst>
                <a:path w="1204" h="1204" extrusionOk="0">
                  <a:moveTo>
                    <a:pt x="602" y="0"/>
                  </a:moveTo>
                  <a:cubicBezTo>
                    <a:pt x="251" y="0"/>
                    <a:pt x="0" y="276"/>
                    <a:pt x="0" y="602"/>
                  </a:cubicBezTo>
                  <a:cubicBezTo>
                    <a:pt x="0" y="928"/>
                    <a:pt x="251" y="1203"/>
                    <a:pt x="602" y="1203"/>
                  </a:cubicBezTo>
                  <a:cubicBezTo>
                    <a:pt x="927" y="1203"/>
                    <a:pt x="1203" y="928"/>
                    <a:pt x="1203" y="602"/>
                  </a:cubicBezTo>
                  <a:cubicBezTo>
                    <a:pt x="1203" y="276"/>
                    <a:pt x="927" y="0"/>
                    <a:pt x="6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66;p61">
              <a:extLst>
                <a:ext uri="{FF2B5EF4-FFF2-40B4-BE49-F238E27FC236}">
                  <a16:creationId xmlns:a16="http://schemas.microsoft.com/office/drawing/2014/main" id="{BCF7ABE1-4BAA-DFD0-0B09-487D6E10580E}"/>
                </a:ext>
              </a:extLst>
            </p:cNvPr>
            <p:cNvSpPr/>
            <p:nvPr/>
          </p:nvSpPr>
          <p:spPr>
            <a:xfrm>
              <a:off x="4238932" y="4218982"/>
              <a:ext cx="41559" cy="41559"/>
            </a:xfrm>
            <a:custGeom>
              <a:avLst/>
              <a:gdLst/>
              <a:ahLst/>
              <a:cxnLst/>
              <a:rect l="l" t="t" r="r" b="b"/>
              <a:pathLst>
                <a:path w="1204" h="1204" extrusionOk="0">
                  <a:moveTo>
                    <a:pt x="602" y="1"/>
                  </a:moveTo>
                  <a:cubicBezTo>
                    <a:pt x="276" y="1"/>
                    <a:pt x="0" y="276"/>
                    <a:pt x="0" y="602"/>
                  </a:cubicBezTo>
                  <a:cubicBezTo>
                    <a:pt x="0" y="928"/>
                    <a:pt x="276" y="1204"/>
                    <a:pt x="602" y="1204"/>
                  </a:cubicBezTo>
                  <a:cubicBezTo>
                    <a:pt x="928" y="1204"/>
                    <a:pt x="1203" y="928"/>
                    <a:pt x="1203" y="602"/>
                  </a:cubicBezTo>
                  <a:cubicBezTo>
                    <a:pt x="1203" y="276"/>
                    <a:pt x="928"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67;p61">
              <a:extLst>
                <a:ext uri="{FF2B5EF4-FFF2-40B4-BE49-F238E27FC236}">
                  <a16:creationId xmlns:a16="http://schemas.microsoft.com/office/drawing/2014/main" id="{9D6ACB5B-A227-CE58-A359-090274A286A3}"/>
                </a:ext>
              </a:extLst>
            </p:cNvPr>
            <p:cNvSpPr/>
            <p:nvPr/>
          </p:nvSpPr>
          <p:spPr>
            <a:xfrm>
              <a:off x="3610881" y="3585750"/>
              <a:ext cx="41559" cy="41559"/>
            </a:xfrm>
            <a:custGeom>
              <a:avLst/>
              <a:gdLst/>
              <a:ahLst/>
              <a:cxnLst/>
              <a:rect l="l" t="t" r="r" b="b"/>
              <a:pathLst>
                <a:path w="1204" h="1204" extrusionOk="0">
                  <a:moveTo>
                    <a:pt x="602" y="1"/>
                  </a:moveTo>
                  <a:cubicBezTo>
                    <a:pt x="276" y="1"/>
                    <a:pt x="1" y="276"/>
                    <a:pt x="1" y="602"/>
                  </a:cubicBezTo>
                  <a:cubicBezTo>
                    <a:pt x="1" y="928"/>
                    <a:pt x="276" y="1204"/>
                    <a:pt x="602" y="1204"/>
                  </a:cubicBezTo>
                  <a:cubicBezTo>
                    <a:pt x="928" y="1204"/>
                    <a:pt x="1204" y="928"/>
                    <a:pt x="1204" y="602"/>
                  </a:cubicBezTo>
                  <a:cubicBezTo>
                    <a:pt x="1204" y="276"/>
                    <a:pt x="928"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68;p61">
              <a:extLst>
                <a:ext uri="{FF2B5EF4-FFF2-40B4-BE49-F238E27FC236}">
                  <a16:creationId xmlns:a16="http://schemas.microsoft.com/office/drawing/2014/main" id="{AE942E82-E986-7581-5511-F039F59FC468}"/>
                </a:ext>
              </a:extLst>
            </p:cNvPr>
            <p:cNvSpPr/>
            <p:nvPr/>
          </p:nvSpPr>
          <p:spPr>
            <a:xfrm>
              <a:off x="3502742" y="3652366"/>
              <a:ext cx="192953" cy="76180"/>
            </a:xfrm>
            <a:custGeom>
              <a:avLst/>
              <a:gdLst/>
              <a:ahLst/>
              <a:cxnLst/>
              <a:rect l="l" t="t" r="r" b="b"/>
              <a:pathLst>
                <a:path w="5590" h="2207" extrusionOk="0">
                  <a:moveTo>
                    <a:pt x="226" y="0"/>
                  </a:moveTo>
                  <a:cubicBezTo>
                    <a:pt x="151" y="76"/>
                    <a:pt x="76" y="151"/>
                    <a:pt x="1" y="226"/>
                  </a:cubicBezTo>
                  <a:lnTo>
                    <a:pt x="502" y="978"/>
                  </a:lnTo>
                  <a:cubicBezTo>
                    <a:pt x="533" y="1009"/>
                    <a:pt x="583" y="1030"/>
                    <a:pt x="629" y="1030"/>
                  </a:cubicBezTo>
                  <a:cubicBezTo>
                    <a:pt x="657" y="1030"/>
                    <a:pt x="683" y="1022"/>
                    <a:pt x="703" y="1003"/>
                  </a:cubicBezTo>
                  <a:lnTo>
                    <a:pt x="1630" y="527"/>
                  </a:lnTo>
                  <a:lnTo>
                    <a:pt x="2206" y="1379"/>
                  </a:lnTo>
                  <a:cubicBezTo>
                    <a:pt x="2243" y="1416"/>
                    <a:pt x="2293" y="1439"/>
                    <a:pt x="2347" y="1439"/>
                  </a:cubicBezTo>
                  <a:cubicBezTo>
                    <a:pt x="2367" y="1439"/>
                    <a:pt x="2387" y="1436"/>
                    <a:pt x="2407" y="1429"/>
                  </a:cubicBezTo>
                  <a:lnTo>
                    <a:pt x="3309" y="928"/>
                  </a:lnTo>
                  <a:lnTo>
                    <a:pt x="3886" y="1780"/>
                  </a:lnTo>
                  <a:cubicBezTo>
                    <a:pt x="3917" y="1828"/>
                    <a:pt x="3959" y="1845"/>
                    <a:pt x="4005" y="1845"/>
                  </a:cubicBezTo>
                  <a:cubicBezTo>
                    <a:pt x="4031" y="1845"/>
                    <a:pt x="4059" y="1839"/>
                    <a:pt x="4086" y="1830"/>
                  </a:cubicBezTo>
                  <a:lnTo>
                    <a:pt x="4988" y="1329"/>
                  </a:lnTo>
                  <a:lnTo>
                    <a:pt x="5565" y="2181"/>
                  </a:lnTo>
                  <a:cubicBezTo>
                    <a:pt x="5590" y="2206"/>
                    <a:pt x="5590" y="2206"/>
                    <a:pt x="5590" y="2206"/>
                  </a:cubicBezTo>
                  <a:lnTo>
                    <a:pt x="5590" y="1680"/>
                  </a:lnTo>
                  <a:lnTo>
                    <a:pt x="5164" y="1053"/>
                  </a:lnTo>
                  <a:cubicBezTo>
                    <a:pt x="5131" y="1005"/>
                    <a:pt x="5089" y="977"/>
                    <a:pt x="5042" y="977"/>
                  </a:cubicBezTo>
                  <a:cubicBezTo>
                    <a:pt x="5017" y="977"/>
                    <a:pt x="4990" y="985"/>
                    <a:pt x="4963" y="1003"/>
                  </a:cubicBezTo>
                  <a:lnTo>
                    <a:pt x="4061" y="1504"/>
                  </a:lnTo>
                  <a:lnTo>
                    <a:pt x="3485" y="652"/>
                  </a:lnTo>
                  <a:cubicBezTo>
                    <a:pt x="3452" y="604"/>
                    <a:pt x="3409" y="576"/>
                    <a:pt x="3363" y="576"/>
                  </a:cubicBezTo>
                  <a:cubicBezTo>
                    <a:pt x="3337" y="576"/>
                    <a:pt x="3311" y="584"/>
                    <a:pt x="3284" y="602"/>
                  </a:cubicBezTo>
                  <a:lnTo>
                    <a:pt x="2382" y="1078"/>
                  </a:lnTo>
                  <a:lnTo>
                    <a:pt x="1805" y="226"/>
                  </a:lnTo>
                  <a:cubicBezTo>
                    <a:pt x="1769" y="189"/>
                    <a:pt x="1705" y="166"/>
                    <a:pt x="1654" y="166"/>
                  </a:cubicBezTo>
                  <a:cubicBezTo>
                    <a:pt x="1635" y="166"/>
                    <a:pt x="1618" y="169"/>
                    <a:pt x="1605" y="176"/>
                  </a:cubicBezTo>
                  <a:lnTo>
                    <a:pt x="678" y="677"/>
                  </a:lnTo>
                  <a:lnTo>
                    <a:pt x="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69;p61">
              <a:extLst>
                <a:ext uri="{FF2B5EF4-FFF2-40B4-BE49-F238E27FC236}">
                  <a16:creationId xmlns:a16="http://schemas.microsoft.com/office/drawing/2014/main" id="{BC15A508-E8F1-9245-AE11-4FFEB05F8C65}"/>
                </a:ext>
              </a:extLst>
            </p:cNvPr>
            <p:cNvSpPr/>
            <p:nvPr/>
          </p:nvSpPr>
          <p:spPr>
            <a:xfrm>
              <a:off x="4110913" y="3873787"/>
              <a:ext cx="191192" cy="71900"/>
            </a:xfrm>
            <a:custGeom>
              <a:avLst/>
              <a:gdLst/>
              <a:ahLst/>
              <a:cxnLst/>
              <a:rect l="l" t="t" r="r" b="b"/>
              <a:pathLst>
                <a:path w="5539" h="2083" extrusionOk="0">
                  <a:moveTo>
                    <a:pt x="179" y="1"/>
                  </a:moveTo>
                  <a:cubicBezTo>
                    <a:pt x="154" y="1"/>
                    <a:pt x="127" y="9"/>
                    <a:pt x="100" y="27"/>
                  </a:cubicBezTo>
                  <a:cubicBezTo>
                    <a:pt x="25" y="77"/>
                    <a:pt x="0" y="177"/>
                    <a:pt x="50" y="227"/>
                  </a:cubicBezTo>
                  <a:lnTo>
                    <a:pt x="727" y="1205"/>
                  </a:lnTo>
                  <a:cubicBezTo>
                    <a:pt x="743" y="1252"/>
                    <a:pt x="789" y="1270"/>
                    <a:pt x="840" y="1270"/>
                  </a:cubicBezTo>
                  <a:cubicBezTo>
                    <a:pt x="869" y="1270"/>
                    <a:pt x="900" y="1264"/>
                    <a:pt x="927" y="1255"/>
                  </a:cubicBezTo>
                  <a:lnTo>
                    <a:pt x="1830" y="753"/>
                  </a:lnTo>
                  <a:lnTo>
                    <a:pt x="2406" y="1606"/>
                  </a:lnTo>
                  <a:cubicBezTo>
                    <a:pt x="2438" y="1654"/>
                    <a:pt x="2481" y="1682"/>
                    <a:pt x="2528" y="1682"/>
                  </a:cubicBezTo>
                  <a:cubicBezTo>
                    <a:pt x="2553" y="1682"/>
                    <a:pt x="2580" y="1673"/>
                    <a:pt x="2607" y="1656"/>
                  </a:cubicBezTo>
                  <a:lnTo>
                    <a:pt x="3509" y="1154"/>
                  </a:lnTo>
                  <a:lnTo>
                    <a:pt x="4085" y="2007"/>
                  </a:lnTo>
                  <a:cubicBezTo>
                    <a:pt x="4118" y="2055"/>
                    <a:pt x="4160" y="2083"/>
                    <a:pt x="4207" y="2083"/>
                  </a:cubicBezTo>
                  <a:cubicBezTo>
                    <a:pt x="4232" y="2083"/>
                    <a:pt x="4259" y="2074"/>
                    <a:pt x="4286" y="2057"/>
                  </a:cubicBezTo>
                  <a:lnTo>
                    <a:pt x="5188" y="1581"/>
                  </a:lnTo>
                  <a:lnTo>
                    <a:pt x="5539" y="2057"/>
                  </a:lnTo>
                  <a:cubicBezTo>
                    <a:pt x="5514" y="1856"/>
                    <a:pt x="5514" y="1656"/>
                    <a:pt x="5489" y="1455"/>
                  </a:cubicBezTo>
                  <a:lnTo>
                    <a:pt x="5363" y="1280"/>
                  </a:lnTo>
                  <a:cubicBezTo>
                    <a:pt x="5327" y="1243"/>
                    <a:pt x="5277" y="1220"/>
                    <a:pt x="5223" y="1220"/>
                  </a:cubicBezTo>
                  <a:cubicBezTo>
                    <a:pt x="5203" y="1220"/>
                    <a:pt x="5183" y="1223"/>
                    <a:pt x="5163" y="1230"/>
                  </a:cubicBezTo>
                  <a:lnTo>
                    <a:pt x="4261" y="1731"/>
                  </a:lnTo>
                  <a:lnTo>
                    <a:pt x="3684" y="879"/>
                  </a:lnTo>
                  <a:cubicBezTo>
                    <a:pt x="3652" y="831"/>
                    <a:pt x="3611" y="814"/>
                    <a:pt x="3565" y="814"/>
                  </a:cubicBezTo>
                  <a:cubicBezTo>
                    <a:pt x="3539" y="814"/>
                    <a:pt x="3511" y="819"/>
                    <a:pt x="3484" y="829"/>
                  </a:cubicBezTo>
                  <a:lnTo>
                    <a:pt x="2581" y="1330"/>
                  </a:lnTo>
                  <a:lnTo>
                    <a:pt x="2005" y="478"/>
                  </a:lnTo>
                  <a:cubicBezTo>
                    <a:pt x="1973" y="429"/>
                    <a:pt x="1919" y="402"/>
                    <a:pt x="1872" y="402"/>
                  </a:cubicBezTo>
                  <a:cubicBezTo>
                    <a:pt x="1846" y="402"/>
                    <a:pt x="1822" y="410"/>
                    <a:pt x="1805" y="428"/>
                  </a:cubicBezTo>
                  <a:lnTo>
                    <a:pt x="902" y="904"/>
                  </a:lnTo>
                  <a:lnTo>
                    <a:pt x="301" y="77"/>
                  </a:lnTo>
                  <a:cubicBezTo>
                    <a:pt x="268" y="28"/>
                    <a:pt x="226"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70;p61">
              <a:extLst>
                <a:ext uri="{FF2B5EF4-FFF2-40B4-BE49-F238E27FC236}">
                  <a16:creationId xmlns:a16="http://schemas.microsoft.com/office/drawing/2014/main" id="{1E64480D-7751-CF5D-330F-DCD34BE91157}"/>
                </a:ext>
              </a:extLst>
            </p:cNvPr>
            <p:cNvSpPr/>
            <p:nvPr/>
          </p:nvSpPr>
          <p:spPr>
            <a:xfrm>
              <a:off x="3819357" y="4001772"/>
              <a:ext cx="482762" cy="362606"/>
            </a:xfrm>
            <a:custGeom>
              <a:avLst/>
              <a:gdLst/>
              <a:ahLst/>
              <a:cxnLst/>
              <a:rect l="l" t="t" r="r" b="b"/>
              <a:pathLst>
                <a:path w="13986" h="10505" extrusionOk="0">
                  <a:moveTo>
                    <a:pt x="5064" y="2133"/>
                  </a:moveTo>
                  <a:cubicBezTo>
                    <a:pt x="5389" y="2133"/>
                    <a:pt x="5690" y="2183"/>
                    <a:pt x="5991" y="2259"/>
                  </a:cubicBezTo>
                  <a:cubicBezTo>
                    <a:pt x="6166" y="2910"/>
                    <a:pt x="6116" y="3587"/>
                    <a:pt x="5840" y="4113"/>
                  </a:cubicBezTo>
                  <a:cubicBezTo>
                    <a:pt x="5507" y="4759"/>
                    <a:pt x="4797" y="5187"/>
                    <a:pt x="4134" y="5187"/>
                  </a:cubicBezTo>
                  <a:cubicBezTo>
                    <a:pt x="4050" y="5187"/>
                    <a:pt x="3967" y="5180"/>
                    <a:pt x="3886" y="5166"/>
                  </a:cubicBezTo>
                  <a:cubicBezTo>
                    <a:pt x="3485" y="5091"/>
                    <a:pt x="3134" y="4815"/>
                    <a:pt x="2908" y="4439"/>
                  </a:cubicBezTo>
                  <a:cubicBezTo>
                    <a:pt x="2708" y="4113"/>
                    <a:pt x="2658" y="3762"/>
                    <a:pt x="2733" y="3411"/>
                  </a:cubicBezTo>
                  <a:cubicBezTo>
                    <a:pt x="2883" y="2935"/>
                    <a:pt x="3384" y="2509"/>
                    <a:pt x="4036" y="2309"/>
                  </a:cubicBezTo>
                  <a:cubicBezTo>
                    <a:pt x="4362" y="2183"/>
                    <a:pt x="4713" y="2133"/>
                    <a:pt x="5064" y="2133"/>
                  </a:cubicBezTo>
                  <a:close/>
                  <a:moveTo>
                    <a:pt x="3168" y="0"/>
                  </a:moveTo>
                  <a:cubicBezTo>
                    <a:pt x="3115" y="0"/>
                    <a:pt x="3062" y="1"/>
                    <a:pt x="3008" y="3"/>
                  </a:cubicBezTo>
                  <a:cubicBezTo>
                    <a:pt x="2081" y="28"/>
                    <a:pt x="903" y="404"/>
                    <a:pt x="251" y="1306"/>
                  </a:cubicBezTo>
                  <a:cubicBezTo>
                    <a:pt x="151" y="1457"/>
                    <a:pt x="51" y="1607"/>
                    <a:pt x="1" y="1782"/>
                  </a:cubicBezTo>
                  <a:lnTo>
                    <a:pt x="126" y="1858"/>
                  </a:lnTo>
                  <a:cubicBezTo>
                    <a:pt x="201" y="1682"/>
                    <a:pt x="277" y="1532"/>
                    <a:pt x="377" y="1381"/>
                  </a:cubicBezTo>
                  <a:cubicBezTo>
                    <a:pt x="1003" y="529"/>
                    <a:pt x="2131" y="178"/>
                    <a:pt x="3033" y="153"/>
                  </a:cubicBezTo>
                  <a:cubicBezTo>
                    <a:pt x="3086" y="151"/>
                    <a:pt x="3137" y="151"/>
                    <a:pt x="3188" y="151"/>
                  </a:cubicBezTo>
                  <a:cubicBezTo>
                    <a:pt x="3846" y="151"/>
                    <a:pt x="4394" y="300"/>
                    <a:pt x="4813" y="579"/>
                  </a:cubicBezTo>
                  <a:cubicBezTo>
                    <a:pt x="5239" y="830"/>
                    <a:pt x="5590" y="1256"/>
                    <a:pt x="5840" y="1807"/>
                  </a:cubicBezTo>
                  <a:cubicBezTo>
                    <a:pt x="5866" y="1883"/>
                    <a:pt x="5916" y="1983"/>
                    <a:pt x="5941" y="2083"/>
                  </a:cubicBezTo>
                  <a:cubicBezTo>
                    <a:pt x="5661" y="2019"/>
                    <a:pt x="5378" y="1986"/>
                    <a:pt x="5095" y="1986"/>
                  </a:cubicBezTo>
                  <a:cubicBezTo>
                    <a:pt x="4718" y="1986"/>
                    <a:pt x="4344" y="2044"/>
                    <a:pt x="3986" y="2158"/>
                  </a:cubicBezTo>
                  <a:cubicBezTo>
                    <a:pt x="3259" y="2384"/>
                    <a:pt x="2758" y="2835"/>
                    <a:pt x="2607" y="3386"/>
                  </a:cubicBezTo>
                  <a:cubicBezTo>
                    <a:pt x="2482" y="3737"/>
                    <a:pt x="2557" y="4163"/>
                    <a:pt x="2783" y="4514"/>
                  </a:cubicBezTo>
                  <a:cubicBezTo>
                    <a:pt x="3008" y="4940"/>
                    <a:pt x="3434" y="5216"/>
                    <a:pt x="3861" y="5291"/>
                  </a:cubicBezTo>
                  <a:cubicBezTo>
                    <a:pt x="3972" y="5316"/>
                    <a:pt x="4086" y="5327"/>
                    <a:pt x="4200" y="5327"/>
                  </a:cubicBezTo>
                  <a:cubicBezTo>
                    <a:pt x="4904" y="5327"/>
                    <a:pt x="5621" y="4878"/>
                    <a:pt x="5966" y="4188"/>
                  </a:cubicBezTo>
                  <a:cubicBezTo>
                    <a:pt x="6241" y="3637"/>
                    <a:pt x="6317" y="2960"/>
                    <a:pt x="6166" y="2309"/>
                  </a:cubicBezTo>
                  <a:lnTo>
                    <a:pt x="6166" y="2309"/>
                  </a:lnTo>
                  <a:cubicBezTo>
                    <a:pt x="6567" y="2409"/>
                    <a:pt x="6968" y="2609"/>
                    <a:pt x="7319" y="2860"/>
                  </a:cubicBezTo>
                  <a:cubicBezTo>
                    <a:pt x="8221" y="3537"/>
                    <a:pt x="8873" y="4589"/>
                    <a:pt x="9049" y="5767"/>
                  </a:cubicBezTo>
                  <a:cubicBezTo>
                    <a:pt x="9099" y="6093"/>
                    <a:pt x="9124" y="6394"/>
                    <a:pt x="9149" y="6720"/>
                  </a:cubicBezTo>
                  <a:cubicBezTo>
                    <a:pt x="9199" y="7221"/>
                    <a:pt x="9224" y="7722"/>
                    <a:pt x="9374" y="8198"/>
                  </a:cubicBezTo>
                  <a:cubicBezTo>
                    <a:pt x="9399" y="8324"/>
                    <a:pt x="9450" y="8424"/>
                    <a:pt x="9500" y="8549"/>
                  </a:cubicBezTo>
                  <a:cubicBezTo>
                    <a:pt x="9525" y="8574"/>
                    <a:pt x="9550" y="8624"/>
                    <a:pt x="9550" y="8650"/>
                  </a:cubicBezTo>
                  <a:cubicBezTo>
                    <a:pt x="9575" y="8725"/>
                    <a:pt x="9625" y="8775"/>
                    <a:pt x="9650" y="8825"/>
                  </a:cubicBezTo>
                  <a:cubicBezTo>
                    <a:pt x="9951" y="9351"/>
                    <a:pt x="10402" y="9777"/>
                    <a:pt x="10928" y="10078"/>
                  </a:cubicBezTo>
                  <a:cubicBezTo>
                    <a:pt x="11003" y="10128"/>
                    <a:pt x="11079" y="10153"/>
                    <a:pt x="11154" y="10203"/>
                  </a:cubicBezTo>
                  <a:cubicBezTo>
                    <a:pt x="11204" y="10203"/>
                    <a:pt x="11254" y="10228"/>
                    <a:pt x="11304" y="10254"/>
                  </a:cubicBezTo>
                  <a:cubicBezTo>
                    <a:pt x="11680" y="10404"/>
                    <a:pt x="12081" y="10504"/>
                    <a:pt x="12507" y="10504"/>
                  </a:cubicBezTo>
                  <a:lnTo>
                    <a:pt x="12633" y="10504"/>
                  </a:lnTo>
                  <a:cubicBezTo>
                    <a:pt x="13109" y="10479"/>
                    <a:pt x="13560" y="10354"/>
                    <a:pt x="13986" y="10128"/>
                  </a:cubicBezTo>
                  <a:lnTo>
                    <a:pt x="13986" y="9953"/>
                  </a:lnTo>
                  <a:cubicBezTo>
                    <a:pt x="13585" y="10178"/>
                    <a:pt x="13109" y="10329"/>
                    <a:pt x="12607" y="10354"/>
                  </a:cubicBezTo>
                  <a:cubicBezTo>
                    <a:pt x="12156" y="10354"/>
                    <a:pt x="11705" y="10279"/>
                    <a:pt x="11279" y="10078"/>
                  </a:cubicBezTo>
                  <a:cubicBezTo>
                    <a:pt x="11229" y="10053"/>
                    <a:pt x="11179" y="10028"/>
                    <a:pt x="11129" y="10003"/>
                  </a:cubicBezTo>
                  <a:cubicBezTo>
                    <a:pt x="11054" y="9978"/>
                    <a:pt x="10978" y="9928"/>
                    <a:pt x="10903" y="9878"/>
                  </a:cubicBezTo>
                  <a:cubicBezTo>
                    <a:pt x="10452" y="9602"/>
                    <a:pt x="10051" y="9226"/>
                    <a:pt x="9775" y="8750"/>
                  </a:cubicBezTo>
                  <a:cubicBezTo>
                    <a:pt x="9750" y="8700"/>
                    <a:pt x="9725" y="8650"/>
                    <a:pt x="9700" y="8574"/>
                  </a:cubicBezTo>
                  <a:cubicBezTo>
                    <a:pt x="9675" y="8574"/>
                    <a:pt x="9675" y="8549"/>
                    <a:pt x="9650" y="8524"/>
                  </a:cubicBezTo>
                  <a:cubicBezTo>
                    <a:pt x="9600" y="8399"/>
                    <a:pt x="9550" y="8274"/>
                    <a:pt x="9525" y="8173"/>
                  </a:cubicBezTo>
                  <a:cubicBezTo>
                    <a:pt x="9374" y="7697"/>
                    <a:pt x="9349" y="7196"/>
                    <a:pt x="9299" y="6695"/>
                  </a:cubicBezTo>
                  <a:cubicBezTo>
                    <a:pt x="9274" y="6394"/>
                    <a:pt x="9274" y="6068"/>
                    <a:pt x="9199" y="5742"/>
                  </a:cubicBezTo>
                  <a:cubicBezTo>
                    <a:pt x="8998" y="4514"/>
                    <a:pt x="8347" y="3436"/>
                    <a:pt x="7419" y="2735"/>
                  </a:cubicBezTo>
                  <a:cubicBezTo>
                    <a:pt x="7018" y="2459"/>
                    <a:pt x="6567" y="2259"/>
                    <a:pt x="6116" y="2133"/>
                  </a:cubicBezTo>
                  <a:cubicBezTo>
                    <a:pt x="6066" y="2008"/>
                    <a:pt x="6016" y="1858"/>
                    <a:pt x="5966" y="1732"/>
                  </a:cubicBezTo>
                  <a:cubicBezTo>
                    <a:pt x="5715" y="1181"/>
                    <a:pt x="5364" y="730"/>
                    <a:pt x="4913" y="454"/>
                  </a:cubicBezTo>
                  <a:cubicBezTo>
                    <a:pt x="4448" y="151"/>
                    <a:pt x="3853" y="0"/>
                    <a:pt x="3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71;p61">
              <a:extLst>
                <a:ext uri="{FF2B5EF4-FFF2-40B4-BE49-F238E27FC236}">
                  <a16:creationId xmlns:a16="http://schemas.microsoft.com/office/drawing/2014/main" id="{4E0C65E2-29D7-6441-FE47-88D0783D1718}"/>
                </a:ext>
              </a:extLst>
            </p:cNvPr>
            <p:cNvSpPr/>
            <p:nvPr/>
          </p:nvSpPr>
          <p:spPr>
            <a:xfrm>
              <a:off x="3783046" y="4045159"/>
              <a:ext cx="61441" cy="56229"/>
            </a:xfrm>
            <a:custGeom>
              <a:avLst/>
              <a:gdLst/>
              <a:ahLst/>
              <a:cxnLst/>
              <a:rect l="l" t="t" r="r" b="b"/>
              <a:pathLst>
                <a:path w="1780" h="1629" extrusionOk="0">
                  <a:moveTo>
                    <a:pt x="1042" y="1"/>
                  </a:moveTo>
                  <a:cubicBezTo>
                    <a:pt x="853" y="1"/>
                    <a:pt x="668" y="79"/>
                    <a:pt x="552" y="225"/>
                  </a:cubicBezTo>
                  <a:lnTo>
                    <a:pt x="0" y="851"/>
                  </a:lnTo>
                  <a:lnTo>
                    <a:pt x="978" y="1628"/>
                  </a:lnTo>
                  <a:lnTo>
                    <a:pt x="1554" y="976"/>
                  </a:lnTo>
                  <a:cubicBezTo>
                    <a:pt x="1780" y="701"/>
                    <a:pt x="1730" y="325"/>
                    <a:pt x="1429" y="124"/>
                  </a:cubicBezTo>
                  <a:cubicBezTo>
                    <a:pt x="1314" y="41"/>
                    <a:pt x="1177" y="1"/>
                    <a:pt x="1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72;p61">
              <a:extLst>
                <a:ext uri="{FF2B5EF4-FFF2-40B4-BE49-F238E27FC236}">
                  <a16:creationId xmlns:a16="http://schemas.microsoft.com/office/drawing/2014/main" id="{B9526C01-D788-BDC9-ACED-41CB135706D4}"/>
                </a:ext>
              </a:extLst>
            </p:cNvPr>
            <p:cNvSpPr/>
            <p:nvPr/>
          </p:nvSpPr>
          <p:spPr>
            <a:xfrm>
              <a:off x="3374723" y="3942853"/>
              <a:ext cx="650586" cy="543271"/>
            </a:xfrm>
            <a:custGeom>
              <a:avLst/>
              <a:gdLst/>
              <a:ahLst/>
              <a:cxnLst/>
              <a:rect l="l" t="t" r="r" b="b"/>
              <a:pathLst>
                <a:path w="18848" h="15739" extrusionOk="0">
                  <a:moveTo>
                    <a:pt x="3906" y="1"/>
                  </a:moveTo>
                  <a:cubicBezTo>
                    <a:pt x="2915" y="1"/>
                    <a:pt x="1964" y="545"/>
                    <a:pt x="1053" y="2011"/>
                  </a:cubicBezTo>
                  <a:cubicBezTo>
                    <a:pt x="1" y="3715"/>
                    <a:pt x="727" y="6021"/>
                    <a:pt x="2582" y="7098"/>
                  </a:cubicBezTo>
                  <a:cubicBezTo>
                    <a:pt x="3225" y="7466"/>
                    <a:pt x="3909" y="7645"/>
                    <a:pt x="4574" y="7645"/>
                  </a:cubicBezTo>
                  <a:cubicBezTo>
                    <a:pt x="4816" y="7645"/>
                    <a:pt x="5055" y="7621"/>
                    <a:pt x="5289" y="7575"/>
                  </a:cubicBezTo>
                  <a:lnTo>
                    <a:pt x="10803" y="11735"/>
                  </a:lnTo>
                  <a:cubicBezTo>
                    <a:pt x="10753" y="12988"/>
                    <a:pt x="11379" y="14266"/>
                    <a:pt x="12507" y="15043"/>
                  </a:cubicBezTo>
                  <a:cubicBezTo>
                    <a:pt x="13202" y="15513"/>
                    <a:pt x="14004" y="15738"/>
                    <a:pt x="14792" y="15738"/>
                  </a:cubicBezTo>
                  <a:cubicBezTo>
                    <a:pt x="16022" y="15738"/>
                    <a:pt x="17218" y="15190"/>
                    <a:pt x="17920" y="14166"/>
                  </a:cubicBezTo>
                  <a:cubicBezTo>
                    <a:pt x="18848" y="12788"/>
                    <a:pt x="18597" y="10983"/>
                    <a:pt x="17545" y="9705"/>
                  </a:cubicBezTo>
                  <a:cubicBezTo>
                    <a:pt x="17545" y="9705"/>
                    <a:pt x="15514" y="7249"/>
                    <a:pt x="12281" y="4742"/>
                  </a:cubicBezTo>
                  <a:cubicBezTo>
                    <a:pt x="9424" y="2537"/>
                    <a:pt x="6542" y="958"/>
                    <a:pt x="6542" y="958"/>
                  </a:cubicBezTo>
                  <a:lnTo>
                    <a:pt x="6517" y="958"/>
                  </a:lnTo>
                  <a:cubicBezTo>
                    <a:pt x="6442" y="908"/>
                    <a:pt x="6341" y="833"/>
                    <a:pt x="6241" y="783"/>
                  </a:cubicBezTo>
                  <a:cubicBezTo>
                    <a:pt x="5439" y="317"/>
                    <a:pt x="4661" y="1"/>
                    <a:pt x="3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73;p61">
              <a:extLst>
                <a:ext uri="{FF2B5EF4-FFF2-40B4-BE49-F238E27FC236}">
                  <a16:creationId xmlns:a16="http://schemas.microsoft.com/office/drawing/2014/main" id="{3660116B-907E-48C2-EBC9-7336D06F78BE}"/>
                </a:ext>
              </a:extLst>
            </p:cNvPr>
            <p:cNvSpPr/>
            <p:nvPr/>
          </p:nvSpPr>
          <p:spPr>
            <a:xfrm>
              <a:off x="3391152" y="3930635"/>
              <a:ext cx="645408" cy="535815"/>
            </a:xfrm>
            <a:custGeom>
              <a:avLst/>
              <a:gdLst/>
              <a:ahLst/>
              <a:cxnLst/>
              <a:rect l="l" t="t" r="r" b="b"/>
              <a:pathLst>
                <a:path w="18698" h="15523" extrusionOk="0">
                  <a:moveTo>
                    <a:pt x="4190" y="1"/>
                  </a:moveTo>
                  <a:cubicBezTo>
                    <a:pt x="2905" y="1"/>
                    <a:pt x="1686" y="628"/>
                    <a:pt x="1028" y="1763"/>
                  </a:cubicBezTo>
                  <a:cubicBezTo>
                    <a:pt x="1" y="3518"/>
                    <a:pt x="703" y="5798"/>
                    <a:pt x="2532" y="6876"/>
                  </a:cubicBezTo>
                  <a:cubicBezTo>
                    <a:pt x="3181" y="7247"/>
                    <a:pt x="3871" y="7412"/>
                    <a:pt x="4541" y="7412"/>
                  </a:cubicBezTo>
                  <a:cubicBezTo>
                    <a:pt x="4777" y="7412"/>
                    <a:pt x="5010" y="7391"/>
                    <a:pt x="5239" y="7352"/>
                  </a:cubicBezTo>
                  <a:lnTo>
                    <a:pt x="10753" y="11513"/>
                  </a:lnTo>
                  <a:cubicBezTo>
                    <a:pt x="10728" y="12766"/>
                    <a:pt x="11329" y="14044"/>
                    <a:pt x="12482" y="14821"/>
                  </a:cubicBezTo>
                  <a:cubicBezTo>
                    <a:pt x="13172" y="15294"/>
                    <a:pt x="13955" y="15523"/>
                    <a:pt x="14721" y="15523"/>
                  </a:cubicBezTo>
                  <a:cubicBezTo>
                    <a:pt x="15903" y="15523"/>
                    <a:pt x="17046" y="14978"/>
                    <a:pt x="17745" y="13944"/>
                  </a:cubicBezTo>
                  <a:cubicBezTo>
                    <a:pt x="18698" y="12565"/>
                    <a:pt x="18547" y="10736"/>
                    <a:pt x="17495" y="9457"/>
                  </a:cubicBezTo>
                  <a:cubicBezTo>
                    <a:pt x="17495" y="9457"/>
                    <a:pt x="15465" y="7001"/>
                    <a:pt x="12231" y="4495"/>
                  </a:cubicBezTo>
                  <a:cubicBezTo>
                    <a:pt x="9374" y="2314"/>
                    <a:pt x="6492" y="710"/>
                    <a:pt x="6492" y="710"/>
                  </a:cubicBezTo>
                  <a:lnTo>
                    <a:pt x="6467" y="736"/>
                  </a:lnTo>
                  <a:cubicBezTo>
                    <a:pt x="6392" y="660"/>
                    <a:pt x="6292" y="610"/>
                    <a:pt x="6191" y="535"/>
                  </a:cubicBezTo>
                  <a:cubicBezTo>
                    <a:pt x="5554" y="173"/>
                    <a:pt x="4863" y="1"/>
                    <a:pt x="4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4;p61">
              <a:extLst>
                <a:ext uri="{FF2B5EF4-FFF2-40B4-BE49-F238E27FC236}">
                  <a16:creationId xmlns:a16="http://schemas.microsoft.com/office/drawing/2014/main" id="{6503203D-3866-B72E-C56D-73B8F32A0D8C}"/>
                </a:ext>
              </a:extLst>
            </p:cNvPr>
            <p:cNvSpPr/>
            <p:nvPr/>
          </p:nvSpPr>
          <p:spPr>
            <a:xfrm>
              <a:off x="3452591" y="3967256"/>
              <a:ext cx="181700" cy="172173"/>
            </a:xfrm>
            <a:custGeom>
              <a:avLst/>
              <a:gdLst/>
              <a:ahLst/>
              <a:cxnLst/>
              <a:rect l="l" t="t" r="r" b="b"/>
              <a:pathLst>
                <a:path w="5264" h="4988" extrusionOk="0">
                  <a:moveTo>
                    <a:pt x="2632" y="76"/>
                  </a:moveTo>
                  <a:cubicBezTo>
                    <a:pt x="4035" y="76"/>
                    <a:pt x="5188" y="1153"/>
                    <a:pt x="5188" y="2507"/>
                  </a:cubicBezTo>
                  <a:cubicBezTo>
                    <a:pt x="5188" y="3835"/>
                    <a:pt x="4035" y="4913"/>
                    <a:pt x="2632" y="4913"/>
                  </a:cubicBezTo>
                  <a:cubicBezTo>
                    <a:pt x="1228" y="4913"/>
                    <a:pt x="75" y="3835"/>
                    <a:pt x="75" y="2507"/>
                  </a:cubicBezTo>
                  <a:cubicBezTo>
                    <a:pt x="75" y="1153"/>
                    <a:pt x="1228" y="76"/>
                    <a:pt x="2632" y="76"/>
                  </a:cubicBezTo>
                  <a:close/>
                  <a:moveTo>
                    <a:pt x="2632" y="0"/>
                  </a:moveTo>
                  <a:cubicBezTo>
                    <a:pt x="1178" y="0"/>
                    <a:pt x="0" y="1128"/>
                    <a:pt x="0" y="2507"/>
                  </a:cubicBezTo>
                  <a:cubicBezTo>
                    <a:pt x="0" y="3860"/>
                    <a:pt x="1178" y="4988"/>
                    <a:pt x="2632" y="4988"/>
                  </a:cubicBezTo>
                  <a:cubicBezTo>
                    <a:pt x="4085" y="4988"/>
                    <a:pt x="5263" y="3860"/>
                    <a:pt x="5263" y="2507"/>
                  </a:cubicBezTo>
                  <a:cubicBezTo>
                    <a:pt x="5263" y="1128"/>
                    <a:pt x="4085" y="0"/>
                    <a:pt x="2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75;p61">
              <a:extLst>
                <a:ext uri="{FF2B5EF4-FFF2-40B4-BE49-F238E27FC236}">
                  <a16:creationId xmlns:a16="http://schemas.microsoft.com/office/drawing/2014/main" id="{59C929E1-5145-7EB3-824F-43801F476D6B}"/>
                </a:ext>
              </a:extLst>
            </p:cNvPr>
            <p:cNvSpPr/>
            <p:nvPr/>
          </p:nvSpPr>
          <p:spPr>
            <a:xfrm>
              <a:off x="3856565" y="4294054"/>
              <a:ext cx="46737" cy="41939"/>
            </a:xfrm>
            <a:custGeom>
              <a:avLst/>
              <a:gdLst/>
              <a:ahLst/>
              <a:cxnLst/>
              <a:rect l="l" t="t" r="r" b="b"/>
              <a:pathLst>
                <a:path w="1354" h="1215" extrusionOk="0">
                  <a:moveTo>
                    <a:pt x="700" y="0"/>
                  </a:moveTo>
                  <a:cubicBezTo>
                    <a:pt x="442" y="0"/>
                    <a:pt x="200" y="149"/>
                    <a:pt x="101" y="407"/>
                  </a:cubicBezTo>
                  <a:cubicBezTo>
                    <a:pt x="1" y="708"/>
                    <a:pt x="151" y="1059"/>
                    <a:pt x="477" y="1184"/>
                  </a:cubicBezTo>
                  <a:cubicBezTo>
                    <a:pt x="539" y="1205"/>
                    <a:pt x="603" y="1215"/>
                    <a:pt x="667" y="1215"/>
                  </a:cubicBezTo>
                  <a:cubicBezTo>
                    <a:pt x="913" y="1215"/>
                    <a:pt x="1154" y="1067"/>
                    <a:pt x="1254" y="808"/>
                  </a:cubicBezTo>
                  <a:cubicBezTo>
                    <a:pt x="1354" y="507"/>
                    <a:pt x="1204" y="156"/>
                    <a:pt x="903" y="31"/>
                  </a:cubicBezTo>
                  <a:cubicBezTo>
                    <a:pt x="836" y="10"/>
                    <a:pt x="767" y="0"/>
                    <a:pt x="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76;p61">
              <a:extLst>
                <a:ext uri="{FF2B5EF4-FFF2-40B4-BE49-F238E27FC236}">
                  <a16:creationId xmlns:a16="http://schemas.microsoft.com/office/drawing/2014/main" id="{FD3CEF24-74AC-19E1-BDDA-A91B4D10DCC2}"/>
                </a:ext>
              </a:extLst>
            </p:cNvPr>
            <p:cNvSpPr/>
            <p:nvPr/>
          </p:nvSpPr>
          <p:spPr>
            <a:xfrm>
              <a:off x="3903265" y="4327328"/>
              <a:ext cx="47634" cy="41904"/>
            </a:xfrm>
            <a:custGeom>
              <a:avLst/>
              <a:gdLst/>
              <a:ahLst/>
              <a:cxnLst/>
              <a:rect l="l" t="t" r="r" b="b"/>
              <a:pathLst>
                <a:path w="1380" h="1214" extrusionOk="0">
                  <a:moveTo>
                    <a:pt x="670" y="1"/>
                  </a:moveTo>
                  <a:cubicBezTo>
                    <a:pt x="425" y="1"/>
                    <a:pt x="203" y="147"/>
                    <a:pt x="126" y="395"/>
                  </a:cubicBezTo>
                  <a:cubicBezTo>
                    <a:pt x="1" y="696"/>
                    <a:pt x="151" y="1047"/>
                    <a:pt x="477" y="1172"/>
                  </a:cubicBezTo>
                  <a:cubicBezTo>
                    <a:pt x="544" y="1200"/>
                    <a:pt x="614" y="1213"/>
                    <a:pt x="683" y="1213"/>
                  </a:cubicBezTo>
                  <a:cubicBezTo>
                    <a:pt x="923" y="1213"/>
                    <a:pt x="1157" y="1055"/>
                    <a:pt x="1254" y="822"/>
                  </a:cubicBezTo>
                  <a:cubicBezTo>
                    <a:pt x="1379" y="496"/>
                    <a:pt x="1204" y="145"/>
                    <a:pt x="903" y="45"/>
                  </a:cubicBezTo>
                  <a:cubicBezTo>
                    <a:pt x="826" y="15"/>
                    <a:pt x="747" y="1"/>
                    <a:pt x="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7;p61">
              <a:extLst>
                <a:ext uri="{FF2B5EF4-FFF2-40B4-BE49-F238E27FC236}">
                  <a16:creationId xmlns:a16="http://schemas.microsoft.com/office/drawing/2014/main" id="{436D8AFA-4530-4C90-8359-D3A67B7417F0}"/>
                </a:ext>
              </a:extLst>
            </p:cNvPr>
            <p:cNvSpPr/>
            <p:nvPr/>
          </p:nvSpPr>
          <p:spPr>
            <a:xfrm>
              <a:off x="3870406" y="4227093"/>
              <a:ext cx="47634" cy="41801"/>
            </a:xfrm>
            <a:custGeom>
              <a:avLst/>
              <a:gdLst/>
              <a:ahLst/>
              <a:cxnLst/>
              <a:rect l="l" t="t" r="r" b="b"/>
              <a:pathLst>
                <a:path w="1380" h="1211" extrusionOk="0">
                  <a:moveTo>
                    <a:pt x="697" y="0"/>
                  </a:moveTo>
                  <a:cubicBezTo>
                    <a:pt x="457" y="0"/>
                    <a:pt x="223" y="158"/>
                    <a:pt x="126" y="392"/>
                  </a:cubicBezTo>
                  <a:cubicBezTo>
                    <a:pt x="1" y="718"/>
                    <a:pt x="176" y="1044"/>
                    <a:pt x="477" y="1169"/>
                  </a:cubicBezTo>
                  <a:cubicBezTo>
                    <a:pt x="549" y="1197"/>
                    <a:pt x="623" y="1210"/>
                    <a:pt x="695" y="1210"/>
                  </a:cubicBezTo>
                  <a:cubicBezTo>
                    <a:pt x="946" y="1210"/>
                    <a:pt x="1176" y="1052"/>
                    <a:pt x="1254" y="818"/>
                  </a:cubicBezTo>
                  <a:cubicBezTo>
                    <a:pt x="1379" y="492"/>
                    <a:pt x="1229" y="142"/>
                    <a:pt x="903" y="41"/>
                  </a:cubicBezTo>
                  <a:cubicBezTo>
                    <a:pt x="836" y="13"/>
                    <a:pt x="766" y="0"/>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78;p61">
              <a:extLst>
                <a:ext uri="{FF2B5EF4-FFF2-40B4-BE49-F238E27FC236}">
                  <a16:creationId xmlns:a16="http://schemas.microsoft.com/office/drawing/2014/main" id="{E48B229D-603C-DD35-8224-CEA538D155FD}"/>
                </a:ext>
              </a:extLst>
            </p:cNvPr>
            <p:cNvSpPr/>
            <p:nvPr/>
          </p:nvSpPr>
          <p:spPr>
            <a:xfrm>
              <a:off x="3917106" y="4259953"/>
              <a:ext cx="47634" cy="41904"/>
            </a:xfrm>
            <a:custGeom>
              <a:avLst/>
              <a:gdLst/>
              <a:ahLst/>
              <a:cxnLst/>
              <a:rect l="l" t="t" r="r" b="b"/>
              <a:pathLst>
                <a:path w="1380" h="1214" extrusionOk="0">
                  <a:moveTo>
                    <a:pt x="698" y="1"/>
                  </a:moveTo>
                  <a:cubicBezTo>
                    <a:pt x="457" y="1"/>
                    <a:pt x="224" y="159"/>
                    <a:pt x="126" y="393"/>
                  </a:cubicBezTo>
                  <a:cubicBezTo>
                    <a:pt x="1" y="718"/>
                    <a:pt x="176" y="1069"/>
                    <a:pt x="477" y="1170"/>
                  </a:cubicBezTo>
                  <a:cubicBezTo>
                    <a:pt x="555" y="1199"/>
                    <a:pt x="633" y="1214"/>
                    <a:pt x="710" y="1214"/>
                  </a:cubicBezTo>
                  <a:cubicBezTo>
                    <a:pt x="956" y="1214"/>
                    <a:pt x="1178" y="1067"/>
                    <a:pt x="1254" y="819"/>
                  </a:cubicBezTo>
                  <a:cubicBezTo>
                    <a:pt x="1379" y="518"/>
                    <a:pt x="1229" y="167"/>
                    <a:pt x="903" y="42"/>
                  </a:cubicBezTo>
                  <a:cubicBezTo>
                    <a:pt x="836" y="14"/>
                    <a:pt x="767"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79;p61">
              <a:extLst>
                <a:ext uri="{FF2B5EF4-FFF2-40B4-BE49-F238E27FC236}">
                  <a16:creationId xmlns:a16="http://schemas.microsoft.com/office/drawing/2014/main" id="{192745A4-287A-9CF9-9FD3-79593ED3B957}"/>
                </a:ext>
              </a:extLst>
            </p:cNvPr>
            <p:cNvSpPr/>
            <p:nvPr/>
          </p:nvSpPr>
          <p:spPr>
            <a:xfrm>
              <a:off x="3840998" y="4358082"/>
              <a:ext cx="47600" cy="41939"/>
            </a:xfrm>
            <a:custGeom>
              <a:avLst/>
              <a:gdLst/>
              <a:ahLst/>
              <a:cxnLst/>
              <a:rect l="l" t="t" r="r" b="b"/>
              <a:pathLst>
                <a:path w="1379" h="1215" extrusionOk="0">
                  <a:moveTo>
                    <a:pt x="703" y="0"/>
                  </a:moveTo>
                  <a:cubicBezTo>
                    <a:pt x="451" y="0"/>
                    <a:pt x="225" y="148"/>
                    <a:pt x="126" y="407"/>
                  </a:cubicBezTo>
                  <a:cubicBezTo>
                    <a:pt x="0" y="707"/>
                    <a:pt x="176" y="1058"/>
                    <a:pt x="477" y="1184"/>
                  </a:cubicBezTo>
                  <a:cubicBezTo>
                    <a:pt x="544" y="1204"/>
                    <a:pt x="612" y="1214"/>
                    <a:pt x="679" y="1214"/>
                  </a:cubicBezTo>
                  <a:cubicBezTo>
                    <a:pt x="937" y="1214"/>
                    <a:pt x="1174" y="1066"/>
                    <a:pt x="1254" y="808"/>
                  </a:cubicBezTo>
                  <a:cubicBezTo>
                    <a:pt x="1379" y="507"/>
                    <a:pt x="1203" y="156"/>
                    <a:pt x="903" y="31"/>
                  </a:cubicBezTo>
                  <a:cubicBezTo>
                    <a:pt x="835" y="10"/>
                    <a:pt x="768"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80;p61">
              <a:extLst>
                <a:ext uri="{FF2B5EF4-FFF2-40B4-BE49-F238E27FC236}">
                  <a16:creationId xmlns:a16="http://schemas.microsoft.com/office/drawing/2014/main" id="{20FF1624-7072-5C0E-7170-BEECA8722A5B}"/>
                </a:ext>
              </a:extLst>
            </p:cNvPr>
            <p:cNvSpPr/>
            <p:nvPr/>
          </p:nvSpPr>
          <p:spPr>
            <a:xfrm>
              <a:off x="3887698" y="4391355"/>
              <a:ext cx="47634" cy="41870"/>
            </a:xfrm>
            <a:custGeom>
              <a:avLst/>
              <a:gdLst/>
              <a:ahLst/>
              <a:cxnLst/>
              <a:rect l="l" t="t" r="r" b="b"/>
              <a:pathLst>
                <a:path w="1380" h="1213" extrusionOk="0">
                  <a:moveTo>
                    <a:pt x="684" y="0"/>
                  </a:moveTo>
                  <a:cubicBezTo>
                    <a:pt x="448" y="0"/>
                    <a:pt x="222" y="147"/>
                    <a:pt x="126" y="395"/>
                  </a:cubicBezTo>
                  <a:cubicBezTo>
                    <a:pt x="1" y="696"/>
                    <a:pt x="176" y="1047"/>
                    <a:pt x="477" y="1172"/>
                  </a:cubicBezTo>
                  <a:cubicBezTo>
                    <a:pt x="550" y="1200"/>
                    <a:pt x="623" y="1213"/>
                    <a:pt x="695" y="1213"/>
                  </a:cubicBezTo>
                  <a:cubicBezTo>
                    <a:pt x="947" y="1213"/>
                    <a:pt x="1176" y="1055"/>
                    <a:pt x="1254" y="821"/>
                  </a:cubicBezTo>
                  <a:cubicBezTo>
                    <a:pt x="1379" y="495"/>
                    <a:pt x="1229" y="144"/>
                    <a:pt x="903" y="44"/>
                  </a:cubicBezTo>
                  <a:cubicBezTo>
                    <a:pt x="832" y="14"/>
                    <a:pt x="757" y="0"/>
                    <a:pt x="6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81;p61">
              <a:extLst>
                <a:ext uri="{FF2B5EF4-FFF2-40B4-BE49-F238E27FC236}">
                  <a16:creationId xmlns:a16="http://schemas.microsoft.com/office/drawing/2014/main" id="{685CFA4A-C630-CAFC-8907-8FD89034E07B}"/>
                </a:ext>
              </a:extLst>
            </p:cNvPr>
            <p:cNvSpPr/>
            <p:nvPr/>
          </p:nvSpPr>
          <p:spPr>
            <a:xfrm>
              <a:off x="3730271" y="4091756"/>
              <a:ext cx="35484" cy="33896"/>
            </a:xfrm>
            <a:custGeom>
              <a:avLst/>
              <a:gdLst/>
              <a:ahLst/>
              <a:cxnLst/>
              <a:rect l="l" t="t" r="r" b="b"/>
              <a:pathLst>
                <a:path w="1028" h="982" extrusionOk="0">
                  <a:moveTo>
                    <a:pt x="518" y="0"/>
                  </a:moveTo>
                  <a:cubicBezTo>
                    <a:pt x="505" y="0"/>
                    <a:pt x="491" y="1"/>
                    <a:pt x="477" y="2"/>
                  </a:cubicBezTo>
                  <a:cubicBezTo>
                    <a:pt x="201" y="27"/>
                    <a:pt x="0" y="253"/>
                    <a:pt x="25" y="529"/>
                  </a:cubicBezTo>
                  <a:cubicBezTo>
                    <a:pt x="25" y="789"/>
                    <a:pt x="249" y="982"/>
                    <a:pt x="505" y="982"/>
                  </a:cubicBezTo>
                  <a:cubicBezTo>
                    <a:pt x="521" y="982"/>
                    <a:pt x="536" y="981"/>
                    <a:pt x="552" y="980"/>
                  </a:cubicBezTo>
                  <a:cubicBezTo>
                    <a:pt x="827" y="980"/>
                    <a:pt x="1028" y="729"/>
                    <a:pt x="1003" y="454"/>
                  </a:cubicBezTo>
                  <a:cubicBezTo>
                    <a:pt x="979" y="216"/>
                    <a:pt x="775"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82;p61">
              <a:extLst>
                <a:ext uri="{FF2B5EF4-FFF2-40B4-BE49-F238E27FC236}">
                  <a16:creationId xmlns:a16="http://schemas.microsoft.com/office/drawing/2014/main" id="{AEE38117-81E2-BD01-A160-1F0B2BA6B3DA}"/>
                </a:ext>
              </a:extLst>
            </p:cNvPr>
            <p:cNvSpPr/>
            <p:nvPr/>
          </p:nvSpPr>
          <p:spPr>
            <a:xfrm>
              <a:off x="3787360" y="4128170"/>
              <a:ext cx="34656" cy="34621"/>
            </a:xfrm>
            <a:custGeom>
              <a:avLst/>
              <a:gdLst/>
              <a:ahLst/>
              <a:cxnLst/>
              <a:rect l="l" t="t" r="r" b="b"/>
              <a:pathLst>
                <a:path w="1004" h="1003" extrusionOk="0">
                  <a:moveTo>
                    <a:pt x="477" y="0"/>
                  </a:moveTo>
                  <a:cubicBezTo>
                    <a:pt x="201" y="25"/>
                    <a:pt x="1" y="251"/>
                    <a:pt x="1" y="526"/>
                  </a:cubicBezTo>
                  <a:cubicBezTo>
                    <a:pt x="26" y="802"/>
                    <a:pt x="251" y="1003"/>
                    <a:pt x="527" y="1003"/>
                  </a:cubicBezTo>
                  <a:cubicBezTo>
                    <a:pt x="803" y="977"/>
                    <a:pt x="1003" y="752"/>
                    <a:pt x="1003" y="476"/>
                  </a:cubicBezTo>
                  <a:cubicBezTo>
                    <a:pt x="978" y="201"/>
                    <a:pt x="752" y="0"/>
                    <a:pt x="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83;p61">
              <a:extLst>
                <a:ext uri="{FF2B5EF4-FFF2-40B4-BE49-F238E27FC236}">
                  <a16:creationId xmlns:a16="http://schemas.microsoft.com/office/drawing/2014/main" id="{820D225D-051A-04CD-40BC-FC58D2B8B69F}"/>
                </a:ext>
              </a:extLst>
            </p:cNvPr>
            <p:cNvSpPr/>
            <p:nvPr/>
          </p:nvSpPr>
          <p:spPr>
            <a:xfrm>
              <a:off x="3687023" y="4134141"/>
              <a:ext cx="34621" cy="33827"/>
            </a:xfrm>
            <a:custGeom>
              <a:avLst/>
              <a:gdLst/>
              <a:ahLst/>
              <a:cxnLst/>
              <a:rect l="l" t="t" r="r" b="b"/>
              <a:pathLst>
                <a:path w="1003" h="980" extrusionOk="0">
                  <a:moveTo>
                    <a:pt x="518" y="1"/>
                  </a:moveTo>
                  <a:cubicBezTo>
                    <a:pt x="504" y="1"/>
                    <a:pt x="491" y="1"/>
                    <a:pt x="476" y="2"/>
                  </a:cubicBezTo>
                  <a:cubicBezTo>
                    <a:pt x="201" y="2"/>
                    <a:pt x="0" y="228"/>
                    <a:pt x="0" y="504"/>
                  </a:cubicBezTo>
                  <a:cubicBezTo>
                    <a:pt x="0" y="779"/>
                    <a:pt x="226" y="980"/>
                    <a:pt x="502" y="980"/>
                  </a:cubicBezTo>
                  <a:cubicBezTo>
                    <a:pt x="777" y="980"/>
                    <a:pt x="1003" y="729"/>
                    <a:pt x="978" y="479"/>
                  </a:cubicBezTo>
                  <a:cubicBezTo>
                    <a:pt x="978" y="217"/>
                    <a:pt x="775"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84;p61">
              <a:extLst>
                <a:ext uri="{FF2B5EF4-FFF2-40B4-BE49-F238E27FC236}">
                  <a16:creationId xmlns:a16="http://schemas.microsoft.com/office/drawing/2014/main" id="{4EF21D6F-7B5C-8009-002C-355980647F0E}"/>
                </a:ext>
              </a:extLst>
            </p:cNvPr>
            <p:cNvSpPr/>
            <p:nvPr/>
          </p:nvSpPr>
          <p:spPr>
            <a:xfrm>
              <a:off x="3742386" y="4172282"/>
              <a:ext cx="34621" cy="33827"/>
            </a:xfrm>
            <a:custGeom>
              <a:avLst/>
              <a:gdLst/>
              <a:ahLst/>
              <a:cxnLst/>
              <a:rect l="l" t="t" r="r" b="b"/>
              <a:pathLst>
                <a:path w="1003" h="980" extrusionOk="0">
                  <a:moveTo>
                    <a:pt x="476" y="0"/>
                  </a:moveTo>
                  <a:cubicBezTo>
                    <a:pt x="201" y="0"/>
                    <a:pt x="0" y="226"/>
                    <a:pt x="0" y="501"/>
                  </a:cubicBezTo>
                  <a:cubicBezTo>
                    <a:pt x="24" y="763"/>
                    <a:pt x="228" y="980"/>
                    <a:pt x="485" y="980"/>
                  </a:cubicBezTo>
                  <a:cubicBezTo>
                    <a:pt x="499" y="980"/>
                    <a:pt x="513" y="979"/>
                    <a:pt x="527" y="978"/>
                  </a:cubicBezTo>
                  <a:cubicBezTo>
                    <a:pt x="777" y="978"/>
                    <a:pt x="1003" y="752"/>
                    <a:pt x="1003" y="476"/>
                  </a:cubicBezTo>
                  <a:cubicBezTo>
                    <a:pt x="978" y="201"/>
                    <a:pt x="752" y="0"/>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85;p61">
              <a:extLst>
                <a:ext uri="{FF2B5EF4-FFF2-40B4-BE49-F238E27FC236}">
                  <a16:creationId xmlns:a16="http://schemas.microsoft.com/office/drawing/2014/main" id="{16A34001-D91B-316C-238A-8A2BD51FB2E3}"/>
                </a:ext>
              </a:extLst>
            </p:cNvPr>
            <p:cNvSpPr/>
            <p:nvPr/>
          </p:nvSpPr>
          <p:spPr>
            <a:xfrm>
              <a:off x="3484587" y="3991487"/>
              <a:ext cx="58852" cy="59715"/>
            </a:xfrm>
            <a:custGeom>
              <a:avLst/>
              <a:gdLst/>
              <a:ahLst/>
              <a:cxnLst/>
              <a:rect l="l" t="t" r="r" b="b"/>
              <a:pathLst>
                <a:path w="1705" h="1730" extrusionOk="0">
                  <a:moveTo>
                    <a:pt x="1580" y="0"/>
                  </a:moveTo>
                  <a:cubicBezTo>
                    <a:pt x="778" y="75"/>
                    <a:pt x="151" y="652"/>
                    <a:pt x="1" y="1404"/>
                  </a:cubicBezTo>
                  <a:lnTo>
                    <a:pt x="1705" y="1729"/>
                  </a:lnTo>
                  <a:lnTo>
                    <a:pt x="1705" y="1729"/>
                  </a:lnTo>
                  <a:lnTo>
                    <a:pt x="1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86;p61">
              <a:extLst>
                <a:ext uri="{FF2B5EF4-FFF2-40B4-BE49-F238E27FC236}">
                  <a16:creationId xmlns:a16="http://schemas.microsoft.com/office/drawing/2014/main" id="{BBD41071-CA6C-D760-8B39-21C4F43868A9}"/>
                </a:ext>
              </a:extLst>
            </p:cNvPr>
            <p:cNvSpPr/>
            <p:nvPr/>
          </p:nvSpPr>
          <p:spPr>
            <a:xfrm>
              <a:off x="3543402" y="4051165"/>
              <a:ext cx="2658" cy="3486"/>
            </a:xfrm>
            <a:custGeom>
              <a:avLst/>
              <a:gdLst/>
              <a:ahLst/>
              <a:cxnLst/>
              <a:rect l="l" t="t" r="r" b="b"/>
              <a:pathLst>
                <a:path w="77" h="101" extrusionOk="0">
                  <a:moveTo>
                    <a:pt x="1" y="0"/>
                  </a:moveTo>
                  <a:lnTo>
                    <a:pt x="1" y="76"/>
                  </a:lnTo>
                  <a:lnTo>
                    <a:pt x="76" y="101"/>
                  </a:lnTo>
                  <a:lnTo>
                    <a:pt x="76" y="26"/>
                  </a:lnTo>
                  <a:lnTo>
                    <a:pt x="1" y="0"/>
                  </a:ln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87;p61">
              <a:extLst>
                <a:ext uri="{FF2B5EF4-FFF2-40B4-BE49-F238E27FC236}">
                  <a16:creationId xmlns:a16="http://schemas.microsoft.com/office/drawing/2014/main" id="{50FC4ADF-ADBE-F4CB-A29E-D209D0751F21}"/>
                </a:ext>
              </a:extLst>
            </p:cNvPr>
            <p:cNvSpPr/>
            <p:nvPr/>
          </p:nvSpPr>
          <p:spPr>
            <a:xfrm>
              <a:off x="3482861" y="4042501"/>
              <a:ext cx="64927" cy="70968"/>
            </a:xfrm>
            <a:custGeom>
              <a:avLst/>
              <a:gdLst/>
              <a:ahLst/>
              <a:cxnLst/>
              <a:rect l="l" t="t" r="r" b="b"/>
              <a:pathLst>
                <a:path w="1881" h="2056" extrusionOk="0">
                  <a:moveTo>
                    <a:pt x="25" y="1"/>
                  </a:moveTo>
                  <a:cubicBezTo>
                    <a:pt x="0" y="101"/>
                    <a:pt x="0" y="201"/>
                    <a:pt x="0" y="302"/>
                  </a:cubicBezTo>
                  <a:cubicBezTo>
                    <a:pt x="0" y="1279"/>
                    <a:pt x="802" y="2056"/>
                    <a:pt x="1780" y="2056"/>
                  </a:cubicBezTo>
                  <a:lnTo>
                    <a:pt x="1880" y="2056"/>
                  </a:lnTo>
                  <a:lnTo>
                    <a:pt x="1755" y="327"/>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88;p61">
              <a:extLst>
                <a:ext uri="{FF2B5EF4-FFF2-40B4-BE49-F238E27FC236}">
                  <a16:creationId xmlns:a16="http://schemas.microsoft.com/office/drawing/2014/main" id="{06F1AFE5-A830-BDA3-B114-CD9351E125EB}"/>
                </a:ext>
              </a:extLst>
            </p:cNvPr>
            <p:cNvSpPr/>
            <p:nvPr/>
          </p:nvSpPr>
          <p:spPr>
            <a:xfrm>
              <a:off x="3546025" y="4054616"/>
              <a:ext cx="57989" cy="58852"/>
            </a:xfrm>
            <a:custGeom>
              <a:avLst/>
              <a:gdLst/>
              <a:ahLst/>
              <a:cxnLst/>
              <a:rect l="l" t="t" r="r" b="b"/>
              <a:pathLst>
                <a:path w="1680" h="1705" extrusionOk="0">
                  <a:moveTo>
                    <a:pt x="0" y="1"/>
                  </a:moveTo>
                  <a:lnTo>
                    <a:pt x="125" y="1705"/>
                  </a:lnTo>
                  <a:cubicBezTo>
                    <a:pt x="877" y="1630"/>
                    <a:pt x="1504" y="1053"/>
                    <a:pt x="1679" y="327"/>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89;p61">
              <a:extLst>
                <a:ext uri="{FF2B5EF4-FFF2-40B4-BE49-F238E27FC236}">
                  <a16:creationId xmlns:a16="http://schemas.microsoft.com/office/drawing/2014/main" id="{E046EE58-75F6-1C93-F748-B19271485BDC}"/>
                </a:ext>
              </a:extLst>
            </p:cNvPr>
            <p:cNvSpPr/>
            <p:nvPr/>
          </p:nvSpPr>
          <p:spPr>
            <a:xfrm>
              <a:off x="3541676" y="3991487"/>
              <a:ext cx="63202" cy="71831"/>
            </a:xfrm>
            <a:custGeom>
              <a:avLst/>
              <a:gdLst/>
              <a:ahLst/>
              <a:cxnLst/>
              <a:rect l="l" t="t" r="r" b="b"/>
              <a:pathLst>
                <a:path w="1831" h="2081" extrusionOk="0">
                  <a:moveTo>
                    <a:pt x="1" y="0"/>
                  </a:moveTo>
                  <a:lnTo>
                    <a:pt x="126" y="1755"/>
                  </a:lnTo>
                  <a:lnTo>
                    <a:pt x="1805" y="2080"/>
                  </a:lnTo>
                  <a:cubicBezTo>
                    <a:pt x="1830" y="1980"/>
                    <a:pt x="1830" y="1880"/>
                    <a:pt x="1830" y="1780"/>
                  </a:cubicBezTo>
                  <a:cubicBezTo>
                    <a:pt x="1830" y="802"/>
                    <a:pt x="105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90;p61">
              <a:extLst>
                <a:ext uri="{FF2B5EF4-FFF2-40B4-BE49-F238E27FC236}">
                  <a16:creationId xmlns:a16="http://schemas.microsoft.com/office/drawing/2014/main" id="{D1FC19BC-C5A2-2DF4-8662-781779CB165E}"/>
                </a:ext>
              </a:extLst>
            </p:cNvPr>
            <p:cNvSpPr/>
            <p:nvPr/>
          </p:nvSpPr>
          <p:spPr>
            <a:xfrm>
              <a:off x="3543402" y="4051165"/>
              <a:ext cx="2658" cy="3486"/>
            </a:xfrm>
            <a:custGeom>
              <a:avLst/>
              <a:gdLst/>
              <a:ahLst/>
              <a:cxnLst/>
              <a:rect l="l" t="t" r="r" b="b"/>
              <a:pathLst>
                <a:path w="77" h="101" extrusionOk="0">
                  <a:moveTo>
                    <a:pt x="1" y="0"/>
                  </a:moveTo>
                  <a:lnTo>
                    <a:pt x="1" y="76"/>
                  </a:lnTo>
                  <a:lnTo>
                    <a:pt x="76" y="101"/>
                  </a:lnTo>
                  <a:lnTo>
                    <a:pt x="76" y="26"/>
                  </a:lnTo>
                  <a:lnTo>
                    <a:pt x="1" y="0"/>
                  </a:ln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91;p61">
              <a:extLst>
                <a:ext uri="{FF2B5EF4-FFF2-40B4-BE49-F238E27FC236}">
                  <a16:creationId xmlns:a16="http://schemas.microsoft.com/office/drawing/2014/main" id="{630426F8-6473-9E05-8665-8C5BBF9386FE}"/>
                </a:ext>
              </a:extLst>
            </p:cNvPr>
            <p:cNvSpPr/>
            <p:nvPr/>
          </p:nvSpPr>
          <p:spPr>
            <a:xfrm>
              <a:off x="3543402" y="4051165"/>
              <a:ext cx="2658" cy="3486"/>
            </a:xfrm>
            <a:custGeom>
              <a:avLst/>
              <a:gdLst/>
              <a:ahLst/>
              <a:cxnLst/>
              <a:rect l="l" t="t" r="r" b="b"/>
              <a:pathLst>
                <a:path w="77" h="101" extrusionOk="0">
                  <a:moveTo>
                    <a:pt x="1" y="0"/>
                  </a:moveTo>
                  <a:lnTo>
                    <a:pt x="1" y="76"/>
                  </a:lnTo>
                  <a:lnTo>
                    <a:pt x="76" y="101"/>
                  </a:lnTo>
                  <a:lnTo>
                    <a:pt x="76" y="26"/>
                  </a:lnTo>
                  <a:lnTo>
                    <a:pt x="1" y="0"/>
                  </a:ln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92;p61">
              <a:extLst>
                <a:ext uri="{FF2B5EF4-FFF2-40B4-BE49-F238E27FC236}">
                  <a16:creationId xmlns:a16="http://schemas.microsoft.com/office/drawing/2014/main" id="{D5F3C52C-CD42-86A0-DE43-41AA0F0FC042}"/>
                </a:ext>
              </a:extLst>
            </p:cNvPr>
            <p:cNvSpPr/>
            <p:nvPr/>
          </p:nvSpPr>
          <p:spPr>
            <a:xfrm>
              <a:off x="3507091" y="4015682"/>
              <a:ext cx="73557" cy="73591"/>
            </a:xfrm>
            <a:custGeom>
              <a:avLst/>
              <a:gdLst/>
              <a:ahLst/>
              <a:cxnLst/>
              <a:rect l="l" t="t" r="r" b="b"/>
              <a:pathLst>
                <a:path w="2131" h="2132" extrusionOk="0">
                  <a:moveTo>
                    <a:pt x="1078" y="1"/>
                  </a:moveTo>
                  <a:cubicBezTo>
                    <a:pt x="476" y="1"/>
                    <a:pt x="0" y="477"/>
                    <a:pt x="0" y="1079"/>
                  </a:cubicBezTo>
                  <a:cubicBezTo>
                    <a:pt x="0" y="1655"/>
                    <a:pt x="476" y="2131"/>
                    <a:pt x="1078" y="2131"/>
                  </a:cubicBezTo>
                  <a:cubicBezTo>
                    <a:pt x="1654" y="2131"/>
                    <a:pt x="2131" y="1655"/>
                    <a:pt x="2131" y="1079"/>
                  </a:cubicBezTo>
                  <a:cubicBezTo>
                    <a:pt x="2131" y="477"/>
                    <a:pt x="1654" y="1"/>
                    <a:pt x="10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3;p61">
              <a:extLst>
                <a:ext uri="{FF2B5EF4-FFF2-40B4-BE49-F238E27FC236}">
                  <a16:creationId xmlns:a16="http://schemas.microsoft.com/office/drawing/2014/main" id="{DBD6AC3E-4844-29CD-786F-73C55FDBD145}"/>
                </a:ext>
              </a:extLst>
            </p:cNvPr>
            <p:cNvSpPr/>
            <p:nvPr/>
          </p:nvSpPr>
          <p:spPr>
            <a:xfrm>
              <a:off x="3612606" y="4163239"/>
              <a:ext cx="45045" cy="33931"/>
            </a:xfrm>
            <a:custGeom>
              <a:avLst/>
              <a:gdLst/>
              <a:ahLst/>
              <a:cxnLst/>
              <a:rect l="l" t="t" r="r" b="b"/>
              <a:pathLst>
                <a:path w="1305" h="983" extrusionOk="0">
                  <a:moveTo>
                    <a:pt x="290" y="0"/>
                  </a:moveTo>
                  <a:cubicBezTo>
                    <a:pt x="210" y="0"/>
                    <a:pt x="126" y="45"/>
                    <a:pt x="76" y="112"/>
                  </a:cubicBezTo>
                  <a:cubicBezTo>
                    <a:pt x="1" y="212"/>
                    <a:pt x="51" y="362"/>
                    <a:pt x="151" y="438"/>
                  </a:cubicBezTo>
                  <a:lnTo>
                    <a:pt x="903" y="939"/>
                  </a:lnTo>
                  <a:cubicBezTo>
                    <a:pt x="943" y="969"/>
                    <a:pt x="990" y="983"/>
                    <a:pt x="1037" y="983"/>
                  </a:cubicBezTo>
                  <a:cubicBezTo>
                    <a:pt x="1110" y="983"/>
                    <a:pt x="1183" y="950"/>
                    <a:pt x="1229" y="889"/>
                  </a:cubicBezTo>
                  <a:cubicBezTo>
                    <a:pt x="1304" y="789"/>
                    <a:pt x="1279" y="638"/>
                    <a:pt x="1154" y="563"/>
                  </a:cubicBezTo>
                  <a:lnTo>
                    <a:pt x="402" y="37"/>
                  </a:lnTo>
                  <a:cubicBezTo>
                    <a:pt x="368" y="12"/>
                    <a:pt x="329"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94;p61">
              <a:extLst>
                <a:ext uri="{FF2B5EF4-FFF2-40B4-BE49-F238E27FC236}">
                  <a16:creationId xmlns:a16="http://schemas.microsoft.com/office/drawing/2014/main" id="{F06B4E05-E3F9-CAD4-194F-644F312570B4}"/>
                </a:ext>
              </a:extLst>
            </p:cNvPr>
            <p:cNvSpPr/>
            <p:nvPr/>
          </p:nvSpPr>
          <p:spPr>
            <a:xfrm>
              <a:off x="3707766" y="4233155"/>
              <a:ext cx="44148" cy="33931"/>
            </a:xfrm>
            <a:custGeom>
              <a:avLst/>
              <a:gdLst/>
              <a:ahLst/>
              <a:cxnLst/>
              <a:rect l="l" t="t" r="r" b="b"/>
              <a:pathLst>
                <a:path w="1279" h="983" extrusionOk="0">
                  <a:moveTo>
                    <a:pt x="278" y="0"/>
                  </a:moveTo>
                  <a:cubicBezTo>
                    <a:pt x="198" y="0"/>
                    <a:pt x="125" y="45"/>
                    <a:pt x="75" y="112"/>
                  </a:cubicBezTo>
                  <a:cubicBezTo>
                    <a:pt x="0" y="212"/>
                    <a:pt x="25" y="362"/>
                    <a:pt x="125" y="438"/>
                  </a:cubicBezTo>
                  <a:lnTo>
                    <a:pt x="877" y="939"/>
                  </a:lnTo>
                  <a:cubicBezTo>
                    <a:pt x="917" y="969"/>
                    <a:pt x="964" y="983"/>
                    <a:pt x="1012" y="983"/>
                  </a:cubicBezTo>
                  <a:cubicBezTo>
                    <a:pt x="1085" y="983"/>
                    <a:pt x="1158" y="949"/>
                    <a:pt x="1203" y="889"/>
                  </a:cubicBezTo>
                  <a:cubicBezTo>
                    <a:pt x="1278" y="789"/>
                    <a:pt x="1253" y="638"/>
                    <a:pt x="1153" y="563"/>
                  </a:cubicBezTo>
                  <a:lnTo>
                    <a:pt x="401" y="37"/>
                  </a:lnTo>
                  <a:cubicBezTo>
                    <a:pt x="359" y="12"/>
                    <a:pt x="318"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95;p61">
              <a:extLst>
                <a:ext uri="{FF2B5EF4-FFF2-40B4-BE49-F238E27FC236}">
                  <a16:creationId xmlns:a16="http://schemas.microsoft.com/office/drawing/2014/main" id="{1352FD8B-FB24-C87B-A748-AD0BB3ADADD5}"/>
                </a:ext>
              </a:extLst>
            </p:cNvPr>
            <p:cNvSpPr/>
            <p:nvPr/>
          </p:nvSpPr>
          <p:spPr>
            <a:xfrm>
              <a:off x="3571947" y="4024553"/>
              <a:ext cx="154915" cy="164200"/>
            </a:xfrm>
            <a:custGeom>
              <a:avLst/>
              <a:gdLst/>
              <a:ahLst/>
              <a:cxnLst/>
              <a:rect l="l" t="t" r="r" b="b"/>
              <a:pathLst>
                <a:path w="4488" h="4757" extrusionOk="0">
                  <a:moveTo>
                    <a:pt x="4446" y="1"/>
                  </a:moveTo>
                  <a:cubicBezTo>
                    <a:pt x="4437" y="1"/>
                    <a:pt x="4424" y="7"/>
                    <a:pt x="4412" y="20"/>
                  </a:cubicBezTo>
                  <a:lnTo>
                    <a:pt x="26" y="4706"/>
                  </a:lnTo>
                  <a:cubicBezTo>
                    <a:pt x="1" y="4706"/>
                    <a:pt x="1" y="4731"/>
                    <a:pt x="26" y="4756"/>
                  </a:cubicBezTo>
                  <a:lnTo>
                    <a:pt x="76" y="4756"/>
                  </a:lnTo>
                  <a:lnTo>
                    <a:pt x="4487" y="70"/>
                  </a:lnTo>
                  <a:cubicBezTo>
                    <a:pt x="4487" y="45"/>
                    <a:pt x="4487" y="20"/>
                    <a:pt x="4462" y="20"/>
                  </a:cubicBezTo>
                  <a:cubicBezTo>
                    <a:pt x="4462" y="7"/>
                    <a:pt x="4456" y="1"/>
                    <a:pt x="44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996;p61">
              <a:extLst>
                <a:ext uri="{FF2B5EF4-FFF2-40B4-BE49-F238E27FC236}">
                  <a16:creationId xmlns:a16="http://schemas.microsoft.com/office/drawing/2014/main" id="{47E1B3D2-AB5C-B418-97C4-8E5B4A5902E5}"/>
                </a:ext>
              </a:extLst>
            </p:cNvPr>
            <p:cNvSpPr/>
            <p:nvPr/>
          </p:nvSpPr>
          <p:spPr>
            <a:xfrm>
              <a:off x="3760542" y="4152849"/>
              <a:ext cx="132409" cy="176902"/>
            </a:xfrm>
            <a:custGeom>
              <a:avLst/>
              <a:gdLst/>
              <a:ahLst/>
              <a:cxnLst/>
              <a:rect l="l" t="t" r="r" b="b"/>
              <a:pathLst>
                <a:path w="3836" h="5125" extrusionOk="0">
                  <a:moveTo>
                    <a:pt x="3803" y="1"/>
                  </a:moveTo>
                  <a:cubicBezTo>
                    <a:pt x="3793" y="1"/>
                    <a:pt x="3777" y="12"/>
                    <a:pt x="3760" y="12"/>
                  </a:cubicBezTo>
                  <a:lnTo>
                    <a:pt x="26" y="5049"/>
                  </a:lnTo>
                  <a:cubicBezTo>
                    <a:pt x="1" y="5075"/>
                    <a:pt x="1" y="5100"/>
                    <a:pt x="26" y="5100"/>
                  </a:cubicBezTo>
                  <a:cubicBezTo>
                    <a:pt x="26" y="5100"/>
                    <a:pt x="51" y="5125"/>
                    <a:pt x="51" y="5125"/>
                  </a:cubicBezTo>
                  <a:cubicBezTo>
                    <a:pt x="51" y="5125"/>
                    <a:pt x="76" y="5100"/>
                    <a:pt x="76" y="5100"/>
                  </a:cubicBezTo>
                  <a:lnTo>
                    <a:pt x="3835" y="62"/>
                  </a:lnTo>
                  <a:cubicBezTo>
                    <a:pt x="3835" y="37"/>
                    <a:pt x="3835" y="12"/>
                    <a:pt x="3810" y="12"/>
                  </a:cubicBezTo>
                  <a:cubicBezTo>
                    <a:pt x="3810" y="4"/>
                    <a:pt x="3807" y="1"/>
                    <a:pt x="38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997;p61">
              <a:extLst>
                <a:ext uri="{FF2B5EF4-FFF2-40B4-BE49-F238E27FC236}">
                  <a16:creationId xmlns:a16="http://schemas.microsoft.com/office/drawing/2014/main" id="{EB925922-A4E6-A339-995B-20A3BF7F01EB}"/>
                </a:ext>
              </a:extLst>
            </p:cNvPr>
            <p:cNvSpPr/>
            <p:nvPr/>
          </p:nvSpPr>
          <p:spPr>
            <a:xfrm>
              <a:off x="3882521" y="3512231"/>
              <a:ext cx="208520" cy="100377"/>
            </a:xfrm>
            <a:custGeom>
              <a:avLst/>
              <a:gdLst/>
              <a:ahLst/>
              <a:cxnLst/>
              <a:rect l="l" t="t" r="r" b="b"/>
              <a:pathLst>
                <a:path w="6041" h="2908" extrusionOk="0">
                  <a:moveTo>
                    <a:pt x="3208" y="602"/>
                  </a:moveTo>
                  <a:cubicBezTo>
                    <a:pt x="3008" y="1153"/>
                    <a:pt x="3033" y="1680"/>
                    <a:pt x="3284" y="2106"/>
                  </a:cubicBezTo>
                  <a:cubicBezTo>
                    <a:pt x="3459" y="2431"/>
                    <a:pt x="3810" y="2682"/>
                    <a:pt x="4236" y="2757"/>
                  </a:cubicBezTo>
                  <a:cubicBezTo>
                    <a:pt x="4365" y="2786"/>
                    <a:pt x="4498" y="2800"/>
                    <a:pt x="4630" y="2800"/>
                  </a:cubicBezTo>
                  <a:cubicBezTo>
                    <a:pt x="4961" y="2800"/>
                    <a:pt x="5289" y="2711"/>
                    <a:pt x="5539" y="2532"/>
                  </a:cubicBezTo>
                  <a:cubicBezTo>
                    <a:pt x="5740" y="2381"/>
                    <a:pt x="5915" y="2181"/>
                    <a:pt x="6041" y="1955"/>
                  </a:cubicBezTo>
                  <a:cubicBezTo>
                    <a:pt x="5990" y="1930"/>
                    <a:pt x="5940" y="1905"/>
                    <a:pt x="5890" y="1880"/>
                  </a:cubicBezTo>
                  <a:cubicBezTo>
                    <a:pt x="5790" y="2081"/>
                    <a:pt x="5640" y="2256"/>
                    <a:pt x="5439" y="2406"/>
                  </a:cubicBezTo>
                  <a:cubicBezTo>
                    <a:pt x="5195" y="2576"/>
                    <a:pt x="4894" y="2660"/>
                    <a:pt x="4579" y="2660"/>
                  </a:cubicBezTo>
                  <a:cubicBezTo>
                    <a:pt x="4474" y="2660"/>
                    <a:pt x="4368" y="2651"/>
                    <a:pt x="4261" y="2632"/>
                  </a:cubicBezTo>
                  <a:cubicBezTo>
                    <a:pt x="3885" y="2532"/>
                    <a:pt x="3584" y="2331"/>
                    <a:pt x="3409" y="2030"/>
                  </a:cubicBezTo>
                  <a:cubicBezTo>
                    <a:pt x="3183" y="1654"/>
                    <a:pt x="3183" y="1153"/>
                    <a:pt x="3334" y="652"/>
                  </a:cubicBezTo>
                  <a:cubicBezTo>
                    <a:pt x="3309" y="627"/>
                    <a:pt x="3259" y="602"/>
                    <a:pt x="3208" y="602"/>
                  </a:cubicBezTo>
                  <a:close/>
                  <a:moveTo>
                    <a:pt x="727" y="0"/>
                  </a:moveTo>
                  <a:cubicBezTo>
                    <a:pt x="301" y="677"/>
                    <a:pt x="0" y="1529"/>
                    <a:pt x="151" y="2381"/>
                  </a:cubicBezTo>
                  <a:cubicBezTo>
                    <a:pt x="201" y="2557"/>
                    <a:pt x="251" y="2732"/>
                    <a:pt x="326" y="2908"/>
                  </a:cubicBezTo>
                  <a:lnTo>
                    <a:pt x="477" y="2832"/>
                  </a:lnTo>
                  <a:cubicBezTo>
                    <a:pt x="401" y="2682"/>
                    <a:pt x="351" y="2507"/>
                    <a:pt x="301" y="2331"/>
                  </a:cubicBezTo>
                  <a:cubicBezTo>
                    <a:pt x="151" y="1504"/>
                    <a:pt x="452" y="677"/>
                    <a:pt x="878" y="25"/>
                  </a:cubicBezTo>
                  <a:cubicBezTo>
                    <a:pt x="828" y="25"/>
                    <a:pt x="777"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998;p61">
              <a:extLst>
                <a:ext uri="{FF2B5EF4-FFF2-40B4-BE49-F238E27FC236}">
                  <a16:creationId xmlns:a16="http://schemas.microsoft.com/office/drawing/2014/main" id="{30FBB94A-4D7B-4F89-3BDE-3F0F55987A9E}"/>
                </a:ext>
              </a:extLst>
            </p:cNvPr>
            <p:cNvSpPr/>
            <p:nvPr/>
          </p:nvSpPr>
          <p:spPr>
            <a:xfrm>
              <a:off x="3872994" y="3592170"/>
              <a:ext cx="46771" cy="54192"/>
            </a:xfrm>
            <a:custGeom>
              <a:avLst/>
              <a:gdLst/>
              <a:ahLst/>
              <a:cxnLst/>
              <a:rect l="l" t="t" r="r" b="b"/>
              <a:pathLst>
                <a:path w="1355" h="1570" extrusionOk="0">
                  <a:moveTo>
                    <a:pt x="687" y="1"/>
                  </a:moveTo>
                  <a:cubicBezTo>
                    <a:pt x="643" y="1"/>
                    <a:pt x="598" y="5"/>
                    <a:pt x="552" y="15"/>
                  </a:cubicBezTo>
                  <a:cubicBezTo>
                    <a:pt x="226" y="90"/>
                    <a:pt x="1" y="416"/>
                    <a:pt x="26" y="742"/>
                  </a:cubicBezTo>
                  <a:lnTo>
                    <a:pt x="126" y="1569"/>
                  </a:lnTo>
                  <a:lnTo>
                    <a:pt x="1354" y="1394"/>
                  </a:lnTo>
                  <a:lnTo>
                    <a:pt x="1279" y="516"/>
                  </a:lnTo>
                  <a:cubicBezTo>
                    <a:pt x="1235" y="211"/>
                    <a:pt x="983"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999;p61">
              <a:extLst>
                <a:ext uri="{FF2B5EF4-FFF2-40B4-BE49-F238E27FC236}">
                  <a16:creationId xmlns:a16="http://schemas.microsoft.com/office/drawing/2014/main" id="{74305FC3-0654-3E48-A97A-40B6CB29E5FE}"/>
                </a:ext>
              </a:extLst>
            </p:cNvPr>
            <p:cNvSpPr/>
            <p:nvPr/>
          </p:nvSpPr>
          <p:spPr>
            <a:xfrm>
              <a:off x="3549477" y="3641494"/>
              <a:ext cx="745751" cy="320391"/>
            </a:xfrm>
            <a:custGeom>
              <a:avLst/>
              <a:gdLst/>
              <a:ahLst/>
              <a:cxnLst/>
              <a:rect l="l" t="t" r="r" b="b"/>
              <a:pathLst>
                <a:path w="21605" h="9282" extrusionOk="0">
                  <a:moveTo>
                    <a:pt x="16190" y="0"/>
                  </a:moveTo>
                  <a:cubicBezTo>
                    <a:pt x="14876" y="0"/>
                    <a:pt x="12812" y="77"/>
                    <a:pt x="10451" y="441"/>
                  </a:cubicBezTo>
                  <a:cubicBezTo>
                    <a:pt x="6918" y="992"/>
                    <a:pt x="3760" y="1995"/>
                    <a:pt x="3760" y="1995"/>
                  </a:cubicBezTo>
                  <a:lnTo>
                    <a:pt x="3760" y="2020"/>
                  </a:lnTo>
                  <a:cubicBezTo>
                    <a:pt x="3659" y="2045"/>
                    <a:pt x="3534" y="2070"/>
                    <a:pt x="3434" y="2095"/>
                  </a:cubicBezTo>
                  <a:cubicBezTo>
                    <a:pt x="1379" y="2696"/>
                    <a:pt x="0" y="3774"/>
                    <a:pt x="752" y="6707"/>
                  </a:cubicBezTo>
                  <a:cubicBezTo>
                    <a:pt x="1178" y="8290"/>
                    <a:pt x="2690" y="9281"/>
                    <a:pt x="4341" y="9281"/>
                  </a:cubicBezTo>
                  <a:cubicBezTo>
                    <a:pt x="4728" y="9281"/>
                    <a:pt x="5124" y="9227"/>
                    <a:pt x="5514" y="9113"/>
                  </a:cubicBezTo>
                  <a:cubicBezTo>
                    <a:pt x="6466" y="8812"/>
                    <a:pt x="7243" y="8210"/>
                    <a:pt x="7720" y="7458"/>
                  </a:cubicBezTo>
                  <a:lnTo>
                    <a:pt x="14537" y="6331"/>
                  </a:lnTo>
                  <a:cubicBezTo>
                    <a:pt x="15225" y="7039"/>
                    <a:pt x="16192" y="7454"/>
                    <a:pt x="17243" y="7454"/>
                  </a:cubicBezTo>
                  <a:cubicBezTo>
                    <a:pt x="17531" y="7454"/>
                    <a:pt x="17824" y="7423"/>
                    <a:pt x="18121" y="7358"/>
                  </a:cubicBezTo>
                  <a:cubicBezTo>
                    <a:pt x="20201" y="6932"/>
                    <a:pt x="21604" y="4852"/>
                    <a:pt x="21178" y="2847"/>
                  </a:cubicBezTo>
                  <a:cubicBezTo>
                    <a:pt x="20827" y="1218"/>
                    <a:pt x="19324" y="165"/>
                    <a:pt x="17695" y="40"/>
                  </a:cubicBezTo>
                  <a:cubicBezTo>
                    <a:pt x="17695" y="40"/>
                    <a:pt x="17137" y="0"/>
                    <a:pt x="16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000;p61">
              <a:extLst>
                <a:ext uri="{FF2B5EF4-FFF2-40B4-BE49-F238E27FC236}">
                  <a16:creationId xmlns:a16="http://schemas.microsoft.com/office/drawing/2014/main" id="{62142B6B-1F30-9241-5BDA-61C50DE61409}"/>
                </a:ext>
              </a:extLst>
            </p:cNvPr>
            <p:cNvSpPr/>
            <p:nvPr/>
          </p:nvSpPr>
          <p:spPr>
            <a:xfrm>
              <a:off x="3551203" y="3616711"/>
              <a:ext cx="737087" cy="320012"/>
            </a:xfrm>
            <a:custGeom>
              <a:avLst/>
              <a:gdLst/>
              <a:ahLst/>
              <a:cxnLst/>
              <a:rect l="l" t="t" r="r" b="b"/>
              <a:pathLst>
                <a:path w="21354" h="9271" extrusionOk="0">
                  <a:moveTo>
                    <a:pt x="16202" y="0"/>
                  </a:moveTo>
                  <a:cubicBezTo>
                    <a:pt x="14901" y="0"/>
                    <a:pt x="12752" y="75"/>
                    <a:pt x="10276" y="457"/>
                  </a:cubicBezTo>
                  <a:cubicBezTo>
                    <a:pt x="6742" y="1008"/>
                    <a:pt x="3584" y="2011"/>
                    <a:pt x="3584" y="2011"/>
                  </a:cubicBezTo>
                  <a:cubicBezTo>
                    <a:pt x="3484" y="2036"/>
                    <a:pt x="3359" y="2061"/>
                    <a:pt x="3259" y="2111"/>
                  </a:cubicBezTo>
                  <a:cubicBezTo>
                    <a:pt x="1203" y="2713"/>
                    <a:pt x="0" y="4768"/>
                    <a:pt x="577" y="6698"/>
                  </a:cubicBezTo>
                  <a:cubicBezTo>
                    <a:pt x="1045" y="8265"/>
                    <a:pt x="2538" y="9270"/>
                    <a:pt x="4184" y="9270"/>
                  </a:cubicBezTo>
                  <a:cubicBezTo>
                    <a:pt x="4564" y="9270"/>
                    <a:pt x="4953" y="9217"/>
                    <a:pt x="5339" y="9104"/>
                  </a:cubicBezTo>
                  <a:cubicBezTo>
                    <a:pt x="6291" y="8828"/>
                    <a:pt x="7043" y="8227"/>
                    <a:pt x="7544" y="7475"/>
                  </a:cubicBezTo>
                  <a:lnTo>
                    <a:pt x="14361" y="6347"/>
                  </a:lnTo>
                  <a:cubicBezTo>
                    <a:pt x="15060" y="7045"/>
                    <a:pt x="16044" y="7458"/>
                    <a:pt x="17099" y="7458"/>
                  </a:cubicBezTo>
                  <a:cubicBezTo>
                    <a:pt x="17370" y="7458"/>
                    <a:pt x="17644" y="7431"/>
                    <a:pt x="17920" y="7374"/>
                  </a:cubicBezTo>
                  <a:cubicBezTo>
                    <a:pt x="20026" y="6923"/>
                    <a:pt x="21354" y="4943"/>
                    <a:pt x="20928" y="2938"/>
                  </a:cubicBezTo>
                  <a:cubicBezTo>
                    <a:pt x="20577" y="1309"/>
                    <a:pt x="19148" y="156"/>
                    <a:pt x="17494" y="56"/>
                  </a:cubicBezTo>
                  <a:lnTo>
                    <a:pt x="17519" y="31"/>
                  </a:lnTo>
                  <a:cubicBezTo>
                    <a:pt x="17519" y="31"/>
                    <a:pt x="17035" y="0"/>
                    <a:pt x="16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001;p61">
              <a:extLst>
                <a:ext uri="{FF2B5EF4-FFF2-40B4-BE49-F238E27FC236}">
                  <a16:creationId xmlns:a16="http://schemas.microsoft.com/office/drawing/2014/main" id="{001C7EF1-47C7-ACF7-D32B-610EBF6F4F5E}"/>
                </a:ext>
              </a:extLst>
            </p:cNvPr>
            <p:cNvSpPr/>
            <p:nvPr/>
          </p:nvSpPr>
          <p:spPr>
            <a:xfrm>
              <a:off x="3599628" y="3716704"/>
              <a:ext cx="193816" cy="177213"/>
            </a:xfrm>
            <a:custGeom>
              <a:avLst/>
              <a:gdLst/>
              <a:ahLst/>
              <a:cxnLst/>
              <a:rect l="l" t="t" r="r" b="b"/>
              <a:pathLst>
                <a:path w="5615" h="5134" extrusionOk="0">
                  <a:moveTo>
                    <a:pt x="2953" y="78"/>
                  </a:moveTo>
                  <a:cubicBezTo>
                    <a:pt x="3543" y="78"/>
                    <a:pt x="4120" y="287"/>
                    <a:pt x="4562" y="718"/>
                  </a:cubicBezTo>
                  <a:cubicBezTo>
                    <a:pt x="5540" y="1645"/>
                    <a:pt x="5540" y="3224"/>
                    <a:pt x="4562" y="4227"/>
                  </a:cubicBezTo>
                  <a:cubicBezTo>
                    <a:pt x="4052" y="4777"/>
                    <a:pt x="3362" y="5054"/>
                    <a:pt x="2681" y="5054"/>
                  </a:cubicBezTo>
                  <a:cubicBezTo>
                    <a:pt x="2091" y="5054"/>
                    <a:pt x="1507" y="4846"/>
                    <a:pt x="1054" y="4427"/>
                  </a:cubicBezTo>
                  <a:cubicBezTo>
                    <a:pt x="76" y="3500"/>
                    <a:pt x="101" y="1921"/>
                    <a:pt x="1054" y="893"/>
                  </a:cubicBezTo>
                  <a:cubicBezTo>
                    <a:pt x="1577" y="356"/>
                    <a:pt x="2273" y="78"/>
                    <a:pt x="2953" y="78"/>
                  </a:cubicBezTo>
                  <a:close/>
                  <a:moveTo>
                    <a:pt x="2940" y="1"/>
                  </a:moveTo>
                  <a:cubicBezTo>
                    <a:pt x="2245" y="1"/>
                    <a:pt x="1536" y="284"/>
                    <a:pt x="1003" y="843"/>
                  </a:cubicBezTo>
                  <a:cubicBezTo>
                    <a:pt x="1" y="1896"/>
                    <a:pt x="1" y="3525"/>
                    <a:pt x="1003" y="4477"/>
                  </a:cubicBezTo>
                  <a:cubicBezTo>
                    <a:pt x="1467" y="4918"/>
                    <a:pt x="2065" y="5133"/>
                    <a:pt x="2673" y="5133"/>
                  </a:cubicBezTo>
                  <a:cubicBezTo>
                    <a:pt x="3379" y="5133"/>
                    <a:pt x="4099" y="4843"/>
                    <a:pt x="4638" y="4277"/>
                  </a:cubicBezTo>
                  <a:cubicBezTo>
                    <a:pt x="5615" y="3224"/>
                    <a:pt x="5615" y="1620"/>
                    <a:pt x="4612" y="668"/>
                  </a:cubicBezTo>
                  <a:cubicBezTo>
                    <a:pt x="4154" y="221"/>
                    <a:pt x="3553" y="1"/>
                    <a:pt x="29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4002;p61">
              <a:extLst>
                <a:ext uri="{FF2B5EF4-FFF2-40B4-BE49-F238E27FC236}">
                  <a16:creationId xmlns:a16="http://schemas.microsoft.com/office/drawing/2014/main" id="{D38F9DD8-47AF-4228-6FD9-254DC1D095E8}"/>
                </a:ext>
              </a:extLst>
            </p:cNvPr>
            <p:cNvSpPr/>
            <p:nvPr/>
          </p:nvSpPr>
          <p:spPr>
            <a:xfrm>
              <a:off x="4094449" y="3720225"/>
              <a:ext cx="47634" cy="41628"/>
            </a:xfrm>
            <a:custGeom>
              <a:avLst/>
              <a:gdLst/>
              <a:ahLst/>
              <a:cxnLst/>
              <a:rect l="l" t="t" r="r" b="b"/>
              <a:pathLst>
                <a:path w="1380" h="1206" extrusionOk="0">
                  <a:moveTo>
                    <a:pt x="693" y="1"/>
                  </a:moveTo>
                  <a:cubicBezTo>
                    <a:pt x="604" y="1"/>
                    <a:pt x="513" y="21"/>
                    <a:pt x="427" y="65"/>
                  </a:cubicBezTo>
                  <a:cubicBezTo>
                    <a:pt x="126" y="215"/>
                    <a:pt x="1" y="566"/>
                    <a:pt x="151" y="867"/>
                  </a:cubicBezTo>
                  <a:cubicBezTo>
                    <a:pt x="258" y="1081"/>
                    <a:pt x="467" y="1206"/>
                    <a:pt x="687" y="1206"/>
                  </a:cubicBezTo>
                  <a:cubicBezTo>
                    <a:pt x="776" y="1206"/>
                    <a:pt x="867" y="1186"/>
                    <a:pt x="953" y="1142"/>
                  </a:cubicBezTo>
                  <a:cubicBezTo>
                    <a:pt x="1254" y="1017"/>
                    <a:pt x="1379" y="641"/>
                    <a:pt x="1229" y="340"/>
                  </a:cubicBezTo>
                  <a:cubicBezTo>
                    <a:pt x="1122" y="126"/>
                    <a:pt x="913" y="1"/>
                    <a:pt x="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003;p61">
              <a:extLst>
                <a:ext uri="{FF2B5EF4-FFF2-40B4-BE49-F238E27FC236}">
                  <a16:creationId xmlns:a16="http://schemas.microsoft.com/office/drawing/2014/main" id="{5CA84F7D-F399-BEC0-D952-0388358E6D45}"/>
                </a:ext>
              </a:extLst>
            </p:cNvPr>
            <p:cNvSpPr/>
            <p:nvPr/>
          </p:nvSpPr>
          <p:spPr>
            <a:xfrm>
              <a:off x="4150675" y="3709007"/>
              <a:ext cx="47634" cy="41973"/>
            </a:xfrm>
            <a:custGeom>
              <a:avLst/>
              <a:gdLst/>
              <a:ahLst/>
              <a:cxnLst/>
              <a:rect l="l" t="t" r="r" b="b"/>
              <a:pathLst>
                <a:path w="1380" h="1216" extrusionOk="0">
                  <a:moveTo>
                    <a:pt x="693" y="0"/>
                  </a:moveTo>
                  <a:cubicBezTo>
                    <a:pt x="604" y="0"/>
                    <a:pt x="514" y="20"/>
                    <a:pt x="427" y="64"/>
                  </a:cubicBezTo>
                  <a:cubicBezTo>
                    <a:pt x="126" y="214"/>
                    <a:pt x="1" y="590"/>
                    <a:pt x="151" y="891"/>
                  </a:cubicBezTo>
                  <a:cubicBezTo>
                    <a:pt x="262" y="1094"/>
                    <a:pt x="481" y="1215"/>
                    <a:pt x="709" y="1215"/>
                  </a:cubicBezTo>
                  <a:cubicBezTo>
                    <a:pt x="791" y="1215"/>
                    <a:pt x="874" y="1200"/>
                    <a:pt x="953" y="1167"/>
                  </a:cubicBezTo>
                  <a:cubicBezTo>
                    <a:pt x="1254" y="1016"/>
                    <a:pt x="1379" y="640"/>
                    <a:pt x="1229" y="339"/>
                  </a:cubicBezTo>
                  <a:cubicBezTo>
                    <a:pt x="1122" y="125"/>
                    <a:pt x="913" y="0"/>
                    <a:pt x="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4004;p61">
              <a:extLst>
                <a:ext uri="{FF2B5EF4-FFF2-40B4-BE49-F238E27FC236}">
                  <a16:creationId xmlns:a16="http://schemas.microsoft.com/office/drawing/2014/main" id="{4D0CEC52-9FD0-10BF-F39B-469BA462271A}"/>
                </a:ext>
              </a:extLst>
            </p:cNvPr>
            <p:cNvSpPr/>
            <p:nvPr/>
          </p:nvSpPr>
          <p:spPr>
            <a:xfrm>
              <a:off x="4055515" y="3663998"/>
              <a:ext cx="47634" cy="41628"/>
            </a:xfrm>
            <a:custGeom>
              <a:avLst/>
              <a:gdLst/>
              <a:ahLst/>
              <a:cxnLst/>
              <a:rect l="l" t="t" r="r" b="b"/>
              <a:pathLst>
                <a:path w="1380" h="1206" extrusionOk="0">
                  <a:moveTo>
                    <a:pt x="693" y="1"/>
                  </a:moveTo>
                  <a:cubicBezTo>
                    <a:pt x="604" y="1"/>
                    <a:pt x="514" y="21"/>
                    <a:pt x="427" y="65"/>
                  </a:cubicBezTo>
                  <a:cubicBezTo>
                    <a:pt x="126" y="215"/>
                    <a:pt x="1" y="566"/>
                    <a:pt x="151" y="867"/>
                  </a:cubicBezTo>
                  <a:cubicBezTo>
                    <a:pt x="258" y="1081"/>
                    <a:pt x="467" y="1206"/>
                    <a:pt x="687" y="1206"/>
                  </a:cubicBezTo>
                  <a:cubicBezTo>
                    <a:pt x="776" y="1206"/>
                    <a:pt x="867" y="1185"/>
                    <a:pt x="953" y="1142"/>
                  </a:cubicBezTo>
                  <a:cubicBezTo>
                    <a:pt x="1254" y="992"/>
                    <a:pt x="1379" y="641"/>
                    <a:pt x="1229" y="340"/>
                  </a:cubicBezTo>
                  <a:cubicBezTo>
                    <a:pt x="1122" y="126"/>
                    <a:pt x="913" y="1"/>
                    <a:pt x="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005;p61">
              <a:extLst>
                <a:ext uri="{FF2B5EF4-FFF2-40B4-BE49-F238E27FC236}">
                  <a16:creationId xmlns:a16="http://schemas.microsoft.com/office/drawing/2014/main" id="{7F7FB2FF-97C4-98C9-12BD-710AC16B4DE8}"/>
                </a:ext>
              </a:extLst>
            </p:cNvPr>
            <p:cNvSpPr/>
            <p:nvPr/>
          </p:nvSpPr>
          <p:spPr>
            <a:xfrm>
              <a:off x="4111776" y="3652746"/>
              <a:ext cx="47600" cy="41663"/>
            </a:xfrm>
            <a:custGeom>
              <a:avLst/>
              <a:gdLst/>
              <a:ahLst/>
              <a:cxnLst/>
              <a:rect l="l" t="t" r="r" b="b"/>
              <a:pathLst>
                <a:path w="1379" h="1207" extrusionOk="0">
                  <a:moveTo>
                    <a:pt x="692" y="1"/>
                  </a:moveTo>
                  <a:cubicBezTo>
                    <a:pt x="603" y="1"/>
                    <a:pt x="513" y="21"/>
                    <a:pt x="426" y="65"/>
                  </a:cubicBezTo>
                  <a:cubicBezTo>
                    <a:pt x="125" y="215"/>
                    <a:pt x="0" y="566"/>
                    <a:pt x="150" y="867"/>
                  </a:cubicBezTo>
                  <a:cubicBezTo>
                    <a:pt x="258" y="1081"/>
                    <a:pt x="466" y="1206"/>
                    <a:pt x="686" y="1206"/>
                  </a:cubicBezTo>
                  <a:cubicBezTo>
                    <a:pt x="775" y="1206"/>
                    <a:pt x="866" y="1186"/>
                    <a:pt x="952" y="1142"/>
                  </a:cubicBezTo>
                  <a:cubicBezTo>
                    <a:pt x="1253" y="992"/>
                    <a:pt x="1379" y="641"/>
                    <a:pt x="1228" y="340"/>
                  </a:cubicBezTo>
                  <a:cubicBezTo>
                    <a:pt x="1121" y="126"/>
                    <a:pt x="912" y="1"/>
                    <a:pt x="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006;p61">
              <a:extLst>
                <a:ext uri="{FF2B5EF4-FFF2-40B4-BE49-F238E27FC236}">
                  <a16:creationId xmlns:a16="http://schemas.microsoft.com/office/drawing/2014/main" id="{6F287E9F-7BDA-70B4-D0E2-7AC11CFC0147}"/>
                </a:ext>
              </a:extLst>
            </p:cNvPr>
            <p:cNvSpPr/>
            <p:nvPr/>
          </p:nvSpPr>
          <p:spPr>
            <a:xfrm>
              <a:off x="4129931" y="3775589"/>
              <a:ext cx="48463" cy="41663"/>
            </a:xfrm>
            <a:custGeom>
              <a:avLst/>
              <a:gdLst/>
              <a:ahLst/>
              <a:cxnLst/>
              <a:rect l="l" t="t" r="r" b="b"/>
              <a:pathLst>
                <a:path w="1404" h="1207" extrusionOk="0">
                  <a:moveTo>
                    <a:pt x="698" y="1"/>
                  </a:moveTo>
                  <a:cubicBezTo>
                    <a:pt x="606" y="1"/>
                    <a:pt x="513" y="21"/>
                    <a:pt x="426" y="65"/>
                  </a:cubicBezTo>
                  <a:cubicBezTo>
                    <a:pt x="126" y="215"/>
                    <a:pt x="0" y="566"/>
                    <a:pt x="151" y="867"/>
                  </a:cubicBezTo>
                  <a:cubicBezTo>
                    <a:pt x="258" y="1081"/>
                    <a:pt x="479" y="1206"/>
                    <a:pt x="707" y="1206"/>
                  </a:cubicBezTo>
                  <a:cubicBezTo>
                    <a:pt x="799" y="1206"/>
                    <a:pt x="891" y="1186"/>
                    <a:pt x="978" y="1142"/>
                  </a:cubicBezTo>
                  <a:cubicBezTo>
                    <a:pt x="1279" y="992"/>
                    <a:pt x="1404" y="641"/>
                    <a:pt x="1254" y="340"/>
                  </a:cubicBezTo>
                  <a:cubicBezTo>
                    <a:pt x="1146" y="126"/>
                    <a:pt x="925" y="1"/>
                    <a:pt x="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007;p61">
              <a:extLst>
                <a:ext uri="{FF2B5EF4-FFF2-40B4-BE49-F238E27FC236}">
                  <a16:creationId xmlns:a16="http://schemas.microsoft.com/office/drawing/2014/main" id="{4AC6E9B6-6292-34E2-869D-2FEE24C7C2A7}"/>
                </a:ext>
              </a:extLst>
            </p:cNvPr>
            <p:cNvSpPr/>
            <p:nvPr/>
          </p:nvSpPr>
          <p:spPr>
            <a:xfrm>
              <a:off x="4186157" y="3764371"/>
              <a:ext cx="48463" cy="41628"/>
            </a:xfrm>
            <a:custGeom>
              <a:avLst/>
              <a:gdLst/>
              <a:ahLst/>
              <a:cxnLst/>
              <a:rect l="l" t="t" r="r" b="b"/>
              <a:pathLst>
                <a:path w="1404" h="1206" extrusionOk="0">
                  <a:moveTo>
                    <a:pt x="698" y="0"/>
                  </a:moveTo>
                  <a:cubicBezTo>
                    <a:pt x="606" y="0"/>
                    <a:pt x="513" y="21"/>
                    <a:pt x="427" y="64"/>
                  </a:cubicBezTo>
                  <a:cubicBezTo>
                    <a:pt x="126" y="214"/>
                    <a:pt x="0" y="565"/>
                    <a:pt x="151" y="866"/>
                  </a:cubicBezTo>
                  <a:cubicBezTo>
                    <a:pt x="258" y="1080"/>
                    <a:pt x="479" y="1205"/>
                    <a:pt x="707" y="1205"/>
                  </a:cubicBezTo>
                  <a:cubicBezTo>
                    <a:pt x="799" y="1205"/>
                    <a:pt x="891" y="1185"/>
                    <a:pt x="978" y="1141"/>
                  </a:cubicBezTo>
                  <a:cubicBezTo>
                    <a:pt x="1279" y="991"/>
                    <a:pt x="1404" y="640"/>
                    <a:pt x="1254" y="339"/>
                  </a:cubicBezTo>
                  <a:cubicBezTo>
                    <a:pt x="1147" y="125"/>
                    <a:pt x="925" y="0"/>
                    <a:pt x="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4008;p61">
              <a:extLst>
                <a:ext uri="{FF2B5EF4-FFF2-40B4-BE49-F238E27FC236}">
                  <a16:creationId xmlns:a16="http://schemas.microsoft.com/office/drawing/2014/main" id="{326379EC-4601-60D5-5100-B6A677801802}"/>
                </a:ext>
              </a:extLst>
            </p:cNvPr>
            <p:cNvSpPr/>
            <p:nvPr/>
          </p:nvSpPr>
          <p:spPr>
            <a:xfrm>
              <a:off x="3858291" y="3678081"/>
              <a:ext cx="38970" cy="34241"/>
            </a:xfrm>
            <a:custGeom>
              <a:avLst/>
              <a:gdLst/>
              <a:ahLst/>
              <a:cxnLst/>
              <a:rect l="l" t="t" r="r" b="b"/>
              <a:pathLst>
                <a:path w="1129" h="992" extrusionOk="0">
                  <a:moveTo>
                    <a:pt x="581" y="0"/>
                  </a:moveTo>
                  <a:cubicBezTo>
                    <a:pt x="431" y="0"/>
                    <a:pt x="278" y="66"/>
                    <a:pt x="176" y="183"/>
                  </a:cubicBezTo>
                  <a:cubicBezTo>
                    <a:pt x="1" y="383"/>
                    <a:pt x="26" y="709"/>
                    <a:pt x="251" y="885"/>
                  </a:cubicBezTo>
                  <a:cubicBezTo>
                    <a:pt x="335" y="958"/>
                    <a:pt x="441" y="992"/>
                    <a:pt x="548" y="992"/>
                  </a:cubicBezTo>
                  <a:cubicBezTo>
                    <a:pt x="698" y="992"/>
                    <a:pt x="851" y="926"/>
                    <a:pt x="953" y="809"/>
                  </a:cubicBezTo>
                  <a:cubicBezTo>
                    <a:pt x="1129" y="609"/>
                    <a:pt x="1078" y="283"/>
                    <a:pt x="878" y="108"/>
                  </a:cubicBezTo>
                  <a:cubicBezTo>
                    <a:pt x="794" y="34"/>
                    <a:pt x="688"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4009;p61">
              <a:extLst>
                <a:ext uri="{FF2B5EF4-FFF2-40B4-BE49-F238E27FC236}">
                  <a16:creationId xmlns:a16="http://schemas.microsoft.com/office/drawing/2014/main" id="{44D1DFAA-EA39-E2AC-DCD2-A7F36A998817}"/>
                </a:ext>
              </a:extLst>
            </p:cNvPr>
            <p:cNvSpPr/>
            <p:nvPr/>
          </p:nvSpPr>
          <p:spPr>
            <a:xfrm>
              <a:off x="3924044" y="3662238"/>
              <a:ext cx="38107" cy="34000"/>
            </a:xfrm>
            <a:custGeom>
              <a:avLst/>
              <a:gdLst/>
              <a:ahLst/>
              <a:cxnLst/>
              <a:rect l="l" t="t" r="r" b="b"/>
              <a:pathLst>
                <a:path w="1104" h="985" extrusionOk="0">
                  <a:moveTo>
                    <a:pt x="555" y="0"/>
                  </a:moveTo>
                  <a:cubicBezTo>
                    <a:pt x="413" y="0"/>
                    <a:pt x="275" y="64"/>
                    <a:pt x="176" y="191"/>
                  </a:cubicBezTo>
                  <a:cubicBezTo>
                    <a:pt x="0" y="391"/>
                    <a:pt x="26" y="692"/>
                    <a:pt x="251" y="867"/>
                  </a:cubicBezTo>
                  <a:cubicBezTo>
                    <a:pt x="341" y="946"/>
                    <a:pt x="452" y="985"/>
                    <a:pt x="562" y="985"/>
                  </a:cubicBezTo>
                  <a:cubicBezTo>
                    <a:pt x="697" y="985"/>
                    <a:pt x="831" y="928"/>
                    <a:pt x="928" y="817"/>
                  </a:cubicBezTo>
                  <a:cubicBezTo>
                    <a:pt x="1103" y="592"/>
                    <a:pt x="1078" y="291"/>
                    <a:pt x="878" y="116"/>
                  </a:cubicBezTo>
                  <a:cubicBezTo>
                    <a:pt x="779" y="39"/>
                    <a:pt x="666" y="0"/>
                    <a:pt x="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4010;p61">
              <a:extLst>
                <a:ext uri="{FF2B5EF4-FFF2-40B4-BE49-F238E27FC236}">
                  <a16:creationId xmlns:a16="http://schemas.microsoft.com/office/drawing/2014/main" id="{51633594-98AF-609E-A8EB-48D436D2FBDC}"/>
                </a:ext>
              </a:extLst>
            </p:cNvPr>
            <p:cNvSpPr/>
            <p:nvPr/>
          </p:nvSpPr>
          <p:spPr>
            <a:xfrm>
              <a:off x="3859154" y="3739140"/>
              <a:ext cx="38107" cy="34103"/>
            </a:xfrm>
            <a:custGeom>
              <a:avLst/>
              <a:gdLst/>
              <a:ahLst/>
              <a:cxnLst/>
              <a:rect l="l" t="t" r="r" b="b"/>
              <a:pathLst>
                <a:path w="1104" h="988" extrusionOk="0">
                  <a:moveTo>
                    <a:pt x="556" y="1"/>
                  </a:moveTo>
                  <a:cubicBezTo>
                    <a:pt x="415" y="1"/>
                    <a:pt x="273" y="58"/>
                    <a:pt x="176" y="168"/>
                  </a:cubicBezTo>
                  <a:cubicBezTo>
                    <a:pt x="1" y="369"/>
                    <a:pt x="1" y="669"/>
                    <a:pt x="226" y="870"/>
                  </a:cubicBezTo>
                  <a:cubicBezTo>
                    <a:pt x="317" y="949"/>
                    <a:pt x="427" y="987"/>
                    <a:pt x="540" y="987"/>
                  </a:cubicBezTo>
                  <a:cubicBezTo>
                    <a:pt x="677" y="987"/>
                    <a:pt x="818" y="930"/>
                    <a:pt x="928" y="820"/>
                  </a:cubicBezTo>
                  <a:cubicBezTo>
                    <a:pt x="1104" y="619"/>
                    <a:pt x="1078" y="294"/>
                    <a:pt x="878" y="118"/>
                  </a:cubicBezTo>
                  <a:cubicBezTo>
                    <a:pt x="788" y="39"/>
                    <a:pt x="672" y="1"/>
                    <a:pt x="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4011;p61">
              <a:extLst>
                <a:ext uri="{FF2B5EF4-FFF2-40B4-BE49-F238E27FC236}">
                  <a16:creationId xmlns:a16="http://schemas.microsoft.com/office/drawing/2014/main" id="{C6057B11-A0AC-3543-6E71-9E1AC29EA116}"/>
                </a:ext>
              </a:extLst>
            </p:cNvPr>
            <p:cNvSpPr/>
            <p:nvPr/>
          </p:nvSpPr>
          <p:spPr>
            <a:xfrm>
              <a:off x="3924906" y="3725299"/>
              <a:ext cx="38107" cy="34103"/>
            </a:xfrm>
            <a:custGeom>
              <a:avLst/>
              <a:gdLst/>
              <a:ahLst/>
              <a:cxnLst/>
              <a:rect l="l" t="t" r="r" b="b"/>
              <a:pathLst>
                <a:path w="1104" h="988" extrusionOk="0">
                  <a:moveTo>
                    <a:pt x="564" y="1"/>
                  </a:moveTo>
                  <a:cubicBezTo>
                    <a:pt x="427" y="1"/>
                    <a:pt x="286" y="58"/>
                    <a:pt x="176" y="168"/>
                  </a:cubicBezTo>
                  <a:cubicBezTo>
                    <a:pt x="1" y="369"/>
                    <a:pt x="26" y="669"/>
                    <a:pt x="226" y="870"/>
                  </a:cubicBezTo>
                  <a:cubicBezTo>
                    <a:pt x="316" y="949"/>
                    <a:pt x="432" y="987"/>
                    <a:pt x="548" y="987"/>
                  </a:cubicBezTo>
                  <a:cubicBezTo>
                    <a:pt x="689" y="987"/>
                    <a:pt x="831" y="930"/>
                    <a:pt x="928" y="820"/>
                  </a:cubicBezTo>
                  <a:cubicBezTo>
                    <a:pt x="1103" y="619"/>
                    <a:pt x="1078" y="294"/>
                    <a:pt x="878" y="118"/>
                  </a:cubicBezTo>
                  <a:cubicBezTo>
                    <a:pt x="787" y="39"/>
                    <a:pt x="677" y="1"/>
                    <a:pt x="5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4012;p61">
              <a:extLst>
                <a:ext uri="{FF2B5EF4-FFF2-40B4-BE49-F238E27FC236}">
                  <a16:creationId xmlns:a16="http://schemas.microsoft.com/office/drawing/2014/main" id="{BB2F901A-A59A-9DD6-EA79-60BC52DA182C}"/>
                </a:ext>
              </a:extLst>
            </p:cNvPr>
            <p:cNvSpPr/>
            <p:nvPr/>
          </p:nvSpPr>
          <p:spPr>
            <a:xfrm>
              <a:off x="3630796" y="3766545"/>
              <a:ext cx="64030" cy="72728"/>
            </a:xfrm>
            <a:custGeom>
              <a:avLst/>
              <a:gdLst/>
              <a:ahLst/>
              <a:cxnLst/>
              <a:rect l="l" t="t" r="r" b="b"/>
              <a:pathLst>
                <a:path w="1855" h="2107" extrusionOk="0">
                  <a:moveTo>
                    <a:pt x="526" y="1"/>
                  </a:moveTo>
                  <a:cubicBezTo>
                    <a:pt x="25" y="602"/>
                    <a:pt x="0" y="1479"/>
                    <a:pt x="451" y="2106"/>
                  </a:cubicBezTo>
                  <a:lnTo>
                    <a:pt x="1855" y="1078"/>
                  </a:lnTo>
                  <a:lnTo>
                    <a:pt x="5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4013;p61">
              <a:extLst>
                <a:ext uri="{FF2B5EF4-FFF2-40B4-BE49-F238E27FC236}">
                  <a16:creationId xmlns:a16="http://schemas.microsoft.com/office/drawing/2014/main" id="{74E17D08-4AA6-FB1B-D2D5-49107BF2EDB1}"/>
                </a:ext>
              </a:extLst>
            </p:cNvPr>
            <p:cNvSpPr/>
            <p:nvPr/>
          </p:nvSpPr>
          <p:spPr>
            <a:xfrm>
              <a:off x="3694789" y="3802891"/>
              <a:ext cx="4384" cy="2623"/>
            </a:xfrm>
            <a:custGeom>
              <a:avLst/>
              <a:gdLst/>
              <a:ahLst/>
              <a:cxnLst/>
              <a:rect l="l" t="t" r="r" b="b"/>
              <a:pathLst>
                <a:path w="127" h="76" extrusionOk="0">
                  <a:moveTo>
                    <a:pt x="76" y="0"/>
                  </a:moveTo>
                  <a:lnTo>
                    <a:pt x="1" y="25"/>
                  </a:lnTo>
                  <a:lnTo>
                    <a:pt x="51" y="76"/>
                  </a:lnTo>
                  <a:lnTo>
                    <a:pt x="126" y="51"/>
                  </a:lnTo>
                  <a:lnTo>
                    <a:pt x="76" y="0"/>
                  </a:ln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4014;p61">
              <a:extLst>
                <a:ext uri="{FF2B5EF4-FFF2-40B4-BE49-F238E27FC236}">
                  <a16:creationId xmlns:a16="http://schemas.microsoft.com/office/drawing/2014/main" id="{23B4299A-351E-53D5-D21D-3DB6426652F7}"/>
                </a:ext>
              </a:extLst>
            </p:cNvPr>
            <p:cNvSpPr/>
            <p:nvPr/>
          </p:nvSpPr>
          <p:spPr>
            <a:xfrm>
              <a:off x="3648089" y="3805480"/>
              <a:ext cx="95199" cy="60268"/>
            </a:xfrm>
            <a:custGeom>
              <a:avLst/>
              <a:gdLst/>
              <a:ahLst/>
              <a:cxnLst/>
              <a:rect l="l" t="t" r="r" b="b"/>
              <a:pathLst>
                <a:path w="2758" h="1746" extrusionOk="0">
                  <a:moveTo>
                    <a:pt x="1404" y="1"/>
                  </a:moveTo>
                  <a:lnTo>
                    <a:pt x="0" y="1028"/>
                  </a:lnTo>
                  <a:cubicBezTo>
                    <a:pt x="51" y="1103"/>
                    <a:pt x="126" y="1179"/>
                    <a:pt x="176" y="1254"/>
                  </a:cubicBezTo>
                  <a:cubicBezTo>
                    <a:pt x="529" y="1583"/>
                    <a:pt x="972" y="1746"/>
                    <a:pt x="1411" y="1746"/>
                  </a:cubicBezTo>
                  <a:cubicBezTo>
                    <a:pt x="1875" y="1746"/>
                    <a:pt x="2335" y="1564"/>
                    <a:pt x="2682" y="1204"/>
                  </a:cubicBezTo>
                  <a:cubicBezTo>
                    <a:pt x="2707" y="1179"/>
                    <a:pt x="2732" y="1154"/>
                    <a:pt x="2757" y="1128"/>
                  </a:cubicBezTo>
                  <a:lnTo>
                    <a:pt x="1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4015;p61">
              <a:extLst>
                <a:ext uri="{FF2B5EF4-FFF2-40B4-BE49-F238E27FC236}">
                  <a16:creationId xmlns:a16="http://schemas.microsoft.com/office/drawing/2014/main" id="{1C95B268-720C-18A9-C4BF-C250E1291E8A}"/>
                </a:ext>
              </a:extLst>
            </p:cNvPr>
            <p:cNvSpPr/>
            <p:nvPr/>
          </p:nvSpPr>
          <p:spPr>
            <a:xfrm>
              <a:off x="3699138" y="3770032"/>
              <a:ext cx="62304" cy="71831"/>
            </a:xfrm>
            <a:custGeom>
              <a:avLst/>
              <a:gdLst/>
              <a:ahLst/>
              <a:cxnLst/>
              <a:rect l="l" t="t" r="r" b="b"/>
              <a:pathLst>
                <a:path w="1805" h="2081" extrusionOk="0">
                  <a:moveTo>
                    <a:pt x="1379" y="0"/>
                  </a:moveTo>
                  <a:lnTo>
                    <a:pt x="0" y="1003"/>
                  </a:lnTo>
                  <a:lnTo>
                    <a:pt x="1328" y="2080"/>
                  </a:lnTo>
                  <a:cubicBezTo>
                    <a:pt x="1805" y="1479"/>
                    <a:pt x="1805" y="627"/>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4016;p61">
              <a:extLst>
                <a:ext uri="{FF2B5EF4-FFF2-40B4-BE49-F238E27FC236}">
                  <a16:creationId xmlns:a16="http://schemas.microsoft.com/office/drawing/2014/main" id="{CB4003B4-F807-3F4F-D006-797035C86A2B}"/>
                </a:ext>
              </a:extLst>
            </p:cNvPr>
            <p:cNvSpPr/>
            <p:nvPr/>
          </p:nvSpPr>
          <p:spPr>
            <a:xfrm>
              <a:off x="3650677" y="3743523"/>
              <a:ext cx="95199" cy="59405"/>
            </a:xfrm>
            <a:custGeom>
              <a:avLst/>
              <a:gdLst/>
              <a:ahLst/>
              <a:cxnLst/>
              <a:rect l="l" t="t" r="r" b="b"/>
              <a:pathLst>
                <a:path w="2758" h="1721" extrusionOk="0">
                  <a:moveTo>
                    <a:pt x="1322" y="0"/>
                  </a:moveTo>
                  <a:cubicBezTo>
                    <a:pt x="858" y="0"/>
                    <a:pt x="398" y="182"/>
                    <a:pt x="51" y="542"/>
                  </a:cubicBezTo>
                  <a:cubicBezTo>
                    <a:pt x="26" y="568"/>
                    <a:pt x="26" y="593"/>
                    <a:pt x="1" y="593"/>
                  </a:cubicBezTo>
                  <a:lnTo>
                    <a:pt x="1354" y="1720"/>
                  </a:lnTo>
                  <a:lnTo>
                    <a:pt x="2758" y="693"/>
                  </a:lnTo>
                  <a:cubicBezTo>
                    <a:pt x="2682" y="618"/>
                    <a:pt x="2632" y="542"/>
                    <a:pt x="2557" y="492"/>
                  </a:cubicBezTo>
                  <a:cubicBezTo>
                    <a:pt x="2204" y="163"/>
                    <a:pt x="1761" y="0"/>
                    <a:pt x="1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4017;p61">
              <a:extLst>
                <a:ext uri="{FF2B5EF4-FFF2-40B4-BE49-F238E27FC236}">
                  <a16:creationId xmlns:a16="http://schemas.microsoft.com/office/drawing/2014/main" id="{2F42611F-1BB9-FB19-E962-4B598ADDC8B5}"/>
                </a:ext>
              </a:extLst>
            </p:cNvPr>
            <p:cNvSpPr/>
            <p:nvPr/>
          </p:nvSpPr>
          <p:spPr>
            <a:xfrm>
              <a:off x="3694789" y="3802891"/>
              <a:ext cx="4384" cy="2623"/>
            </a:xfrm>
            <a:custGeom>
              <a:avLst/>
              <a:gdLst/>
              <a:ahLst/>
              <a:cxnLst/>
              <a:rect l="l" t="t" r="r" b="b"/>
              <a:pathLst>
                <a:path w="127" h="76" extrusionOk="0">
                  <a:moveTo>
                    <a:pt x="76" y="0"/>
                  </a:moveTo>
                  <a:lnTo>
                    <a:pt x="1" y="25"/>
                  </a:lnTo>
                  <a:lnTo>
                    <a:pt x="51" y="76"/>
                  </a:lnTo>
                  <a:lnTo>
                    <a:pt x="126" y="51"/>
                  </a:lnTo>
                  <a:lnTo>
                    <a:pt x="76" y="0"/>
                  </a:ln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4018;p61">
              <a:extLst>
                <a:ext uri="{FF2B5EF4-FFF2-40B4-BE49-F238E27FC236}">
                  <a16:creationId xmlns:a16="http://schemas.microsoft.com/office/drawing/2014/main" id="{BF8A1D6D-BDEB-7F8D-9517-BE619C55FB21}"/>
                </a:ext>
              </a:extLst>
            </p:cNvPr>
            <p:cNvSpPr/>
            <p:nvPr/>
          </p:nvSpPr>
          <p:spPr>
            <a:xfrm>
              <a:off x="3694789" y="3802891"/>
              <a:ext cx="4384" cy="2623"/>
            </a:xfrm>
            <a:custGeom>
              <a:avLst/>
              <a:gdLst/>
              <a:ahLst/>
              <a:cxnLst/>
              <a:rect l="l" t="t" r="r" b="b"/>
              <a:pathLst>
                <a:path w="127" h="76" extrusionOk="0">
                  <a:moveTo>
                    <a:pt x="76" y="0"/>
                  </a:moveTo>
                  <a:lnTo>
                    <a:pt x="1" y="25"/>
                  </a:lnTo>
                  <a:lnTo>
                    <a:pt x="51" y="76"/>
                  </a:lnTo>
                  <a:lnTo>
                    <a:pt x="126" y="51"/>
                  </a:lnTo>
                  <a:lnTo>
                    <a:pt x="76" y="0"/>
                  </a:ln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4019;p61">
              <a:extLst>
                <a:ext uri="{FF2B5EF4-FFF2-40B4-BE49-F238E27FC236}">
                  <a16:creationId xmlns:a16="http://schemas.microsoft.com/office/drawing/2014/main" id="{95789B68-21D5-CE76-B245-782823843478}"/>
                </a:ext>
              </a:extLst>
            </p:cNvPr>
            <p:cNvSpPr/>
            <p:nvPr/>
          </p:nvSpPr>
          <p:spPr>
            <a:xfrm>
              <a:off x="3655855" y="3767926"/>
              <a:ext cx="81358" cy="73419"/>
            </a:xfrm>
            <a:custGeom>
              <a:avLst/>
              <a:gdLst/>
              <a:ahLst/>
              <a:cxnLst/>
              <a:rect l="l" t="t" r="r" b="b"/>
              <a:pathLst>
                <a:path w="2357" h="2127" extrusionOk="0">
                  <a:moveTo>
                    <a:pt x="1182" y="1"/>
                  </a:moveTo>
                  <a:cubicBezTo>
                    <a:pt x="897" y="1"/>
                    <a:pt x="612" y="114"/>
                    <a:pt x="402" y="337"/>
                  </a:cubicBezTo>
                  <a:cubicBezTo>
                    <a:pt x="1" y="763"/>
                    <a:pt x="26" y="1439"/>
                    <a:pt x="452" y="1840"/>
                  </a:cubicBezTo>
                  <a:cubicBezTo>
                    <a:pt x="655" y="2032"/>
                    <a:pt x="916" y="2126"/>
                    <a:pt x="1176" y="2126"/>
                  </a:cubicBezTo>
                  <a:cubicBezTo>
                    <a:pt x="1461" y="2126"/>
                    <a:pt x="1746" y="2013"/>
                    <a:pt x="1956" y="1790"/>
                  </a:cubicBezTo>
                  <a:cubicBezTo>
                    <a:pt x="2357" y="1364"/>
                    <a:pt x="2332" y="688"/>
                    <a:pt x="1906" y="287"/>
                  </a:cubicBezTo>
                  <a:cubicBezTo>
                    <a:pt x="1702" y="95"/>
                    <a:pt x="1442" y="1"/>
                    <a:pt x="1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4020;p61">
              <a:extLst>
                <a:ext uri="{FF2B5EF4-FFF2-40B4-BE49-F238E27FC236}">
                  <a16:creationId xmlns:a16="http://schemas.microsoft.com/office/drawing/2014/main" id="{8223BA99-44AE-A69C-E83B-56F7ABCD4459}"/>
                </a:ext>
              </a:extLst>
            </p:cNvPr>
            <p:cNvSpPr/>
            <p:nvPr/>
          </p:nvSpPr>
          <p:spPr>
            <a:xfrm>
              <a:off x="3828020" y="3814833"/>
              <a:ext cx="48463" cy="22851"/>
            </a:xfrm>
            <a:custGeom>
              <a:avLst/>
              <a:gdLst/>
              <a:ahLst/>
              <a:cxnLst/>
              <a:rect l="l" t="t" r="r" b="b"/>
              <a:pathLst>
                <a:path w="1404" h="662" extrusionOk="0">
                  <a:moveTo>
                    <a:pt x="1127" y="1"/>
                  </a:moveTo>
                  <a:cubicBezTo>
                    <a:pt x="1111" y="1"/>
                    <a:pt x="1094" y="2"/>
                    <a:pt x="1078" y="5"/>
                  </a:cubicBezTo>
                  <a:lnTo>
                    <a:pt x="201" y="206"/>
                  </a:lnTo>
                  <a:cubicBezTo>
                    <a:pt x="76" y="231"/>
                    <a:pt x="0" y="356"/>
                    <a:pt x="26" y="481"/>
                  </a:cubicBezTo>
                  <a:cubicBezTo>
                    <a:pt x="47" y="591"/>
                    <a:pt x="145" y="662"/>
                    <a:pt x="253" y="662"/>
                  </a:cubicBezTo>
                  <a:cubicBezTo>
                    <a:pt x="269" y="662"/>
                    <a:pt x="285" y="660"/>
                    <a:pt x="301" y="657"/>
                  </a:cubicBezTo>
                  <a:lnTo>
                    <a:pt x="1178" y="456"/>
                  </a:lnTo>
                  <a:cubicBezTo>
                    <a:pt x="1304" y="431"/>
                    <a:pt x="1404" y="306"/>
                    <a:pt x="1379" y="181"/>
                  </a:cubicBezTo>
                  <a:cubicBezTo>
                    <a:pt x="1335" y="72"/>
                    <a:pt x="1235" y="1"/>
                    <a:pt x="1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4021;p61">
              <a:extLst>
                <a:ext uri="{FF2B5EF4-FFF2-40B4-BE49-F238E27FC236}">
                  <a16:creationId xmlns:a16="http://schemas.microsoft.com/office/drawing/2014/main" id="{B9A8DAC8-C096-E848-0302-6A1E5F985A9A}"/>
                </a:ext>
              </a:extLst>
            </p:cNvPr>
            <p:cNvSpPr/>
            <p:nvPr/>
          </p:nvSpPr>
          <p:spPr>
            <a:xfrm>
              <a:off x="3945685" y="3789740"/>
              <a:ext cx="48463" cy="22851"/>
            </a:xfrm>
            <a:custGeom>
              <a:avLst/>
              <a:gdLst/>
              <a:ahLst/>
              <a:cxnLst/>
              <a:rect l="l" t="t" r="r" b="b"/>
              <a:pathLst>
                <a:path w="1404" h="662" extrusionOk="0">
                  <a:moveTo>
                    <a:pt x="1151" y="1"/>
                  </a:moveTo>
                  <a:cubicBezTo>
                    <a:pt x="1135" y="1"/>
                    <a:pt x="1119" y="2"/>
                    <a:pt x="1103" y="5"/>
                  </a:cubicBezTo>
                  <a:lnTo>
                    <a:pt x="226" y="181"/>
                  </a:lnTo>
                  <a:cubicBezTo>
                    <a:pt x="75" y="206"/>
                    <a:pt x="0" y="331"/>
                    <a:pt x="25" y="482"/>
                  </a:cubicBezTo>
                  <a:cubicBezTo>
                    <a:pt x="47" y="591"/>
                    <a:pt x="145" y="662"/>
                    <a:pt x="252" y="662"/>
                  </a:cubicBezTo>
                  <a:cubicBezTo>
                    <a:pt x="268" y="662"/>
                    <a:pt x="285" y="660"/>
                    <a:pt x="301" y="657"/>
                  </a:cubicBezTo>
                  <a:lnTo>
                    <a:pt x="1203" y="457"/>
                  </a:lnTo>
                  <a:cubicBezTo>
                    <a:pt x="1328" y="432"/>
                    <a:pt x="1404" y="306"/>
                    <a:pt x="1378" y="181"/>
                  </a:cubicBezTo>
                  <a:cubicBezTo>
                    <a:pt x="1357" y="72"/>
                    <a:pt x="1259" y="1"/>
                    <a:pt x="1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4022;p61">
              <a:extLst>
                <a:ext uri="{FF2B5EF4-FFF2-40B4-BE49-F238E27FC236}">
                  <a16:creationId xmlns:a16="http://schemas.microsoft.com/office/drawing/2014/main" id="{C684FA4B-AC3A-E166-2790-6FA20A33C9E2}"/>
                </a:ext>
              </a:extLst>
            </p:cNvPr>
            <p:cNvSpPr/>
            <p:nvPr/>
          </p:nvSpPr>
          <p:spPr>
            <a:xfrm>
              <a:off x="3789086" y="3655818"/>
              <a:ext cx="24266" cy="219773"/>
            </a:xfrm>
            <a:custGeom>
              <a:avLst/>
              <a:gdLst/>
              <a:ahLst/>
              <a:cxnLst/>
              <a:rect l="l" t="t" r="r" b="b"/>
              <a:pathLst>
                <a:path w="703" h="6367" extrusionOk="0">
                  <a:moveTo>
                    <a:pt x="51" y="1"/>
                  </a:moveTo>
                  <a:cubicBezTo>
                    <a:pt x="26" y="1"/>
                    <a:pt x="1" y="26"/>
                    <a:pt x="1" y="51"/>
                  </a:cubicBezTo>
                  <a:lnTo>
                    <a:pt x="602" y="6342"/>
                  </a:lnTo>
                  <a:cubicBezTo>
                    <a:pt x="627" y="6367"/>
                    <a:pt x="627" y="6367"/>
                    <a:pt x="652" y="6367"/>
                  </a:cubicBezTo>
                  <a:cubicBezTo>
                    <a:pt x="677" y="6367"/>
                    <a:pt x="702" y="6342"/>
                    <a:pt x="677" y="6342"/>
                  </a:cubicBezTo>
                  <a:lnTo>
                    <a:pt x="76" y="51"/>
                  </a:lnTo>
                  <a:cubicBezTo>
                    <a:pt x="76" y="26"/>
                    <a:pt x="76" y="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4023;p61">
              <a:extLst>
                <a:ext uri="{FF2B5EF4-FFF2-40B4-BE49-F238E27FC236}">
                  <a16:creationId xmlns:a16="http://schemas.microsoft.com/office/drawing/2014/main" id="{EDF5926E-CF63-8E15-71BF-176ACD06A22B}"/>
                </a:ext>
              </a:extLst>
            </p:cNvPr>
            <p:cNvSpPr/>
            <p:nvPr/>
          </p:nvSpPr>
          <p:spPr>
            <a:xfrm>
              <a:off x="3992385" y="3619507"/>
              <a:ext cx="55401" cy="217150"/>
            </a:xfrm>
            <a:custGeom>
              <a:avLst/>
              <a:gdLst/>
              <a:ahLst/>
              <a:cxnLst/>
              <a:rect l="l" t="t" r="r" b="b"/>
              <a:pathLst>
                <a:path w="1605" h="6291" extrusionOk="0">
                  <a:moveTo>
                    <a:pt x="51" y="0"/>
                  </a:moveTo>
                  <a:cubicBezTo>
                    <a:pt x="25" y="0"/>
                    <a:pt x="0" y="25"/>
                    <a:pt x="25" y="50"/>
                  </a:cubicBezTo>
                  <a:lnTo>
                    <a:pt x="1529" y="6266"/>
                  </a:lnTo>
                  <a:cubicBezTo>
                    <a:pt x="1529" y="6291"/>
                    <a:pt x="1554" y="6291"/>
                    <a:pt x="1579" y="6291"/>
                  </a:cubicBezTo>
                  <a:cubicBezTo>
                    <a:pt x="1604" y="6291"/>
                    <a:pt x="1604" y="6266"/>
                    <a:pt x="1604" y="6266"/>
                  </a:cubicBezTo>
                  <a:lnTo>
                    <a:pt x="76" y="25"/>
                  </a:lnTo>
                  <a:cubicBezTo>
                    <a:pt x="76" y="25"/>
                    <a:pt x="51"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17" name="Google Shape;685;p36">
            <a:extLst>
              <a:ext uri="{FF2B5EF4-FFF2-40B4-BE49-F238E27FC236}">
                <a16:creationId xmlns:a16="http://schemas.microsoft.com/office/drawing/2014/main" id="{0CEF85BA-1392-20C3-DBDE-2E104DFBF848}"/>
              </a:ext>
            </a:extLst>
          </p:cNvPr>
          <p:cNvSpPr txBox="1">
            <a:spLocks noGrp="1"/>
          </p:cNvSpPr>
          <p:nvPr>
            <p:ph type="title"/>
          </p:nvPr>
        </p:nvSpPr>
        <p:spPr>
          <a:xfrm>
            <a:off x="655587" y="5180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¿Existen tendencias notables en las ventas entre diferentes regiones (América del Norte, Europa, Japón, otras regiones) a lo largo de los años?</a:t>
            </a:r>
            <a:br>
              <a:rPr lang="es-CO" sz="1400" dirty="0"/>
            </a:br>
            <a:endParaRPr lang="es-CO" sz="1400" dirty="0"/>
          </a:p>
        </p:txBody>
      </p:sp>
      <p:pic>
        <p:nvPicPr>
          <p:cNvPr id="3" name="Imagen 2">
            <a:extLst>
              <a:ext uri="{FF2B5EF4-FFF2-40B4-BE49-F238E27FC236}">
                <a16:creationId xmlns:a16="http://schemas.microsoft.com/office/drawing/2014/main" id="{BDF227C4-B597-34A2-6517-40410C32AA01}"/>
              </a:ext>
            </a:extLst>
          </p:cNvPr>
          <p:cNvPicPr>
            <a:picLocks noChangeAspect="1"/>
          </p:cNvPicPr>
          <p:nvPr/>
        </p:nvPicPr>
        <p:blipFill>
          <a:blip r:embed="rId3"/>
          <a:stretch>
            <a:fillRect/>
          </a:stretch>
        </p:blipFill>
        <p:spPr>
          <a:xfrm>
            <a:off x="841663" y="1656964"/>
            <a:ext cx="7460673" cy="2308971"/>
          </a:xfrm>
          <a:prstGeom prst="rect">
            <a:avLst/>
          </a:prstGeom>
        </p:spPr>
      </p:pic>
      <p:grpSp>
        <p:nvGrpSpPr>
          <p:cNvPr id="4" name="Google Shape;4080;p61">
            <a:extLst>
              <a:ext uri="{FF2B5EF4-FFF2-40B4-BE49-F238E27FC236}">
                <a16:creationId xmlns:a16="http://schemas.microsoft.com/office/drawing/2014/main" id="{817CE20B-001A-0CDD-6B6E-B69AF536778F}"/>
              </a:ext>
            </a:extLst>
          </p:cNvPr>
          <p:cNvGrpSpPr/>
          <p:nvPr/>
        </p:nvGrpSpPr>
        <p:grpSpPr>
          <a:xfrm>
            <a:off x="7686867" y="1313520"/>
            <a:ext cx="1230938" cy="1189815"/>
            <a:chOff x="4581506" y="3462908"/>
            <a:chExt cx="1164448" cy="1125547"/>
          </a:xfrm>
        </p:grpSpPr>
        <p:sp>
          <p:nvSpPr>
            <p:cNvPr id="5" name="Google Shape;4081;p61">
              <a:extLst>
                <a:ext uri="{FF2B5EF4-FFF2-40B4-BE49-F238E27FC236}">
                  <a16:creationId xmlns:a16="http://schemas.microsoft.com/office/drawing/2014/main" id="{D2DB048D-02BD-28AE-EBA1-7E2F5E86F4A8}"/>
                </a:ext>
              </a:extLst>
            </p:cNvPr>
            <p:cNvSpPr/>
            <p:nvPr/>
          </p:nvSpPr>
          <p:spPr>
            <a:xfrm>
              <a:off x="4581506" y="3462908"/>
              <a:ext cx="1164448" cy="1125547"/>
            </a:xfrm>
            <a:custGeom>
              <a:avLst/>
              <a:gdLst/>
              <a:ahLst/>
              <a:cxnLst/>
              <a:rect l="l" t="t" r="r" b="b"/>
              <a:pathLst>
                <a:path w="33735" h="32608" extrusionOk="0">
                  <a:moveTo>
                    <a:pt x="16466" y="1"/>
                  </a:moveTo>
                  <a:cubicBezTo>
                    <a:pt x="12080" y="101"/>
                    <a:pt x="7945" y="1880"/>
                    <a:pt x="4862" y="5038"/>
                  </a:cubicBezTo>
                  <a:cubicBezTo>
                    <a:pt x="1754" y="8171"/>
                    <a:pt x="25" y="12332"/>
                    <a:pt x="0" y="16743"/>
                  </a:cubicBezTo>
                  <a:cubicBezTo>
                    <a:pt x="0" y="16768"/>
                    <a:pt x="0" y="16818"/>
                    <a:pt x="0" y="16868"/>
                  </a:cubicBezTo>
                  <a:lnTo>
                    <a:pt x="0" y="31630"/>
                  </a:lnTo>
                  <a:cubicBezTo>
                    <a:pt x="0" y="32156"/>
                    <a:pt x="426" y="32607"/>
                    <a:pt x="978" y="32607"/>
                  </a:cubicBezTo>
                  <a:lnTo>
                    <a:pt x="32757" y="32607"/>
                  </a:lnTo>
                  <a:cubicBezTo>
                    <a:pt x="33283" y="32607"/>
                    <a:pt x="33735" y="32156"/>
                    <a:pt x="33735" y="31630"/>
                  </a:cubicBezTo>
                  <a:lnTo>
                    <a:pt x="33735" y="16868"/>
                  </a:lnTo>
                  <a:cubicBezTo>
                    <a:pt x="33735" y="14562"/>
                    <a:pt x="33283" y="12332"/>
                    <a:pt x="32381" y="10226"/>
                  </a:cubicBezTo>
                  <a:cubicBezTo>
                    <a:pt x="32206" y="9850"/>
                    <a:pt x="32030" y="9474"/>
                    <a:pt x="31855" y="9149"/>
                  </a:cubicBezTo>
                  <a:cubicBezTo>
                    <a:pt x="31755" y="8923"/>
                    <a:pt x="31629" y="8698"/>
                    <a:pt x="31479" y="8472"/>
                  </a:cubicBezTo>
                  <a:cubicBezTo>
                    <a:pt x="31429" y="8372"/>
                    <a:pt x="31379" y="8271"/>
                    <a:pt x="31329" y="8171"/>
                  </a:cubicBezTo>
                  <a:cubicBezTo>
                    <a:pt x="30752" y="7219"/>
                    <a:pt x="30075" y="6317"/>
                    <a:pt x="29324" y="5489"/>
                  </a:cubicBezTo>
                  <a:cubicBezTo>
                    <a:pt x="29148" y="5314"/>
                    <a:pt x="28973" y="5114"/>
                    <a:pt x="28797" y="4938"/>
                  </a:cubicBezTo>
                  <a:cubicBezTo>
                    <a:pt x="28221" y="4362"/>
                    <a:pt x="27594" y="3835"/>
                    <a:pt x="26943" y="3334"/>
                  </a:cubicBezTo>
                  <a:cubicBezTo>
                    <a:pt x="26742" y="3184"/>
                    <a:pt x="26542" y="3058"/>
                    <a:pt x="26341" y="2908"/>
                  </a:cubicBezTo>
                  <a:cubicBezTo>
                    <a:pt x="25965" y="2657"/>
                    <a:pt x="25614" y="2432"/>
                    <a:pt x="25238" y="2231"/>
                  </a:cubicBezTo>
                  <a:lnTo>
                    <a:pt x="25163" y="2181"/>
                  </a:lnTo>
                  <a:cubicBezTo>
                    <a:pt x="24887" y="2031"/>
                    <a:pt x="24612" y="1880"/>
                    <a:pt x="24361" y="1755"/>
                  </a:cubicBezTo>
                  <a:cubicBezTo>
                    <a:pt x="24211" y="1680"/>
                    <a:pt x="24035" y="1605"/>
                    <a:pt x="23885" y="1530"/>
                  </a:cubicBezTo>
                  <a:cubicBezTo>
                    <a:pt x="23108" y="1179"/>
                    <a:pt x="22306" y="878"/>
                    <a:pt x="21504" y="652"/>
                  </a:cubicBezTo>
                  <a:cubicBezTo>
                    <a:pt x="21379" y="602"/>
                    <a:pt x="21228" y="577"/>
                    <a:pt x="21103" y="552"/>
                  </a:cubicBezTo>
                  <a:cubicBezTo>
                    <a:pt x="21078" y="552"/>
                    <a:pt x="21078" y="527"/>
                    <a:pt x="21078" y="527"/>
                  </a:cubicBezTo>
                  <a:cubicBezTo>
                    <a:pt x="20451" y="377"/>
                    <a:pt x="19800" y="251"/>
                    <a:pt x="19148" y="151"/>
                  </a:cubicBezTo>
                  <a:cubicBezTo>
                    <a:pt x="18998" y="126"/>
                    <a:pt x="18822" y="126"/>
                    <a:pt x="18672" y="101"/>
                  </a:cubicBezTo>
                  <a:cubicBezTo>
                    <a:pt x="18070" y="26"/>
                    <a:pt x="17469" y="1"/>
                    <a:pt x="16867" y="1"/>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82;p61">
              <a:extLst>
                <a:ext uri="{FF2B5EF4-FFF2-40B4-BE49-F238E27FC236}">
                  <a16:creationId xmlns:a16="http://schemas.microsoft.com/office/drawing/2014/main" id="{B972C0D8-C2E8-17F0-F3EA-9CF2404AE51D}"/>
                </a:ext>
              </a:extLst>
            </p:cNvPr>
            <p:cNvSpPr/>
            <p:nvPr/>
          </p:nvSpPr>
          <p:spPr>
            <a:xfrm>
              <a:off x="4623028" y="3496664"/>
              <a:ext cx="1096966" cy="1058030"/>
            </a:xfrm>
            <a:custGeom>
              <a:avLst/>
              <a:gdLst/>
              <a:ahLst/>
              <a:cxnLst/>
              <a:rect l="l" t="t" r="r" b="b"/>
              <a:pathLst>
                <a:path w="31780" h="30652" extrusionOk="0">
                  <a:moveTo>
                    <a:pt x="15514" y="0"/>
                  </a:moveTo>
                  <a:cubicBezTo>
                    <a:pt x="6943" y="201"/>
                    <a:pt x="50" y="7168"/>
                    <a:pt x="0" y="15765"/>
                  </a:cubicBezTo>
                  <a:cubicBezTo>
                    <a:pt x="0" y="15815"/>
                    <a:pt x="0" y="15865"/>
                    <a:pt x="0" y="15890"/>
                  </a:cubicBezTo>
                  <a:lnTo>
                    <a:pt x="0" y="30652"/>
                  </a:lnTo>
                  <a:lnTo>
                    <a:pt x="31780" y="30652"/>
                  </a:lnTo>
                  <a:lnTo>
                    <a:pt x="31780" y="15890"/>
                  </a:lnTo>
                  <a:cubicBezTo>
                    <a:pt x="31780" y="13659"/>
                    <a:pt x="31304" y="11554"/>
                    <a:pt x="30502" y="9624"/>
                  </a:cubicBezTo>
                  <a:cubicBezTo>
                    <a:pt x="30351" y="9273"/>
                    <a:pt x="30176" y="8948"/>
                    <a:pt x="30000" y="8622"/>
                  </a:cubicBezTo>
                  <a:cubicBezTo>
                    <a:pt x="29900" y="8396"/>
                    <a:pt x="29775" y="8171"/>
                    <a:pt x="29649" y="7970"/>
                  </a:cubicBezTo>
                  <a:cubicBezTo>
                    <a:pt x="29599" y="7870"/>
                    <a:pt x="29549" y="7795"/>
                    <a:pt x="29499" y="7720"/>
                  </a:cubicBezTo>
                  <a:cubicBezTo>
                    <a:pt x="28973" y="6817"/>
                    <a:pt x="28321" y="5965"/>
                    <a:pt x="27619" y="5188"/>
                  </a:cubicBezTo>
                  <a:cubicBezTo>
                    <a:pt x="27444" y="5013"/>
                    <a:pt x="27293" y="4837"/>
                    <a:pt x="27118" y="4662"/>
                  </a:cubicBezTo>
                  <a:cubicBezTo>
                    <a:pt x="26567" y="4110"/>
                    <a:pt x="25990" y="3609"/>
                    <a:pt x="25364" y="3133"/>
                  </a:cubicBezTo>
                  <a:cubicBezTo>
                    <a:pt x="25188" y="3008"/>
                    <a:pt x="24988" y="2882"/>
                    <a:pt x="24812" y="2757"/>
                  </a:cubicBezTo>
                  <a:cubicBezTo>
                    <a:pt x="24486" y="2532"/>
                    <a:pt x="24136" y="2306"/>
                    <a:pt x="23785" y="2105"/>
                  </a:cubicBezTo>
                  <a:cubicBezTo>
                    <a:pt x="23760" y="2105"/>
                    <a:pt x="23735" y="2080"/>
                    <a:pt x="23710" y="2055"/>
                  </a:cubicBezTo>
                  <a:cubicBezTo>
                    <a:pt x="23459" y="1930"/>
                    <a:pt x="23208" y="1780"/>
                    <a:pt x="22933" y="1654"/>
                  </a:cubicBezTo>
                  <a:cubicBezTo>
                    <a:pt x="22782" y="1579"/>
                    <a:pt x="22657" y="1504"/>
                    <a:pt x="22507" y="1454"/>
                  </a:cubicBezTo>
                  <a:cubicBezTo>
                    <a:pt x="21780" y="1103"/>
                    <a:pt x="21028" y="827"/>
                    <a:pt x="20251" y="602"/>
                  </a:cubicBezTo>
                  <a:cubicBezTo>
                    <a:pt x="20126" y="577"/>
                    <a:pt x="20000" y="552"/>
                    <a:pt x="19875" y="501"/>
                  </a:cubicBezTo>
                  <a:cubicBezTo>
                    <a:pt x="19273" y="351"/>
                    <a:pt x="18672" y="226"/>
                    <a:pt x="18045" y="151"/>
                  </a:cubicBezTo>
                  <a:cubicBezTo>
                    <a:pt x="17895" y="126"/>
                    <a:pt x="17745" y="100"/>
                    <a:pt x="17594" y="100"/>
                  </a:cubicBezTo>
                  <a:cubicBezTo>
                    <a:pt x="17018" y="25"/>
                    <a:pt x="16466" y="0"/>
                    <a:pt x="15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83;p61">
              <a:extLst>
                <a:ext uri="{FF2B5EF4-FFF2-40B4-BE49-F238E27FC236}">
                  <a16:creationId xmlns:a16="http://schemas.microsoft.com/office/drawing/2014/main" id="{97E4D0C9-6E1B-3D7A-D360-02B2E505EAEF}"/>
                </a:ext>
              </a:extLst>
            </p:cNvPr>
            <p:cNvSpPr/>
            <p:nvPr/>
          </p:nvSpPr>
          <p:spPr>
            <a:xfrm>
              <a:off x="5487203" y="4369507"/>
              <a:ext cx="78769" cy="58473"/>
            </a:xfrm>
            <a:custGeom>
              <a:avLst/>
              <a:gdLst/>
              <a:ahLst/>
              <a:cxnLst/>
              <a:rect l="l" t="t" r="r" b="b"/>
              <a:pathLst>
                <a:path w="2282" h="1694" extrusionOk="0">
                  <a:moveTo>
                    <a:pt x="2282" y="1"/>
                  </a:moveTo>
                  <a:lnTo>
                    <a:pt x="1" y="101"/>
                  </a:lnTo>
                  <a:lnTo>
                    <a:pt x="928" y="1504"/>
                  </a:lnTo>
                  <a:cubicBezTo>
                    <a:pt x="1020" y="1631"/>
                    <a:pt x="1159" y="1694"/>
                    <a:pt x="1295" y="1694"/>
                  </a:cubicBezTo>
                  <a:cubicBezTo>
                    <a:pt x="1456" y="1694"/>
                    <a:pt x="1612" y="1606"/>
                    <a:pt x="1680" y="1429"/>
                  </a:cubicBezTo>
                  <a:lnTo>
                    <a:pt x="22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84;p61">
              <a:extLst>
                <a:ext uri="{FF2B5EF4-FFF2-40B4-BE49-F238E27FC236}">
                  <a16:creationId xmlns:a16="http://schemas.microsoft.com/office/drawing/2014/main" id="{AA9528FF-797F-21DF-B610-B6131269337C}"/>
                </a:ext>
              </a:extLst>
            </p:cNvPr>
            <p:cNvSpPr/>
            <p:nvPr/>
          </p:nvSpPr>
          <p:spPr>
            <a:xfrm>
              <a:off x="4750185" y="4369507"/>
              <a:ext cx="78769" cy="58473"/>
            </a:xfrm>
            <a:custGeom>
              <a:avLst/>
              <a:gdLst/>
              <a:ahLst/>
              <a:cxnLst/>
              <a:rect l="l" t="t" r="r" b="b"/>
              <a:pathLst>
                <a:path w="2282" h="1694" extrusionOk="0">
                  <a:moveTo>
                    <a:pt x="2281" y="1"/>
                  </a:moveTo>
                  <a:lnTo>
                    <a:pt x="0" y="101"/>
                  </a:lnTo>
                  <a:lnTo>
                    <a:pt x="928" y="1504"/>
                  </a:lnTo>
                  <a:cubicBezTo>
                    <a:pt x="1020" y="1631"/>
                    <a:pt x="1159" y="1694"/>
                    <a:pt x="1295" y="1694"/>
                  </a:cubicBezTo>
                  <a:cubicBezTo>
                    <a:pt x="1456" y="1694"/>
                    <a:pt x="1612" y="1606"/>
                    <a:pt x="1680" y="1429"/>
                  </a:cubicBezTo>
                  <a:lnTo>
                    <a:pt x="2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85;p61">
              <a:extLst>
                <a:ext uri="{FF2B5EF4-FFF2-40B4-BE49-F238E27FC236}">
                  <a16:creationId xmlns:a16="http://schemas.microsoft.com/office/drawing/2014/main" id="{D8289414-58F2-D13D-370D-335A6957B9F9}"/>
                </a:ext>
              </a:extLst>
            </p:cNvPr>
            <p:cNvSpPr/>
            <p:nvPr/>
          </p:nvSpPr>
          <p:spPr>
            <a:xfrm>
              <a:off x="5159371" y="3496664"/>
              <a:ext cx="2623" cy="897"/>
            </a:xfrm>
            <a:custGeom>
              <a:avLst/>
              <a:gdLst/>
              <a:ahLst/>
              <a:cxnLst/>
              <a:rect l="l" t="t" r="r" b="b"/>
              <a:pathLst>
                <a:path w="76" h="26" extrusionOk="0">
                  <a:moveTo>
                    <a:pt x="0" y="0"/>
                  </a:moveTo>
                  <a:cubicBezTo>
                    <a:pt x="0" y="25"/>
                    <a:pt x="0" y="25"/>
                    <a:pt x="25" y="25"/>
                  </a:cubicBezTo>
                  <a:cubicBezTo>
                    <a:pt x="50" y="25"/>
                    <a:pt x="50" y="25"/>
                    <a:pt x="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86;p61">
              <a:extLst>
                <a:ext uri="{FF2B5EF4-FFF2-40B4-BE49-F238E27FC236}">
                  <a16:creationId xmlns:a16="http://schemas.microsoft.com/office/drawing/2014/main" id="{0364BF95-C6C0-B085-DBCC-827FFAB6D8E6}"/>
                </a:ext>
              </a:extLst>
            </p:cNvPr>
            <p:cNvSpPr/>
            <p:nvPr/>
          </p:nvSpPr>
          <p:spPr>
            <a:xfrm>
              <a:off x="5153296" y="3688677"/>
              <a:ext cx="53675" cy="30203"/>
            </a:xfrm>
            <a:custGeom>
              <a:avLst/>
              <a:gdLst/>
              <a:ahLst/>
              <a:cxnLst/>
              <a:rect l="l" t="t" r="r" b="b"/>
              <a:pathLst>
                <a:path w="1555" h="875" extrusionOk="0">
                  <a:moveTo>
                    <a:pt x="148" y="0"/>
                  </a:moveTo>
                  <a:cubicBezTo>
                    <a:pt x="104" y="0"/>
                    <a:pt x="67" y="28"/>
                    <a:pt x="51" y="76"/>
                  </a:cubicBezTo>
                  <a:cubicBezTo>
                    <a:pt x="1" y="152"/>
                    <a:pt x="26" y="227"/>
                    <a:pt x="101" y="252"/>
                  </a:cubicBezTo>
                  <a:lnTo>
                    <a:pt x="1329" y="853"/>
                  </a:lnTo>
                  <a:cubicBezTo>
                    <a:pt x="1351" y="868"/>
                    <a:pt x="1373" y="874"/>
                    <a:pt x="1394" y="874"/>
                  </a:cubicBezTo>
                  <a:cubicBezTo>
                    <a:pt x="1444" y="874"/>
                    <a:pt x="1487" y="839"/>
                    <a:pt x="1504" y="803"/>
                  </a:cubicBezTo>
                  <a:cubicBezTo>
                    <a:pt x="1555" y="728"/>
                    <a:pt x="1504" y="653"/>
                    <a:pt x="1454" y="603"/>
                  </a:cubicBezTo>
                  <a:lnTo>
                    <a:pt x="226" y="26"/>
                  </a:lnTo>
                  <a:cubicBezTo>
                    <a:pt x="200" y="8"/>
                    <a:pt x="173" y="0"/>
                    <a:pt x="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87;p61">
              <a:extLst>
                <a:ext uri="{FF2B5EF4-FFF2-40B4-BE49-F238E27FC236}">
                  <a16:creationId xmlns:a16="http://schemas.microsoft.com/office/drawing/2014/main" id="{10A42A9D-9CD4-12C8-E738-2943BC532991}"/>
                </a:ext>
              </a:extLst>
            </p:cNvPr>
            <p:cNvSpPr/>
            <p:nvPr/>
          </p:nvSpPr>
          <p:spPr>
            <a:xfrm>
              <a:off x="5193956" y="3621751"/>
              <a:ext cx="52812" cy="30099"/>
            </a:xfrm>
            <a:custGeom>
              <a:avLst/>
              <a:gdLst/>
              <a:ahLst/>
              <a:cxnLst/>
              <a:rect l="l" t="t" r="r" b="b"/>
              <a:pathLst>
                <a:path w="1530" h="872" extrusionOk="0">
                  <a:moveTo>
                    <a:pt x="171" y="1"/>
                  </a:moveTo>
                  <a:cubicBezTo>
                    <a:pt x="116" y="1"/>
                    <a:pt x="69" y="29"/>
                    <a:pt x="51" y="85"/>
                  </a:cubicBezTo>
                  <a:cubicBezTo>
                    <a:pt x="1" y="161"/>
                    <a:pt x="26" y="236"/>
                    <a:pt x="101" y="261"/>
                  </a:cubicBezTo>
                  <a:lnTo>
                    <a:pt x="1329" y="862"/>
                  </a:lnTo>
                  <a:cubicBezTo>
                    <a:pt x="1348" y="869"/>
                    <a:pt x="1366" y="872"/>
                    <a:pt x="1384" y="872"/>
                  </a:cubicBezTo>
                  <a:cubicBezTo>
                    <a:pt x="1439" y="872"/>
                    <a:pt x="1486" y="844"/>
                    <a:pt x="1504" y="787"/>
                  </a:cubicBezTo>
                  <a:cubicBezTo>
                    <a:pt x="1529" y="737"/>
                    <a:pt x="1504" y="662"/>
                    <a:pt x="1454" y="612"/>
                  </a:cubicBezTo>
                  <a:lnTo>
                    <a:pt x="226" y="10"/>
                  </a:lnTo>
                  <a:cubicBezTo>
                    <a:pt x="207" y="4"/>
                    <a:pt x="189" y="1"/>
                    <a:pt x="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88;p61">
              <a:extLst>
                <a:ext uri="{FF2B5EF4-FFF2-40B4-BE49-F238E27FC236}">
                  <a16:creationId xmlns:a16="http://schemas.microsoft.com/office/drawing/2014/main" id="{961F6D88-60DA-CBA8-CF99-8E123D8DE698}"/>
                </a:ext>
              </a:extLst>
            </p:cNvPr>
            <p:cNvSpPr/>
            <p:nvPr/>
          </p:nvSpPr>
          <p:spPr>
            <a:xfrm>
              <a:off x="5125615" y="3586303"/>
              <a:ext cx="26855" cy="53433"/>
            </a:xfrm>
            <a:custGeom>
              <a:avLst/>
              <a:gdLst/>
              <a:ahLst/>
              <a:cxnLst/>
              <a:rect l="l" t="t" r="r" b="b"/>
              <a:pathLst>
                <a:path w="778" h="1548" extrusionOk="0">
                  <a:moveTo>
                    <a:pt x="156" y="0"/>
                  </a:moveTo>
                  <a:cubicBezTo>
                    <a:pt x="138" y="0"/>
                    <a:pt x="120" y="3"/>
                    <a:pt x="101" y="10"/>
                  </a:cubicBezTo>
                  <a:cubicBezTo>
                    <a:pt x="26" y="35"/>
                    <a:pt x="1" y="110"/>
                    <a:pt x="26" y="185"/>
                  </a:cubicBezTo>
                  <a:lnTo>
                    <a:pt x="502" y="1463"/>
                  </a:lnTo>
                  <a:cubicBezTo>
                    <a:pt x="521" y="1520"/>
                    <a:pt x="568" y="1548"/>
                    <a:pt x="622" y="1548"/>
                  </a:cubicBezTo>
                  <a:cubicBezTo>
                    <a:pt x="640" y="1548"/>
                    <a:pt x="658" y="1545"/>
                    <a:pt x="677" y="1539"/>
                  </a:cubicBezTo>
                  <a:cubicBezTo>
                    <a:pt x="752" y="1513"/>
                    <a:pt x="778" y="1438"/>
                    <a:pt x="752" y="1363"/>
                  </a:cubicBezTo>
                  <a:lnTo>
                    <a:pt x="276" y="85"/>
                  </a:lnTo>
                  <a:cubicBezTo>
                    <a:pt x="257" y="29"/>
                    <a:pt x="21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89;p61">
              <a:extLst>
                <a:ext uri="{FF2B5EF4-FFF2-40B4-BE49-F238E27FC236}">
                  <a16:creationId xmlns:a16="http://schemas.microsoft.com/office/drawing/2014/main" id="{1361B7D7-595C-8382-253A-03B75697DBAD}"/>
                </a:ext>
              </a:extLst>
            </p:cNvPr>
            <p:cNvSpPr/>
            <p:nvPr/>
          </p:nvSpPr>
          <p:spPr>
            <a:xfrm>
              <a:off x="5244142" y="3549094"/>
              <a:ext cx="26855" cy="53364"/>
            </a:xfrm>
            <a:custGeom>
              <a:avLst/>
              <a:gdLst/>
              <a:ahLst/>
              <a:cxnLst/>
              <a:rect l="l" t="t" r="r" b="b"/>
              <a:pathLst>
                <a:path w="778" h="1546" extrusionOk="0">
                  <a:moveTo>
                    <a:pt x="171" y="1"/>
                  </a:moveTo>
                  <a:cubicBezTo>
                    <a:pt x="154" y="1"/>
                    <a:pt x="138" y="4"/>
                    <a:pt x="126" y="10"/>
                  </a:cubicBezTo>
                  <a:cubicBezTo>
                    <a:pt x="50" y="35"/>
                    <a:pt x="0" y="110"/>
                    <a:pt x="25" y="185"/>
                  </a:cubicBezTo>
                  <a:lnTo>
                    <a:pt x="501" y="1464"/>
                  </a:lnTo>
                  <a:cubicBezTo>
                    <a:pt x="522" y="1505"/>
                    <a:pt x="576" y="1546"/>
                    <a:pt x="636" y="1546"/>
                  </a:cubicBezTo>
                  <a:cubicBezTo>
                    <a:pt x="649" y="1546"/>
                    <a:pt x="663" y="1543"/>
                    <a:pt x="677" y="1539"/>
                  </a:cubicBezTo>
                  <a:cubicBezTo>
                    <a:pt x="752" y="1514"/>
                    <a:pt x="777" y="1439"/>
                    <a:pt x="752" y="1363"/>
                  </a:cubicBezTo>
                  <a:lnTo>
                    <a:pt x="301" y="85"/>
                  </a:lnTo>
                  <a:cubicBezTo>
                    <a:pt x="282" y="29"/>
                    <a:pt x="221" y="1"/>
                    <a:pt x="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90;p61">
              <a:extLst>
                <a:ext uri="{FF2B5EF4-FFF2-40B4-BE49-F238E27FC236}">
                  <a16:creationId xmlns:a16="http://schemas.microsoft.com/office/drawing/2014/main" id="{E38CCE1A-FC6E-639E-3C49-FFB9195A7FCF}"/>
                </a:ext>
              </a:extLst>
            </p:cNvPr>
            <p:cNvSpPr/>
            <p:nvPr/>
          </p:nvSpPr>
          <p:spPr>
            <a:xfrm>
              <a:off x="5350520" y="3654748"/>
              <a:ext cx="26855" cy="53330"/>
            </a:xfrm>
            <a:custGeom>
              <a:avLst/>
              <a:gdLst/>
              <a:ahLst/>
              <a:cxnLst/>
              <a:rect l="l" t="t" r="r" b="b"/>
              <a:pathLst>
                <a:path w="778" h="1545" extrusionOk="0">
                  <a:moveTo>
                    <a:pt x="142" y="0"/>
                  </a:moveTo>
                  <a:cubicBezTo>
                    <a:pt x="129" y="0"/>
                    <a:pt x="115" y="2"/>
                    <a:pt x="101" y="7"/>
                  </a:cubicBezTo>
                  <a:cubicBezTo>
                    <a:pt x="26" y="32"/>
                    <a:pt x="1" y="107"/>
                    <a:pt x="26" y="182"/>
                  </a:cubicBezTo>
                  <a:lnTo>
                    <a:pt x="502" y="1460"/>
                  </a:lnTo>
                  <a:cubicBezTo>
                    <a:pt x="521" y="1517"/>
                    <a:pt x="568" y="1545"/>
                    <a:pt x="622" y="1545"/>
                  </a:cubicBezTo>
                  <a:cubicBezTo>
                    <a:pt x="640" y="1545"/>
                    <a:pt x="659" y="1542"/>
                    <a:pt x="678" y="1536"/>
                  </a:cubicBezTo>
                  <a:cubicBezTo>
                    <a:pt x="753" y="1510"/>
                    <a:pt x="778" y="1435"/>
                    <a:pt x="753" y="1360"/>
                  </a:cubicBezTo>
                  <a:lnTo>
                    <a:pt x="277" y="82"/>
                  </a:lnTo>
                  <a:cubicBezTo>
                    <a:pt x="256" y="41"/>
                    <a:pt x="202"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91;p61">
              <a:extLst>
                <a:ext uri="{FF2B5EF4-FFF2-40B4-BE49-F238E27FC236}">
                  <a16:creationId xmlns:a16="http://schemas.microsoft.com/office/drawing/2014/main" id="{865E1D98-64B0-9F36-5606-4EF6D15C55AA}"/>
                </a:ext>
              </a:extLst>
            </p:cNvPr>
            <p:cNvSpPr/>
            <p:nvPr/>
          </p:nvSpPr>
          <p:spPr>
            <a:xfrm>
              <a:off x="5079778" y="3529489"/>
              <a:ext cx="51051" cy="32964"/>
            </a:xfrm>
            <a:custGeom>
              <a:avLst/>
              <a:gdLst/>
              <a:ahLst/>
              <a:cxnLst/>
              <a:rect l="l" t="t" r="r" b="b"/>
              <a:pathLst>
                <a:path w="1479" h="955" extrusionOk="0">
                  <a:moveTo>
                    <a:pt x="1339" y="1"/>
                  </a:moveTo>
                  <a:cubicBezTo>
                    <a:pt x="1317" y="1"/>
                    <a:pt x="1296" y="9"/>
                    <a:pt x="1278" y="27"/>
                  </a:cubicBezTo>
                  <a:lnTo>
                    <a:pt x="101" y="703"/>
                  </a:lnTo>
                  <a:cubicBezTo>
                    <a:pt x="25" y="728"/>
                    <a:pt x="0" y="829"/>
                    <a:pt x="50" y="879"/>
                  </a:cubicBezTo>
                  <a:cubicBezTo>
                    <a:pt x="67" y="927"/>
                    <a:pt x="104" y="955"/>
                    <a:pt x="148" y="955"/>
                  </a:cubicBezTo>
                  <a:cubicBezTo>
                    <a:pt x="173" y="955"/>
                    <a:pt x="199" y="947"/>
                    <a:pt x="226" y="929"/>
                  </a:cubicBezTo>
                  <a:lnTo>
                    <a:pt x="1404" y="252"/>
                  </a:lnTo>
                  <a:cubicBezTo>
                    <a:pt x="1479" y="227"/>
                    <a:pt x="1479" y="127"/>
                    <a:pt x="1454" y="77"/>
                  </a:cubicBezTo>
                  <a:cubicBezTo>
                    <a:pt x="1422" y="28"/>
                    <a:pt x="1379" y="1"/>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92;p61">
              <a:extLst>
                <a:ext uri="{FF2B5EF4-FFF2-40B4-BE49-F238E27FC236}">
                  <a16:creationId xmlns:a16="http://schemas.microsoft.com/office/drawing/2014/main" id="{401D7C68-198C-D522-3B3F-309D33F3C4C2}"/>
                </a:ext>
              </a:extLst>
            </p:cNvPr>
            <p:cNvSpPr/>
            <p:nvPr/>
          </p:nvSpPr>
          <p:spPr>
            <a:xfrm>
              <a:off x="5201757" y="3500116"/>
              <a:ext cx="44148" cy="23437"/>
            </a:xfrm>
            <a:custGeom>
              <a:avLst/>
              <a:gdLst/>
              <a:ahLst/>
              <a:cxnLst/>
              <a:rect l="l" t="t" r="r" b="b"/>
              <a:pathLst>
                <a:path w="1279" h="679" extrusionOk="0">
                  <a:moveTo>
                    <a:pt x="827" y="0"/>
                  </a:moveTo>
                  <a:lnTo>
                    <a:pt x="75" y="427"/>
                  </a:lnTo>
                  <a:cubicBezTo>
                    <a:pt x="25" y="452"/>
                    <a:pt x="0" y="502"/>
                    <a:pt x="0" y="552"/>
                  </a:cubicBezTo>
                  <a:cubicBezTo>
                    <a:pt x="0" y="577"/>
                    <a:pt x="0" y="577"/>
                    <a:pt x="25" y="602"/>
                  </a:cubicBezTo>
                  <a:cubicBezTo>
                    <a:pt x="58" y="651"/>
                    <a:pt x="100" y="678"/>
                    <a:pt x="140" y="678"/>
                  </a:cubicBezTo>
                  <a:cubicBezTo>
                    <a:pt x="162" y="678"/>
                    <a:pt x="183" y="670"/>
                    <a:pt x="201" y="652"/>
                  </a:cubicBezTo>
                  <a:lnTo>
                    <a:pt x="1278" y="51"/>
                  </a:lnTo>
                  <a:cubicBezTo>
                    <a:pt x="1128" y="26"/>
                    <a:pt x="978" y="0"/>
                    <a:pt x="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93;p61">
              <a:extLst>
                <a:ext uri="{FF2B5EF4-FFF2-40B4-BE49-F238E27FC236}">
                  <a16:creationId xmlns:a16="http://schemas.microsoft.com/office/drawing/2014/main" id="{C405AD4A-1380-03FF-661E-577DD0EEF082}"/>
                </a:ext>
              </a:extLst>
            </p:cNvPr>
            <p:cNvSpPr/>
            <p:nvPr/>
          </p:nvSpPr>
          <p:spPr>
            <a:xfrm>
              <a:off x="5273550" y="3647154"/>
              <a:ext cx="51949" cy="32964"/>
            </a:xfrm>
            <a:custGeom>
              <a:avLst/>
              <a:gdLst/>
              <a:ahLst/>
              <a:cxnLst/>
              <a:rect l="l" t="t" r="r" b="b"/>
              <a:pathLst>
                <a:path w="1505" h="955" extrusionOk="0">
                  <a:moveTo>
                    <a:pt x="1345" y="0"/>
                  </a:moveTo>
                  <a:cubicBezTo>
                    <a:pt x="1320" y="0"/>
                    <a:pt x="1296" y="8"/>
                    <a:pt x="1279" y="26"/>
                  </a:cubicBezTo>
                  <a:lnTo>
                    <a:pt x="101" y="703"/>
                  </a:lnTo>
                  <a:cubicBezTo>
                    <a:pt x="25" y="728"/>
                    <a:pt x="0" y="828"/>
                    <a:pt x="50" y="878"/>
                  </a:cubicBezTo>
                  <a:cubicBezTo>
                    <a:pt x="67" y="927"/>
                    <a:pt x="114" y="955"/>
                    <a:pt x="159" y="955"/>
                  </a:cubicBezTo>
                  <a:cubicBezTo>
                    <a:pt x="184" y="955"/>
                    <a:pt x="208" y="946"/>
                    <a:pt x="226" y="928"/>
                  </a:cubicBezTo>
                  <a:lnTo>
                    <a:pt x="1404" y="252"/>
                  </a:lnTo>
                  <a:cubicBezTo>
                    <a:pt x="1479" y="202"/>
                    <a:pt x="1504" y="126"/>
                    <a:pt x="1454" y="76"/>
                  </a:cubicBezTo>
                  <a:cubicBezTo>
                    <a:pt x="1438" y="28"/>
                    <a:pt x="1390" y="0"/>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94;p61">
              <a:extLst>
                <a:ext uri="{FF2B5EF4-FFF2-40B4-BE49-F238E27FC236}">
                  <a16:creationId xmlns:a16="http://schemas.microsoft.com/office/drawing/2014/main" id="{C4680510-405C-7BD2-727C-539DF6F8CDBC}"/>
                </a:ext>
              </a:extLst>
            </p:cNvPr>
            <p:cNvSpPr/>
            <p:nvPr/>
          </p:nvSpPr>
          <p:spPr>
            <a:xfrm>
              <a:off x="5306409" y="3513957"/>
              <a:ext cx="15602" cy="9596"/>
            </a:xfrm>
            <a:custGeom>
              <a:avLst/>
              <a:gdLst/>
              <a:ahLst/>
              <a:cxnLst/>
              <a:rect l="l" t="t" r="r" b="b"/>
              <a:pathLst>
                <a:path w="452" h="278" extrusionOk="0">
                  <a:moveTo>
                    <a:pt x="76" y="0"/>
                  </a:moveTo>
                  <a:lnTo>
                    <a:pt x="51" y="26"/>
                  </a:lnTo>
                  <a:cubicBezTo>
                    <a:pt x="26" y="51"/>
                    <a:pt x="1" y="101"/>
                    <a:pt x="1" y="151"/>
                  </a:cubicBezTo>
                  <a:cubicBezTo>
                    <a:pt x="1" y="176"/>
                    <a:pt x="1" y="176"/>
                    <a:pt x="1" y="201"/>
                  </a:cubicBezTo>
                  <a:cubicBezTo>
                    <a:pt x="33" y="250"/>
                    <a:pt x="76" y="277"/>
                    <a:pt x="122" y="277"/>
                  </a:cubicBezTo>
                  <a:cubicBezTo>
                    <a:pt x="148" y="277"/>
                    <a:pt x="175" y="269"/>
                    <a:pt x="201" y="251"/>
                  </a:cubicBezTo>
                  <a:lnTo>
                    <a:pt x="452" y="101"/>
                  </a:lnTo>
                  <a:cubicBezTo>
                    <a:pt x="327" y="76"/>
                    <a:pt x="201" y="51"/>
                    <a:pt x="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95;p61">
              <a:extLst>
                <a:ext uri="{FF2B5EF4-FFF2-40B4-BE49-F238E27FC236}">
                  <a16:creationId xmlns:a16="http://schemas.microsoft.com/office/drawing/2014/main" id="{FE6A152F-BB3C-5680-B540-79654E5FAC62}"/>
                </a:ext>
              </a:extLst>
            </p:cNvPr>
            <p:cNvSpPr/>
            <p:nvPr/>
          </p:nvSpPr>
          <p:spPr>
            <a:xfrm>
              <a:off x="5159371" y="3560657"/>
              <a:ext cx="56264" cy="12150"/>
            </a:xfrm>
            <a:custGeom>
              <a:avLst/>
              <a:gdLst/>
              <a:ahLst/>
              <a:cxnLst/>
              <a:rect l="l" t="t" r="r" b="b"/>
              <a:pathLst>
                <a:path w="1630" h="352" extrusionOk="0">
                  <a:moveTo>
                    <a:pt x="150" y="1"/>
                  </a:moveTo>
                  <a:cubicBezTo>
                    <a:pt x="75" y="1"/>
                    <a:pt x="0" y="76"/>
                    <a:pt x="0" y="151"/>
                  </a:cubicBezTo>
                  <a:cubicBezTo>
                    <a:pt x="0" y="226"/>
                    <a:pt x="50" y="277"/>
                    <a:pt x="125" y="277"/>
                  </a:cubicBezTo>
                  <a:lnTo>
                    <a:pt x="1479" y="352"/>
                  </a:lnTo>
                  <a:cubicBezTo>
                    <a:pt x="1554" y="352"/>
                    <a:pt x="1629" y="302"/>
                    <a:pt x="1629" y="226"/>
                  </a:cubicBezTo>
                  <a:cubicBezTo>
                    <a:pt x="1629" y="151"/>
                    <a:pt x="1579" y="76"/>
                    <a:pt x="1504" y="76"/>
                  </a:cubicBez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96;p61">
              <a:extLst>
                <a:ext uri="{FF2B5EF4-FFF2-40B4-BE49-F238E27FC236}">
                  <a16:creationId xmlns:a16="http://schemas.microsoft.com/office/drawing/2014/main" id="{D928CC25-34E7-DF90-CAD6-3C3575E860CA}"/>
                </a:ext>
              </a:extLst>
            </p:cNvPr>
            <p:cNvSpPr/>
            <p:nvPr/>
          </p:nvSpPr>
          <p:spPr>
            <a:xfrm>
              <a:off x="5227713" y="3718119"/>
              <a:ext cx="57126" cy="12150"/>
            </a:xfrm>
            <a:custGeom>
              <a:avLst/>
              <a:gdLst/>
              <a:ahLst/>
              <a:cxnLst/>
              <a:rect l="l" t="t" r="r" b="b"/>
              <a:pathLst>
                <a:path w="1655" h="352" extrusionOk="0">
                  <a:moveTo>
                    <a:pt x="150" y="0"/>
                  </a:moveTo>
                  <a:cubicBezTo>
                    <a:pt x="75" y="0"/>
                    <a:pt x="25" y="75"/>
                    <a:pt x="0" y="151"/>
                  </a:cubicBezTo>
                  <a:cubicBezTo>
                    <a:pt x="0" y="226"/>
                    <a:pt x="75" y="276"/>
                    <a:pt x="150" y="276"/>
                  </a:cubicBezTo>
                  <a:lnTo>
                    <a:pt x="1504" y="351"/>
                  </a:lnTo>
                  <a:cubicBezTo>
                    <a:pt x="1579" y="351"/>
                    <a:pt x="1629" y="301"/>
                    <a:pt x="1654" y="226"/>
                  </a:cubicBezTo>
                  <a:cubicBezTo>
                    <a:pt x="1654" y="151"/>
                    <a:pt x="1579" y="75"/>
                    <a:pt x="1504" y="75"/>
                  </a:cubicBezTo>
                  <a:lnTo>
                    <a:pt x="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97;p61">
              <a:extLst>
                <a:ext uri="{FF2B5EF4-FFF2-40B4-BE49-F238E27FC236}">
                  <a16:creationId xmlns:a16="http://schemas.microsoft.com/office/drawing/2014/main" id="{31B3C7EE-7780-066E-E9CE-8AD7B7ED3E72}"/>
                </a:ext>
              </a:extLst>
            </p:cNvPr>
            <p:cNvSpPr/>
            <p:nvPr/>
          </p:nvSpPr>
          <p:spPr>
            <a:xfrm>
              <a:off x="5308998" y="3593378"/>
              <a:ext cx="56264" cy="11460"/>
            </a:xfrm>
            <a:custGeom>
              <a:avLst/>
              <a:gdLst/>
              <a:ahLst/>
              <a:cxnLst/>
              <a:rect l="l" t="t" r="r" b="b"/>
              <a:pathLst>
                <a:path w="1630" h="332" extrusionOk="0">
                  <a:moveTo>
                    <a:pt x="121" y="0"/>
                  </a:moveTo>
                  <a:cubicBezTo>
                    <a:pt x="57" y="0"/>
                    <a:pt x="1" y="65"/>
                    <a:pt x="1" y="131"/>
                  </a:cubicBezTo>
                  <a:cubicBezTo>
                    <a:pt x="1" y="206"/>
                    <a:pt x="51" y="256"/>
                    <a:pt x="126" y="256"/>
                  </a:cubicBezTo>
                  <a:lnTo>
                    <a:pt x="1480" y="331"/>
                  </a:lnTo>
                  <a:cubicBezTo>
                    <a:pt x="1555" y="331"/>
                    <a:pt x="1630" y="281"/>
                    <a:pt x="1630" y="206"/>
                  </a:cubicBezTo>
                  <a:cubicBezTo>
                    <a:pt x="1630" y="131"/>
                    <a:pt x="1580" y="55"/>
                    <a:pt x="1505" y="55"/>
                  </a:cubicBezTo>
                  <a:lnTo>
                    <a:pt x="151" y="5"/>
                  </a:lnTo>
                  <a:cubicBezTo>
                    <a:pt x="141" y="2"/>
                    <a:pt x="131"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98;p61">
              <a:extLst>
                <a:ext uri="{FF2B5EF4-FFF2-40B4-BE49-F238E27FC236}">
                  <a16:creationId xmlns:a16="http://schemas.microsoft.com/office/drawing/2014/main" id="{6FCFD9BC-5BB9-77B4-C919-9DD319907618}"/>
                </a:ext>
              </a:extLst>
            </p:cNvPr>
            <p:cNvSpPr/>
            <p:nvPr/>
          </p:nvSpPr>
          <p:spPr>
            <a:xfrm>
              <a:off x="5065074" y="3654955"/>
              <a:ext cx="57126" cy="11287"/>
            </a:xfrm>
            <a:custGeom>
              <a:avLst/>
              <a:gdLst/>
              <a:ahLst/>
              <a:cxnLst/>
              <a:rect l="l" t="t" r="r" b="b"/>
              <a:pathLst>
                <a:path w="1655" h="327" extrusionOk="0">
                  <a:moveTo>
                    <a:pt x="151" y="1"/>
                  </a:moveTo>
                  <a:cubicBezTo>
                    <a:pt x="75" y="1"/>
                    <a:pt x="25" y="51"/>
                    <a:pt x="25" y="126"/>
                  </a:cubicBezTo>
                  <a:cubicBezTo>
                    <a:pt x="0" y="201"/>
                    <a:pt x="75" y="251"/>
                    <a:pt x="151" y="276"/>
                  </a:cubicBezTo>
                  <a:lnTo>
                    <a:pt x="1504" y="327"/>
                  </a:lnTo>
                  <a:cubicBezTo>
                    <a:pt x="1579" y="327"/>
                    <a:pt x="1654" y="276"/>
                    <a:pt x="1654" y="201"/>
                  </a:cubicBezTo>
                  <a:cubicBezTo>
                    <a:pt x="1654" y="126"/>
                    <a:pt x="1604" y="51"/>
                    <a:pt x="1529" y="51"/>
                  </a:cubicBez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99;p61">
              <a:extLst>
                <a:ext uri="{FF2B5EF4-FFF2-40B4-BE49-F238E27FC236}">
                  <a16:creationId xmlns:a16="http://schemas.microsoft.com/office/drawing/2014/main" id="{BB69D187-4C77-FB8F-BFF9-89C06A1D1CE0}"/>
                </a:ext>
              </a:extLst>
            </p:cNvPr>
            <p:cNvSpPr/>
            <p:nvPr/>
          </p:nvSpPr>
          <p:spPr>
            <a:xfrm>
              <a:off x="5420622" y="4262783"/>
              <a:ext cx="53640" cy="30099"/>
            </a:xfrm>
            <a:custGeom>
              <a:avLst/>
              <a:gdLst/>
              <a:ahLst/>
              <a:cxnLst/>
              <a:rect l="l" t="t" r="r" b="b"/>
              <a:pathLst>
                <a:path w="1554" h="872" extrusionOk="0">
                  <a:moveTo>
                    <a:pt x="170" y="0"/>
                  </a:moveTo>
                  <a:cubicBezTo>
                    <a:pt x="116" y="0"/>
                    <a:pt x="69" y="29"/>
                    <a:pt x="50" y="85"/>
                  </a:cubicBezTo>
                  <a:cubicBezTo>
                    <a:pt x="0" y="135"/>
                    <a:pt x="25" y="235"/>
                    <a:pt x="100" y="260"/>
                  </a:cubicBezTo>
                  <a:lnTo>
                    <a:pt x="1328" y="862"/>
                  </a:lnTo>
                  <a:cubicBezTo>
                    <a:pt x="1347" y="868"/>
                    <a:pt x="1366" y="871"/>
                    <a:pt x="1384" y="871"/>
                  </a:cubicBezTo>
                  <a:cubicBezTo>
                    <a:pt x="1438" y="871"/>
                    <a:pt x="1485" y="843"/>
                    <a:pt x="1504" y="787"/>
                  </a:cubicBezTo>
                  <a:cubicBezTo>
                    <a:pt x="1554" y="737"/>
                    <a:pt x="1504" y="636"/>
                    <a:pt x="1454" y="611"/>
                  </a:cubicBezTo>
                  <a:lnTo>
                    <a:pt x="226" y="10"/>
                  </a:lnTo>
                  <a:cubicBezTo>
                    <a:pt x="207" y="4"/>
                    <a:pt x="188" y="0"/>
                    <a:pt x="170" y="0"/>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00;p61">
              <a:extLst>
                <a:ext uri="{FF2B5EF4-FFF2-40B4-BE49-F238E27FC236}">
                  <a16:creationId xmlns:a16="http://schemas.microsoft.com/office/drawing/2014/main" id="{954FBA96-BEC7-C199-A08D-D035747215FF}"/>
                </a:ext>
              </a:extLst>
            </p:cNvPr>
            <p:cNvSpPr/>
            <p:nvPr/>
          </p:nvSpPr>
          <p:spPr>
            <a:xfrm>
              <a:off x="5433566" y="4382174"/>
              <a:ext cx="26855" cy="53330"/>
            </a:xfrm>
            <a:custGeom>
              <a:avLst/>
              <a:gdLst/>
              <a:ahLst/>
              <a:cxnLst/>
              <a:rect l="l" t="t" r="r" b="b"/>
              <a:pathLst>
                <a:path w="778" h="1545" extrusionOk="0">
                  <a:moveTo>
                    <a:pt x="171" y="0"/>
                  </a:moveTo>
                  <a:cubicBezTo>
                    <a:pt x="154" y="0"/>
                    <a:pt x="139" y="3"/>
                    <a:pt x="126" y="9"/>
                  </a:cubicBezTo>
                  <a:cubicBezTo>
                    <a:pt x="51" y="35"/>
                    <a:pt x="1" y="110"/>
                    <a:pt x="26" y="185"/>
                  </a:cubicBezTo>
                  <a:lnTo>
                    <a:pt x="502" y="1463"/>
                  </a:lnTo>
                  <a:cubicBezTo>
                    <a:pt x="523" y="1504"/>
                    <a:pt x="577" y="1545"/>
                    <a:pt x="637" y="1545"/>
                  </a:cubicBezTo>
                  <a:cubicBezTo>
                    <a:pt x="650" y="1545"/>
                    <a:pt x="664" y="1543"/>
                    <a:pt x="678" y="1538"/>
                  </a:cubicBezTo>
                  <a:cubicBezTo>
                    <a:pt x="753" y="1513"/>
                    <a:pt x="778" y="1438"/>
                    <a:pt x="753" y="1363"/>
                  </a:cubicBezTo>
                  <a:lnTo>
                    <a:pt x="302" y="85"/>
                  </a:lnTo>
                  <a:cubicBezTo>
                    <a:pt x="283" y="28"/>
                    <a:pt x="222"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01;p61">
              <a:extLst>
                <a:ext uri="{FF2B5EF4-FFF2-40B4-BE49-F238E27FC236}">
                  <a16:creationId xmlns:a16="http://schemas.microsoft.com/office/drawing/2014/main" id="{E4B403F5-CB40-65E5-35C4-E7B51AAAF82F}"/>
                </a:ext>
              </a:extLst>
            </p:cNvPr>
            <p:cNvSpPr/>
            <p:nvPr/>
          </p:nvSpPr>
          <p:spPr>
            <a:xfrm>
              <a:off x="5552956" y="4344206"/>
              <a:ext cx="26855" cy="53330"/>
            </a:xfrm>
            <a:custGeom>
              <a:avLst/>
              <a:gdLst/>
              <a:ahLst/>
              <a:cxnLst/>
              <a:rect l="l" t="t" r="r" b="b"/>
              <a:pathLst>
                <a:path w="778" h="1545" extrusionOk="0">
                  <a:moveTo>
                    <a:pt x="142" y="0"/>
                  </a:moveTo>
                  <a:cubicBezTo>
                    <a:pt x="128" y="0"/>
                    <a:pt x="115" y="2"/>
                    <a:pt x="101" y="7"/>
                  </a:cubicBezTo>
                  <a:cubicBezTo>
                    <a:pt x="26" y="32"/>
                    <a:pt x="1" y="107"/>
                    <a:pt x="26" y="182"/>
                  </a:cubicBezTo>
                  <a:lnTo>
                    <a:pt x="502" y="1460"/>
                  </a:lnTo>
                  <a:cubicBezTo>
                    <a:pt x="521" y="1517"/>
                    <a:pt x="568" y="1545"/>
                    <a:pt x="622" y="1545"/>
                  </a:cubicBezTo>
                  <a:cubicBezTo>
                    <a:pt x="640" y="1545"/>
                    <a:pt x="659" y="1542"/>
                    <a:pt x="677" y="1536"/>
                  </a:cubicBezTo>
                  <a:cubicBezTo>
                    <a:pt x="727" y="1510"/>
                    <a:pt x="778" y="1435"/>
                    <a:pt x="753" y="1360"/>
                  </a:cubicBezTo>
                  <a:lnTo>
                    <a:pt x="276" y="82"/>
                  </a:lnTo>
                  <a:cubicBezTo>
                    <a:pt x="256" y="41"/>
                    <a:pt x="202"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02;p61">
              <a:extLst>
                <a:ext uri="{FF2B5EF4-FFF2-40B4-BE49-F238E27FC236}">
                  <a16:creationId xmlns:a16="http://schemas.microsoft.com/office/drawing/2014/main" id="{8D215343-FF4C-6EFC-1268-E135E083B1C6}"/>
                </a:ext>
              </a:extLst>
            </p:cNvPr>
            <p:cNvSpPr/>
            <p:nvPr/>
          </p:nvSpPr>
          <p:spPr>
            <a:xfrm>
              <a:off x="5387729" y="4325050"/>
              <a:ext cx="51949" cy="32895"/>
            </a:xfrm>
            <a:custGeom>
              <a:avLst/>
              <a:gdLst/>
              <a:ahLst/>
              <a:cxnLst/>
              <a:rect l="l" t="t" r="r" b="b"/>
              <a:pathLst>
                <a:path w="1505" h="953" extrusionOk="0">
                  <a:moveTo>
                    <a:pt x="1328" y="1"/>
                  </a:moveTo>
                  <a:cubicBezTo>
                    <a:pt x="1309" y="1"/>
                    <a:pt x="1292" y="4"/>
                    <a:pt x="1279" y="10"/>
                  </a:cubicBezTo>
                  <a:lnTo>
                    <a:pt x="101" y="712"/>
                  </a:lnTo>
                  <a:cubicBezTo>
                    <a:pt x="26" y="737"/>
                    <a:pt x="1" y="812"/>
                    <a:pt x="51" y="888"/>
                  </a:cubicBezTo>
                  <a:cubicBezTo>
                    <a:pt x="67" y="935"/>
                    <a:pt x="113" y="953"/>
                    <a:pt x="157" y="953"/>
                  </a:cubicBezTo>
                  <a:cubicBezTo>
                    <a:pt x="183" y="953"/>
                    <a:pt x="208" y="947"/>
                    <a:pt x="226" y="938"/>
                  </a:cubicBezTo>
                  <a:lnTo>
                    <a:pt x="1404" y="261"/>
                  </a:lnTo>
                  <a:cubicBezTo>
                    <a:pt x="1479" y="211"/>
                    <a:pt x="1504" y="136"/>
                    <a:pt x="1454" y="60"/>
                  </a:cubicBezTo>
                  <a:cubicBezTo>
                    <a:pt x="1436" y="24"/>
                    <a:pt x="1377" y="1"/>
                    <a:pt x="1328" y="1"/>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03;p61">
              <a:extLst>
                <a:ext uri="{FF2B5EF4-FFF2-40B4-BE49-F238E27FC236}">
                  <a16:creationId xmlns:a16="http://schemas.microsoft.com/office/drawing/2014/main" id="{D74E6328-0E7B-A02A-C4EF-9D561FD3C75E}"/>
                </a:ext>
              </a:extLst>
            </p:cNvPr>
            <p:cNvSpPr/>
            <p:nvPr/>
          </p:nvSpPr>
          <p:spPr>
            <a:xfrm>
              <a:off x="5509708" y="4286116"/>
              <a:ext cx="51086" cy="32895"/>
            </a:xfrm>
            <a:custGeom>
              <a:avLst/>
              <a:gdLst/>
              <a:ahLst/>
              <a:cxnLst/>
              <a:rect l="l" t="t" r="r" b="b"/>
              <a:pathLst>
                <a:path w="1480" h="953" extrusionOk="0">
                  <a:moveTo>
                    <a:pt x="1314" y="1"/>
                  </a:moveTo>
                  <a:cubicBezTo>
                    <a:pt x="1294" y="1"/>
                    <a:pt x="1274" y="4"/>
                    <a:pt x="1254" y="11"/>
                  </a:cubicBezTo>
                  <a:lnTo>
                    <a:pt x="76" y="712"/>
                  </a:lnTo>
                  <a:cubicBezTo>
                    <a:pt x="26" y="737"/>
                    <a:pt x="0" y="813"/>
                    <a:pt x="26" y="888"/>
                  </a:cubicBezTo>
                  <a:cubicBezTo>
                    <a:pt x="57" y="935"/>
                    <a:pt x="99" y="953"/>
                    <a:pt x="145" y="953"/>
                  </a:cubicBezTo>
                  <a:cubicBezTo>
                    <a:pt x="171" y="953"/>
                    <a:pt x="199" y="947"/>
                    <a:pt x="226" y="938"/>
                  </a:cubicBezTo>
                  <a:lnTo>
                    <a:pt x="1404" y="261"/>
                  </a:lnTo>
                  <a:cubicBezTo>
                    <a:pt x="1454" y="211"/>
                    <a:pt x="1479" y="136"/>
                    <a:pt x="1454" y="61"/>
                  </a:cubicBezTo>
                  <a:cubicBezTo>
                    <a:pt x="1417" y="24"/>
                    <a:pt x="1367" y="1"/>
                    <a:pt x="1314" y="1"/>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04;p61">
              <a:extLst>
                <a:ext uri="{FF2B5EF4-FFF2-40B4-BE49-F238E27FC236}">
                  <a16:creationId xmlns:a16="http://schemas.microsoft.com/office/drawing/2014/main" id="{18FE61A9-7F22-5272-DB6D-05E4655204C8}"/>
                </a:ext>
              </a:extLst>
            </p:cNvPr>
            <p:cNvSpPr/>
            <p:nvPr/>
          </p:nvSpPr>
          <p:spPr>
            <a:xfrm>
              <a:off x="5613532" y="4286116"/>
              <a:ext cx="51914" cy="32895"/>
            </a:xfrm>
            <a:custGeom>
              <a:avLst/>
              <a:gdLst/>
              <a:ahLst/>
              <a:cxnLst/>
              <a:rect l="l" t="t" r="r" b="b"/>
              <a:pathLst>
                <a:path w="1504" h="953" extrusionOk="0">
                  <a:moveTo>
                    <a:pt x="1327" y="1"/>
                  </a:moveTo>
                  <a:cubicBezTo>
                    <a:pt x="1309" y="1"/>
                    <a:pt x="1292" y="4"/>
                    <a:pt x="1278" y="11"/>
                  </a:cubicBezTo>
                  <a:lnTo>
                    <a:pt x="100" y="712"/>
                  </a:lnTo>
                  <a:cubicBezTo>
                    <a:pt x="25" y="737"/>
                    <a:pt x="0" y="813"/>
                    <a:pt x="50" y="888"/>
                  </a:cubicBezTo>
                  <a:cubicBezTo>
                    <a:pt x="66" y="935"/>
                    <a:pt x="102" y="953"/>
                    <a:pt x="145" y="953"/>
                  </a:cubicBezTo>
                  <a:cubicBezTo>
                    <a:pt x="171" y="953"/>
                    <a:pt x="198" y="947"/>
                    <a:pt x="226" y="938"/>
                  </a:cubicBezTo>
                  <a:lnTo>
                    <a:pt x="1404" y="261"/>
                  </a:lnTo>
                  <a:cubicBezTo>
                    <a:pt x="1479" y="211"/>
                    <a:pt x="1504" y="136"/>
                    <a:pt x="1454" y="61"/>
                  </a:cubicBezTo>
                  <a:cubicBezTo>
                    <a:pt x="1435" y="24"/>
                    <a:pt x="1377" y="1"/>
                    <a:pt x="1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05;p61">
              <a:extLst>
                <a:ext uri="{FF2B5EF4-FFF2-40B4-BE49-F238E27FC236}">
                  <a16:creationId xmlns:a16="http://schemas.microsoft.com/office/drawing/2014/main" id="{7299516C-D4C2-E267-BF1B-C6A479CE39AB}"/>
                </a:ext>
              </a:extLst>
            </p:cNvPr>
            <p:cNvSpPr/>
            <p:nvPr/>
          </p:nvSpPr>
          <p:spPr>
            <a:xfrm>
              <a:off x="5467322" y="4356528"/>
              <a:ext cx="57126" cy="11460"/>
            </a:xfrm>
            <a:custGeom>
              <a:avLst/>
              <a:gdLst/>
              <a:ahLst/>
              <a:cxnLst/>
              <a:rect l="l" t="t" r="r" b="b"/>
              <a:pathLst>
                <a:path w="1655" h="332" extrusionOk="0">
                  <a:moveTo>
                    <a:pt x="151" y="1"/>
                  </a:moveTo>
                  <a:cubicBezTo>
                    <a:pt x="76" y="1"/>
                    <a:pt x="0" y="51"/>
                    <a:pt x="0" y="126"/>
                  </a:cubicBezTo>
                  <a:cubicBezTo>
                    <a:pt x="0" y="201"/>
                    <a:pt x="51" y="276"/>
                    <a:pt x="126" y="276"/>
                  </a:cubicBezTo>
                  <a:lnTo>
                    <a:pt x="1504" y="326"/>
                  </a:lnTo>
                  <a:cubicBezTo>
                    <a:pt x="1514" y="330"/>
                    <a:pt x="1524" y="331"/>
                    <a:pt x="1533" y="331"/>
                  </a:cubicBezTo>
                  <a:cubicBezTo>
                    <a:pt x="1592" y="331"/>
                    <a:pt x="1629" y="266"/>
                    <a:pt x="1629" y="201"/>
                  </a:cubicBezTo>
                  <a:cubicBezTo>
                    <a:pt x="1655" y="126"/>
                    <a:pt x="1579" y="76"/>
                    <a:pt x="1504" y="76"/>
                  </a:cubicBezTo>
                  <a:lnTo>
                    <a:pt x="151" y="1"/>
                  </a:ln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06;p61">
              <a:extLst>
                <a:ext uri="{FF2B5EF4-FFF2-40B4-BE49-F238E27FC236}">
                  <a16:creationId xmlns:a16="http://schemas.microsoft.com/office/drawing/2014/main" id="{4BF18057-645E-1785-B788-B8091A5E576F}"/>
                </a:ext>
              </a:extLst>
            </p:cNvPr>
            <p:cNvSpPr/>
            <p:nvPr/>
          </p:nvSpPr>
          <p:spPr>
            <a:xfrm>
              <a:off x="5616983" y="4388525"/>
              <a:ext cx="57126" cy="12150"/>
            </a:xfrm>
            <a:custGeom>
              <a:avLst/>
              <a:gdLst/>
              <a:ahLst/>
              <a:cxnLst/>
              <a:rect l="l" t="t" r="r" b="b"/>
              <a:pathLst>
                <a:path w="1655" h="352" extrusionOk="0">
                  <a:moveTo>
                    <a:pt x="151" y="1"/>
                  </a:moveTo>
                  <a:cubicBezTo>
                    <a:pt x="75" y="1"/>
                    <a:pt x="0" y="51"/>
                    <a:pt x="0" y="126"/>
                  </a:cubicBezTo>
                  <a:cubicBezTo>
                    <a:pt x="0" y="201"/>
                    <a:pt x="50" y="277"/>
                    <a:pt x="126" y="277"/>
                  </a:cubicBezTo>
                  <a:lnTo>
                    <a:pt x="1504" y="352"/>
                  </a:lnTo>
                  <a:cubicBezTo>
                    <a:pt x="1579" y="352"/>
                    <a:pt x="1629" y="277"/>
                    <a:pt x="1629" y="226"/>
                  </a:cubicBezTo>
                  <a:cubicBezTo>
                    <a:pt x="1654" y="151"/>
                    <a:pt x="1579" y="76"/>
                    <a:pt x="1504" y="76"/>
                  </a:cubicBez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07;p61">
              <a:extLst>
                <a:ext uri="{FF2B5EF4-FFF2-40B4-BE49-F238E27FC236}">
                  <a16:creationId xmlns:a16="http://schemas.microsoft.com/office/drawing/2014/main" id="{A72BF113-0DC9-6511-F8B7-9CE072E7F1DB}"/>
                </a:ext>
              </a:extLst>
            </p:cNvPr>
            <p:cNvSpPr/>
            <p:nvPr/>
          </p:nvSpPr>
          <p:spPr>
            <a:xfrm>
              <a:off x="4952618" y="4390285"/>
              <a:ext cx="30306" cy="22505"/>
            </a:xfrm>
            <a:custGeom>
              <a:avLst/>
              <a:gdLst/>
              <a:ahLst/>
              <a:cxnLst/>
              <a:rect l="l" t="t" r="r" b="b"/>
              <a:pathLst>
                <a:path w="878" h="652" extrusionOk="0">
                  <a:moveTo>
                    <a:pt x="0" y="0"/>
                  </a:moveTo>
                  <a:lnTo>
                    <a:pt x="0" y="301"/>
                  </a:lnTo>
                  <a:lnTo>
                    <a:pt x="677" y="652"/>
                  </a:lnTo>
                  <a:lnTo>
                    <a:pt x="727" y="652"/>
                  </a:lnTo>
                  <a:cubicBezTo>
                    <a:pt x="777" y="652"/>
                    <a:pt x="827" y="627"/>
                    <a:pt x="852" y="577"/>
                  </a:cubicBezTo>
                  <a:cubicBezTo>
                    <a:pt x="877" y="501"/>
                    <a:pt x="852" y="426"/>
                    <a:pt x="802" y="401"/>
                  </a:cubicBezTo>
                  <a:lnTo>
                    <a:pt x="0" y="0"/>
                  </a:ln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08;p61">
              <a:extLst>
                <a:ext uri="{FF2B5EF4-FFF2-40B4-BE49-F238E27FC236}">
                  <a16:creationId xmlns:a16="http://schemas.microsoft.com/office/drawing/2014/main" id="{005EC2D6-6D5B-C3EB-0A9F-BCEA6B98ADC6}"/>
                </a:ext>
              </a:extLst>
            </p:cNvPr>
            <p:cNvSpPr/>
            <p:nvPr/>
          </p:nvSpPr>
          <p:spPr>
            <a:xfrm>
              <a:off x="4641184" y="4316007"/>
              <a:ext cx="52812" cy="30030"/>
            </a:xfrm>
            <a:custGeom>
              <a:avLst/>
              <a:gdLst/>
              <a:ahLst/>
              <a:cxnLst/>
              <a:rect l="l" t="t" r="r" b="b"/>
              <a:pathLst>
                <a:path w="1530" h="870" extrusionOk="0">
                  <a:moveTo>
                    <a:pt x="161" y="1"/>
                  </a:moveTo>
                  <a:cubicBezTo>
                    <a:pt x="109" y="1"/>
                    <a:pt x="61" y="36"/>
                    <a:pt x="25" y="72"/>
                  </a:cubicBezTo>
                  <a:cubicBezTo>
                    <a:pt x="0" y="147"/>
                    <a:pt x="25" y="222"/>
                    <a:pt x="101" y="272"/>
                  </a:cubicBezTo>
                  <a:lnTo>
                    <a:pt x="1329" y="849"/>
                  </a:lnTo>
                  <a:cubicBezTo>
                    <a:pt x="1343" y="863"/>
                    <a:pt x="1362" y="870"/>
                    <a:pt x="1383" y="870"/>
                  </a:cubicBezTo>
                  <a:cubicBezTo>
                    <a:pt x="1431" y="870"/>
                    <a:pt x="1486" y="834"/>
                    <a:pt x="1504" y="799"/>
                  </a:cubicBezTo>
                  <a:cubicBezTo>
                    <a:pt x="1529" y="723"/>
                    <a:pt x="1504" y="648"/>
                    <a:pt x="1454" y="623"/>
                  </a:cubicBezTo>
                  <a:lnTo>
                    <a:pt x="226" y="22"/>
                  </a:lnTo>
                  <a:cubicBezTo>
                    <a:pt x="204" y="7"/>
                    <a:pt x="182"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09;p61">
              <a:extLst>
                <a:ext uri="{FF2B5EF4-FFF2-40B4-BE49-F238E27FC236}">
                  <a16:creationId xmlns:a16="http://schemas.microsoft.com/office/drawing/2014/main" id="{094F959D-DA9B-72F4-964B-0D3A5B71B67A}"/>
                </a:ext>
              </a:extLst>
            </p:cNvPr>
            <p:cNvSpPr/>
            <p:nvPr/>
          </p:nvSpPr>
          <p:spPr>
            <a:xfrm>
              <a:off x="4691370" y="4242867"/>
              <a:ext cx="26855" cy="53468"/>
            </a:xfrm>
            <a:custGeom>
              <a:avLst/>
              <a:gdLst/>
              <a:ahLst/>
              <a:cxnLst/>
              <a:rect l="l" t="t" r="r" b="b"/>
              <a:pathLst>
                <a:path w="778" h="1549" extrusionOk="0">
                  <a:moveTo>
                    <a:pt x="156" y="1"/>
                  </a:moveTo>
                  <a:cubicBezTo>
                    <a:pt x="138" y="1"/>
                    <a:pt x="119" y="4"/>
                    <a:pt x="100" y="10"/>
                  </a:cubicBezTo>
                  <a:cubicBezTo>
                    <a:pt x="50" y="35"/>
                    <a:pt x="0" y="111"/>
                    <a:pt x="25" y="186"/>
                  </a:cubicBezTo>
                  <a:lnTo>
                    <a:pt x="501" y="1464"/>
                  </a:lnTo>
                  <a:cubicBezTo>
                    <a:pt x="520" y="1520"/>
                    <a:pt x="567" y="1549"/>
                    <a:pt x="621" y="1549"/>
                  </a:cubicBezTo>
                  <a:cubicBezTo>
                    <a:pt x="639" y="1549"/>
                    <a:pt x="658" y="1545"/>
                    <a:pt x="677" y="1539"/>
                  </a:cubicBezTo>
                  <a:cubicBezTo>
                    <a:pt x="752" y="1514"/>
                    <a:pt x="777" y="1439"/>
                    <a:pt x="752" y="1364"/>
                  </a:cubicBezTo>
                  <a:lnTo>
                    <a:pt x="276" y="86"/>
                  </a:lnTo>
                  <a:cubicBezTo>
                    <a:pt x="257" y="29"/>
                    <a:pt x="210"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10;p61">
              <a:extLst>
                <a:ext uri="{FF2B5EF4-FFF2-40B4-BE49-F238E27FC236}">
                  <a16:creationId xmlns:a16="http://schemas.microsoft.com/office/drawing/2014/main" id="{ED6A5BAB-CE13-957E-32E4-CCB1219016A2}"/>
                </a:ext>
              </a:extLst>
            </p:cNvPr>
            <p:cNvSpPr/>
            <p:nvPr/>
          </p:nvSpPr>
          <p:spPr>
            <a:xfrm>
              <a:off x="4648087" y="4184742"/>
              <a:ext cx="51949" cy="32895"/>
            </a:xfrm>
            <a:custGeom>
              <a:avLst/>
              <a:gdLst/>
              <a:ahLst/>
              <a:cxnLst/>
              <a:rect l="l" t="t" r="r" b="b"/>
              <a:pathLst>
                <a:path w="1505" h="953" extrusionOk="0">
                  <a:moveTo>
                    <a:pt x="1348" y="0"/>
                  </a:moveTo>
                  <a:cubicBezTo>
                    <a:pt x="1323" y="0"/>
                    <a:pt x="1297" y="6"/>
                    <a:pt x="1279" y="15"/>
                  </a:cubicBezTo>
                  <a:lnTo>
                    <a:pt x="101" y="692"/>
                  </a:lnTo>
                  <a:cubicBezTo>
                    <a:pt x="26" y="742"/>
                    <a:pt x="1" y="817"/>
                    <a:pt x="51" y="892"/>
                  </a:cubicBezTo>
                  <a:cubicBezTo>
                    <a:pt x="69" y="929"/>
                    <a:pt x="128" y="952"/>
                    <a:pt x="178" y="952"/>
                  </a:cubicBezTo>
                  <a:cubicBezTo>
                    <a:pt x="196" y="952"/>
                    <a:pt x="213" y="949"/>
                    <a:pt x="227" y="943"/>
                  </a:cubicBezTo>
                  <a:lnTo>
                    <a:pt x="1404" y="241"/>
                  </a:lnTo>
                  <a:cubicBezTo>
                    <a:pt x="1480" y="216"/>
                    <a:pt x="1505" y="140"/>
                    <a:pt x="1455" y="65"/>
                  </a:cubicBezTo>
                  <a:cubicBezTo>
                    <a:pt x="1439" y="18"/>
                    <a:pt x="1393" y="0"/>
                    <a:pt x="1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11;p61">
              <a:extLst>
                <a:ext uri="{FF2B5EF4-FFF2-40B4-BE49-F238E27FC236}">
                  <a16:creationId xmlns:a16="http://schemas.microsoft.com/office/drawing/2014/main" id="{E4B5FDC3-F9AB-1879-EDED-0514173FCEBD}"/>
                </a:ext>
              </a:extLst>
            </p:cNvPr>
            <p:cNvSpPr/>
            <p:nvPr/>
          </p:nvSpPr>
          <p:spPr>
            <a:xfrm>
              <a:off x="4720777" y="4340927"/>
              <a:ext cx="51914" cy="32964"/>
            </a:xfrm>
            <a:custGeom>
              <a:avLst/>
              <a:gdLst/>
              <a:ahLst/>
              <a:cxnLst/>
              <a:rect l="l" t="t" r="r" b="b"/>
              <a:pathLst>
                <a:path w="1504" h="955" extrusionOk="0">
                  <a:moveTo>
                    <a:pt x="1345" y="0"/>
                  </a:moveTo>
                  <a:cubicBezTo>
                    <a:pt x="1320" y="0"/>
                    <a:pt x="1296" y="9"/>
                    <a:pt x="1278" y="27"/>
                  </a:cubicBezTo>
                  <a:lnTo>
                    <a:pt x="100" y="703"/>
                  </a:lnTo>
                  <a:cubicBezTo>
                    <a:pt x="25" y="753"/>
                    <a:pt x="0" y="829"/>
                    <a:pt x="50" y="879"/>
                  </a:cubicBezTo>
                  <a:cubicBezTo>
                    <a:pt x="67" y="927"/>
                    <a:pt x="114" y="955"/>
                    <a:pt x="159" y="955"/>
                  </a:cubicBezTo>
                  <a:cubicBezTo>
                    <a:pt x="184" y="955"/>
                    <a:pt x="208" y="947"/>
                    <a:pt x="226" y="929"/>
                  </a:cubicBezTo>
                  <a:lnTo>
                    <a:pt x="1404" y="252"/>
                  </a:lnTo>
                  <a:cubicBezTo>
                    <a:pt x="1479" y="227"/>
                    <a:pt x="1504" y="127"/>
                    <a:pt x="1454" y="77"/>
                  </a:cubicBezTo>
                  <a:cubicBezTo>
                    <a:pt x="1438" y="28"/>
                    <a:pt x="1390" y="0"/>
                    <a:pt x="1345" y="0"/>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12;p61">
              <a:extLst>
                <a:ext uri="{FF2B5EF4-FFF2-40B4-BE49-F238E27FC236}">
                  <a16:creationId xmlns:a16="http://schemas.microsoft.com/office/drawing/2014/main" id="{8DC1FDB7-33A9-48C7-15E9-B860682F1559}"/>
                </a:ext>
              </a:extLst>
            </p:cNvPr>
            <p:cNvSpPr/>
            <p:nvPr/>
          </p:nvSpPr>
          <p:spPr>
            <a:xfrm>
              <a:off x="4752774" y="4184742"/>
              <a:ext cx="51086" cy="32895"/>
            </a:xfrm>
            <a:custGeom>
              <a:avLst/>
              <a:gdLst/>
              <a:ahLst/>
              <a:cxnLst/>
              <a:rect l="l" t="t" r="r" b="b"/>
              <a:pathLst>
                <a:path w="1480" h="953" extrusionOk="0">
                  <a:moveTo>
                    <a:pt x="1335" y="0"/>
                  </a:moveTo>
                  <a:cubicBezTo>
                    <a:pt x="1309" y="0"/>
                    <a:pt x="1281" y="6"/>
                    <a:pt x="1254" y="15"/>
                  </a:cubicBezTo>
                  <a:lnTo>
                    <a:pt x="76" y="692"/>
                  </a:lnTo>
                  <a:cubicBezTo>
                    <a:pt x="26" y="742"/>
                    <a:pt x="1" y="817"/>
                    <a:pt x="26" y="892"/>
                  </a:cubicBezTo>
                  <a:cubicBezTo>
                    <a:pt x="62" y="929"/>
                    <a:pt x="112" y="952"/>
                    <a:pt x="166" y="952"/>
                  </a:cubicBezTo>
                  <a:cubicBezTo>
                    <a:pt x="186" y="952"/>
                    <a:pt x="206" y="949"/>
                    <a:pt x="226" y="943"/>
                  </a:cubicBezTo>
                  <a:lnTo>
                    <a:pt x="1404" y="241"/>
                  </a:lnTo>
                  <a:cubicBezTo>
                    <a:pt x="1454" y="216"/>
                    <a:pt x="1479" y="140"/>
                    <a:pt x="1454" y="65"/>
                  </a:cubicBezTo>
                  <a:cubicBezTo>
                    <a:pt x="1422" y="18"/>
                    <a:pt x="1381" y="0"/>
                    <a:pt x="1335" y="0"/>
                  </a:cubicBez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13;p61">
              <a:extLst>
                <a:ext uri="{FF2B5EF4-FFF2-40B4-BE49-F238E27FC236}">
                  <a16:creationId xmlns:a16="http://schemas.microsoft.com/office/drawing/2014/main" id="{C142DCDF-302A-E980-87F0-29425DC92659}"/>
                </a:ext>
              </a:extLst>
            </p:cNvPr>
            <p:cNvSpPr/>
            <p:nvPr/>
          </p:nvSpPr>
          <p:spPr>
            <a:xfrm>
              <a:off x="4952618" y="4255327"/>
              <a:ext cx="39799" cy="11287"/>
            </a:xfrm>
            <a:custGeom>
              <a:avLst/>
              <a:gdLst/>
              <a:ahLst/>
              <a:cxnLst/>
              <a:rect l="l" t="t" r="r" b="b"/>
              <a:pathLst>
                <a:path w="1153" h="327" extrusionOk="0">
                  <a:moveTo>
                    <a:pt x="0" y="0"/>
                  </a:moveTo>
                  <a:lnTo>
                    <a:pt x="0" y="276"/>
                  </a:lnTo>
                  <a:lnTo>
                    <a:pt x="1003" y="326"/>
                  </a:lnTo>
                  <a:lnTo>
                    <a:pt x="1028" y="326"/>
                  </a:lnTo>
                  <a:cubicBezTo>
                    <a:pt x="1078" y="326"/>
                    <a:pt x="1153" y="276"/>
                    <a:pt x="1153" y="201"/>
                  </a:cubicBezTo>
                  <a:cubicBezTo>
                    <a:pt x="1153" y="126"/>
                    <a:pt x="1103" y="50"/>
                    <a:pt x="1028" y="50"/>
                  </a:cubicBezTo>
                  <a:lnTo>
                    <a:pt x="0" y="0"/>
                  </a:ln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14;p61">
              <a:extLst>
                <a:ext uri="{FF2B5EF4-FFF2-40B4-BE49-F238E27FC236}">
                  <a16:creationId xmlns:a16="http://schemas.microsoft.com/office/drawing/2014/main" id="{DB3E639E-615C-62B8-6D74-DD6248B746D3}"/>
                </a:ext>
              </a:extLst>
            </p:cNvPr>
            <p:cNvSpPr/>
            <p:nvPr/>
          </p:nvSpPr>
          <p:spPr>
            <a:xfrm>
              <a:off x="4756225" y="4287324"/>
              <a:ext cx="56264" cy="11460"/>
            </a:xfrm>
            <a:custGeom>
              <a:avLst/>
              <a:gdLst/>
              <a:ahLst/>
              <a:cxnLst/>
              <a:rect l="l" t="t" r="r" b="b"/>
              <a:pathLst>
                <a:path w="1630" h="332" extrusionOk="0">
                  <a:moveTo>
                    <a:pt x="126" y="1"/>
                  </a:moveTo>
                  <a:cubicBezTo>
                    <a:pt x="76" y="1"/>
                    <a:pt x="1" y="51"/>
                    <a:pt x="1" y="126"/>
                  </a:cubicBezTo>
                  <a:cubicBezTo>
                    <a:pt x="1" y="201"/>
                    <a:pt x="51" y="276"/>
                    <a:pt x="126" y="276"/>
                  </a:cubicBezTo>
                  <a:lnTo>
                    <a:pt x="1479" y="326"/>
                  </a:lnTo>
                  <a:cubicBezTo>
                    <a:pt x="1490" y="330"/>
                    <a:pt x="1500" y="331"/>
                    <a:pt x="1510" y="331"/>
                  </a:cubicBezTo>
                  <a:cubicBezTo>
                    <a:pt x="1573" y="331"/>
                    <a:pt x="1630" y="266"/>
                    <a:pt x="1630" y="201"/>
                  </a:cubicBezTo>
                  <a:cubicBezTo>
                    <a:pt x="1630" y="126"/>
                    <a:pt x="1580" y="76"/>
                    <a:pt x="1505" y="76"/>
                  </a:cubicBezTo>
                  <a:lnTo>
                    <a:pt x="126" y="1"/>
                  </a:lnTo>
                  <a:close/>
                </a:path>
              </a:pathLst>
            </a:custGeom>
            <a:solidFill>
              <a:srgbClr val="FFE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15;p61">
              <a:extLst>
                <a:ext uri="{FF2B5EF4-FFF2-40B4-BE49-F238E27FC236}">
                  <a16:creationId xmlns:a16="http://schemas.microsoft.com/office/drawing/2014/main" id="{F5E9F8AB-412D-DAEE-B566-0758D7241726}"/>
                </a:ext>
              </a:extLst>
            </p:cNvPr>
            <p:cNvSpPr/>
            <p:nvPr/>
          </p:nvSpPr>
          <p:spPr>
            <a:xfrm>
              <a:off x="4709525" y="3779523"/>
              <a:ext cx="925690" cy="606472"/>
            </a:xfrm>
            <a:custGeom>
              <a:avLst/>
              <a:gdLst/>
              <a:ahLst/>
              <a:cxnLst/>
              <a:rect l="l" t="t" r="r" b="b"/>
              <a:pathLst>
                <a:path w="26818" h="17570" extrusionOk="0">
                  <a:moveTo>
                    <a:pt x="76" y="1"/>
                  </a:moveTo>
                  <a:lnTo>
                    <a:pt x="0" y="17570"/>
                  </a:lnTo>
                  <a:lnTo>
                    <a:pt x="26392" y="17469"/>
                  </a:lnTo>
                  <a:lnTo>
                    <a:pt x="268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16;p61">
              <a:extLst>
                <a:ext uri="{FF2B5EF4-FFF2-40B4-BE49-F238E27FC236}">
                  <a16:creationId xmlns:a16="http://schemas.microsoft.com/office/drawing/2014/main" id="{C15D39C0-07C1-AB55-5C6A-0C7D42096D07}"/>
                </a:ext>
              </a:extLst>
            </p:cNvPr>
            <p:cNvSpPr/>
            <p:nvPr/>
          </p:nvSpPr>
          <p:spPr>
            <a:xfrm>
              <a:off x="5001047" y="3599902"/>
              <a:ext cx="263886" cy="196957"/>
            </a:xfrm>
            <a:custGeom>
              <a:avLst/>
              <a:gdLst/>
              <a:ahLst/>
              <a:cxnLst/>
              <a:rect l="l" t="t" r="r" b="b"/>
              <a:pathLst>
                <a:path w="7645" h="5706" extrusionOk="0">
                  <a:moveTo>
                    <a:pt x="7554" y="0"/>
                  </a:moveTo>
                  <a:cubicBezTo>
                    <a:pt x="7532" y="0"/>
                    <a:pt x="7509" y="12"/>
                    <a:pt x="7494" y="42"/>
                  </a:cubicBezTo>
                  <a:lnTo>
                    <a:pt x="3986" y="5505"/>
                  </a:lnTo>
                  <a:lnTo>
                    <a:pt x="151" y="568"/>
                  </a:lnTo>
                  <a:cubicBezTo>
                    <a:pt x="136" y="539"/>
                    <a:pt x="113" y="527"/>
                    <a:pt x="91" y="527"/>
                  </a:cubicBezTo>
                  <a:cubicBezTo>
                    <a:pt x="76" y="527"/>
                    <a:pt x="61" y="533"/>
                    <a:pt x="51" y="543"/>
                  </a:cubicBezTo>
                  <a:cubicBezTo>
                    <a:pt x="1" y="568"/>
                    <a:pt x="1" y="618"/>
                    <a:pt x="26" y="643"/>
                  </a:cubicBezTo>
                  <a:lnTo>
                    <a:pt x="3910" y="5681"/>
                  </a:lnTo>
                  <a:cubicBezTo>
                    <a:pt x="3935" y="5706"/>
                    <a:pt x="3960" y="5706"/>
                    <a:pt x="3986" y="5706"/>
                  </a:cubicBezTo>
                  <a:cubicBezTo>
                    <a:pt x="4011" y="5706"/>
                    <a:pt x="4036" y="5706"/>
                    <a:pt x="4061" y="5681"/>
                  </a:cubicBezTo>
                  <a:lnTo>
                    <a:pt x="7620" y="117"/>
                  </a:lnTo>
                  <a:cubicBezTo>
                    <a:pt x="7645" y="92"/>
                    <a:pt x="7645" y="42"/>
                    <a:pt x="7595" y="17"/>
                  </a:cubicBezTo>
                  <a:cubicBezTo>
                    <a:pt x="7584" y="6"/>
                    <a:pt x="7570" y="0"/>
                    <a:pt x="7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17;p61">
              <a:extLst>
                <a:ext uri="{FF2B5EF4-FFF2-40B4-BE49-F238E27FC236}">
                  <a16:creationId xmlns:a16="http://schemas.microsoft.com/office/drawing/2014/main" id="{438DFE83-343B-9352-002A-E80EB52B9C84}"/>
                </a:ext>
              </a:extLst>
            </p:cNvPr>
            <p:cNvSpPr/>
            <p:nvPr/>
          </p:nvSpPr>
          <p:spPr>
            <a:xfrm>
              <a:off x="4761437" y="3808068"/>
              <a:ext cx="827937" cy="542477"/>
            </a:xfrm>
            <a:custGeom>
              <a:avLst/>
              <a:gdLst/>
              <a:ahLst/>
              <a:cxnLst/>
              <a:rect l="l" t="t" r="r" b="b"/>
              <a:pathLst>
                <a:path w="23986" h="15716" extrusionOk="0">
                  <a:moveTo>
                    <a:pt x="50" y="1"/>
                  </a:moveTo>
                  <a:lnTo>
                    <a:pt x="0" y="15715"/>
                  </a:lnTo>
                  <a:lnTo>
                    <a:pt x="0" y="15715"/>
                  </a:lnTo>
                  <a:lnTo>
                    <a:pt x="23584" y="15615"/>
                  </a:lnTo>
                  <a:lnTo>
                    <a:pt x="239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18;p61">
              <a:extLst>
                <a:ext uri="{FF2B5EF4-FFF2-40B4-BE49-F238E27FC236}">
                  <a16:creationId xmlns:a16="http://schemas.microsoft.com/office/drawing/2014/main" id="{E50845ED-5CA8-8D51-5ACA-81EB8613CD87}"/>
                </a:ext>
              </a:extLst>
            </p:cNvPr>
            <p:cNvSpPr/>
            <p:nvPr/>
          </p:nvSpPr>
          <p:spPr>
            <a:xfrm>
              <a:off x="4757951" y="3846381"/>
              <a:ext cx="638505" cy="465676"/>
            </a:xfrm>
            <a:custGeom>
              <a:avLst/>
              <a:gdLst/>
              <a:ahLst/>
              <a:cxnLst/>
              <a:rect l="l" t="t" r="r" b="b"/>
              <a:pathLst>
                <a:path w="18498" h="13491" extrusionOk="0">
                  <a:moveTo>
                    <a:pt x="9908" y="0"/>
                  </a:moveTo>
                  <a:cubicBezTo>
                    <a:pt x="5423" y="0"/>
                    <a:pt x="1530" y="1121"/>
                    <a:pt x="1530" y="1121"/>
                  </a:cubicBezTo>
                  <a:cubicBezTo>
                    <a:pt x="1" y="8314"/>
                    <a:pt x="1906" y="12926"/>
                    <a:pt x="1906" y="12926"/>
                  </a:cubicBezTo>
                  <a:cubicBezTo>
                    <a:pt x="4046" y="13345"/>
                    <a:pt x="6285" y="13491"/>
                    <a:pt x="8366" y="13491"/>
                  </a:cubicBezTo>
                  <a:cubicBezTo>
                    <a:pt x="13134" y="13491"/>
                    <a:pt x="17069" y="12725"/>
                    <a:pt x="17069" y="12725"/>
                  </a:cubicBezTo>
                  <a:cubicBezTo>
                    <a:pt x="18497" y="7287"/>
                    <a:pt x="17520" y="1497"/>
                    <a:pt x="17520" y="1497"/>
                  </a:cubicBezTo>
                  <a:cubicBezTo>
                    <a:pt x="15195" y="362"/>
                    <a:pt x="12456" y="0"/>
                    <a:pt x="9908" y="0"/>
                  </a:cubicBez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19;p61">
              <a:extLst>
                <a:ext uri="{FF2B5EF4-FFF2-40B4-BE49-F238E27FC236}">
                  <a16:creationId xmlns:a16="http://schemas.microsoft.com/office/drawing/2014/main" id="{B814B7B4-C41C-D1D6-610C-7E9D06BFECE1}"/>
                </a:ext>
              </a:extLst>
            </p:cNvPr>
            <p:cNvSpPr/>
            <p:nvPr/>
          </p:nvSpPr>
          <p:spPr>
            <a:xfrm>
              <a:off x="4841894" y="3910167"/>
              <a:ext cx="482762" cy="6075"/>
            </a:xfrm>
            <a:custGeom>
              <a:avLst/>
              <a:gdLst/>
              <a:ahLst/>
              <a:cxnLst/>
              <a:rect l="l" t="t" r="r" b="b"/>
              <a:pathLst>
                <a:path w="13986" h="176" extrusionOk="0">
                  <a:moveTo>
                    <a:pt x="75" y="0"/>
                  </a:moveTo>
                  <a:cubicBezTo>
                    <a:pt x="25" y="0"/>
                    <a:pt x="0" y="50"/>
                    <a:pt x="0" y="100"/>
                  </a:cubicBezTo>
                  <a:cubicBezTo>
                    <a:pt x="0" y="126"/>
                    <a:pt x="25" y="176"/>
                    <a:pt x="75" y="176"/>
                  </a:cubicBezTo>
                  <a:lnTo>
                    <a:pt x="13910" y="176"/>
                  </a:lnTo>
                  <a:cubicBezTo>
                    <a:pt x="13960" y="176"/>
                    <a:pt x="13985" y="126"/>
                    <a:pt x="13985" y="100"/>
                  </a:cubicBezTo>
                  <a:cubicBezTo>
                    <a:pt x="13985" y="50"/>
                    <a:pt x="13960" y="0"/>
                    <a:pt x="13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20;p61">
              <a:extLst>
                <a:ext uri="{FF2B5EF4-FFF2-40B4-BE49-F238E27FC236}">
                  <a16:creationId xmlns:a16="http://schemas.microsoft.com/office/drawing/2014/main" id="{35A626D1-1B0E-231B-1D88-448AE2365904}"/>
                </a:ext>
              </a:extLst>
            </p:cNvPr>
            <p:cNvSpPr/>
            <p:nvPr/>
          </p:nvSpPr>
          <p:spPr>
            <a:xfrm>
              <a:off x="4841894" y="4250978"/>
              <a:ext cx="482762" cy="5247"/>
            </a:xfrm>
            <a:custGeom>
              <a:avLst/>
              <a:gdLst/>
              <a:ahLst/>
              <a:cxnLst/>
              <a:rect l="l" t="t" r="r" b="b"/>
              <a:pathLst>
                <a:path w="13986" h="152" extrusionOk="0">
                  <a:moveTo>
                    <a:pt x="75" y="1"/>
                  </a:moveTo>
                  <a:cubicBezTo>
                    <a:pt x="25" y="1"/>
                    <a:pt x="0" y="26"/>
                    <a:pt x="0" y="76"/>
                  </a:cubicBezTo>
                  <a:cubicBezTo>
                    <a:pt x="0" y="126"/>
                    <a:pt x="25" y="151"/>
                    <a:pt x="75" y="151"/>
                  </a:cubicBezTo>
                  <a:lnTo>
                    <a:pt x="13910" y="151"/>
                  </a:lnTo>
                  <a:cubicBezTo>
                    <a:pt x="13960" y="151"/>
                    <a:pt x="13985" y="126"/>
                    <a:pt x="13985" y="76"/>
                  </a:cubicBezTo>
                  <a:cubicBezTo>
                    <a:pt x="13985" y="26"/>
                    <a:pt x="13960" y="1"/>
                    <a:pt x="1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21;p61">
              <a:extLst>
                <a:ext uri="{FF2B5EF4-FFF2-40B4-BE49-F238E27FC236}">
                  <a16:creationId xmlns:a16="http://schemas.microsoft.com/office/drawing/2014/main" id="{A36244E8-64C5-CFBB-235C-239A23F389E8}"/>
                </a:ext>
              </a:extLst>
            </p:cNvPr>
            <p:cNvSpPr/>
            <p:nvPr/>
          </p:nvSpPr>
          <p:spPr>
            <a:xfrm>
              <a:off x="5091030" y="3911893"/>
              <a:ext cx="5212" cy="342621"/>
            </a:xfrm>
            <a:custGeom>
              <a:avLst/>
              <a:gdLst/>
              <a:ahLst/>
              <a:cxnLst/>
              <a:rect l="l" t="t" r="r" b="b"/>
              <a:pathLst>
                <a:path w="151" h="9926" extrusionOk="0">
                  <a:moveTo>
                    <a:pt x="75" y="0"/>
                  </a:moveTo>
                  <a:cubicBezTo>
                    <a:pt x="25" y="0"/>
                    <a:pt x="0" y="50"/>
                    <a:pt x="0" y="76"/>
                  </a:cubicBezTo>
                  <a:lnTo>
                    <a:pt x="0" y="9850"/>
                  </a:lnTo>
                  <a:cubicBezTo>
                    <a:pt x="0" y="9900"/>
                    <a:pt x="25" y="9925"/>
                    <a:pt x="75" y="9925"/>
                  </a:cubicBezTo>
                  <a:cubicBezTo>
                    <a:pt x="125" y="9925"/>
                    <a:pt x="150" y="9900"/>
                    <a:pt x="150" y="9850"/>
                  </a:cubicBezTo>
                  <a:lnTo>
                    <a:pt x="150" y="76"/>
                  </a:lnTo>
                  <a:cubicBezTo>
                    <a:pt x="150" y="50"/>
                    <a:pt x="125"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22;p61">
              <a:extLst>
                <a:ext uri="{FF2B5EF4-FFF2-40B4-BE49-F238E27FC236}">
                  <a16:creationId xmlns:a16="http://schemas.microsoft.com/office/drawing/2014/main" id="{6A16CFE5-9D9D-1B82-D290-3042A14DF827}"/>
                </a:ext>
              </a:extLst>
            </p:cNvPr>
            <p:cNvSpPr/>
            <p:nvPr/>
          </p:nvSpPr>
          <p:spPr>
            <a:xfrm>
              <a:off x="5431840" y="3894600"/>
              <a:ext cx="112493" cy="111630"/>
            </a:xfrm>
            <a:custGeom>
              <a:avLst/>
              <a:gdLst/>
              <a:ahLst/>
              <a:cxnLst/>
              <a:rect l="l" t="t" r="r" b="b"/>
              <a:pathLst>
                <a:path w="3259" h="3234" extrusionOk="0">
                  <a:moveTo>
                    <a:pt x="1630" y="0"/>
                  </a:moveTo>
                  <a:cubicBezTo>
                    <a:pt x="728" y="0"/>
                    <a:pt x="1" y="727"/>
                    <a:pt x="1" y="1629"/>
                  </a:cubicBezTo>
                  <a:cubicBezTo>
                    <a:pt x="1" y="2531"/>
                    <a:pt x="728" y="3233"/>
                    <a:pt x="1630" y="3233"/>
                  </a:cubicBezTo>
                  <a:cubicBezTo>
                    <a:pt x="2532" y="3233"/>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23;p61">
              <a:extLst>
                <a:ext uri="{FF2B5EF4-FFF2-40B4-BE49-F238E27FC236}">
                  <a16:creationId xmlns:a16="http://schemas.microsoft.com/office/drawing/2014/main" id="{176C3854-486F-FD6D-731D-4EFBDF11C345}"/>
                </a:ext>
              </a:extLst>
            </p:cNvPr>
            <p:cNvSpPr/>
            <p:nvPr/>
          </p:nvSpPr>
          <p:spPr>
            <a:xfrm>
              <a:off x="5414547" y="4076258"/>
              <a:ext cx="53675" cy="54538"/>
            </a:xfrm>
            <a:custGeom>
              <a:avLst/>
              <a:gdLst/>
              <a:ahLst/>
              <a:cxnLst/>
              <a:rect l="l" t="t" r="r" b="b"/>
              <a:pathLst>
                <a:path w="1555" h="1580" extrusionOk="0">
                  <a:moveTo>
                    <a:pt x="778" y="0"/>
                  </a:moveTo>
                  <a:cubicBezTo>
                    <a:pt x="351" y="0"/>
                    <a:pt x="1" y="351"/>
                    <a:pt x="1" y="802"/>
                  </a:cubicBezTo>
                  <a:cubicBezTo>
                    <a:pt x="1" y="1228"/>
                    <a:pt x="351" y="1579"/>
                    <a:pt x="778" y="1579"/>
                  </a:cubicBezTo>
                  <a:cubicBezTo>
                    <a:pt x="1204" y="1579"/>
                    <a:pt x="1554" y="1228"/>
                    <a:pt x="1554" y="802"/>
                  </a:cubicBezTo>
                  <a:cubicBezTo>
                    <a:pt x="1554" y="351"/>
                    <a:pt x="1204" y="0"/>
                    <a:pt x="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24;p61">
              <a:extLst>
                <a:ext uri="{FF2B5EF4-FFF2-40B4-BE49-F238E27FC236}">
                  <a16:creationId xmlns:a16="http://schemas.microsoft.com/office/drawing/2014/main" id="{E13A9358-ABAC-D63B-CD10-0F14FD4CD74F}"/>
                </a:ext>
              </a:extLst>
            </p:cNvPr>
            <p:cNvSpPr/>
            <p:nvPr/>
          </p:nvSpPr>
          <p:spPr>
            <a:xfrm>
              <a:off x="5497593" y="4076258"/>
              <a:ext cx="53675" cy="54538"/>
            </a:xfrm>
            <a:custGeom>
              <a:avLst/>
              <a:gdLst/>
              <a:ahLst/>
              <a:cxnLst/>
              <a:rect l="l" t="t" r="r" b="b"/>
              <a:pathLst>
                <a:path w="1555" h="1580" extrusionOk="0">
                  <a:moveTo>
                    <a:pt x="778" y="0"/>
                  </a:moveTo>
                  <a:cubicBezTo>
                    <a:pt x="351" y="0"/>
                    <a:pt x="1" y="351"/>
                    <a:pt x="1" y="802"/>
                  </a:cubicBezTo>
                  <a:cubicBezTo>
                    <a:pt x="1" y="1228"/>
                    <a:pt x="351" y="1579"/>
                    <a:pt x="778" y="1579"/>
                  </a:cubicBezTo>
                  <a:cubicBezTo>
                    <a:pt x="1204" y="1579"/>
                    <a:pt x="1554" y="1228"/>
                    <a:pt x="1554" y="802"/>
                  </a:cubicBezTo>
                  <a:cubicBezTo>
                    <a:pt x="1554" y="351"/>
                    <a:pt x="1204" y="0"/>
                    <a:pt x="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25;p61">
              <a:extLst>
                <a:ext uri="{FF2B5EF4-FFF2-40B4-BE49-F238E27FC236}">
                  <a16:creationId xmlns:a16="http://schemas.microsoft.com/office/drawing/2014/main" id="{C0B1AE64-C91F-2066-9743-8E59936FE49E}"/>
                </a:ext>
              </a:extLst>
            </p:cNvPr>
            <p:cNvSpPr/>
            <p:nvPr/>
          </p:nvSpPr>
          <p:spPr>
            <a:xfrm>
              <a:off x="5412822" y="3880759"/>
              <a:ext cx="114218" cy="115081"/>
            </a:xfrm>
            <a:custGeom>
              <a:avLst/>
              <a:gdLst/>
              <a:ahLst/>
              <a:cxnLst/>
              <a:rect l="l" t="t" r="r" b="b"/>
              <a:pathLst>
                <a:path w="3309" h="3334" extrusionOk="0">
                  <a:moveTo>
                    <a:pt x="1655" y="75"/>
                  </a:moveTo>
                  <a:cubicBezTo>
                    <a:pt x="2532" y="75"/>
                    <a:pt x="3234" y="777"/>
                    <a:pt x="3234" y="1654"/>
                  </a:cubicBezTo>
                  <a:cubicBezTo>
                    <a:pt x="3234" y="2531"/>
                    <a:pt x="2532" y="3233"/>
                    <a:pt x="1655" y="3233"/>
                  </a:cubicBezTo>
                  <a:cubicBezTo>
                    <a:pt x="777" y="3233"/>
                    <a:pt x="76" y="2531"/>
                    <a:pt x="76" y="1654"/>
                  </a:cubicBezTo>
                  <a:cubicBezTo>
                    <a:pt x="76" y="777"/>
                    <a:pt x="777" y="75"/>
                    <a:pt x="1655" y="75"/>
                  </a:cubicBezTo>
                  <a:close/>
                  <a:moveTo>
                    <a:pt x="1655" y="0"/>
                  </a:moveTo>
                  <a:cubicBezTo>
                    <a:pt x="727" y="0"/>
                    <a:pt x="0" y="752"/>
                    <a:pt x="0" y="1654"/>
                  </a:cubicBezTo>
                  <a:cubicBezTo>
                    <a:pt x="0" y="2582"/>
                    <a:pt x="727" y="3333"/>
                    <a:pt x="1655" y="3333"/>
                  </a:cubicBezTo>
                  <a:cubicBezTo>
                    <a:pt x="2557" y="3333"/>
                    <a:pt x="3309" y="2582"/>
                    <a:pt x="3309" y="1654"/>
                  </a:cubicBezTo>
                  <a:cubicBezTo>
                    <a:pt x="3309" y="752"/>
                    <a:pt x="2557" y="0"/>
                    <a:pt x="1655" y="0"/>
                  </a:cubicBez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26;p61">
              <a:extLst>
                <a:ext uri="{FF2B5EF4-FFF2-40B4-BE49-F238E27FC236}">
                  <a16:creationId xmlns:a16="http://schemas.microsoft.com/office/drawing/2014/main" id="{A3388AE4-C8C1-2404-8DB2-D9685F7E6761}"/>
                </a:ext>
              </a:extLst>
            </p:cNvPr>
            <p:cNvSpPr/>
            <p:nvPr/>
          </p:nvSpPr>
          <p:spPr>
            <a:xfrm>
              <a:off x="5394666" y="4062417"/>
              <a:ext cx="57126" cy="57126"/>
            </a:xfrm>
            <a:custGeom>
              <a:avLst/>
              <a:gdLst/>
              <a:ahLst/>
              <a:cxnLst/>
              <a:rect l="l" t="t" r="r" b="b"/>
              <a:pathLst>
                <a:path w="1655" h="1655" extrusionOk="0">
                  <a:moveTo>
                    <a:pt x="827" y="75"/>
                  </a:moveTo>
                  <a:cubicBezTo>
                    <a:pt x="1228" y="75"/>
                    <a:pt x="1579" y="426"/>
                    <a:pt x="1579" y="827"/>
                  </a:cubicBezTo>
                  <a:cubicBezTo>
                    <a:pt x="1579" y="1228"/>
                    <a:pt x="1228" y="1579"/>
                    <a:pt x="827" y="1579"/>
                  </a:cubicBezTo>
                  <a:cubicBezTo>
                    <a:pt x="426" y="1579"/>
                    <a:pt x="75" y="1228"/>
                    <a:pt x="75" y="827"/>
                  </a:cubicBezTo>
                  <a:cubicBezTo>
                    <a:pt x="75" y="426"/>
                    <a:pt x="426" y="75"/>
                    <a:pt x="827" y="75"/>
                  </a:cubicBezTo>
                  <a:close/>
                  <a:moveTo>
                    <a:pt x="827" y="0"/>
                  </a:moveTo>
                  <a:cubicBezTo>
                    <a:pt x="376" y="0"/>
                    <a:pt x="0" y="376"/>
                    <a:pt x="0" y="827"/>
                  </a:cubicBezTo>
                  <a:cubicBezTo>
                    <a:pt x="0" y="1278"/>
                    <a:pt x="376" y="1654"/>
                    <a:pt x="827" y="1654"/>
                  </a:cubicBezTo>
                  <a:cubicBezTo>
                    <a:pt x="1278" y="1654"/>
                    <a:pt x="1654" y="1278"/>
                    <a:pt x="1654" y="827"/>
                  </a:cubicBezTo>
                  <a:cubicBezTo>
                    <a:pt x="1654" y="376"/>
                    <a:pt x="1278" y="0"/>
                    <a:pt x="827" y="0"/>
                  </a:cubicBez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27;p61">
              <a:extLst>
                <a:ext uri="{FF2B5EF4-FFF2-40B4-BE49-F238E27FC236}">
                  <a16:creationId xmlns:a16="http://schemas.microsoft.com/office/drawing/2014/main" id="{CD2F230F-572A-26DD-35B9-464E729FDE71}"/>
                </a:ext>
              </a:extLst>
            </p:cNvPr>
            <p:cNvSpPr/>
            <p:nvPr/>
          </p:nvSpPr>
          <p:spPr>
            <a:xfrm>
              <a:off x="5477712" y="4062417"/>
              <a:ext cx="57126" cy="57126"/>
            </a:xfrm>
            <a:custGeom>
              <a:avLst/>
              <a:gdLst/>
              <a:ahLst/>
              <a:cxnLst/>
              <a:rect l="l" t="t" r="r" b="b"/>
              <a:pathLst>
                <a:path w="1655" h="1655" extrusionOk="0">
                  <a:moveTo>
                    <a:pt x="827" y="75"/>
                  </a:moveTo>
                  <a:cubicBezTo>
                    <a:pt x="1228" y="75"/>
                    <a:pt x="1579" y="426"/>
                    <a:pt x="1579" y="827"/>
                  </a:cubicBezTo>
                  <a:cubicBezTo>
                    <a:pt x="1579" y="1228"/>
                    <a:pt x="1228" y="1579"/>
                    <a:pt x="827" y="1579"/>
                  </a:cubicBezTo>
                  <a:cubicBezTo>
                    <a:pt x="426" y="1579"/>
                    <a:pt x="75" y="1228"/>
                    <a:pt x="75" y="827"/>
                  </a:cubicBezTo>
                  <a:cubicBezTo>
                    <a:pt x="75" y="426"/>
                    <a:pt x="426" y="75"/>
                    <a:pt x="827" y="75"/>
                  </a:cubicBezTo>
                  <a:close/>
                  <a:moveTo>
                    <a:pt x="827" y="0"/>
                  </a:moveTo>
                  <a:cubicBezTo>
                    <a:pt x="376" y="0"/>
                    <a:pt x="0" y="376"/>
                    <a:pt x="0" y="827"/>
                  </a:cubicBezTo>
                  <a:cubicBezTo>
                    <a:pt x="0" y="1278"/>
                    <a:pt x="376" y="1654"/>
                    <a:pt x="827" y="1654"/>
                  </a:cubicBezTo>
                  <a:cubicBezTo>
                    <a:pt x="1278" y="1654"/>
                    <a:pt x="1654" y="1278"/>
                    <a:pt x="1654" y="827"/>
                  </a:cubicBezTo>
                  <a:cubicBezTo>
                    <a:pt x="1654" y="376"/>
                    <a:pt x="1278" y="0"/>
                    <a:pt x="827" y="0"/>
                  </a:cubicBez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28;p61">
              <a:extLst>
                <a:ext uri="{FF2B5EF4-FFF2-40B4-BE49-F238E27FC236}">
                  <a16:creationId xmlns:a16="http://schemas.microsoft.com/office/drawing/2014/main" id="{35CF561F-56EC-3F6B-D035-8FDD7C931DE8}"/>
                </a:ext>
              </a:extLst>
            </p:cNvPr>
            <p:cNvSpPr/>
            <p:nvPr/>
          </p:nvSpPr>
          <p:spPr>
            <a:xfrm>
              <a:off x="5415410" y="4191300"/>
              <a:ext cx="116842" cy="2623"/>
            </a:xfrm>
            <a:custGeom>
              <a:avLst/>
              <a:gdLst/>
              <a:ahLst/>
              <a:cxnLst/>
              <a:rect l="l" t="t" r="r" b="b"/>
              <a:pathLst>
                <a:path w="3385" h="76" extrusionOk="0">
                  <a:moveTo>
                    <a:pt x="1" y="1"/>
                  </a:moveTo>
                  <a:lnTo>
                    <a:pt x="1" y="76"/>
                  </a:lnTo>
                  <a:lnTo>
                    <a:pt x="3384" y="76"/>
                  </a:lnTo>
                  <a:lnTo>
                    <a:pt x="3384" y="1"/>
                  </a:ln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29;p61">
              <a:extLst>
                <a:ext uri="{FF2B5EF4-FFF2-40B4-BE49-F238E27FC236}">
                  <a16:creationId xmlns:a16="http://schemas.microsoft.com/office/drawing/2014/main" id="{DEC68CAC-789D-7665-5B16-7CA426580F26}"/>
                </a:ext>
              </a:extLst>
            </p:cNvPr>
            <p:cNvSpPr/>
            <p:nvPr/>
          </p:nvSpPr>
          <p:spPr>
            <a:xfrm>
              <a:off x="5415410" y="4218982"/>
              <a:ext cx="116842" cy="2623"/>
            </a:xfrm>
            <a:custGeom>
              <a:avLst/>
              <a:gdLst/>
              <a:ahLst/>
              <a:cxnLst/>
              <a:rect l="l" t="t" r="r" b="b"/>
              <a:pathLst>
                <a:path w="3385" h="76" extrusionOk="0">
                  <a:moveTo>
                    <a:pt x="1" y="1"/>
                  </a:moveTo>
                  <a:lnTo>
                    <a:pt x="1" y="76"/>
                  </a:lnTo>
                  <a:lnTo>
                    <a:pt x="3384" y="76"/>
                  </a:lnTo>
                  <a:lnTo>
                    <a:pt x="3384" y="1"/>
                  </a:ln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30;p61">
              <a:extLst>
                <a:ext uri="{FF2B5EF4-FFF2-40B4-BE49-F238E27FC236}">
                  <a16:creationId xmlns:a16="http://schemas.microsoft.com/office/drawing/2014/main" id="{C86DC568-E85D-DD83-1B9D-8DB4ED975124}"/>
                </a:ext>
              </a:extLst>
            </p:cNvPr>
            <p:cNvSpPr/>
            <p:nvPr/>
          </p:nvSpPr>
          <p:spPr>
            <a:xfrm>
              <a:off x="5415410" y="4246664"/>
              <a:ext cx="116842" cy="2623"/>
            </a:xfrm>
            <a:custGeom>
              <a:avLst/>
              <a:gdLst/>
              <a:ahLst/>
              <a:cxnLst/>
              <a:rect l="l" t="t" r="r" b="b"/>
              <a:pathLst>
                <a:path w="3385" h="76" extrusionOk="0">
                  <a:moveTo>
                    <a:pt x="1" y="1"/>
                  </a:moveTo>
                  <a:lnTo>
                    <a:pt x="1" y="76"/>
                  </a:lnTo>
                  <a:lnTo>
                    <a:pt x="3384" y="76"/>
                  </a:lnTo>
                  <a:lnTo>
                    <a:pt x="3384" y="1"/>
                  </a:ln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31;p61">
              <a:extLst>
                <a:ext uri="{FF2B5EF4-FFF2-40B4-BE49-F238E27FC236}">
                  <a16:creationId xmlns:a16="http://schemas.microsoft.com/office/drawing/2014/main" id="{D5695056-A9E6-8A5A-4384-320A99533C3D}"/>
                </a:ext>
              </a:extLst>
            </p:cNvPr>
            <p:cNvSpPr/>
            <p:nvPr/>
          </p:nvSpPr>
          <p:spPr>
            <a:xfrm>
              <a:off x="5415410" y="4275209"/>
              <a:ext cx="116842" cy="2623"/>
            </a:xfrm>
            <a:custGeom>
              <a:avLst/>
              <a:gdLst/>
              <a:ahLst/>
              <a:cxnLst/>
              <a:rect l="l" t="t" r="r" b="b"/>
              <a:pathLst>
                <a:path w="3385" h="76" extrusionOk="0">
                  <a:moveTo>
                    <a:pt x="1" y="1"/>
                  </a:moveTo>
                  <a:lnTo>
                    <a:pt x="1" y="76"/>
                  </a:lnTo>
                  <a:lnTo>
                    <a:pt x="3384" y="76"/>
                  </a:lnTo>
                  <a:lnTo>
                    <a:pt x="3384" y="1"/>
                  </a:ln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32;p61">
              <a:extLst>
                <a:ext uri="{FF2B5EF4-FFF2-40B4-BE49-F238E27FC236}">
                  <a16:creationId xmlns:a16="http://schemas.microsoft.com/office/drawing/2014/main" id="{C271239F-F110-A380-85A8-4F179D8AC6B3}"/>
                </a:ext>
              </a:extLst>
            </p:cNvPr>
            <p:cNvSpPr/>
            <p:nvPr/>
          </p:nvSpPr>
          <p:spPr>
            <a:xfrm>
              <a:off x="4918864" y="3956867"/>
              <a:ext cx="27718" cy="131546"/>
            </a:xfrm>
            <a:custGeom>
              <a:avLst/>
              <a:gdLst/>
              <a:ahLst/>
              <a:cxnLst/>
              <a:rect l="l" t="t" r="r" b="b"/>
              <a:pathLst>
                <a:path w="803" h="3811" extrusionOk="0">
                  <a:moveTo>
                    <a:pt x="1" y="1"/>
                  </a:moveTo>
                  <a:lnTo>
                    <a:pt x="1" y="3810"/>
                  </a:lnTo>
                  <a:lnTo>
                    <a:pt x="803" y="3810"/>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33;p61">
              <a:extLst>
                <a:ext uri="{FF2B5EF4-FFF2-40B4-BE49-F238E27FC236}">
                  <a16:creationId xmlns:a16="http://schemas.microsoft.com/office/drawing/2014/main" id="{BF50E113-46AC-7040-03EC-006CABEE014D}"/>
                </a:ext>
              </a:extLst>
            </p:cNvPr>
            <p:cNvSpPr/>
            <p:nvPr/>
          </p:nvSpPr>
          <p:spPr>
            <a:xfrm>
              <a:off x="5232027" y="4097002"/>
              <a:ext cx="28580" cy="131546"/>
            </a:xfrm>
            <a:custGeom>
              <a:avLst/>
              <a:gdLst/>
              <a:ahLst/>
              <a:cxnLst/>
              <a:rect l="l" t="t" r="r" b="b"/>
              <a:pathLst>
                <a:path w="828" h="3811" extrusionOk="0">
                  <a:moveTo>
                    <a:pt x="0" y="1"/>
                  </a:moveTo>
                  <a:lnTo>
                    <a:pt x="0" y="3810"/>
                  </a:lnTo>
                  <a:lnTo>
                    <a:pt x="827" y="3810"/>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34;p61">
              <a:extLst>
                <a:ext uri="{FF2B5EF4-FFF2-40B4-BE49-F238E27FC236}">
                  <a16:creationId xmlns:a16="http://schemas.microsoft.com/office/drawing/2014/main" id="{71BE98E1-3252-5E80-D9BF-B7FC5FC85FE0}"/>
                </a:ext>
              </a:extLst>
            </p:cNvPr>
            <p:cNvSpPr/>
            <p:nvPr/>
          </p:nvSpPr>
          <p:spPr>
            <a:xfrm>
              <a:off x="5280453" y="3938712"/>
              <a:ext cx="27718" cy="131512"/>
            </a:xfrm>
            <a:custGeom>
              <a:avLst/>
              <a:gdLst/>
              <a:ahLst/>
              <a:cxnLst/>
              <a:rect l="l" t="t" r="r" b="b"/>
              <a:pathLst>
                <a:path w="803" h="3810" extrusionOk="0">
                  <a:moveTo>
                    <a:pt x="1" y="0"/>
                  </a:moveTo>
                  <a:lnTo>
                    <a:pt x="1" y="3810"/>
                  </a:lnTo>
                  <a:lnTo>
                    <a:pt x="803" y="3810"/>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5;p61">
              <a:extLst>
                <a:ext uri="{FF2B5EF4-FFF2-40B4-BE49-F238E27FC236}">
                  <a16:creationId xmlns:a16="http://schemas.microsoft.com/office/drawing/2014/main" id="{06CF249C-054F-05CF-39AF-875648D2C7A3}"/>
                </a:ext>
              </a:extLst>
            </p:cNvPr>
            <p:cNvSpPr/>
            <p:nvPr/>
          </p:nvSpPr>
          <p:spPr>
            <a:xfrm>
              <a:off x="4999321" y="4143737"/>
              <a:ext cx="26855" cy="80460"/>
            </a:xfrm>
            <a:custGeom>
              <a:avLst/>
              <a:gdLst/>
              <a:ahLst/>
              <a:cxnLst/>
              <a:rect l="l" t="t" r="r" b="b"/>
              <a:pathLst>
                <a:path w="778" h="2331" extrusionOk="0">
                  <a:moveTo>
                    <a:pt x="0" y="0"/>
                  </a:moveTo>
                  <a:lnTo>
                    <a:pt x="0" y="2331"/>
                  </a:lnTo>
                  <a:lnTo>
                    <a:pt x="777" y="2331"/>
                  </a:lnTo>
                  <a:lnTo>
                    <a:pt x="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36;p61">
              <a:extLst>
                <a:ext uri="{FF2B5EF4-FFF2-40B4-BE49-F238E27FC236}">
                  <a16:creationId xmlns:a16="http://schemas.microsoft.com/office/drawing/2014/main" id="{BED2C84D-C386-D3BD-45FD-999075982AD9}"/>
                </a:ext>
              </a:extLst>
            </p:cNvPr>
            <p:cNvSpPr/>
            <p:nvPr/>
          </p:nvSpPr>
          <p:spPr>
            <a:xfrm>
              <a:off x="5134278" y="3979371"/>
              <a:ext cx="47600" cy="47600"/>
            </a:xfrm>
            <a:custGeom>
              <a:avLst/>
              <a:gdLst/>
              <a:ahLst/>
              <a:cxnLst/>
              <a:rect l="l" t="t" r="r" b="b"/>
              <a:pathLst>
                <a:path w="1379" h="1379" extrusionOk="0">
                  <a:moveTo>
                    <a:pt x="0" y="0"/>
                  </a:moveTo>
                  <a:lnTo>
                    <a:pt x="0" y="1379"/>
                  </a:lnTo>
                  <a:lnTo>
                    <a:pt x="1379" y="1379"/>
                  </a:lnTo>
                  <a:lnTo>
                    <a:pt x="13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37;p61">
              <a:extLst>
                <a:ext uri="{FF2B5EF4-FFF2-40B4-BE49-F238E27FC236}">
                  <a16:creationId xmlns:a16="http://schemas.microsoft.com/office/drawing/2014/main" id="{5B02F28F-AED2-60AA-A0B2-7DCF54F6CDCE}"/>
                </a:ext>
              </a:extLst>
            </p:cNvPr>
            <p:cNvSpPr/>
            <p:nvPr/>
          </p:nvSpPr>
          <p:spPr>
            <a:xfrm>
              <a:off x="5579775" y="3777798"/>
              <a:ext cx="57989" cy="39833"/>
            </a:xfrm>
            <a:custGeom>
              <a:avLst/>
              <a:gdLst/>
              <a:ahLst/>
              <a:cxnLst/>
              <a:rect l="l" t="t" r="r" b="b"/>
              <a:pathLst>
                <a:path w="1680" h="1154" extrusionOk="0">
                  <a:moveTo>
                    <a:pt x="1580" y="1"/>
                  </a:moveTo>
                  <a:lnTo>
                    <a:pt x="26" y="1028"/>
                  </a:lnTo>
                  <a:cubicBezTo>
                    <a:pt x="1" y="1053"/>
                    <a:pt x="1" y="1103"/>
                    <a:pt x="26" y="1128"/>
                  </a:cubicBezTo>
                  <a:cubicBezTo>
                    <a:pt x="26" y="1128"/>
                    <a:pt x="51" y="1153"/>
                    <a:pt x="76" y="1153"/>
                  </a:cubicBezTo>
                  <a:cubicBezTo>
                    <a:pt x="76" y="1153"/>
                    <a:pt x="101" y="1153"/>
                    <a:pt x="101" y="1128"/>
                  </a:cubicBezTo>
                  <a:lnTo>
                    <a:pt x="1655" y="101"/>
                  </a:lnTo>
                  <a:cubicBezTo>
                    <a:pt x="1680" y="101"/>
                    <a:pt x="1680" y="51"/>
                    <a:pt x="1655" y="26"/>
                  </a:cubicBezTo>
                  <a:cubicBezTo>
                    <a:pt x="1655" y="1"/>
                    <a:pt x="1605" y="1"/>
                    <a:pt x="1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38;p61">
              <a:extLst>
                <a:ext uri="{FF2B5EF4-FFF2-40B4-BE49-F238E27FC236}">
                  <a16:creationId xmlns:a16="http://schemas.microsoft.com/office/drawing/2014/main" id="{DBEE248A-5B60-AEBB-A1CE-C9B9353E8D39}"/>
                </a:ext>
              </a:extLst>
            </p:cNvPr>
            <p:cNvSpPr/>
            <p:nvPr/>
          </p:nvSpPr>
          <p:spPr>
            <a:xfrm>
              <a:off x="5564208" y="4336854"/>
              <a:ext cx="58852" cy="48255"/>
            </a:xfrm>
            <a:custGeom>
              <a:avLst/>
              <a:gdLst/>
              <a:ahLst/>
              <a:cxnLst/>
              <a:rect l="l" t="t" r="r" b="b"/>
              <a:pathLst>
                <a:path w="1705" h="1398" extrusionOk="0">
                  <a:moveTo>
                    <a:pt x="54" y="0"/>
                  </a:moveTo>
                  <a:cubicBezTo>
                    <a:pt x="38" y="0"/>
                    <a:pt x="25" y="7"/>
                    <a:pt x="25" y="19"/>
                  </a:cubicBezTo>
                  <a:cubicBezTo>
                    <a:pt x="0" y="44"/>
                    <a:pt x="0" y="69"/>
                    <a:pt x="25" y="94"/>
                  </a:cubicBezTo>
                  <a:lnTo>
                    <a:pt x="1604" y="1373"/>
                  </a:lnTo>
                  <a:cubicBezTo>
                    <a:pt x="1604" y="1373"/>
                    <a:pt x="1630" y="1398"/>
                    <a:pt x="1630" y="1398"/>
                  </a:cubicBezTo>
                  <a:cubicBezTo>
                    <a:pt x="1655" y="1398"/>
                    <a:pt x="1655" y="1373"/>
                    <a:pt x="1680" y="1373"/>
                  </a:cubicBezTo>
                  <a:cubicBezTo>
                    <a:pt x="1705" y="1348"/>
                    <a:pt x="1705" y="1297"/>
                    <a:pt x="1680" y="1272"/>
                  </a:cubicBezTo>
                  <a:lnTo>
                    <a:pt x="101" y="19"/>
                  </a:lnTo>
                  <a:cubicBezTo>
                    <a:pt x="88" y="7"/>
                    <a:pt x="69" y="0"/>
                    <a:pt x="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39;p61">
              <a:extLst>
                <a:ext uri="{FF2B5EF4-FFF2-40B4-BE49-F238E27FC236}">
                  <a16:creationId xmlns:a16="http://schemas.microsoft.com/office/drawing/2014/main" id="{87936C62-290B-506F-4C59-C4F6C5E7DC97}"/>
                </a:ext>
              </a:extLst>
            </p:cNvPr>
            <p:cNvSpPr/>
            <p:nvPr/>
          </p:nvSpPr>
          <p:spPr>
            <a:xfrm>
              <a:off x="4710388" y="4342135"/>
              <a:ext cx="59715" cy="43837"/>
            </a:xfrm>
            <a:custGeom>
              <a:avLst/>
              <a:gdLst/>
              <a:ahLst/>
              <a:cxnLst/>
              <a:rect l="l" t="t" r="r" b="b"/>
              <a:pathLst>
                <a:path w="1730" h="1270" extrusionOk="0">
                  <a:moveTo>
                    <a:pt x="1661" y="0"/>
                  </a:moveTo>
                  <a:cubicBezTo>
                    <a:pt x="1650" y="0"/>
                    <a:pt x="1640" y="6"/>
                    <a:pt x="1630" y="17"/>
                  </a:cubicBezTo>
                  <a:lnTo>
                    <a:pt x="51" y="1144"/>
                  </a:lnTo>
                  <a:cubicBezTo>
                    <a:pt x="26" y="1169"/>
                    <a:pt x="0" y="1220"/>
                    <a:pt x="26" y="1245"/>
                  </a:cubicBezTo>
                  <a:cubicBezTo>
                    <a:pt x="51" y="1245"/>
                    <a:pt x="51" y="1270"/>
                    <a:pt x="76" y="1270"/>
                  </a:cubicBezTo>
                  <a:cubicBezTo>
                    <a:pt x="101" y="1270"/>
                    <a:pt x="101" y="1245"/>
                    <a:pt x="126" y="1245"/>
                  </a:cubicBezTo>
                  <a:lnTo>
                    <a:pt x="1705" y="117"/>
                  </a:lnTo>
                  <a:cubicBezTo>
                    <a:pt x="1730" y="92"/>
                    <a:pt x="1730" y="67"/>
                    <a:pt x="1705" y="42"/>
                  </a:cubicBezTo>
                  <a:cubicBezTo>
                    <a:pt x="1690" y="12"/>
                    <a:pt x="1675" y="0"/>
                    <a:pt x="1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40;p61">
              <a:extLst>
                <a:ext uri="{FF2B5EF4-FFF2-40B4-BE49-F238E27FC236}">
                  <a16:creationId xmlns:a16="http://schemas.microsoft.com/office/drawing/2014/main" id="{D8630BC3-CEC9-73EE-B87A-6A595146A180}"/>
                </a:ext>
              </a:extLst>
            </p:cNvPr>
            <p:cNvSpPr/>
            <p:nvPr/>
          </p:nvSpPr>
          <p:spPr>
            <a:xfrm>
              <a:off x="4709525" y="3777798"/>
              <a:ext cx="67516" cy="40696"/>
            </a:xfrm>
            <a:custGeom>
              <a:avLst/>
              <a:gdLst/>
              <a:ahLst/>
              <a:cxnLst/>
              <a:rect l="l" t="t" r="r" b="b"/>
              <a:pathLst>
                <a:path w="1956" h="1179" extrusionOk="0">
                  <a:moveTo>
                    <a:pt x="101" y="1"/>
                  </a:moveTo>
                  <a:cubicBezTo>
                    <a:pt x="76" y="1"/>
                    <a:pt x="25" y="1"/>
                    <a:pt x="0" y="26"/>
                  </a:cubicBezTo>
                  <a:cubicBezTo>
                    <a:pt x="0" y="51"/>
                    <a:pt x="0" y="101"/>
                    <a:pt x="25" y="101"/>
                  </a:cubicBezTo>
                  <a:lnTo>
                    <a:pt x="1855" y="1179"/>
                  </a:lnTo>
                  <a:lnTo>
                    <a:pt x="1880" y="1179"/>
                  </a:lnTo>
                  <a:cubicBezTo>
                    <a:pt x="1905" y="1179"/>
                    <a:pt x="1905" y="1153"/>
                    <a:pt x="1930" y="1153"/>
                  </a:cubicBezTo>
                  <a:cubicBezTo>
                    <a:pt x="1955" y="1128"/>
                    <a:pt x="1930" y="1078"/>
                    <a:pt x="1905" y="1053"/>
                  </a:cubicBezTo>
                  <a:lnTo>
                    <a:pt x="1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41;p61">
              <a:extLst>
                <a:ext uri="{FF2B5EF4-FFF2-40B4-BE49-F238E27FC236}">
                  <a16:creationId xmlns:a16="http://schemas.microsoft.com/office/drawing/2014/main" id="{3627BC71-5083-B7FF-6AB9-C6C74F4EBE63}"/>
                </a:ext>
              </a:extLst>
            </p:cNvPr>
            <p:cNvSpPr/>
            <p:nvPr/>
          </p:nvSpPr>
          <p:spPr>
            <a:xfrm>
              <a:off x="4623028" y="4012714"/>
              <a:ext cx="284631" cy="488354"/>
            </a:xfrm>
            <a:custGeom>
              <a:avLst/>
              <a:gdLst/>
              <a:ahLst/>
              <a:cxnLst/>
              <a:rect l="l" t="t" r="r" b="b"/>
              <a:pathLst>
                <a:path w="8246" h="14148" extrusionOk="0">
                  <a:moveTo>
                    <a:pt x="2285" y="1"/>
                  </a:moveTo>
                  <a:cubicBezTo>
                    <a:pt x="1438" y="1"/>
                    <a:pt x="657" y="315"/>
                    <a:pt x="0" y="814"/>
                  </a:cubicBezTo>
                  <a:cubicBezTo>
                    <a:pt x="0" y="864"/>
                    <a:pt x="0" y="914"/>
                    <a:pt x="0" y="939"/>
                  </a:cubicBezTo>
                  <a:lnTo>
                    <a:pt x="0" y="989"/>
                  </a:lnTo>
                  <a:cubicBezTo>
                    <a:pt x="658" y="445"/>
                    <a:pt x="1439" y="126"/>
                    <a:pt x="2287" y="126"/>
                  </a:cubicBezTo>
                  <a:cubicBezTo>
                    <a:pt x="2376" y="126"/>
                    <a:pt x="2466" y="130"/>
                    <a:pt x="2557" y="137"/>
                  </a:cubicBezTo>
                  <a:lnTo>
                    <a:pt x="2632" y="137"/>
                  </a:lnTo>
                  <a:lnTo>
                    <a:pt x="2632" y="12"/>
                  </a:lnTo>
                  <a:lnTo>
                    <a:pt x="2557" y="12"/>
                  </a:lnTo>
                  <a:cubicBezTo>
                    <a:pt x="2465" y="4"/>
                    <a:pt x="2375" y="1"/>
                    <a:pt x="2285" y="1"/>
                  </a:cubicBezTo>
                  <a:close/>
                  <a:moveTo>
                    <a:pt x="0" y="7155"/>
                  </a:moveTo>
                  <a:lnTo>
                    <a:pt x="0" y="7255"/>
                  </a:lnTo>
                  <a:cubicBezTo>
                    <a:pt x="176" y="7280"/>
                    <a:pt x="351" y="7305"/>
                    <a:pt x="526" y="7330"/>
                  </a:cubicBezTo>
                  <a:cubicBezTo>
                    <a:pt x="752" y="7380"/>
                    <a:pt x="953" y="7480"/>
                    <a:pt x="1153" y="7581"/>
                  </a:cubicBezTo>
                  <a:cubicBezTo>
                    <a:pt x="1780" y="7932"/>
                    <a:pt x="2181" y="8608"/>
                    <a:pt x="2206" y="9260"/>
                  </a:cubicBezTo>
                  <a:cubicBezTo>
                    <a:pt x="2231" y="9686"/>
                    <a:pt x="2030" y="10137"/>
                    <a:pt x="1729" y="10413"/>
                  </a:cubicBezTo>
                  <a:cubicBezTo>
                    <a:pt x="1500" y="10642"/>
                    <a:pt x="1228" y="10767"/>
                    <a:pt x="953" y="10767"/>
                  </a:cubicBezTo>
                  <a:cubicBezTo>
                    <a:pt x="928" y="10767"/>
                    <a:pt x="903" y="10766"/>
                    <a:pt x="877" y="10764"/>
                  </a:cubicBezTo>
                  <a:cubicBezTo>
                    <a:pt x="577" y="10739"/>
                    <a:pt x="276" y="10588"/>
                    <a:pt x="0" y="10312"/>
                  </a:cubicBezTo>
                  <a:lnTo>
                    <a:pt x="0" y="10488"/>
                  </a:lnTo>
                  <a:cubicBezTo>
                    <a:pt x="226" y="10688"/>
                    <a:pt x="526" y="10864"/>
                    <a:pt x="852" y="10889"/>
                  </a:cubicBezTo>
                  <a:cubicBezTo>
                    <a:pt x="878" y="10891"/>
                    <a:pt x="903" y="10892"/>
                    <a:pt x="928" y="10892"/>
                  </a:cubicBezTo>
                  <a:cubicBezTo>
                    <a:pt x="1250" y="10892"/>
                    <a:pt x="1549" y="10745"/>
                    <a:pt x="1805" y="10513"/>
                  </a:cubicBezTo>
                  <a:cubicBezTo>
                    <a:pt x="2130" y="10187"/>
                    <a:pt x="2331" y="9711"/>
                    <a:pt x="2331" y="9260"/>
                  </a:cubicBezTo>
                  <a:cubicBezTo>
                    <a:pt x="2306" y="8558"/>
                    <a:pt x="1880" y="7856"/>
                    <a:pt x="1203" y="7480"/>
                  </a:cubicBezTo>
                  <a:cubicBezTo>
                    <a:pt x="1128" y="7430"/>
                    <a:pt x="1053" y="7380"/>
                    <a:pt x="978" y="7355"/>
                  </a:cubicBezTo>
                  <a:cubicBezTo>
                    <a:pt x="677" y="7230"/>
                    <a:pt x="351" y="7155"/>
                    <a:pt x="0" y="7155"/>
                  </a:cubicBezTo>
                  <a:close/>
                  <a:moveTo>
                    <a:pt x="8146" y="12794"/>
                  </a:moveTo>
                  <a:cubicBezTo>
                    <a:pt x="7995" y="13044"/>
                    <a:pt x="7770" y="13220"/>
                    <a:pt x="7519" y="13345"/>
                  </a:cubicBezTo>
                  <a:cubicBezTo>
                    <a:pt x="7293" y="13445"/>
                    <a:pt x="7043" y="13521"/>
                    <a:pt x="6792" y="13571"/>
                  </a:cubicBezTo>
                  <a:cubicBezTo>
                    <a:pt x="6391" y="13671"/>
                    <a:pt x="5940" y="13771"/>
                    <a:pt x="5464" y="13846"/>
                  </a:cubicBezTo>
                  <a:cubicBezTo>
                    <a:pt x="5038" y="13922"/>
                    <a:pt x="4587" y="13972"/>
                    <a:pt x="4135" y="13997"/>
                  </a:cubicBezTo>
                  <a:cubicBezTo>
                    <a:pt x="3866" y="14024"/>
                    <a:pt x="3586" y="14038"/>
                    <a:pt x="3303" y="14038"/>
                  </a:cubicBezTo>
                  <a:cubicBezTo>
                    <a:pt x="2796" y="14038"/>
                    <a:pt x="2278" y="13993"/>
                    <a:pt x="1780" y="13896"/>
                  </a:cubicBezTo>
                  <a:cubicBezTo>
                    <a:pt x="1203" y="13796"/>
                    <a:pt x="602" y="13546"/>
                    <a:pt x="0" y="13245"/>
                  </a:cubicBezTo>
                  <a:lnTo>
                    <a:pt x="0" y="13370"/>
                  </a:lnTo>
                  <a:cubicBezTo>
                    <a:pt x="577" y="13696"/>
                    <a:pt x="1203" y="13896"/>
                    <a:pt x="1755" y="14022"/>
                  </a:cubicBezTo>
                  <a:cubicBezTo>
                    <a:pt x="2281" y="14122"/>
                    <a:pt x="2832" y="14147"/>
                    <a:pt x="3384" y="14147"/>
                  </a:cubicBezTo>
                  <a:cubicBezTo>
                    <a:pt x="3659" y="14147"/>
                    <a:pt x="3910" y="14147"/>
                    <a:pt x="4161" y="14122"/>
                  </a:cubicBezTo>
                  <a:cubicBezTo>
                    <a:pt x="4612" y="14097"/>
                    <a:pt x="5038" y="14047"/>
                    <a:pt x="5439" y="13972"/>
                  </a:cubicBezTo>
                  <a:cubicBezTo>
                    <a:pt x="5965" y="13896"/>
                    <a:pt x="6416" y="13796"/>
                    <a:pt x="6817" y="13696"/>
                  </a:cubicBezTo>
                  <a:cubicBezTo>
                    <a:pt x="7068" y="13646"/>
                    <a:pt x="7293" y="13571"/>
                    <a:pt x="7519" y="13470"/>
                  </a:cubicBezTo>
                  <a:cubicBezTo>
                    <a:pt x="7820" y="13345"/>
                    <a:pt x="8095" y="13145"/>
                    <a:pt x="8246" y="12844"/>
                  </a:cubicBezTo>
                  <a:lnTo>
                    <a:pt x="8146" y="127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42;p61">
              <a:extLst>
                <a:ext uri="{FF2B5EF4-FFF2-40B4-BE49-F238E27FC236}">
                  <a16:creationId xmlns:a16="http://schemas.microsoft.com/office/drawing/2014/main" id="{60300F13-90FD-1A60-8F6D-5163335F5262}"/>
                </a:ext>
              </a:extLst>
            </p:cNvPr>
            <p:cNvSpPr/>
            <p:nvPr/>
          </p:nvSpPr>
          <p:spPr>
            <a:xfrm>
              <a:off x="4880793" y="4282146"/>
              <a:ext cx="548518" cy="253497"/>
            </a:xfrm>
            <a:custGeom>
              <a:avLst/>
              <a:gdLst/>
              <a:ahLst/>
              <a:cxnLst/>
              <a:rect l="l" t="t" r="r" b="b"/>
              <a:pathLst>
                <a:path w="15891" h="7344" extrusionOk="0">
                  <a:moveTo>
                    <a:pt x="552" y="0"/>
                  </a:moveTo>
                  <a:cubicBezTo>
                    <a:pt x="352" y="0"/>
                    <a:pt x="176" y="151"/>
                    <a:pt x="176" y="351"/>
                  </a:cubicBezTo>
                  <a:lnTo>
                    <a:pt x="151" y="1228"/>
                  </a:lnTo>
                  <a:lnTo>
                    <a:pt x="151" y="1253"/>
                  </a:lnTo>
                  <a:lnTo>
                    <a:pt x="51" y="5339"/>
                  </a:lnTo>
                  <a:lnTo>
                    <a:pt x="26" y="6968"/>
                  </a:lnTo>
                  <a:lnTo>
                    <a:pt x="1" y="7344"/>
                  </a:lnTo>
                  <a:lnTo>
                    <a:pt x="15891" y="7344"/>
                  </a:lnTo>
                  <a:lnTo>
                    <a:pt x="15891" y="451"/>
                  </a:lnTo>
                  <a:cubicBezTo>
                    <a:pt x="15891" y="251"/>
                    <a:pt x="15715" y="75"/>
                    <a:pt x="15515" y="75"/>
                  </a:cubicBezTo>
                  <a:cubicBezTo>
                    <a:pt x="14236" y="75"/>
                    <a:pt x="11555" y="50"/>
                    <a:pt x="8798" y="25"/>
                  </a:cubicBezTo>
                  <a:lnTo>
                    <a:pt x="8021" y="25"/>
                  </a:lnTo>
                  <a:cubicBezTo>
                    <a:pt x="5364" y="0"/>
                    <a:pt x="2708" y="0"/>
                    <a:pt x="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43;p61">
              <a:extLst>
                <a:ext uri="{FF2B5EF4-FFF2-40B4-BE49-F238E27FC236}">
                  <a16:creationId xmlns:a16="http://schemas.microsoft.com/office/drawing/2014/main" id="{2474A658-02A0-FD20-0966-A812D74A84EA}"/>
                </a:ext>
              </a:extLst>
            </p:cNvPr>
            <p:cNvSpPr/>
            <p:nvPr/>
          </p:nvSpPr>
          <p:spPr>
            <a:xfrm>
              <a:off x="4914550" y="4296850"/>
              <a:ext cx="494014" cy="216287"/>
            </a:xfrm>
            <a:custGeom>
              <a:avLst/>
              <a:gdLst/>
              <a:ahLst/>
              <a:cxnLst/>
              <a:rect l="l" t="t" r="r" b="b"/>
              <a:pathLst>
                <a:path w="14312" h="6266" extrusionOk="0">
                  <a:moveTo>
                    <a:pt x="928" y="0"/>
                  </a:moveTo>
                  <a:cubicBezTo>
                    <a:pt x="502" y="0"/>
                    <a:pt x="151" y="351"/>
                    <a:pt x="126" y="802"/>
                  </a:cubicBezTo>
                  <a:lnTo>
                    <a:pt x="25" y="5439"/>
                  </a:lnTo>
                  <a:cubicBezTo>
                    <a:pt x="0" y="5890"/>
                    <a:pt x="376" y="6266"/>
                    <a:pt x="827" y="6266"/>
                  </a:cubicBezTo>
                  <a:lnTo>
                    <a:pt x="13509" y="6266"/>
                  </a:lnTo>
                  <a:cubicBezTo>
                    <a:pt x="13960" y="6266"/>
                    <a:pt x="14311" y="5890"/>
                    <a:pt x="14311" y="5464"/>
                  </a:cubicBezTo>
                  <a:lnTo>
                    <a:pt x="14311" y="877"/>
                  </a:lnTo>
                  <a:cubicBezTo>
                    <a:pt x="14311" y="426"/>
                    <a:pt x="13960" y="75"/>
                    <a:pt x="13509" y="75"/>
                  </a:cubicBezTo>
                  <a:cubicBezTo>
                    <a:pt x="11028" y="50"/>
                    <a:pt x="3409" y="0"/>
                    <a:pt x="9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44;p61">
              <a:extLst>
                <a:ext uri="{FF2B5EF4-FFF2-40B4-BE49-F238E27FC236}">
                  <a16:creationId xmlns:a16="http://schemas.microsoft.com/office/drawing/2014/main" id="{19941FDA-1018-1C60-8689-5FF30EC71C31}"/>
                </a:ext>
              </a:extLst>
            </p:cNvPr>
            <p:cNvSpPr/>
            <p:nvPr/>
          </p:nvSpPr>
          <p:spPr>
            <a:xfrm>
              <a:off x="4982891" y="4349625"/>
              <a:ext cx="36347" cy="107280"/>
            </a:xfrm>
            <a:custGeom>
              <a:avLst/>
              <a:gdLst/>
              <a:ahLst/>
              <a:cxnLst/>
              <a:rect l="l" t="t" r="r" b="b"/>
              <a:pathLst>
                <a:path w="1053" h="3108" extrusionOk="0">
                  <a:moveTo>
                    <a:pt x="527" y="0"/>
                  </a:moveTo>
                  <a:cubicBezTo>
                    <a:pt x="226" y="0"/>
                    <a:pt x="0" y="226"/>
                    <a:pt x="0" y="526"/>
                  </a:cubicBezTo>
                  <a:lnTo>
                    <a:pt x="0" y="2582"/>
                  </a:lnTo>
                  <a:cubicBezTo>
                    <a:pt x="0" y="2882"/>
                    <a:pt x="226" y="3108"/>
                    <a:pt x="527" y="3108"/>
                  </a:cubicBezTo>
                  <a:cubicBezTo>
                    <a:pt x="827" y="3108"/>
                    <a:pt x="1053" y="2882"/>
                    <a:pt x="1053" y="2582"/>
                  </a:cubicBezTo>
                  <a:lnTo>
                    <a:pt x="1053" y="526"/>
                  </a:lnTo>
                  <a:cubicBezTo>
                    <a:pt x="1053" y="226"/>
                    <a:pt x="827" y="0"/>
                    <a:pt x="527"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45;p61">
              <a:extLst>
                <a:ext uri="{FF2B5EF4-FFF2-40B4-BE49-F238E27FC236}">
                  <a16:creationId xmlns:a16="http://schemas.microsoft.com/office/drawing/2014/main" id="{7443C11D-A2BA-4F63-47DA-024DFF435597}"/>
                </a:ext>
              </a:extLst>
            </p:cNvPr>
            <p:cNvSpPr/>
            <p:nvPr/>
          </p:nvSpPr>
          <p:spPr>
            <a:xfrm>
              <a:off x="4947409" y="4385073"/>
              <a:ext cx="107315" cy="36381"/>
            </a:xfrm>
            <a:custGeom>
              <a:avLst/>
              <a:gdLst/>
              <a:ahLst/>
              <a:cxnLst/>
              <a:rect l="l" t="t" r="r" b="b"/>
              <a:pathLst>
                <a:path w="3109" h="1054" extrusionOk="0">
                  <a:moveTo>
                    <a:pt x="527" y="1"/>
                  </a:moveTo>
                  <a:cubicBezTo>
                    <a:pt x="226" y="1"/>
                    <a:pt x="1" y="226"/>
                    <a:pt x="1" y="527"/>
                  </a:cubicBezTo>
                  <a:cubicBezTo>
                    <a:pt x="1" y="828"/>
                    <a:pt x="226" y="1053"/>
                    <a:pt x="527" y="1053"/>
                  </a:cubicBezTo>
                  <a:lnTo>
                    <a:pt x="2582" y="1053"/>
                  </a:lnTo>
                  <a:cubicBezTo>
                    <a:pt x="2858" y="1053"/>
                    <a:pt x="3108" y="828"/>
                    <a:pt x="3108" y="527"/>
                  </a:cubicBezTo>
                  <a:cubicBezTo>
                    <a:pt x="3108" y="226"/>
                    <a:pt x="2858" y="1"/>
                    <a:pt x="2582"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46;p61">
              <a:extLst>
                <a:ext uri="{FF2B5EF4-FFF2-40B4-BE49-F238E27FC236}">
                  <a16:creationId xmlns:a16="http://schemas.microsoft.com/office/drawing/2014/main" id="{4990A4DD-138D-D852-CC9D-6B9FA5391ACB}"/>
                </a:ext>
              </a:extLst>
            </p:cNvPr>
            <p:cNvSpPr/>
            <p:nvPr/>
          </p:nvSpPr>
          <p:spPr>
            <a:xfrm>
              <a:off x="5281316" y="4357598"/>
              <a:ext cx="45908" cy="40800"/>
            </a:xfrm>
            <a:custGeom>
              <a:avLst/>
              <a:gdLst/>
              <a:ahLst/>
              <a:cxnLst/>
              <a:rect l="l" t="t" r="r" b="b"/>
              <a:pathLst>
                <a:path w="1330" h="1182" extrusionOk="0">
                  <a:moveTo>
                    <a:pt x="670" y="0"/>
                  </a:moveTo>
                  <a:cubicBezTo>
                    <a:pt x="598" y="0"/>
                    <a:pt x="524" y="15"/>
                    <a:pt x="452" y="45"/>
                  </a:cubicBezTo>
                  <a:cubicBezTo>
                    <a:pt x="151" y="170"/>
                    <a:pt x="1" y="496"/>
                    <a:pt x="101" y="822"/>
                  </a:cubicBezTo>
                  <a:cubicBezTo>
                    <a:pt x="198" y="1054"/>
                    <a:pt x="429" y="1182"/>
                    <a:pt x="668" y="1182"/>
                  </a:cubicBezTo>
                  <a:cubicBezTo>
                    <a:pt x="738" y="1182"/>
                    <a:pt x="810" y="1170"/>
                    <a:pt x="878" y="1148"/>
                  </a:cubicBezTo>
                  <a:cubicBezTo>
                    <a:pt x="1179" y="1022"/>
                    <a:pt x="1329" y="671"/>
                    <a:pt x="1204" y="371"/>
                  </a:cubicBezTo>
                  <a:cubicBezTo>
                    <a:pt x="1109" y="142"/>
                    <a:pt x="898" y="0"/>
                    <a:pt x="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47;p61">
              <a:extLst>
                <a:ext uri="{FF2B5EF4-FFF2-40B4-BE49-F238E27FC236}">
                  <a16:creationId xmlns:a16="http://schemas.microsoft.com/office/drawing/2014/main" id="{78AE63F2-BF8B-CB7C-BC1C-8C051F05AAAE}"/>
                </a:ext>
              </a:extLst>
            </p:cNvPr>
            <p:cNvSpPr/>
            <p:nvPr/>
          </p:nvSpPr>
          <p:spPr>
            <a:xfrm>
              <a:off x="5336680" y="4335474"/>
              <a:ext cx="45908" cy="40800"/>
            </a:xfrm>
            <a:custGeom>
              <a:avLst/>
              <a:gdLst/>
              <a:ahLst/>
              <a:cxnLst/>
              <a:rect l="l" t="t" r="r" b="b"/>
              <a:pathLst>
                <a:path w="1330" h="1182" extrusionOk="0">
                  <a:moveTo>
                    <a:pt x="662" y="0"/>
                  </a:moveTo>
                  <a:cubicBezTo>
                    <a:pt x="592" y="0"/>
                    <a:pt x="521" y="11"/>
                    <a:pt x="452" y="34"/>
                  </a:cubicBezTo>
                  <a:cubicBezTo>
                    <a:pt x="151" y="159"/>
                    <a:pt x="1" y="510"/>
                    <a:pt x="126" y="811"/>
                  </a:cubicBezTo>
                  <a:cubicBezTo>
                    <a:pt x="221" y="1040"/>
                    <a:pt x="432" y="1181"/>
                    <a:pt x="671" y="1181"/>
                  </a:cubicBezTo>
                  <a:cubicBezTo>
                    <a:pt x="747" y="1181"/>
                    <a:pt x="825" y="1167"/>
                    <a:pt x="903" y="1137"/>
                  </a:cubicBezTo>
                  <a:cubicBezTo>
                    <a:pt x="1204" y="1012"/>
                    <a:pt x="1329" y="661"/>
                    <a:pt x="1229" y="360"/>
                  </a:cubicBezTo>
                  <a:cubicBezTo>
                    <a:pt x="1132" y="128"/>
                    <a:pt x="901"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48;p61">
              <a:extLst>
                <a:ext uri="{FF2B5EF4-FFF2-40B4-BE49-F238E27FC236}">
                  <a16:creationId xmlns:a16="http://schemas.microsoft.com/office/drawing/2014/main" id="{9A050C3A-4484-4D8D-98F8-A90B151837B3}"/>
                </a:ext>
              </a:extLst>
            </p:cNvPr>
            <p:cNvSpPr/>
            <p:nvPr/>
          </p:nvSpPr>
          <p:spPr>
            <a:xfrm>
              <a:off x="5336680" y="4398604"/>
              <a:ext cx="45908" cy="40800"/>
            </a:xfrm>
            <a:custGeom>
              <a:avLst/>
              <a:gdLst/>
              <a:ahLst/>
              <a:cxnLst/>
              <a:rect l="l" t="t" r="r" b="b"/>
              <a:pathLst>
                <a:path w="1330" h="1182" extrusionOk="0">
                  <a:moveTo>
                    <a:pt x="662" y="1"/>
                  </a:moveTo>
                  <a:cubicBezTo>
                    <a:pt x="592" y="1"/>
                    <a:pt x="521" y="12"/>
                    <a:pt x="452" y="35"/>
                  </a:cubicBezTo>
                  <a:cubicBezTo>
                    <a:pt x="151" y="160"/>
                    <a:pt x="1" y="511"/>
                    <a:pt x="126" y="812"/>
                  </a:cubicBezTo>
                  <a:cubicBezTo>
                    <a:pt x="221" y="1040"/>
                    <a:pt x="432" y="1182"/>
                    <a:pt x="671" y="1182"/>
                  </a:cubicBezTo>
                  <a:cubicBezTo>
                    <a:pt x="747" y="1182"/>
                    <a:pt x="825" y="1168"/>
                    <a:pt x="903" y="1138"/>
                  </a:cubicBezTo>
                  <a:cubicBezTo>
                    <a:pt x="1204" y="1012"/>
                    <a:pt x="1329" y="686"/>
                    <a:pt x="1229" y="361"/>
                  </a:cubicBezTo>
                  <a:cubicBezTo>
                    <a:pt x="1132" y="128"/>
                    <a:pt x="901" y="1"/>
                    <a:pt x="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49;p61">
              <a:extLst>
                <a:ext uri="{FF2B5EF4-FFF2-40B4-BE49-F238E27FC236}">
                  <a16:creationId xmlns:a16="http://schemas.microsoft.com/office/drawing/2014/main" id="{ED4BAE64-299C-F66E-0DFB-FF27E7E06E03}"/>
                </a:ext>
              </a:extLst>
            </p:cNvPr>
            <p:cNvSpPr/>
            <p:nvPr/>
          </p:nvSpPr>
          <p:spPr>
            <a:xfrm>
              <a:off x="4982891" y="4344413"/>
              <a:ext cx="36347" cy="107315"/>
            </a:xfrm>
            <a:custGeom>
              <a:avLst/>
              <a:gdLst/>
              <a:ahLst/>
              <a:cxnLst/>
              <a:rect l="l" t="t" r="r" b="b"/>
              <a:pathLst>
                <a:path w="1053" h="3109" extrusionOk="0">
                  <a:moveTo>
                    <a:pt x="527" y="1"/>
                  </a:moveTo>
                  <a:cubicBezTo>
                    <a:pt x="226" y="1"/>
                    <a:pt x="0" y="226"/>
                    <a:pt x="0" y="527"/>
                  </a:cubicBezTo>
                  <a:lnTo>
                    <a:pt x="0" y="2582"/>
                  </a:lnTo>
                  <a:cubicBezTo>
                    <a:pt x="0" y="2883"/>
                    <a:pt x="226" y="3109"/>
                    <a:pt x="527" y="3109"/>
                  </a:cubicBezTo>
                  <a:cubicBezTo>
                    <a:pt x="827" y="3109"/>
                    <a:pt x="1053" y="2883"/>
                    <a:pt x="1053" y="2582"/>
                  </a:cubicBezTo>
                  <a:lnTo>
                    <a:pt x="1053" y="527"/>
                  </a:lnTo>
                  <a:cubicBezTo>
                    <a:pt x="1053" y="226"/>
                    <a:pt x="827"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50;p61">
              <a:extLst>
                <a:ext uri="{FF2B5EF4-FFF2-40B4-BE49-F238E27FC236}">
                  <a16:creationId xmlns:a16="http://schemas.microsoft.com/office/drawing/2014/main" id="{A7D54707-F295-CB8F-AF15-30FC3D9EF0A6}"/>
                </a:ext>
              </a:extLst>
            </p:cNvPr>
            <p:cNvSpPr/>
            <p:nvPr/>
          </p:nvSpPr>
          <p:spPr>
            <a:xfrm>
              <a:off x="4947409" y="4379896"/>
              <a:ext cx="107315" cy="36347"/>
            </a:xfrm>
            <a:custGeom>
              <a:avLst/>
              <a:gdLst/>
              <a:ahLst/>
              <a:cxnLst/>
              <a:rect l="l" t="t" r="r" b="b"/>
              <a:pathLst>
                <a:path w="3109" h="1053" extrusionOk="0">
                  <a:moveTo>
                    <a:pt x="527" y="0"/>
                  </a:moveTo>
                  <a:cubicBezTo>
                    <a:pt x="226" y="0"/>
                    <a:pt x="1" y="226"/>
                    <a:pt x="1" y="527"/>
                  </a:cubicBezTo>
                  <a:cubicBezTo>
                    <a:pt x="1" y="827"/>
                    <a:pt x="226" y="1053"/>
                    <a:pt x="527" y="1053"/>
                  </a:cubicBezTo>
                  <a:lnTo>
                    <a:pt x="2582" y="1053"/>
                  </a:lnTo>
                  <a:cubicBezTo>
                    <a:pt x="2858" y="1053"/>
                    <a:pt x="3108" y="827"/>
                    <a:pt x="3108" y="527"/>
                  </a:cubicBezTo>
                  <a:cubicBezTo>
                    <a:pt x="3108" y="226"/>
                    <a:pt x="2858" y="0"/>
                    <a:pt x="2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51;p61">
              <a:extLst>
                <a:ext uri="{FF2B5EF4-FFF2-40B4-BE49-F238E27FC236}">
                  <a16:creationId xmlns:a16="http://schemas.microsoft.com/office/drawing/2014/main" id="{BAD14B86-9000-F43F-D0D9-CC3D39A14398}"/>
                </a:ext>
              </a:extLst>
            </p:cNvPr>
            <p:cNvSpPr/>
            <p:nvPr/>
          </p:nvSpPr>
          <p:spPr>
            <a:xfrm>
              <a:off x="4982891" y="4379896"/>
              <a:ext cx="36347" cy="35484"/>
            </a:xfrm>
            <a:custGeom>
              <a:avLst/>
              <a:gdLst/>
              <a:ahLst/>
              <a:cxnLst/>
              <a:rect l="l" t="t" r="r" b="b"/>
              <a:pathLst>
                <a:path w="1053" h="1028" extrusionOk="0">
                  <a:moveTo>
                    <a:pt x="527" y="0"/>
                  </a:moveTo>
                  <a:cubicBezTo>
                    <a:pt x="401" y="0"/>
                    <a:pt x="276" y="50"/>
                    <a:pt x="201" y="126"/>
                  </a:cubicBezTo>
                  <a:cubicBezTo>
                    <a:pt x="176" y="126"/>
                    <a:pt x="176" y="126"/>
                    <a:pt x="176" y="151"/>
                  </a:cubicBezTo>
                  <a:cubicBezTo>
                    <a:pt x="75" y="251"/>
                    <a:pt x="0" y="376"/>
                    <a:pt x="0" y="527"/>
                  </a:cubicBezTo>
                  <a:cubicBezTo>
                    <a:pt x="0" y="802"/>
                    <a:pt x="251" y="1028"/>
                    <a:pt x="527" y="1028"/>
                  </a:cubicBezTo>
                  <a:cubicBezTo>
                    <a:pt x="802" y="1028"/>
                    <a:pt x="1053" y="802"/>
                    <a:pt x="1053" y="527"/>
                  </a:cubicBezTo>
                  <a:lnTo>
                    <a:pt x="1053" y="502"/>
                  </a:lnTo>
                  <a:cubicBezTo>
                    <a:pt x="1053" y="351"/>
                    <a:pt x="1003" y="226"/>
                    <a:pt x="902" y="151"/>
                  </a:cubicBezTo>
                  <a:cubicBezTo>
                    <a:pt x="877" y="126"/>
                    <a:pt x="877" y="126"/>
                    <a:pt x="877" y="126"/>
                  </a:cubicBezTo>
                  <a:cubicBezTo>
                    <a:pt x="777" y="50"/>
                    <a:pt x="652" y="0"/>
                    <a:pt x="527"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52;p61">
              <a:extLst>
                <a:ext uri="{FF2B5EF4-FFF2-40B4-BE49-F238E27FC236}">
                  <a16:creationId xmlns:a16="http://schemas.microsoft.com/office/drawing/2014/main" id="{8CBA41F3-FDEF-0EDC-862F-F291F4B3E777}"/>
                </a:ext>
              </a:extLst>
            </p:cNvPr>
            <p:cNvSpPr/>
            <p:nvPr/>
          </p:nvSpPr>
          <p:spPr>
            <a:xfrm>
              <a:off x="4848797" y="3628654"/>
              <a:ext cx="70968" cy="90367"/>
            </a:xfrm>
            <a:custGeom>
              <a:avLst/>
              <a:gdLst/>
              <a:ahLst/>
              <a:cxnLst/>
              <a:rect l="l" t="t" r="r" b="b"/>
              <a:pathLst>
                <a:path w="2056" h="2618" extrusionOk="0">
                  <a:moveTo>
                    <a:pt x="1960" y="1"/>
                  </a:moveTo>
                  <a:cubicBezTo>
                    <a:pt x="1944" y="1"/>
                    <a:pt x="1925" y="4"/>
                    <a:pt x="1905" y="11"/>
                  </a:cubicBezTo>
                  <a:lnTo>
                    <a:pt x="1103" y="261"/>
                  </a:lnTo>
                  <a:cubicBezTo>
                    <a:pt x="1053" y="286"/>
                    <a:pt x="1028" y="312"/>
                    <a:pt x="1028" y="362"/>
                  </a:cubicBezTo>
                  <a:lnTo>
                    <a:pt x="928" y="1289"/>
                  </a:lnTo>
                  <a:lnTo>
                    <a:pt x="101" y="1464"/>
                  </a:lnTo>
                  <a:cubicBezTo>
                    <a:pt x="76" y="1464"/>
                    <a:pt x="26" y="1515"/>
                    <a:pt x="26" y="1565"/>
                  </a:cubicBezTo>
                  <a:lnTo>
                    <a:pt x="26" y="2517"/>
                  </a:lnTo>
                  <a:cubicBezTo>
                    <a:pt x="1" y="2567"/>
                    <a:pt x="51" y="2617"/>
                    <a:pt x="101" y="2617"/>
                  </a:cubicBezTo>
                  <a:cubicBezTo>
                    <a:pt x="176" y="2617"/>
                    <a:pt x="201" y="2592"/>
                    <a:pt x="201" y="2517"/>
                  </a:cubicBezTo>
                  <a:lnTo>
                    <a:pt x="226" y="1640"/>
                  </a:lnTo>
                  <a:lnTo>
                    <a:pt x="1053" y="1464"/>
                  </a:lnTo>
                  <a:cubicBezTo>
                    <a:pt x="1078" y="1464"/>
                    <a:pt x="1128" y="1414"/>
                    <a:pt x="1128" y="1389"/>
                  </a:cubicBezTo>
                  <a:lnTo>
                    <a:pt x="1229" y="437"/>
                  </a:lnTo>
                  <a:lnTo>
                    <a:pt x="1980" y="186"/>
                  </a:lnTo>
                  <a:cubicBezTo>
                    <a:pt x="2031" y="161"/>
                    <a:pt x="2056" y="111"/>
                    <a:pt x="2031" y="61"/>
                  </a:cubicBezTo>
                  <a:cubicBezTo>
                    <a:pt x="2031" y="24"/>
                    <a:pt x="2004" y="1"/>
                    <a:pt x="19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53;p61">
              <a:extLst>
                <a:ext uri="{FF2B5EF4-FFF2-40B4-BE49-F238E27FC236}">
                  <a16:creationId xmlns:a16="http://schemas.microsoft.com/office/drawing/2014/main" id="{85C9E575-8290-1013-1B9C-61BE597F2F5D}"/>
                </a:ext>
              </a:extLst>
            </p:cNvPr>
            <p:cNvSpPr/>
            <p:nvPr/>
          </p:nvSpPr>
          <p:spPr>
            <a:xfrm>
              <a:off x="5435326" y="3673421"/>
              <a:ext cx="112493" cy="27441"/>
            </a:xfrm>
            <a:custGeom>
              <a:avLst/>
              <a:gdLst/>
              <a:ahLst/>
              <a:cxnLst/>
              <a:rect l="l" t="t" r="r" b="b"/>
              <a:pathLst>
                <a:path w="3259" h="795" extrusionOk="0">
                  <a:moveTo>
                    <a:pt x="888" y="1"/>
                  </a:moveTo>
                  <a:cubicBezTo>
                    <a:pt x="869" y="1"/>
                    <a:pt x="848" y="7"/>
                    <a:pt x="827" y="17"/>
                  </a:cubicBezTo>
                  <a:lnTo>
                    <a:pt x="50" y="594"/>
                  </a:lnTo>
                  <a:cubicBezTo>
                    <a:pt x="0" y="619"/>
                    <a:pt x="0" y="694"/>
                    <a:pt x="25" y="744"/>
                  </a:cubicBezTo>
                  <a:cubicBezTo>
                    <a:pt x="43" y="762"/>
                    <a:pt x="86" y="779"/>
                    <a:pt x="127" y="779"/>
                  </a:cubicBezTo>
                  <a:cubicBezTo>
                    <a:pt x="144" y="779"/>
                    <a:pt x="161" y="776"/>
                    <a:pt x="176" y="769"/>
                  </a:cubicBezTo>
                  <a:lnTo>
                    <a:pt x="877" y="243"/>
                  </a:lnTo>
                  <a:lnTo>
                    <a:pt x="1504" y="769"/>
                  </a:lnTo>
                  <a:cubicBezTo>
                    <a:pt x="1529" y="794"/>
                    <a:pt x="1554" y="794"/>
                    <a:pt x="1579" y="794"/>
                  </a:cubicBezTo>
                  <a:lnTo>
                    <a:pt x="1629" y="794"/>
                  </a:lnTo>
                  <a:lnTo>
                    <a:pt x="2431" y="293"/>
                  </a:lnTo>
                  <a:lnTo>
                    <a:pt x="3108" y="744"/>
                  </a:lnTo>
                  <a:cubicBezTo>
                    <a:pt x="3118" y="754"/>
                    <a:pt x="3137" y="760"/>
                    <a:pt x="3158" y="760"/>
                  </a:cubicBezTo>
                  <a:cubicBezTo>
                    <a:pt x="3187" y="760"/>
                    <a:pt x="3218" y="748"/>
                    <a:pt x="3233" y="719"/>
                  </a:cubicBezTo>
                  <a:cubicBezTo>
                    <a:pt x="3258" y="669"/>
                    <a:pt x="3258" y="619"/>
                    <a:pt x="3208" y="594"/>
                  </a:cubicBezTo>
                  <a:lnTo>
                    <a:pt x="2506" y="92"/>
                  </a:lnTo>
                  <a:cubicBezTo>
                    <a:pt x="2494" y="80"/>
                    <a:pt x="2475" y="73"/>
                    <a:pt x="2456" y="73"/>
                  </a:cubicBezTo>
                  <a:cubicBezTo>
                    <a:pt x="2437" y="73"/>
                    <a:pt x="2419" y="80"/>
                    <a:pt x="2406" y="92"/>
                  </a:cubicBezTo>
                  <a:lnTo>
                    <a:pt x="1579" y="568"/>
                  </a:lnTo>
                  <a:lnTo>
                    <a:pt x="952" y="42"/>
                  </a:lnTo>
                  <a:cubicBezTo>
                    <a:pt x="938" y="13"/>
                    <a:pt x="915" y="1"/>
                    <a:pt x="8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54;p61">
              <a:extLst>
                <a:ext uri="{FF2B5EF4-FFF2-40B4-BE49-F238E27FC236}">
                  <a16:creationId xmlns:a16="http://schemas.microsoft.com/office/drawing/2014/main" id="{3C7E3D90-92BE-B274-AFF8-27BF2C29EA5D}"/>
                </a:ext>
              </a:extLst>
            </p:cNvPr>
            <p:cNvSpPr/>
            <p:nvPr/>
          </p:nvSpPr>
          <p:spPr>
            <a:xfrm>
              <a:off x="5659369" y="4127514"/>
              <a:ext cx="60578" cy="27476"/>
            </a:xfrm>
            <a:custGeom>
              <a:avLst/>
              <a:gdLst/>
              <a:ahLst/>
              <a:cxnLst/>
              <a:rect l="l" t="t" r="r" b="b"/>
              <a:pathLst>
                <a:path w="1755" h="796" extrusionOk="0">
                  <a:moveTo>
                    <a:pt x="899" y="0"/>
                  </a:moveTo>
                  <a:cubicBezTo>
                    <a:pt x="878" y="0"/>
                    <a:pt x="852" y="7"/>
                    <a:pt x="827" y="19"/>
                  </a:cubicBezTo>
                  <a:lnTo>
                    <a:pt x="50" y="595"/>
                  </a:lnTo>
                  <a:cubicBezTo>
                    <a:pt x="0" y="621"/>
                    <a:pt x="0" y="671"/>
                    <a:pt x="25" y="721"/>
                  </a:cubicBezTo>
                  <a:cubicBezTo>
                    <a:pt x="40" y="750"/>
                    <a:pt x="72" y="762"/>
                    <a:pt x="106" y="762"/>
                  </a:cubicBezTo>
                  <a:cubicBezTo>
                    <a:pt x="130" y="762"/>
                    <a:pt x="155" y="756"/>
                    <a:pt x="176" y="746"/>
                  </a:cubicBezTo>
                  <a:lnTo>
                    <a:pt x="878" y="220"/>
                  </a:lnTo>
                  <a:lnTo>
                    <a:pt x="1504" y="771"/>
                  </a:lnTo>
                  <a:cubicBezTo>
                    <a:pt x="1529" y="796"/>
                    <a:pt x="1554" y="796"/>
                    <a:pt x="1579" y="796"/>
                  </a:cubicBezTo>
                  <a:cubicBezTo>
                    <a:pt x="1604" y="796"/>
                    <a:pt x="1604" y="796"/>
                    <a:pt x="1629" y="771"/>
                  </a:cubicBezTo>
                  <a:lnTo>
                    <a:pt x="1755" y="696"/>
                  </a:lnTo>
                  <a:lnTo>
                    <a:pt x="1755" y="470"/>
                  </a:lnTo>
                  <a:lnTo>
                    <a:pt x="1579" y="570"/>
                  </a:lnTo>
                  <a:lnTo>
                    <a:pt x="953" y="19"/>
                  </a:lnTo>
                  <a:cubicBezTo>
                    <a:pt x="940" y="7"/>
                    <a:pt x="921" y="0"/>
                    <a:pt x="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55;p61">
              <a:extLst>
                <a:ext uri="{FF2B5EF4-FFF2-40B4-BE49-F238E27FC236}">
                  <a16:creationId xmlns:a16="http://schemas.microsoft.com/office/drawing/2014/main" id="{2FA36E49-9139-82B6-4EB7-87BF4117D24F}"/>
                </a:ext>
              </a:extLst>
            </p:cNvPr>
            <p:cNvSpPr/>
            <p:nvPr/>
          </p:nvSpPr>
          <p:spPr>
            <a:xfrm>
              <a:off x="4950861" y="3676597"/>
              <a:ext cx="45908" cy="45874"/>
            </a:xfrm>
            <a:custGeom>
              <a:avLst/>
              <a:gdLst/>
              <a:ahLst/>
              <a:cxnLst/>
              <a:rect l="l" t="t" r="r" b="b"/>
              <a:pathLst>
                <a:path w="1330" h="1329" extrusionOk="0">
                  <a:moveTo>
                    <a:pt x="678" y="0"/>
                  </a:moveTo>
                  <a:cubicBezTo>
                    <a:pt x="302" y="0"/>
                    <a:pt x="1" y="301"/>
                    <a:pt x="1" y="677"/>
                  </a:cubicBezTo>
                  <a:cubicBezTo>
                    <a:pt x="1" y="1028"/>
                    <a:pt x="302" y="1329"/>
                    <a:pt x="678" y="1329"/>
                  </a:cubicBezTo>
                  <a:cubicBezTo>
                    <a:pt x="1028" y="1329"/>
                    <a:pt x="1329" y="1028"/>
                    <a:pt x="1329" y="677"/>
                  </a:cubicBezTo>
                  <a:cubicBezTo>
                    <a:pt x="1329" y="301"/>
                    <a:pt x="1028" y="0"/>
                    <a:pt x="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56;p61">
              <a:extLst>
                <a:ext uri="{FF2B5EF4-FFF2-40B4-BE49-F238E27FC236}">
                  <a16:creationId xmlns:a16="http://schemas.microsoft.com/office/drawing/2014/main" id="{9DD106FA-0F62-4E38-343F-99AA789156A3}"/>
                </a:ext>
              </a:extLst>
            </p:cNvPr>
            <p:cNvSpPr/>
            <p:nvPr/>
          </p:nvSpPr>
          <p:spPr>
            <a:xfrm>
              <a:off x="5433566" y="3569321"/>
              <a:ext cx="45908" cy="42422"/>
            </a:xfrm>
            <a:custGeom>
              <a:avLst/>
              <a:gdLst/>
              <a:ahLst/>
              <a:cxnLst/>
              <a:rect l="l" t="t" r="r" b="b"/>
              <a:pathLst>
                <a:path w="1330" h="1229" extrusionOk="0">
                  <a:moveTo>
                    <a:pt x="302" y="0"/>
                  </a:moveTo>
                  <a:cubicBezTo>
                    <a:pt x="126" y="126"/>
                    <a:pt x="1" y="326"/>
                    <a:pt x="1" y="552"/>
                  </a:cubicBezTo>
                  <a:cubicBezTo>
                    <a:pt x="1" y="928"/>
                    <a:pt x="302" y="1229"/>
                    <a:pt x="678" y="1229"/>
                  </a:cubicBezTo>
                  <a:cubicBezTo>
                    <a:pt x="1003" y="1229"/>
                    <a:pt x="1279" y="978"/>
                    <a:pt x="1329" y="652"/>
                  </a:cubicBezTo>
                  <a:cubicBezTo>
                    <a:pt x="1003" y="427"/>
                    <a:pt x="653" y="201"/>
                    <a:pt x="3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57;p61">
              <a:extLst>
                <a:ext uri="{FF2B5EF4-FFF2-40B4-BE49-F238E27FC236}">
                  <a16:creationId xmlns:a16="http://schemas.microsoft.com/office/drawing/2014/main" id="{4F0C13D1-50DE-5655-B1D2-DCD5BD7AFD5C}"/>
                </a:ext>
              </a:extLst>
            </p:cNvPr>
            <p:cNvSpPr/>
            <p:nvPr/>
          </p:nvSpPr>
          <p:spPr>
            <a:xfrm>
              <a:off x="5627373" y="4241486"/>
              <a:ext cx="45874" cy="45874"/>
            </a:xfrm>
            <a:custGeom>
              <a:avLst/>
              <a:gdLst/>
              <a:ahLst/>
              <a:cxnLst/>
              <a:rect l="l" t="t" r="r" b="b"/>
              <a:pathLst>
                <a:path w="1329" h="1329" extrusionOk="0">
                  <a:moveTo>
                    <a:pt x="652" y="0"/>
                  </a:moveTo>
                  <a:cubicBezTo>
                    <a:pt x="276" y="0"/>
                    <a:pt x="0" y="301"/>
                    <a:pt x="0" y="677"/>
                  </a:cubicBezTo>
                  <a:cubicBezTo>
                    <a:pt x="0" y="1028"/>
                    <a:pt x="276" y="1329"/>
                    <a:pt x="652" y="1329"/>
                  </a:cubicBezTo>
                  <a:cubicBezTo>
                    <a:pt x="1028" y="1329"/>
                    <a:pt x="1328" y="1028"/>
                    <a:pt x="1328" y="677"/>
                  </a:cubicBezTo>
                  <a:cubicBezTo>
                    <a:pt x="1328" y="301"/>
                    <a:pt x="1028" y="0"/>
                    <a:pt x="6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58;p61">
              <a:extLst>
                <a:ext uri="{FF2B5EF4-FFF2-40B4-BE49-F238E27FC236}">
                  <a16:creationId xmlns:a16="http://schemas.microsoft.com/office/drawing/2014/main" id="{2032011B-719E-FB2D-D276-BAF2CE3DD9AB}"/>
                </a:ext>
              </a:extLst>
            </p:cNvPr>
            <p:cNvSpPr/>
            <p:nvPr/>
          </p:nvSpPr>
          <p:spPr>
            <a:xfrm>
              <a:off x="4671454" y="3916207"/>
              <a:ext cx="45874" cy="45874"/>
            </a:xfrm>
            <a:custGeom>
              <a:avLst/>
              <a:gdLst/>
              <a:ahLst/>
              <a:cxnLst/>
              <a:rect l="l" t="t" r="r" b="b"/>
              <a:pathLst>
                <a:path w="1329" h="1329" extrusionOk="0">
                  <a:moveTo>
                    <a:pt x="677" y="1"/>
                  </a:moveTo>
                  <a:cubicBezTo>
                    <a:pt x="301" y="1"/>
                    <a:pt x="1" y="301"/>
                    <a:pt x="1" y="652"/>
                  </a:cubicBezTo>
                  <a:cubicBezTo>
                    <a:pt x="1" y="1028"/>
                    <a:pt x="301" y="1329"/>
                    <a:pt x="677" y="1329"/>
                  </a:cubicBezTo>
                  <a:cubicBezTo>
                    <a:pt x="1028" y="1329"/>
                    <a:pt x="1329" y="1028"/>
                    <a:pt x="1329" y="652"/>
                  </a:cubicBezTo>
                  <a:cubicBezTo>
                    <a:pt x="1329" y="301"/>
                    <a:pt x="1028" y="1"/>
                    <a:pt x="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59;p61">
              <a:extLst>
                <a:ext uri="{FF2B5EF4-FFF2-40B4-BE49-F238E27FC236}">
                  <a16:creationId xmlns:a16="http://schemas.microsoft.com/office/drawing/2014/main" id="{668A5E97-D646-AE5C-E7F7-B23A562C1916}"/>
                </a:ext>
              </a:extLst>
            </p:cNvPr>
            <p:cNvSpPr/>
            <p:nvPr/>
          </p:nvSpPr>
          <p:spPr>
            <a:xfrm>
              <a:off x="5101385" y="4395463"/>
              <a:ext cx="30341" cy="10424"/>
            </a:xfrm>
            <a:custGeom>
              <a:avLst/>
              <a:gdLst/>
              <a:ahLst/>
              <a:cxnLst/>
              <a:rect l="l" t="t" r="r" b="b"/>
              <a:pathLst>
                <a:path w="879" h="302" extrusionOk="0">
                  <a:moveTo>
                    <a:pt x="151" y="0"/>
                  </a:moveTo>
                  <a:cubicBezTo>
                    <a:pt x="76" y="0"/>
                    <a:pt x="1" y="76"/>
                    <a:pt x="1" y="151"/>
                  </a:cubicBezTo>
                  <a:cubicBezTo>
                    <a:pt x="1" y="251"/>
                    <a:pt x="76" y="301"/>
                    <a:pt x="151" y="301"/>
                  </a:cubicBezTo>
                  <a:lnTo>
                    <a:pt x="728" y="301"/>
                  </a:lnTo>
                  <a:cubicBezTo>
                    <a:pt x="803" y="301"/>
                    <a:pt x="878" y="251"/>
                    <a:pt x="878" y="151"/>
                  </a:cubicBezTo>
                  <a:cubicBezTo>
                    <a:pt x="878" y="76"/>
                    <a:pt x="803" y="0"/>
                    <a:pt x="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60;p61">
              <a:extLst>
                <a:ext uri="{FF2B5EF4-FFF2-40B4-BE49-F238E27FC236}">
                  <a16:creationId xmlns:a16="http://schemas.microsoft.com/office/drawing/2014/main" id="{BF24B3A8-A72D-213B-4B46-E90BA6772865}"/>
                </a:ext>
              </a:extLst>
            </p:cNvPr>
            <p:cNvSpPr/>
            <p:nvPr/>
          </p:nvSpPr>
          <p:spPr>
            <a:xfrm>
              <a:off x="5181841" y="4395463"/>
              <a:ext cx="30306" cy="10424"/>
            </a:xfrm>
            <a:custGeom>
              <a:avLst/>
              <a:gdLst/>
              <a:ahLst/>
              <a:cxnLst/>
              <a:rect l="l" t="t" r="r" b="b"/>
              <a:pathLst>
                <a:path w="878" h="302" extrusionOk="0">
                  <a:moveTo>
                    <a:pt x="151" y="0"/>
                  </a:moveTo>
                  <a:cubicBezTo>
                    <a:pt x="76" y="0"/>
                    <a:pt x="1" y="76"/>
                    <a:pt x="1" y="151"/>
                  </a:cubicBezTo>
                  <a:cubicBezTo>
                    <a:pt x="1" y="251"/>
                    <a:pt x="76" y="301"/>
                    <a:pt x="151" y="301"/>
                  </a:cubicBezTo>
                  <a:lnTo>
                    <a:pt x="728" y="301"/>
                  </a:lnTo>
                  <a:cubicBezTo>
                    <a:pt x="803" y="301"/>
                    <a:pt x="878" y="251"/>
                    <a:pt x="878" y="151"/>
                  </a:cubicBezTo>
                  <a:cubicBezTo>
                    <a:pt x="878" y="76"/>
                    <a:pt x="803" y="0"/>
                    <a:pt x="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61;p61">
              <a:extLst>
                <a:ext uri="{FF2B5EF4-FFF2-40B4-BE49-F238E27FC236}">
                  <a16:creationId xmlns:a16="http://schemas.microsoft.com/office/drawing/2014/main" id="{C8CB9382-FB0E-33BA-C29B-3413403D3B5D}"/>
                </a:ext>
              </a:extLst>
            </p:cNvPr>
            <p:cNvSpPr/>
            <p:nvPr/>
          </p:nvSpPr>
          <p:spPr>
            <a:xfrm>
              <a:off x="5084955" y="4379033"/>
              <a:ext cx="146251" cy="45874"/>
            </a:xfrm>
            <a:custGeom>
              <a:avLst/>
              <a:gdLst/>
              <a:ahLst/>
              <a:cxnLst/>
              <a:rect l="l" t="t" r="r" b="b"/>
              <a:pathLst>
                <a:path w="4237" h="1329" extrusionOk="0">
                  <a:moveTo>
                    <a:pt x="4186" y="50"/>
                  </a:moveTo>
                  <a:lnTo>
                    <a:pt x="4186" y="1304"/>
                  </a:lnTo>
                  <a:lnTo>
                    <a:pt x="51" y="1304"/>
                  </a:lnTo>
                  <a:lnTo>
                    <a:pt x="51" y="50"/>
                  </a:lnTo>
                  <a:close/>
                  <a:moveTo>
                    <a:pt x="26" y="0"/>
                  </a:moveTo>
                  <a:cubicBezTo>
                    <a:pt x="1" y="0"/>
                    <a:pt x="1" y="25"/>
                    <a:pt x="1" y="25"/>
                  </a:cubicBezTo>
                  <a:lnTo>
                    <a:pt x="1" y="1304"/>
                  </a:lnTo>
                  <a:cubicBezTo>
                    <a:pt x="1" y="1329"/>
                    <a:pt x="1" y="1329"/>
                    <a:pt x="26" y="1329"/>
                  </a:cubicBezTo>
                  <a:lnTo>
                    <a:pt x="4211" y="1329"/>
                  </a:lnTo>
                  <a:cubicBezTo>
                    <a:pt x="4211" y="1329"/>
                    <a:pt x="4236" y="1329"/>
                    <a:pt x="4236" y="1304"/>
                  </a:cubicBezTo>
                  <a:lnTo>
                    <a:pt x="4236" y="25"/>
                  </a:lnTo>
                  <a:cubicBezTo>
                    <a:pt x="4236" y="25"/>
                    <a:pt x="4211" y="0"/>
                    <a:pt x="4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62;p61">
              <a:extLst>
                <a:ext uri="{FF2B5EF4-FFF2-40B4-BE49-F238E27FC236}">
                  <a16:creationId xmlns:a16="http://schemas.microsoft.com/office/drawing/2014/main" id="{DC3E6633-1473-04BF-A865-E2BC88922808}"/>
                </a:ext>
              </a:extLst>
            </p:cNvPr>
            <p:cNvSpPr/>
            <p:nvPr/>
          </p:nvSpPr>
          <p:spPr>
            <a:xfrm>
              <a:off x="5112637" y="4323669"/>
              <a:ext cx="96925" cy="18191"/>
            </a:xfrm>
            <a:custGeom>
              <a:avLst/>
              <a:gdLst/>
              <a:ahLst/>
              <a:cxnLst/>
              <a:rect l="l" t="t" r="r" b="b"/>
              <a:pathLst>
                <a:path w="2808" h="527" extrusionOk="0">
                  <a:moveTo>
                    <a:pt x="1" y="0"/>
                  </a:moveTo>
                  <a:lnTo>
                    <a:pt x="1" y="527"/>
                  </a:lnTo>
                  <a:lnTo>
                    <a:pt x="2783" y="527"/>
                  </a:lnTo>
                  <a:lnTo>
                    <a:pt x="2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25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4" name="Google Shape;685;p36">
            <a:extLst>
              <a:ext uri="{FF2B5EF4-FFF2-40B4-BE49-F238E27FC236}">
                <a16:creationId xmlns:a16="http://schemas.microsoft.com/office/drawing/2014/main" id="{8960BD89-6B9E-6725-46F1-2EA1A6845079}"/>
              </a:ext>
            </a:extLst>
          </p:cNvPr>
          <p:cNvSpPr txBox="1">
            <a:spLocks noGrp="1"/>
          </p:cNvSpPr>
          <p:nvPr>
            <p:ph type="title"/>
          </p:nvPr>
        </p:nvSpPr>
        <p:spPr>
          <a:xfrm>
            <a:off x="655587" y="5180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¿Podemos identificar valores atípicos en los datos, como juegos con ventas inesperadamente altas o bajas en comparación con su género, plataforma o editor?</a:t>
            </a:r>
          </a:p>
        </p:txBody>
      </p:sp>
      <p:sp>
        <p:nvSpPr>
          <p:cNvPr id="5" name="Google Shape;693;p36">
            <a:extLst>
              <a:ext uri="{FF2B5EF4-FFF2-40B4-BE49-F238E27FC236}">
                <a16:creationId xmlns:a16="http://schemas.microsoft.com/office/drawing/2014/main" id="{CD0EDFF4-3B96-D81A-CB76-15000B5CE49E}"/>
              </a:ext>
            </a:extLst>
          </p:cNvPr>
          <p:cNvSpPr txBox="1"/>
          <p:nvPr/>
        </p:nvSpPr>
        <p:spPr>
          <a:xfrm>
            <a:off x="772535" y="1837908"/>
            <a:ext cx="6453244" cy="164957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podemos identificar valores atípicos en los datos comparando las ventas de los juegos con el promedio de ventas de su género, plataforma o editor. Para hacerlo, seguiremos estos pasos:</a:t>
            </a:r>
          </a:p>
          <a:p>
            <a:pPr marL="0" lvl="0" indent="0" algn="ctr" rtl="0">
              <a:spcBef>
                <a:spcPts val="0"/>
              </a:spcBef>
              <a:spcAft>
                <a:spcPts val="0"/>
              </a:spcAft>
              <a:buNone/>
            </a:pPr>
            <a:endParaRPr lang="es-CO" dirty="0">
              <a:solidFill>
                <a:schemeClr val="dk1"/>
              </a:solidFill>
              <a:latin typeface="Anaheim"/>
              <a:ea typeface="Anaheim"/>
              <a:cs typeface="Anaheim"/>
              <a:sym typeface="Anaheim"/>
            </a:endParaRP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Cargar el </a:t>
            </a:r>
            <a:r>
              <a:rPr lang="es-CO" dirty="0" err="1">
                <a:solidFill>
                  <a:schemeClr val="dk1"/>
                </a:solidFill>
                <a:latin typeface="Anaheim"/>
                <a:ea typeface="Anaheim"/>
                <a:cs typeface="Anaheim"/>
                <a:sym typeface="Anaheim"/>
              </a:rPr>
              <a:t>dataset</a:t>
            </a:r>
            <a:r>
              <a:rPr lang="es-CO" dirty="0">
                <a:solidFill>
                  <a:schemeClr val="dk1"/>
                </a:solidFill>
                <a:latin typeface="Anaheim"/>
                <a:ea typeface="Anaheim"/>
                <a:cs typeface="Anaheim"/>
                <a:sym typeface="Anaheim"/>
              </a:rPr>
              <a:t>.</a:t>
            </a: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Calcular las ventas promedio por género, plataforma y editor.</a:t>
            </a: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Identificar los juegos que tienen ventas significativamente diferentes de estos promedios.</a:t>
            </a:r>
          </a:p>
          <a:p>
            <a:pPr marL="285750" lvl="0" indent="-285750"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Visualizar los resultados.</a:t>
            </a:r>
          </a:p>
        </p:txBody>
      </p:sp>
      <p:grpSp>
        <p:nvGrpSpPr>
          <p:cNvPr id="6" name="Google Shape;4163;p61">
            <a:extLst>
              <a:ext uri="{FF2B5EF4-FFF2-40B4-BE49-F238E27FC236}">
                <a16:creationId xmlns:a16="http://schemas.microsoft.com/office/drawing/2014/main" id="{47F0A2C3-BEB0-A9EE-E3BB-C3953BFBD726}"/>
              </a:ext>
            </a:extLst>
          </p:cNvPr>
          <p:cNvGrpSpPr/>
          <p:nvPr/>
        </p:nvGrpSpPr>
        <p:grpSpPr>
          <a:xfrm>
            <a:off x="6610310" y="3639769"/>
            <a:ext cx="1230938" cy="1189779"/>
            <a:chOff x="5931872" y="3428323"/>
            <a:chExt cx="1164448" cy="1125512"/>
          </a:xfrm>
        </p:grpSpPr>
        <p:sp>
          <p:nvSpPr>
            <p:cNvPr id="7" name="Google Shape;4164;p61">
              <a:extLst>
                <a:ext uri="{FF2B5EF4-FFF2-40B4-BE49-F238E27FC236}">
                  <a16:creationId xmlns:a16="http://schemas.microsoft.com/office/drawing/2014/main" id="{01D1DF85-25A2-707D-F60D-2626A8967DF0}"/>
                </a:ext>
              </a:extLst>
            </p:cNvPr>
            <p:cNvSpPr/>
            <p:nvPr/>
          </p:nvSpPr>
          <p:spPr>
            <a:xfrm>
              <a:off x="5931872" y="3428323"/>
              <a:ext cx="1164448" cy="1125512"/>
            </a:xfrm>
            <a:custGeom>
              <a:avLst/>
              <a:gdLst/>
              <a:ahLst/>
              <a:cxnLst/>
              <a:rect l="l" t="t" r="r" b="b"/>
              <a:pathLst>
                <a:path w="33735" h="32607" extrusionOk="0">
                  <a:moveTo>
                    <a:pt x="16567" y="0"/>
                  </a:moveTo>
                  <a:cubicBezTo>
                    <a:pt x="16542" y="25"/>
                    <a:pt x="16517" y="25"/>
                    <a:pt x="16491" y="25"/>
                  </a:cubicBezTo>
                  <a:cubicBezTo>
                    <a:pt x="13283" y="75"/>
                    <a:pt x="10201" y="1053"/>
                    <a:pt x="7544" y="2832"/>
                  </a:cubicBezTo>
                  <a:cubicBezTo>
                    <a:pt x="7469" y="2882"/>
                    <a:pt x="7394" y="2933"/>
                    <a:pt x="7318" y="2983"/>
                  </a:cubicBezTo>
                  <a:lnTo>
                    <a:pt x="7293" y="2983"/>
                  </a:lnTo>
                  <a:cubicBezTo>
                    <a:pt x="6567" y="3509"/>
                    <a:pt x="5865" y="4060"/>
                    <a:pt x="5238" y="4662"/>
                  </a:cubicBezTo>
                  <a:lnTo>
                    <a:pt x="5088" y="4812"/>
                  </a:lnTo>
                  <a:cubicBezTo>
                    <a:pt x="4637" y="5263"/>
                    <a:pt x="4186" y="5740"/>
                    <a:pt x="3760" y="6266"/>
                  </a:cubicBezTo>
                  <a:cubicBezTo>
                    <a:pt x="3734" y="6291"/>
                    <a:pt x="3709" y="6341"/>
                    <a:pt x="3659" y="6391"/>
                  </a:cubicBezTo>
                  <a:cubicBezTo>
                    <a:pt x="3308" y="6817"/>
                    <a:pt x="2983" y="7268"/>
                    <a:pt x="2707" y="7745"/>
                  </a:cubicBezTo>
                  <a:lnTo>
                    <a:pt x="2682" y="7745"/>
                  </a:lnTo>
                  <a:cubicBezTo>
                    <a:pt x="2682" y="7770"/>
                    <a:pt x="2657" y="7795"/>
                    <a:pt x="2632" y="7820"/>
                  </a:cubicBezTo>
                  <a:cubicBezTo>
                    <a:pt x="2632" y="7845"/>
                    <a:pt x="2607" y="7870"/>
                    <a:pt x="2607" y="7870"/>
                  </a:cubicBezTo>
                  <a:cubicBezTo>
                    <a:pt x="2356" y="8296"/>
                    <a:pt x="2105" y="8722"/>
                    <a:pt x="1880" y="9123"/>
                  </a:cubicBezTo>
                  <a:cubicBezTo>
                    <a:pt x="1880" y="9148"/>
                    <a:pt x="1880" y="9148"/>
                    <a:pt x="1880" y="9173"/>
                  </a:cubicBezTo>
                  <a:cubicBezTo>
                    <a:pt x="1855" y="9173"/>
                    <a:pt x="1830" y="9223"/>
                    <a:pt x="1830" y="9223"/>
                  </a:cubicBezTo>
                  <a:cubicBezTo>
                    <a:pt x="1278" y="10301"/>
                    <a:pt x="852" y="11429"/>
                    <a:pt x="552" y="12582"/>
                  </a:cubicBezTo>
                  <a:cubicBezTo>
                    <a:pt x="526" y="12682"/>
                    <a:pt x="501" y="12807"/>
                    <a:pt x="476" y="12908"/>
                  </a:cubicBezTo>
                  <a:cubicBezTo>
                    <a:pt x="476" y="12933"/>
                    <a:pt x="476" y="12933"/>
                    <a:pt x="476" y="12933"/>
                  </a:cubicBezTo>
                  <a:cubicBezTo>
                    <a:pt x="276" y="13810"/>
                    <a:pt x="125" y="14687"/>
                    <a:pt x="50" y="15564"/>
                  </a:cubicBezTo>
                  <a:cubicBezTo>
                    <a:pt x="25" y="15965"/>
                    <a:pt x="25" y="16341"/>
                    <a:pt x="0" y="16742"/>
                  </a:cubicBezTo>
                  <a:cubicBezTo>
                    <a:pt x="0" y="16792"/>
                    <a:pt x="0" y="16817"/>
                    <a:pt x="0" y="16867"/>
                  </a:cubicBezTo>
                  <a:lnTo>
                    <a:pt x="0" y="31629"/>
                  </a:lnTo>
                  <a:cubicBezTo>
                    <a:pt x="0" y="32156"/>
                    <a:pt x="451" y="32607"/>
                    <a:pt x="978" y="32607"/>
                  </a:cubicBezTo>
                  <a:lnTo>
                    <a:pt x="32757" y="32607"/>
                  </a:lnTo>
                  <a:cubicBezTo>
                    <a:pt x="33309" y="32607"/>
                    <a:pt x="33735" y="32156"/>
                    <a:pt x="33735" y="31629"/>
                  </a:cubicBezTo>
                  <a:lnTo>
                    <a:pt x="33735" y="16867"/>
                  </a:lnTo>
                  <a:cubicBezTo>
                    <a:pt x="33735" y="14913"/>
                    <a:pt x="33409" y="12983"/>
                    <a:pt x="32732" y="11153"/>
                  </a:cubicBezTo>
                  <a:cubicBezTo>
                    <a:pt x="32707" y="11078"/>
                    <a:pt x="32682" y="11003"/>
                    <a:pt x="32657" y="10928"/>
                  </a:cubicBezTo>
                  <a:cubicBezTo>
                    <a:pt x="32582" y="10702"/>
                    <a:pt x="32481" y="10451"/>
                    <a:pt x="32381" y="10226"/>
                  </a:cubicBezTo>
                  <a:cubicBezTo>
                    <a:pt x="32231" y="9850"/>
                    <a:pt x="32055" y="9499"/>
                    <a:pt x="31880" y="9148"/>
                  </a:cubicBezTo>
                  <a:cubicBezTo>
                    <a:pt x="31755" y="8923"/>
                    <a:pt x="31629" y="8697"/>
                    <a:pt x="31504" y="8471"/>
                  </a:cubicBezTo>
                  <a:cubicBezTo>
                    <a:pt x="31454" y="8371"/>
                    <a:pt x="31404" y="8271"/>
                    <a:pt x="31329" y="8196"/>
                  </a:cubicBezTo>
                  <a:cubicBezTo>
                    <a:pt x="30752" y="7243"/>
                    <a:pt x="30101" y="6341"/>
                    <a:pt x="29324" y="5514"/>
                  </a:cubicBezTo>
                  <a:cubicBezTo>
                    <a:pt x="29148" y="5314"/>
                    <a:pt x="28973" y="5113"/>
                    <a:pt x="28797" y="4938"/>
                  </a:cubicBezTo>
                  <a:cubicBezTo>
                    <a:pt x="28221" y="4386"/>
                    <a:pt x="27594" y="3835"/>
                    <a:pt x="26943" y="3334"/>
                  </a:cubicBezTo>
                  <a:cubicBezTo>
                    <a:pt x="26742" y="3208"/>
                    <a:pt x="26542" y="3058"/>
                    <a:pt x="26341" y="2908"/>
                  </a:cubicBezTo>
                  <a:cubicBezTo>
                    <a:pt x="25965" y="2657"/>
                    <a:pt x="25614" y="2456"/>
                    <a:pt x="25263" y="2256"/>
                  </a:cubicBezTo>
                  <a:cubicBezTo>
                    <a:pt x="25263" y="2231"/>
                    <a:pt x="25238" y="2231"/>
                    <a:pt x="25238" y="2231"/>
                  </a:cubicBezTo>
                  <a:cubicBezTo>
                    <a:pt x="25213" y="2206"/>
                    <a:pt x="25188" y="2206"/>
                    <a:pt x="25188" y="2181"/>
                  </a:cubicBezTo>
                  <a:cubicBezTo>
                    <a:pt x="25163" y="2181"/>
                    <a:pt x="25138" y="2156"/>
                    <a:pt x="25113" y="2156"/>
                  </a:cubicBezTo>
                  <a:cubicBezTo>
                    <a:pt x="25013" y="2106"/>
                    <a:pt x="24938" y="2055"/>
                    <a:pt x="24837" y="2005"/>
                  </a:cubicBezTo>
                  <a:cubicBezTo>
                    <a:pt x="24687" y="1930"/>
                    <a:pt x="24512" y="1830"/>
                    <a:pt x="24361" y="1755"/>
                  </a:cubicBezTo>
                  <a:cubicBezTo>
                    <a:pt x="24211" y="1679"/>
                    <a:pt x="24060" y="1604"/>
                    <a:pt x="23910" y="1554"/>
                  </a:cubicBezTo>
                  <a:cubicBezTo>
                    <a:pt x="23885" y="1529"/>
                    <a:pt x="23835" y="1504"/>
                    <a:pt x="23810" y="1504"/>
                  </a:cubicBezTo>
                  <a:cubicBezTo>
                    <a:pt x="23760" y="1479"/>
                    <a:pt x="23735" y="1454"/>
                    <a:pt x="23710" y="1454"/>
                  </a:cubicBezTo>
                  <a:lnTo>
                    <a:pt x="23684" y="1454"/>
                  </a:lnTo>
                  <a:cubicBezTo>
                    <a:pt x="23183" y="1228"/>
                    <a:pt x="22657" y="1003"/>
                    <a:pt x="22131" y="852"/>
                  </a:cubicBezTo>
                  <a:lnTo>
                    <a:pt x="21980" y="802"/>
                  </a:lnTo>
                  <a:cubicBezTo>
                    <a:pt x="21830" y="752"/>
                    <a:pt x="21654" y="702"/>
                    <a:pt x="21504" y="652"/>
                  </a:cubicBezTo>
                  <a:cubicBezTo>
                    <a:pt x="21379" y="627"/>
                    <a:pt x="21253" y="577"/>
                    <a:pt x="21103" y="552"/>
                  </a:cubicBezTo>
                  <a:lnTo>
                    <a:pt x="21078" y="552"/>
                  </a:lnTo>
                  <a:cubicBezTo>
                    <a:pt x="20752" y="451"/>
                    <a:pt x="20401" y="376"/>
                    <a:pt x="20075" y="301"/>
                  </a:cubicBezTo>
                  <a:lnTo>
                    <a:pt x="20025" y="301"/>
                  </a:lnTo>
                  <a:cubicBezTo>
                    <a:pt x="19975" y="301"/>
                    <a:pt x="19925" y="276"/>
                    <a:pt x="19875" y="276"/>
                  </a:cubicBezTo>
                  <a:cubicBezTo>
                    <a:pt x="19649" y="226"/>
                    <a:pt x="19399" y="201"/>
                    <a:pt x="19173" y="176"/>
                  </a:cubicBezTo>
                  <a:cubicBezTo>
                    <a:pt x="18998" y="151"/>
                    <a:pt x="18847" y="126"/>
                    <a:pt x="18672" y="100"/>
                  </a:cubicBezTo>
                  <a:cubicBezTo>
                    <a:pt x="18196" y="50"/>
                    <a:pt x="17694" y="25"/>
                    <a:pt x="17218" y="25"/>
                  </a:cubicBezTo>
                  <a:cubicBezTo>
                    <a:pt x="17143" y="0"/>
                    <a:pt x="17068" y="0"/>
                    <a:pt x="16993"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65;p61">
              <a:extLst>
                <a:ext uri="{FF2B5EF4-FFF2-40B4-BE49-F238E27FC236}">
                  <a16:creationId xmlns:a16="http://schemas.microsoft.com/office/drawing/2014/main" id="{C988D142-478E-A1B4-D1AD-1433B887EB08}"/>
                </a:ext>
              </a:extLst>
            </p:cNvPr>
            <p:cNvSpPr/>
            <p:nvPr/>
          </p:nvSpPr>
          <p:spPr>
            <a:xfrm>
              <a:off x="5965594" y="3462045"/>
              <a:ext cx="1097001" cy="1058065"/>
            </a:xfrm>
            <a:custGeom>
              <a:avLst/>
              <a:gdLst/>
              <a:ahLst/>
              <a:cxnLst/>
              <a:rect l="l" t="t" r="r" b="b"/>
              <a:pathLst>
                <a:path w="31781" h="30653" extrusionOk="0">
                  <a:moveTo>
                    <a:pt x="15890" y="1"/>
                  </a:moveTo>
                  <a:cubicBezTo>
                    <a:pt x="15815" y="1"/>
                    <a:pt x="15715" y="1"/>
                    <a:pt x="15615" y="26"/>
                  </a:cubicBezTo>
                  <a:lnTo>
                    <a:pt x="15540" y="26"/>
                  </a:lnTo>
                  <a:cubicBezTo>
                    <a:pt x="12432" y="76"/>
                    <a:pt x="9524" y="1053"/>
                    <a:pt x="7093" y="2657"/>
                  </a:cubicBezTo>
                  <a:cubicBezTo>
                    <a:pt x="7018" y="2707"/>
                    <a:pt x="6943" y="2758"/>
                    <a:pt x="6868" y="2808"/>
                  </a:cubicBezTo>
                  <a:cubicBezTo>
                    <a:pt x="6191" y="3284"/>
                    <a:pt x="5539" y="3835"/>
                    <a:pt x="4938" y="4412"/>
                  </a:cubicBezTo>
                  <a:cubicBezTo>
                    <a:pt x="4888" y="4437"/>
                    <a:pt x="4838" y="4487"/>
                    <a:pt x="4813" y="4512"/>
                  </a:cubicBezTo>
                  <a:cubicBezTo>
                    <a:pt x="4361" y="4963"/>
                    <a:pt x="3935" y="5414"/>
                    <a:pt x="3559" y="5890"/>
                  </a:cubicBezTo>
                  <a:cubicBezTo>
                    <a:pt x="3509" y="5941"/>
                    <a:pt x="3484" y="5966"/>
                    <a:pt x="3459" y="6016"/>
                  </a:cubicBezTo>
                  <a:cubicBezTo>
                    <a:pt x="3133" y="6417"/>
                    <a:pt x="2833" y="6843"/>
                    <a:pt x="2532" y="7294"/>
                  </a:cubicBezTo>
                  <a:cubicBezTo>
                    <a:pt x="2532" y="7319"/>
                    <a:pt x="2507" y="7344"/>
                    <a:pt x="2482" y="7394"/>
                  </a:cubicBezTo>
                  <a:cubicBezTo>
                    <a:pt x="2231" y="7795"/>
                    <a:pt x="2006" y="8196"/>
                    <a:pt x="1780" y="8597"/>
                  </a:cubicBezTo>
                  <a:cubicBezTo>
                    <a:pt x="1755" y="8622"/>
                    <a:pt x="1755" y="8672"/>
                    <a:pt x="1730" y="8697"/>
                  </a:cubicBezTo>
                  <a:cubicBezTo>
                    <a:pt x="1229" y="9700"/>
                    <a:pt x="828" y="10753"/>
                    <a:pt x="527" y="11855"/>
                  </a:cubicBezTo>
                  <a:cubicBezTo>
                    <a:pt x="502" y="11956"/>
                    <a:pt x="477" y="12056"/>
                    <a:pt x="452" y="12156"/>
                  </a:cubicBezTo>
                  <a:lnTo>
                    <a:pt x="452" y="12181"/>
                  </a:lnTo>
                  <a:cubicBezTo>
                    <a:pt x="251" y="12983"/>
                    <a:pt x="126" y="13810"/>
                    <a:pt x="51" y="14662"/>
                  </a:cubicBezTo>
                  <a:cubicBezTo>
                    <a:pt x="26" y="15038"/>
                    <a:pt x="26" y="15414"/>
                    <a:pt x="26" y="15790"/>
                  </a:cubicBezTo>
                  <a:cubicBezTo>
                    <a:pt x="1" y="15815"/>
                    <a:pt x="1" y="15865"/>
                    <a:pt x="1" y="15890"/>
                  </a:cubicBezTo>
                  <a:lnTo>
                    <a:pt x="1" y="30652"/>
                  </a:lnTo>
                  <a:lnTo>
                    <a:pt x="31780" y="30652"/>
                  </a:lnTo>
                  <a:lnTo>
                    <a:pt x="31780" y="15890"/>
                  </a:lnTo>
                  <a:cubicBezTo>
                    <a:pt x="31780" y="14011"/>
                    <a:pt x="31454" y="12181"/>
                    <a:pt x="30853" y="10502"/>
                  </a:cubicBezTo>
                  <a:cubicBezTo>
                    <a:pt x="30828" y="10427"/>
                    <a:pt x="30803" y="10377"/>
                    <a:pt x="30778" y="10301"/>
                  </a:cubicBezTo>
                  <a:cubicBezTo>
                    <a:pt x="30702" y="10076"/>
                    <a:pt x="30602" y="9850"/>
                    <a:pt x="30502" y="9625"/>
                  </a:cubicBezTo>
                  <a:cubicBezTo>
                    <a:pt x="30352" y="9299"/>
                    <a:pt x="30201" y="8948"/>
                    <a:pt x="30026" y="8622"/>
                  </a:cubicBezTo>
                  <a:cubicBezTo>
                    <a:pt x="29900" y="8397"/>
                    <a:pt x="29800" y="8171"/>
                    <a:pt x="29675" y="7971"/>
                  </a:cubicBezTo>
                  <a:cubicBezTo>
                    <a:pt x="29625" y="7895"/>
                    <a:pt x="29575" y="7795"/>
                    <a:pt x="29525" y="7720"/>
                  </a:cubicBezTo>
                  <a:cubicBezTo>
                    <a:pt x="28973" y="6818"/>
                    <a:pt x="28347" y="5966"/>
                    <a:pt x="27645" y="5189"/>
                  </a:cubicBezTo>
                  <a:cubicBezTo>
                    <a:pt x="27469" y="5013"/>
                    <a:pt x="27294" y="4838"/>
                    <a:pt x="27144" y="4662"/>
                  </a:cubicBezTo>
                  <a:cubicBezTo>
                    <a:pt x="26592" y="4111"/>
                    <a:pt x="25991" y="3610"/>
                    <a:pt x="25389" y="3159"/>
                  </a:cubicBezTo>
                  <a:cubicBezTo>
                    <a:pt x="25189" y="3008"/>
                    <a:pt x="25013" y="2883"/>
                    <a:pt x="24838" y="2758"/>
                  </a:cubicBezTo>
                  <a:cubicBezTo>
                    <a:pt x="24487" y="2532"/>
                    <a:pt x="24161" y="2306"/>
                    <a:pt x="23810" y="2106"/>
                  </a:cubicBezTo>
                  <a:cubicBezTo>
                    <a:pt x="23785" y="2106"/>
                    <a:pt x="23785" y="2106"/>
                    <a:pt x="23760" y="2081"/>
                  </a:cubicBezTo>
                  <a:cubicBezTo>
                    <a:pt x="23760" y="2081"/>
                    <a:pt x="23735" y="2081"/>
                    <a:pt x="23710" y="2056"/>
                  </a:cubicBezTo>
                  <a:cubicBezTo>
                    <a:pt x="23710" y="2056"/>
                    <a:pt x="23685" y="2056"/>
                    <a:pt x="23660" y="2031"/>
                  </a:cubicBezTo>
                  <a:cubicBezTo>
                    <a:pt x="23585" y="1981"/>
                    <a:pt x="23484" y="1931"/>
                    <a:pt x="23409" y="1880"/>
                  </a:cubicBezTo>
                  <a:cubicBezTo>
                    <a:pt x="23259" y="1805"/>
                    <a:pt x="23108" y="1730"/>
                    <a:pt x="22958" y="1655"/>
                  </a:cubicBezTo>
                  <a:cubicBezTo>
                    <a:pt x="22808" y="1580"/>
                    <a:pt x="22657" y="1530"/>
                    <a:pt x="22507" y="1454"/>
                  </a:cubicBezTo>
                  <a:cubicBezTo>
                    <a:pt x="22482" y="1429"/>
                    <a:pt x="22457" y="1429"/>
                    <a:pt x="22432" y="1404"/>
                  </a:cubicBezTo>
                  <a:cubicBezTo>
                    <a:pt x="22382" y="1379"/>
                    <a:pt x="22357" y="1379"/>
                    <a:pt x="22306" y="1354"/>
                  </a:cubicBezTo>
                  <a:cubicBezTo>
                    <a:pt x="21830" y="1154"/>
                    <a:pt x="21354" y="953"/>
                    <a:pt x="20853" y="803"/>
                  </a:cubicBezTo>
                  <a:cubicBezTo>
                    <a:pt x="20803" y="778"/>
                    <a:pt x="20753" y="778"/>
                    <a:pt x="20702" y="753"/>
                  </a:cubicBezTo>
                  <a:cubicBezTo>
                    <a:pt x="20552" y="702"/>
                    <a:pt x="20402" y="652"/>
                    <a:pt x="20251" y="627"/>
                  </a:cubicBezTo>
                  <a:cubicBezTo>
                    <a:pt x="20151" y="577"/>
                    <a:pt x="20026" y="552"/>
                    <a:pt x="19900" y="527"/>
                  </a:cubicBezTo>
                  <a:cubicBezTo>
                    <a:pt x="19575" y="427"/>
                    <a:pt x="19249" y="352"/>
                    <a:pt x="18898" y="301"/>
                  </a:cubicBezTo>
                  <a:cubicBezTo>
                    <a:pt x="18898" y="301"/>
                    <a:pt x="18873" y="276"/>
                    <a:pt x="18848" y="276"/>
                  </a:cubicBezTo>
                  <a:cubicBezTo>
                    <a:pt x="18823" y="276"/>
                    <a:pt x="18773" y="276"/>
                    <a:pt x="18722" y="251"/>
                  </a:cubicBezTo>
                  <a:cubicBezTo>
                    <a:pt x="18497" y="226"/>
                    <a:pt x="18271" y="176"/>
                    <a:pt x="18046" y="151"/>
                  </a:cubicBezTo>
                  <a:cubicBezTo>
                    <a:pt x="17895" y="126"/>
                    <a:pt x="17745" y="126"/>
                    <a:pt x="17595" y="101"/>
                  </a:cubicBezTo>
                  <a:cubicBezTo>
                    <a:pt x="17144" y="51"/>
                    <a:pt x="16692" y="26"/>
                    <a:pt x="16216" y="26"/>
                  </a:cubicBezTo>
                  <a:cubicBezTo>
                    <a:pt x="16141" y="1"/>
                    <a:pt x="16041" y="1"/>
                    <a:pt x="15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66;p61">
              <a:extLst>
                <a:ext uri="{FF2B5EF4-FFF2-40B4-BE49-F238E27FC236}">
                  <a16:creationId xmlns:a16="http://schemas.microsoft.com/office/drawing/2014/main" id="{02344CBA-26F4-2AD9-A3E2-3237051E9A52}"/>
                </a:ext>
              </a:extLst>
            </p:cNvPr>
            <p:cNvSpPr/>
            <p:nvPr/>
          </p:nvSpPr>
          <p:spPr>
            <a:xfrm>
              <a:off x="6025272" y="3532112"/>
              <a:ext cx="760490" cy="230163"/>
            </a:xfrm>
            <a:custGeom>
              <a:avLst/>
              <a:gdLst/>
              <a:ahLst/>
              <a:cxnLst/>
              <a:rect l="l" t="t" r="r" b="b"/>
              <a:pathLst>
                <a:path w="22032" h="6668" extrusionOk="0">
                  <a:moveTo>
                    <a:pt x="21931" y="1"/>
                  </a:moveTo>
                  <a:lnTo>
                    <a:pt x="51" y="6567"/>
                  </a:lnTo>
                  <a:cubicBezTo>
                    <a:pt x="26" y="6592"/>
                    <a:pt x="26" y="6642"/>
                    <a:pt x="1" y="6667"/>
                  </a:cubicBezTo>
                  <a:lnTo>
                    <a:pt x="22031" y="51"/>
                  </a:lnTo>
                  <a:cubicBezTo>
                    <a:pt x="22031" y="51"/>
                    <a:pt x="22006" y="51"/>
                    <a:pt x="21981" y="26"/>
                  </a:cubicBezTo>
                  <a:cubicBezTo>
                    <a:pt x="21981" y="26"/>
                    <a:pt x="21956" y="26"/>
                    <a:pt x="2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67;p61">
              <a:extLst>
                <a:ext uri="{FF2B5EF4-FFF2-40B4-BE49-F238E27FC236}">
                  <a16:creationId xmlns:a16="http://schemas.microsoft.com/office/drawing/2014/main" id="{10F9E10F-ED57-A5FC-8722-4E7D2C36CBD9}"/>
                </a:ext>
              </a:extLst>
            </p:cNvPr>
            <p:cNvSpPr/>
            <p:nvPr/>
          </p:nvSpPr>
          <p:spPr>
            <a:xfrm>
              <a:off x="6051228" y="3508780"/>
              <a:ext cx="688659" cy="208520"/>
            </a:xfrm>
            <a:custGeom>
              <a:avLst/>
              <a:gdLst/>
              <a:ahLst/>
              <a:cxnLst/>
              <a:rect l="l" t="t" r="r" b="b"/>
              <a:pathLst>
                <a:path w="19951" h="6041" extrusionOk="0">
                  <a:moveTo>
                    <a:pt x="19825" y="0"/>
                  </a:moveTo>
                  <a:lnTo>
                    <a:pt x="51" y="5940"/>
                  </a:lnTo>
                  <a:cubicBezTo>
                    <a:pt x="51" y="5965"/>
                    <a:pt x="26" y="5990"/>
                    <a:pt x="1" y="6040"/>
                  </a:cubicBezTo>
                  <a:lnTo>
                    <a:pt x="19951" y="50"/>
                  </a:lnTo>
                  <a:cubicBezTo>
                    <a:pt x="19901" y="25"/>
                    <a:pt x="19876" y="25"/>
                    <a:pt x="19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68;p61">
              <a:extLst>
                <a:ext uri="{FF2B5EF4-FFF2-40B4-BE49-F238E27FC236}">
                  <a16:creationId xmlns:a16="http://schemas.microsoft.com/office/drawing/2014/main" id="{AB42EC44-3E9F-87B5-CA44-F4B5B8C63BC3}"/>
                </a:ext>
              </a:extLst>
            </p:cNvPr>
            <p:cNvSpPr/>
            <p:nvPr/>
          </p:nvSpPr>
          <p:spPr>
            <a:xfrm>
              <a:off x="6084985" y="3488001"/>
              <a:ext cx="600397" cy="181700"/>
            </a:xfrm>
            <a:custGeom>
              <a:avLst/>
              <a:gdLst/>
              <a:ahLst/>
              <a:cxnLst/>
              <a:rect l="l" t="t" r="r" b="b"/>
              <a:pathLst>
                <a:path w="17394" h="5264" extrusionOk="0">
                  <a:moveTo>
                    <a:pt x="17243" y="1"/>
                  </a:moveTo>
                  <a:lnTo>
                    <a:pt x="100" y="5138"/>
                  </a:lnTo>
                  <a:cubicBezTo>
                    <a:pt x="50" y="5189"/>
                    <a:pt x="25" y="5214"/>
                    <a:pt x="0" y="5264"/>
                  </a:cubicBezTo>
                  <a:lnTo>
                    <a:pt x="17394" y="51"/>
                  </a:lnTo>
                  <a:cubicBezTo>
                    <a:pt x="17344" y="26"/>
                    <a:pt x="17294" y="26"/>
                    <a:pt x="17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69;p61">
              <a:extLst>
                <a:ext uri="{FF2B5EF4-FFF2-40B4-BE49-F238E27FC236}">
                  <a16:creationId xmlns:a16="http://schemas.microsoft.com/office/drawing/2014/main" id="{56BF627A-6467-D06D-9AEB-551F767EE570}"/>
                </a:ext>
              </a:extLst>
            </p:cNvPr>
            <p:cNvSpPr/>
            <p:nvPr/>
          </p:nvSpPr>
          <p:spPr>
            <a:xfrm>
              <a:off x="6131685" y="3470708"/>
              <a:ext cx="486214" cy="147079"/>
            </a:xfrm>
            <a:custGeom>
              <a:avLst/>
              <a:gdLst/>
              <a:ahLst/>
              <a:cxnLst/>
              <a:rect l="l" t="t" r="r" b="b"/>
              <a:pathLst>
                <a:path w="14086" h="4261" extrusionOk="0">
                  <a:moveTo>
                    <a:pt x="13910" y="0"/>
                  </a:moveTo>
                  <a:lnTo>
                    <a:pt x="126" y="4161"/>
                  </a:lnTo>
                  <a:cubicBezTo>
                    <a:pt x="76" y="4186"/>
                    <a:pt x="26" y="4236"/>
                    <a:pt x="1" y="4261"/>
                  </a:cubicBezTo>
                  <a:lnTo>
                    <a:pt x="14086" y="50"/>
                  </a:lnTo>
                  <a:cubicBezTo>
                    <a:pt x="14036" y="25"/>
                    <a:pt x="13986" y="25"/>
                    <a:pt x="13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70;p61">
              <a:extLst>
                <a:ext uri="{FF2B5EF4-FFF2-40B4-BE49-F238E27FC236}">
                  <a16:creationId xmlns:a16="http://schemas.microsoft.com/office/drawing/2014/main" id="{EA0099F3-7DDF-B0CD-5E1C-07F07CD42A53}"/>
                </a:ext>
              </a:extLst>
            </p:cNvPr>
            <p:cNvSpPr/>
            <p:nvPr/>
          </p:nvSpPr>
          <p:spPr>
            <a:xfrm>
              <a:off x="6202615" y="3462045"/>
              <a:ext cx="322739" cy="96925"/>
            </a:xfrm>
            <a:custGeom>
              <a:avLst/>
              <a:gdLst/>
              <a:ahLst/>
              <a:cxnLst/>
              <a:rect l="l" t="t" r="r" b="b"/>
              <a:pathLst>
                <a:path w="9350" h="2808" extrusionOk="0">
                  <a:moveTo>
                    <a:pt x="9099" y="1"/>
                  </a:moveTo>
                  <a:lnTo>
                    <a:pt x="226" y="2657"/>
                  </a:lnTo>
                  <a:cubicBezTo>
                    <a:pt x="151" y="2707"/>
                    <a:pt x="76" y="2758"/>
                    <a:pt x="1" y="2808"/>
                  </a:cubicBezTo>
                  <a:lnTo>
                    <a:pt x="9349" y="26"/>
                  </a:lnTo>
                  <a:cubicBezTo>
                    <a:pt x="9274" y="1"/>
                    <a:pt x="9174" y="1"/>
                    <a:pt x="9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1;p61">
              <a:extLst>
                <a:ext uri="{FF2B5EF4-FFF2-40B4-BE49-F238E27FC236}">
                  <a16:creationId xmlns:a16="http://schemas.microsoft.com/office/drawing/2014/main" id="{1D3AE364-98B0-0E20-A7B5-833D3403C4B6}"/>
                </a:ext>
              </a:extLst>
            </p:cNvPr>
            <p:cNvSpPr/>
            <p:nvPr/>
          </p:nvSpPr>
          <p:spPr>
            <a:xfrm>
              <a:off x="6146699" y="4268858"/>
              <a:ext cx="748926" cy="50499"/>
            </a:xfrm>
            <a:custGeom>
              <a:avLst/>
              <a:gdLst/>
              <a:ahLst/>
              <a:cxnLst/>
              <a:rect l="l" t="t" r="r" b="b"/>
              <a:pathLst>
                <a:path w="21697" h="1463" extrusionOk="0">
                  <a:moveTo>
                    <a:pt x="5615" y="1"/>
                  </a:moveTo>
                  <a:cubicBezTo>
                    <a:pt x="2403" y="1"/>
                    <a:pt x="0" y="9"/>
                    <a:pt x="17" y="34"/>
                  </a:cubicBezTo>
                  <a:lnTo>
                    <a:pt x="844" y="1463"/>
                  </a:lnTo>
                  <a:lnTo>
                    <a:pt x="20919" y="1463"/>
                  </a:lnTo>
                  <a:lnTo>
                    <a:pt x="21696" y="34"/>
                  </a:lnTo>
                  <a:cubicBezTo>
                    <a:pt x="21696" y="34"/>
                    <a:pt x="12039"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2;p61">
              <a:extLst>
                <a:ext uri="{FF2B5EF4-FFF2-40B4-BE49-F238E27FC236}">
                  <a16:creationId xmlns:a16="http://schemas.microsoft.com/office/drawing/2014/main" id="{72C5C274-4EEC-9F6A-F34E-57BB2FEE1593}"/>
                </a:ext>
              </a:extLst>
            </p:cNvPr>
            <p:cNvSpPr/>
            <p:nvPr/>
          </p:nvSpPr>
          <p:spPr>
            <a:xfrm>
              <a:off x="6109180" y="3654955"/>
              <a:ext cx="811506" cy="628115"/>
            </a:xfrm>
            <a:custGeom>
              <a:avLst/>
              <a:gdLst/>
              <a:ahLst/>
              <a:cxnLst/>
              <a:rect l="l" t="t" r="r" b="b"/>
              <a:pathLst>
                <a:path w="23510" h="18197" extrusionOk="0">
                  <a:moveTo>
                    <a:pt x="1304" y="1"/>
                  </a:moveTo>
                  <a:cubicBezTo>
                    <a:pt x="577" y="1"/>
                    <a:pt x="1" y="577"/>
                    <a:pt x="1" y="1304"/>
                  </a:cubicBezTo>
                  <a:lnTo>
                    <a:pt x="1" y="16893"/>
                  </a:lnTo>
                  <a:cubicBezTo>
                    <a:pt x="1" y="17620"/>
                    <a:pt x="577" y="18196"/>
                    <a:pt x="1304" y="18196"/>
                  </a:cubicBezTo>
                  <a:lnTo>
                    <a:pt x="22207" y="18196"/>
                  </a:lnTo>
                  <a:cubicBezTo>
                    <a:pt x="22933" y="18196"/>
                    <a:pt x="23510" y="17620"/>
                    <a:pt x="23510" y="16893"/>
                  </a:cubicBezTo>
                  <a:lnTo>
                    <a:pt x="23510" y="1304"/>
                  </a:lnTo>
                  <a:cubicBezTo>
                    <a:pt x="23510" y="577"/>
                    <a:pt x="22933" y="1"/>
                    <a:pt x="2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73;p61">
              <a:extLst>
                <a:ext uri="{FF2B5EF4-FFF2-40B4-BE49-F238E27FC236}">
                  <a16:creationId xmlns:a16="http://schemas.microsoft.com/office/drawing/2014/main" id="{95508DD5-04A3-BF1B-480F-6E6A77E56738}"/>
                </a:ext>
              </a:extLst>
            </p:cNvPr>
            <p:cNvSpPr/>
            <p:nvPr/>
          </p:nvSpPr>
          <p:spPr>
            <a:xfrm>
              <a:off x="6175796" y="3683500"/>
              <a:ext cx="678303" cy="525149"/>
            </a:xfrm>
            <a:custGeom>
              <a:avLst/>
              <a:gdLst/>
              <a:ahLst/>
              <a:cxnLst/>
              <a:rect l="l" t="t" r="r" b="b"/>
              <a:pathLst>
                <a:path w="19651" h="15214" extrusionOk="0">
                  <a:moveTo>
                    <a:pt x="1" y="1"/>
                  </a:moveTo>
                  <a:lnTo>
                    <a:pt x="1" y="15214"/>
                  </a:lnTo>
                  <a:lnTo>
                    <a:pt x="19650" y="15214"/>
                  </a:lnTo>
                  <a:lnTo>
                    <a:pt x="19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74;p61">
              <a:extLst>
                <a:ext uri="{FF2B5EF4-FFF2-40B4-BE49-F238E27FC236}">
                  <a16:creationId xmlns:a16="http://schemas.microsoft.com/office/drawing/2014/main" id="{52770983-83B9-B777-121D-AC628C56E8F6}"/>
                </a:ext>
              </a:extLst>
            </p:cNvPr>
            <p:cNvSpPr/>
            <p:nvPr/>
          </p:nvSpPr>
          <p:spPr>
            <a:xfrm>
              <a:off x="6249350" y="3740589"/>
              <a:ext cx="530327" cy="410965"/>
            </a:xfrm>
            <a:custGeom>
              <a:avLst/>
              <a:gdLst/>
              <a:ahLst/>
              <a:cxnLst/>
              <a:rect l="l" t="t" r="r" b="b"/>
              <a:pathLst>
                <a:path w="15364" h="11906" extrusionOk="0">
                  <a:moveTo>
                    <a:pt x="0" y="1"/>
                  </a:moveTo>
                  <a:lnTo>
                    <a:pt x="0" y="11906"/>
                  </a:lnTo>
                  <a:lnTo>
                    <a:pt x="15364" y="11906"/>
                  </a:lnTo>
                  <a:lnTo>
                    <a:pt x="153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75;p61">
              <a:extLst>
                <a:ext uri="{FF2B5EF4-FFF2-40B4-BE49-F238E27FC236}">
                  <a16:creationId xmlns:a16="http://schemas.microsoft.com/office/drawing/2014/main" id="{76F038E1-5B32-5D7B-EFD5-FF8B455668EF}"/>
                </a:ext>
              </a:extLst>
            </p:cNvPr>
            <p:cNvSpPr/>
            <p:nvPr/>
          </p:nvSpPr>
          <p:spPr>
            <a:xfrm>
              <a:off x="6174070" y="3682637"/>
              <a:ext cx="86535" cy="66653"/>
            </a:xfrm>
            <a:custGeom>
              <a:avLst/>
              <a:gdLst/>
              <a:ahLst/>
              <a:cxnLst/>
              <a:rect l="l" t="t" r="r" b="b"/>
              <a:pathLst>
                <a:path w="2507" h="1931" extrusionOk="0">
                  <a:moveTo>
                    <a:pt x="26" y="1"/>
                  </a:moveTo>
                  <a:cubicBezTo>
                    <a:pt x="1" y="26"/>
                    <a:pt x="26" y="51"/>
                    <a:pt x="26" y="51"/>
                  </a:cubicBezTo>
                  <a:lnTo>
                    <a:pt x="2432" y="1931"/>
                  </a:lnTo>
                  <a:lnTo>
                    <a:pt x="2457" y="1931"/>
                  </a:lnTo>
                  <a:cubicBezTo>
                    <a:pt x="2482" y="1931"/>
                    <a:pt x="2482" y="1931"/>
                    <a:pt x="2507" y="1905"/>
                  </a:cubicBezTo>
                  <a:cubicBezTo>
                    <a:pt x="2507" y="1905"/>
                    <a:pt x="2507" y="1880"/>
                    <a:pt x="2482" y="1855"/>
                  </a:cubicBezTo>
                  <a:lnTo>
                    <a:pt x="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76;p61">
              <a:extLst>
                <a:ext uri="{FF2B5EF4-FFF2-40B4-BE49-F238E27FC236}">
                  <a16:creationId xmlns:a16="http://schemas.microsoft.com/office/drawing/2014/main" id="{A958D092-03FB-43B0-2B19-92F6F54E849A}"/>
                </a:ext>
              </a:extLst>
            </p:cNvPr>
            <p:cNvSpPr/>
            <p:nvPr/>
          </p:nvSpPr>
          <p:spPr>
            <a:xfrm>
              <a:off x="6772714" y="3682637"/>
              <a:ext cx="82221" cy="62339"/>
            </a:xfrm>
            <a:custGeom>
              <a:avLst/>
              <a:gdLst/>
              <a:ahLst/>
              <a:cxnLst/>
              <a:rect l="l" t="t" r="r" b="b"/>
              <a:pathLst>
                <a:path w="2382" h="1806" extrusionOk="0">
                  <a:moveTo>
                    <a:pt x="2331" y="1"/>
                  </a:moveTo>
                  <a:lnTo>
                    <a:pt x="25" y="1730"/>
                  </a:lnTo>
                  <a:cubicBezTo>
                    <a:pt x="0" y="1755"/>
                    <a:pt x="0" y="1780"/>
                    <a:pt x="0" y="1780"/>
                  </a:cubicBezTo>
                  <a:cubicBezTo>
                    <a:pt x="25" y="1805"/>
                    <a:pt x="25" y="1805"/>
                    <a:pt x="50" y="1805"/>
                  </a:cubicBezTo>
                  <a:lnTo>
                    <a:pt x="2381" y="51"/>
                  </a:lnTo>
                  <a:cubicBezTo>
                    <a:pt x="2381" y="51"/>
                    <a:pt x="2381" y="26"/>
                    <a:pt x="2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77;p61">
              <a:extLst>
                <a:ext uri="{FF2B5EF4-FFF2-40B4-BE49-F238E27FC236}">
                  <a16:creationId xmlns:a16="http://schemas.microsoft.com/office/drawing/2014/main" id="{4AAC301D-819A-64EE-257D-72FBD0D7AFED}"/>
                </a:ext>
              </a:extLst>
            </p:cNvPr>
            <p:cNvSpPr/>
            <p:nvPr/>
          </p:nvSpPr>
          <p:spPr>
            <a:xfrm>
              <a:off x="6745033" y="4123442"/>
              <a:ext cx="109904" cy="86052"/>
            </a:xfrm>
            <a:custGeom>
              <a:avLst/>
              <a:gdLst/>
              <a:ahLst/>
              <a:cxnLst/>
              <a:rect l="l" t="t" r="r" b="b"/>
              <a:pathLst>
                <a:path w="3184" h="2493" extrusionOk="0">
                  <a:moveTo>
                    <a:pt x="51" y="1"/>
                  </a:moveTo>
                  <a:cubicBezTo>
                    <a:pt x="36" y="1"/>
                    <a:pt x="25" y="12"/>
                    <a:pt x="25" y="12"/>
                  </a:cubicBezTo>
                  <a:cubicBezTo>
                    <a:pt x="0" y="37"/>
                    <a:pt x="0" y="62"/>
                    <a:pt x="25" y="62"/>
                  </a:cubicBezTo>
                  <a:lnTo>
                    <a:pt x="3133" y="2493"/>
                  </a:lnTo>
                  <a:lnTo>
                    <a:pt x="3183" y="2493"/>
                  </a:lnTo>
                  <a:cubicBezTo>
                    <a:pt x="3183" y="2468"/>
                    <a:pt x="3183" y="2443"/>
                    <a:pt x="3183" y="2443"/>
                  </a:cubicBezTo>
                  <a:lnTo>
                    <a:pt x="75" y="12"/>
                  </a:lnTo>
                  <a:cubicBezTo>
                    <a:pt x="67" y="3"/>
                    <a:pt x="59" y="1"/>
                    <a:pt x="5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78;p61">
              <a:extLst>
                <a:ext uri="{FF2B5EF4-FFF2-40B4-BE49-F238E27FC236}">
                  <a16:creationId xmlns:a16="http://schemas.microsoft.com/office/drawing/2014/main" id="{3396DDF1-6769-19F4-3417-EBC302DA7125}"/>
                </a:ext>
              </a:extLst>
            </p:cNvPr>
            <p:cNvSpPr/>
            <p:nvPr/>
          </p:nvSpPr>
          <p:spPr>
            <a:xfrm>
              <a:off x="6174070" y="4139388"/>
              <a:ext cx="87433" cy="70105"/>
            </a:xfrm>
            <a:custGeom>
              <a:avLst/>
              <a:gdLst/>
              <a:ahLst/>
              <a:cxnLst/>
              <a:rect l="l" t="t" r="r" b="b"/>
              <a:pathLst>
                <a:path w="2533" h="2031" extrusionOk="0">
                  <a:moveTo>
                    <a:pt x="2457" y="1"/>
                  </a:moveTo>
                  <a:lnTo>
                    <a:pt x="26" y="1981"/>
                  </a:lnTo>
                  <a:cubicBezTo>
                    <a:pt x="26" y="1981"/>
                    <a:pt x="1" y="2006"/>
                    <a:pt x="26" y="2031"/>
                  </a:cubicBezTo>
                  <a:lnTo>
                    <a:pt x="76" y="2031"/>
                  </a:lnTo>
                  <a:lnTo>
                    <a:pt x="2507" y="76"/>
                  </a:lnTo>
                  <a:cubicBezTo>
                    <a:pt x="2532" y="51"/>
                    <a:pt x="2532" y="26"/>
                    <a:pt x="2532" y="26"/>
                  </a:cubicBezTo>
                  <a:cubicBezTo>
                    <a:pt x="2507" y="1"/>
                    <a:pt x="2482" y="1"/>
                    <a:pt x="2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79;p61">
              <a:extLst>
                <a:ext uri="{FF2B5EF4-FFF2-40B4-BE49-F238E27FC236}">
                  <a16:creationId xmlns:a16="http://schemas.microsoft.com/office/drawing/2014/main" id="{9FC3F561-84C4-5B5A-8645-FEB6FD9B4EF7}"/>
                </a:ext>
              </a:extLst>
            </p:cNvPr>
            <p:cNvSpPr/>
            <p:nvPr/>
          </p:nvSpPr>
          <p:spPr>
            <a:xfrm>
              <a:off x="6659364" y="4221571"/>
              <a:ext cx="37244" cy="37244"/>
            </a:xfrm>
            <a:custGeom>
              <a:avLst/>
              <a:gdLst/>
              <a:ahLst/>
              <a:cxnLst/>
              <a:rect l="l" t="t" r="r" b="b"/>
              <a:pathLst>
                <a:path w="1079" h="1079" extrusionOk="0">
                  <a:moveTo>
                    <a:pt x="552" y="1"/>
                  </a:moveTo>
                  <a:cubicBezTo>
                    <a:pt x="252" y="1"/>
                    <a:pt x="1" y="251"/>
                    <a:pt x="1" y="552"/>
                  </a:cubicBezTo>
                  <a:cubicBezTo>
                    <a:pt x="1" y="853"/>
                    <a:pt x="252" y="1079"/>
                    <a:pt x="552" y="1079"/>
                  </a:cubicBezTo>
                  <a:cubicBezTo>
                    <a:pt x="828" y="1079"/>
                    <a:pt x="1079" y="853"/>
                    <a:pt x="1079" y="552"/>
                  </a:cubicBezTo>
                  <a:cubicBezTo>
                    <a:pt x="1079" y="251"/>
                    <a:pt x="828"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80;p61">
              <a:extLst>
                <a:ext uri="{FF2B5EF4-FFF2-40B4-BE49-F238E27FC236}">
                  <a16:creationId xmlns:a16="http://schemas.microsoft.com/office/drawing/2014/main" id="{D8E0837E-2030-0424-4AF9-A3E8750EF24A}"/>
                </a:ext>
              </a:extLst>
            </p:cNvPr>
            <p:cNvSpPr/>
            <p:nvPr/>
          </p:nvSpPr>
          <p:spPr>
            <a:xfrm>
              <a:off x="6724254" y="4221571"/>
              <a:ext cx="37244" cy="37244"/>
            </a:xfrm>
            <a:custGeom>
              <a:avLst/>
              <a:gdLst/>
              <a:ahLst/>
              <a:cxnLst/>
              <a:rect l="l" t="t" r="r" b="b"/>
              <a:pathLst>
                <a:path w="1079" h="1079" extrusionOk="0">
                  <a:moveTo>
                    <a:pt x="552" y="1"/>
                  </a:moveTo>
                  <a:cubicBezTo>
                    <a:pt x="251" y="1"/>
                    <a:pt x="1" y="251"/>
                    <a:pt x="1" y="552"/>
                  </a:cubicBezTo>
                  <a:cubicBezTo>
                    <a:pt x="1" y="853"/>
                    <a:pt x="251" y="1079"/>
                    <a:pt x="552" y="1079"/>
                  </a:cubicBezTo>
                  <a:cubicBezTo>
                    <a:pt x="853" y="1079"/>
                    <a:pt x="1078" y="853"/>
                    <a:pt x="1078" y="552"/>
                  </a:cubicBezTo>
                  <a:cubicBezTo>
                    <a:pt x="1078" y="251"/>
                    <a:pt x="853"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81;p61">
              <a:extLst>
                <a:ext uri="{FF2B5EF4-FFF2-40B4-BE49-F238E27FC236}">
                  <a16:creationId xmlns:a16="http://schemas.microsoft.com/office/drawing/2014/main" id="{D323089C-F93D-A020-1593-C8A07B6B5F33}"/>
                </a:ext>
              </a:extLst>
            </p:cNvPr>
            <p:cNvSpPr/>
            <p:nvPr/>
          </p:nvSpPr>
          <p:spPr>
            <a:xfrm>
              <a:off x="6789144" y="4221571"/>
              <a:ext cx="38107" cy="37244"/>
            </a:xfrm>
            <a:custGeom>
              <a:avLst/>
              <a:gdLst/>
              <a:ahLst/>
              <a:cxnLst/>
              <a:rect l="l" t="t" r="r" b="b"/>
              <a:pathLst>
                <a:path w="1104" h="1079" extrusionOk="0">
                  <a:moveTo>
                    <a:pt x="552" y="1"/>
                  </a:moveTo>
                  <a:cubicBezTo>
                    <a:pt x="251" y="1"/>
                    <a:pt x="0" y="251"/>
                    <a:pt x="0" y="552"/>
                  </a:cubicBezTo>
                  <a:cubicBezTo>
                    <a:pt x="0" y="853"/>
                    <a:pt x="251" y="1079"/>
                    <a:pt x="552" y="1079"/>
                  </a:cubicBezTo>
                  <a:cubicBezTo>
                    <a:pt x="852" y="1079"/>
                    <a:pt x="1103" y="853"/>
                    <a:pt x="1103" y="552"/>
                  </a:cubicBezTo>
                  <a:cubicBezTo>
                    <a:pt x="1103" y="251"/>
                    <a:pt x="852"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2;p61">
              <a:extLst>
                <a:ext uri="{FF2B5EF4-FFF2-40B4-BE49-F238E27FC236}">
                  <a16:creationId xmlns:a16="http://schemas.microsoft.com/office/drawing/2014/main" id="{6A394BAD-DA92-5B71-89B3-4A0BFCF0D7EB}"/>
                </a:ext>
              </a:extLst>
            </p:cNvPr>
            <p:cNvSpPr/>
            <p:nvPr/>
          </p:nvSpPr>
          <p:spPr>
            <a:xfrm>
              <a:off x="6192260" y="4225057"/>
              <a:ext cx="174762" cy="2623"/>
            </a:xfrm>
            <a:custGeom>
              <a:avLst/>
              <a:gdLst/>
              <a:ahLst/>
              <a:cxnLst/>
              <a:rect l="l" t="t" r="r" b="b"/>
              <a:pathLst>
                <a:path w="5063" h="76" extrusionOk="0">
                  <a:moveTo>
                    <a:pt x="25" y="0"/>
                  </a:moveTo>
                  <a:cubicBezTo>
                    <a:pt x="0" y="0"/>
                    <a:pt x="0" y="25"/>
                    <a:pt x="0" y="50"/>
                  </a:cubicBezTo>
                  <a:cubicBezTo>
                    <a:pt x="0" y="75"/>
                    <a:pt x="0" y="75"/>
                    <a:pt x="25" y="75"/>
                  </a:cubicBezTo>
                  <a:lnTo>
                    <a:pt x="5013" y="75"/>
                  </a:lnTo>
                  <a:cubicBezTo>
                    <a:pt x="5038" y="75"/>
                    <a:pt x="5063" y="75"/>
                    <a:pt x="5063" y="50"/>
                  </a:cubicBezTo>
                  <a:cubicBezTo>
                    <a:pt x="5063" y="25"/>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83;p61">
              <a:extLst>
                <a:ext uri="{FF2B5EF4-FFF2-40B4-BE49-F238E27FC236}">
                  <a16:creationId xmlns:a16="http://schemas.microsoft.com/office/drawing/2014/main" id="{44E511C5-C170-3AFB-3401-A2D7A55AB7C1}"/>
                </a:ext>
              </a:extLst>
            </p:cNvPr>
            <p:cNvSpPr/>
            <p:nvPr/>
          </p:nvSpPr>
          <p:spPr>
            <a:xfrm>
              <a:off x="6192260" y="4238035"/>
              <a:ext cx="174762" cy="2623"/>
            </a:xfrm>
            <a:custGeom>
              <a:avLst/>
              <a:gdLst/>
              <a:ahLst/>
              <a:cxnLst/>
              <a:rect l="l" t="t" r="r" b="b"/>
              <a:pathLst>
                <a:path w="5063" h="76" extrusionOk="0">
                  <a:moveTo>
                    <a:pt x="25" y="0"/>
                  </a:moveTo>
                  <a:cubicBezTo>
                    <a:pt x="0" y="0"/>
                    <a:pt x="0" y="0"/>
                    <a:pt x="0" y="25"/>
                  </a:cubicBezTo>
                  <a:cubicBezTo>
                    <a:pt x="0" y="50"/>
                    <a:pt x="0" y="75"/>
                    <a:pt x="25" y="75"/>
                  </a:cubicBezTo>
                  <a:lnTo>
                    <a:pt x="5013" y="75"/>
                  </a:lnTo>
                  <a:cubicBezTo>
                    <a:pt x="5038" y="75"/>
                    <a:pt x="5063" y="50"/>
                    <a:pt x="5063" y="25"/>
                  </a:cubicBezTo>
                  <a:cubicBezTo>
                    <a:pt x="5063" y="0"/>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4;p61">
              <a:extLst>
                <a:ext uri="{FF2B5EF4-FFF2-40B4-BE49-F238E27FC236}">
                  <a16:creationId xmlns:a16="http://schemas.microsoft.com/office/drawing/2014/main" id="{47155D85-6442-71C2-F891-2CD79E7B7D5E}"/>
                </a:ext>
              </a:extLst>
            </p:cNvPr>
            <p:cNvSpPr/>
            <p:nvPr/>
          </p:nvSpPr>
          <p:spPr>
            <a:xfrm>
              <a:off x="6192260" y="4250115"/>
              <a:ext cx="174762" cy="2658"/>
            </a:xfrm>
            <a:custGeom>
              <a:avLst/>
              <a:gdLst/>
              <a:ahLst/>
              <a:cxnLst/>
              <a:rect l="l" t="t" r="r" b="b"/>
              <a:pathLst>
                <a:path w="5063" h="77" extrusionOk="0">
                  <a:moveTo>
                    <a:pt x="25" y="1"/>
                  </a:moveTo>
                  <a:cubicBezTo>
                    <a:pt x="0" y="1"/>
                    <a:pt x="0" y="26"/>
                    <a:pt x="0" y="51"/>
                  </a:cubicBezTo>
                  <a:cubicBezTo>
                    <a:pt x="0" y="51"/>
                    <a:pt x="0" y="76"/>
                    <a:pt x="25" y="76"/>
                  </a:cubicBezTo>
                  <a:lnTo>
                    <a:pt x="5013" y="76"/>
                  </a:lnTo>
                  <a:cubicBezTo>
                    <a:pt x="5038" y="76"/>
                    <a:pt x="5063" y="51"/>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85;p61">
              <a:extLst>
                <a:ext uri="{FF2B5EF4-FFF2-40B4-BE49-F238E27FC236}">
                  <a16:creationId xmlns:a16="http://schemas.microsoft.com/office/drawing/2014/main" id="{96230FB0-6630-0ABD-C02D-498D8AC53E17}"/>
                </a:ext>
              </a:extLst>
            </p:cNvPr>
            <p:cNvSpPr/>
            <p:nvPr/>
          </p:nvSpPr>
          <p:spPr>
            <a:xfrm>
              <a:off x="6192260" y="4262231"/>
              <a:ext cx="174762" cy="2623"/>
            </a:xfrm>
            <a:custGeom>
              <a:avLst/>
              <a:gdLst/>
              <a:ahLst/>
              <a:cxnLst/>
              <a:rect l="l" t="t" r="r" b="b"/>
              <a:pathLst>
                <a:path w="5063" h="76" extrusionOk="0">
                  <a:moveTo>
                    <a:pt x="25" y="1"/>
                  </a:moveTo>
                  <a:cubicBezTo>
                    <a:pt x="0" y="1"/>
                    <a:pt x="0" y="26"/>
                    <a:pt x="0" y="51"/>
                  </a:cubicBezTo>
                  <a:cubicBezTo>
                    <a:pt x="0" y="76"/>
                    <a:pt x="0" y="76"/>
                    <a:pt x="25" y="76"/>
                  </a:cubicBezTo>
                  <a:lnTo>
                    <a:pt x="5013" y="76"/>
                  </a:lnTo>
                  <a:cubicBezTo>
                    <a:pt x="5038" y="76"/>
                    <a:pt x="5063" y="76"/>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86;p61">
              <a:extLst>
                <a:ext uri="{FF2B5EF4-FFF2-40B4-BE49-F238E27FC236}">
                  <a16:creationId xmlns:a16="http://schemas.microsoft.com/office/drawing/2014/main" id="{5815C272-18B7-FD77-C118-E829120B8BCC}"/>
                </a:ext>
              </a:extLst>
            </p:cNvPr>
            <p:cNvSpPr/>
            <p:nvPr/>
          </p:nvSpPr>
          <p:spPr>
            <a:xfrm>
              <a:off x="6345373" y="3904955"/>
              <a:ext cx="6938" cy="203343"/>
            </a:xfrm>
            <a:custGeom>
              <a:avLst/>
              <a:gdLst/>
              <a:ahLst/>
              <a:cxnLst/>
              <a:rect l="l" t="t" r="r" b="b"/>
              <a:pathLst>
                <a:path w="201" h="5891" extrusionOk="0">
                  <a:moveTo>
                    <a:pt x="0" y="1"/>
                  </a:moveTo>
                  <a:lnTo>
                    <a:pt x="0"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87;p61">
              <a:extLst>
                <a:ext uri="{FF2B5EF4-FFF2-40B4-BE49-F238E27FC236}">
                  <a16:creationId xmlns:a16="http://schemas.microsoft.com/office/drawing/2014/main" id="{FE979502-1985-73D7-01A7-4CC019B318CE}"/>
                </a:ext>
              </a:extLst>
            </p:cNvPr>
            <p:cNvSpPr/>
            <p:nvPr/>
          </p:nvSpPr>
          <p:spPr>
            <a:xfrm>
              <a:off x="6411954" y="3904955"/>
              <a:ext cx="6973" cy="203343"/>
            </a:xfrm>
            <a:custGeom>
              <a:avLst/>
              <a:gdLst/>
              <a:ahLst/>
              <a:cxnLst/>
              <a:rect l="l" t="t" r="r" b="b"/>
              <a:pathLst>
                <a:path w="202" h="5891" extrusionOk="0">
                  <a:moveTo>
                    <a:pt x="1" y="1"/>
                  </a:moveTo>
                  <a:lnTo>
                    <a:pt x="1"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88;p61">
              <a:extLst>
                <a:ext uri="{FF2B5EF4-FFF2-40B4-BE49-F238E27FC236}">
                  <a16:creationId xmlns:a16="http://schemas.microsoft.com/office/drawing/2014/main" id="{FC49E67B-0A58-4B96-E85B-774517E12B55}"/>
                </a:ext>
              </a:extLst>
            </p:cNvPr>
            <p:cNvSpPr/>
            <p:nvPr/>
          </p:nvSpPr>
          <p:spPr>
            <a:xfrm>
              <a:off x="6347099" y="3926596"/>
              <a:ext cx="69242" cy="15602"/>
            </a:xfrm>
            <a:custGeom>
              <a:avLst/>
              <a:gdLst/>
              <a:ahLst/>
              <a:cxnLst/>
              <a:rect l="l" t="t" r="r" b="b"/>
              <a:pathLst>
                <a:path w="2006" h="452" extrusionOk="0">
                  <a:moveTo>
                    <a:pt x="1980" y="0"/>
                  </a:moveTo>
                  <a:lnTo>
                    <a:pt x="0" y="301"/>
                  </a:lnTo>
                  <a:lnTo>
                    <a:pt x="25" y="452"/>
                  </a:lnTo>
                  <a:lnTo>
                    <a:pt x="2005" y="151"/>
                  </a:lnTo>
                  <a:lnTo>
                    <a:pt x="1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89;p61">
              <a:extLst>
                <a:ext uri="{FF2B5EF4-FFF2-40B4-BE49-F238E27FC236}">
                  <a16:creationId xmlns:a16="http://schemas.microsoft.com/office/drawing/2014/main" id="{72AAC8CB-8868-6EA2-20CE-DBEE836E1425}"/>
                </a:ext>
              </a:extLst>
            </p:cNvPr>
            <p:cNvSpPr/>
            <p:nvPr/>
          </p:nvSpPr>
          <p:spPr>
            <a:xfrm>
              <a:off x="6351413" y="3962044"/>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90;p61">
              <a:extLst>
                <a:ext uri="{FF2B5EF4-FFF2-40B4-BE49-F238E27FC236}">
                  <a16:creationId xmlns:a16="http://schemas.microsoft.com/office/drawing/2014/main" id="{2FC56B56-47AB-40DC-089D-000FF754DC19}"/>
                </a:ext>
              </a:extLst>
            </p:cNvPr>
            <p:cNvSpPr/>
            <p:nvPr/>
          </p:nvSpPr>
          <p:spPr>
            <a:xfrm>
              <a:off x="6351413" y="3999253"/>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91;p61">
              <a:extLst>
                <a:ext uri="{FF2B5EF4-FFF2-40B4-BE49-F238E27FC236}">
                  <a16:creationId xmlns:a16="http://schemas.microsoft.com/office/drawing/2014/main" id="{D9FEB9EF-0198-0DEF-9F30-7E02618463E4}"/>
                </a:ext>
              </a:extLst>
            </p:cNvPr>
            <p:cNvSpPr/>
            <p:nvPr/>
          </p:nvSpPr>
          <p:spPr>
            <a:xfrm>
              <a:off x="6347099" y="4026072"/>
              <a:ext cx="66653" cy="16465"/>
            </a:xfrm>
            <a:custGeom>
              <a:avLst/>
              <a:gdLst/>
              <a:ahLst/>
              <a:cxnLst/>
              <a:rect l="l" t="t" r="r" b="b"/>
              <a:pathLst>
                <a:path w="1931" h="477" extrusionOk="0">
                  <a:moveTo>
                    <a:pt x="25" y="1"/>
                  </a:moveTo>
                  <a:lnTo>
                    <a:pt x="0" y="151"/>
                  </a:lnTo>
                  <a:lnTo>
                    <a:pt x="1905" y="477"/>
                  </a:lnTo>
                  <a:lnTo>
                    <a:pt x="1930" y="301"/>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92;p61">
              <a:extLst>
                <a:ext uri="{FF2B5EF4-FFF2-40B4-BE49-F238E27FC236}">
                  <a16:creationId xmlns:a16="http://schemas.microsoft.com/office/drawing/2014/main" id="{6CE3B7D7-A5F4-D22B-343F-A10BC7541A21}"/>
                </a:ext>
              </a:extLst>
            </p:cNvPr>
            <p:cNvSpPr/>
            <p:nvPr/>
          </p:nvSpPr>
          <p:spPr>
            <a:xfrm>
              <a:off x="6348824" y="4069320"/>
              <a:ext cx="66653" cy="5247"/>
            </a:xfrm>
            <a:custGeom>
              <a:avLst/>
              <a:gdLst/>
              <a:ahLst/>
              <a:cxnLst/>
              <a:rect l="l" t="t" r="r" b="b"/>
              <a:pathLst>
                <a:path w="1931" h="152" extrusionOk="0">
                  <a:moveTo>
                    <a:pt x="0" y="1"/>
                  </a:moveTo>
                  <a:lnTo>
                    <a:pt x="0" y="151"/>
                  </a:lnTo>
                  <a:lnTo>
                    <a:pt x="1930" y="151"/>
                  </a:lnTo>
                  <a:lnTo>
                    <a:pt x="1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93;p61">
              <a:extLst>
                <a:ext uri="{FF2B5EF4-FFF2-40B4-BE49-F238E27FC236}">
                  <a16:creationId xmlns:a16="http://schemas.microsoft.com/office/drawing/2014/main" id="{2BADC21A-90DD-3BC2-E7E1-7CB651B1559F}"/>
                </a:ext>
              </a:extLst>
            </p:cNvPr>
            <p:cNvSpPr/>
            <p:nvPr/>
          </p:nvSpPr>
          <p:spPr>
            <a:xfrm>
              <a:off x="6616116" y="3749253"/>
              <a:ext cx="6110" cy="156606"/>
            </a:xfrm>
            <a:custGeom>
              <a:avLst/>
              <a:gdLst/>
              <a:ahLst/>
              <a:cxnLst/>
              <a:rect l="l" t="t" r="r" b="b"/>
              <a:pathLst>
                <a:path w="177" h="4537" extrusionOk="0">
                  <a:moveTo>
                    <a:pt x="1" y="1"/>
                  </a:moveTo>
                  <a:lnTo>
                    <a:pt x="1" y="4537"/>
                  </a:lnTo>
                  <a:lnTo>
                    <a:pt x="176" y="4537"/>
                  </a:lnTo>
                  <a:lnTo>
                    <a:pt x="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94;p61">
              <a:extLst>
                <a:ext uri="{FF2B5EF4-FFF2-40B4-BE49-F238E27FC236}">
                  <a16:creationId xmlns:a16="http://schemas.microsoft.com/office/drawing/2014/main" id="{8F3E42E1-6393-8F66-8FF2-8542463C7197}"/>
                </a:ext>
              </a:extLst>
            </p:cNvPr>
            <p:cNvSpPr/>
            <p:nvPr/>
          </p:nvSpPr>
          <p:spPr>
            <a:xfrm>
              <a:off x="6682731" y="3749253"/>
              <a:ext cx="6973" cy="156606"/>
            </a:xfrm>
            <a:custGeom>
              <a:avLst/>
              <a:gdLst/>
              <a:ahLst/>
              <a:cxnLst/>
              <a:rect l="l" t="t" r="r" b="b"/>
              <a:pathLst>
                <a:path w="202" h="4537" extrusionOk="0">
                  <a:moveTo>
                    <a:pt x="1" y="1"/>
                  </a:moveTo>
                  <a:lnTo>
                    <a:pt x="1" y="4537"/>
                  </a:lnTo>
                  <a:lnTo>
                    <a:pt x="201" y="4537"/>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95;p61">
              <a:extLst>
                <a:ext uri="{FF2B5EF4-FFF2-40B4-BE49-F238E27FC236}">
                  <a16:creationId xmlns:a16="http://schemas.microsoft.com/office/drawing/2014/main" id="{A6166CA6-6745-E2C7-946D-0041DA5FBCFF}"/>
                </a:ext>
              </a:extLst>
            </p:cNvPr>
            <p:cNvSpPr/>
            <p:nvPr/>
          </p:nvSpPr>
          <p:spPr>
            <a:xfrm>
              <a:off x="6621328" y="3759642"/>
              <a:ext cx="61441" cy="5212"/>
            </a:xfrm>
            <a:custGeom>
              <a:avLst/>
              <a:gdLst/>
              <a:ahLst/>
              <a:cxnLst/>
              <a:rect l="l" t="t" r="r" b="b"/>
              <a:pathLst>
                <a:path w="1780" h="151" extrusionOk="0">
                  <a:moveTo>
                    <a:pt x="0" y="0"/>
                  </a:moveTo>
                  <a:lnTo>
                    <a:pt x="0" y="151"/>
                  </a:lnTo>
                  <a:lnTo>
                    <a:pt x="1780" y="151"/>
                  </a:lnTo>
                  <a:lnTo>
                    <a:pt x="1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96;p61">
              <a:extLst>
                <a:ext uri="{FF2B5EF4-FFF2-40B4-BE49-F238E27FC236}">
                  <a16:creationId xmlns:a16="http://schemas.microsoft.com/office/drawing/2014/main" id="{CD4429CF-F2F1-641E-0BEF-1334CD548A0A}"/>
                </a:ext>
              </a:extLst>
            </p:cNvPr>
            <p:cNvSpPr/>
            <p:nvPr/>
          </p:nvSpPr>
          <p:spPr>
            <a:xfrm>
              <a:off x="6621328" y="3796816"/>
              <a:ext cx="61441" cy="6110"/>
            </a:xfrm>
            <a:custGeom>
              <a:avLst/>
              <a:gdLst/>
              <a:ahLst/>
              <a:cxnLst/>
              <a:rect l="l" t="t" r="r" b="b"/>
              <a:pathLst>
                <a:path w="1780" h="177" extrusionOk="0">
                  <a:moveTo>
                    <a:pt x="0" y="1"/>
                  </a:moveTo>
                  <a:lnTo>
                    <a:pt x="0" y="176"/>
                  </a:lnTo>
                  <a:lnTo>
                    <a:pt x="1780" y="176"/>
                  </a:lnTo>
                  <a:lnTo>
                    <a:pt x="17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97;p61">
              <a:extLst>
                <a:ext uri="{FF2B5EF4-FFF2-40B4-BE49-F238E27FC236}">
                  <a16:creationId xmlns:a16="http://schemas.microsoft.com/office/drawing/2014/main" id="{860248B8-D508-347B-1E02-21CDB137096A}"/>
                </a:ext>
              </a:extLst>
            </p:cNvPr>
            <p:cNvSpPr/>
            <p:nvPr/>
          </p:nvSpPr>
          <p:spPr>
            <a:xfrm>
              <a:off x="6617841" y="3823635"/>
              <a:ext cx="66653" cy="16499"/>
            </a:xfrm>
            <a:custGeom>
              <a:avLst/>
              <a:gdLst/>
              <a:ahLst/>
              <a:cxnLst/>
              <a:rect l="l" t="t" r="r" b="b"/>
              <a:pathLst>
                <a:path w="1931" h="478" extrusionOk="0">
                  <a:moveTo>
                    <a:pt x="26" y="1"/>
                  </a:moveTo>
                  <a:lnTo>
                    <a:pt x="1" y="151"/>
                  </a:lnTo>
                  <a:lnTo>
                    <a:pt x="1906" y="477"/>
                  </a:lnTo>
                  <a:lnTo>
                    <a:pt x="1931" y="302"/>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98;p61">
              <a:extLst>
                <a:ext uri="{FF2B5EF4-FFF2-40B4-BE49-F238E27FC236}">
                  <a16:creationId xmlns:a16="http://schemas.microsoft.com/office/drawing/2014/main" id="{EF30475A-6FCD-C24C-461F-9BD2147281B6}"/>
                </a:ext>
              </a:extLst>
            </p:cNvPr>
            <p:cNvSpPr/>
            <p:nvPr/>
          </p:nvSpPr>
          <p:spPr>
            <a:xfrm>
              <a:off x="6619602" y="3866918"/>
              <a:ext cx="66619" cy="5212"/>
            </a:xfrm>
            <a:custGeom>
              <a:avLst/>
              <a:gdLst/>
              <a:ahLst/>
              <a:cxnLst/>
              <a:rect l="l" t="t" r="r" b="b"/>
              <a:pathLst>
                <a:path w="1930" h="151" extrusionOk="0">
                  <a:moveTo>
                    <a:pt x="0" y="0"/>
                  </a:moveTo>
                  <a:lnTo>
                    <a:pt x="0" y="150"/>
                  </a:lnTo>
                  <a:lnTo>
                    <a:pt x="1930" y="150"/>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9;p61">
              <a:extLst>
                <a:ext uri="{FF2B5EF4-FFF2-40B4-BE49-F238E27FC236}">
                  <a16:creationId xmlns:a16="http://schemas.microsoft.com/office/drawing/2014/main" id="{A56905BF-C962-9DFA-3F23-A3FA37AB3FD8}"/>
                </a:ext>
              </a:extLst>
            </p:cNvPr>
            <p:cNvSpPr/>
            <p:nvPr/>
          </p:nvSpPr>
          <p:spPr>
            <a:xfrm>
              <a:off x="6257116" y="3900640"/>
              <a:ext cx="519972" cy="14739"/>
            </a:xfrm>
            <a:custGeom>
              <a:avLst/>
              <a:gdLst/>
              <a:ahLst/>
              <a:cxnLst/>
              <a:rect l="l" t="t" r="r" b="b"/>
              <a:pathLst>
                <a:path w="15064" h="427" extrusionOk="0">
                  <a:moveTo>
                    <a:pt x="1" y="1"/>
                  </a:moveTo>
                  <a:lnTo>
                    <a:pt x="1" y="427"/>
                  </a:lnTo>
                  <a:lnTo>
                    <a:pt x="15063" y="427"/>
                  </a:lnTo>
                  <a:lnTo>
                    <a:pt x="15063"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0;p61">
              <a:extLst>
                <a:ext uri="{FF2B5EF4-FFF2-40B4-BE49-F238E27FC236}">
                  <a16:creationId xmlns:a16="http://schemas.microsoft.com/office/drawing/2014/main" id="{26EB14D3-D2D5-04F6-518B-BE727AF3C6E0}"/>
                </a:ext>
              </a:extLst>
            </p:cNvPr>
            <p:cNvSpPr/>
            <p:nvPr/>
          </p:nvSpPr>
          <p:spPr>
            <a:xfrm>
              <a:off x="6257116" y="4104803"/>
              <a:ext cx="519972" cy="15602"/>
            </a:xfrm>
            <a:custGeom>
              <a:avLst/>
              <a:gdLst/>
              <a:ahLst/>
              <a:cxnLst/>
              <a:rect l="l" t="t" r="r" b="b"/>
              <a:pathLst>
                <a:path w="15064" h="452" extrusionOk="0">
                  <a:moveTo>
                    <a:pt x="1" y="0"/>
                  </a:moveTo>
                  <a:lnTo>
                    <a:pt x="1" y="451"/>
                  </a:lnTo>
                  <a:lnTo>
                    <a:pt x="15063" y="451"/>
                  </a:lnTo>
                  <a:lnTo>
                    <a:pt x="15063" y="0"/>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01;p61">
              <a:extLst>
                <a:ext uri="{FF2B5EF4-FFF2-40B4-BE49-F238E27FC236}">
                  <a16:creationId xmlns:a16="http://schemas.microsoft.com/office/drawing/2014/main" id="{17F35A21-5DB1-2C07-13C2-DCE09C0D0BBC}"/>
                </a:ext>
              </a:extLst>
            </p:cNvPr>
            <p:cNvSpPr/>
            <p:nvPr/>
          </p:nvSpPr>
          <p:spPr>
            <a:xfrm>
              <a:off x="6501937" y="381065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02;p61">
              <a:extLst>
                <a:ext uri="{FF2B5EF4-FFF2-40B4-BE49-F238E27FC236}">
                  <a16:creationId xmlns:a16="http://schemas.microsoft.com/office/drawing/2014/main" id="{099587C3-9D8B-BC64-BADD-A7B3C9EF2730}"/>
                </a:ext>
              </a:extLst>
            </p:cNvPr>
            <p:cNvSpPr/>
            <p:nvPr/>
          </p:nvSpPr>
          <p:spPr>
            <a:xfrm>
              <a:off x="6655913" y="400356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03;p61">
              <a:extLst>
                <a:ext uri="{FF2B5EF4-FFF2-40B4-BE49-F238E27FC236}">
                  <a16:creationId xmlns:a16="http://schemas.microsoft.com/office/drawing/2014/main" id="{52033D63-950C-6C8F-D3F1-418E6CD924FA}"/>
                </a:ext>
              </a:extLst>
            </p:cNvPr>
            <p:cNvSpPr/>
            <p:nvPr/>
          </p:nvSpPr>
          <p:spPr>
            <a:xfrm>
              <a:off x="6315068" y="3755293"/>
              <a:ext cx="28580" cy="28615"/>
            </a:xfrm>
            <a:custGeom>
              <a:avLst/>
              <a:gdLst/>
              <a:ahLst/>
              <a:cxnLst/>
              <a:rect l="l" t="t" r="r" b="b"/>
              <a:pathLst>
                <a:path w="828" h="829" extrusionOk="0">
                  <a:moveTo>
                    <a:pt x="402" y="1"/>
                  </a:moveTo>
                  <a:cubicBezTo>
                    <a:pt x="176" y="1"/>
                    <a:pt x="1" y="201"/>
                    <a:pt x="1" y="427"/>
                  </a:cubicBezTo>
                  <a:cubicBezTo>
                    <a:pt x="1" y="653"/>
                    <a:pt x="176" y="828"/>
                    <a:pt x="402" y="828"/>
                  </a:cubicBezTo>
                  <a:cubicBezTo>
                    <a:pt x="628" y="828"/>
                    <a:pt x="828" y="653"/>
                    <a:pt x="828" y="427"/>
                  </a:cubicBezTo>
                  <a:cubicBezTo>
                    <a:pt x="828" y="201"/>
                    <a:pt x="628" y="1"/>
                    <a:pt x="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04;p61">
              <a:extLst>
                <a:ext uri="{FF2B5EF4-FFF2-40B4-BE49-F238E27FC236}">
                  <a16:creationId xmlns:a16="http://schemas.microsoft.com/office/drawing/2014/main" id="{3C087298-E96B-46CC-A2AC-AF1091A574F8}"/>
                </a:ext>
              </a:extLst>
            </p:cNvPr>
            <p:cNvSpPr/>
            <p:nvPr/>
          </p:nvSpPr>
          <p:spPr>
            <a:xfrm>
              <a:off x="6357488" y="3755293"/>
              <a:ext cx="29443" cy="28615"/>
            </a:xfrm>
            <a:custGeom>
              <a:avLst/>
              <a:gdLst/>
              <a:ahLst/>
              <a:cxnLst/>
              <a:rect l="l" t="t" r="r" b="b"/>
              <a:pathLst>
                <a:path w="853" h="829" extrusionOk="0">
                  <a:moveTo>
                    <a:pt x="426" y="1"/>
                  </a:moveTo>
                  <a:cubicBezTo>
                    <a:pt x="201" y="1"/>
                    <a:pt x="0" y="201"/>
                    <a:pt x="0" y="427"/>
                  </a:cubicBezTo>
                  <a:cubicBezTo>
                    <a:pt x="0" y="653"/>
                    <a:pt x="201" y="828"/>
                    <a:pt x="426" y="828"/>
                  </a:cubicBezTo>
                  <a:cubicBezTo>
                    <a:pt x="652" y="828"/>
                    <a:pt x="852" y="653"/>
                    <a:pt x="852" y="427"/>
                  </a:cubicBezTo>
                  <a:cubicBezTo>
                    <a:pt x="852" y="201"/>
                    <a:pt x="652"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05;p61">
              <a:extLst>
                <a:ext uri="{FF2B5EF4-FFF2-40B4-BE49-F238E27FC236}">
                  <a16:creationId xmlns:a16="http://schemas.microsoft.com/office/drawing/2014/main" id="{39FFB93D-7FF3-0448-BC67-28E6E467B746}"/>
                </a:ext>
              </a:extLst>
            </p:cNvPr>
            <p:cNvSpPr/>
            <p:nvPr/>
          </p:nvSpPr>
          <p:spPr>
            <a:xfrm>
              <a:off x="6274408" y="3755293"/>
              <a:ext cx="28615" cy="28615"/>
            </a:xfrm>
            <a:custGeom>
              <a:avLst/>
              <a:gdLst/>
              <a:ahLst/>
              <a:cxnLst/>
              <a:rect l="l" t="t" r="r" b="b"/>
              <a:pathLst>
                <a:path w="829" h="829" extrusionOk="0">
                  <a:moveTo>
                    <a:pt x="427" y="1"/>
                  </a:moveTo>
                  <a:cubicBezTo>
                    <a:pt x="201" y="1"/>
                    <a:pt x="1" y="201"/>
                    <a:pt x="1" y="427"/>
                  </a:cubicBezTo>
                  <a:cubicBezTo>
                    <a:pt x="1" y="653"/>
                    <a:pt x="201" y="828"/>
                    <a:pt x="427" y="828"/>
                  </a:cubicBezTo>
                  <a:cubicBezTo>
                    <a:pt x="653" y="828"/>
                    <a:pt x="828" y="653"/>
                    <a:pt x="828" y="427"/>
                  </a:cubicBezTo>
                  <a:cubicBezTo>
                    <a:pt x="828" y="201"/>
                    <a:pt x="653"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06;p61">
              <a:extLst>
                <a:ext uri="{FF2B5EF4-FFF2-40B4-BE49-F238E27FC236}">
                  <a16:creationId xmlns:a16="http://schemas.microsoft.com/office/drawing/2014/main" id="{CB055DD7-A3CD-01A5-F788-3A804B281256}"/>
                </a:ext>
              </a:extLst>
            </p:cNvPr>
            <p:cNvSpPr/>
            <p:nvPr/>
          </p:nvSpPr>
          <p:spPr>
            <a:xfrm>
              <a:off x="6449162" y="4174870"/>
              <a:ext cx="605610" cy="345210"/>
            </a:xfrm>
            <a:custGeom>
              <a:avLst/>
              <a:gdLst/>
              <a:ahLst/>
              <a:cxnLst/>
              <a:rect l="l" t="t" r="r" b="b"/>
              <a:pathLst>
                <a:path w="17545" h="10001" extrusionOk="0">
                  <a:moveTo>
                    <a:pt x="13610" y="0"/>
                  </a:moveTo>
                  <a:lnTo>
                    <a:pt x="13610" y="176"/>
                  </a:lnTo>
                  <a:cubicBezTo>
                    <a:pt x="13785" y="226"/>
                    <a:pt x="13961" y="276"/>
                    <a:pt x="14136" y="326"/>
                  </a:cubicBezTo>
                  <a:cubicBezTo>
                    <a:pt x="15540" y="802"/>
                    <a:pt x="16442" y="1429"/>
                    <a:pt x="16918" y="2306"/>
                  </a:cubicBezTo>
                  <a:cubicBezTo>
                    <a:pt x="17269" y="2933"/>
                    <a:pt x="17394" y="3710"/>
                    <a:pt x="17319" y="4737"/>
                  </a:cubicBezTo>
                  <a:cubicBezTo>
                    <a:pt x="17269" y="5665"/>
                    <a:pt x="17093" y="6391"/>
                    <a:pt x="16743" y="6968"/>
                  </a:cubicBezTo>
                  <a:cubicBezTo>
                    <a:pt x="16166" y="7945"/>
                    <a:pt x="15063" y="8622"/>
                    <a:pt x="13760" y="8797"/>
                  </a:cubicBezTo>
                  <a:cubicBezTo>
                    <a:pt x="13540" y="8828"/>
                    <a:pt x="13315" y="8843"/>
                    <a:pt x="13085" y="8843"/>
                  </a:cubicBezTo>
                  <a:cubicBezTo>
                    <a:pt x="12187" y="8843"/>
                    <a:pt x="11213" y="8615"/>
                    <a:pt x="10176" y="8196"/>
                  </a:cubicBezTo>
                  <a:cubicBezTo>
                    <a:pt x="9800" y="8021"/>
                    <a:pt x="9399" y="7845"/>
                    <a:pt x="9023" y="7645"/>
                  </a:cubicBezTo>
                  <a:cubicBezTo>
                    <a:pt x="8597" y="7444"/>
                    <a:pt x="8171" y="7244"/>
                    <a:pt x="7720" y="7043"/>
                  </a:cubicBezTo>
                  <a:cubicBezTo>
                    <a:pt x="6948" y="6734"/>
                    <a:pt x="6250" y="6574"/>
                    <a:pt x="5603" y="6574"/>
                  </a:cubicBezTo>
                  <a:cubicBezTo>
                    <a:pt x="5411" y="6574"/>
                    <a:pt x="5222" y="6588"/>
                    <a:pt x="5038" y="6617"/>
                  </a:cubicBezTo>
                  <a:cubicBezTo>
                    <a:pt x="5013" y="6617"/>
                    <a:pt x="4963" y="6642"/>
                    <a:pt x="4938" y="6642"/>
                  </a:cubicBezTo>
                  <a:cubicBezTo>
                    <a:pt x="4763" y="6492"/>
                    <a:pt x="4587" y="6366"/>
                    <a:pt x="4387" y="6266"/>
                  </a:cubicBezTo>
                  <a:cubicBezTo>
                    <a:pt x="4083" y="6133"/>
                    <a:pt x="3736" y="6072"/>
                    <a:pt x="3335" y="6072"/>
                  </a:cubicBezTo>
                  <a:cubicBezTo>
                    <a:pt x="3207" y="6072"/>
                    <a:pt x="3073" y="6079"/>
                    <a:pt x="2933" y="6091"/>
                  </a:cubicBezTo>
                  <a:cubicBezTo>
                    <a:pt x="2557" y="6141"/>
                    <a:pt x="2206" y="6216"/>
                    <a:pt x="1880" y="6341"/>
                  </a:cubicBezTo>
                  <a:cubicBezTo>
                    <a:pt x="1179" y="6592"/>
                    <a:pt x="527" y="6993"/>
                    <a:pt x="1" y="7519"/>
                  </a:cubicBezTo>
                  <a:lnTo>
                    <a:pt x="126" y="7620"/>
                  </a:lnTo>
                  <a:cubicBezTo>
                    <a:pt x="602" y="7143"/>
                    <a:pt x="1204" y="6742"/>
                    <a:pt x="1880" y="6517"/>
                  </a:cubicBezTo>
                  <a:cubicBezTo>
                    <a:pt x="2206" y="6391"/>
                    <a:pt x="2582" y="6316"/>
                    <a:pt x="2933" y="6266"/>
                  </a:cubicBezTo>
                  <a:cubicBezTo>
                    <a:pt x="3098" y="6244"/>
                    <a:pt x="3255" y="6232"/>
                    <a:pt x="3403" y="6232"/>
                  </a:cubicBezTo>
                  <a:cubicBezTo>
                    <a:pt x="3748" y="6232"/>
                    <a:pt x="4048" y="6294"/>
                    <a:pt x="4311" y="6416"/>
                  </a:cubicBezTo>
                  <a:cubicBezTo>
                    <a:pt x="4462" y="6492"/>
                    <a:pt x="4612" y="6567"/>
                    <a:pt x="4738" y="6692"/>
                  </a:cubicBezTo>
                  <a:cubicBezTo>
                    <a:pt x="3885" y="6893"/>
                    <a:pt x="3159" y="7469"/>
                    <a:pt x="2883" y="8196"/>
                  </a:cubicBezTo>
                  <a:cubicBezTo>
                    <a:pt x="2657" y="8722"/>
                    <a:pt x="2657" y="9399"/>
                    <a:pt x="2908" y="10000"/>
                  </a:cubicBezTo>
                  <a:lnTo>
                    <a:pt x="3083" y="10000"/>
                  </a:lnTo>
                  <a:cubicBezTo>
                    <a:pt x="3058" y="9975"/>
                    <a:pt x="3058" y="9950"/>
                    <a:pt x="3058" y="9925"/>
                  </a:cubicBezTo>
                  <a:cubicBezTo>
                    <a:pt x="2833" y="9374"/>
                    <a:pt x="2808" y="8747"/>
                    <a:pt x="3033" y="8246"/>
                  </a:cubicBezTo>
                  <a:cubicBezTo>
                    <a:pt x="3309" y="7544"/>
                    <a:pt x="4011" y="6993"/>
                    <a:pt x="4888" y="6818"/>
                  </a:cubicBezTo>
                  <a:cubicBezTo>
                    <a:pt x="5139" y="7093"/>
                    <a:pt x="5339" y="7444"/>
                    <a:pt x="5439" y="7820"/>
                  </a:cubicBezTo>
                  <a:cubicBezTo>
                    <a:pt x="5565" y="8396"/>
                    <a:pt x="5489" y="9048"/>
                    <a:pt x="5214" y="9650"/>
                  </a:cubicBezTo>
                  <a:cubicBezTo>
                    <a:pt x="5164" y="9775"/>
                    <a:pt x="5113" y="9900"/>
                    <a:pt x="5038" y="10000"/>
                  </a:cubicBezTo>
                  <a:lnTo>
                    <a:pt x="5239" y="10000"/>
                  </a:lnTo>
                  <a:cubicBezTo>
                    <a:pt x="5289" y="9900"/>
                    <a:pt x="5339" y="9825"/>
                    <a:pt x="5364" y="9725"/>
                  </a:cubicBezTo>
                  <a:cubicBezTo>
                    <a:pt x="5665" y="9073"/>
                    <a:pt x="5740" y="8396"/>
                    <a:pt x="5590" y="7795"/>
                  </a:cubicBezTo>
                  <a:cubicBezTo>
                    <a:pt x="5489" y="7394"/>
                    <a:pt x="5314" y="7068"/>
                    <a:pt x="5063" y="6767"/>
                  </a:cubicBezTo>
                  <a:cubicBezTo>
                    <a:pt x="5220" y="6747"/>
                    <a:pt x="5379" y="6737"/>
                    <a:pt x="5541" y="6737"/>
                  </a:cubicBezTo>
                  <a:cubicBezTo>
                    <a:pt x="6182" y="6737"/>
                    <a:pt x="6870" y="6893"/>
                    <a:pt x="7670" y="7193"/>
                  </a:cubicBezTo>
                  <a:cubicBezTo>
                    <a:pt x="8096" y="7394"/>
                    <a:pt x="8547" y="7594"/>
                    <a:pt x="8973" y="7795"/>
                  </a:cubicBezTo>
                  <a:cubicBezTo>
                    <a:pt x="9349" y="7995"/>
                    <a:pt x="9725" y="8171"/>
                    <a:pt x="10126" y="8346"/>
                  </a:cubicBezTo>
                  <a:cubicBezTo>
                    <a:pt x="11181" y="8792"/>
                    <a:pt x="12202" y="9009"/>
                    <a:pt x="13138" y="9009"/>
                  </a:cubicBezTo>
                  <a:cubicBezTo>
                    <a:pt x="13359" y="9009"/>
                    <a:pt x="13575" y="8997"/>
                    <a:pt x="13785" y="8973"/>
                  </a:cubicBezTo>
                  <a:cubicBezTo>
                    <a:pt x="15139" y="8797"/>
                    <a:pt x="16291" y="8071"/>
                    <a:pt x="16893" y="7043"/>
                  </a:cubicBezTo>
                  <a:cubicBezTo>
                    <a:pt x="17244" y="6442"/>
                    <a:pt x="17419" y="5715"/>
                    <a:pt x="17494" y="4737"/>
                  </a:cubicBezTo>
                  <a:cubicBezTo>
                    <a:pt x="17545" y="3685"/>
                    <a:pt x="17419" y="2883"/>
                    <a:pt x="17068" y="2231"/>
                  </a:cubicBezTo>
                  <a:cubicBezTo>
                    <a:pt x="16567" y="1329"/>
                    <a:pt x="15640" y="652"/>
                    <a:pt x="14186" y="176"/>
                  </a:cubicBezTo>
                  <a:cubicBezTo>
                    <a:pt x="13986" y="126"/>
                    <a:pt x="13810" y="51"/>
                    <a:pt x="1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07;p61">
              <a:extLst>
                <a:ext uri="{FF2B5EF4-FFF2-40B4-BE49-F238E27FC236}">
                  <a16:creationId xmlns:a16="http://schemas.microsoft.com/office/drawing/2014/main" id="{377685D5-E2EE-7F3A-3811-55ACF8A10CB9}"/>
                </a:ext>
              </a:extLst>
            </p:cNvPr>
            <p:cNvSpPr/>
            <p:nvPr/>
          </p:nvSpPr>
          <p:spPr>
            <a:xfrm>
              <a:off x="6046051" y="4347002"/>
              <a:ext cx="468057" cy="124608"/>
            </a:xfrm>
            <a:custGeom>
              <a:avLst/>
              <a:gdLst/>
              <a:ahLst/>
              <a:cxnLst/>
              <a:rect l="l" t="t" r="r" b="b"/>
              <a:pathLst>
                <a:path w="13560" h="3610" extrusionOk="0">
                  <a:moveTo>
                    <a:pt x="0" y="1"/>
                  </a:moveTo>
                  <a:lnTo>
                    <a:pt x="0" y="3610"/>
                  </a:lnTo>
                  <a:lnTo>
                    <a:pt x="13559" y="3610"/>
                  </a:lnTo>
                  <a:lnTo>
                    <a:pt x="13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08;p61">
              <a:extLst>
                <a:ext uri="{FF2B5EF4-FFF2-40B4-BE49-F238E27FC236}">
                  <a16:creationId xmlns:a16="http://schemas.microsoft.com/office/drawing/2014/main" id="{E6F490F6-227E-8786-446A-E9E17FB73BF1}"/>
                </a:ext>
              </a:extLst>
            </p:cNvPr>
            <p:cNvSpPr/>
            <p:nvPr/>
          </p:nvSpPr>
          <p:spPr>
            <a:xfrm>
              <a:off x="6078047" y="4366918"/>
              <a:ext cx="51086" cy="25129"/>
            </a:xfrm>
            <a:custGeom>
              <a:avLst/>
              <a:gdLst/>
              <a:ahLst/>
              <a:cxnLst/>
              <a:rect l="l" t="t" r="r" b="b"/>
              <a:pathLst>
                <a:path w="1480" h="728" extrusionOk="0">
                  <a:moveTo>
                    <a:pt x="753" y="0"/>
                  </a:moveTo>
                  <a:cubicBezTo>
                    <a:pt x="327" y="0"/>
                    <a:pt x="1" y="176"/>
                    <a:pt x="1" y="376"/>
                  </a:cubicBezTo>
                  <a:cubicBezTo>
                    <a:pt x="1" y="577"/>
                    <a:pt x="327" y="727"/>
                    <a:pt x="753" y="727"/>
                  </a:cubicBezTo>
                  <a:cubicBezTo>
                    <a:pt x="1154" y="727"/>
                    <a:pt x="1479" y="577"/>
                    <a:pt x="1479" y="376"/>
                  </a:cubicBezTo>
                  <a:cubicBezTo>
                    <a:pt x="1479" y="176"/>
                    <a:pt x="1154" y="0"/>
                    <a:pt x="7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09;p61">
              <a:extLst>
                <a:ext uri="{FF2B5EF4-FFF2-40B4-BE49-F238E27FC236}">
                  <a16:creationId xmlns:a16="http://schemas.microsoft.com/office/drawing/2014/main" id="{D6CD73D2-7434-4751-B9DF-90823B0A3DCB}"/>
                </a:ext>
              </a:extLst>
            </p:cNvPr>
            <p:cNvSpPr/>
            <p:nvPr/>
          </p:nvSpPr>
          <p:spPr>
            <a:xfrm>
              <a:off x="6267505" y="4373821"/>
              <a:ext cx="72694" cy="24266"/>
            </a:xfrm>
            <a:custGeom>
              <a:avLst/>
              <a:gdLst/>
              <a:ahLst/>
              <a:cxnLst/>
              <a:rect l="l" t="t" r="r" b="b"/>
              <a:pathLst>
                <a:path w="2106" h="703" extrusionOk="0">
                  <a:moveTo>
                    <a:pt x="1053" y="1"/>
                  </a:moveTo>
                  <a:cubicBezTo>
                    <a:pt x="477" y="1"/>
                    <a:pt x="0" y="151"/>
                    <a:pt x="0" y="352"/>
                  </a:cubicBezTo>
                  <a:cubicBezTo>
                    <a:pt x="0" y="552"/>
                    <a:pt x="477" y="703"/>
                    <a:pt x="1053" y="703"/>
                  </a:cubicBezTo>
                  <a:cubicBezTo>
                    <a:pt x="1630" y="703"/>
                    <a:pt x="2106" y="552"/>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10;p61">
              <a:extLst>
                <a:ext uri="{FF2B5EF4-FFF2-40B4-BE49-F238E27FC236}">
                  <a16:creationId xmlns:a16="http://schemas.microsoft.com/office/drawing/2014/main" id="{90BCA5E4-FD8D-81C9-4414-29C852409F7E}"/>
                </a:ext>
              </a:extLst>
            </p:cNvPr>
            <p:cNvSpPr/>
            <p:nvPr/>
          </p:nvSpPr>
          <p:spPr>
            <a:xfrm>
              <a:off x="6175796" y="4375547"/>
              <a:ext cx="72728" cy="24266"/>
            </a:xfrm>
            <a:custGeom>
              <a:avLst/>
              <a:gdLst/>
              <a:ahLst/>
              <a:cxnLst/>
              <a:rect l="l" t="t" r="r" b="b"/>
              <a:pathLst>
                <a:path w="2107" h="703" extrusionOk="0">
                  <a:moveTo>
                    <a:pt x="1053" y="1"/>
                  </a:moveTo>
                  <a:cubicBezTo>
                    <a:pt x="477" y="1"/>
                    <a:pt x="1" y="151"/>
                    <a:pt x="1" y="352"/>
                  </a:cubicBezTo>
                  <a:cubicBezTo>
                    <a:pt x="1" y="527"/>
                    <a:pt x="477" y="703"/>
                    <a:pt x="1053" y="703"/>
                  </a:cubicBezTo>
                  <a:cubicBezTo>
                    <a:pt x="1630" y="703"/>
                    <a:pt x="2106" y="527"/>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11;p61">
              <a:extLst>
                <a:ext uri="{FF2B5EF4-FFF2-40B4-BE49-F238E27FC236}">
                  <a16:creationId xmlns:a16="http://schemas.microsoft.com/office/drawing/2014/main" id="{0B52B046-8E06-122B-F24A-5CCFB8F5F56B}"/>
                </a:ext>
              </a:extLst>
            </p:cNvPr>
            <p:cNvSpPr/>
            <p:nvPr/>
          </p:nvSpPr>
          <p:spPr>
            <a:xfrm>
              <a:off x="6416303" y="4361706"/>
              <a:ext cx="35484" cy="71002"/>
            </a:xfrm>
            <a:custGeom>
              <a:avLst/>
              <a:gdLst/>
              <a:ahLst/>
              <a:cxnLst/>
              <a:rect l="l" t="t" r="r" b="b"/>
              <a:pathLst>
                <a:path w="1028" h="2057" extrusionOk="0">
                  <a:moveTo>
                    <a:pt x="502" y="1"/>
                  </a:moveTo>
                  <a:lnTo>
                    <a:pt x="0" y="1981"/>
                  </a:lnTo>
                  <a:lnTo>
                    <a:pt x="1028" y="2056"/>
                  </a:lnTo>
                  <a:lnTo>
                    <a:pt x="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12;p61">
              <a:extLst>
                <a:ext uri="{FF2B5EF4-FFF2-40B4-BE49-F238E27FC236}">
                  <a16:creationId xmlns:a16="http://schemas.microsoft.com/office/drawing/2014/main" id="{B8808471-3067-C6F6-13E6-6D4FD32795BC}"/>
                </a:ext>
              </a:extLst>
            </p:cNvPr>
            <p:cNvSpPr/>
            <p:nvPr/>
          </p:nvSpPr>
          <p:spPr>
            <a:xfrm>
              <a:off x="6403325" y="4314143"/>
              <a:ext cx="62304" cy="62339"/>
            </a:xfrm>
            <a:custGeom>
              <a:avLst/>
              <a:gdLst/>
              <a:ahLst/>
              <a:cxnLst/>
              <a:rect l="l" t="t" r="r" b="b"/>
              <a:pathLst>
                <a:path w="1805" h="1806" extrusionOk="0">
                  <a:moveTo>
                    <a:pt x="903" y="1"/>
                  </a:moveTo>
                  <a:cubicBezTo>
                    <a:pt x="401" y="1"/>
                    <a:pt x="0" y="402"/>
                    <a:pt x="0" y="903"/>
                  </a:cubicBezTo>
                  <a:cubicBezTo>
                    <a:pt x="0" y="1379"/>
                    <a:pt x="401" y="1805"/>
                    <a:pt x="903" y="1805"/>
                  </a:cubicBezTo>
                  <a:cubicBezTo>
                    <a:pt x="1379" y="1805"/>
                    <a:pt x="1805" y="1379"/>
                    <a:pt x="1805" y="903"/>
                  </a:cubicBezTo>
                  <a:cubicBezTo>
                    <a:pt x="1805" y="402"/>
                    <a:pt x="1379" y="1"/>
                    <a:pt x="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13;p61">
              <a:extLst>
                <a:ext uri="{FF2B5EF4-FFF2-40B4-BE49-F238E27FC236}">
                  <a16:creationId xmlns:a16="http://schemas.microsoft.com/office/drawing/2014/main" id="{3894BE32-B22B-C4A0-99E9-B662C3E0693A}"/>
                </a:ext>
              </a:extLst>
            </p:cNvPr>
            <p:cNvSpPr/>
            <p:nvPr/>
          </p:nvSpPr>
          <p:spPr>
            <a:xfrm>
              <a:off x="6326320" y="3543365"/>
              <a:ext cx="45908" cy="45874"/>
            </a:xfrm>
            <a:custGeom>
              <a:avLst/>
              <a:gdLst/>
              <a:ahLst/>
              <a:cxnLst/>
              <a:rect l="l" t="t" r="r" b="b"/>
              <a:pathLst>
                <a:path w="1330" h="1329" extrusionOk="0">
                  <a:moveTo>
                    <a:pt x="652" y="1"/>
                  </a:moveTo>
                  <a:cubicBezTo>
                    <a:pt x="302" y="1"/>
                    <a:pt x="1" y="276"/>
                    <a:pt x="1" y="652"/>
                  </a:cubicBezTo>
                  <a:cubicBezTo>
                    <a:pt x="1" y="1028"/>
                    <a:pt x="302" y="1329"/>
                    <a:pt x="652" y="1329"/>
                  </a:cubicBezTo>
                  <a:cubicBezTo>
                    <a:pt x="1028" y="1329"/>
                    <a:pt x="1329" y="1028"/>
                    <a:pt x="1329" y="652"/>
                  </a:cubicBezTo>
                  <a:cubicBezTo>
                    <a:pt x="1329" y="276"/>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14;p61">
              <a:extLst>
                <a:ext uri="{FF2B5EF4-FFF2-40B4-BE49-F238E27FC236}">
                  <a16:creationId xmlns:a16="http://schemas.microsoft.com/office/drawing/2014/main" id="{24DB50BD-48AF-0F10-C509-C2FDF8A8DF98}"/>
                </a:ext>
              </a:extLst>
            </p:cNvPr>
            <p:cNvSpPr/>
            <p:nvPr/>
          </p:nvSpPr>
          <p:spPr>
            <a:xfrm>
              <a:off x="6800396" y="3589202"/>
              <a:ext cx="45874" cy="45908"/>
            </a:xfrm>
            <a:custGeom>
              <a:avLst/>
              <a:gdLst/>
              <a:ahLst/>
              <a:cxnLst/>
              <a:rect l="l" t="t" r="r" b="b"/>
              <a:pathLst>
                <a:path w="1329" h="1330" extrusionOk="0">
                  <a:moveTo>
                    <a:pt x="652" y="1"/>
                  </a:moveTo>
                  <a:cubicBezTo>
                    <a:pt x="301" y="1"/>
                    <a:pt x="0" y="302"/>
                    <a:pt x="0" y="653"/>
                  </a:cubicBezTo>
                  <a:cubicBezTo>
                    <a:pt x="0" y="1028"/>
                    <a:pt x="301" y="1329"/>
                    <a:pt x="652" y="1329"/>
                  </a:cubicBezTo>
                  <a:cubicBezTo>
                    <a:pt x="1028" y="1329"/>
                    <a:pt x="1328" y="1028"/>
                    <a:pt x="1328" y="653"/>
                  </a:cubicBezTo>
                  <a:cubicBezTo>
                    <a:pt x="1328" y="302"/>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15;p61">
              <a:extLst>
                <a:ext uri="{FF2B5EF4-FFF2-40B4-BE49-F238E27FC236}">
                  <a16:creationId xmlns:a16="http://schemas.microsoft.com/office/drawing/2014/main" id="{B6D99E5F-6163-B331-1EFA-6E1D06016E26}"/>
                </a:ext>
              </a:extLst>
            </p:cNvPr>
            <p:cNvSpPr/>
            <p:nvPr/>
          </p:nvSpPr>
          <p:spPr>
            <a:xfrm>
              <a:off x="6963898" y="4120370"/>
              <a:ext cx="45874" cy="45874"/>
            </a:xfrm>
            <a:custGeom>
              <a:avLst/>
              <a:gdLst/>
              <a:ahLst/>
              <a:cxnLst/>
              <a:rect l="l" t="t" r="r" b="b"/>
              <a:pathLst>
                <a:path w="1329" h="1329" extrusionOk="0">
                  <a:moveTo>
                    <a:pt x="652" y="0"/>
                  </a:moveTo>
                  <a:cubicBezTo>
                    <a:pt x="301" y="0"/>
                    <a:pt x="0" y="301"/>
                    <a:pt x="0" y="652"/>
                  </a:cubicBezTo>
                  <a:cubicBezTo>
                    <a:pt x="0" y="1028"/>
                    <a:pt x="301" y="1329"/>
                    <a:pt x="652" y="1329"/>
                  </a:cubicBezTo>
                  <a:cubicBezTo>
                    <a:pt x="1028" y="1329"/>
                    <a:pt x="1328" y="1028"/>
                    <a:pt x="1328" y="652"/>
                  </a:cubicBezTo>
                  <a:cubicBezTo>
                    <a:pt x="1328" y="301"/>
                    <a:pt x="1028" y="0"/>
                    <a:pt x="6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16;p61">
              <a:extLst>
                <a:ext uri="{FF2B5EF4-FFF2-40B4-BE49-F238E27FC236}">
                  <a16:creationId xmlns:a16="http://schemas.microsoft.com/office/drawing/2014/main" id="{99D7535F-61C9-518F-9584-37582E7543E0}"/>
                </a:ext>
              </a:extLst>
            </p:cNvPr>
            <p:cNvSpPr/>
            <p:nvPr/>
          </p:nvSpPr>
          <p:spPr>
            <a:xfrm>
              <a:off x="6024409" y="4226783"/>
              <a:ext cx="45908" cy="45874"/>
            </a:xfrm>
            <a:custGeom>
              <a:avLst/>
              <a:gdLst/>
              <a:ahLst/>
              <a:cxnLst/>
              <a:rect l="l" t="t" r="r" b="b"/>
              <a:pathLst>
                <a:path w="1330" h="1329" extrusionOk="0">
                  <a:moveTo>
                    <a:pt x="678" y="0"/>
                  </a:moveTo>
                  <a:cubicBezTo>
                    <a:pt x="302" y="0"/>
                    <a:pt x="1" y="301"/>
                    <a:pt x="1" y="652"/>
                  </a:cubicBezTo>
                  <a:cubicBezTo>
                    <a:pt x="1" y="1028"/>
                    <a:pt x="302" y="1329"/>
                    <a:pt x="678" y="1329"/>
                  </a:cubicBezTo>
                  <a:cubicBezTo>
                    <a:pt x="1028" y="1329"/>
                    <a:pt x="1329" y="1028"/>
                    <a:pt x="1329" y="652"/>
                  </a:cubicBezTo>
                  <a:cubicBezTo>
                    <a:pt x="1329" y="301"/>
                    <a:pt x="1028" y="0"/>
                    <a:pt x="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17;p61">
              <a:extLst>
                <a:ext uri="{FF2B5EF4-FFF2-40B4-BE49-F238E27FC236}">
                  <a16:creationId xmlns:a16="http://schemas.microsoft.com/office/drawing/2014/main" id="{A50E471C-F840-B26E-541E-9BD3DBF4913D}"/>
                </a:ext>
              </a:extLst>
            </p:cNvPr>
            <p:cNvSpPr/>
            <p:nvPr/>
          </p:nvSpPr>
          <p:spPr>
            <a:xfrm>
              <a:off x="6763188" y="4327121"/>
              <a:ext cx="166133" cy="166996"/>
            </a:xfrm>
            <a:custGeom>
              <a:avLst/>
              <a:gdLst/>
              <a:ahLst/>
              <a:cxnLst/>
              <a:rect l="l" t="t" r="r" b="b"/>
              <a:pathLst>
                <a:path w="4813" h="4838" extrusionOk="0">
                  <a:moveTo>
                    <a:pt x="2406" y="0"/>
                  </a:moveTo>
                  <a:cubicBezTo>
                    <a:pt x="1078" y="0"/>
                    <a:pt x="0" y="1078"/>
                    <a:pt x="0" y="2407"/>
                  </a:cubicBezTo>
                  <a:cubicBezTo>
                    <a:pt x="0" y="3735"/>
                    <a:pt x="1078" y="4838"/>
                    <a:pt x="2406" y="4838"/>
                  </a:cubicBezTo>
                  <a:cubicBezTo>
                    <a:pt x="3735" y="4838"/>
                    <a:pt x="4813" y="3735"/>
                    <a:pt x="4813" y="2407"/>
                  </a:cubicBezTo>
                  <a:cubicBezTo>
                    <a:pt x="4813" y="1078"/>
                    <a:pt x="3735" y="0"/>
                    <a:pt x="2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18;p61">
              <a:extLst>
                <a:ext uri="{FF2B5EF4-FFF2-40B4-BE49-F238E27FC236}">
                  <a16:creationId xmlns:a16="http://schemas.microsoft.com/office/drawing/2014/main" id="{4660AD56-0860-28E1-6DE0-42BE6D880225}"/>
                </a:ext>
              </a:extLst>
            </p:cNvPr>
            <p:cNvSpPr/>
            <p:nvPr/>
          </p:nvSpPr>
          <p:spPr>
            <a:xfrm>
              <a:off x="5965594" y="3968119"/>
              <a:ext cx="79632" cy="166133"/>
            </a:xfrm>
            <a:custGeom>
              <a:avLst/>
              <a:gdLst/>
              <a:ahLst/>
              <a:cxnLst/>
              <a:rect l="l" t="t" r="r" b="b"/>
              <a:pathLst>
                <a:path w="2307" h="4813" extrusionOk="0">
                  <a:moveTo>
                    <a:pt x="51" y="0"/>
                  </a:moveTo>
                  <a:cubicBezTo>
                    <a:pt x="26" y="376"/>
                    <a:pt x="26" y="752"/>
                    <a:pt x="1" y="1128"/>
                  </a:cubicBezTo>
                  <a:cubicBezTo>
                    <a:pt x="1" y="1153"/>
                    <a:pt x="1" y="1203"/>
                    <a:pt x="1" y="1228"/>
                  </a:cubicBezTo>
                  <a:lnTo>
                    <a:pt x="1" y="4812"/>
                  </a:lnTo>
                  <a:cubicBezTo>
                    <a:pt x="1279" y="4762"/>
                    <a:pt x="2306" y="3710"/>
                    <a:pt x="2306" y="2406"/>
                  </a:cubicBezTo>
                  <a:cubicBezTo>
                    <a:pt x="2306" y="1128"/>
                    <a:pt x="1304" y="101"/>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19;p61">
              <a:extLst>
                <a:ext uri="{FF2B5EF4-FFF2-40B4-BE49-F238E27FC236}">
                  <a16:creationId xmlns:a16="http://schemas.microsoft.com/office/drawing/2014/main" id="{BF7BE2EC-09E5-1C81-2523-8B549EDF3D2C}"/>
                </a:ext>
              </a:extLst>
            </p:cNvPr>
            <p:cNvSpPr/>
            <p:nvPr/>
          </p:nvSpPr>
          <p:spPr>
            <a:xfrm>
              <a:off x="6613527" y="3471571"/>
              <a:ext cx="160092" cy="105589"/>
            </a:xfrm>
            <a:custGeom>
              <a:avLst/>
              <a:gdLst/>
              <a:ahLst/>
              <a:cxnLst/>
              <a:rect l="l" t="t" r="r" b="b"/>
              <a:pathLst>
                <a:path w="4638" h="3059" extrusionOk="0">
                  <a:moveTo>
                    <a:pt x="76" y="0"/>
                  </a:moveTo>
                  <a:cubicBezTo>
                    <a:pt x="26" y="226"/>
                    <a:pt x="1" y="426"/>
                    <a:pt x="1" y="652"/>
                  </a:cubicBezTo>
                  <a:cubicBezTo>
                    <a:pt x="1" y="1980"/>
                    <a:pt x="1078" y="3058"/>
                    <a:pt x="2407" y="3058"/>
                  </a:cubicBezTo>
                  <a:cubicBezTo>
                    <a:pt x="3409" y="3058"/>
                    <a:pt x="4261" y="2482"/>
                    <a:pt x="4637" y="1604"/>
                  </a:cubicBezTo>
                  <a:cubicBezTo>
                    <a:pt x="4487" y="1529"/>
                    <a:pt x="4336" y="1454"/>
                    <a:pt x="4186" y="1379"/>
                  </a:cubicBezTo>
                  <a:cubicBezTo>
                    <a:pt x="4036" y="1304"/>
                    <a:pt x="3885" y="1254"/>
                    <a:pt x="3735" y="1178"/>
                  </a:cubicBezTo>
                  <a:cubicBezTo>
                    <a:pt x="3710" y="1153"/>
                    <a:pt x="3685" y="1153"/>
                    <a:pt x="3660" y="1128"/>
                  </a:cubicBezTo>
                  <a:cubicBezTo>
                    <a:pt x="3610" y="1103"/>
                    <a:pt x="3585" y="1103"/>
                    <a:pt x="3534" y="1078"/>
                  </a:cubicBezTo>
                  <a:cubicBezTo>
                    <a:pt x="3058" y="878"/>
                    <a:pt x="2582" y="677"/>
                    <a:pt x="2081" y="527"/>
                  </a:cubicBezTo>
                  <a:cubicBezTo>
                    <a:pt x="2031" y="502"/>
                    <a:pt x="1981" y="502"/>
                    <a:pt x="1930" y="477"/>
                  </a:cubicBezTo>
                  <a:cubicBezTo>
                    <a:pt x="1780" y="426"/>
                    <a:pt x="1630" y="376"/>
                    <a:pt x="1479" y="351"/>
                  </a:cubicBezTo>
                  <a:cubicBezTo>
                    <a:pt x="1379" y="301"/>
                    <a:pt x="1254" y="276"/>
                    <a:pt x="1128" y="251"/>
                  </a:cubicBezTo>
                  <a:cubicBezTo>
                    <a:pt x="803" y="151"/>
                    <a:pt x="477" y="76"/>
                    <a:pt x="126" y="25"/>
                  </a:cubicBezTo>
                  <a:cubicBezTo>
                    <a:pt x="126" y="25"/>
                    <a:pt x="10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20;p61">
              <a:extLst>
                <a:ext uri="{FF2B5EF4-FFF2-40B4-BE49-F238E27FC236}">
                  <a16:creationId xmlns:a16="http://schemas.microsoft.com/office/drawing/2014/main" id="{CBE9C0F8-B6F4-91F0-4323-8091562BB2A6}"/>
                </a:ext>
              </a:extLst>
            </p:cNvPr>
            <p:cNvSpPr/>
            <p:nvPr/>
          </p:nvSpPr>
          <p:spPr>
            <a:xfrm>
              <a:off x="6958686" y="3806550"/>
              <a:ext cx="71831" cy="27510"/>
            </a:xfrm>
            <a:custGeom>
              <a:avLst/>
              <a:gdLst/>
              <a:ahLst/>
              <a:cxnLst/>
              <a:rect l="l" t="t" r="r" b="b"/>
              <a:pathLst>
                <a:path w="2081" h="797" extrusionOk="0">
                  <a:moveTo>
                    <a:pt x="900" y="1"/>
                  </a:moveTo>
                  <a:cubicBezTo>
                    <a:pt x="878" y="1"/>
                    <a:pt x="853" y="7"/>
                    <a:pt x="828" y="20"/>
                  </a:cubicBezTo>
                  <a:lnTo>
                    <a:pt x="51" y="596"/>
                  </a:lnTo>
                  <a:cubicBezTo>
                    <a:pt x="1" y="621"/>
                    <a:pt x="1" y="696"/>
                    <a:pt x="26" y="721"/>
                  </a:cubicBezTo>
                  <a:cubicBezTo>
                    <a:pt x="40" y="751"/>
                    <a:pt x="72" y="763"/>
                    <a:pt x="106" y="763"/>
                  </a:cubicBezTo>
                  <a:cubicBezTo>
                    <a:pt x="130" y="763"/>
                    <a:pt x="155" y="757"/>
                    <a:pt x="176" y="747"/>
                  </a:cubicBezTo>
                  <a:lnTo>
                    <a:pt x="878" y="220"/>
                  </a:lnTo>
                  <a:lnTo>
                    <a:pt x="1529" y="772"/>
                  </a:lnTo>
                  <a:cubicBezTo>
                    <a:pt x="1529" y="797"/>
                    <a:pt x="1555" y="797"/>
                    <a:pt x="1580" y="797"/>
                  </a:cubicBezTo>
                  <a:cubicBezTo>
                    <a:pt x="1605" y="797"/>
                    <a:pt x="1605" y="797"/>
                    <a:pt x="1630" y="772"/>
                  </a:cubicBezTo>
                  <a:lnTo>
                    <a:pt x="2081" y="521"/>
                  </a:lnTo>
                  <a:cubicBezTo>
                    <a:pt x="2056" y="446"/>
                    <a:pt x="2031" y="396"/>
                    <a:pt x="2006" y="320"/>
                  </a:cubicBezTo>
                  <a:lnTo>
                    <a:pt x="1580" y="571"/>
                  </a:lnTo>
                  <a:lnTo>
                    <a:pt x="953" y="20"/>
                  </a:lnTo>
                  <a:cubicBezTo>
                    <a:pt x="941" y="7"/>
                    <a:pt x="922"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4221;p61">
              <a:extLst>
                <a:ext uri="{FF2B5EF4-FFF2-40B4-BE49-F238E27FC236}">
                  <a16:creationId xmlns:a16="http://schemas.microsoft.com/office/drawing/2014/main" id="{268CB356-815A-C4C9-5182-7B6CF76D0B44}"/>
                </a:ext>
              </a:extLst>
            </p:cNvPr>
            <p:cNvSpPr/>
            <p:nvPr/>
          </p:nvSpPr>
          <p:spPr>
            <a:xfrm>
              <a:off x="5981161" y="3867332"/>
              <a:ext cx="91748" cy="27303"/>
            </a:xfrm>
            <a:custGeom>
              <a:avLst/>
              <a:gdLst/>
              <a:ahLst/>
              <a:cxnLst/>
              <a:rect l="l" t="t" r="r" b="b"/>
              <a:pathLst>
                <a:path w="2658" h="791" extrusionOk="0">
                  <a:moveTo>
                    <a:pt x="273" y="1"/>
                  </a:moveTo>
                  <a:cubicBezTo>
                    <a:pt x="251" y="1"/>
                    <a:pt x="226" y="13"/>
                    <a:pt x="201" y="38"/>
                  </a:cubicBezTo>
                  <a:lnTo>
                    <a:pt x="76" y="113"/>
                  </a:lnTo>
                  <a:cubicBezTo>
                    <a:pt x="51" y="214"/>
                    <a:pt x="26" y="314"/>
                    <a:pt x="1" y="414"/>
                  </a:cubicBezTo>
                  <a:lnTo>
                    <a:pt x="276" y="239"/>
                  </a:lnTo>
                  <a:lnTo>
                    <a:pt x="903" y="765"/>
                  </a:lnTo>
                  <a:cubicBezTo>
                    <a:pt x="928" y="790"/>
                    <a:pt x="928" y="790"/>
                    <a:pt x="953" y="790"/>
                  </a:cubicBezTo>
                  <a:lnTo>
                    <a:pt x="1003" y="790"/>
                  </a:lnTo>
                  <a:lnTo>
                    <a:pt x="1830" y="289"/>
                  </a:lnTo>
                  <a:lnTo>
                    <a:pt x="2482" y="740"/>
                  </a:lnTo>
                  <a:cubicBezTo>
                    <a:pt x="2501" y="759"/>
                    <a:pt x="2520" y="767"/>
                    <a:pt x="2538" y="767"/>
                  </a:cubicBezTo>
                  <a:cubicBezTo>
                    <a:pt x="2567" y="767"/>
                    <a:pt x="2592" y="746"/>
                    <a:pt x="2607" y="715"/>
                  </a:cubicBezTo>
                  <a:cubicBezTo>
                    <a:pt x="2657" y="690"/>
                    <a:pt x="2632" y="615"/>
                    <a:pt x="2582" y="590"/>
                  </a:cubicBezTo>
                  <a:lnTo>
                    <a:pt x="1880" y="88"/>
                  </a:lnTo>
                  <a:cubicBezTo>
                    <a:pt x="1868" y="76"/>
                    <a:pt x="1849" y="70"/>
                    <a:pt x="1830" y="70"/>
                  </a:cubicBezTo>
                  <a:cubicBezTo>
                    <a:pt x="1811" y="70"/>
                    <a:pt x="1793" y="76"/>
                    <a:pt x="1780" y="88"/>
                  </a:cubicBezTo>
                  <a:lnTo>
                    <a:pt x="978" y="590"/>
                  </a:lnTo>
                  <a:lnTo>
                    <a:pt x="327" y="38"/>
                  </a:lnTo>
                  <a:cubicBezTo>
                    <a:pt x="314" y="13"/>
                    <a:pt x="295"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4222;p61">
              <a:extLst>
                <a:ext uri="{FF2B5EF4-FFF2-40B4-BE49-F238E27FC236}">
                  <a16:creationId xmlns:a16="http://schemas.microsoft.com/office/drawing/2014/main" id="{856D4A24-597B-E611-3560-B655D42DEAEA}"/>
                </a:ext>
              </a:extLst>
            </p:cNvPr>
            <p:cNvSpPr/>
            <p:nvPr/>
          </p:nvSpPr>
          <p:spPr>
            <a:xfrm>
              <a:off x="6693121" y="4346381"/>
              <a:ext cx="112493" cy="27476"/>
            </a:xfrm>
            <a:custGeom>
              <a:avLst/>
              <a:gdLst/>
              <a:ahLst/>
              <a:cxnLst/>
              <a:rect l="l" t="t" r="r" b="b"/>
              <a:pathLst>
                <a:path w="3259" h="796" extrusionOk="0">
                  <a:moveTo>
                    <a:pt x="890" y="0"/>
                  </a:moveTo>
                  <a:cubicBezTo>
                    <a:pt x="865" y="0"/>
                    <a:pt x="840" y="6"/>
                    <a:pt x="827" y="19"/>
                  </a:cubicBezTo>
                  <a:lnTo>
                    <a:pt x="51" y="595"/>
                  </a:lnTo>
                  <a:cubicBezTo>
                    <a:pt x="0" y="620"/>
                    <a:pt x="0" y="696"/>
                    <a:pt x="25" y="721"/>
                  </a:cubicBezTo>
                  <a:cubicBezTo>
                    <a:pt x="41" y="752"/>
                    <a:pt x="76" y="773"/>
                    <a:pt x="112" y="773"/>
                  </a:cubicBezTo>
                  <a:cubicBezTo>
                    <a:pt x="134" y="773"/>
                    <a:pt x="157" y="765"/>
                    <a:pt x="176" y="746"/>
                  </a:cubicBezTo>
                  <a:lnTo>
                    <a:pt x="878" y="219"/>
                  </a:lnTo>
                  <a:lnTo>
                    <a:pt x="1504" y="771"/>
                  </a:lnTo>
                  <a:cubicBezTo>
                    <a:pt x="1529" y="796"/>
                    <a:pt x="1554" y="796"/>
                    <a:pt x="1579" y="796"/>
                  </a:cubicBezTo>
                  <a:lnTo>
                    <a:pt x="1629" y="796"/>
                  </a:lnTo>
                  <a:lnTo>
                    <a:pt x="2431" y="295"/>
                  </a:lnTo>
                  <a:lnTo>
                    <a:pt x="3108" y="746"/>
                  </a:lnTo>
                  <a:cubicBezTo>
                    <a:pt x="3119" y="756"/>
                    <a:pt x="3138" y="762"/>
                    <a:pt x="3158" y="762"/>
                  </a:cubicBezTo>
                  <a:cubicBezTo>
                    <a:pt x="3187" y="762"/>
                    <a:pt x="3219" y="750"/>
                    <a:pt x="3233" y="721"/>
                  </a:cubicBezTo>
                  <a:cubicBezTo>
                    <a:pt x="3259" y="671"/>
                    <a:pt x="3259" y="620"/>
                    <a:pt x="3208" y="595"/>
                  </a:cubicBezTo>
                  <a:lnTo>
                    <a:pt x="2507" y="94"/>
                  </a:lnTo>
                  <a:cubicBezTo>
                    <a:pt x="2482" y="82"/>
                    <a:pt x="2463" y="75"/>
                    <a:pt x="2444" y="75"/>
                  </a:cubicBezTo>
                  <a:cubicBezTo>
                    <a:pt x="2425" y="75"/>
                    <a:pt x="2406" y="82"/>
                    <a:pt x="2381" y="94"/>
                  </a:cubicBezTo>
                  <a:lnTo>
                    <a:pt x="1579" y="570"/>
                  </a:lnTo>
                  <a:lnTo>
                    <a:pt x="953" y="19"/>
                  </a:lnTo>
                  <a:cubicBezTo>
                    <a:pt x="940" y="6"/>
                    <a:pt x="915" y="0"/>
                    <a:pt x="890"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4223;p61">
              <a:extLst>
                <a:ext uri="{FF2B5EF4-FFF2-40B4-BE49-F238E27FC236}">
                  <a16:creationId xmlns:a16="http://schemas.microsoft.com/office/drawing/2014/main" id="{76FBC153-C1AF-F5FF-77BE-8924FD3DE1E2}"/>
                </a:ext>
              </a:extLst>
            </p:cNvPr>
            <p:cNvSpPr/>
            <p:nvPr/>
          </p:nvSpPr>
          <p:spPr>
            <a:xfrm>
              <a:off x="6366980" y="3594759"/>
              <a:ext cx="162681" cy="139830"/>
            </a:xfrm>
            <a:custGeom>
              <a:avLst/>
              <a:gdLst/>
              <a:ahLst/>
              <a:cxnLst/>
              <a:rect l="l" t="t" r="r" b="b"/>
              <a:pathLst>
                <a:path w="4713" h="4051" extrusionOk="0">
                  <a:moveTo>
                    <a:pt x="2203" y="0"/>
                  </a:moveTo>
                  <a:cubicBezTo>
                    <a:pt x="1401" y="0"/>
                    <a:pt x="640" y="441"/>
                    <a:pt x="251" y="1218"/>
                  </a:cubicBezTo>
                  <a:cubicBezTo>
                    <a:pt x="76" y="1569"/>
                    <a:pt x="1" y="1945"/>
                    <a:pt x="1" y="2321"/>
                  </a:cubicBezTo>
                  <a:cubicBezTo>
                    <a:pt x="363" y="2084"/>
                    <a:pt x="780" y="1963"/>
                    <a:pt x="1204" y="1963"/>
                  </a:cubicBezTo>
                  <a:cubicBezTo>
                    <a:pt x="1542" y="1963"/>
                    <a:pt x="1884" y="2040"/>
                    <a:pt x="2206" y="2196"/>
                  </a:cubicBezTo>
                  <a:cubicBezTo>
                    <a:pt x="2933" y="2572"/>
                    <a:pt x="3384" y="3274"/>
                    <a:pt x="3409" y="4050"/>
                  </a:cubicBezTo>
                  <a:cubicBezTo>
                    <a:pt x="3735" y="3850"/>
                    <a:pt x="3986" y="3549"/>
                    <a:pt x="4186" y="3198"/>
                  </a:cubicBezTo>
                  <a:cubicBezTo>
                    <a:pt x="4713" y="2096"/>
                    <a:pt x="4286" y="792"/>
                    <a:pt x="3209" y="241"/>
                  </a:cubicBezTo>
                  <a:cubicBezTo>
                    <a:pt x="2883" y="78"/>
                    <a:pt x="2540" y="0"/>
                    <a:pt x="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4224;p61">
              <a:extLst>
                <a:ext uri="{FF2B5EF4-FFF2-40B4-BE49-F238E27FC236}">
                  <a16:creationId xmlns:a16="http://schemas.microsoft.com/office/drawing/2014/main" id="{2E663EC2-E4E9-EEE6-5131-9FE125030D69}"/>
                </a:ext>
              </a:extLst>
            </p:cNvPr>
            <p:cNvSpPr/>
            <p:nvPr/>
          </p:nvSpPr>
          <p:spPr>
            <a:xfrm>
              <a:off x="6872189" y="3956867"/>
              <a:ext cx="154017" cy="151842"/>
            </a:xfrm>
            <a:custGeom>
              <a:avLst/>
              <a:gdLst/>
              <a:ahLst/>
              <a:cxnLst/>
              <a:rect l="l" t="t" r="r" b="b"/>
              <a:pathLst>
                <a:path w="4462" h="4399" extrusionOk="0">
                  <a:moveTo>
                    <a:pt x="2056" y="1"/>
                  </a:moveTo>
                  <a:cubicBezTo>
                    <a:pt x="2406" y="677"/>
                    <a:pt x="2406" y="1504"/>
                    <a:pt x="1955" y="2206"/>
                  </a:cubicBezTo>
                  <a:cubicBezTo>
                    <a:pt x="1543" y="2860"/>
                    <a:pt x="804" y="3210"/>
                    <a:pt x="76" y="3210"/>
                  </a:cubicBezTo>
                  <a:cubicBezTo>
                    <a:pt x="51" y="3210"/>
                    <a:pt x="25" y="3209"/>
                    <a:pt x="0" y="3209"/>
                  </a:cubicBezTo>
                  <a:lnTo>
                    <a:pt x="0" y="3209"/>
                  </a:lnTo>
                  <a:cubicBezTo>
                    <a:pt x="176" y="3534"/>
                    <a:pt x="426" y="3835"/>
                    <a:pt x="777" y="4036"/>
                  </a:cubicBezTo>
                  <a:cubicBezTo>
                    <a:pt x="1150" y="4281"/>
                    <a:pt x="1566" y="4398"/>
                    <a:pt x="1976" y="4398"/>
                  </a:cubicBezTo>
                  <a:cubicBezTo>
                    <a:pt x="2695" y="4398"/>
                    <a:pt x="3395" y="4039"/>
                    <a:pt x="3810" y="3384"/>
                  </a:cubicBezTo>
                  <a:cubicBezTo>
                    <a:pt x="4462" y="2357"/>
                    <a:pt x="4186" y="1003"/>
                    <a:pt x="3158" y="351"/>
                  </a:cubicBezTo>
                  <a:cubicBezTo>
                    <a:pt x="2807" y="126"/>
                    <a:pt x="2431" y="1"/>
                    <a:pt x="2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4225;p61">
              <a:extLst>
                <a:ext uri="{FF2B5EF4-FFF2-40B4-BE49-F238E27FC236}">
                  <a16:creationId xmlns:a16="http://schemas.microsoft.com/office/drawing/2014/main" id="{87107C59-33EF-1A60-E747-D97AFC5B20DB}"/>
                </a:ext>
              </a:extLst>
            </p:cNvPr>
            <p:cNvSpPr/>
            <p:nvPr/>
          </p:nvSpPr>
          <p:spPr>
            <a:xfrm>
              <a:off x="5995865" y="3987138"/>
              <a:ext cx="161818" cy="145008"/>
            </a:xfrm>
            <a:custGeom>
              <a:avLst/>
              <a:gdLst/>
              <a:ahLst/>
              <a:cxnLst/>
              <a:rect l="l" t="t" r="r" b="b"/>
              <a:pathLst>
                <a:path w="4688" h="4201" extrusionOk="0">
                  <a:moveTo>
                    <a:pt x="1605" y="1"/>
                  </a:moveTo>
                  <a:lnTo>
                    <a:pt x="1605" y="1"/>
                  </a:lnTo>
                  <a:cubicBezTo>
                    <a:pt x="1279" y="151"/>
                    <a:pt x="953" y="377"/>
                    <a:pt x="728" y="703"/>
                  </a:cubicBezTo>
                  <a:cubicBezTo>
                    <a:pt x="1" y="1705"/>
                    <a:pt x="226" y="3058"/>
                    <a:pt x="1229" y="3785"/>
                  </a:cubicBezTo>
                  <a:cubicBezTo>
                    <a:pt x="1618" y="4064"/>
                    <a:pt x="2070" y="4201"/>
                    <a:pt x="2517" y="4201"/>
                  </a:cubicBezTo>
                  <a:cubicBezTo>
                    <a:pt x="3196" y="4201"/>
                    <a:pt x="3864" y="3888"/>
                    <a:pt x="4287" y="3284"/>
                  </a:cubicBezTo>
                  <a:cubicBezTo>
                    <a:pt x="4537" y="2958"/>
                    <a:pt x="4662" y="2607"/>
                    <a:pt x="4688" y="2231"/>
                  </a:cubicBezTo>
                  <a:lnTo>
                    <a:pt x="4688" y="2231"/>
                  </a:lnTo>
                  <a:cubicBezTo>
                    <a:pt x="4410" y="2355"/>
                    <a:pt x="4102" y="2419"/>
                    <a:pt x="3791" y="2419"/>
                  </a:cubicBezTo>
                  <a:cubicBezTo>
                    <a:pt x="3345" y="2419"/>
                    <a:pt x="2891" y="2287"/>
                    <a:pt x="2507" y="2006"/>
                  </a:cubicBezTo>
                  <a:cubicBezTo>
                    <a:pt x="1855" y="1530"/>
                    <a:pt x="1530" y="753"/>
                    <a:pt x="1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4" name="Google Shape;685;p36">
            <a:extLst>
              <a:ext uri="{FF2B5EF4-FFF2-40B4-BE49-F238E27FC236}">
                <a16:creationId xmlns:a16="http://schemas.microsoft.com/office/drawing/2014/main" id="{8960BD89-6B9E-6725-46F1-2EA1A6845079}"/>
              </a:ext>
            </a:extLst>
          </p:cNvPr>
          <p:cNvSpPr txBox="1">
            <a:spLocks noGrp="1"/>
          </p:cNvSpPr>
          <p:nvPr>
            <p:ph type="title"/>
          </p:nvPr>
        </p:nvSpPr>
        <p:spPr>
          <a:xfrm>
            <a:off x="655587" y="5180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¿Podemos identificar valores atípicos en los datos, como juegos con ventas inesperadamente altas o bajas en comparación con su género, plataforma o editor?</a:t>
            </a:r>
          </a:p>
        </p:txBody>
      </p:sp>
      <p:graphicFrame>
        <p:nvGraphicFramePr>
          <p:cNvPr id="2" name="Tabla 1">
            <a:extLst>
              <a:ext uri="{FF2B5EF4-FFF2-40B4-BE49-F238E27FC236}">
                <a16:creationId xmlns:a16="http://schemas.microsoft.com/office/drawing/2014/main" id="{5D5A9D28-CE13-5069-B5B3-AA3A2904DE6D}"/>
              </a:ext>
            </a:extLst>
          </p:cNvPr>
          <p:cNvGraphicFramePr>
            <a:graphicFrameLocks noGrp="1"/>
          </p:cNvGraphicFramePr>
          <p:nvPr>
            <p:extLst>
              <p:ext uri="{D42A27DB-BD31-4B8C-83A1-F6EECF244321}">
                <p14:modId xmlns:p14="http://schemas.microsoft.com/office/powerpoint/2010/main" val="735039853"/>
              </p:ext>
            </p:extLst>
          </p:nvPr>
        </p:nvGraphicFramePr>
        <p:xfrm>
          <a:off x="1527456" y="1823953"/>
          <a:ext cx="2516372" cy="2225040"/>
        </p:xfrm>
        <a:graphic>
          <a:graphicData uri="http://schemas.openxmlformats.org/drawingml/2006/table">
            <a:tbl>
              <a:tblPr firstRow="1" bandRow="1">
                <a:tableStyleId>{306799F8-075E-4A3A-A7F6-7FBC6576F1A4}</a:tableStyleId>
              </a:tblPr>
              <a:tblGrid>
                <a:gridCol w="630865">
                  <a:extLst>
                    <a:ext uri="{9D8B030D-6E8A-4147-A177-3AD203B41FA5}">
                      <a16:colId xmlns:a16="http://schemas.microsoft.com/office/drawing/2014/main" val="3872582133"/>
                    </a:ext>
                  </a:extLst>
                </a:gridCol>
                <a:gridCol w="1885507">
                  <a:extLst>
                    <a:ext uri="{9D8B030D-6E8A-4147-A177-3AD203B41FA5}">
                      <a16:colId xmlns:a16="http://schemas.microsoft.com/office/drawing/2014/main" val="3945551060"/>
                    </a:ext>
                  </a:extLst>
                </a:gridCol>
              </a:tblGrid>
              <a:tr h="370840">
                <a:tc>
                  <a:txBody>
                    <a:bodyPr/>
                    <a:lstStyle/>
                    <a:p>
                      <a:endParaRPr lang="es-CO" dirty="0">
                        <a:solidFill>
                          <a:schemeClr val="bg1"/>
                        </a:solidFill>
                      </a:endParaRPr>
                    </a:p>
                  </a:txBody>
                  <a:tcPr/>
                </a:tc>
                <a:tc>
                  <a:txBody>
                    <a:bodyPr/>
                    <a:lstStyle/>
                    <a:p>
                      <a:r>
                        <a:rPr lang="es-CO" dirty="0" err="1">
                          <a:solidFill>
                            <a:schemeClr val="bg1"/>
                          </a:solidFill>
                        </a:rPr>
                        <a:t>Genre</a:t>
                      </a:r>
                      <a:endParaRPr lang="es-CO" dirty="0">
                        <a:solidFill>
                          <a:schemeClr val="bg1"/>
                        </a:solidFill>
                      </a:endParaRPr>
                    </a:p>
                  </a:txBody>
                  <a:tcPr/>
                </a:tc>
                <a:extLst>
                  <a:ext uri="{0D108BD9-81ED-4DB2-BD59-A6C34878D82A}">
                    <a16:rowId xmlns:a16="http://schemas.microsoft.com/office/drawing/2014/main" val="2732209000"/>
                  </a:ext>
                </a:extLst>
              </a:tr>
              <a:tr h="370840">
                <a:tc>
                  <a:txBody>
                    <a:bodyPr/>
                    <a:lstStyle/>
                    <a:p>
                      <a:r>
                        <a:rPr lang="es-CO" dirty="0">
                          <a:solidFill>
                            <a:schemeClr val="bg1"/>
                          </a:solidFill>
                        </a:rPr>
                        <a:t>0</a:t>
                      </a:r>
                    </a:p>
                  </a:txBody>
                  <a:tcPr/>
                </a:tc>
                <a:tc>
                  <a:txBody>
                    <a:bodyPr/>
                    <a:lstStyle/>
                    <a:p>
                      <a:r>
                        <a:rPr lang="es-CO" sz="1400" b="0" i="0" u="none" strike="noStrike" cap="none" dirty="0">
                          <a:solidFill>
                            <a:schemeClr val="lt1"/>
                          </a:solidFill>
                          <a:effectLst/>
                          <a:latin typeface="+mn-lt"/>
                          <a:ea typeface="+mn-ea"/>
                          <a:cs typeface="+mn-cs"/>
                          <a:sym typeface="Arial"/>
                        </a:rPr>
                        <a:t>82.172629</a:t>
                      </a:r>
                      <a:endParaRPr lang="es-CO" dirty="0">
                        <a:solidFill>
                          <a:schemeClr val="bg1"/>
                        </a:solidFill>
                      </a:endParaRPr>
                    </a:p>
                  </a:txBody>
                  <a:tcPr/>
                </a:tc>
                <a:extLst>
                  <a:ext uri="{0D108BD9-81ED-4DB2-BD59-A6C34878D82A}">
                    <a16:rowId xmlns:a16="http://schemas.microsoft.com/office/drawing/2014/main" val="90948172"/>
                  </a:ext>
                </a:extLst>
              </a:tr>
              <a:tr h="370840">
                <a:tc>
                  <a:txBody>
                    <a:bodyPr/>
                    <a:lstStyle/>
                    <a:p>
                      <a:r>
                        <a:rPr lang="es-CO" dirty="0">
                          <a:solidFill>
                            <a:schemeClr val="bg1"/>
                          </a:solidFill>
                        </a:rPr>
                        <a:t>1</a:t>
                      </a:r>
                    </a:p>
                  </a:txBody>
                  <a:tcPr/>
                </a:tc>
                <a:tc>
                  <a:txBody>
                    <a:bodyPr/>
                    <a:lstStyle/>
                    <a:p>
                      <a:r>
                        <a:rPr lang="es-CO" dirty="0">
                          <a:solidFill>
                            <a:schemeClr val="bg1"/>
                          </a:solidFill>
                        </a:rPr>
                        <a:t> </a:t>
                      </a:r>
                      <a:r>
                        <a:rPr lang="es-CO" sz="1400" b="0" i="0" u="none" strike="noStrike" cap="none" dirty="0">
                          <a:solidFill>
                            <a:schemeClr val="lt1"/>
                          </a:solidFill>
                          <a:effectLst/>
                          <a:latin typeface="+mn-lt"/>
                          <a:ea typeface="+mn-ea"/>
                          <a:cs typeface="+mn-cs"/>
                          <a:sym typeface="Arial"/>
                        </a:rPr>
                        <a:t>39.300102</a:t>
                      </a:r>
                      <a:endParaRPr lang="es-CO" dirty="0">
                        <a:solidFill>
                          <a:schemeClr val="bg1"/>
                        </a:solidFill>
                      </a:endParaRPr>
                    </a:p>
                  </a:txBody>
                  <a:tcPr/>
                </a:tc>
                <a:extLst>
                  <a:ext uri="{0D108BD9-81ED-4DB2-BD59-A6C34878D82A}">
                    <a16:rowId xmlns:a16="http://schemas.microsoft.com/office/drawing/2014/main" val="3294658055"/>
                  </a:ext>
                </a:extLst>
              </a:tr>
              <a:tr h="370840">
                <a:tc>
                  <a:txBody>
                    <a:bodyPr/>
                    <a:lstStyle/>
                    <a:p>
                      <a:r>
                        <a:rPr lang="es-CO" dirty="0">
                          <a:solidFill>
                            <a:schemeClr val="bg1"/>
                          </a:solidFill>
                        </a:rPr>
                        <a:t>2</a:t>
                      </a:r>
                    </a:p>
                  </a:txBody>
                  <a:tcPr/>
                </a:tc>
                <a:tc>
                  <a:txBody>
                    <a:bodyPr/>
                    <a:lstStyle/>
                    <a:p>
                      <a:r>
                        <a:rPr lang="es-CO" sz="1400" b="0" i="0" u="none" strike="noStrike" cap="none" dirty="0">
                          <a:solidFill>
                            <a:schemeClr val="lt1"/>
                          </a:solidFill>
                          <a:effectLst/>
                          <a:latin typeface="+mn-lt"/>
                          <a:ea typeface="+mn-ea"/>
                          <a:cs typeface="+mn-cs"/>
                          <a:sym typeface="Arial"/>
                        </a:rPr>
                        <a:t>35.233438 </a:t>
                      </a:r>
                      <a:endParaRPr lang="es-CO" dirty="0">
                        <a:solidFill>
                          <a:schemeClr val="bg1"/>
                        </a:solidFill>
                      </a:endParaRPr>
                    </a:p>
                  </a:txBody>
                  <a:tcPr/>
                </a:tc>
                <a:extLst>
                  <a:ext uri="{0D108BD9-81ED-4DB2-BD59-A6C34878D82A}">
                    <a16:rowId xmlns:a16="http://schemas.microsoft.com/office/drawing/2014/main" val="3497703688"/>
                  </a:ext>
                </a:extLst>
              </a:tr>
              <a:tr h="370840">
                <a:tc>
                  <a:txBody>
                    <a:bodyPr/>
                    <a:lstStyle/>
                    <a:p>
                      <a:r>
                        <a:rPr lang="es-CO" dirty="0">
                          <a:solidFill>
                            <a:schemeClr val="bg1"/>
                          </a:solidFill>
                        </a:rPr>
                        <a:t>3</a:t>
                      </a:r>
                    </a:p>
                  </a:txBody>
                  <a:tcPr/>
                </a:tc>
                <a:tc>
                  <a:txBody>
                    <a:bodyPr/>
                    <a:lstStyle/>
                    <a:p>
                      <a:r>
                        <a:rPr lang="es-CO" sz="1400" b="0" i="0" u="none" strike="noStrike" cap="none" dirty="0">
                          <a:solidFill>
                            <a:schemeClr val="lt1"/>
                          </a:solidFill>
                          <a:effectLst/>
                          <a:latin typeface="+mn-lt"/>
                          <a:ea typeface="+mn-ea"/>
                          <a:cs typeface="+mn-cs"/>
                          <a:sym typeface="Arial"/>
                        </a:rPr>
                        <a:t>32.432629 </a:t>
                      </a:r>
                      <a:endParaRPr lang="es-CO" dirty="0">
                        <a:solidFill>
                          <a:schemeClr val="bg1"/>
                        </a:solidFill>
                      </a:endParaRPr>
                    </a:p>
                  </a:txBody>
                  <a:tcPr/>
                </a:tc>
                <a:extLst>
                  <a:ext uri="{0D108BD9-81ED-4DB2-BD59-A6C34878D82A}">
                    <a16:rowId xmlns:a16="http://schemas.microsoft.com/office/drawing/2014/main" val="1953807665"/>
                  </a:ext>
                </a:extLst>
              </a:tr>
              <a:tr h="370840">
                <a:tc>
                  <a:txBody>
                    <a:bodyPr/>
                    <a:lstStyle/>
                    <a:p>
                      <a:r>
                        <a:rPr lang="es-CO" dirty="0">
                          <a:solidFill>
                            <a:schemeClr val="bg1"/>
                          </a:solidFill>
                        </a:rPr>
                        <a:t>4</a:t>
                      </a:r>
                    </a:p>
                  </a:txBody>
                  <a:tcPr/>
                </a:tc>
                <a:tc>
                  <a:txBody>
                    <a:bodyPr/>
                    <a:lstStyle/>
                    <a:p>
                      <a:r>
                        <a:rPr lang="es-CO" sz="1400" b="0" i="0" u="none" strike="noStrike" cap="none" dirty="0">
                          <a:solidFill>
                            <a:schemeClr val="lt1"/>
                          </a:solidFill>
                          <a:effectLst/>
                          <a:latin typeface="+mn-lt"/>
                          <a:ea typeface="+mn-ea"/>
                          <a:cs typeface="+mn-cs"/>
                          <a:sym typeface="Arial"/>
                        </a:rPr>
                        <a:t>30.745969 </a:t>
                      </a:r>
                      <a:endParaRPr lang="es-CO" dirty="0">
                        <a:solidFill>
                          <a:schemeClr val="bg1"/>
                        </a:solidFill>
                      </a:endParaRPr>
                    </a:p>
                  </a:txBody>
                  <a:tcPr/>
                </a:tc>
                <a:extLst>
                  <a:ext uri="{0D108BD9-81ED-4DB2-BD59-A6C34878D82A}">
                    <a16:rowId xmlns:a16="http://schemas.microsoft.com/office/drawing/2014/main" val="572160707"/>
                  </a:ext>
                </a:extLst>
              </a:tr>
            </a:tbl>
          </a:graphicData>
        </a:graphic>
      </p:graphicFrame>
      <p:graphicFrame>
        <p:nvGraphicFramePr>
          <p:cNvPr id="3" name="Tabla 2">
            <a:extLst>
              <a:ext uri="{FF2B5EF4-FFF2-40B4-BE49-F238E27FC236}">
                <a16:creationId xmlns:a16="http://schemas.microsoft.com/office/drawing/2014/main" id="{6DF6EC8D-0CD3-2086-4960-E4D5C067FDFE}"/>
              </a:ext>
            </a:extLst>
          </p:cNvPr>
          <p:cNvGraphicFramePr>
            <a:graphicFrameLocks noGrp="1"/>
          </p:cNvGraphicFramePr>
          <p:nvPr>
            <p:extLst>
              <p:ext uri="{D42A27DB-BD31-4B8C-83A1-F6EECF244321}">
                <p14:modId xmlns:p14="http://schemas.microsoft.com/office/powerpoint/2010/main" val="2552141805"/>
              </p:ext>
            </p:extLst>
          </p:nvPr>
        </p:nvGraphicFramePr>
        <p:xfrm>
          <a:off x="4457693" y="1823953"/>
          <a:ext cx="2516372" cy="2225040"/>
        </p:xfrm>
        <a:graphic>
          <a:graphicData uri="http://schemas.openxmlformats.org/drawingml/2006/table">
            <a:tbl>
              <a:tblPr firstRow="1" bandRow="1">
                <a:tableStyleId>{E269D01E-BC32-4049-B463-5C60D7B0CCD2}</a:tableStyleId>
              </a:tblPr>
              <a:tblGrid>
                <a:gridCol w="630865">
                  <a:extLst>
                    <a:ext uri="{9D8B030D-6E8A-4147-A177-3AD203B41FA5}">
                      <a16:colId xmlns:a16="http://schemas.microsoft.com/office/drawing/2014/main" val="3872582133"/>
                    </a:ext>
                  </a:extLst>
                </a:gridCol>
                <a:gridCol w="1885507">
                  <a:extLst>
                    <a:ext uri="{9D8B030D-6E8A-4147-A177-3AD203B41FA5}">
                      <a16:colId xmlns:a16="http://schemas.microsoft.com/office/drawing/2014/main" val="3945551060"/>
                    </a:ext>
                  </a:extLst>
                </a:gridCol>
              </a:tblGrid>
              <a:tr h="370840">
                <a:tc>
                  <a:txBody>
                    <a:bodyPr/>
                    <a:lstStyle/>
                    <a:p>
                      <a:endParaRPr lang="es-CO" dirty="0">
                        <a:solidFill>
                          <a:schemeClr val="bg1"/>
                        </a:solidFill>
                      </a:endParaRPr>
                    </a:p>
                  </a:txBody>
                  <a:tcPr/>
                </a:tc>
                <a:tc>
                  <a:txBody>
                    <a:bodyPr/>
                    <a:lstStyle/>
                    <a:p>
                      <a:r>
                        <a:rPr lang="es-CO" dirty="0">
                          <a:solidFill>
                            <a:schemeClr val="bg1"/>
                          </a:solidFill>
                        </a:rPr>
                        <a:t>Platform</a:t>
                      </a:r>
                    </a:p>
                  </a:txBody>
                  <a:tcPr/>
                </a:tc>
                <a:extLst>
                  <a:ext uri="{0D108BD9-81ED-4DB2-BD59-A6C34878D82A}">
                    <a16:rowId xmlns:a16="http://schemas.microsoft.com/office/drawing/2014/main" val="2732209000"/>
                  </a:ext>
                </a:extLst>
              </a:tr>
              <a:tr h="370840">
                <a:tc>
                  <a:txBody>
                    <a:bodyPr/>
                    <a:lstStyle/>
                    <a:p>
                      <a:r>
                        <a:rPr lang="es-CO" dirty="0">
                          <a:solidFill>
                            <a:schemeClr val="bg1"/>
                          </a:solidFill>
                        </a:rPr>
                        <a:t>0</a:t>
                      </a:r>
                    </a:p>
                  </a:txBody>
                  <a:tcPr/>
                </a:tc>
                <a:tc>
                  <a:txBody>
                    <a:bodyPr/>
                    <a:lstStyle/>
                    <a:p>
                      <a:r>
                        <a:rPr lang="es-CO" sz="1400" b="0" u="none" strike="noStrike" cap="none" dirty="0">
                          <a:solidFill>
                            <a:schemeClr val="bg1"/>
                          </a:solidFill>
                          <a:effectLst/>
                          <a:sym typeface="Arial"/>
                        </a:rPr>
                        <a:t>82.040332</a:t>
                      </a:r>
                      <a:endParaRPr lang="es-CO" dirty="0">
                        <a:solidFill>
                          <a:schemeClr val="bg1"/>
                        </a:solidFill>
                      </a:endParaRPr>
                    </a:p>
                  </a:txBody>
                  <a:tcPr/>
                </a:tc>
                <a:extLst>
                  <a:ext uri="{0D108BD9-81ED-4DB2-BD59-A6C34878D82A}">
                    <a16:rowId xmlns:a16="http://schemas.microsoft.com/office/drawing/2014/main" val="90948172"/>
                  </a:ext>
                </a:extLst>
              </a:tr>
              <a:tr h="370840">
                <a:tc>
                  <a:txBody>
                    <a:bodyPr/>
                    <a:lstStyle/>
                    <a:p>
                      <a:r>
                        <a:rPr lang="es-CO" dirty="0">
                          <a:solidFill>
                            <a:schemeClr val="bg1"/>
                          </a:solidFill>
                        </a:rPr>
                        <a:t>1</a:t>
                      </a:r>
                    </a:p>
                  </a:txBody>
                  <a:tcPr/>
                </a:tc>
                <a:tc>
                  <a:txBody>
                    <a:bodyPr/>
                    <a:lstStyle/>
                    <a:p>
                      <a:r>
                        <a:rPr lang="es-CO" sz="1400" b="0" u="none" strike="noStrike" cap="none" dirty="0">
                          <a:solidFill>
                            <a:schemeClr val="bg1"/>
                          </a:solidFill>
                          <a:effectLst/>
                          <a:sym typeface="Arial"/>
                        </a:rPr>
                        <a:t>37.678061 </a:t>
                      </a:r>
                      <a:endParaRPr lang="es-CO" dirty="0">
                        <a:solidFill>
                          <a:schemeClr val="bg1"/>
                        </a:solidFill>
                      </a:endParaRPr>
                    </a:p>
                  </a:txBody>
                  <a:tcPr/>
                </a:tc>
                <a:extLst>
                  <a:ext uri="{0D108BD9-81ED-4DB2-BD59-A6C34878D82A}">
                    <a16:rowId xmlns:a16="http://schemas.microsoft.com/office/drawing/2014/main" val="3294658055"/>
                  </a:ext>
                </a:extLst>
              </a:tr>
              <a:tr h="370840">
                <a:tc>
                  <a:txBody>
                    <a:bodyPr/>
                    <a:lstStyle/>
                    <a:p>
                      <a:r>
                        <a:rPr lang="es-CO" dirty="0">
                          <a:solidFill>
                            <a:schemeClr val="bg1"/>
                          </a:solidFill>
                        </a:rPr>
                        <a:t>2</a:t>
                      </a:r>
                    </a:p>
                  </a:txBody>
                  <a:tcPr/>
                </a:tc>
                <a:tc>
                  <a:txBody>
                    <a:bodyPr/>
                    <a:lstStyle/>
                    <a:p>
                      <a:r>
                        <a:rPr lang="es-CO" sz="1400" b="0" u="none" strike="noStrike" cap="none" dirty="0">
                          <a:solidFill>
                            <a:schemeClr val="bg1"/>
                          </a:solidFill>
                          <a:effectLst/>
                          <a:sym typeface="Arial"/>
                        </a:rPr>
                        <a:t>35.120332</a:t>
                      </a:r>
                      <a:endParaRPr lang="es-CO" dirty="0">
                        <a:solidFill>
                          <a:schemeClr val="bg1"/>
                        </a:solidFill>
                      </a:endParaRPr>
                    </a:p>
                  </a:txBody>
                  <a:tcPr/>
                </a:tc>
                <a:extLst>
                  <a:ext uri="{0D108BD9-81ED-4DB2-BD59-A6C34878D82A}">
                    <a16:rowId xmlns:a16="http://schemas.microsoft.com/office/drawing/2014/main" val="3497703688"/>
                  </a:ext>
                </a:extLst>
              </a:tr>
              <a:tr h="370840">
                <a:tc>
                  <a:txBody>
                    <a:bodyPr/>
                    <a:lstStyle/>
                    <a:p>
                      <a:r>
                        <a:rPr lang="es-CO" dirty="0">
                          <a:solidFill>
                            <a:schemeClr val="bg1"/>
                          </a:solidFill>
                        </a:rPr>
                        <a:t>3</a:t>
                      </a:r>
                    </a:p>
                  </a:txBody>
                  <a:tcPr/>
                </a:tc>
                <a:tc>
                  <a:txBody>
                    <a:bodyPr/>
                    <a:lstStyle/>
                    <a:p>
                      <a:r>
                        <a:rPr lang="es-CO" sz="1400" b="0" u="none" strike="noStrike" cap="none" dirty="0">
                          <a:solidFill>
                            <a:schemeClr val="bg1"/>
                          </a:solidFill>
                          <a:effectLst/>
                          <a:sym typeface="Arial"/>
                        </a:rPr>
                        <a:t>32.300332 </a:t>
                      </a:r>
                      <a:endParaRPr lang="es-CO" dirty="0">
                        <a:solidFill>
                          <a:schemeClr val="bg1"/>
                        </a:solidFill>
                      </a:endParaRPr>
                    </a:p>
                  </a:txBody>
                  <a:tcPr/>
                </a:tc>
                <a:extLst>
                  <a:ext uri="{0D108BD9-81ED-4DB2-BD59-A6C34878D82A}">
                    <a16:rowId xmlns:a16="http://schemas.microsoft.com/office/drawing/2014/main" val="1953807665"/>
                  </a:ext>
                </a:extLst>
              </a:tr>
              <a:tr h="370840">
                <a:tc>
                  <a:txBody>
                    <a:bodyPr/>
                    <a:lstStyle/>
                    <a:p>
                      <a:r>
                        <a:rPr lang="es-CO" dirty="0">
                          <a:solidFill>
                            <a:schemeClr val="bg1"/>
                          </a:solidFill>
                        </a:rPr>
                        <a:t>4</a:t>
                      </a:r>
                    </a:p>
                  </a:txBody>
                  <a:tcPr/>
                </a:tc>
                <a:tc>
                  <a:txBody>
                    <a:bodyPr/>
                    <a:lstStyle/>
                    <a:p>
                      <a:r>
                        <a:rPr lang="es-CO" sz="1400" b="0" u="none" strike="noStrike" cap="none" dirty="0">
                          <a:solidFill>
                            <a:schemeClr val="bg1"/>
                          </a:solidFill>
                          <a:effectLst/>
                          <a:sym typeface="Arial"/>
                        </a:rPr>
                        <a:t>28.763367 </a:t>
                      </a:r>
                      <a:endParaRPr lang="es-CO" dirty="0">
                        <a:solidFill>
                          <a:schemeClr val="bg1"/>
                        </a:solidFill>
                      </a:endParaRPr>
                    </a:p>
                  </a:txBody>
                  <a:tcPr/>
                </a:tc>
                <a:extLst>
                  <a:ext uri="{0D108BD9-81ED-4DB2-BD59-A6C34878D82A}">
                    <a16:rowId xmlns:a16="http://schemas.microsoft.com/office/drawing/2014/main" val="572160707"/>
                  </a:ext>
                </a:extLst>
              </a:tr>
            </a:tbl>
          </a:graphicData>
        </a:graphic>
      </p:graphicFrame>
    </p:spTree>
    <p:extLst>
      <p:ext uri="{BB962C8B-B14F-4D97-AF65-F5344CB8AC3E}">
        <p14:creationId xmlns:p14="http://schemas.microsoft.com/office/powerpoint/2010/main" val="365905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pic>
        <p:nvPicPr>
          <p:cNvPr id="5" name="Imagen 4">
            <a:extLst>
              <a:ext uri="{FF2B5EF4-FFF2-40B4-BE49-F238E27FC236}">
                <a16:creationId xmlns:a16="http://schemas.microsoft.com/office/drawing/2014/main" id="{2B1F61C6-54FC-27E5-D094-418A045EE06B}"/>
              </a:ext>
            </a:extLst>
          </p:cNvPr>
          <p:cNvPicPr>
            <a:picLocks noChangeAspect="1"/>
          </p:cNvPicPr>
          <p:nvPr/>
        </p:nvPicPr>
        <p:blipFill>
          <a:blip r:embed="rId3"/>
          <a:stretch>
            <a:fillRect/>
          </a:stretch>
        </p:blipFill>
        <p:spPr>
          <a:xfrm>
            <a:off x="1524000" y="325624"/>
            <a:ext cx="6416627" cy="4492252"/>
          </a:xfrm>
          <a:prstGeom prst="rect">
            <a:avLst/>
          </a:prstGeom>
        </p:spPr>
      </p:pic>
      <p:grpSp>
        <p:nvGrpSpPr>
          <p:cNvPr id="8" name="Google Shape;3319;p59">
            <a:extLst>
              <a:ext uri="{FF2B5EF4-FFF2-40B4-BE49-F238E27FC236}">
                <a16:creationId xmlns:a16="http://schemas.microsoft.com/office/drawing/2014/main" id="{AC38F22D-56D8-194A-8A98-A62F6977A318}"/>
              </a:ext>
            </a:extLst>
          </p:cNvPr>
          <p:cNvGrpSpPr/>
          <p:nvPr/>
        </p:nvGrpSpPr>
        <p:grpSpPr>
          <a:xfrm>
            <a:off x="83045" y="1988126"/>
            <a:ext cx="1440955" cy="1373393"/>
            <a:chOff x="5430899" y="1022475"/>
            <a:chExt cx="3000017" cy="3280308"/>
          </a:xfrm>
        </p:grpSpPr>
        <p:sp>
          <p:nvSpPr>
            <p:cNvPr id="9" name="Google Shape;3320;p59">
              <a:extLst>
                <a:ext uri="{FF2B5EF4-FFF2-40B4-BE49-F238E27FC236}">
                  <a16:creationId xmlns:a16="http://schemas.microsoft.com/office/drawing/2014/main" id="{B200C521-9824-1272-23E7-8D5075810F80}"/>
                </a:ext>
              </a:extLst>
            </p:cNvPr>
            <p:cNvSpPr/>
            <p:nvPr/>
          </p:nvSpPr>
          <p:spPr>
            <a:xfrm>
              <a:off x="5430899" y="1022475"/>
              <a:ext cx="3000017" cy="3280308"/>
            </a:xfrm>
            <a:custGeom>
              <a:avLst/>
              <a:gdLst/>
              <a:ahLst/>
              <a:cxnLst/>
              <a:rect l="l" t="t" r="r" b="b"/>
              <a:pathLst>
                <a:path w="28698" h="31380" extrusionOk="0">
                  <a:moveTo>
                    <a:pt x="14111" y="1"/>
                  </a:moveTo>
                  <a:cubicBezTo>
                    <a:pt x="13284" y="1"/>
                    <a:pt x="12457" y="76"/>
                    <a:pt x="11630" y="226"/>
                  </a:cubicBezTo>
                  <a:cubicBezTo>
                    <a:pt x="10753" y="402"/>
                    <a:pt x="9875" y="653"/>
                    <a:pt x="9023" y="978"/>
                  </a:cubicBezTo>
                  <a:cubicBezTo>
                    <a:pt x="8046" y="1379"/>
                    <a:pt x="7094" y="1906"/>
                    <a:pt x="6216" y="2532"/>
                  </a:cubicBezTo>
                  <a:lnTo>
                    <a:pt x="4813" y="2081"/>
                  </a:lnTo>
                  <a:cubicBezTo>
                    <a:pt x="4662" y="2031"/>
                    <a:pt x="4512" y="2006"/>
                    <a:pt x="4387" y="2006"/>
                  </a:cubicBezTo>
                  <a:cubicBezTo>
                    <a:pt x="3735" y="2006"/>
                    <a:pt x="3184" y="2432"/>
                    <a:pt x="2983" y="3033"/>
                  </a:cubicBezTo>
                  <a:lnTo>
                    <a:pt x="51" y="12457"/>
                  </a:lnTo>
                  <a:cubicBezTo>
                    <a:pt x="1" y="12607"/>
                    <a:pt x="1" y="12733"/>
                    <a:pt x="26" y="12858"/>
                  </a:cubicBezTo>
                  <a:cubicBezTo>
                    <a:pt x="26" y="12958"/>
                    <a:pt x="51" y="13034"/>
                    <a:pt x="101" y="13134"/>
                  </a:cubicBezTo>
                  <a:cubicBezTo>
                    <a:pt x="201" y="13359"/>
                    <a:pt x="402" y="13535"/>
                    <a:pt x="627" y="13610"/>
                  </a:cubicBezTo>
                  <a:lnTo>
                    <a:pt x="753" y="13635"/>
                  </a:lnTo>
                  <a:lnTo>
                    <a:pt x="753" y="30227"/>
                  </a:lnTo>
                  <a:cubicBezTo>
                    <a:pt x="753" y="30728"/>
                    <a:pt x="1154" y="31154"/>
                    <a:pt x="1680" y="31154"/>
                  </a:cubicBezTo>
                  <a:lnTo>
                    <a:pt x="5966" y="31154"/>
                  </a:lnTo>
                  <a:cubicBezTo>
                    <a:pt x="6116" y="31279"/>
                    <a:pt x="6342" y="31379"/>
                    <a:pt x="6567" y="31379"/>
                  </a:cubicBezTo>
                  <a:cubicBezTo>
                    <a:pt x="6617" y="31379"/>
                    <a:pt x="6693" y="31354"/>
                    <a:pt x="6743" y="31354"/>
                  </a:cubicBezTo>
                  <a:lnTo>
                    <a:pt x="7720" y="31154"/>
                  </a:lnTo>
                  <a:lnTo>
                    <a:pt x="26567" y="31154"/>
                  </a:lnTo>
                  <a:cubicBezTo>
                    <a:pt x="27069" y="31154"/>
                    <a:pt x="27495" y="30728"/>
                    <a:pt x="27495" y="30227"/>
                  </a:cubicBezTo>
                  <a:lnTo>
                    <a:pt x="27495" y="26843"/>
                  </a:lnTo>
                  <a:lnTo>
                    <a:pt x="27896" y="26743"/>
                  </a:lnTo>
                  <a:cubicBezTo>
                    <a:pt x="28372" y="26643"/>
                    <a:pt x="28698" y="26166"/>
                    <a:pt x="28597" y="25665"/>
                  </a:cubicBezTo>
                  <a:lnTo>
                    <a:pt x="27495" y="20427"/>
                  </a:lnTo>
                  <a:lnTo>
                    <a:pt x="27495" y="19876"/>
                  </a:lnTo>
                  <a:cubicBezTo>
                    <a:pt x="27495" y="19074"/>
                    <a:pt x="27520" y="18247"/>
                    <a:pt x="27545" y="17394"/>
                  </a:cubicBezTo>
                  <a:cubicBezTo>
                    <a:pt x="27570" y="16943"/>
                    <a:pt x="27570" y="16517"/>
                    <a:pt x="27595" y="16066"/>
                  </a:cubicBezTo>
                  <a:cubicBezTo>
                    <a:pt x="27620" y="15114"/>
                    <a:pt x="27620" y="14337"/>
                    <a:pt x="27595" y="13635"/>
                  </a:cubicBezTo>
                  <a:cubicBezTo>
                    <a:pt x="27570" y="13409"/>
                    <a:pt x="27570" y="13209"/>
                    <a:pt x="27545" y="12983"/>
                  </a:cubicBezTo>
                  <a:cubicBezTo>
                    <a:pt x="27470" y="11755"/>
                    <a:pt x="27294" y="10678"/>
                    <a:pt x="27018" y="9675"/>
                  </a:cubicBezTo>
                  <a:cubicBezTo>
                    <a:pt x="26392" y="7445"/>
                    <a:pt x="25189" y="5414"/>
                    <a:pt x="23560" y="3810"/>
                  </a:cubicBezTo>
                  <a:cubicBezTo>
                    <a:pt x="23485" y="3735"/>
                    <a:pt x="23409" y="3660"/>
                    <a:pt x="23334" y="3610"/>
                  </a:cubicBezTo>
                  <a:cubicBezTo>
                    <a:pt x="23159" y="3434"/>
                    <a:pt x="23008" y="3284"/>
                    <a:pt x="22808" y="3134"/>
                  </a:cubicBezTo>
                  <a:cubicBezTo>
                    <a:pt x="22683" y="3033"/>
                    <a:pt x="22557" y="2933"/>
                    <a:pt x="22407" y="2808"/>
                  </a:cubicBezTo>
                  <a:cubicBezTo>
                    <a:pt x="22332" y="2758"/>
                    <a:pt x="22282" y="2708"/>
                    <a:pt x="22231" y="2683"/>
                  </a:cubicBezTo>
                  <a:cubicBezTo>
                    <a:pt x="19876" y="928"/>
                    <a:pt x="17069" y="1"/>
                    <a:pt x="14111" y="1"/>
                  </a:cubicBezTo>
                  <a:close/>
                </a:path>
              </a:pathLst>
            </a:custGeom>
            <a:solidFill>
              <a:srgbClr val="FFFFFF"/>
            </a:solidFill>
            <a:ln>
              <a:noFill/>
            </a:ln>
            <a:effectLst>
              <a:outerShdw dist="57150" dir="3360000" algn="bl" rotWithShape="0">
                <a:schemeClr val="accent5">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1;p59">
              <a:extLst>
                <a:ext uri="{FF2B5EF4-FFF2-40B4-BE49-F238E27FC236}">
                  <a16:creationId xmlns:a16="http://schemas.microsoft.com/office/drawing/2014/main" id="{0E3A0B03-EDD6-95F0-FE3D-5409CE95190C}"/>
                </a:ext>
              </a:extLst>
            </p:cNvPr>
            <p:cNvSpPr/>
            <p:nvPr/>
          </p:nvSpPr>
          <p:spPr>
            <a:xfrm>
              <a:off x="5595961" y="1116871"/>
              <a:ext cx="2617514" cy="3065384"/>
            </a:xfrm>
            <a:custGeom>
              <a:avLst/>
              <a:gdLst/>
              <a:ahLst/>
              <a:cxnLst/>
              <a:rect l="l" t="t" r="r" b="b"/>
              <a:pathLst>
                <a:path w="25039" h="29324" extrusionOk="0">
                  <a:moveTo>
                    <a:pt x="12457" y="0"/>
                  </a:moveTo>
                  <a:cubicBezTo>
                    <a:pt x="11680" y="0"/>
                    <a:pt x="10903" y="75"/>
                    <a:pt x="10151" y="226"/>
                  </a:cubicBezTo>
                  <a:cubicBezTo>
                    <a:pt x="9299" y="376"/>
                    <a:pt x="8497" y="627"/>
                    <a:pt x="7720" y="927"/>
                  </a:cubicBezTo>
                  <a:cubicBezTo>
                    <a:pt x="6642" y="1354"/>
                    <a:pt x="5640" y="1930"/>
                    <a:pt x="4738" y="2632"/>
                  </a:cubicBezTo>
                  <a:cubicBezTo>
                    <a:pt x="4161" y="3083"/>
                    <a:pt x="3635" y="3559"/>
                    <a:pt x="3134" y="4110"/>
                  </a:cubicBezTo>
                  <a:cubicBezTo>
                    <a:pt x="2081" y="5263"/>
                    <a:pt x="1254" y="6617"/>
                    <a:pt x="728" y="8095"/>
                  </a:cubicBezTo>
                  <a:cubicBezTo>
                    <a:pt x="527" y="8647"/>
                    <a:pt x="352" y="9223"/>
                    <a:pt x="251" y="9800"/>
                  </a:cubicBezTo>
                  <a:cubicBezTo>
                    <a:pt x="101" y="10527"/>
                    <a:pt x="26" y="11303"/>
                    <a:pt x="1" y="12080"/>
                  </a:cubicBezTo>
                  <a:lnTo>
                    <a:pt x="1" y="29324"/>
                  </a:lnTo>
                  <a:lnTo>
                    <a:pt x="24913" y="29324"/>
                  </a:lnTo>
                  <a:lnTo>
                    <a:pt x="24913" y="18973"/>
                  </a:lnTo>
                  <a:cubicBezTo>
                    <a:pt x="24913" y="17720"/>
                    <a:pt x="24988" y="16441"/>
                    <a:pt x="25013" y="15138"/>
                  </a:cubicBezTo>
                  <a:cubicBezTo>
                    <a:pt x="25038" y="14361"/>
                    <a:pt x="25038" y="13559"/>
                    <a:pt x="25013" y="12757"/>
                  </a:cubicBezTo>
                  <a:cubicBezTo>
                    <a:pt x="25013" y="12557"/>
                    <a:pt x="24988" y="12356"/>
                    <a:pt x="24988" y="12131"/>
                  </a:cubicBezTo>
                  <a:cubicBezTo>
                    <a:pt x="24913" y="11078"/>
                    <a:pt x="24763" y="10025"/>
                    <a:pt x="24487" y="9023"/>
                  </a:cubicBezTo>
                  <a:cubicBezTo>
                    <a:pt x="23911" y="6993"/>
                    <a:pt x="22808" y="5063"/>
                    <a:pt x="21279" y="3559"/>
                  </a:cubicBezTo>
                  <a:cubicBezTo>
                    <a:pt x="21204" y="3484"/>
                    <a:pt x="21129" y="3434"/>
                    <a:pt x="21053" y="3359"/>
                  </a:cubicBezTo>
                  <a:cubicBezTo>
                    <a:pt x="20903" y="3208"/>
                    <a:pt x="20728" y="3083"/>
                    <a:pt x="20577" y="2932"/>
                  </a:cubicBezTo>
                  <a:cubicBezTo>
                    <a:pt x="20452" y="2832"/>
                    <a:pt x="20302" y="2732"/>
                    <a:pt x="20176" y="2632"/>
                  </a:cubicBezTo>
                  <a:cubicBezTo>
                    <a:pt x="20126" y="2582"/>
                    <a:pt x="20076" y="2531"/>
                    <a:pt x="20026" y="2506"/>
                  </a:cubicBezTo>
                  <a:cubicBezTo>
                    <a:pt x="17921" y="927"/>
                    <a:pt x="15314" y="0"/>
                    <a:pt x="12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2;p59">
              <a:extLst>
                <a:ext uri="{FF2B5EF4-FFF2-40B4-BE49-F238E27FC236}">
                  <a16:creationId xmlns:a16="http://schemas.microsoft.com/office/drawing/2014/main" id="{4457C53D-16A7-4358-C086-19DE1A6AA447}"/>
                </a:ext>
              </a:extLst>
            </p:cNvPr>
            <p:cNvSpPr/>
            <p:nvPr/>
          </p:nvSpPr>
          <p:spPr>
            <a:xfrm>
              <a:off x="6402976" y="1140392"/>
              <a:ext cx="301382" cy="228095"/>
            </a:xfrm>
            <a:custGeom>
              <a:avLst/>
              <a:gdLst/>
              <a:ahLst/>
              <a:cxnLst/>
              <a:rect l="l" t="t" r="r" b="b"/>
              <a:pathLst>
                <a:path w="2883" h="2182" extrusionOk="0">
                  <a:moveTo>
                    <a:pt x="2431" y="1"/>
                  </a:moveTo>
                  <a:cubicBezTo>
                    <a:pt x="1579" y="151"/>
                    <a:pt x="777" y="402"/>
                    <a:pt x="0" y="702"/>
                  </a:cubicBezTo>
                  <a:lnTo>
                    <a:pt x="2882" y="2181"/>
                  </a:lnTo>
                  <a:lnTo>
                    <a:pt x="2882" y="2181"/>
                  </a:lnTo>
                  <a:lnTo>
                    <a:pt x="24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3;p59">
              <a:extLst>
                <a:ext uri="{FF2B5EF4-FFF2-40B4-BE49-F238E27FC236}">
                  <a16:creationId xmlns:a16="http://schemas.microsoft.com/office/drawing/2014/main" id="{3FE791CA-6DD3-EB95-48F8-925565E801AB}"/>
                </a:ext>
              </a:extLst>
            </p:cNvPr>
            <p:cNvSpPr/>
            <p:nvPr/>
          </p:nvSpPr>
          <p:spPr>
            <a:xfrm>
              <a:off x="6526015" y="2311510"/>
              <a:ext cx="416686" cy="576511"/>
            </a:xfrm>
            <a:custGeom>
              <a:avLst/>
              <a:gdLst/>
              <a:ahLst/>
              <a:cxnLst/>
              <a:rect l="l" t="t" r="r" b="b"/>
              <a:pathLst>
                <a:path w="3986" h="5515" extrusionOk="0">
                  <a:moveTo>
                    <a:pt x="3986" y="1"/>
                  </a:moveTo>
                  <a:lnTo>
                    <a:pt x="1" y="5515"/>
                  </a:lnTo>
                  <a:lnTo>
                    <a:pt x="3460" y="5314"/>
                  </a:lnTo>
                  <a:lnTo>
                    <a:pt x="3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4;p59">
              <a:extLst>
                <a:ext uri="{FF2B5EF4-FFF2-40B4-BE49-F238E27FC236}">
                  <a16:creationId xmlns:a16="http://schemas.microsoft.com/office/drawing/2014/main" id="{0B4FAC48-D183-F5FD-0E91-F4D95C054757}"/>
                </a:ext>
              </a:extLst>
            </p:cNvPr>
            <p:cNvSpPr/>
            <p:nvPr/>
          </p:nvSpPr>
          <p:spPr>
            <a:xfrm>
              <a:off x="7773125" y="2450439"/>
              <a:ext cx="440312" cy="249002"/>
            </a:xfrm>
            <a:custGeom>
              <a:avLst/>
              <a:gdLst/>
              <a:ahLst/>
              <a:cxnLst/>
              <a:rect l="l" t="t" r="r" b="b"/>
              <a:pathLst>
                <a:path w="4212" h="2382" extrusionOk="0">
                  <a:moveTo>
                    <a:pt x="4186" y="0"/>
                  </a:moveTo>
                  <a:lnTo>
                    <a:pt x="1" y="226"/>
                  </a:lnTo>
                  <a:lnTo>
                    <a:pt x="4186" y="2381"/>
                  </a:lnTo>
                  <a:cubicBezTo>
                    <a:pt x="4211" y="1604"/>
                    <a:pt x="4211" y="802"/>
                    <a:pt x="4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5;p59">
              <a:extLst>
                <a:ext uri="{FF2B5EF4-FFF2-40B4-BE49-F238E27FC236}">
                  <a16:creationId xmlns:a16="http://schemas.microsoft.com/office/drawing/2014/main" id="{20C79F73-C9C7-D8DF-D2D4-5006B278D556}"/>
                </a:ext>
              </a:extLst>
            </p:cNvPr>
            <p:cNvSpPr/>
            <p:nvPr/>
          </p:nvSpPr>
          <p:spPr>
            <a:xfrm>
              <a:off x="5595961" y="3419802"/>
              <a:ext cx="254235" cy="351133"/>
            </a:xfrm>
            <a:custGeom>
              <a:avLst/>
              <a:gdLst/>
              <a:ahLst/>
              <a:cxnLst/>
              <a:rect l="l" t="t" r="r" b="b"/>
              <a:pathLst>
                <a:path w="2432" h="3359" extrusionOk="0">
                  <a:moveTo>
                    <a:pt x="1" y="0"/>
                  </a:moveTo>
                  <a:lnTo>
                    <a:pt x="1" y="3359"/>
                  </a:lnTo>
                  <a:lnTo>
                    <a:pt x="2432" y="3359"/>
                  </a:lnTo>
                  <a:lnTo>
                    <a:pt x="2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6;p59">
              <a:extLst>
                <a:ext uri="{FF2B5EF4-FFF2-40B4-BE49-F238E27FC236}">
                  <a16:creationId xmlns:a16="http://schemas.microsoft.com/office/drawing/2014/main" id="{AF121578-C773-7998-E470-07C1087DCB85}"/>
                </a:ext>
              </a:extLst>
            </p:cNvPr>
            <p:cNvSpPr/>
            <p:nvPr/>
          </p:nvSpPr>
          <p:spPr>
            <a:xfrm>
              <a:off x="7584543" y="1753496"/>
              <a:ext cx="351141" cy="351133"/>
            </a:xfrm>
            <a:custGeom>
              <a:avLst/>
              <a:gdLst/>
              <a:ahLst/>
              <a:cxnLst/>
              <a:rect l="l" t="t" r="r" b="b"/>
              <a:pathLst>
                <a:path w="3359" h="3359" extrusionOk="0">
                  <a:moveTo>
                    <a:pt x="0" y="0"/>
                  </a:moveTo>
                  <a:lnTo>
                    <a:pt x="0" y="3359"/>
                  </a:lnTo>
                  <a:lnTo>
                    <a:pt x="3359" y="3359"/>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7;p59">
              <a:extLst>
                <a:ext uri="{FF2B5EF4-FFF2-40B4-BE49-F238E27FC236}">
                  <a16:creationId xmlns:a16="http://schemas.microsoft.com/office/drawing/2014/main" id="{1DFD9EC0-9588-E8C1-C693-0BB3B3DBA6F9}"/>
                </a:ext>
              </a:extLst>
            </p:cNvPr>
            <p:cNvSpPr/>
            <p:nvPr/>
          </p:nvSpPr>
          <p:spPr>
            <a:xfrm>
              <a:off x="7039598" y="4043360"/>
              <a:ext cx="351141" cy="138927"/>
            </a:xfrm>
            <a:custGeom>
              <a:avLst/>
              <a:gdLst/>
              <a:ahLst/>
              <a:cxnLst/>
              <a:rect l="l" t="t" r="r" b="b"/>
              <a:pathLst>
                <a:path w="3359" h="1329" extrusionOk="0">
                  <a:moveTo>
                    <a:pt x="0" y="0"/>
                  </a:moveTo>
                  <a:lnTo>
                    <a:pt x="0" y="1329"/>
                  </a:lnTo>
                  <a:lnTo>
                    <a:pt x="3359" y="1329"/>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28;p59">
              <a:extLst>
                <a:ext uri="{FF2B5EF4-FFF2-40B4-BE49-F238E27FC236}">
                  <a16:creationId xmlns:a16="http://schemas.microsoft.com/office/drawing/2014/main" id="{9654E713-02E8-B73C-E7F9-5889F9059DC5}"/>
                </a:ext>
              </a:extLst>
            </p:cNvPr>
            <p:cNvSpPr/>
            <p:nvPr/>
          </p:nvSpPr>
          <p:spPr>
            <a:xfrm>
              <a:off x="6596785" y="2895031"/>
              <a:ext cx="144262" cy="150217"/>
            </a:xfrm>
            <a:custGeom>
              <a:avLst/>
              <a:gdLst/>
              <a:ahLst/>
              <a:cxnLst/>
              <a:rect l="l" t="t" r="r" b="b"/>
              <a:pathLst>
                <a:path w="1380" h="1437" extrusionOk="0">
                  <a:moveTo>
                    <a:pt x="649" y="1"/>
                  </a:moveTo>
                  <a:cubicBezTo>
                    <a:pt x="617" y="1"/>
                    <a:pt x="585" y="3"/>
                    <a:pt x="552" y="8"/>
                  </a:cubicBezTo>
                  <a:cubicBezTo>
                    <a:pt x="226" y="58"/>
                    <a:pt x="1" y="359"/>
                    <a:pt x="51" y="710"/>
                  </a:cubicBezTo>
                  <a:lnTo>
                    <a:pt x="151" y="1436"/>
                  </a:lnTo>
                  <a:lnTo>
                    <a:pt x="1379" y="1236"/>
                  </a:lnTo>
                  <a:lnTo>
                    <a:pt x="1254" y="509"/>
                  </a:lnTo>
                  <a:cubicBezTo>
                    <a:pt x="1208" y="214"/>
                    <a:pt x="957" y="1"/>
                    <a:pt x="6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29;p59">
              <a:extLst>
                <a:ext uri="{FF2B5EF4-FFF2-40B4-BE49-F238E27FC236}">
                  <a16:creationId xmlns:a16="http://schemas.microsoft.com/office/drawing/2014/main" id="{01F78BD4-343C-1A6E-1131-35C1174310FE}"/>
                </a:ext>
              </a:extLst>
            </p:cNvPr>
            <p:cNvSpPr/>
            <p:nvPr/>
          </p:nvSpPr>
          <p:spPr>
            <a:xfrm>
              <a:off x="5595961" y="2575986"/>
              <a:ext cx="1076945" cy="1606285"/>
            </a:xfrm>
            <a:custGeom>
              <a:avLst/>
              <a:gdLst/>
              <a:ahLst/>
              <a:cxnLst/>
              <a:rect l="l" t="t" r="r" b="b"/>
              <a:pathLst>
                <a:path w="10302" h="15366" extrusionOk="0">
                  <a:moveTo>
                    <a:pt x="7570" y="1130"/>
                  </a:moveTo>
                  <a:cubicBezTo>
                    <a:pt x="8271" y="1807"/>
                    <a:pt x="8547" y="2784"/>
                    <a:pt x="8246" y="3586"/>
                  </a:cubicBezTo>
                  <a:cubicBezTo>
                    <a:pt x="8171" y="3812"/>
                    <a:pt x="8021" y="4087"/>
                    <a:pt x="7720" y="4288"/>
                  </a:cubicBezTo>
                  <a:cubicBezTo>
                    <a:pt x="7720" y="4313"/>
                    <a:pt x="7720" y="4313"/>
                    <a:pt x="7695" y="4313"/>
                  </a:cubicBezTo>
                  <a:cubicBezTo>
                    <a:pt x="7494" y="4438"/>
                    <a:pt x="7244" y="4513"/>
                    <a:pt x="6943" y="4538"/>
                  </a:cubicBezTo>
                  <a:lnTo>
                    <a:pt x="6617" y="4538"/>
                  </a:lnTo>
                  <a:cubicBezTo>
                    <a:pt x="5890" y="4488"/>
                    <a:pt x="5189" y="4062"/>
                    <a:pt x="4788" y="3436"/>
                  </a:cubicBezTo>
                  <a:cubicBezTo>
                    <a:pt x="4637" y="3185"/>
                    <a:pt x="4562" y="2934"/>
                    <a:pt x="4587" y="2734"/>
                  </a:cubicBezTo>
                  <a:cubicBezTo>
                    <a:pt x="4612" y="2559"/>
                    <a:pt x="4687" y="2383"/>
                    <a:pt x="4863" y="2183"/>
                  </a:cubicBezTo>
                  <a:cubicBezTo>
                    <a:pt x="5414" y="1506"/>
                    <a:pt x="6342" y="1130"/>
                    <a:pt x="7444" y="1130"/>
                  </a:cubicBezTo>
                  <a:close/>
                  <a:moveTo>
                    <a:pt x="4858" y="1"/>
                  </a:moveTo>
                  <a:cubicBezTo>
                    <a:pt x="4818" y="1"/>
                    <a:pt x="4778" y="1"/>
                    <a:pt x="4738" y="2"/>
                  </a:cubicBezTo>
                  <a:cubicBezTo>
                    <a:pt x="2632" y="2"/>
                    <a:pt x="677" y="1205"/>
                    <a:pt x="1" y="2909"/>
                  </a:cubicBezTo>
                  <a:lnTo>
                    <a:pt x="1" y="3411"/>
                  </a:lnTo>
                  <a:cubicBezTo>
                    <a:pt x="51" y="3260"/>
                    <a:pt x="76" y="3135"/>
                    <a:pt x="126" y="3010"/>
                  </a:cubicBezTo>
                  <a:cubicBezTo>
                    <a:pt x="778" y="1330"/>
                    <a:pt x="2657" y="152"/>
                    <a:pt x="4738" y="152"/>
                  </a:cubicBezTo>
                  <a:lnTo>
                    <a:pt x="4788" y="152"/>
                  </a:lnTo>
                  <a:cubicBezTo>
                    <a:pt x="5815" y="152"/>
                    <a:pt x="6743" y="428"/>
                    <a:pt x="7394" y="954"/>
                  </a:cubicBezTo>
                  <a:cubicBezTo>
                    <a:pt x="6266" y="980"/>
                    <a:pt x="5314" y="1381"/>
                    <a:pt x="4738" y="2082"/>
                  </a:cubicBezTo>
                  <a:cubicBezTo>
                    <a:pt x="4562" y="2308"/>
                    <a:pt x="4462" y="2508"/>
                    <a:pt x="4437" y="2709"/>
                  </a:cubicBezTo>
                  <a:cubicBezTo>
                    <a:pt x="4412" y="2960"/>
                    <a:pt x="4487" y="3235"/>
                    <a:pt x="4662" y="3511"/>
                  </a:cubicBezTo>
                  <a:cubicBezTo>
                    <a:pt x="5013" y="4087"/>
                    <a:pt x="5590" y="4488"/>
                    <a:pt x="6216" y="4639"/>
                  </a:cubicBezTo>
                  <a:lnTo>
                    <a:pt x="6241" y="4639"/>
                  </a:lnTo>
                  <a:cubicBezTo>
                    <a:pt x="6406" y="4675"/>
                    <a:pt x="6585" y="4699"/>
                    <a:pt x="6757" y="4699"/>
                  </a:cubicBezTo>
                  <a:cubicBezTo>
                    <a:pt x="6820" y="4699"/>
                    <a:pt x="6883" y="4696"/>
                    <a:pt x="6943" y="4689"/>
                  </a:cubicBezTo>
                  <a:cubicBezTo>
                    <a:pt x="7269" y="4664"/>
                    <a:pt x="7570" y="4589"/>
                    <a:pt x="7795" y="4438"/>
                  </a:cubicBezTo>
                  <a:cubicBezTo>
                    <a:pt x="7895" y="4388"/>
                    <a:pt x="7971" y="4313"/>
                    <a:pt x="8046" y="4213"/>
                  </a:cubicBezTo>
                  <a:cubicBezTo>
                    <a:pt x="8221" y="4037"/>
                    <a:pt x="8322" y="3812"/>
                    <a:pt x="8397" y="3661"/>
                  </a:cubicBezTo>
                  <a:cubicBezTo>
                    <a:pt x="8697" y="2834"/>
                    <a:pt x="8447" y="1832"/>
                    <a:pt x="7795" y="1130"/>
                  </a:cubicBezTo>
                  <a:lnTo>
                    <a:pt x="7795" y="1130"/>
                  </a:lnTo>
                  <a:cubicBezTo>
                    <a:pt x="8447" y="1180"/>
                    <a:pt x="8998" y="1355"/>
                    <a:pt x="9424" y="1656"/>
                  </a:cubicBezTo>
                  <a:cubicBezTo>
                    <a:pt x="9875" y="2007"/>
                    <a:pt x="10151" y="2533"/>
                    <a:pt x="10151" y="3035"/>
                  </a:cubicBezTo>
                  <a:cubicBezTo>
                    <a:pt x="10151" y="3135"/>
                    <a:pt x="10151" y="3235"/>
                    <a:pt x="10126" y="3310"/>
                  </a:cubicBezTo>
                  <a:lnTo>
                    <a:pt x="10276" y="3361"/>
                  </a:lnTo>
                  <a:cubicBezTo>
                    <a:pt x="10302" y="3235"/>
                    <a:pt x="10302" y="3135"/>
                    <a:pt x="10302" y="3035"/>
                  </a:cubicBezTo>
                  <a:cubicBezTo>
                    <a:pt x="10302" y="2483"/>
                    <a:pt x="10001" y="1907"/>
                    <a:pt x="9500" y="1556"/>
                  </a:cubicBezTo>
                  <a:cubicBezTo>
                    <a:pt x="9023" y="1180"/>
                    <a:pt x="8397" y="1005"/>
                    <a:pt x="7645" y="980"/>
                  </a:cubicBezTo>
                  <a:cubicBezTo>
                    <a:pt x="7620" y="954"/>
                    <a:pt x="7595" y="929"/>
                    <a:pt x="7545" y="904"/>
                  </a:cubicBezTo>
                  <a:cubicBezTo>
                    <a:pt x="6892" y="324"/>
                    <a:pt x="5937" y="1"/>
                    <a:pt x="4858" y="1"/>
                  </a:cubicBezTo>
                  <a:close/>
                  <a:moveTo>
                    <a:pt x="1" y="6117"/>
                  </a:moveTo>
                  <a:lnTo>
                    <a:pt x="1" y="6744"/>
                  </a:lnTo>
                  <a:cubicBezTo>
                    <a:pt x="201" y="7396"/>
                    <a:pt x="477" y="8022"/>
                    <a:pt x="828" y="8624"/>
                  </a:cubicBezTo>
                  <a:cubicBezTo>
                    <a:pt x="1028" y="8924"/>
                    <a:pt x="1229" y="9250"/>
                    <a:pt x="1454" y="9551"/>
                  </a:cubicBezTo>
                  <a:cubicBezTo>
                    <a:pt x="1780" y="10002"/>
                    <a:pt x="2106" y="10478"/>
                    <a:pt x="2357" y="11005"/>
                  </a:cubicBezTo>
                  <a:cubicBezTo>
                    <a:pt x="2733" y="11757"/>
                    <a:pt x="2858" y="12584"/>
                    <a:pt x="2783" y="13386"/>
                  </a:cubicBezTo>
                  <a:cubicBezTo>
                    <a:pt x="2733" y="13912"/>
                    <a:pt x="2582" y="14388"/>
                    <a:pt x="2306" y="14764"/>
                  </a:cubicBezTo>
                  <a:cubicBezTo>
                    <a:pt x="2156" y="14990"/>
                    <a:pt x="1956" y="15190"/>
                    <a:pt x="1730" y="15366"/>
                  </a:cubicBezTo>
                  <a:lnTo>
                    <a:pt x="1981" y="15366"/>
                  </a:lnTo>
                  <a:cubicBezTo>
                    <a:pt x="2156" y="15215"/>
                    <a:pt x="2306" y="15040"/>
                    <a:pt x="2432" y="14839"/>
                  </a:cubicBezTo>
                  <a:cubicBezTo>
                    <a:pt x="2707" y="14463"/>
                    <a:pt x="2883" y="13962"/>
                    <a:pt x="2933" y="13386"/>
                  </a:cubicBezTo>
                  <a:cubicBezTo>
                    <a:pt x="3033" y="12584"/>
                    <a:pt x="2858" y="11731"/>
                    <a:pt x="2482" y="10929"/>
                  </a:cubicBezTo>
                  <a:cubicBezTo>
                    <a:pt x="2256" y="10403"/>
                    <a:pt x="1905" y="9927"/>
                    <a:pt x="1580" y="9451"/>
                  </a:cubicBezTo>
                  <a:cubicBezTo>
                    <a:pt x="1354" y="9150"/>
                    <a:pt x="1154" y="8849"/>
                    <a:pt x="953" y="8549"/>
                  </a:cubicBezTo>
                  <a:cubicBezTo>
                    <a:pt x="502" y="7797"/>
                    <a:pt x="201" y="6970"/>
                    <a:pt x="1" y="61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0;p59">
              <a:extLst>
                <a:ext uri="{FF2B5EF4-FFF2-40B4-BE49-F238E27FC236}">
                  <a16:creationId xmlns:a16="http://schemas.microsoft.com/office/drawing/2014/main" id="{4986CD26-17DF-4D2B-D97E-A2FA4DC72982}"/>
                </a:ext>
              </a:extLst>
            </p:cNvPr>
            <p:cNvSpPr/>
            <p:nvPr/>
          </p:nvSpPr>
          <p:spPr>
            <a:xfrm>
              <a:off x="6987226" y="1590733"/>
              <a:ext cx="157224" cy="157639"/>
            </a:xfrm>
            <a:custGeom>
              <a:avLst/>
              <a:gdLst/>
              <a:ahLst/>
              <a:cxnLst/>
              <a:rect l="l" t="t" r="r" b="b"/>
              <a:pathLst>
                <a:path w="1504" h="1508" extrusionOk="0">
                  <a:moveTo>
                    <a:pt x="841" y="0"/>
                  </a:moveTo>
                  <a:cubicBezTo>
                    <a:pt x="577" y="0"/>
                    <a:pt x="327" y="166"/>
                    <a:pt x="226" y="430"/>
                  </a:cubicBezTo>
                  <a:lnTo>
                    <a:pt x="0" y="1106"/>
                  </a:lnTo>
                  <a:lnTo>
                    <a:pt x="1153" y="1507"/>
                  </a:lnTo>
                  <a:lnTo>
                    <a:pt x="1404" y="831"/>
                  </a:lnTo>
                  <a:cubicBezTo>
                    <a:pt x="1504" y="505"/>
                    <a:pt x="1353" y="154"/>
                    <a:pt x="1028" y="29"/>
                  </a:cubicBezTo>
                  <a:cubicBezTo>
                    <a:pt x="966" y="10"/>
                    <a:pt x="903" y="0"/>
                    <a:pt x="8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1;p59">
              <a:extLst>
                <a:ext uri="{FF2B5EF4-FFF2-40B4-BE49-F238E27FC236}">
                  <a16:creationId xmlns:a16="http://schemas.microsoft.com/office/drawing/2014/main" id="{B5B210C8-1239-A7A2-445B-BE9F05DA6086}"/>
                </a:ext>
              </a:extLst>
            </p:cNvPr>
            <p:cNvSpPr/>
            <p:nvPr/>
          </p:nvSpPr>
          <p:spPr>
            <a:xfrm>
              <a:off x="5517350" y="1333052"/>
              <a:ext cx="2486529" cy="1712179"/>
            </a:xfrm>
            <a:custGeom>
              <a:avLst/>
              <a:gdLst/>
              <a:ahLst/>
              <a:cxnLst/>
              <a:rect l="l" t="t" r="r" b="b"/>
              <a:pathLst>
                <a:path w="23786" h="16379" extrusionOk="0">
                  <a:moveTo>
                    <a:pt x="3557" y="0"/>
                  </a:moveTo>
                  <a:cubicBezTo>
                    <a:pt x="3260" y="0"/>
                    <a:pt x="2988" y="188"/>
                    <a:pt x="2908" y="489"/>
                  </a:cubicBezTo>
                  <a:lnTo>
                    <a:pt x="1" y="9762"/>
                  </a:lnTo>
                  <a:lnTo>
                    <a:pt x="1680" y="10288"/>
                  </a:lnTo>
                  <a:lnTo>
                    <a:pt x="8497" y="12494"/>
                  </a:lnTo>
                  <a:lnTo>
                    <a:pt x="8572" y="12494"/>
                  </a:lnTo>
                  <a:lnTo>
                    <a:pt x="14587" y="14449"/>
                  </a:lnTo>
                  <a:lnTo>
                    <a:pt x="15465" y="14724"/>
                  </a:lnTo>
                  <a:lnTo>
                    <a:pt x="15515" y="14724"/>
                  </a:lnTo>
                  <a:lnTo>
                    <a:pt x="20602" y="16353"/>
                  </a:lnTo>
                  <a:lnTo>
                    <a:pt x="20602" y="16378"/>
                  </a:lnTo>
                  <a:lnTo>
                    <a:pt x="20628" y="16328"/>
                  </a:lnTo>
                  <a:lnTo>
                    <a:pt x="21755" y="12844"/>
                  </a:lnTo>
                  <a:lnTo>
                    <a:pt x="23635" y="7130"/>
                  </a:lnTo>
                  <a:cubicBezTo>
                    <a:pt x="23785" y="6704"/>
                    <a:pt x="23560" y="6253"/>
                    <a:pt x="23134" y="6128"/>
                  </a:cubicBezTo>
                  <a:lnTo>
                    <a:pt x="17946" y="4499"/>
                  </a:lnTo>
                  <a:lnTo>
                    <a:pt x="17820" y="4448"/>
                  </a:lnTo>
                  <a:lnTo>
                    <a:pt x="12282" y="2719"/>
                  </a:lnTo>
                  <a:lnTo>
                    <a:pt x="12156" y="2669"/>
                  </a:lnTo>
                  <a:lnTo>
                    <a:pt x="4387" y="213"/>
                  </a:lnTo>
                  <a:lnTo>
                    <a:pt x="3785" y="37"/>
                  </a:lnTo>
                  <a:cubicBezTo>
                    <a:pt x="3709" y="12"/>
                    <a:pt x="3633" y="0"/>
                    <a:pt x="3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2;p59">
              <a:extLst>
                <a:ext uri="{FF2B5EF4-FFF2-40B4-BE49-F238E27FC236}">
                  <a16:creationId xmlns:a16="http://schemas.microsoft.com/office/drawing/2014/main" id="{FB2BA7E5-70BA-4DBD-4341-49227C73CD7A}"/>
                </a:ext>
              </a:extLst>
            </p:cNvPr>
            <p:cNvSpPr/>
            <p:nvPr/>
          </p:nvSpPr>
          <p:spPr>
            <a:xfrm>
              <a:off x="6064908" y="1846324"/>
              <a:ext cx="293541" cy="441765"/>
            </a:xfrm>
            <a:custGeom>
              <a:avLst/>
              <a:gdLst/>
              <a:ahLst/>
              <a:cxnLst/>
              <a:rect l="l" t="t" r="r" b="b"/>
              <a:pathLst>
                <a:path w="2808" h="4226" extrusionOk="0">
                  <a:moveTo>
                    <a:pt x="1941" y="1"/>
                  </a:moveTo>
                  <a:cubicBezTo>
                    <a:pt x="1649" y="1"/>
                    <a:pt x="1367" y="184"/>
                    <a:pt x="1254" y="466"/>
                  </a:cubicBezTo>
                  <a:lnTo>
                    <a:pt x="151" y="3173"/>
                  </a:lnTo>
                  <a:cubicBezTo>
                    <a:pt x="1" y="3574"/>
                    <a:pt x="176" y="4000"/>
                    <a:pt x="552" y="4175"/>
                  </a:cubicBezTo>
                  <a:cubicBezTo>
                    <a:pt x="643" y="4209"/>
                    <a:pt x="737" y="4225"/>
                    <a:pt x="829" y="4225"/>
                  </a:cubicBezTo>
                  <a:cubicBezTo>
                    <a:pt x="1143" y="4225"/>
                    <a:pt x="1439" y="4040"/>
                    <a:pt x="1555" y="3749"/>
                  </a:cubicBezTo>
                  <a:lnTo>
                    <a:pt x="2658" y="1042"/>
                  </a:lnTo>
                  <a:cubicBezTo>
                    <a:pt x="2808" y="666"/>
                    <a:pt x="2633" y="215"/>
                    <a:pt x="2232" y="65"/>
                  </a:cubicBezTo>
                  <a:cubicBezTo>
                    <a:pt x="2138" y="21"/>
                    <a:pt x="2039" y="1"/>
                    <a:pt x="1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33;p59">
              <a:extLst>
                <a:ext uri="{FF2B5EF4-FFF2-40B4-BE49-F238E27FC236}">
                  <a16:creationId xmlns:a16="http://schemas.microsoft.com/office/drawing/2014/main" id="{6794548E-36BC-3288-8870-28ACD3F963C2}"/>
                </a:ext>
              </a:extLst>
            </p:cNvPr>
            <p:cNvSpPr/>
            <p:nvPr/>
          </p:nvSpPr>
          <p:spPr>
            <a:xfrm>
              <a:off x="5981070" y="1930162"/>
              <a:ext cx="461219" cy="272941"/>
            </a:xfrm>
            <a:custGeom>
              <a:avLst/>
              <a:gdLst/>
              <a:ahLst/>
              <a:cxnLst/>
              <a:rect l="l" t="t" r="r" b="b"/>
              <a:pathLst>
                <a:path w="4412" h="2611" extrusionOk="0">
                  <a:moveTo>
                    <a:pt x="839" y="1"/>
                  </a:moveTo>
                  <a:cubicBezTo>
                    <a:pt x="546" y="1"/>
                    <a:pt x="264" y="184"/>
                    <a:pt x="151" y="466"/>
                  </a:cubicBezTo>
                  <a:cubicBezTo>
                    <a:pt x="1" y="867"/>
                    <a:pt x="176" y="1293"/>
                    <a:pt x="552" y="1468"/>
                  </a:cubicBezTo>
                  <a:lnTo>
                    <a:pt x="3259" y="2546"/>
                  </a:lnTo>
                  <a:cubicBezTo>
                    <a:pt x="3359" y="2590"/>
                    <a:pt x="3461" y="2610"/>
                    <a:pt x="3560" y="2610"/>
                  </a:cubicBezTo>
                  <a:cubicBezTo>
                    <a:pt x="3857" y="2610"/>
                    <a:pt x="4130" y="2427"/>
                    <a:pt x="4262" y="2145"/>
                  </a:cubicBezTo>
                  <a:cubicBezTo>
                    <a:pt x="4412" y="1744"/>
                    <a:pt x="4237" y="1318"/>
                    <a:pt x="3836" y="1142"/>
                  </a:cubicBezTo>
                  <a:lnTo>
                    <a:pt x="1129" y="65"/>
                  </a:lnTo>
                  <a:cubicBezTo>
                    <a:pt x="1035" y="21"/>
                    <a:pt x="936"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4;p59">
              <a:extLst>
                <a:ext uri="{FF2B5EF4-FFF2-40B4-BE49-F238E27FC236}">
                  <a16:creationId xmlns:a16="http://schemas.microsoft.com/office/drawing/2014/main" id="{83EAE144-D1BE-2FA1-D647-0D36EB52DBC5}"/>
                </a:ext>
              </a:extLst>
            </p:cNvPr>
            <p:cNvSpPr/>
            <p:nvPr/>
          </p:nvSpPr>
          <p:spPr>
            <a:xfrm>
              <a:off x="5517350" y="1328452"/>
              <a:ext cx="458606" cy="1080160"/>
            </a:xfrm>
            <a:custGeom>
              <a:avLst/>
              <a:gdLst/>
              <a:ahLst/>
              <a:cxnLst/>
              <a:rect l="l" t="t" r="r" b="b"/>
              <a:pathLst>
                <a:path w="4387" h="10333" extrusionOk="0">
                  <a:moveTo>
                    <a:pt x="3448" y="0"/>
                  </a:moveTo>
                  <a:cubicBezTo>
                    <a:pt x="3217" y="0"/>
                    <a:pt x="3012" y="144"/>
                    <a:pt x="2933" y="382"/>
                  </a:cubicBezTo>
                  <a:lnTo>
                    <a:pt x="1" y="9806"/>
                  </a:lnTo>
                  <a:lnTo>
                    <a:pt x="1680" y="10332"/>
                  </a:lnTo>
                  <a:lnTo>
                    <a:pt x="4387" y="257"/>
                  </a:lnTo>
                  <a:lnTo>
                    <a:pt x="3635" y="31"/>
                  </a:lnTo>
                  <a:cubicBezTo>
                    <a:pt x="3572" y="10"/>
                    <a:pt x="3509" y="0"/>
                    <a:pt x="34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5;p59">
              <a:extLst>
                <a:ext uri="{FF2B5EF4-FFF2-40B4-BE49-F238E27FC236}">
                  <a16:creationId xmlns:a16="http://schemas.microsoft.com/office/drawing/2014/main" id="{90FF75F0-1472-5883-83B6-022076C726EE}"/>
                </a:ext>
              </a:extLst>
            </p:cNvPr>
            <p:cNvSpPr/>
            <p:nvPr/>
          </p:nvSpPr>
          <p:spPr>
            <a:xfrm>
              <a:off x="5850087" y="1727258"/>
              <a:ext cx="752043" cy="691813"/>
            </a:xfrm>
            <a:custGeom>
              <a:avLst/>
              <a:gdLst/>
              <a:ahLst/>
              <a:cxnLst/>
              <a:rect l="l" t="t" r="r" b="b"/>
              <a:pathLst>
                <a:path w="7194" h="6618" extrusionOk="0">
                  <a:moveTo>
                    <a:pt x="3434" y="76"/>
                  </a:moveTo>
                  <a:cubicBezTo>
                    <a:pt x="3986" y="76"/>
                    <a:pt x="4537" y="201"/>
                    <a:pt x="5038" y="502"/>
                  </a:cubicBezTo>
                  <a:cubicBezTo>
                    <a:pt x="5790" y="928"/>
                    <a:pt x="6342" y="1630"/>
                    <a:pt x="6567" y="2482"/>
                  </a:cubicBezTo>
                  <a:cubicBezTo>
                    <a:pt x="6768" y="3309"/>
                    <a:pt x="6668" y="4186"/>
                    <a:pt x="6216" y="4938"/>
                  </a:cubicBezTo>
                  <a:cubicBezTo>
                    <a:pt x="5790" y="5690"/>
                    <a:pt x="5089" y="6216"/>
                    <a:pt x="4261" y="6442"/>
                  </a:cubicBezTo>
                  <a:cubicBezTo>
                    <a:pt x="3989" y="6516"/>
                    <a:pt x="3712" y="6552"/>
                    <a:pt x="3435" y="6552"/>
                  </a:cubicBezTo>
                  <a:cubicBezTo>
                    <a:pt x="2870" y="6552"/>
                    <a:pt x="2310" y="6402"/>
                    <a:pt x="1805" y="6116"/>
                  </a:cubicBezTo>
                  <a:cubicBezTo>
                    <a:pt x="1053" y="5690"/>
                    <a:pt x="527" y="4988"/>
                    <a:pt x="302" y="4136"/>
                  </a:cubicBezTo>
                  <a:cubicBezTo>
                    <a:pt x="76" y="3309"/>
                    <a:pt x="176" y="2432"/>
                    <a:pt x="627" y="1680"/>
                  </a:cubicBezTo>
                  <a:cubicBezTo>
                    <a:pt x="1229" y="652"/>
                    <a:pt x="2307" y="76"/>
                    <a:pt x="3434" y="76"/>
                  </a:cubicBezTo>
                  <a:close/>
                  <a:moveTo>
                    <a:pt x="3433" y="1"/>
                  </a:moveTo>
                  <a:cubicBezTo>
                    <a:pt x="2289" y="1"/>
                    <a:pt x="1173" y="597"/>
                    <a:pt x="552" y="1655"/>
                  </a:cubicBezTo>
                  <a:cubicBezTo>
                    <a:pt x="126" y="2407"/>
                    <a:pt x="1" y="3309"/>
                    <a:pt x="226" y="4161"/>
                  </a:cubicBezTo>
                  <a:cubicBezTo>
                    <a:pt x="452" y="5013"/>
                    <a:pt x="1003" y="5740"/>
                    <a:pt x="1755" y="6166"/>
                  </a:cubicBezTo>
                  <a:cubicBezTo>
                    <a:pt x="2282" y="6467"/>
                    <a:pt x="2833" y="6617"/>
                    <a:pt x="3409" y="6617"/>
                  </a:cubicBezTo>
                  <a:cubicBezTo>
                    <a:pt x="3710" y="6617"/>
                    <a:pt x="3986" y="6592"/>
                    <a:pt x="4287" y="6517"/>
                  </a:cubicBezTo>
                  <a:cubicBezTo>
                    <a:pt x="5139" y="6266"/>
                    <a:pt x="5840" y="5740"/>
                    <a:pt x="6292" y="4963"/>
                  </a:cubicBezTo>
                  <a:cubicBezTo>
                    <a:pt x="7194" y="3384"/>
                    <a:pt x="6668" y="1354"/>
                    <a:pt x="5089" y="452"/>
                  </a:cubicBezTo>
                  <a:cubicBezTo>
                    <a:pt x="4567" y="146"/>
                    <a:pt x="3997" y="1"/>
                    <a:pt x="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36;p59">
              <a:extLst>
                <a:ext uri="{FF2B5EF4-FFF2-40B4-BE49-F238E27FC236}">
                  <a16:creationId xmlns:a16="http://schemas.microsoft.com/office/drawing/2014/main" id="{EC4B66B2-717F-C531-E9A1-7B6661C216E4}"/>
                </a:ext>
              </a:extLst>
            </p:cNvPr>
            <p:cNvSpPr/>
            <p:nvPr/>
          </p:nvSpPr>
          <p:spPr>
            <a:xfrm>
              <a:off x="6848298" y="1720358"/>
              <a:ext cx="180954" cy="94081"/>
            </a:xfrm>
            <a:custGeom>
              <a:avLst/>
              <a:gdLst/>
              <a:ahLst/>
              <a:cxnLst/>
              <a:rect l="l" t="t" r="r" b="b"/>
              <a:pathLst>
                <a:path w="1731" h="900" extrusionOk="0">
                  <a:moveTo>
                    <a:pt x="269" y="1"/>
                  </a:moveTo>
                  <a:cubicBezTo>
                    <a:pt x="168" y="1"/>
                    <a:pt x="71" y="68"/>
                    <a:pt x="51" y="167"/>
                  </a:cubicBezTo>
                  <a:cubicBezTo>
                    <a:pt x="1" y="317"/>
                    <a:pt x="76" y="443"/>
                    <a:pt x="201" y="493"/>
                  </a:cubicBezTo>
                  <a:lnTo>
                    <a:pt x="1354" y="894"/>
                  </a:lnTo>
                  <a:cubicBezTo>
                    <a:pt x="1374" y="898"/>
                    <a:pt x="1395" y="900"/>
                    <a:pt x="1417" y="900"/>
                  </a:cubicBezTo>
                  <a:cubicBezTo>
                    <a:pt x="1526" y="900"/>
                    <a:pt x="1638" y="844"/>
                    <a:pt x="1680" y="718"/>
                  </a:cubicBezTo>
                  <a:cubicBezTo>
                    <a:pt x="1730" y="593"/>
                    <a:pt x="1655" y="443"/>
                    <a:pt x="1530" y="418"/>
                  </a:cubicBezTo>
                  <a:lnTo>
                    <a:pt x="352" y="17"/>
                  </a:lnTo>
                  <a:cubicBezTo>
                    <a:pt x="325" y="6"/>
                    <a:pt x="297"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37;p59">
              <a:extLst>
                <a:ext uri="{FF2B5EF4-FFF2-40B4-BE49-F238E27FC236}">
                  <a16:creationId xmlns:a16="http://schemas.microsoft.com/office/drawing/2014/main" id="{BBE8EC2D-BDEE-3EFB-369F-9D08E29E1248}"/>
                </a:ext>
              </a:extLst>
            </p:cNvPr>
            <p:cNvSpPr/>
            <p:nvPr/>
          </p:nvSpPr>
          <p:spPr>
            <a:xfrm>
              <a:off x="7089357" y="1801583"/>
              <a:ext cx="180850" cy="95127"/>
            </a:xfrm>
            <a:custGeom>
              <a:avLst/>
              <a:gdLst/>
              <a:ahLst/>
              <a:cxnLst/>
              <a:rect l="l" t="t" r="r" b="b"/>
              <a:pathLst>
                <a:path w="1730" h="910" extrusionOk="0">
                  <a:moveTo>
                    <a:pt x="294" y="1"/>
                  </a:moveTo>
                  <a:cubicBezTo>
                    <a:pt x="191" y="1"/>
                    <a:pt x="90" y="68"/>
                    <a:pt x="51" y="167"/>
                  </a:cubicBezTo>
                  <a:cubicBezTo>
                    <a:pt x="1" y="317"/>
                    <a:pt x="76" y="443"/>
                    <a:pt x="201" y="493"/>
                  </a:cubicBezTo>
                  <a:lnTo>
                    <a:pt x="1379" y="894"/>
                  </a:lnTo>
                  <a:cubicBezTo>
                    <a:pt x="1405" y="904"/>
                    <a:pt x="1432" y="909"/>
                    <a:pt x="1459" y="909"/>
                  </a:cubicBezTo>
                  <a:cubicBezTo>
                    <a:pt x="1562" y="909"/>
                    <a:pt x="1660" y="837"/>
                    <a:pt x="1680" y="718"/>
                  </a:cubicBezTo>
                  <a:cubicBezTo>
                    <a:pt x="1730" y="593"/>
                    <a:pt x="1655" y="443"/>
                    <a:pt x="1529" y="418"/>
                  </a:cubicBezTo>
                  <a:lnTo>
                    <a:pt x="376" y="17"/>
                  </a:lnTo>
                  <a:cubicBezTo>
                    <a:pt x="350" y="6"/>
                    <a:pt x="322"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38;p59">
              <a:extLst>
                <a:ext uri="{FF2B5EF4-FFF2-40B4-BE49-F238E27FC236}">
                  <a16:creationId xmlns:a16="http://schemas.microsoft.com/office/drawing/2014/main" id="{8D4AE338-992D-62ED-5A97-721D91BE8845}"/>
                </a:ext>
              </a:extLst>
            </p:cNvPr>
            <p:cNvSpPr/>
            <p:nvPr/>
          </p:nvSpPr>
          <p:spPr>
            <a:xfrm>
              <a:off x="7487638" y="2252761"/>
              <a:ext cx="196530" cy="172169"/>
            </a:xfrm>
            <a:custGeom>
              <a:avLst/>
              <a:gdLst/>
              <a:ahLst/>
              <a:cxnLst/>
              <a:rect l="l" t="t" r="r" b="b"/>
              <a:pathLst>
                <a:path w="1880" h="1647" extrusionOk="0">
                  <a:moveTo>
                    <a:pt x="933" y="0"/>
                  </a:moveTo>
                  <a:cubicBezTo>
                    <a:pt x="649" y="0"/>
                    <a:pt x="376" y="145"/>
                    <a:pt x="226" y="412"/>
                  </a:cubicBezTo>
                  <a:cubicBezTo>
                    <a:pt x="0" y="788"/>
                    <a:pt x="125" y="1290"/>
                    <a:pt x="526" y="1540"/>
                  </a:cubicBezTo>
                  <a:cubicBezTo>
                    <a:pt x="647" y="1613"/>
                    <a:pt x="780" y="1646"/>
                    <a:pt x="913" y="1646"/>
                  </a:cubicBezTo>
                  <a:cubicBezTo>
                    <a:pt x="1195" y="1646"/>
                    <a:pt x="1476" y="1495"/>
                    <a:pt x="1629" y="1239"/>
                  </a:cubicBezTo>
                  <a:cubicBezTo>
                    <a:pt x="1880" y="838"/>
                    <a:pt x="1729" y="337"/>
                    <a:pt x="1353" y="112"/>
                  </a:cubicBezTo>
                  <a:cubicBezTo>
                    <a:pt x="1220" y="36"/>
                    <a:pt x="1075" y="0"/>
                    <a:pt x="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39;p59">
              <a:extLst>
                <a:ext uri="{FF2B5EF4-FFF2-40B4-BE49-F238E27FC236}">
                  <a16:creationId xmlns:a16="http://schemas.microsoft.com/office/drawing/2014/main" id="{13CCB3C7-EFE8-6151-0C6D-AF535E215E42}"/>
                </a:ext>
              </a:extLst>
            </p:cNvPr>
            <p:cNvSpPr/>
            <p:nvPr/>
          </p:nvSpPr>
          <p:spPr>
            <a:xfrm>
              <a:off x="7592383" y="2459742"/>
              <a:ext cx="196635" cy="172692"/>
            </a:xfrm>
            <a:custGeom>
              <a:avLst/>
              <a:gdLst/>
              <a:ahLst/>
              <a:cxnLst/>
              <a:rect l="l" t="t" r="r" b="b"/>
              <a:pathLst>
                <a:path w="1881" h="1652" extrusionOk="0">
                  <a:moveTo>
                    <a:pt x="933" y="0"/>
                  </a:moveTo>
                  <a:cubicBezTo>
                    <a:pt x="649" y="0"/>
                    <a:pt x="376" y="145"/>
                    <a:pt x="226" y="412"/>
                  </a:cubicBezTo>
                  <a:cubicBezTo>
                    <a:pt x="1" y="813"/>
                    <a:pt x="126" y="1315"/>
                    <a:pt x="527" y="1540"/>
                  </a:cubicBezTo>
                  <a:cubicBezTo>
                    <a:pt x="652" y="1615"/>
                    <a:pt x="794" y="1652"/>
                    <a:pt x="936" y="1652"/>
                  </a:cubicBezTo>
                  <a:cubicBezTo>
                    <a:pt x="1220" y="1652"/>
                    <a:pt x="1504" y="1507"/>
                    <a:pt x="1655" y="1239"/>
                  </a:cubicBezTo>
                  <a:cubicBezTo>
                    <a:pt x="1880" y="838"/>
                    <a:pt x="1730" y="337"/>
                    <a:pt x="1354" y="112"/>
                  </a:cubicBezTo>
                  <a:cubicBezTo>
                    <a:pt x="1220" y="36"/>
                    <a:pt x="1075" y="0"/>
                    <a:pt x="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0;p59">
              <a:extLst>
                <a:ext uri="{FF2B5EF4-FFF2-40B4-BE49-F238E27FC236}">
                  <a16:creationId xmlns:a16="http://schemas.microsoft.com/office/drawing/2014/main" id="{2A44471C-51B1-D1F1-B46B-DC787C1081FF}"/>
                </a:ext>
              </a:extLst>
            </p:cNvPr>
            <p:cNvSpPr/>
            <p:nvPr/>
          </p:nvSpPr>
          <p:spPr>
            <a:xfrm>
              <a:off x="7380176" y="2530409"/>
              <a:ext cx="196635" cy="172169"/>
            </a:xfrm>
            <a:custGeom>
              <a:avLst/>
              <a:gdLst/>
              <a:ahLst/>
              <a:cxnLst/>
              <a:rect l="l" t="t" r="r" b="b"/>
              <a:pathLst>
                <a:path w="1881" h="1647" extrusionOk="0">
                  <a:moveTo>
                    <a:pt x="933" y="1"/>
                  </a:moveTo>
                  <a:cubicBezTo>
                    <a:pt x="649" y="1"/>
                    <a:pt x="376" y="146"/>
                    <a:pt x="226" y="413"/>
                  </a:cubicBezTo>
                  <a:cubicBezTo>
                    <a:pt x="0" y="789"/>
                    <a:pt x="126" y="1290"/>
                    <a:pt x="527" y="1541"/>
                  </a:cubicBezTo>
                  <a:cubicBezTo>
                    <a:pt x="655" y="1613"/>
                    <a:pt x="794" y="1647"/>
                    <a:pt x="931" y="1647"/>
                  </a:cubicBezTo>
                  <a:cubicBezTo>
                    <a:pt x="1221" y="1647"/>
                    <a:pt x="1501" y="1496"/>
                    <a:pt x="1655" y="1240"/>
                  </a:cubicBezTo>
                  <a:cubicBezTo>
                    <a:pt x="1880" y="839"/>
                    <a:pt x="1730" y="338"/>
                    <a:pt x="1354" y="112"/>
                  </a:cubicBezTo>
                  <a:cubicBezTo>
                    <a:pt x="1220" y="37"/>
                    <a:pt x="1075" y="1"/>
                    <a:pt x="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41;p59">
              <a:extLst>
                <a:ext uri="{FF2B5EF4-FFF2-40B4-BE49-F238E27FC236}">
                  <a16:creationId xmlns:a16="http://schemas.microsoft.com/office/drawing/2014/main" id="{94E66CE3-5040-5AB6-D039-EC33F4B01156}"/>
                </a:ext>
              </a:extLst>
            </p:cNvPr>
            <p:cNvSpPr/>
            <p:nvPr/>
          </p:nvSpPr>
          <p:spPr>
            <a:xfrm>
              <a:off x="7275326" y="2344962"/>
              <a:ext cx="196635" cy="172169"/>
            </a:xfrm>
            <a:custGeom>
              <a:avLst/>
              <a:gdLst/>
              <a:ahLst/>
              <a:cxnLst/>
              <a:rect l="l" t="t" r="r" b="b"/>
              <a:pathLst>
                <a:path w="1881" h="1647" extrusionOk="0">
                  <a:moveTo>
                    <a:pt x="967" y="1"/>
                  </a:moveTo>
                  <a:cubicBezTo>
                    <a:pt x="683" y="1"/>
                    <a:pt x="397" y="152"/>
                    <a:pt x="227" y="408"/>
                  </a:cubicBezTo>
                  <a:cubicBezTo>
                    <a:pt x="1" y="809"/>
                    <a:pt x="151" y="1310"/>
                    <a:pt x="527" y="1535"/>
                  </a:cubicBezTo>
                  <a:cubicBezTo>
                    <a:pt x="661" y="1611"/>
                    <a:pt x="806" y="1647"/>
                    <a:pt x="948" y="1647"/>
                  </a:cubicBezTo>
                  <a:cubicBezTo>
                    <a:pt x="1232" y="1647"/>
                    <a:pt x="1505" y="1502"/>
                    <a:pt x="1655" y="1235"/>
                  </a:cubicBezTo>
                  <a:cubicBezTo>
                    <a:pt x="1881" y="859"/>
                    <a:pt x="1755" y="332"/>
                    <a:pt x="1354" y="107"/>
                  </a:cubicBezTo>
                  <a:cubicBezTo>
                    <a:pt x="1234" y="35"/>
                    <a:pt x="1100" y="1"/>
                    <a:pt x="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2;p59">
              <a:extLst>
                <a:ext uri="{FF2B5EF4-FFF2-40B4-BE49-F238E27FC236}">
                  <a16:creationId xmlns:a16="http://schemas.microsoft.com/office/drawing/2014/main" id="{46DD7DAF-0D79-0AEE-A523-05CCE9B30FE2}"/>
                </a:ext>
              </a:extLst>
            </p:cNvPr>
            <p:cNvSpPr/>
            <p:nvPr/>
          </p:nvSpPr>
          <p:spPr>
            <a:xfrm>
              <a:off x="6575878" y="2445316"/>
              <a:ext cx="138930" cy="120215"/>
            </a:xfrm>
            <a:custGeom>
              <a:avLst/>
              <a:gdLst/>
              <a:ahLst/>
              <a:cxnLst/>
              <a:rect l="l" t="t" r="r" b="b"/>
              <a:pathLst>
                <a:path w="1329" h="1150" extrusionOk="0">
                  <a:moveTo>
                    <a:pt x="1064" y="1"/>
                  </a:moveTo>
                  <a:cubicBezTo>
                    <a:pt x="899" y="1"/>
                    <a:pt x="649" y="127"/>
                    <a:pt x="426" y="350"/>
                  </a:cubicBezTo>
                  <a:cubicBezTo>
                    <a:pt x="126" y="626"/>
                    <a:pt x="0" y="976"/>
                    <a:pt x="126" y="1102"/>
                  </a:cubicBezTo>
                  <a:cubicBezTo>
                    <a:pt x="158" y="1134"/>
                    <a:pt x="204" y="1150"/>
                    <a:pt x="260" y="1150"/>
                  </a:cubicBezTo>
                  <a:cubicBezTo>
                    <a:pt x="419" y="1150"/>
                    <a:pt x="655" y="1023"/>
                    <a:pt x="877" y="801"/>
                  </a:cubicBezTo>
                  <a:cubicBezTo>
                    <a:pt x="1178" y="525"/>
                    <a:pt x="1329" y="199"/>
                    <a:pt x="1203" y="49"/>
                  </a:cubicBezTo>
                  <a:cubicBezTo>
                    <a:pt x="1171" y="16"/>
                    <a:pt x="1123"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43;p59">
              <a:extLst>
                <a:ext uri="{FF2B5EF4-FFF2-40B4-BE49-F238E27FC236}">
                  <a16:creationId xmlns:a16="http://schemas.microsoft.com/office/drawing/2014/main" id="{7A6B4996-FF93-B2BA-4D06-C9E752A9897B}"/>
                </a:ext>
              </a:extLst>
            </p:cNvPr>
            <p:cNvSpPr/>
            <p:nvPr/>
          </p:nvSpPr>
          <p:spPr>
            <a:xfrm>
              <a:off x="6759234" y="2500302"/>
              <a:ext cx="138930" cy="119274"/>
            </a:xfrm>
            <a:custGeom>
              <a:avLst/>
              <a:gdLst/>
              <a:ahLst/>
              <a:cxnLst/>
              <a:rect l="l" t="t" r="r" b="b"/>
              <a:pathLst>
                <a:path w="1329" h="1141" extrusionOk="0">
                  <a:moveTo>
                    <a:pt x="1087" y="1"/>
                  </a:moveTo>
                  <a:cubicBezTo>
                    <a:pt x="922" y="1"/>
                    <a:pt x="673" y="122"/>
                    <a:pt x="452" y="325"/>
                  </a:cubicBezTo>
                  <a:cubicBezTo>
                    <a:pt x="151" y="626"/>
                    <a:pt x="1" y="952"/>
                    <a:pt x="126" y="1077"/>
                  </a:cubicBezTo>
                  <a:cubicBezTo>
                    <a:pt x="162" y="1120"/>
                    <a:pt x="217" y="1141"/>
                    <a:pt x="284" y="1141"/>
                  </a:cubicBezTo>
                  <a:cubicBezTo>
                    <a:pt x="449" y="1141"/>
                    <a:pt x="689" y="1015"/>
                    <a:pt x="903" y="801"/>
                  </a:cubicBezTo>
                  <a:cubicBezTo>
                    <a:pt x="1204" y="526"/>
                    <a:pt x="1329" y="175"/>
                    <a:pt x="1229" y="49"/>
                  </a:cubicBezTo>
                  <a:cubicBezTo>
                    <a:pt x="1196" y="16"/>
                    <a:pt x="1147" y="1"/>
                    <a:pt x="10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44;p59">
              <a:extLst>
                <a:ext uri="{FF2B5EF4-FFF2-40B4-BE49-F238E27FC236}">
                  <a16:creationId xmlns:a16="http://schemas.microsoft.com/office/drawing/2014/main" id="{E450AB42-4EB2-7FD5-108A-710724C58931}"/>
                </a:ext>
              </a:extLst>
            </p:cNvPr>
            <p:cNvSpPr/>
            <p:nvPr/>
          </p:nvSpPr>
          <p:spPr>
            <a:xfrm>
              <a:off x="6934749" y="2560620"/>
              <a:ext cx="139035" cy="117706"/>
            </a:xfrm>
            <a:custGeom>
              <a:avLst/>
              <a:gdLst/>
              <a:ahLst/>
              <a:cxnLst/>
              <a:rect l="l" t="t" r="r" b="b"/>
              <a:pathLst>
                <a:path w="1330" h="1126" extrusionOk="0">
                  <a:moveTo>
                    <a:pt x="1067" y="0"/>
                  </a:moveTo>
                  <a:cubicBezTo>
                    <a:pt x="908" y="0"/>
                    <a:pt x="673" y="122"/>
                    <a:pt x="452" y="325"/>
                  </a:cubicBezTo>
                  <a:cubicBezTo>
                    <a:pt x="151" y="625"/>
                    <a:pt x="1" y="951"/>
                    <a:pt x="126" y="1076"/>
                  </a:cubicBezTo>
                  <a:cubicBezTo>
                    <a:pt x="159" y="1110"/>
                    <a:pt x="208" y="1125"/>
                    <a:pt x="267" y="1125"/>
                  </a:cubicBezTo>
                  <a:cubicBezTo>
                    <a:pt x="431" y="1125"/>
                    <a:pt x="675" y="1004"/>
                    <a:pt x="878" y="801"/>
                  </a:cubicBezTo>
                  <a:cubicBezTo>
                    <a:pt x="1179" y="500"/>
                    <a:pt x="1329" y="174"/>
                    <a:pt x="1204" y="49"/>
                  </a:cubicBezTo>
                  <a:cubicBezTo>
                    <a:pt x="1171" y="16"/>
                    <a:pt x="1124" y="0"/>
                    <a:pt x="1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5;p59">
              <a:extLst>
                <a:ext uri="{FF2B5EF4-FFF2-40B4-BE49-F238E27FC236}">
                  <a16:creationId xmlns:a16="http://schemas.microsoft.com/office/drawing/2014/main" id="{B7811E75-1C30-0143-AF27-C51BEC770997}"/>
                </a:ext>
              </a:extLst>
            </p:cNvPr>
            <p:cNvSpPr/>
            <p:nvPr/>
          </p:nvSpPr>
          <p:spPr>
            <a:xfrm>
              <a:off x="6746167" y="1611954"/>
              <a:ext cx="647192" cy="395770"/>
            </a:xfrm>
            <a:custGeom>
              <a:avLst/>
              <a:gdLst/>
              <a:ahLst/>
              <a:cxnLst/>
              <a:rect l="l" t="t" r="r" b="b"/>
              <a:pathLst>
                <a:path w="6191" h="3786" extrusionOk="0">
                  <a:moveTo>
                    <a:pt x="401" y="1"/>
                  </a:moveTo>
                  <a:lnTo>
                    <a:pt x="0" y="2081"/>
                  </a:lnTo>
                  <a:lnTo>
                    <a:pt x="5439" y="3785"/>
                  </a:lnTo>
                  <a:lnTo>
                    <a:pt x="6191" y="1831"/>
                  </a:lnTo>
                  <a:lnTo>
                    <a:pt x="6065" y="1780"/>
                  </a:lnTo>
                  <a:lnTo>
                    <a:pt x="5364" y="3635"/>
                  </a:lnTo>
                  <a:lnTo>
                    <a:pt x="151" y="2006"/>
                  </a:lnTo>
                  <a:lnTo>
                    <a:pt x="527" y="51"/>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46;p59">
              <a:extLst>
                <a:ext uri="{FF2B5EF4-FFF2-40B4-BE49-F238E27FC236}">
                  <a16:creationId xmlns:a16="http://schemas.microsoft.com/office/drawing/2014/main" id="{3615B8D8-2632-9427-DCF9-7034E2F6A32E}"/>
                </a:ext>
              </a:extLst>
            </p:cNvPr>
            <p:cNvSpPr/>
            <p:nvPr/>
          </p:nvSpPr>
          <p:spPr>
            <a:xfrm>
              <a:off x="6405590" y="1950651"/>
              <a:ext cx="867243" cy="921685"/>
            </a:xfrm>
            <a:custGeom>
              <a:avLst/>
              <a:gdLst/>
              <a:ahLst/>
              <a:cxnLst/>
              <a:rect l="l" t="t" r="r" b="b"/>
              <a:pathLst>
                <a:path w="8296" h="8817" extrusionOk="0">
                  <a:moveTo>
                    <a:pt x="3653" y="1"/>
                  </a:moveTo>
                  <a:cubicBezTo>
                    <a:pt x="3231" y="1"/>
                    <a:pt x="2838" y="242"/>
                    <a:pt x="2657" y="646"/>
                  </a:cubicBezTo>
                  <a:lnTo>
                    <a:pt x="0" y="6586"/>
                  </a:lnTo>
                  <a:lnTo>
                    <a:pt x="75" y="6611"/>
                  </a:lnTo>
                  <a:lnTo>
                    <a:pt x="2707" y="671"/>
                  </a:lnTo>
                  <a:cubicBezTo>
                    <a:pt x="2886" y="293"/>
                    <a:pt x="3254" y="73"/>
                    <a:pt x="3636" y="73"/>
                  </a:cubicBezTo>
                  <a:cubicBezTo>
                    <a:pt x="3736" y="73"/>
                    <a:pt x="3836" y="88"/>
                    <a:pt x="3935" y="119"/>
                  </a:cubicBezTo>
                  <a:lnTo>
                    <a:pt x="7444" y="1172"/>
                  </a:lnTo>
                  <a:cubicBezTo>
                    <a:pt x="7920" y="1322"/>
                    <a:pt x="8221" y="1824"/>
                    <a:pt x="8146" y="2325"/>
                  </a:cubicBezTo>
                  <a:lnTo>
                    <a:pt x="7043" y="8315"/>
                  </a:lnTo>
                  <a:lnTo>
                    <a:pt x="6968" y="8816"/>
                  </a:lnTo>
                  <a:lnTo>
                    <a:pt x="7018" y="8816"/>
                  </a:lnTo>
                  <a:lnTo>
                    <a:pt x="7118" y="8290"/>
                  </a:lnTo>
                  <a:lnTo>
                    <a:pt x="8196" y="2350"/>
                  </a:lnTo>
                  <a:cubicBezTo>
                    <a:pt x="8296" y="1799"/>
                    <a:pt x="7970" y="1272"/>
                    <a:pt x="7444" y="1122"/>
                  </a:cubicBezTo>
                  <a:lnTo>
                    <a:pt x="3960" y="44"/>
                  </a:lnTo>
                  <a:cubicBezTo>
                    <a:pt x="3858" y="15"/>
                    <a:pt x="3754" y="1"/>
                    <a:pt x="3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47;p59">
              <a:extLst>
                <a:ext uri="{FF2B5EF4-FFF2-40B4-BE49-F238E27FC236}">
                  <a16:creationId xmlns:a16="http://schemas.microsoft.com/office/drawing/2014/main" id="{EB57B740-7DCD-1ADC-2BF3-108B2516B0B6}"/>
                </a:ext>
              </a:extLst>
            </p:cNvPr>
            <p:cNvSpPr/>
            <p:nvPr/>
          </p:nvSpPr>
          <p:spPr>
            <a:xfrm>
              <a:off x="6678010" y="2165473"/>
              <a:ext cx="500526" cy="266669"/>
            </a:xfrm>
            <a:custGeom>
              <a:avLst/>
              <a:gdLst/>
              <a:ahLst/>
              <a:cxnLst/>
              <a:rect l="l" t="t" r="r" b="b"/>
              <a:pathLst>
                <a:path w="4788" h="2551" extrusionOk="0">
                  <a:moveTo>
                    <a:pt x="846" y="69"/>
                  </a:moveTo>
                  <a:cubicBezTo>
                    <a:pt x="908" y="69"/>
                    <a:pt x="970" y="78"/>
                    <a:pt x="1028" y="94"/>
                  </a:cubicBezTo>
                  <a:lnTo>
                    <a:pt x="4186" y="1047"/>
                  </a:lnTo>
                  <a:cubicBezTo>
                    <a:pt x="4236" y="1047"/>
                    <a:pt x="4286" y="1072"/>
                    <a:pt x="4337" y="1097"/>
                  </a:cubicBezTo>
                  <a:cubicBezTo>
                    <a:pt x="4462" y="1172"/>
                    <a:pt x="4537" y="1272"/>
                    <a:pt x="4612" y="1398"/>
                  </a:cubicBezTo>
                  <a:cubicBezTo>
                    <a:pt x="4712" y="1573"/>
                    <a:pt x="4738" y="1774"/>
                    <a:pt x="4662" y="1949"/>
                  </a:cubicBezTo>
                  <a:cubicBezTo>
                    <a:pt x="4612" y="2150"/>
                    <a:pt x="4487" y="2300"/>
                    <a:pt x="4311" y="2400"/>
                  </a:cubicBezTo>
                  <a:cubicBezTo>
                    <a:pt x="4209" y="2459"/>
                    <a:pt x="4097" y="2483"/>
                    <a:pt x="3987" y="2483"/>
                  </a:cubicBezTo>
                  <a:cubicBezTo>
                    <a:pt x="3910" y="2483"/>
                    <a:pt x="3833" y="2471"/>
                    <a:pt x="3760" y="2450"/>
                  </a:cubicBezTo>
                  <a:lnTo>
                    <a:pt x="602" y="1523"/>
                  </a:lnTo>
                  <a:cubicBezTo>
                    <a:pt x="427" y="1473"/>
                    <a:pt x="276" y="1348"/>
                    <a:pt x="176" y="1172"/>
                  </a:cubicBezTo>
                  <a:cubicBezTo>
                    <a:pt x="76" y="997"/>
                    <a:pt x="51" y="796"/>
                    <a:pt x="126" y="596"/>
                  </a:cubicBezTo>
                  <a:cubicBezTo>
                    <a:pt x="176" y="420"/>
                    <a:pt x="301" y="270"/>
                    <a:pt x="477" y="170"/>
                  </a:cubicBezTo>
                  <a:cubicBezTo>
                    <a:pt x="594" y="103"/>
                    <a:pt x="722" y="69"/>
                    <a:pt x="846" y="69"/>
                  </a:cubicBezTo>
                  <a:close/>
                  <a:moveTo>
                    <a:pt x="809" y="1"/>
                  </a:moveTo>
                  <a:cubicBezTo>
                    <a:pt x="683" y="1"/>
                    <a:pt x="558" y="34"/>
                    <a:pt x="452" y="94"/>
                  </a:cubicBezTo>
                  <a:cubicBezTo>
                    <a:pt x="251" y="220"/>
                    <a:pt x="101" y="370"/>
                    <a:pt x="51" y="596"/>
                  </a:cubicBezTo>
                  <a:cubicBezTo>
                    <a:pt x="1" y="796"/>
                    <a:pt x="1" y="997"/>
                    <a:pt x="126" y="1197"/>
                  </a:cubicBezTo>
                  <a:cubicBezTo>
                    <a:pt x="176" y="1323"/>
                    <a:pt x="301" y="1448"/>
                    <a:pt x="427" y="1498"/>
                  </a:cubicBezTo>
                  <a:cubicBezTo>
                    <a:pt x="477" y="1548"/>
                    <a:pt x="527" y="1573"/>
                    <a:pt x="602" y="1598"/>
                  </a:cubicBezTo>
                  <a:lnTo>
                    <a:pt x="3735" y="2526"/>
                  </a:lnTo>
                  <a:cubicBezTo>
                    <a:pt x="3802" y="2542"/>
                    <a:pt x="3871" y="2551"/>
                    <a:pt x="3941" y="2551"/>
                  </a:cubicBezTo>
                  <a:cubicBezTo>
                    <a:pt x="4080" y="2551"/>
                    <a:pt x="4220" y="2517"/>
                    <a:pt x="4337" y="2450"/>
                  </a:cubicBezTo>
                  <a:cubicBezTo>
                    <a:pt x="4537" y="2350"/>
                    <a:pt x="4662" y="2175"/>
                    <a:pt x="4738" y="1974"/>
                  </a:cubicBezTo>
                  <a:cubicBezTo>
                    <a:pt x="4788" y="1774"/>
                    <a:pt x="4763" y="1548"/>
                    <a:pt x="4662" y="1373"/>
                  </a:cubicBezTo>
                  <a:cubicBezTo>
                    <a:pt x="4562" y="1172"/>
                    <a:pt x="4387" y="1047"/>
                    <a:pt x="4186" y="972"/>
                  </a:cubicBezTo>
                  <a:lnTo>
                    <a:pt x="1053" y="44"/>
                  </a:lnTo>
                  <a:cubicBezTo>
                    <a:pt x="974" y="15"/>
                    <a:pt x="891" y="1"/>
                    <a:pt x="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8;p59">
              <a:extLst>
                <a:ext uri="{FF2B5EF4-FFF2-40B4-BE49-F238E27FC236}">
                  <a16:creationId xmlns:a16="http://schemas.microsoft.com/office/drawing/2014/main" id="{E6BA1E90-B074-DD4C-6908-2FD80F25DFCE}"/>
                </a:ext>
              </a:extLst>
            </p:cNvPr>
            <p:cNvSpPr/>
            <p:nvPr/>
          </p:nvSpPr>
          <p:spPr>
            <a:xfrm>
              <a:off x="7042212" y="2675714"/>
              <a:ext cx="749429" cy="366918"/>
            </a:xfrm>
            <a:custGeom>
              <a:avLst/>
              <a:gdLst/>
              <a:ahLst/>
              <a:cxnLst/>
              <a:rect l="l" t="t" r="r" b="b"/>
              <a:pathLst>
                <a:path w="7169" h="3510" extrusionOk="0">
                  <a:moveTo>
                    <a:pt x="7168" y="0"/>
                  </a:moveTo>
                  <a:lnTo>
                    <a:pt x="1028" y="1354"/>
                  </a:lnTo>
                  <a:lnTo>
                    <a:pt x="953" y="1379"/>
                  </a:lnTo>
                  <a:lnTo>
                    <a:pt x="0" y="1605"/>
                  </a:lnTo>
                  <a:lnTo>
                    <a:pt x="878" y="1880"/>
                  </a:lnTo>
                  <a:lnTo>
                    <a:pt x="928" y="1880"/>
                  </a:lnTo>
                  <a:lnTo>
                    <a:pt x="6015" y="3509"/>
                  </a:lnTo>
                  <a:lnTo>
                    <a:pt x="6041" y="3484"/>
                  </a:lnTo>
                  <a:lnTo>
                    <a:pt x="7168" y="0"/>
                  </a:ln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49;p59">
              <a:extLst>
                <a:ext uri="{FF2B5EF4-FFF2-40B4-BE49-F238E27FC236}">
                  <a16:creationId xmlns:a16="http://schemas.microsoft.com/office/drawing/2014/main" id="{11B92484-C0BD-D13D-0868-C4E967BEB5DF}"/>
                </a:ext>
              </a:extLst>
            </p:cNvPr>
            <p:cNvSpPr/>
            <p:nvPr/>
          </p:nvSpPr>
          <p:spPr>
            <a:xfrm>
              <a:off x="5873712" y="2665678"/>
              <a:ext cx="2444505" cy="1540219"/>
            </a:xfrm>
            <a:custGeom>
              <a:avLst/>
              <a:gdLst/>
              <a:ahLst/>
              <a:cxnLst/>
              <a:rect l="l" t="t" r="r" b="b"/>
              <a:pathLst>
                <a:path w="23384" h="14734" extrusionOk="0">
                  <a:moveTo>
                    <a:pt x="20604" y="1"/>
                  </a:moveTo>
                  <a:cubicBezTo>
                    <a:pt x="20545" y="1"/>
                    <a:pt x="20486" y="7"/>
                    <a:pt x="20427" y="21"/>
                  </a:cubicBezTo>
                  <a:lnTo>
                    <a:pt x="15113" y="1199"/>
                  </a:lnTo>
                  <a:lnTo>
                    <a:pt x="14988" y="1224"/>
                  </a:lnTo>
                  <a:lnTo>
                    <a:pt x="9324" y="2477"/>
                  </a:lnTo>
                  <a:lnTo>
                    <a:pt x="9198" y="2503"/>
                  </a:lnTo>
                  <a:lnTo>
                    <a:pt x="1228" y="4282"/>
                  </a:lnTo>
                  <a:lnTo>
                    <a:pt x="627" y="4432"/>
                  </a:lnTo>
                  <a:cubicBezTo>
                    <a:pt x="251" y="4508"/>
                    <a:pt x="0" y="4883"/>
                    <a:pt x="101" y="5284"/>
                  </a:cubicBezTo>
                  <a:lnTo>
                    <a:pt x="2256" y="14733"/>
                  </a:lnTo>
                  <a:lnTo>
                    <a:pt x="3960" y="14382"/>
                  </a:lnTo>
                  <a:lnTo>
                    <a:pt x="10953" y="12853"/>
                  </a:lnTo>
                  <a:lnTo>
                    <a:pt x="11028" y="12828"/>
                  </a:lnTo>
                  <a:lnTo>
                    <a:pt x="18096" y="11300"/>
                  </a:lnTo>
                  <a:lnTo>
                    <a:pt x="18171" y="11274"/>
                  </a:lnTo>
                  <a:lnTo>
                    <a:pt x="23384" y="10147"/>
                  </a:lnTo>
                  <a:lnTo>
                    <a:pt x="21379" y="623"/>
                  </a:lnTo>
                  <a:cubicBezTo>
                    <a:pt x="21293" y="256"/>
                    <a:pt x="20965" y="1"/>
                    <a:pt x="20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0;p59">
              <a:extLst>
                <a:ext uri="{FF2B5EF4-FFF2-40B4-BE49-F238E27FC236}">
                  <a16:creationId xmlns:a16="http://schemas.microsoft.com/office/drawing/2014/main" id="{6E784ACE-27B2-8B57-6D63-F877A24BBB07}"/>
                </a:ext>
              </a:extLst>
            </p:cNvPr>
            <p:cNvSpPr/>
            <p:nvPr/>
          </p:nvSpPr>
          <p:spPr>
            <a:xfrm>
              <a:off x="6452735" y="3388755"/>
              <a:ext cx="235837" cy="456922"/>
            </a:xfrm>
            <a:custGeom>
              <a:avLst/>
              <a:gdLst/>
              <a:ahLst/>
              <a:cxnLst/>
              <a:rect l="l" t="t" r="r" b="b"/>
              <a:pathLst>
                <a:path w="2256" h="4371" extrusionOk="0">
                  <a:moveTo>
                    <a:pt x="844" y="1"/>
                  </a:moveTo>
                  <a:cubicBezTo>
                    <a:pt x="789" y="1"/>
                    <a:pt x="733" y="8"/>
                    <a:pt x="677" y="22"/>
                  </a:cubicBezTo>
                  <a:cubicBezTo>
                    <a:pt x="251" y="97"/>
                    <a:pt x="0" y="498"/>
                    <a:pt x="100" y="924"/>
                  </a:cubicBezTo>
                  <a:lnTo>
                    <a:pt x="702" y="3756"/>
                  </a:lnTo>
                  <a:cubicBezTo>
                    <a:pt x="768" y="4132"/>
                    <a:pt x="1088" y="4371"/>
                    <a:pt x="1454" y="4371"/>
                  </a:cubicBezTo>
                  <a:cubicBezTo>
                    <a:pt x="1504" y="4371"/>
                    <a:pt x="1554" y="4366"/>
                    <a:pt x="1604" y="4357"/>
                  </a:cubicBezTo>
                  <a:cubicBezTo>
                    <a:pt x="2005" y="4257"/>
                    <a:pt x="2256" y="3856"/>
                    <a:pt x="2181" y="3455"/>
                  </a:cubicBezTo>
                  <a:lnTo>
                    <a:pt x="1579" y="598"/>
                  </a:lnTo>
                  <a:cubicBezTo>
                    <a:pt x="1493" y="253"/>
                    <a:pt x="1184"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1;p59">
              <a:extLst>
                <a:ext uri="{FF2B5EF4-FFF2-40B4-BE49-F238E27FC236}">
                  <a16:creationId xmlns:a16="http://schemas.microsoft.com/office/drawing/2014/main" id="{7110D9EB-2ED5-E2CB-EBE3-830D87DC8451}"/>
                </a:ext>
              </a:extLst>
            </p:cNvPr>
            <p:cNvSpPr/>
            <p:nvPr/>
          </p:nvSpPr>
          <p:spPr>
            <a:xfrm>
              <a:off x="6334819" y="3504894"/>
              <a:ext cx="471673" cy="222869"/>
            </a:xfrm>
            <a:custGeom>
              <a:avLst/>
              <a:gdLst/>
              <a:ahLst/>
              <a:cxnLst/>
              <a:rect l="l" t="t" r="r" b="b"/>
              <a:pathLst>
                <a:path w="4512" h="2132" extrusionOk="0">
                  <a:moveTo>
                    <a:pt x="3676" y="0"/>
                  </a:moveTo>
                  <a:cubicBezTo>
                    <a:pt x="3629" y="0"/>
                    <a:pt x="3582" y="4"/>
                    <a:pt x="3534" y="13"/>
                  </a:cubicBezTo>
                  <a:lnTo>
                    <a:pt x="677" y="640"/>
                  </a:lnTo>
                  <a:cubicBezTo>
                    <a:pt x="276" y="715"/>
                    <a:pt x="0" y="1116"/>
                    <a:pt x="101" y="1542"/>
                  </a:cubicBezTo>
                  <a:cubicBezTo>
                    <a:pt x="167" y="1895"/>
                    <a:pt x="486" y="2132"/>
                    <a:pt x="852" y="2132"/>
                  </a:cubicBezTo>
                  <a:cubicBezTo>
                    <a:pt x="902" y="2132"/>
                    <a:pt x="952" y="2128"/>
                    <a:pt x="1003" y="2119"/>
                  </a:cubicBezTo>
                  <a:lnTo>
                    <a:pt x="3860" y="1517"/>
                  </a:lnTo>
                  <a:cubicBezTo>
                    <a:pt x="4261" y="1417"/>
                    <a:pt x="4512" y="1016"/>
                    <a:pt x="4437" y="615"/>
                  </a:cubicBezTo>
                  <a:cubicBezTo>
                    <a:pt x="4348" y="239"/>
                    <a:pt x="4026" y="0"/>
                    <a:pt x="3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2;p59">
              <a:extLst>
                <a:ext uri="{FF2B5EF4-FFF2-40B4-BE49-F238E27FC236}">
                  <a16:creationId xmlns:a16="http://schemas.microsoft.com/office/drawing/2014/main" id="{F8DC552D-C0A9-59F1-2108-DEC63092E141}"/>
                </a:ext>
              </a:extLst>
            </p:cNvPr>
            <p:cNvSpPr/>
            <p:nvPr/>
          </p:nvSpPr>
          <p:spPr>
            <a:xfrm>
              <a:off x="5873712" y="3113198"/>
              <a:ext cx="414073" cy="1092704"/>
            </a:xfrm>
            <a:custGeom>
              <a:avLst/>
              <a:gdLst/>
              <a:ahLst/>
              <a:cxnLst/>
              <a:rect l="l" t="t" r="r" b="b"/>
              <a:pathLst>
                <a:path w="3961" h="10453" extrusionOk="0">
                  <a:moveTo>
                    <a:pt x="1228" y="1"/>
                  </a:moveTo>
                  <a:lnTo>
                    <a:pt x="477" y="176"/>
                  </a:lnTo>
                  <a:cubicBezTo>
                    <a:pt x="176" y="252"/>
                    <a:pt x="0" y="552"/>
                    <a:pt x="50" y="828"/>
                  </a:cubicBezTo>
                  <a:lnTo>
                    <a:pt x="2256" y="10452"/>
                  </a:lnTo>
                  <a:lnTo>
                    <a:pt x="3960" y="10101"/>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53;p59">
              <a:extLst>
                <a:ext uri="{FF2B5EF4-FFF2-40B4-BE49-F238E27FC236}">
                  <a16:creationId xmlns:a16="http://schemas.microsoft.com/office/drawing/2014/main" id="{D4F45A8E-C653-DF5A-A2B3-981F63666958}"/>
                </a:ext>
              </a:extLst>
            </p:cNvPr>
            <p:cNvSpPr/>
            <p:nvPr/>
          </p:nvSpPr>
          <p:spPr>
            <a:xfrm>
              <a:off x="6219516" y="3273033"/>
              <a:ext cx="691829" cy="691813"/>
            </a:xfrm>
            <a:custGeom>
              <a:avLst/>
              <a:gdLst/>
              <a:ahLst/>
              <a:cxnLst/>
              <a:rect l="l" t="t" r="r" b="b"/>
              <a:pathLst>
                <a:path w="6618" h="6618" extrusionOk="0">
                  <a:moveTo>
                    <a:pt x="3309" y="76"/>
                  </a:moveTo>
                  <a:cubicBezTo>
                    <a:pt x="5088" y="76"/>
                    <a:pt x="6542" y="1530"/>
                    <a:pt x="6542" y="3309"/>
                  </a:cubicBezTo>
                  <a:cubicBezTo>
                    <a:pt x="6542" y="5089"/>
                    <a:pt x="5088" y="6542"/>
                    <a:pt x="3309" y="6542"/>
                  </a:cubicBezTo>
                  <a:cubicBezTo>
                    <a:pt x="1504" y="6542"/>
                    <a:pt x="51" y="5089"/>
                    <a:pt x="51" y="3309"/>
                  </a:cubicBezTo>
                  <a:cubicBezTo>
                    <a:pt x="51" y="1530"/>
                    <a:pt x="1504" y="76"/>
                    <a:pt x="3309" y="76"/>
                  </a:cubicBezTo>
                  <a:close/>
                  <a:moveTo>
                    <a:pt x="3309" y="1"/>
                  </a:moveTo>
                  <a:cubicBezTo>
                    <a:pt x="1479" y="1"/>
                    <a:pt x="1" y="1480"/>
                    <a:pt x="1" y="3309"/>
                  </a:cubicBezTo>
                  <a:cubicBezTo>
                    <a:pt x="1" y="5139"/>
                    <a:pt x="1479" y="6617"/>
                    <a:pt x="3309" y="6617"/>
                  </a:cubicBezTo>
                  <a:cubicBezTo>
                    <a:pt x="5113" y="6617"/>
                    <a:pt x="6617" y="5139"/>
                    <a:pt x="6617" y="3309"/>
                  </a:cubicBezTo>
                  <a:cubicBezTo>
                    <a:pt x="6617" y="1480"/>
                    <a:pt x="5113" y="1"/>
                    <a:pt x="3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54;p59">
              <a:extLst>
                <a:ext uri="{FF2B5EF4-FFF2-40B4-BE49-F238E27FC236}">
                  <a16:creationId xmlns:a16="http://schemas.microsoft.com/office/drawing/2014/main" id="{994B4B1A-26C4-EE73-8244-4AD59B073938}"/>
                </a:ext>
              </a:extLst>
            </p:cNvPr>
            <p:cNvSpPr/>
            <p:nvPr/>
          </p:nvSpPr>
          <p:spPr>
            <a:xfrm>
              <a:off x="6950534" y="2949389"/>
              <a:ext cx="183463" cy="77983"/>
            </a:xfrm>
            <a:custGeom>
              <a:avLst/>
              <a:gdLst/>
              <a:ahLst/>
              <a:cxnLst/>
              <a:rect l="l" t="t" r="r" b="b"/>
              <a:pathLst>
                <a:path w="1755" h="746" extrusionOk="0">
                  <a:moveTo>
                    <a:pt x="1507" y="1"/>
                  </a:moveTo>
                  <a:cubicBezTo>
                    <a:pt x="1482" y="1"/>
                    <a:pt x="1456" y="5"/>
                    <a:pt x="1429" y="14"/>
                  </a:cubicBezTo>
                  <a:lnTo>
                    <a:pt x="226" y="240"/>
                  </a:lnTo>
                  <a:cubicBezTo>
                    <a:pt x="100" y="265"/>
                    <a:pt x="0" y="415"/>
                    <a:pt x="50" y="540"/>
                  </a:cubicBezTo>
                  <a:cubicBezTo>
                    <a:pt x="72" y="672"/>
                    <a:pt x="170" y="746"/>
                    <a:pt x="295" y="746"/>
                  </a:cubicBezTo>
                  <a:cubicBezTo>
                    <a:pt x="313" y="746"/>
                    <a:pt x="332" y="744"/>
                    <a:pt x="351" y="741"/>
                  </a:cubicBezTo>
                  <a:lnTo>
                    <a:pt x="1529" y="490"/>
                  </a:lnTo>
                  <a:cubicBezTo>
                    <a:pt x="1679" y="465"/>
                    <a:pt x="1755" y="340"/>
                    <a:pt x="1730" y="190"/>
                  </a:cubicBezTo>
                  <a:cubicBezTo>
                    <a:pt x="1709" y="87"/>
                    <a:pt x="1621" y="1"/>
                    <a:pt x="1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55;p59">
              <a:extLst>
                <a:ext uri="{FF2B5EF4-FFF2-40B4-BE49-F238E27FC236}">
                  <a16:creationId xmlns:a16="http://schemas.microsoft.com/office/drawing/2014/main" id="{801484C0-931A-A751-9E37-4FE80E023603}"/>
                </a:ext>
              </a:extLst>
            </p:cNvPr>
            <p:cNvSpPr/>
            <p:nvPr/>
          </p:nvSpPr>
          <p:spPr>
            <a:xfrm>
              <a:off x="7202047" y="2897958"/>
              <a:ext cx="183463" cy="79551"/>
            </a:xfrm>
            <a:custGeom>
              <a:avLst/>
              <a:gdLst/>
              <a:ahLst/>
              <a:cxnLst/>
              <a:rect l="l" t="t" r="r" b="b"/>
              <a:pathLst>
                <a:path w="1755" h="761" extrusionOk="0">
                  <a:moveTo>
                    <a:pt x="1469" y="1"/>
                  </a:moveTo>
                  <a:cubicBezTo>
                    <a:pt x="1455" y="1"/>
                    <a:pt x="1442" y="2"/>
                    <a:pt x="1429" y="5"/>
                  </a:cubicBezTo>
                  <a:lnTo>
                    <a:pt x="226" y="255"/>
                  </a:lnTo>
                  <a:cubicBezTo>
                    <a:pt x="100" y="281"/>
                    <a:pt x="0" y="406"/>
                    <a:pt x="25" y="556"/>
                  </a:cubicBezTo>
                  <a:cubicBezTo>
                    <a:pt x="48" y="668"/>
                    <a:pt x="171" y="761"/>
                    <a:pt x="286" y="761"/>
                  </a:cubicBezTo>
                  <a:cubicBezTo>
                    <a:pt x="300" y="761"/>
                    <a:pt x="313" y="759"/>
                    <a:pt x="326" y="757"/>
                  </a:cubicBezTo>
                  <a:lnTo>
                    <a:pt x="1529" y="506"/>
                  </a:lnTo>
                  <a:cubicBezTo>
                    <a:pt x="1654" y="481"/>
                    <a:pt x="1755" y="331"/>
                    <a:pt x="1730" y="205"/>
                  </a:cubicBezTo>
                  <a:cubicBezTo>
                    <a:pt x="1707" y="93"/>
                    <a:pt x="1584" y="1"/>
                    <a:pt x="1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56;p59">
              <a:extLst>
                <a:ext uri="{FF2B5EF4-FFF2-40B4-BE49-F238E27FC236}">
                  <a16:creationId xmlns:a16="http://schemas.microsoft.com/office/drawing/2014/main" id="{66C161F1-2F3A-DA7B-00F2-3ECD75EDE366}"/>
                </a:ext>
              </a:extLst>
            </p:cNvPr>
            <p:cNvSpPr/>
            <p:nvPr/>
          </p:nvSpPr>
          <p:spPr>
            <a:xfrm>
              <a:off x="7801977" y="3071279"/>
              <a:ext cx="173010" cy="173110"/>
            </a:xfrm>
            <a:custGeom>
              <a:avLst/>
              <a:gdLst/>
              <a:ahLst/>
              <a:cxnLst/>
              <a:rect l="l" t="t" r="r" b="b"/>
              <a:pathLst>
                <a:path w="1655" h="1656" extrusionOk="0">
                  <a:moveTo>
                    <a:pt x="828" y="1"/>
                  </a:moveTo>
                  <a:cubicBezTo>
                    <a:pt x="377" y="1"/>
                    <a:pt x="1" y="377"/>
                    <a:pt x="1" y="828"/>
                  </a:cubicBezTo>
                  <a:cubicBezTo>
                    <a:pt x="1" y="1279"/>
                    <a:pt x="377" y="1655"/>
                    <a:pt x="828" y="1655"/>
                  </a:cubicBezTo>
                  <a:cubicBezTo>
                    <a:pt x="1279" y="1655"/>
                    <a:pt x="1655" y="1279"/>
                    <a:pt x="1655" y="828"/>
                  </a:cubicBezTo>
                  <a:cubicBezTo>
                    <a:pt x="1655" y="377"/>
                    <a:pt x="1279" y="1"/>
                    <a:pt x="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57;p59">
              <a:extLst>
                <a:ext uri="{FF2B5EF4-FFF2-40B4-BE49-F238E27FC236}">
                  <a16:creationId xmlns:a16="http://schemas.microsoft.com/office/drawing/2014/main" id="{8C4E382D-EE34-C47E-9714-54282E3344FC}"/>
                </a:ext>
              </a:extLst>
            </p:cNvPr>
            <p:cNvSpPr/>
            <p:nvPr/>
          </p:nvSpPr>
          <p:spPr>
            <a:xfrm>
              <a:off x="7998504" y="3199753"/>
              <a:ext cx="173010" cy="173005"/>
            </a:xfrm>
            <a:custGeom>
              <a:avLst/>
              <a:gdLst/>
              <a:ahLst/>
              <a:cxnLst/>
              <a:rect l="l" t="t" r="r" b="b"/>
              <a:pathLst>
                <a:path w="1655" h="1655" extrusionOk="0">
                  <a:moveTo>
                    <a:pt x="827" y="0"/>
                  </a:moveTo>
                  <a:cubicBezTo>
                    <a:pt x="376" y="0"/>
                    <a:pt x="0" y="376"/>
                    <a:pt x="0" y="827"/>
                  </a:cubicBezTo>
                  <a:cubicBezTo>
                    <a:pt x="0" y="1278"/>
                    <a:pt x="376" y="1654"/>
                    <a:pt x="827" y="1654"/>
                  </a:cubicBezTo>
                  <a:cubicBezTo>
                    <a:pt x="1278" y="1654"/>
                    <a:pt x="1654" y="1278"/>
                    <a:pt x="1654" y="827"/>
                  </a:cubicBezTo>
                  <a:cubicBezTo>
                    <a:pt x="1654" y="376"/>
                    <a:pt x="1278"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58;p59">
              <a:extLst>
                <a:ext uri="{FF2B5EF4-FFF2-40B4-BE49-F238E27FC236}">
                  <a16:creationId xmlns:a16="http://schemas.microsoft.com/office/drawing/2014/main" id="{EC299B07-0F95-8338-7759-617EBBBA0E4E}"/>
                </a:ext>
              </a:extLst>
            </p:cNvPr>
            <p:cNvSpPr/>
            <p:nvPr/>
          </p:nvSpPr>
          <p:spPr>
            <a:xfrm>
              <a:off x="7849123" y="3364816"/>
              <a:ext cx="173010" cy="173005"/>
            </a:xfrm>
            <a:custGeom>
              <a:avLst/>
              <a:gdLst/>
              <a:ahLst/>
              <a:cxnLst/>
              <a:rect l="l" t="t" r="r" b="b"/>
              <a:pathLst>
                <a:path w="1655" h="1655" extrusionOk="0">
                  <a:moveTo>
                    <a:pt x="828" y="0"/>
                  </a:moveTo>
                  <a:cubicBezTo>
                    <a:pt x="377" y="0"/>
                    <a:pt x="1" y="376"/>
                    <a:pt x="1" y="827"/>
                  </a:cubicBezTo>
                  <a:cubicBezTo>
                    <a:pt x="1" y="1278"/>
                    <a:pt x="377" y="1654"/>
                    <a:pt x="828" y="1654"/>
                  </a:cubicBezTo>
                  <a:cubicBezTo>
                    <a:pt x="1279" y="1654"/>
                    <a:pt x="1655" y="1278"/>
                    <a:pt x="1655" y="827"/>
                  </a:cubicBezTo>
                  <a:cubicBezTo>
                    <a:pt x="1655" y="376"/>
                    <a:pt x="1279" y="0"/>
                    <a:pt x="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59;p59">
              <a:extLst>
                <a:ext uri="{FF2B5EF4-FFF2-40B4-BE49-F238E27FC236}">
                  <a16:creationId xmlns:a16="http://schemas.microsoft.com/office/drawing/2014/main" id="{495D9B2F-C8F0-C341-189F-BF362BE51741}"/>
                </a:ext>
              </a:extLst>
            </p:cNvPr>
            <p:cNvSpPr/>
            <p:nvPr/>
          </p:nvSpPr>
          <p:spPr>
            <a:xfrm>
              <a:off x="7668380" y="3257353"/>
              <a:ext cx="170396" cy="173005"/>
            </a:xfrm>
            <a:custGeom>
              <a:avLst/>
              <a:gdLst/>
              <a:ahLst/>
              <a:cxnLst/>
              <a:rect l="l" t="t" r="r" b="b"/>
              <a:pathLst>
                <a:path w="1630" h="1655" extrusionOk="0">
                  <a:moveTo>
                    <a:pt x="827" y="0"/>
                  </a:moveTo>
                  <a:cubicBezTo>
                    <a:pt x="376" y="0"/>
                    <a:pt x="0" y="376"/>
                    <a:pt x="0" y="828"/>
                  </a:cubicBezTo>
                  <a:cubicBezTo>
                    <a:pt x="0" y="1279"/>
                    <a:pt x="376" y="1655"/>
                    <a:pt x="827" y="1655"/>
                  </a:cubicBezTo>
                  <a:cubicBezTo>
                    <a:pt x="1279" y="1655"/>
                    <a:pt x="1629" y="1279"/>
                    <a:pt x="1629" y="828"/>
                  </a:cubicBezTo>
                  <a:cubicBezTo>
                    <a:pt x="1629" y="376"/>
                    <a:pt x="1279"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0;p59">
              <a:extLst>
                <a:ext uri="{FF2B5EF4-FFF2-40B4-BE49-F238E27FC236}">
                  <a16:creationId xmlns:a16="http://schemas.microsoft.com/office/drawing/2014/main" id="{0468C606-D44D-DC6B-2D31-E8065C0FD3BC}"/>
                </a:ext>
              </a:extLst>
            </p:cNvPr>
            <p:cNvSpPr/>
            <p:nvPr/>
          </p:nvSpPr>
          <p:spPr>
            <a:xfrm>
              <a:off x="7115596" y="3699541"/>
              <a:ext cx="89170" cy="150635"/>
            </a:xfrm>
            <a:custGeom>
              <a:avLst/>
              <a:gdLst/>
              <a:ahLst/>
              <a:cxnLst/>
              <a:rect l="l" t="t" r="r" b="b"/>
              <a:pathLst>
                <a:path w="853" h="1441" extrusionOk="0">
                  <a:moveTo>
                    <a:pt x="584" y="0"/>
                  </a:moveTo>
                  <a:cubicBezTo>
                    <a:pt x="416" y="0"/>
                    <a:pt x="216" y="263"/>
                    <a:pt x="100" y="633"/>
                  </a:cubicBezTo>
                  <a:cubicBezTo>
                    <a:pt x="0" y="1009"/>
                    <a:pt x="25" y="1384"/>
                    <a:pt x="201" y="1435"/>
                  </a:cubicBezTo>
                  <a:cubicBezTo>
                    <a:pt x="214" y="1439"/>
                    <a:pt x="229" y="1441"/>
                    <a:pt x="243" y="1441"/>
                  </a:cubicBezTo>
                  <a:cubicBezTo>
                    <a:pt x="411" y="1441"/>
                    <a:pt x="612" y="1177"/>
                    <a:pt x="727" y="808"/>
                  </a:cubicBezTo>
                  <a:cubicBezTo>
                    <a:pt x="852" y="407"/>
                    <a:pt x="802" y="56"/>
                    <a:pt x="627" y="6"/>
                  </a:cubicBezTo>
                  <a:cubicBezTo>
                    <a:pt x="613" y="2"/>
                    <a:pt x="599" y="0"/>
                    <a:pt x="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1;p59">
              <a:extLst>
                <a:ext uri="{FF2B5EF4-FFF2-40B4-BE49-F238E27FC236}">
                  <a16:creationId xmlns:a16="http://schemas.microsoft.com/office/drawing/2014/main" id="{2A4571C0-BAB5-2298-4164-F648F2A41B85}"/>
                </a:ext>
              </a:extLst>
            </p:cNvPr>
            <p:cNvSpPr/>
            <p:nvPr/>
          </p:nvSpPr>
          <p:spPr>
            <a:xfrm>
              <a:off x="7301565" y="3652395"/>
              <a:ext cx="89170" cy="150635"/>
            </a:xfrm>
            <a:custGeom>
              <a:avLst/>
              <a:gdLst/>
              <a:ahLst/>
              <a:cxnLst/>
              <a:rect l="l" t="t" r="r" b="b"/>
              <a:pathLst>
                <a:path w="853" h="1441" extrusionOk="0">
                  <a:moveTo>
                    <a:pt x="609" y="0"/>
                  </a:moveTo>
                  <a:cubicBezTo>
                    <a:pt x="438" y="0"/>
                    <a:pt x="218" y="263"/>
                    <a:pt x="126" y="632"/>
                  </a:cubicBezTo>
                  <a:cubicBezTo>
                    <a:pt x="1" y="1033"/>
                    <a:pt x="51" y="1384"/>
                    <a:pt x="226" y="1434"/>
                  </a:cubicBezTo>
                  <a:cubicBezTo>
                    <a:pt x="240" y="1438"/>
                    <a:pt x="254" y="1440"/>
                    <a:pt x="269" y="1440"/>
                  </a:cubicBezTo>
                  <a:cubicBezTo>
                    <a:pt x="437" y="1440"/>
                    <a:pt x="637" y="1177"/>
                    <a:pt x="752" y="808"/>
                  </a:cubicBezTo>
                  <a:cubicBezTo>
                    <a:pt x="853" y="432"/>
                    <a:pt x="803" y="56"/>
                    <a:pt x="652" y="6"/>
                  </a:cubicBezTo>
                  <a:cubicBezTo>
                    <a:pt x="638" y="2"/>
                    <a:pt x="624" y="0"/>
                    <a:pt x="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2;p59">
              <a:extLst>
                <a:ext uri="{FF2B5EF4-FFF2-40B4-BE49-F238E27FC236}">
                  <a16:creationId xmlns:a16="http://schemas.microsoft.com/office/drawing/2014/main" id="{39A96128-6C3F-3246-CEE2-59D700DAD7C8}"/>
                </a:ext>
              </a:extLst>
            </p:cNvPr>
            <p:cNvSpPr/>
            <p:nvPr/>
          </p:nvSpPr>
          <p:spPr>
            <a:xfrm>
              <a:off x="7482307" y="3615703"/>
              <a:ext cx="89275" cy="153248"/>
            </a:xfrm>
            <a:custGeom>
              <a:avLst/>
              <a:gdLst/>
              <a:ahLst/>
              <a:cxnLst/>
              <a:rect l="l" t="t" r="r" b="b"/>
              <a:pathLst>
                <a:path w="854" h="1466" extrusionOk="0">
                  <a:moveTo>
                    <a:pt x="613" y="1"/>
                  </a:moveTo>
                  <a:cubicBezTo>
                    <a:pt x="441" y="1"/>
                    <a:pt x="219" y="284"/>
                    <a:pt x="126" y="633"/>
                  </a:cubicBezTo>
                  <a:cubicBezTo>
                    <a:pt x="1" y="1034"/>
                    <a:pt x="51" y="1410"/>
                    <a:pt x="226" y="1460"/>
                  </a:cubicBezTo>
                  <a:cubicBezTo>
                    <a:pt x="239" y="1463"/>
                    <a:pt x="253" y="1465"/>
                    <a:pt x="266" y="1465"/>
                  </a:cubicBezTo>
                  <a:cubicBezTo>
                    <a:pt x="435" y="1465"/>
                    <a:pt x="637" y="1181"/>
                    <a:pt x="753" y="833"/>
                  </a:cubicBezTo>
                  <a:cubicBezTo>
                    <a:pt x="853" y="432"/>
                    <a:pt x="803" y="56"/>
                    <a:pt x="653" y="6"/>
                  </a:cubicBezTo>
                  <a:cubicBezTo>
                    <a:pt x="640" y="2"/>
                    <a:pt x="626" y="1"/>
                    <a:pt x="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63;p59">
              <a:extLst>
                <a:ext uri="{FF2B5EF4-FFF2-40B4-BE49-F238E27FC236}">
                  <a16:creationId xmlns:a16="http://schemas.microsoft.com/office/drawing/2014/main" id="{34291080-EAB6-C85A-1EA1-EFD2E9539CA1}"/>
                </a:ext>
              </a:extLst>
            </p:cNvPr>
            <p:cNvSpPr/>
            <p:nvPr/>
          </p:nvSpPr>
          <p:spPr>
            <a:xfrm>
              <a:off x="6835231" y="2791017"/>
              <a:ext cx="655137" cy="348520"/>
            </a:xfrm>
            <a:custGeom>
              <a:avLst/>
              <a:gdLst/>
              <a:ahLst/>
              <a:cxnLst/>
              <a:rect l="l" t="t" r="r" b="b"/>
              <a:pathLst>
                <a:path w="6267" h="3334" extrusionOk="0">
                  <a:moveTo>
                    <a:pt x="5915" y="0"/>
                  </a:moveTo>
                  <a:lnTo>
                    <a:pt x="5790" y="25"/>
                  </a:lnTo>
                  <a:lnTo>
                    <a:pt x="6116" y="1980"/>
                  </a:lnTo>
                  <a:lnTo>
                    <a:pt x="777" y="3158"/>
                  </a:lnTo>
                  <a:lnTo>
                    <a:pt x="126" y="1278"/>
                  </a:lnTo>
                  <a:lnTo>
                    <a:pt x="0" y="1304"/>
                  </a:lnTo>
                  <a:lnTo>
                    <a:pt x="702" y="3334"/>
                  </a:lnTo>
                  <a:lnTo>
                    <a:pt x="6266" y="2080"/>
                  </a:lnTo>
                  <a:lnTo>
                    <a:pt x="59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4;p59">
              <a:extLst>
                <a:ext uri="{FF2B5EF4-FFF2-40B4-BE49-F238E27FC236}">
                  <a16:creationId xmlns:a16="http://schemas.microsoft.com/office/drawing/2014/main" id="{ECB99549-B8B3-76AB-20CC-68D6D5F99ED6}"/>
                </a:ext>
              </a:extLst>
            </p:cNvPr>
            <p:cNvSpPr/>
            <p:nvPr/>
          </p:nvSpPr>
          <p:spPr>
            <a:xfrm>
              <a:off x="6942589" y="3120724"/>
              <a:ext cx="830655" cy="888652"/>
            </a:xfrm>
            <a:custGeom>
              <a:avLst/>
              <a:gdLst/>
              <a:ahLst/>
              <a:cxnLst/>
              <a:rect l="l" t="t" r="r" b="b"/>
              <a:pathLst>
                <a:path w="7946" h="8501" extrusionOk="0">
                  <a:moveTo>
                    <a:pt x="4678" y="1"/>
                  </a:moveTo>
                  <a:cubicBezTo>
                    <a:pt x="4598" y="1"/>
                    <a:pt x="4517" y="10"/>
                    <a:pt x="4437" y="29"/>
                  </a:cubicBezTo>
                  <a:lnTo>
                    <a:pt x="878" y="856"/>
                  </a:lnTo>
                  <a:cubicBezTo>
                    <a:pt x="352" y="982"/>
                    <a:pt x="1" y="1483"/>
                    <a:pt x="51" y="2034"/>
                  </a:cubicBezTo>
                  <a:lnTo>
                    <a:pt x="728" y="8500"/>
                  </a:lnTo>
                  <a:lnTo>
                    <a:pt x="803" y="8475"/>
                  </a:lnTo>
                  <a:lnTo>
                    <a:pt x="126" y="2034"/>
                  </a:lnTo>
                  <a:cubicBezTo>
                    <a:pt x="76" y="1508"/>
                    <a:pt x="402" y="1032"/>
                    <a:pt x="903" y="931"/>
                  </a:cubicBezTo>
                  <a:lnTo>
                    <a:pt x="4462" y="104"/>
                  </a:lnTo>
                  <a:cubicBezTo>
                    <a:pt x="4544" y="84"/>
                    <a:pt x="4625" y="74"/>
                    <a:pt x="4706" y="74"/>
                  </a:cubicBezTo>
                  <a:cubicBezTo>
                    <a:pt x="5118" y="74"/>
                    <a:pt x="5493" y="332"/>
                    <a:pt x="5640" y="731"/>
                  </a:cubicBezTo>
                  <a:lnTo>
                    <a:pt x="7871" y="6947"/>
                  </a:lnTo>
                  <a:lnTo>
                    <a:pt x="7946" y="6921"/>
                  </a:lnTo>
                  <a:lnTo>
                    <a:pt x="5715" y="731"/>
                  </a:lnTo>
                  <a:cubicBezTo>
                    <a:pt x="5545" y="285"/>
                    <a:pt x="5123" y="1"/>
                    <a:pt x="4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65;p59">
              <a:extLst>
                <a:ext uri="{FF2B5EF4-FFF2-40B4-BE49-F238E27FC236}">
                  <a16:creationId xmlns:a16="http://schemas.microsoft.com/office/drawing/2014/main" id="{BDF3ECE5-24A0-8E96-0BAA-936EF6C3BB73}"/>
                </a:ext>
              </a:extLst>
            </p:cNvPr>
            <p:cNvSpPr/>
            <p:nvPr/>
          </p:nvSpPr>
          <p:spPr>
            <a:xfrm>
              <a:off x="7047439" y="3328647"/>
              <a:ext cx="508366" cy="248480"/>
            </a:xfrm>
            <a:custGeom>
              <a:avLst/>
              <a:gdLst/>
              <a:ahLst/>
              <a:cxnLst/>
              <a:rect l="l" t="t" r="r" b="b"/>
              <a:pathLst>
                <a:path w="4863" h="2377" extrusionOk="0">
                  <a:moveTo>
                    <a:pt x="4011" y="70"/>
                  </a:moveTo>
                  <a:cubicBezTo>
                    <a:pt x="4161" y="70"/>
                    <a:pt x="4286" y="120"/>
                    <a:pt x="4412" y="171"/>
                  </a:cubicBezTo>
                  <a:cubicBezTo>
                    <a:pt x="4562" y="296"/>
                    <a:pt x="4687" y="446"/>
                    <a:pt x="4737" y="647"/>
                  </a:cubicBezTo>
                  <a:cubicBezTo>
                    <a:pt x="4787" y="822"/>
                    <a:pt x="4762" y="1023"/>
                    <a:pt x="4637" y="1198"/>
                  </a:cubicBezTo>
                  <a:cubicBezTo>
                    <a:pt x="4537" y="1374"/>
                    <a:pt x="4386" y="1474"/>
                    <a:pt x="4186" y="1524"/>
                  </a:cubicBezTo>
                  <a:lnTo>
                    <a:pt x="1003" y="2301"/>
                  </a:lnTo>
                  <a:cubicBezTo>
                    <a:pt x="956" y="2314"/>
                    <a:pt x="907" y="2321"/>
                    <a:pt x="858" y="2321"/>
                  </a:cubicBezTo>
                  <a:cubicBezTo>
                    <a:pt x="722" y="2321"/>
                    <a:pt x="580" y="2274"/>
                    <a:pt x="452" y="2201"/>
                  </a:cubicBezTo>
                  <a:cubicBezTo>
                    <a:pt x="276" y="2100"/>
                    <a:pt x="151" y="1950"/>
                    <a:pt x="126" y="1750"/>
                  </a:cubicBezTo>
                  <a:cubicBezTo>
                    <a:pt x="76" y="1549"/>
                    <a:pt x="101" y="1349"/>
                    <a:pt x="201" y="1198"/>
                  </a:cubicBezTo>
                  <a:cubicBezTo>
                    <a:pt x="301" y="1023"/>
                    <a:pt x="477" y="897"/>
                    <a:pt x="652" y="847"/>
                  </a:cubicBezTo>
                  <a:lnTo>
                    <a:pt x="3835" y="95"/>
                  </a:lnTo>
                  <a:cubicBezTo>
                    <a:pt x="3910" y="70"/>
                    <a:pt x="3960" y="70"/>
                    <a:pt x="4011" y="70"/>
                  </a:cubicBezTo>
                  <a:close/>
                  <a:moveTo>
                    <a:pt x="4000" y="1"/>
                  </a:moveTo>
                  <a:cubicBezTo>
                    <a:pt x="3944" y="1"/>
                    <a:pt x="3889" y="7"/>
                    <a:pt x="3835" y="20"/>
                  </a:cubicBezTo>
                  <a:lnTo>
                    <a:pt x="652" y="797"/>
                  </a:lnTo>
                  <a:cubicBezTo>
                    <a:pt x="427" y="847"/>
                    <a:pt x="251" y="973"/>
                    <a:pt x="151" y="1148"/>
                  </a:cubicBezTo>
                  <a:cubicBezTo>
                    <a:pt x="26" y="1349"/>
                    <a:pt x="0" y="1549"/>
                    <a:pt x="51" y="1775"/>
                  </a:cubicBezTo>
                  <a:cubicBezTo>
                    <a:pt x="101" y="1975"/>
                    <a:pt x="226" y="2151"/>
                    <a:pt x="427" y="2276"/>
                  </a:cubicBezTo>
                  <a:cubicBezTo>
                    <a:pt x="552" y="2351"/>
                    <a:pt x="677" y="2376"/>
                    <a:pt x="828" y="2376"/>
                  </a:cubicBezTo>
                  <a:cubicBezTo>
                    <a:pt x="903" y="2376"/>
                    <a:pt x="953" y="2376"/>
                    <a:pt x="1028" y="2351"/>
                  </a:cubicBezTo>
                  <a:lnTo>
                    <a:pt x="4211" y="1599"/>
                  </a:lnTo>
                  <a:cubicBezTo>
                    <a:pt x="4412" y="1549"/>
                    <a:pt x="4587" y="1424"/>
                    <a:pt x="4712" y="1223"/>
                  </a:cubicBezTo>
                  <a:cubicBezTo>
                    <a:pt x="4813" y="1048"/>
                    <a:pt x="4863" y="822"/>
                    <a:pt x="4813" y="622"/>
                  </a:cubicBezTo>
                  <a:cubicBezTo>
                    <a:pt x="4762" y="421"/>
                    <a:pt x="4637" y="246"/>
                    <a:pt x="4437" y="120"/>
                  </a:cubicBezTo>
                  <a:cubicBezTo>
                    <a:pt x="4308" y="47"/>
                    <a:pt x="4153" y="1"/>
                    <a:pt x="4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66;p59">
              <a:extLst>
                <a:ext uri="{FF2B5EF4-FFF2-40B4-BE49-F238E27FC236}">
                  <a16:creationId xmlns:a16="http://schemas.microsoft.com/office/drawing/2014/main" id="{017EC004-64BB-F949-4986-1548D5E305B2}"/>
                </a:ext>
              </a:extLst>
            </p:cNvPr>
            <p:cNvSpPr/>
            <p:nvPr/>
          </p:nvSpPr>
          <p:spPr>
            <a:xfrm>
              <a:off x="6769687" y="1205309"/>
              <a:ext cx="935506" cy="430371"/>
            </a:xfrm>
            <a:custGeom>
              <a:avLst/>
              <a:gdLst/>
              <a:ahLst/>
              <a:cxnLst/>
              <a:rect l="l" t="t" r="r" b="b"/>
              <a:pathLst>
                <a:path w="8949" h="4117" extrusionOk="0">
                  <a:moveTo>
                    <a:pt x="1805" y="157"/>
                  </a:moveTo>
                  <a:cubicBezTo>
                    <a:pt x="2683" y="157"/>
                    <a:pt x="3560" y="683"/>
                    <a:pt x="3886" y="1485"/>
                  </a:cubicBezTo>
                  <a:cubicBezTo>
                    <a:pt x="4136" y="2061"/>
                    <a:pt x="4036" y="2763"/>
                    <a:pt x="3710" y="3289"/>
                  </a:cubicBezTo>
                  <a:cubicBezTo>
                    <a:pt x="3593" y="3298"/>
                    <a:pt x="3476" y="3302"/>
                    <a:pt x="3359" y="3302"/>
                  </a:cubicBezTo>
                  <a:cubicBezTo>
                    <a:pt x="2776" y="3302"/>
                    <a:pt x="2198" y="3198"/>
                    <a:pt x="1655" y="2989"/>
                  </a:cubicBezTo>
                  <a:cubicBezTo>
                    <a:pt x="1154" y="2788"/>
                    <a:pt x="778" y="2538"/>
                    <a:pt x="527" y="2237"/>
                  </a:cubicBezTo>
                  <a:cubicBezTo>
                    <a:pt x="251" y="1836"/>
                    <a:pt x="151" y="1360"/>
                    <a:pt x="302" y="984"/>
                  </a:cubicBezTo>
                  <a:cubicBezTo>
                    <a:pt x="502" y="482"/>
                    <a:pt x="1028" y="257"/>
                    <a:pt x="1480" y="182"/>
                  </a:cubicBezTo>
                  <a:cubicBezTo>
                    <a:pt x="1580" y="157"/>
                    <a:pt x="1680" y="157"/>
                    <a:pt x="1805" y="157"/>
                  </a:cubicBezTo>
                  <a:close/>
                  <a:moveTo>
                    <a:pt x="1825" y="1"/>
                  </a:moveTo>
                  <a:cubicBezTo>
                    <a:pt x="1701" y="1"/>
                    <a:pt x="1577" y="11"/>
                    <a:pt x="1454" y="31"/>
                  </a:cubicBezTo>
                  <a:cubicBezTo>
                    <a:pt x="978" y="107"/>
                    <a:pt x="377" y="382"/>
                    <a:pt x="176" y="909"/>
                  </a:cubicBezTo>
                  <a:cubicBezTo>
                    <a:pt x="1" y="1335"/>
                    <a:pt x="101" y="1886"/>
                    <a:pt x="427" y="2312"/>
                  </a:cubicBezTo>
                  <a:cubicBezTo>
                    <a:pt x="678" y="2663"/>
                    <a:pt x="1079" y="2914"/>
                    <a:pt x="1605" y="3114"/>
                  </a:cubicBezTo>
                  <a:cubicBezTo>
                    <a:pt x="2140" y="3328"/>
                    <a:pt x="2712" y="3451"/>
                    <a:pt x="3304" y="3451"/>
                  </a:cubicBezTo>
                  <a:cubicBezTo>
                    <a:pt x="3406" y="3451"/>
                    <a:pt x="3507" y="3447"/>
                    <a:pt x="3610" y="3440"/>
                  </a:cubicBezTo>
                  <a:lnTo>
                    <a:pt x="3610" y="3440"/>
                  </a:lnTo>
                  <a:cubicBezTo>
                    <a:pt x="3510" y="3565"/>
                    <a:pt x="3384" y="3690"/>
                    <a:pt x="3259" y="3791"/>
                  </a:cubicBezTo>
                  <a:cubicBezTo>
                    <a:pt x="3184" y="3866"/>
                    <a:pt x="3059" y="3916"/>
                    <a:pt x="2958" y="3966"/>
                  </a:cubicBezTo>
                  <a:lnTo>
                    <a:pt x="3008" y="4117"/>
                  </a:lnTo>
                  <a:cubicBezTo>
                    <a:pt x="3159" y="4041"/>
                    <a:pt x="3284" y="3966"/>
                    <a:pt x="3409" y="3866"/>
                  </a:cubicBezTo>
                  <a:cubicBezTo>
                    <a:pt x="3560" y="3741"/>
                    <a:pt x="3685" y="3590"/>
                    <a:pt x="3785" y="3440"/>
                  </a:cubicBezTo>
                  <a:cubicBezTo>
                    <a:pt x="3835" y="3440"/>
                    <a:pt x="3886" y="3440"/>
                    <a:pt x="3936" y="3415"/>
                  </a:cubicBezTo>
                  <a:cubicBezTo>
                    <a:pt x="4888" y="3315"/>
                    <a:pt x="5765" y="2939"/>
                    <a:pt x="6617" y="2563"/>
                  </a:cubicBezTo>
                  <a:cubicBezTo>
                    <a:pt x="7369" y="2262"/>
                    <a:pt x="8146" y="1936"/>
                    <a:pt x="8948" y="1786"/>
                  </a:cubicBezTo>
                  <a:cubicBezTo>
                    <a:pt x="8898" y="1736"/>
                    <a:pt x="8848" y="1685"/>
                    <a:pt x="8798" y="1660"/>
                  </a:cubicBezTo>
                  <a:cubicBezTo>
                    <a:pt x="8021" y="1811"/>
                    <a:pt x="7269" y="2137"/>
                    <a:pt x="6567" y="2437"/>
                  </a:cubicBezTo>
                  <a:cubicBezTo>
                    <a:pt x="5715" y="2788"/>
                    <a:pt x="4863" y="3164"/>
                    <a:pt x="3936" y="3264"/>
                  </a:cubicBezTo>
                  <a:lnTo>
                    <a:pt x="3886" y="3264"/>
                  </a:lnTo>
                  <a:cubicBezTo>
                    <a:pt x="4186" y="2713"/>
                    <a:pt x="4262" y="2011"/>
                    <a:pt x="4011" y="1410"/>
                  </a:cubicBezTo>
                  <a:cubicBezTo>
                    <a:pt x="3679" y="568"/>
                    <a:pt x="2760" y="1"/>
                    <a:pt x="18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67;p59">
              <a:extLst>
                <a:ext uri="{FF2B5EF4-FFF2-40B4-BE49-F238E27FC236}">
                  <a16:creationId xmlns:a16="http://schemas.microsoft.com/office/drawing/2014/main" id="{3CAB893D-3C7F-D728-6968-8A77F4621CD6}"/>
                </a:ext>
              </a:extLst>
            </p:cNvPr>
            <p:cNvSpPr/>
            <p:nvPr/>
          </p:nvSpPr>
          <p:spPr>
            <a:xfrm>
              <a:off x="7209887" y="1335143"/>
              <a:ext cx="424527" cy="313291"/>
            </a:xfrm>
            <a:custGeom>
              <a:avLst/>
              <a:gdLst/>
              <a:ahLst/>
              <a:cxnLst/>
              <a:rect l="l" t="t" r="r" b="b"/>
              <a:pathLst>
                <a:path w="4061" h="2997" extrusionOk="0">
                  <a:moveTo>
                    <a:pt x="2586" y="0"/>
                  </a:moveTo>
                  <a:cubicBezTo>
                    <a:pt x="2228" y="0"/>
                    <a:pt x="1833" y="88"/>
                    <a:pt x="1454" y="268"/>
                  </a:cubicBezTo>
                  <a:cubicBezTo>
                    <a:pt x="477" y="744"/>
                    <a:pt x="0" y="1596"/>
                    <a:pt x="226" y="2273"/>
                  </a:cubicBezTo>
                  <a:cubicBezTo>
                    <a:pt x="400" y="2808"/>
                    <a:pt x="728" y="2997"/>
                    <a:pt x="1134" y="2997"/>
                  </a:cubicBezTo>
                  <a:cubicBezTo>
                    <a:pt x="1546" y="2997"/>
                    <a:pt x="2039" y="2801"/>
                    <a:pt x="2532" y="2574"/>
                  </a:cubicBezTo>
                  <a:cubicBezTo>
                    <a:pt x="3509" y="2098"/>
                    <a:pt x="4061" y="1220"/>
                    <a:pt x="3760" y="594"/>
                  </a:cubicBezTo>
                  <a:cubicBezTo>
                    <a:pt x="3579" y="202"/>
                    <a:pt x="3126" y="0"/>
                    <a:pt x="2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8;p59">
              <a:extLst>
                <a:ext uri="{FF2B5EF4-FFF2-40B4-BE49-F238E27FC236}">
                  <a16:creationId xmlns:a16="http://schemas.microsoft.com/office/drawing/2014/main" id="{9BA7B01F-C35A-EF5E-944F-C7CE494757FC}"/>
                </a:ext>
              </a:extLst>
            </p:cNvPr>
            <p:cNvSpPr/>
            <p:nvPr/>
          </p:nvSpPr>
          <p:spPr>
            <a:xfrm>
              <a:off x="7217727" y="1367862"/>
              <a:ext cx="432367" cy="297088"/>
            </a:xfrm>
            <a:custGeom>
              <a:avLst/>
              <a:gdLst/>
              <a:ahLst/>
              <a:cxnLst/>
              <a:rect l="l" t="t" r="r" b="b"/>
              <a:pathLst>
                <a:path w="4136" h="2842" extrusionOk="0">
                  <a:moveTo>
                    <a:pt x="2658" y="1"/>
                  </a:moveTo>
                  <a:cubicBezTo>
                    <a:pt x="2297" y="1"/>
                    <a:pt x="1894" y="91"/>
                    <a:pt x="1504" y="281"/>
                  </a:cubicBezTo>
                  <a:cubicBezTo>
                    <a:pt x="552" y="732"/>
                    <a:pt x="1" y="1634"/>
                    <a:pt x="301" y="2261"/>
                  </a:cubicBezTo>
                  <a:cubicBezTo>
                    <a:pt x="482" y="2637"/>
                    <a:pt x="925" y="2842"/>
                    <a:pt x="1462" y="2842"/>
                  </a:cubicBezTo>
                  <a:cubicBezTo>
                    <a:pt x="1819" y="2842"/>
                    <a:pt x="2217" y="2752"/>
                    <a:pt x="2607" y="2562"/>
                  </a:cubicBezTo>
                  <a:cubicBezTo>
                    <a:pt x="3585" y="2110"/>
                    <a:pt x="4136" y="1208"/>
                    <a:pt x="3835" y="582"/>
                  </a:cubicBezTo>
                  <a:cubicBezTo>
                    <a:pt x="3654" y="205"/>
                    <a:pt x="3202" y="1"/>
                    <a:pt x="2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69;p59">
              <a:extLst>
                <a:ext uri="{FF2B5EF4-FFF2-40B4-BE49-F238E27FC236}">
                  <a16:creationId xmlns:a16="http://schemas.microsoft.com/office/drawing/2014/main" id="{10A2AD68-4291-F057-10C4-95AD3503CD41}"/>
                </a:ext>
              </a:extLst>
            </p:cNvPr>
            <p:cNvSpPr/>
            <p:nvPr/>
          </p:nvSpPr>
          <p:spPr>
            <a:xfrm>
              <a:off x="7251806" y="1382706"/>
              <a:ext cx="366927" cy="271268"/>
            </a:xfrm>
            <a:custGeom>
              <a:avLst/>
              <a:gdLst/>
              <a:ahLst/>
              <a:cxnLst/>
              <a:rect l="l" t="t" r="r" b="b"/>
              <a:pathLst>
                <a:path w="3510" h="2595" extrusionOk="0">
                  <a:moveTo>
                    <a:pt x="2306" y="64"/>
                  </a:moveTo>
                  <a:cubicBezTo>
                    <a:pt x="2381" y="64"/>
                    <a:pt x="2457" y="64"/>
                    <a:pt x="2532" y="89"/>
                  </a:cubicBezTo>
                  <a:cubicBezTo>
                    <a:pt x="2908" y="114"/>
                    <a:pt x="3183" y="289"/>
                    <a:pt x="3309" y="565"/>
                  </a:cubicBezTo>
                  <a:cubicBezTo>
                    <a:pt x="3434" y="816"/>
                    <a:pt x="3384" y="1141"/>
                    <a:pt x="3183" y="1467"/>
                  </a:cubicBezTo>
                  <a:cubicBezTo>
                    <a:pt x="2983" y="1793"/>
                    <a:pt x="2632" y="2094"/>
                    <a:pt x="2206" y="2294"/>
                  </a:cubicBezTo>
                  <a:cubicBezTo>
                    <a:pt x="1858" y="2458"/>
                    <a:pt x="1497" y="2538"/>
                    <a:pt x="1176" y="2538"/>
                  </a:cubicBezTo>
                  <a:cubicBezTo>
                    <a:pt x="709" y="2538"/>
                    <a:pt x="324" y="2370"/>
                    <a:pt x="176" y="2044"/>
                  </a:cubicBezTo>
                  <a:cubicBezTo>
                    <a:pt x="51" y="1793"/>
                    <a:pt x="101" y="1467"/>
                    <a:pt x="301" y="1141"/>
                  </a:cubicBezTo>
                  <a:cubicBezTo>
                    <a:pt x="502" y="816"/>
                    <a:pt x="853" y="515"/>
                    <a:pt x="1279" y="314"/>
                  </a:cubicBezTo>
                  <a:cubicBezTo>
                    <a:pt x="1629" y="164"/>
                    <a:pt x="1980" y="64"/>
                    <a:pt x="2306" y="64"/>
                  </a:cubicBezTo>
                  <a:close/>
                  <a:moveTo>
                    <a:pt x="2321" y="1"/>
                  </a:moveTo>
                  <a:cubicBezTo>
                    <a:pt x="1977" y="1"/>
                    <a:pt x="1606" y="98"/>
                    <a:pt x="1254" y="264"/>
                  </a:cubicBezTo>
                  <a:cubicBezTo>
                    <a:pt x="827" y="465"/>
                    <a:pt x="477" y="765"/>
                    <a:pt x="251" y="1116"/>
                  </a:cubicBezTo>
                  <a:cubicBezTo>
                    <a:pt x="25" y="1442"/>
                    <a:pt x="0" y="1793"/>
                    <a:pt x="126" y="2069"/>
                  </a:cubicBezTo>
                  <a:cubicBezTo>
                    <a:pt x="276" y="2420"/>
                    <a:pt x="677" y="2595"/>
                    <a:pt x="1178" y="2595"/>
                  </a:cubicBezTo>
                  <a:cubicBezTo>
                    <a:pt x="1504" y="2595"/>
                    <a:pt x="1880" y="2520"/>
                    <a:pt x="2231" y="2344"/>
                  </a:cubicBezTo>
                  <a:cubicBezTo>
                    <a:pt x="2657" y="2144"/>
                    <a:pt x="3033" y="1843"/>
                    <a:pt x="3233" y="1492"/>
                  </a:cubicBezTo>
                  <a:cubicBezTo>
                    <a:pt x="3459" y="1141"/>
                    <a:pt x="3509" y="816"/>
                    <a:pt x="3359" y="540"/>
                  </a:cubicBezTo>
                  <a:cubicBezTo>
                    <a:pt x="3233" y="239"/>
                    <a:pt x="2933" y="64"/>
                    <a:pt x="2532" y="14"/>
                  </a:cubicBezTo>
                  <a:cubicBezTo>
                    <a:pt x="2463" y="5"/>
                    <a:pt x="2393" y="1"/>
                    <a:pt x="2321" y="1"/>
                  </a:cubicBez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0;p59">
              <a:extLst>
                <a:ext uri="{FF2B5EF4-FFF2-40B4-BE49-F238E27FC236}">
                  <a16:creationId xmlns:a16="http://schemas.microsoft.com/office/drawing/2014/main" id="{65A1BA9F-84BF-8F97-EF73-2AC3BB065ED2}"/>
                </a:ext>
              </a:extLst>
            </p:cNvPr>
            <p:cNvSpPr/>
            <p:nvPr/>
          </p:nvSpPr>
          <p:spPr>
            <a:xfrm>
              <a:off x="7636915" y="3796132"/>
              <a:ext cx="463833" cy="299075"/>
            </a:xfrm>
            <a:custGeom>
              <a:avLst/>
              <a:gdLst/>
              <a:ahLst/>
              <a:cxnLst/>
              <a:rect l="l" t="t" r="r" b="b"/>
              <a:pathLst>
                <a:path w="4437" h="2861" extrusionOk="0">
                  <a:moveTo>
                    <a:pt x="1437" y="1"/>
                  </a:moveTo>
                  <a:cubicBezTo>
                    <a:pt x="919" y="1"/>
                    <a:pt x="491" y="196"/>
                    <a:pt x="301" y="561"/>
                  </a:cubicBezTo>
                  <a:cubicBezTo>
                    <a:pt x="1" y="1162"/>
                    <a:pt x="502" y="2065"/>
                    <a:pt x="1479" y="2566"/>
                  </a:cubicBezTo>
                  <a:cubicBezTo>
                    <a:pt x="1864" y="2768"/>
                    <a:pt x="2248" y="2860"/>
                    <a:pt x="2596" y="2860"/>
                  </a:cubicBezTo>
                  <a:cubicBezTo>
                    <a:pt x="3111" y="2860"/>
                    <a:pt x="3546" y="2659"/>
                    <a:pt x="3785" y="2315"/>
                  </a:cubicBezTo>
                  <a:cubicBezTo>
                    <a:pt x="4437" y="1388"/>
                    <a:pt x="3585" y="786"/>
                    <a:pt x="2632" y="310"/>
                  </a:cubicBezTo>
                  <a:cubicBezTo>
                    <a:pt x="2224" y="101"/>
                    <a:pt x="1807" y="1"/>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1;p59">
              <a:extLst>
                <a:ext uri="{FF2B5EF4-FFF2-40B4-BE49-F238E27FC236}">
                  <a16:creationId xmlns:a16="http://schemas.microsoft.com/office/drawing/2014/main" id="{FAA87F59-4422-EB4E-EA07-2900F397F9C7}"/>
                </a:ext>
              </a:extLst>
            </p:cNvPr>
            <p:cNvSpPr/>
            <p:nvPr/>
          </p:nvSpPr>
          <p:spPr>
            <a:xfrm>
              <a:off x="7652700" y="3763726"/>
              <a:ext cx="429754" cy="300434"/>
            </a:xfrm>
            <a:custGeom>
              <a:avLst/>
              <a:gdLst/>
              <a:ahLst/>
              <a:cxnLst/>
              <a:rect l="l" t="t" r="r" b="b"/>
              <a:pathLst>
                <a:path w="4111" h="2874" extrusionOk="0">
                  <a:moveTo>
                    <a:pt x="1408" y="0"/>
                  </a:moveTo>
                  <a:cubicBezTo>
                    <a:pt x="903" y="0"/>
                    <a:pt x="487" y="187"/>
                    <a:pt x="301" y="545"/>
                  </a:cubicBezTo>
                  <a:cubicBezTo>
                    <a:pt x="0" y="1172"/>
                    <a:pt x="526" y="2074"/>
                    <a:pt x="1479" y="2575"/>
                  </a:cubicBezTo>
                  <a:cubicBezTo>
                    <a:pt x="1879" y="2775"/>
                    <a:pt x="2298" y="2874"/>
                    <a:pt x="2671" y="2874"/>
                  </a:cubicBezTo>
                  <a:cubicBezTo>
                    <a:pt x="3184" y="2874"/>
                    <a:pt x="3610" y="2687"/>
                    <a:pt x="3784" y="2324"/>
                  </a:cubicBezTo>
                  <a:cubicBezTo>
                    <a:pt x="4110" y="1698"/>
                    <a:pt x="3584" y="796"/>
                    <a:pt x="2632" y="319"/>
                  </a:cubicBezTo>
                  <a:cubicBezTo>
                    <a:pt x="2213" y="105"/>
                    <a:pt x="1785" y="0"/>
                    <a:pt x="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72;p59">
              <a:extLst>
                <a:ext uri="{FF2B5EF4-FFF2-40B4-BE49-F238E27FC236}">
                  <a16:creationId xmlns:a16="http://schemas.microsoft.com/office/drawing/2014/main" id="{530BE501-3CDB-DC6C-E449-FF3E4FE9EA1B}"/>
                </a:ext>
              </a:extLst>
            </p:cNvPr>
            <p:cNvSpPr/>
            <p:nvPr/>
          </p:nvSpPr>
          <p:spPr>
            <a:xfrm>
              <a:off x="7686674" y="3775225"/>
              <a:ext cx="364313" cy="273464"/>
            </a:xfrm>
            <a:custGeom>
              <a:avLst/>
              <a:gdLst/>
              <a:ahLst/>
              <a:cxnLst/>
              <a:rect l="l" t="t" r="r" b="b"/>
              <a:pathLst>
                <a:path w="3485" h="2616" extrusionOk="0">
                  <a:moveTo>
                    <a:pt x="1154" y="59"/>
                  </a:moveTo>
                  <a:cubicBezTo>
                    <a:pt x="1480" y="59"/>
                    <a:pt x="1855" y="159"/>
                    <a:pt x="2231" y="335"/>
                  </a:cubicBezTo>
                  <a:cubicBezTo>
                    <a:pt x="2657" y="560"/>
                    <a:pt x="2983" y="861"/>
                    <a:pt x="3184" y="1187"/>
                  </a:cubicBezTo>
                  <a:cubicBezTo>
                    <a:pt x="3384" y="1513"/>
                    <a:pt x="3409" y="1838"/>
                    <a:pt x="3284" y="2089"/>
                  </a:cubicBezTo>
                  <a:cubicBezTo>
                    <a:pt x="3127" y="2404"/>
                    <a:pt x="2766" y="2563"/>
                    <a:pt x="2326" y="2563"/>
                  </a:cubicBezTo>
                  <a:cubicBezTo>
                    <a:pt x="1995" y="2563"/>
                    <a:pt x="1620" y="2473"/>
                    <a:pt x="1254" y="2290"/>
                  </a:cubicBezTo>
                  <a:cubicBezTo>
                    <a:pt x="828" y="2064"/>
                    <a:pt x="502" y="1763"/>
                    <a:pt x="302" y="1437"/>
                  </a:cubicBezTo>
                  <a:cubicBezTo>
                    <a:pt x="101" y="1112"/>
                    <a:pt x="76" y="786"/>
                    <a:pt x="201" y="535"/>
                  </a:cubicBezTo>
                  <a:cubicBezTo>
                    <a:pt x="352" y="209"/>
                    <a:pt x="703" y="59"/>
                    <a:pt x="1154" y="59"/>
                  </a:cubicBezTo>
                  <a:close/>
                  <a:moveTo>
                    <a:pt x="1154" y="0"/>
                  </a:moveTo>
                  <a:cubicBezTo>
                    <a:pt x="691" y="0"/>
                    <a:pt x="310" y="168"/>
                    <a:pt x="151" y="485"/>
                  </a:cubicBezTo>
                  <a:cubicBezTo>
                    <a:pt x="1" y="761"/>
                    <a:pt x="26" y="1112"/>
                    <a:pt x="251" y="1463"/>
                  </a:cubicBezTo>
                  <a:cubicBezTo>
                    <a:pt x="452" y="1813"/>
                    <a:pt x="803" y="2114"/>
                    <a:pt x="1204" y="2340"/>
                  </a:cubicBezTo>
                  <a:cubicBezTo>
                    <a:pt x="1580" y="2515"/>
                    <a:pt x="1981" y="2615"/>
                    <a:pt x="2332" y="2615"/>
                  </a:cubicBezTo>
                  <a:cubicBezTo>
                    <a:pt x="2783" y="2615"/>
                    <a:pt x="3184" y="2440"/>
                    <a:pt x="3334" y="2114"/>
                  </a:cubicBezTo>
                  <a:cubicBezTo>
                    <a:pt x="3485" y="1838"/>
                    <a:pt x="3434" y="1513"/>
                    <a:pt x="3234" y="1162"/>
                  </a:cubicBezTo>
                  <a:cubicBezTo>
                    <a:pt x="3033" y="811"/>
                    <a:pt x="2683" y="510"/>
                    <a:pt x="2256" y="285"/>
                  </a:cubicBezTo>
                  <a:cubicBezTo>
                    <a:pt x="1883" y="93"/>
                    <a:pt x="1496" y="0"/>
                    <a:pt x="1154" y="0"/>
                  </a:cubicBez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73;p59">
              <a:extLst>
                <a:ext uri="{FF2B5EF4-FFF2-40B4-BE49-F238E27FC236}">
                  <a16:creationId xmlns:a16="http://schemas.microsoft.com/office/drawing/2014/main" id="{D38158E2-EB79-6681-C2C7-1A24EC682A79}"/>
                </a:ext>
              </a:extLst>
            </p:cNvPr>
            <p:cNvSpPr/>
            <p:nvPr/>
          </p:nvSpPr>
          <p:spPr>
            <a:xfrm>
              <a:off x="5700810" y="2707179"/>
              <a:ext cx="264689" cy="410300"/>
            </a:xfrm>
            <a:custGeom>
              <a:avLst/>
              <a:gdLst/>
              <a:ahLst/>
              <a:cxnLst/>
              <a:rect l="l" t="t" r="r" b="b"/>
              <a:pathLst>
                <a:path w="2532" h="3925" extrusionOk="0">
                  <a:moveTo>
                    <a:pt x="1253" y="0"/>
                  </a:moveTo>
                  <a:cubicBezTo>
                    <a:pt x="552" y="0"/>
                    <a:pt x="0" y="877"/>
                    <a:pt x="0" y="1955"/>
                  </a:cubicBezTo>
                  <a:cubicBezTo>
                    <a:pt x="0" y="3033"/>
                    <a:pt x="577" y="3810"/>
                    <a:pt x="1253" y="3910"/>
                  </a:cubicBezTo>
                  <a:cubicBezTo>
                    <a:pt x="1329" y="3920"/>
                    <a:pt x="1401" y="3925"/>
                    <a:pt x="1468" y="3925"/>
                  </a:cubicBezTo>
                  <a:cubicBezTo>
                    <a:pt x="2422" y="3925"/>
                    <a:pt x="2532" y="2962"/>
                    <a:pt x="2532" y="1955"/>
                  </a:cubicBezTo>
                  <a:cubicBezTo>
                    <a:pt x="2532" y="877"/>
                    <a:pt x="1955" y="0"/>
                    <a:pt x="1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74;p59">
              <a:extLst>
                <a:ext uri="{FF2B5EF4-FFF2-40B4-BE49-F238E27FC236}">
                  <a16:creationId xmlns:a16="http://schemas.microsoft.com/office/drawing/2014/main" id="{1B7509A8-3423-E16B-3EB0-84DBEE008C12}"/>
                </a:ext>
              </a:extLst>
            </p:cNvPr>
            <p:cNvSpPr/>
            <p:nvPr/>
          </p:nvSpPr>
          <p:spPr>
            <a:xfrm>
              <a:off x="5734889" y="2707179"/>
              <a:ext cx="264689" cy="408836"/>
            </a:xfrm>
            <a:custGeom>
              <a:avLst/>
              <a:gdLst/>
              <a:ahLst/>
              <a:cxnLst/>
              <a:rect l="l" t="t" r="r" b="b"/>
              <a:pathLst>
                <a:path w="2532" h="3911" extrusionOk="0">
                  <a:moveTo>
                    <a:pt x="1278" y="0"/>
                  </a:moveTo>
                  <a:cubicBezTo>
                    <a:pt x="576" y="0"/>
                    <a:pt x="0" y="877"/>
                    <a:pt x="0" y="1955"/>
                  </a:cubicBezTo>
                  <a:cubicBezTo>
                    <a:pt x="0" y="3033"/>
                    <a:pt x="576" y="3910"/>
                    <a:pt x="1278" y="3910"/>
                  </a:cubicBezTo>
                  <a:cubicBezTo>
                    <a:pt x="1980" y="3910"/>
                    <a:pt x="2531" y="3033"/>
                    <a:pt x="2531" y="1955"/>
                  </a:cubicBezTo>
                  <a:cubicBezTo>
                    <a:pt x="2531" y="877"/>
                    <a:pt x="1980" y="0"/>
                    <a:pt x="1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75;p59">
              <a:extLst>
                <a:ext uri="{FF2B5EF4-FFF2-40B4-BE49-F238E27FC236}">
                  <a16:creationId xmlns:a16="http://schemas.microsoft.com/office/drawing/2014/main" id="{0B7E921D-F8EC-E31F-7957-9CB5F7F0912D}"/>
                </a:ext>
              </a:extLst>
            </p:cNvPr>
            <p:cNvSpPr/>
            <p:nvPr/>
          </p:nvSpPr>
          <p:spPr>
            <a:xfrm>
              <a:off x="5750569" y="2722860"/>
              <a:ext cx="241168" cy="374758"/>
            </a:xfrm>
            <a:custGeom>
              <a:avLst/>
              <a:gdLst/>
              <a:ahLst/>
              <a:cxnLst/>
              <a:rect l="l" t="t" r="r" b="b"/>
              <a:pathLst>
                <a:path w="2307" h="3585" extrusionOk="0">
                  <a:moveTo>
                    <a:pt x="1153" y="76"/>
                  </a:moveTo>
                  <a:cubicBezTo>
                    <a:pt x="1755" y="76"/>
                    <a:pt x="2231" y="853"/>
                    <a:pt x="2231" y="1805"/>
                  </a:cubicBezTo>
                  <a:cubicBezTo>
                    <a:pt x="2231" y="2758"/>
                    <a:pt x="1755" y="3534"/>
                    <a:pt x="1153" y="3534"/>
                  </a:cubicBezTo>
                  <a:cubicBezTo>
                    <a:pt x="552" y="3534"/>
                    <a:pt x="51" y="2758"/>
                    <a:pt x="51" y="1805"/>
                  </a:cubicBezTo>
                  <a:cubicBezTo>
                    <a:pt x="51" y="853"/>
                    <a:pt x="552" y="76"/>
                    <a:pt x="1153" y="76"/>
                  </a:cubicBezTo>
                  <a:close/>
                  <a:moveTo>
                    <a:pt x="1153" y="1"/>
                  </a:moveTo>
                  <a:cubicBezTo>
                    <a:pt x="527" y="1"/>
                    <a:pt x="0" y="803"/>
                    <a:pt x="0" y="1805"/>
                  </a:cubicBezTo>
                  <a:cubicBezTo>
                    <a:pt x="0" y="2783"/>
                    <a:pt x="527" y="3585"/>
                    <a:pt x="1153" y="3585"/>
                  </a:cubicBezTo>
                  <a:cubicBezTo>
                    <a:pt x="1780" y="3585"/>
                    <a:pt x="2306" y="2783"/>
                    <a:pt x="2306" y="1805"/>
                  </a:cubicBezTo>
                  <a:cubicBezTo>
                    <a:pt x="2306" y="803"/>
                    <a:pt x="1780" y="1"/>
                    <a:pt x="1153" y="1"/>
                  </a:cubicBez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76;p59">
              <a:extLst>
                <a:ext uri="{FF2B5EF4-FFF2-40B4-BE49-F238E27FC236}">
                  <a16:creationId xmlns:a16="http://schemas.microsoft.com/office/drawing/2014/main" id="{7E9A048E-1D34-029A-E93C-3A4A3EEF1B27}"/>
                </a:ext>
              </a:extLst>
            </p:cNvPr>
            <p:cNvSpPr/>
            <p:nvPr/>
          </p:nvSpPr>
          <p:spPr>
            <a:xfrm>
              <a:off x="6413430" y="1266149"/>
              <a:ext cx="217543" cy="220151"/>
            </a:xfrm>
            <a:custGeom>
              <a:avLst/>
              <a:gdLst/>
              <a:ahLst/>
              <a:cxnLst/>
              <a:rect l="l" t="t" r="r" b="b"/>
              <a:pathLst>
                <a:path w="2081" h="2106" extrusionOk="0">
                  <a:moveTo>
                    <a:pt x="1028" y="1"/>
                  </a:moveTo>
                  <a:lnTo>
                    <a:pt x="777" y="778"/>
                  </a:lnTo>
                  <a:lnTo>
                    <a:pt x="0" y="1078"/>
                  </a:lnTo>
                  <a:lnTo>
                    <a:pt x="777" y="1329"/>
                  </a:lnTo>
                  <a:lnTo>
                    <a:pt x="1053" y="2106"/>
                  </a:lnTo>
                  <a:lnTo>
                    <a:pt x="1304" y="1304"/>
                  </a:lnTo>
                  <a:lnTo>
                    <a:pt x="2081" y="1028"/>
                  </a:lnTo>
                  <a:lnTo>
                    <a:pt x="1304" y="778"/>
                  </a:lnTo>
                  <a:lnTo>
                    <a:pt x="1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77;p59">
              <a:extLst>
                <a:ext uri="{FF2B5EF4-FFF2-40B4-BE49-F238E27FC236}">
                  <a16:creationId xmlns:a16="http://schemas.microsoft.com/office/drawing/2014/main" id="{796EC6B9-C58C-0769-565A-57839A064B39}"/>
                </a:ext>
              </a:extLst>
            </p:cNvPr>
            <p:cNvSpPr/>
            <p:nvPr/>
          </p:nvSpPr>
          <p:spPr>
            <a:xfrm>
              <a:off x="7904213" y="2314123"/>
              <a:ext cx="220156" cy="220255"/>
            </a:xfrm>
            <a:custGeom>
              <a:avLst/>
              <a:gdLst/>
              <a:ahLst/>
              <a:cxnLst/>
              <a:rect l="l" t="t" r="r" b="b"/>
              <a:pathLst>
                <a:path w="2106" h="2107" extrusionOk="0">
                  <a:moveTo>
                    <a:pt x="1028" y="1"/>
                  </a:moveTo>
                  <a:lnTo>
                    <a:pt x="777" y="778"/>
                  </a:lnTo>
                  <a:lnTo>
                    <a:pt x="0" y="1079"/>
                  </a:lnTo>
                  <a:lnTo>
                    <a:pt x="802" y="1329"/>
                  </a:lnTo>
                  <a:lnTo>
                    <a:pt x="1078" y="2106"/>
                  </a:lnTo>
                  <a:lnTo>
                    <a:pt x="1328" y="1304"/>
                  </a:lnTo>
                  <a:lnTo>
                    <a:pt x="2105" y="1028"/>
                  </a:lnTo>
                  <a:lnTo>
                    <a:pt x="1303" y="778"/>
                  </a:lnTo>
                  <a:lnTo>
                    <a:pt x="1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78;p59">
              <a:extLst>
                <a:ext uri="{FF2B5EF4-FFF2-40B4-BE49-F238E27FC236}">
                  <a16:creationId xmlns:a16="http://schemas.microsoft.com/office/drawing/2014/main" id="{B68FBB2E-18DD-58A8-A0F2-A5F9DB1C4B02}"/>
                </a:ext>
              </a:extLst>
            </p:cNvPr>
            <p:cNvSpPr/>
            <p:nvPr/>
          </p:nvSpPr>
          <p:spPr>
            <a:xfrm>
              <a:off x="6947921" y="1318521"/>
              <a:ext cx="123250" cy="123247"/>
            </a:xfrm>
            <a:custGeom>
              <a:avLst/>
              <a:gdLst/>
              <a:ahLst/>
              <a:cxnLst/>
              <a:rect l="l" t="t" r="r" b="b"/>
              <a:pathLst>
                <a:path w="1179" h="1179" extrusionOk="0">
                  <a:moveTo>
                    <a:pt x="577" y="1"/>
                  </a:moveTo>
                  <a:cubicBezTo>
                    <a:pt x="251" y="1"/>
                    <a:pt x="0" y="252"/>
                    <a:pt x="0" y="577"/>
                  </a:cubicBezTo>
                  <a:cubicBezTo>
                    <a:pt x="0" y="903"/>
                    <a:pt x="251" y="1179"/>
                    <a:pt x="577" y="1179"/>
                  </a:cubicBezTo>
                  <a:cubicBezTo>
                    <a:pt x="902" y="1179"/>
                    <a:pt x="1178" y="903"/>
                    <a:pt x="1178" y="577"/>
                  </a:cubicBezTo>
                  <a:cubicBezTo>
                    <a:pt x="1178" y="252"/>
                    <a:pt x="902"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79;p59">
              <a:extLst>
                <a:ext uri="{FF2B5EF4-FFF2-40B4-BE49-F238E27FC236}">
                  <a16:creationId xmlns:a16="http://schemas.microsoft.com/office/drawing/2014/main" id="{211A14C0-3F76-9CC6-22AD-18245EC44B73}"/>
                </a:ext>
              </a:extLst>
            </p:cNvPr>
            <p:cNvSpPr/>
            <p:nvPr/>
          </p:nvSpPr>
          <p:spPr>
            <a:xfrm>
              <a:off x="7851736" y="1693179"/>
              <a:ext cx="123250" cy="123247"/>
            </a:xfrm>
            <a:custGeom>
              <a:avLst/>
              <a:gdLst/>
              <a:ahLst/>
              <a:cxnLst/>
              <a:rect l="l" t="t" r="r" b="b"/>
              <a:pathLst>
                <a:path w="1179" h="1179" extrusionOk="0">
                  <a:moveTo>
                    <a:pt x="577" y="1"/>
                  </a:moveTo>
                  <a:cubicBezTo>
                    <a:pt x="251" y="1"/>
                    <a:pt x="1" y="252"/>
                    <a:pt x="1" y="577"/>
                  </a:cubicBezTo>
                  <a:cubicBezTo>
                    <a:pt x="1" y="903"/>
                    <a:pt x="251" y="1179"/>
                    <a:pt x="577" y="1179"/>
                  </a:cubicBezTo>
                  <a:cubicBezTo>
                    <a:pt x="903" y="1179"/>
                    <a:pt x="1179" y="903"/>
                    <a:pt x="1179" y="577"/>
                  </a:cubicBezTo>
                  <a:cubicBezTo>
                    <a:pt x="1179" y="252"/>
                    <a:pt x="903"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80;p59">
              <a:extLst>
                <a:ext uri="{FF2B5EF4-FFF2-40B4-BE49-F238E27FC236}">
                  <a16:creationId xmlns:a16="http://schemas.microsoft.com/office/drawing/2014/main" id="{6B2D0C2E-1B5F-FBD4-2F95-2E7B1936588D}"/>
                </a:ext>
              </a:extLst>
            </p:cNvPr>
            <p:cNvSpPr/>
            <p:nvPr/>
          </p:nvSpPr>
          <p:spPr>
            <a:xfrm>
              <a:off x="7018587" y="4017121"/>
              <a:ext cx="125863" cy="125860"/>
            </a:xfrm>
            <a:custGeom>
              <a:avLst/>
              <a:gdLst/>
              <a:ahLst/>
              <a:cxnLst/>
              <a:rect l="l" t="t" r="r" b="b"/>
              <a:pathLst>
                <a:path w="1204" h="1204" extrusionOk="0">
                  <a:moveTo>
                    <a:pt x="602" y="1"/>
                  </a:moveTo>
                  <a:cubicBezTo>
                    <a:pt x="276" y="1"/>
                    <a:pt x="1" y="276"/>
                    <a:pt x="1" y="602"/>
                  </a:cubicBezTo>
                  <a:cubicBezTo>
                    <a:pt x="1" y="928"/>
                    <a:pt x="276" y="1204"/>
                    <a:pt x="602" y="1204"/>
                  </a:cubicBezTo>
                  <a:cubicBezTo>
                    <a:pt x="928" y="1204"/>
                    <a:pt x="1204" y="928"/>
                    <a:pt x="1204" y="602"/>
                  </a:cubicBezTo>
                  <a:cubicBezTo>
                    <a:pt x="1204" y="276"/>
                    <a:pt x="928"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81;p59">
              <a:extLst>
                <a:ext uri="{FF2B5EF4-FFF2-40B4-BE49-F238E27FC236}">
                  <a16:creationId xmlns:a16="http://schemas.microsoft.com/office/drawing/2014/main" id="{56DF45EB-2926-B3E6-8E6A-4DC3E55FCFBF}"/>
                </a:ext>
              </a:extLst>
            </p:cNvPr>
            <p:cNvSpPr/>
            <p:nvPr/>
          </p:nvSpPr>
          <p:spPr>
            <a:xfrm>
              <a:off x="5698197" y="3694837"/>
              <a:ext cx="123250" cy="123247"/>
            </a:xfrm>
            <a:custGeom>
              <a:avLst/>
              <a:gdLst/>
              <a:ahLst/>
              <a:cxnLst/>
              <a:rect l="l" t="t" r="r" b="b"/>
              <a:pathLst>
                <a:path w="1179" h="1179" extrusionOk="0">
                  <a:moveTo>
                    <a:pt x="602" y="1"/>
                  </a:moveTo>
                  <a:cubicBezTo>
                    <a:pt x="251" y="1"/>
                    <a:pt x="0" y="252"/>
                    <a:pt x="0" y="602"/>
                  </a:cubicBezTo>
                  <a:cubicBezTo>
                    <a:pt x="0" y="928"/>
                    <a:pt x="251" y="1179"/>
                    <a:pt x="602" y="1179"/>
                  </a:cubicBezTo>
                  <a:cubicBezTo>
                    <a:pt x="927" y="1179"/>
                    <a:pt x="1178" y="928"/>
                    <a:pt x="1178" y="602"/>
                  </a:cubicBezTo>
                  <a:cubicBezTo>
                    <a:pt x="1178" y="252"/>
                    <a:pt x="927"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673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2" name="Google Shape;685;p36">
            <a:extLst>
              <a:ext uri="{FF2B5EF4-FFF2-40B4-BE49-F238E27FC236}">
                <a16:creationId xmlns:a16="http://schemas.microsoft.com/office/drawing/2014/main" id="{64979353-FB7C-23E0-FF34-2D4A1B86D1A1}"/>
              </a:ext>
            </a:extLst>
          </p:cNvPr>
          <p:cNvSpPr txBox="1">
            <a:spLocks noGrp="1"/>
          </p:cNvSpPr>
          <p:nvPr>
            <p:ph type="title"/>
          </p:nvPr>
        </p:nvSpPr>
        <p:spPr>
          <a:xfrm>
            <a:off x="611256" y="20802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000" dirty="0"/>
              <a:t>¿Podemos identificar valores atípicos en los datos, como juegos con ventas inesperadamente altas o bajas en comparación con su género, plataforma o editor?</a:t>
            </a:r>
          </a:p>
        </p:txBody>
      </p:sp>
      <p:sp>
        <p:nvSpPr>
          <p:cNvPr id="3" name="Google Shape;693;p36">
            <a:extLst>
              <a:ext uri="{FF2B5EF4-FFF2-40B4-BE49-F238E27FC236}">
                <a16:creationId xmlns:a16="http://schemas.microsoft.com/office/drawing/2014/main" id="{5F025951-DC5A-3223-562B-91FF2BC79010}"/>
              </a:ext>
            </a:extLst>
          </p:cNvPr>
          <p:cNvSpPr txBox="1"/>
          <p:nvPr/>
        </p:nvSpPr>
        <p:spPr>
          <a:xfrm>
            <a:off x="679821" y="4030773"/>
            <a:ext cx="7976610" cy="86235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Género: Se identifican juegos que tienen ventas globales significativamente más altas que otros juegos dentro del mismo género. Por ejemplo, "Wii </a:t>
            </a:r>
            <a:r>
              <a:rPr lang="es-CO" dirty="0" err="1">
                <a:solidFill>
                  <a:schemeClr val="dk1"/>
                </a:solidFill>
                <a:latin typeface="Anaheim"/>
                <a:ea typeface="Anaheim"/>
                <a:cs typeface="Anaheim"/>
                <a:sym typeface="Anaheim"/>
              </a:rPr>
              <a:t>Sports</a:t>
            </a:r>
            <a:r>
              <a:rPr lang="es-CO" dirty="0">
                <a:solidFill>
                  <a:schemeClr val="dk1"/>
                </a:solidFill>
                <a:latin typeface="Anaheim"/>
                <a:ea typeface="Anaheim"/>
                <a:cs typeface="Anaheim"/>
                <a:sym typeface="Anaheim"/>
              </a:rPr>
              <a:t>" tiene ventas mucho más altas que otros juegos de deportes, con una diferencia significativa de 82.17 millones de unidades vendidas en comparación con el segundo juego de deportes en la lista.</a:t>
            </a:r>
          </a:p>
        </p:txBody>
      </p:sp>
      <p:grpSp>
        <p:nvGrpSpPr>
          <p:cNvPr id="4" name="Google Shape;4163;p61">
            <a:extLst>
              <a:ext uri="{FF2B5EF4-FFF2-40B4-BE49-F238E27FC236}">
                <a16:creationId xmlns:a16="http://schemas.microsoft.com/office/drawing/2014/main" id="{271994C5-6D4A-B2D8-4A84-1315AFC4F724}"/>
              </a:ext>
            </a:extLst>
          </p:cNvPr>
          <p:cNvGrpSpPr/>
          <p:nvPr/>
        </p:nvGrpSpPr>
        <p:grpSpPr>
          <a:xfrm>
            <a:off x="-365454" y="-149449"/>
            <a:ext cx="1230938" cy="1189779"/>
            <a:chOff x="5931872" y="3428323"/>
            <a:chExt cx="1164448" cy="1125512"/>
          </a:xfrm>
        </p:grpSpPr>
        <p:sp>
          <p:nvSpPr>
            <p:cNvPr id="6" name="Google Shape;4164;p61">
              <a:extLst>
                <a:ext uri="{FF2B5EF4-FFF2-40B4-BE49-F238E27FC236}">
                  <a16:creationId xmlns:a16="http://schemas.microsoft.com/office/drawing/2014/main" id="{22E02100-C62A-4C09-6BAC-BB0485EDA5FA}"/>
                </a:ext>
              </a:extLst>
            </p:cNvPr>
            <p:cNvSpPr/>
            <p:nvPr/>
          </p:nvSpPr>
          <p:spPr>
            <a:xfrm>
              <a:off x="5931872" y="3428323"/>
              <a:ext cx="1164448" cy="1125512"/>
            </a:xfrm>
            <a:custGeom>
              <a:avLst/>
              <a:gdLst/>
              <a:ahLst/>
              <a:cxnLst/>
              <a:rect l="l" t="t" r="r" b="b"/>
              <a:pathLst>
                <a:path w="33735" h="32607" extrusionOk="0">
                  <a:moveTo>
                    <a:pt x="16567" y="0"/>
                  </a:moveTo>
                  <a:cubicBezTo>
                    <a:pt x="16542" y="25"/>
                    <a:pt x="16517" y="25"/>
                    <a:pt x="16491" y="25"/>
                  </a:cubicBezTo>
                  <a:cubicBezTo>
                    <a:pt x="13283" y="75"/>
                    <a:pt x="10201" y="1053"/>
                    <a:pt x="7544" y="2832"/>
                  </a:cubicBezTo>
                  <a:cubicBezTo>
                    <a:pt x="7469" y="2882"/>
                    <a:pt x="7394" y="2933"/>
                    <a:pt x="7318" y="2983"/>
                  </a:cubicBezTo>
                  <a:lnTo>
                    <a:pt x="7293" y="2983"/>
                  </a:lnTo>
                  <a:cubicBezTo>
                    <a:pt x="6567" y="3509"/>
                    <a:pt x="5865" y="4060"/>
                    <a:pt x="5238" y="4662"/>
                  </a:cubicBezTo>
                  <a:lnTo>
                    <a:pt x="5088" y="4812"/>
                  </a:lnTo>
                  <a:cubicBezTo>
                    <a:pt x="4637" y="5263"/>
                    <a:pt x="4186" y="5740"/>
                    <a:pt x="3760" y="6266"/>
                  </a:cubicBezTo>
                  <a:cubicBezTo>
                    <a:pt x="3734" y="6291"/>
                    <a:pt x="3709" y="6341"/>
                    <a:pt x="3659" y="6391"/>
                  </a:cubicBezTo>
                  <a:cubicBezTo>
                    <a:pt x="3308" y="6817"/>
                    <a:pt x="2983" y="7268"/>
                    <a:pt x="2707" y="7745"/>
                  </a:cubicBezTo>
                  <a:lnTo>
                    <a:pt x="2682" y="7745"/>
                  </a:lnTo>
                  <a:cubicBezTo>
                    <a:pt x="2682" y="7770"/>
                    <a:pt x="2657" y="7795"/>
                    <a:pt x="2632" y="7820"/>
                  </a:cubicBezTo>
                  <a:cubicBezTo>
                    <a:pt x="2632" y="7845"/>
                    <a:pt x="2607" y="7870"/>
                    <a:pt x="2607" y="7870"/>
                  </a:cubicBezTo>
                  <a:cubicBezTo>
                    <a:pt x="2356" y="8296"/>
                    <a:pt x="2105" y="8722"/>
                    <a:pt x="1880" y="9123"/>
                  </a:cubicBezTo>
                  <a:cubicBezTo>
                    <a:pt x="1880" y="9148"/>
                    <a:pt x="1880" y="9148"/>
                    <a:pt x="1880" y="9173"/>
                  </a:cubicBezTo>
                  <a:cubicBezTo>
                    <a:pt x="1855" y="9173"/>
                    <a:pt x="1830" y="9223"/>
                    <a:pt x="1830" y="9223"/>
                  </a:cubicBezTo>
                  <a:cubicBezTo>
                    <a:pt x="1278" y="10301"/>
                    <a:pt x="852" y="11429"/>
                    <a:pt x="552" y="12582"/>
                  </a:cubicBezTo>
                  <a:cubicBezTo>
                    <a:pt x="526" y="12682"/>
                    <a:pt x="501" y="12807"/>
                    <a:pt x="476" y="12908"/>
                  </a:cubicBezTo>
                  <a:cubicBezTo>
                    <a:pt x="476" y="12933"/>
                    <a:pt x="476" y="12933"/>
                    <a:pt x="476" y="12933"/>
                  </a:cubicBezTo>
                  <a:cubicBezTo>
                    <a:pt x="276" y="13810"/>
                    <a:pt x="125" y="14687"/>
                    <a:pt x="50" y="15564"/>
                  </a:cubicBezTo>
                  <a:cubicBezTo>
                    <a:pt x="25" y="15965"/>
                    <a:pt x="25" y="16341"/>
                    <a:pt x="0" y="16742"/>
                  </a:cubicBezTo>
                  <a:cubicBezTo>
                    <a:pt x="0" y="16792"/>
                    <a:pt x="0" y="16817"/>
                    <a:pt x="0" y="16867"/>
                  </a:cubicBezTo>
                  <a:lnTo>
                    <a:pt x="0" y="31629"/>
                  </a:lnTo>
                  <a:cubicBezTo>
                    <a:pt x="0" y="32156"/>
                    <a:pt x="451" y="32607"/>
                    <a:pt x="978" y="32607"/>
                  </a:cubicBezTo>
                  <a:lnTo>
                    <a:pt x="32757" y="32607"/>
                  </a:lnTo>
                  <a:cubicBezTo>
                    <a:pt x="33309" y="32607"/>
                    <a:pt x="33735" y="32156"/>
                    <a:pt x="33735" y="31629"/>
                  </a:cubicBezTo>
                  <a:lnTo>
                    <a:pt x="33735" y="16867"/>
                  </a:lnTo>
                  <a:cubicBezTo>
                    <a:pt x="33735" y="14913"/>
                    <a:pt x="33409" y="12983"/>
                    <a:pt x="32732" y="11153"/>
                  </a:cubicBezTo>
                  <a:cubicBezTo>
                    <a:pt x="32707" y="11078"/>
                    <a:pt x="32682" y="11003"/>
                    <a:pt x="32657" y="10928"/>
                  </a:cubicBezTo>
                  <a:cubicBezTo>
                    <a:pt x="32582" y="10702"/>
                    <a:pt x="32481" y="10451"/>
                    <a:pt x="32381" y="10226"/>
                  </a:cubicBezTo>
                  <a:cubicBezTo>
                    <a:pt x="32231" y="9850"/>
                    <a:pt x="32055" y="9499"/>
                    <a:pt x="31880" y="9148"/>
                  </a:cubicBezTo>
                  <a:cubicBezTo>
                    <a:pt x="31755" y="8923"/>
                    <a:pt x="31629" y="8697"/>
                    <a:pt x="31504" y="8471"/>
                  </a:cubicBezTo>
                  <a:cubicBezTo>
                    <a:pt x="31454" y="8371"/>
                    <a:pt x="31404" y="8271"/>
                    <a:pt x="31329" y="8196"/>
                  </a:cubicBezTo>
                  <a:cubicBezTo>
                    <a:pt x="30752" y="7243"/>
                    <a:pt x="30101" y="6341"/>
                    <a:pt x="29324" y="5514"/>
                  </a:cubicBezTo>
                  <a:cubicBezTo>
                    <a:pt x="29148" y="5314"/>
                    <a:pt x="28973" y="5113"/>
                    <a:pt x="28797" y="4938"/>
                  </a:cubicBezTo>
                  <a:cubicBezTo>
                    <a:pt x="28221" y="4386"/>
                    <a:pt x="27594" y="3835"/>
                    <a:pt x="26943" y="3334"/>
                  </a:cubicBezTo>
                  <a:cubicBezTo>
                    <a:pt x="26742" y="3208"/>
                    <a:pt x="26542" y="3058"/>
                    <a:pt x="26341" y="2908"/>
                  </a:cubicBezTo>
                  <a:cubicBezTo>
                    <a:pt x="25965" y="2657"/>
                    <a:pt x="25614" y="2456"/>
                    <a:pt x="25263" y="2256"/>
                  </a:cubicBezTo>
                  <a:cubicBezTo>
                    <a:pt x="25263" y="2231"/>
                    <a:pt x="25238" y="2231"/>
                    <a:pt x="25238" y="2231"/>
                  </a:cubicBezTo>
                  <a:cubicBezTo>
                    <a:pt x="25213" y="2206"/>
                    <a:pt x="25188" y="2206"/>
                    <a:pt x="25188" y="2181"/>
                  </a:cubicBezTo>
                  <a:cubicBezTo>
                    <a:pt x="25163" y="2181"/>
                    <a:pt x="25138" y="2156"/>
                    <a:pt x="25113" y="2156"/>
                  </a:cubicBezTo>
                  <a:cubicBezTo>
                    <a:pt x="25013" y="2106"/>
                    <a:pt x="24938" y="2055"/>
                    <a:pt x="24837" y="2005"/>
                  </a:cubicBezTo>
                  <a:cubicBezTo>
                    <a:pt x="24687" y="1930"/>
                    <a:pt x="24512" y="1830"/>
                    <a:pt x="24361" y="1755"/>
                  </a:cubicBezTo>
                  <a:cubicBezTo>
                    <a:pt x="24211" y="1679"/>
                    <a:pt x="24060" y="1604"/>
                    <a:pt x="23910" y="1554"/>
                  </a:cubicBezTo>
                  <a:cubicBezTo>
                    <a:pt x="23885" y="1529"/>
                    <a:pt x="23835" y="1504"/>
                    <a:pt x="23810" y="1504"/>
                  </a:cubicBezTo>
                  <a:cubicBezTo>
                    <a:pt x="23760" y="1479"/>
                    <a:pt x="23735" y="1454"/>
                    <a:pt x="23710" y="1454"/>
                  </a:cubicBezTo>
                  <a:lnTo>
                    <a:pt x="23684" y="1454"/>
                  </a:lnTo>
                  <a:cubicBezTo>
                    <a:pt x="23183" y="1228"/>
                    <a:pt x="22657" y="1003"/>
                    <a:pt x="22131" y="852"/>
                  </a:cubicBezTo>
                  <a:lnTo>
                    <a:pt x="21980" y="802"/>
                  </a:lnTo>
                  <a:cubicBezTo>
                    <a:pt x="21830" y="752"/>
                    <a:pt x="21654" y="702"/>
                    <a:pt x="21504" y="652"/>
                  </a:cubicBezTo>
                  <a:cubicBezTo>
                    <a:pt x="21379" y="627"/>
                    <a:pt x="21253" y="577"/>
                    <a:pt x="21103" y="552"/>
                  </a:cubicBezTo>
                  <a:lnTo>
                    <a:pt x="21078" y="552"/>
                  </a:lnTo>
                  <a:cubicBezTo>
                    <a:pt x="20752" y="451"/>
                    <a:pt x="20401" y="376"/>
                    <a:pt x="20075" y="301"/>
                  </a:cubicBezTo>
                  <a:lnTo>
                    <a:pt x="20025" y="301"/>
                  </a:lnTo>
                  <a:cubicBezTo>
                    <a:pt x="19975" y="301"/>
                    <a:pt x="19925" y="276"/>
                    <a:pt x="19875" y="276"/>
                  </a:cubicBezTo>
                  <a:cubicBezTo>
                    <a:pt x="19649" y="226"/>
                    <a:pt x="19399" y="201"/>
                    <a:pt x="19173" y="176"/>
                  </a:cubicBezTo>
                  <a:cubicBezTo>
                    <a:pt x="18998" y="151"/>
                    <a:pt x="18847" y="126"/>
                    <a:pt x="18672" y="100"/>
                  </a:cubicBezTo>
                  <a:cubicBezTo>
                    <a:pt x="18196" y="50"/>
                    <a:pt x="17694" y="25"/>
                    <a:pt x="17218" y="25"/>
                  </a:cubicBezTo>
                  <a:cubicBezTo>
                    <a:pt x="17143" y="0"/>
                    <a:pt x="17068" y="0"/>
                    <a:pt x="16993"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65;p61">
              <a:extLst>
                <a:ext uri="{FF2B5EF4-FFF2-40B4-BE49-F238E27FC236}">
                  <a16:creationId xmlns:a16="http://schemas.microsoft.com/office/drawing/2014/main" id="{3A91FA60-F059-C8DB-61E9-423A77842752}"/>
                </a:ext>
              </a:extLst>
            </p:cNvPr>
            <p:cNvSpPr/>
            <p:nvPr/>
          </p:nvSpPr>
          <p:spPr>
            <a:xfrm>
              <a:off x="5965594" y="3462045"/>
              <a:ext cx="1097001" cy="1058065"/>
            </a:xfrm>
            <a:custGeom>
              <a:avLst/>
              <a:gdLst/>
              <a:ahLst/>
              <a:cxnLst/>
              <a:rect l="l" t="t" r="r" b="b"/>
              <a:pathLst>
                <a:path w="31781" h="30653" extrusionOk="0">
                  <a:moveTo>
                    <a:pt x="15890" y="1"/>
                  </a:moveTo>
                  <a:cubicBezTo>
                    <a:pt x="15815" y="1"/>
                    <a:pt x="15715" y="1"/>
                    <a:pt x="15615" y="26"/>
                  </a:cubicBezTo>
                  <a:lnTo>
                    <a:pt x="15540" y="26"/>
                  </a:lnTo>
                  <a:cubicBezTo>
                    <a:pt x="12432" y="76"/>
                    <a:pt x="9524" y="1053"/>
                    <a:pt x="7093" y="2657"/>
                  </a:cubicBezTo>
                  <a:cubicBezTo>
                    <a:pt x="7018" y="2707"/>
                    <a:pt x="6943" y="2758"/>
                    <a:pt x="6868" y="2808"/>
                  </a:cubicBezTo>
                  <a:cubicBezTo>
                    <a:pt x="6191" y="3284"/>
                    <a:pt x="5539" y="3835"/>
                    <a:pt x="4938" y="4412"/>
                  </a:cubicBezTo>
                  <a:cubicBezTo>
                    <a:pt x="4888" y="4437"/>
                    <a:pt x="4838" y="4487"/>
                    <a:pt x="4813" y="4512"/>
                  </a:cubicBezTo>
                  <a:cubicBezTo>
                    <a:pt x="4361" y="4963"/>
                    <a:pt x="3935" y="5414"/>
                    <a:pt x="3559" y="5890"/>
                  </a:cubicBezTo>
                  <a:cubicBezTo>
                    <a:pt x="3509" y="5941"/>
                    <a:pt x="3484" y="5966"/>
                    <a:pt x="3459" y="6016"/>
                  </a:cubicBezTo>
                  <a:cubicBezTo>
                    <a:pt x="3133" y="6417"/>
                    <a:pt x="2833" y="6843"/>
                    <a:pt x="2532" y="7294"/>
                  </a:cubicBezTo>
                  <a:cubicBezTo>
                    <a:pt x="2532" y="7319"/>
                    <a:pt x="2507" y="7344"/>
                    <a:pt x="2482" y="7394"/>
                  </a:cubicBezTo>
                  <a:cubicBezTo>
                    <a:pt x="2231" y="7795"/>
                    <a:pt x="2006" y="8196"/>
                    <a:pt x="1780" y="8597"/>
                  </a:cubicBezTo>
                  <a:cubicBezTo>
                    <a:pt x="1755" y="8622"/>
                    <a:pt x="1755" y="8672"/>
                    <a:pt x="1730" y="8697"/>
                  </a:cubicBezTo>
                  <a:cubicBezTo>
                    <a:pt x="1229" y="9700"/>
                    <a:pt x="828" y="10753"/>
                    <a:pt x="527" y="11855"/>
                  </a:cubicBezTo>
                  <a:cubicBezTo>
                    <a:pt x="502" y="11956"/>
                    <a:pt x="477" y="12056"/>
                    <a:pt x="452" y="12156"/>
                  </a:cubicBezTo>
                  <a:lnTo>
                    <a:pt x="452" y="12181"/>
                  </a:lnTo>
                  <a:cubicBezTo>
                    <a:pt x="251" y="12983"/>
                    <a:pt x="126" y="13810"/>
                    <a:pt x="51" y="14662"/>
                  </a:cubicBezTo>
                  <a:cubicBezTo>
                    <a:pt x="26" y="15038"/>
                    <a:pt x="26" y="15414"/>
                    <a:pt x="26" y="15790"/>
                  </a:cubicBezTo>
                  <a:cubicBezTo>
                    <a:pt x="1" y="15815"/>
                    <a:pt x="1" y="15865"/>
                    <a:pt x="1" y="15890"/>
                  </a:cubicBezTo>
                  <a:lnTo>
                    <a:pt x="1" y="30652"/>
                  </a:lnTo>
                  <a:lnTo>
                    <a:pt x="31780" y="30652"/>
                  </a:lnTo>
                  <a:lnTo>
                    <a:pt x="31780" y="15890"/>
                  </a:lnTo>
                  <a:cubicBezTo>
                    <a:pt x="31780" y="14011"/>
                    <a:pt x="31454" y="12181"/>
                    <a:pt x="30853" y="10502"/>
                  </a:cubicBezTo>
                  <a:cubicBezTo>
                    <a:pt x="30828" y="10427"/>
                    <a:pt x="30803" y="10377"/>
                    <a:pt x="30778" y="10301"/>
                  </a:cubicBezTo>
                  <a:cubicBezTo>
                    <a:pt x="30702" y="10076"/>
                    <a:pt x="30602" y="9850"/>
                    <a:pt x="30502" y="9625"/>
                  </a:cubicBezTo>
                  <a:cubicBezTo>
                    <a:pt x="30352" y="9299"/>
                    <a:pt x="30201" y="8948"/>
                    <a:pt x="30026" y="8622"/>
                  </a:cubicBezTo>
                  <a:cubicBezTo>
                    <a:pt x="29900" y="8397"/>
                    <a:pt x="29800" y="8171"/>
                    <a:pt x="29675" y="7971"/>
                  </a:cubicBezTo>
                  <a:cubicBezTo>
                    <a:pt x="29625" y="7895"/>
                    <a:pt x="29575" y="7795"/>
                    <a:pt x="29525" y="7720"/>
                  </a:cubicBezTo>
                  <a:cubicBezTo>
                    <a:pt x="28973" y="6818"/>
                    <a:pt x="28347" y="5966"/>
                    <a:pt x="27645" y="5189"/>
                  </a:cubicBezTo>
                  <a:cubicBezTo>
                    <a:pt x="27469" y="5013"/>
                    <a:pt x="27294" y="4838"/>
                    <a:pt x="27144" y="4662"/>
                  </a:cubicBezTo>
                  <a:cubicBezTo>
                    <a:pt x="26592" y="4111"/>
                    <a:pt x="25991" y="3610"/>
                    <a:pt x="25389" y="3159"/>
                  </a:cubicBezTo>
                  <a:cubicBezTo>
                    <a:pt x="25189" y="3008"/>
                    <a:pt x="25013" y="2883"/>
                    <a:pt x="24838" y="2758"/>
                  </a:cubicBezTo>
                  <a:cubicBezTo>
                    <a:pt x="24487" y="2532"/>
                    <a:pt x="24161" y="2306"/>
                    <a:pt x="23810" y="2106"/>
                  </a:cubicBezTo>
                  <a:cubicBezTo>
                    <a:pt x="23785" y="2106"/>
                    <a:pt x="23785" y="2106"/>
                    <a:pt x="23760" y="2081"/>
                  </a:cubicBezTo>
                  <a:cubicBezTo>
                    <a:pt x="23760" y="2081"/>
                    <a:pt x="23735" y="2081"/>
                    <a:pt x="23710" y="2056"/>
                  </a:cubicBezTo>
                  <a:cubicBezTo>
                    <a:pt x="23710" y="2056"/>
                    <a:pt x="23685" y="2056"/>
                    <a:pt x="23660" y="2031"/>
                  </a:cubicBezTo>
                  <a:cubicBezTo>
                    <a:pt x="23585" y="1981"/>
                    <a:pt x="23484" y="1931"/>
                    <a:pt x="23409" y="1880"/>
                  </a:cubicBezTo>
                  <a:cubicBezTo>
                    <a:pt x="23259" y="1805"/>
                    <a:pt x="23108" y="1730"/>
                    <a:pt x="22958" y="1655"/>
                  </a:cubicBezTo>
                  <a:cubicBezTo>
                    <a:pt x="22808" y="1580"/>
                    <a:pt x="22657" y="1530"/>
                    <a:pt x="22507" y="1454"/>
                  </a:cubicBezTo>
                  <a:cubicBezTo>
                    <a:pt x="22482" y="1429"/>
                    <a:pt x="22457" y="1429"/>
                    <a:pt x="22432" y="1404"/>
                  </a:cubicBezTo>
                  <a:cubicBezTo>
                    <a:pt x="22382" y="1379"/>
                    <a:pt x="22357" y="1379"/>
                    <a:pt x="22306" y="1354"/>
                  </a:cubicBezTo>
                  <a:cubicBezTo>
                    <a:pt x="21830" y="1154"/>
                    <a:pt x="21354" y="953"/>
                    <a:pt x="20853" y="803"/>
                  </a:cubicBezTo>
                  <a:cubicBezTo>
                    <a:pt x="20803" y="778"/>
                    <a:pt x="20753" y="778"/>
                    <a:pt x="20702" y="753"/>
                  </a:cubicBezTo>
                  <a:cubicBezTo>
                    <a:pt x="20552" y="702"/>
                    <a:pt x="20402" y="652"/>
                    <a:pt x="20251" y="627"/>
                  </a:cubicBezTo>
                  <a:cubicBezTo>
                    <a:pt x="20151" y="577"/>
                    <a:pt x="20026" y="552"/>
                    <a:pt x="19900" y="527"/>
                  </a:cubicBezTo>
                  <a:cubicBezTo>
                    <a:pt x="19575" y="427"/>
                    <a:pt x="19249" y="352"/>
                    <a:pt x="18898" y="301"/>
                  </a:cubicBezTo>
                  <a:cubicBezTo>
                    <a:pt x="18898" y="301"/>
                    <a:pt x="18873" y="276"/>
                    <a:pt x="18848" y="276"/>
                  </a:cubicBezTo>
                  <a:cubicBezTo>
                    <a:pt x="18823" y="276"/>
                    <a:pt x="18773" y="276"/>
                    <a:pt x="18722" y="251"/>
                  </a:cubicBezTo>
                  <a:cubicBezTo>
                    <a:pt x="18497" y="226"/>
                    <a:pt x="18271" y="176"/>
                    <a:pt x="18046" y="151"/>
                  </a:cubicBezTo>
                  <a:cubicBezTo>
                    <a:pt x="17895" y="126"/>
                    <a:pt x="17745" y="126"/>
                    <a:pt x="17595" y="101"/>
                  </a:cubicBezTo>
                  <a:cubicBezTo>
                    <a:pt x="17144" y="51"/>
                    <a:pt x="16692" y="26"/>
                    <a:pt x="16216" y="26"/>
                  </a:cubicBezTo>
                  <a:cubicBezTo>
                    <a:pt x="16141" y="1"/>
                    <a:pt x="16041" y="1"/>
                    <a:pt x="15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66;p61">
              <a:extLst>
                <a:ext uri="{FF2B5EF4-FFF2-40B4-BE49-F238E27FC236}">
                  <a16:creationId xmlns:a16="http://schemas.microsoft.com/office/drawing/2014/main" id="{B127EFF1-1D9B-7162-531D-33626FA7A15F}"/>
                </a:ext>
              </a:extLst>
            </p:cNvPr>
            <p:cNvSpPr/>
            <p:nvPr/>
          </p:nvSpPr>
          <p:spPr>
            <a:xfrm>
              <a:off x="6025272" y="3532112"/>
              <a:ext cx="760490" cy="230163"/>
            </a:xfrm>
            <a:custGeom>
              <a:avLst/>
              <a:gdLst/>
              <a:ahLst/>
              <a:cxnLst/>
              <a:rect l="l" t="t" r="r" b="b"/>
              <a:pathLst>
                <a:path w="22032" h="6668" extrusionOk="0">
                  <a:moveTo>
                    <a:pt x="21931" y="1"/>
                  </a:moveTo>
                  <a:lnTo>
                    <a:pt x="51" y="6567"/>
                  </a:lnTo>
                  <a:cubicBezTo>
                    <a:pt x="26" y="6592"/>
                    <a:pt x="26" y="6642"/>
                    <a:pt x="1" y="6667"/>
                  </a:cubicBezTo>
                  <a:lnTo>
                    <a:pt x="22031" y="51"/>
                  </a:lnTo>
                  <a:cubicBezTo>
                    <a:pt x="22031" y="51"/>
                    <a:pt x="22006" y="51"/>
                    <a:pt x="21981" y="26"/>
                  </a:cubicBezTo>
                  <a:cubicBezTo>
                    <a:pt x="21981" y="26"/>
                    <a:pt x="21956" y="26"/>
                    <a:pt x="2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67;p61">
              <a:extLst>
                <a:ext uri="{FF2B5EF4-FFF2-40B4-BE49-F238E27FC236}">
                  <a16:creationId xmlns:a16="http://schemas.microsoft.com/office/drawing/2014/main" id="{5DA1FA64-8607-340A-BE0D-8C85DC35EE48}"/>
                </a:ext>
              </a:extLst>
            </p:cNvPr>
            <p:cNvSpPr/>
            <p:nvPr/>
          </p:nvSpPr>
          <p:spPr>
            <a:xfrm>
              <a:off x="6051228" y="3508780"/>
              <a:ext cx="688659" cy="208520"/>
            </a:xfrm>
            <a:custGeom>
              <a:avLst/>
              <a:gdLst/>
              <a:ahLst/>
              <a:cxnLst/>
              <a:rect l="l" t="t" r="r" b="b"/>
              <a:pathLst>
                <a:path w="19951" h="6041" extrusionOk="0">
                  <a:moveTo>
                    <a:pt x="19825" y="0"/>
                  </a:moveTo>
                  <a:lnTo>
                    <a:pt x="51" y="5940"/>
                  </a:lnTo>
                  <a:cubicBezTo>
                    <a:pt x="51" y="5965"/>
                    <a:pt x="26" y="5990"/>
                    <a:pt x="1" y="6040"/>
                  </a:cubicBezTo>
                  <a:lnTo>
                    <a:pt x="19951" y="50"/>
                  </a:lnTo>
                  <a:cubicBezTo>
                    <a:pt x="19901" y="25"/>
                    <a:pt x="19876" y="25"/>
                    <a:pt x="19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68;p61">
              <a:extLst>
                <a:ext uri="{FF2B5EF4-FFF2-40B4-BE49-F238E27FC236}">
                  <a16:creationId xmlns:a16="http://schemas.microsoft.com/office/drawing/2014/main" id="{B1AF528E-F9E4-687B-A8F5-09114DE6A160}"/>
                </a:ext>
              </a:extLst>
            </p:cNvPr>
            <p:cNvSpPr/>
            <p:nvPr/>
          </p:nvSpPr>
          <p:spPr>
            <a:xfrm>
              <a:off x="6084985" y="3488001"/>
              <a:ext cx="600397" cy="181700"/>
            </a:xfrm>
            <a:custGeom>
              <a:avLst/>
              <a:gdLst/>
              <a:ahLst/>
              <a:cxnLst/>
              <a:rect l="l" t="t" r="r" b="b"/>
              <a:pathLst>
                <a:path w="17394" h="5264" extrusionOk="0">
                  <a:moveTo>
                    <a:pt x="17243" y="1"/>
                  </a:moveTo>
                  <a:lnTo>
                    <a:pt x="100" y="5138"/>
                  </a:lnTo>
                  <a:cubicBezTo>
                    <a:pt x="50" y="5189"/>
                    <a:pt x="25" y="5214"/>
                    <a:pt x="0" y="5264"/>
                  </a:cubicBezTo>
                  <a:lnTo>
                    <a:pt x="17394" y="51"/>
                  </a:lnTo>
                  <a:cubicBezTo>
                    <a:pt x="17344" y="26"/>
                    <a:pt x="17294" y="26"/>
                    <a:pt x="17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69;p61">
              <a:extLst>
                <a:ext uri="{FF2B5EF4-FFF2-40B4-BE49-F238E27FC236}">
                  <a16:creationId xmlns:a16="http://schemas.microsoft.com/office/drawing/2014/main" id="{7EBE187C-1C55-6051-CE4C-BB742C9BD6F7}"/>
                </a:ext>
              </a:extLst>
            </p:cNvPr>
            <p:cNvSpPr/>
            <p:nvPr/>
          </p:nvSpPr>
          <p:spPr>
            <a:xfrm>
              <a:off x="6131685" y="3470708"/>
              <a:ext cx="486214" cy="147079"/>
            </a:xfrm>
            <a:custGeom>
              <a:avLst/>
              <a:gdLst/>
              <a:ahLst/>
              <a:cxnLst/>
              <a:rect l="l" t="t" r="r" b="b"/>
              <a:pathLst>
                <a:path w="14086" h="4261" extrusionOk="0">
                  <a:moveTo>
                    <a:pt x="13910" y="0"/>
                  </a:moveTo>
                  <a:lnTo>
                    <a:pt x="126" y="4161"/>
                  </a:lnTo>
                  <a:cubicBezTo>
                    <a:pt x="76" y="4186"/>
                    <a:pt x="26" y="4236"/>
                    <a:pt x="1" y="4261"/>
                  </a:cubicBezTo>
                  <a:lnTo>
                    <a:pt x="14086" y="50"/>
                  </a:lnTo>
                  <a:cubicBezTo>
                    <a:pt x="14036" y="25"/>
                    <a:pt x="13986" y="25"/>
                    <a:pt x="13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70;p61">
              <a:extLst>
                <a:ext uri="{FF2B5EF4-FFF2-40B4-BE49-F238E27FC236}">
                  <a16:creationId xmlns:a16="http://schemas.microsoft.com/office/drawing/2014/main" id="{CF7DA16E-CE8E-CB95-F369-6FC390EAFA9D}"/>
                </a:ext>
              </a:extLst>
            </p:cNvPr>
            <p:cNvSpPr/>
            <p:nvPr/>
          </p:nvSpPr>
          <p:spPr>
            <a:xfrm>
              <a:off x="6202615" y="3462045"/>
              <a:ext cx="322739" cy="96925"/>
            </a:xfrm>
            <a:custGeom>
              <a:avLst/>
              <a:gdLst/>
              <a:ahLst/>
              <a:cxnLst/>
              <a:rect l="l" t="t" r="r" b="b"/>
              <a:pathLst>
                <a:path w="9350" h="2808" extrusionOk="0">
                  <a:moveTo>
                    <a:pt x="9099" y="1"/>
                  </a:moveTo>
                  <a:lnTo>
                    <a:pt x="226" y="2657"/>
                  </a:lnTo>
                  <a:cubicBezTo>
                    <a:pt x="151" y="2707"/>
                    <a:pt x="76" y="2758"/>
                    <a:pt x="1" y="2808"/>
                  </a:cubicBezTo>
                  <a:lnTo>
                    <a:pt x="9349" y="26"/>
                  </a:lnTo>
                  <a:cubicBezTo>
                    <a:pt x="9274" y="1"/>
                    <a:pt x="9174" y="1"/>
                    <a:pt x="9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71;p61">
              <a:extLst>
                <a:ext uri="{FF2B5EF4-FFF2-40B4-BE49-F238E27FC236}">
                  <a16:creationId xmlns:a16="http://schemas.microsoft.com/office/drawing/2014/main" id="{29022824-245C-6579-18EE-EF8C56A6CA16}"/>
                </a:ext>
              </a:extLst>
            </p:cNvPr>
            <p:cNvSpPr/>
            <p:nvPr/>
          </p:nvSpPr>
          <p:spPr>
            <a:xfrm>
              <a:off x="6146699" y="4268858"/>
              <a:ext cx="748926" cy="50499"/>
            </a:xfrm>
            <a:custGeom>
              <a:avLst/>
              <a:gdLst/>
              <a:ahLst/>
              <a:cxnLst/>
              <a:rect l="l" t="t" r="r" b="b"/>
              <a:pathLst>
                <a:path w="21697" h="1463" extrusionOk="0">
                  <a:moveTo>
                    <a:pt x="5615" y="1"/>
                  </a:moveTo>
                  <a:cubicBezTo>
                    <a:pt x="2403" y="1"/>
                    <a:pt x="0" y="9"/>
                    <a:pt x="17" y="34"/>
                  </a:cubicBezTo>
                  <a:lnTo>
                    <a:pt x="844" y="1463"/>
                  </a:lnTo>
                  <a:lnTo>
                    <a:pt x="20919" y="1463"/>
                  </a:lnTo>
                  <a:lnTo>
                    <a:pt x="21696" y="34"/>
                  </a:lnTo>
                  <a:cubicBezTo>
                    <a:pt x="21696" y="34"/>
                    <a:pt x="12039"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72;p61">
              <a:extLst>
                <a:ext uri="{FF2B5EF4-FFF2-40B4-BE49-F238E27FC236}">
                  <a16:creationId xmlns:a16="http://schemas.microsoft.com/office/drawing/2014/main" id="{AEA9DFFB-EFBE-CBCA-E0D6-F2F0B6D26064}"/>
                </a:ext>
              </a:extLst>
            </p:cNvPr>
            <p:cNvSpPr/>
            <p:nvPr/>
          </p:nvSpPr>
          <p:spPr>
            <a:xfrm>
              <a:off x="6109180" y="3654955"/>
              <a:ext cx="811506" cy="628115"/>
            </a:xfrm>
            <a:custGeom>
              <a:avLst/>
              <a:gdLst/>
              <a:ahLst/>
              <a:cxnLst/>
              <a:rect l="l" t="t" r="r" b="b"/>
              <a:pathLst>
                <a:path w="23510" h="18197" extrusionOk="0">
                  <a:moveTo>
                    <a:pt x="1304" y="1"/>
                  </a:moveTo>
                  <a:cubicBezTo>
                    <a:pt x="577" y="1"/>
                    <a:pt x="1" y="577"/>
                    <a:pt x="1" y="1304"/>
                  </a:cubicBezTo>
                  <a:lnTo>
                    <a:pt x="1" y="16893"/>
                  </a:lnTo>
                  <a:cubicBezTo>
                    <a:pt x="1" y="17620"/>
                    <a:pt x="577" y="18196"/>
                    <a:pt x="1304" y="18196"/>
                  </a:cubicBezTo>
                  <a:lnTo>
                    <a:pt x="22207" y="18196"/>
                  </a:lnTo>
                  <a:cubicBezTo>
                    <a:pt x="22933" y="18196"/>
                    <a:pt x="23510" y="17620"/>
                    <a:pt x="23510" y="16893"/>
                  </a:cubicBezTo>
                  <a:lnTo>
                    <a:pt x="23510" y="1304"/>
                  </a:lnTo>
                  <a:cubicBezTo>
                    <a:pt x="23510" y="577"/>
                    <a:pt x="22933" y="1"/>
                    <a:pt x="2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73;p61">
              <a:extLst>
                <a:ext uri="{FF2B5EF4-FFF2-40B4-BE49-F238E27FC236}">
                  <a16:creationId xmlns:a16="http://schemas.microsoft.com/office/drawing/2014/main" id="{DAEF8E54-A691-EA1B-4E30-31D8FF9D6B3F}"/>
                </a:ext>
              </a:extLst>
            </p:cNvPr>
            <p:cNvSpPr/>
            <p:nvPr/>
          </p:nvSpPr>
          <p:spPr>
            <a:xfrm>
              <a:off x="6175796" y="3683500"/>
              <a:ext cx="678303" cy="525149"/>
            </a:xfrm>
            <a:custGeom>
              <a:avLst/>
              <a:gdLst/>
              <a:ahLst/>
              <a:cxnLst/>
              <a:rect l="l" t="t" r="r" b="b"/>
              <a:pathLst>
                <a:path w="19651" h="15214" extrusionOk="0">
                  <a:moveTo>
                    <a:pt x="1" y="1"/>
                  </a:moveTo>
                  <a:lnTo>
                    <a:pt x="1" y="15214"/>
                  </a:lnTo>
                  <a:lnTo>
                    <a:pt x="19650" y="15214"/>
                  </a:lnTo>
                  <a:lnTo>
                    <a:pt x="19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74;p61">
              <a:extLst>
                <a:ext uri="{FF2B5EF4-FFF2-40B4-BE49-F238E27FC236}">
                  <a16:creationId xmlns:a16="http://schemas.microsoft.com/office/drawing/2014/main" id="{1883BAA1-EC14-C40C-B69C-3CA3DFCCC368}"/>
                </a:ext>
              </a:extLst>
            </p:cNvPr>
            <p:cNvSpPr/>
            <p:nvPr/>
          </p:nvSpPr>
          <p:spPr>
            <a:xfrm>
              <a:off x="6249350" y="3740589"/>
              <a:ext cx="530327" cy="410965"/>
            </a:xfrm>
            <a:custGeom>
              <a:avLst/>
              <a:gdLst/>
              <a:ahLst/>
              <a:cxnLst/>
              <a:rect l="l" t="t" r="r" b="b"/>
              <a:pathLst>
                <a:path w="15364" h="11906" extrusionOk="0">
                  <a:moveTo>
                    <a:pt x="0" y="1"/>
                  </a:moveTo>
                  <a:lnTo>
                    <a:pt x="0" y="11906"/>
                  </a:lnTo>
                  <a:lnTo>
                    <a:pt x="15364" y="11906"/>
                  </a:lnTo>
                  <a:lnTo>
                    <a:pt x="153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75;p61">
              <a:extLst>
                <a:ext uri="{FF2B5EF4-FFF2-40B4-BE49-F238E27FC236}">
                  <a16:creationId xmlns:a16="http://schemas.microsoft.com/office/drawing/2014/main" id="{2ACC72AF-E494-107A-D9D4-2BAE7E32D307}"/>
                </a:ext>
              </a:extLst>
            </p:cNvPr>
            <p:cNvSpPr/>
            <p:nvPr/>
          </p:nvSpPr>
          <p:spPr>
            <a:xfrm>
              <a:off x="6174070" y="3682637"/>
              <a:ext cx="86535" cy="66653"/>
            </a:xfrm>
            <a:custGeom>
              <a:avLst/>
              <a:gdLst/>
              <a:ahLst/>
              <a:cxnLst/>
              <a:rect l="l" t="t" r="r" b="b"/>
              <a:pathLst>
                <a:path w="2507" h="1931" extrusionOk="0">
                  <a:moveTo>
                    <a:pt x="26" y="1"/>
                  </a:moveTo>
                  <a:cubicBezTo>
                    <a:pt x="1" y="26"/>
                    <a:pt x="26" y="51"/>
                    <a:pt x="26" y="51"/>
                  </a:cubicBezTo>
                  <a:lnTo>
                    <a:pt x="2432" y="1931"/>
                  </a:lnTo>
                  <a:lnTo>
                    <a:pt x="2457" y="1931"/>
                  </a:lnTo>
                  <a:cubicBezTo>
                    <a:pt x="2482" y="1931"/>
                    <a:pt x="2482" y="1931"/>
                    <a:pt x="2507" y="1905"/>
                  </a:cubicBezTo>
                  <a:cubicBezTo>
                    <a:pt x="2507" y="1905"/>
                    <a:pt x="2507" y="1880"/>
                    <a:pt x="2482" y="1855"/>
                  </a:cubicBezTo>
                  <a:lnTo>
                    <a:pt x="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76;p61">
              <a:extLst>
                <a:ext uri="{FF2B5EF4-FFF2-40B4-BE49-F238E27FC236}">
                  <a16:creationId xmlns:a16="http://schemas.microsoft.com/office/drawing/2014/main" id="{94F1B8CE-A989-1223-CA61-0C0DABA64CCB}"/>
                </a:ext>
              </a:extLst>
            </p:cNvPr>
            <p:cNvSpPr/>
            <p:nvPr/>
          </p:nvSpPr>
          <p:spPr>
            <a:xfrm>
              <a:off x="6772714" y="3682637"/>
              <a:ext cx="82221" cy="62339"/>
            </a:xfrm>
            <a:custGeom>
              <a:avLst/>
              <a:gdLst/>
              <a:ahLst/>
              <a:cxnLst/>
              <a:rect l="l" t="t" r="r" b="b"/>
              <a:pathLst>
                <a:path w="2382" h="1806" extrusionOk="0">
                  <a:moveTo>
                    <a:pt x="2331" y="1"/>
                  </a:moveTo>
                  <a:lnTo>
                    <a:pt x="25" y="1730"/>
                  </a:lnTo>
                  <a:cubicBezTo>
                    <a:pt x="0" y="1755"/>
                    <a:pt x="0" y="1780"/>
                    <a:pt x="0" y="1780"/>
                  </a:cubicBezTo>
                  <a:cubicBezTo>
                    <a:pt x="25" y="1805"/>
                    <a:pt x="25" y="1805"/>
                    <a:pt x="50" y="1805"/>
                  </a:cubicBezTo>
                  <a:lnTo>
                    <a:pt x="2381" y="51"/>
                  </a:lnTo>
                  <a:cubicBezTo>
                    <a:pt x="2381" y="51"/>
                    <a:pt x="2381" y="26"/>
                    <a:pt x="2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77;p61">
              <a:extLst>
                <a:ext uri="{FF2B5EF4-FFF2-40B4-BE49-F238E27FC236}">
                  <a16:creationId xmlns:a16="http://schemas.microsoft.com/office/drawing/2014/main" id="{49AC3711-B07F-26B6-8777-B9531D1DE941}"/>
                </a:ext>
              </a:extLst>
            </p:cNvPr>
            <p:cNvSpPr/>
            <p:nvPr/>
          </p:nvSpPr>
          <p:spPr>
            <a:xfrm>
              <a:off x="6745033" y="4123442"/>
              <a:ext cx="109904" cy="86052"/>
            </a:xfrm>
            <a:custGeom>
              <a:avLst/>
              <a:gdLst/>
              <a:ahLst/>
              <a:cxnLst/>
              <a:rect l="l" t="t" r="r" b="b"/>
              <a:pathLst>
                <a:path w="3184" h="2493" extrusionOk="0">
                  <a:moveTo>
                    <a:pt x="51" y="1"/>
                  </a:moveTo>
                  <a:cubicBezTo>
                    <a:pt x="36" y="1"/>
                    <a:pt x="25" y="12"/>
                    <a:pt x="25" y="12"/>
                  </a:cubicBezTo>
                  <a:cubicBezTo>
                    <a:pt x="0" y="37"/>
                    <a:pt x="0" y="62"/>
                    <a:pt x="25" y="62"/>
                  </a:cubicBezTo>
                  <a:lnTo>
                    <a:pt x="3133" y="2493"/>
                  </a:lnTo>
                  <a:lnTo>
                    <a:pt x="3183" y="2493"/>
                  </a:lnTo>
                  <a:cubicBezTo>
                    <a:pt x="3183" y="2468"/>
                    <a:pt x="3183" y="2443"/>
                    <a:pt x="3183" y="2443"/>
                  </a:cubicBezTo>
                  <a:lnTo>
                    <a:pt x="75" y="12"/>
                  </a:lnTo>
                  <a:cubicBezTo>
                    <a:pt x="67" y="3"/>
                    <a:pt x="59" y="1"/>
                    <a:pt x="5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78;p61">
              <a:extLst>
                <a:ext uri="{FF2B5EF4-FFF2-40B4-BE49-F238E27FC236}">
                  <a16:creationId xmlns:a16="http://schemas.microsoft.com/office/drawing/2014/main" id="{D33F77DD-0981-5216-44E7-D71640A17CDE}"/>
                </a:ext>
              </a:extLst>
            </p:cNvPr>
            <p:cNvSpPr/>
            <p:nvPr/>
          </p:nvSpPr>
          <p:spPr>
            <a:xfrm>
              <a:off x="6174070" y="4139388"/>
              <a:ext cx="87433" cy="70105"/>
            </a:xfrm>
            <a:custGeom>
              <a:avLst/>
              <a:gdLst/>
              <a:ahLst/>
              <a:cxnLst/>
              <a:rect l="l" t="t" r="r" b="b"/>
              <a:pathLst>
                <a:path w="2533" h="2031" extrusionOk="0">
                  <a:moveTo>
                    <a:pt x="2457" y="1"/>
                  </a:moveTo>
                  <a:lnTo>
                    <a:pt x="26" y="1981"/>
                  </a:lnTo>
                  <a:cubicBezTo>
                    <a:pt x="26" y="1981"/>
                    <a:pt x="1" y="2006"/>
                    <a:pt x="26" y="2031"/>
                  </a:cubicBezTo>
                  <a:lnTo>
                    <a:pt x="76" y="2031"/>
                  </a:lnTo>
                  <a:lnTo>
                    <a:pt x="2507" y="76"/>
                  </a:lnTo>
                  <a:cubicBezTo>
                    <a:pt x="2532" y="51"/>
                    <a:pt x="2532" y="26"/>
                    <a:pt x="2532" y="26"/>
                  </a:cubicBezTo>
                  <a:cubicBezTo>
                    <a:pt x="2507" y="1"/>
                    <a:pt x="2482" y="1"/>
                    <a:pt x="2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79;p61">
              <a:extLst>
                <a:ext uri="{FF2B5EF4-FFF2-40B4-BE49-F238E27FC236}">
                  <a16:creationId xmlns:a16="http://schemas.microsoft.com/office/drawing/2014/main" id="{347A67CF-CFDE-FDCF-227D-81C0F3EF27E0}"/>
                </a:ext>
              </a:extLst>
            </p:cNvPr>
            <p:cNvSpPr/>
            <p:nvPr/>
          </p:nvSpPr>
          <p:spPr>
            <a:xfrm>
              <a:off x="6659364" y="4221571"/>
              <a:ext cx="37244" cy="37244"/>
            </a:xfrm>
            <a:custGeom>
              <a:avLst/>
              <a:gdLst/>
              <a:ahLst/>
              <a:cxnLst/>
              <a:rect l="l" t="t" r="r" b="b"/>
              <a:pathLst>
                <a:path w="1079" h="1079" extrusionOk="0">
                  <a:moveTo>
                    <a:pt x="552" y="1"/>
                  </a:moveTo>
                  <a:cubicBezTo>
                    <a:pt x="252" y="1"/>
                    <a:pt x="1" y="251"/>
                    <a:pt x="1" y="552"/>
                  </a:cubicBezTo>
                  <a:cubicBezTo>
                    <a:pt x="1" y="853"/>
                    <a:pt x="252" y="1079"/>
                    <a:pt x="552" y="1079"/>
                  </a:cubicBezTo>
                  <a:cubicBezTo>
                    <a:pt x="828" y="1079"/>
                    <a:pt x="1079" y="853"/>
                    <a:pt x="1079" y="552"/>
                  </a:cubicBezTo>
                  <a:cubicBezTo>
                    <a:pt x="1079" y="251"/>
                    <a:pt x="828"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80;p61">
              <a:extLst>
                <a:ext uri="{FF2B5EF4-FFF2-40B4-BE49-F238E27FC236}">
                  <a16:creationId xmlns:a16="http://schemas.microsoft.com/office/drawing/2014/main" id="{C5E9FBE3-A44B-F0F1-B4B8-22E0A694C629}"/>
                </a:ext>
              </a:extLst>
            </p:cNvPr>
            <p:cNvSpPr/>
            <p:nvPr/>
          </p:nvSpPr>
          <p:spPr>
            <a:xfrm>
              <a:off x="6724254" y="4221571"/>
              <a:ext cx="37244" cy="37244"/>
            </a:xfrm>
            <a:custGeom>
              <a:avLst/>
              <a:gdLst/>
              <a:ahLst/>
              <a:cxnLst/>
              <a:rect l="l" t="t" r="r" b="b"/>
              <a:pathLst>
                <a:path w="1079" h="1079" extrusionOk="0">
                  <a:moveTo>
                    <a:pt x="552" y="1"/>
                  </a:moveTo>
                  <a:cubicBezTo>
                    <a:pt x="251" y="1"/>
                    <a:pt x="1" y="251"/>
                    <a:pt x="1" y="552"/>
                  </a:cubicBezTo>
                  <a:cubicBezTo>
                    <a:pt x="1" y="853"/>
                    <a:pt x="251" y="1079"/>
                    <a:pt x="552" y="1079"/>
                  </a:cubicBezTo>
                  <a:cubicBezTo>
                    <a:pt x="853" y="1079"/>
                    <a:pt x="1078" y="853"/>
                    <a:pt x="1078" y="552"/>
                  </a:cubicBezTo>
                  <a:cubicBezTo>
                    <a:pt x="1078" y="251"/>
                    <a:pt x="853"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81;p61">
              <a:extLst>
                <a:ext uri="{FF2B5EF4-FFF2-40B4-BE49-F238E27FC236}">
                  <a16:creationId xmlns:a16="http://schemas.microsoft.com/office/drawing/2014/main" id="{C25CE7AE-30AD-0394-003D-A0907DCCCA81}"/>
                </a:ext>
              </a:extLst>
            </p:cNvPr>
            <p:cNvSpPr/>
            <p:nvPr/>
          </p:nvSpPr>
          <p:spPr>
            <a:xfrm>
              <a:off x="6789144" y="4221571"/>
              <a:ext cx="38107" cy="37244"/>
            </a:xfrm>
            <a:custGeom>
              <a:avLst/>
              <a:gdLst/>
              <a:ahLst/>
              <a:cxnLst/>
              <a:rect l="l" t="t" r="r" b="b"/>
              <a:pathLst>
                <a:path w="1104" h="1079" extrusionOk="0">
                  <a:moveTo>
                    <a:pt x="552" y="1"/>
                  </a:moveTo>
                  <a:cubicBezTo>
                    <a:pt x="251" y="1"/>
                    <a:pt x="0" y="251"/>
                    <a:pt x="0" y="552"/>
                  </a:cubicBezTo>
                  <a:cubicBezTo>
                    <a:pt x="0" y="853"/>
                    <a:pt x="251" y="1079"/>
                    <a:pt x="552" y="1079"/>
                  </a:cubicBezTo>
                  <a:cubicBezTo>
                    <a:pt x="852" y="1079"/>
                    <a:pt x="1103" y="853"/>
                    <a:pt x="1103" y="552"/>
                  </a:cubicBezTo>
                  <a:cubicBezTo>
                    <a:pt x="1103" y="251"/>
                    <a:pt x="852"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82;p61">
              <a:extLst>
                <a:ext uri="{FF2B5EF4-FFF2-40B4-BE49-F238E27FC236}">
                  <a16:creationId xmlns:a16="http://schemas.microsoft.com/office/drawing/2014/main" id="{C756A3BC-DC47-1C87-6B9A-80F0B24036E4}"/>
                </a:ext>
              </a:extLst>
            </p:cNvPr>
            <p:cNvSpPr/>
            <p:nvPr/>
          </p:nvSpPr>
          <p:spPr>
            <a:xfrm>
              <a:off x="6192260" y="4225057"/>
              <a:ext cx="174762" cy="2623"/>
            </a:xfrm>
            <a:custGeom>
              <a:avLst/>
              <a:gdLst/>
              <a:ahLst/>
              <a:cxnLst/>
              <a:rect l="l" t="t" r="r" b="b"/>
              <a:pathLst>
                <a:path w="5063" h="76" extrusionOk="0">
                  <a:moveTo>
                    <a:pt x="25" y="0"/>
                  </a:moveTo>
                  <a:cubicBezTo>
                    <a:pt x="0" y="0"/>
                    <a:pt x="0" y="25"/>
                    <a:pt x="0" y="50"/>
                  </a:cubicBezTo>
                  <a:cubicBezTo>
                    <a:pt x="0" y="75"/>
                    <a:pt x="0" y="75"/>
                    <a:pt x="25" y="75"/>
                  </a:cubicBezTo>
                  <a:lnTo>
                    <a:pt x="5013" y="75"/>
                  </a:lnTo>
                  <a:cubicBezTo>
                    <a:pt x="5038" y="75"/>
                    <a:pt x="5063" y="75"/>
                    <a:pt x="5063" y="50"/>
                  </a:cubicBezTo>
                  <a:cubicBezTo>
                    <a:pt x="5063" y="25"/>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83;p61">
              <a:extLst>
                <a:ext uri="{FF2B5EF4-FFF2-40B4-BE49-F238E27FC236}">
                  <a16:creationId xmlns:a16="http://schemas.microsoft.com/office/drawing/2014/main" id="{9A780FBF-1D7E-BF69-1995-98ED5D8B6C94}"/>
                </a:ext>
              </a:extLst>
            </p:cNvPr>
            <p:cNvSpPr/>
            <p:nvPr/>
          </p:nvSpPr>
          <p:spPr>
            <a:xfrm>
              <a:off x="6192260" y="4238035"/>
              <a:ext cx="174762" cy="2623"/>
            </a:xfrm>
            <a:custGeom>
              <a:avLst/>
              <a:gdLst/>
              <a:ahLst/>
              <a:cxnLst/>
              <a:rect l="l" t="t" r="r" b="b"/>
              <a:pathLst>
                <a:path w="5063" h="76" extrusionOk="0">
                  <a:moveTo>
                    <a:pt x="25" y="0"/>
                  </a:moveTo>
                  <a:cubicBezTo>
                    <a:pt x="0" y="0"/>
                    <a:pt x="0" y="0"/>
                    <a:pt x="0" y="25"/>
                  </a:cubicBezTo>
                  <a:cubicBezTo>
                    <a:pt x="0" y="50"/>
                    <a:pt x="0" y="75"/>
                    <a:pt x="25" y="75"/>
                  </a:cubicBezTo>
                  <a:lnTo>
                    <a:pt x="5013" y="75"/>
                  </a:lnTo>
                  <a:cubicBezTo>
                    <a:pt x="5038" y="75"/>
                    <a:pt x="5063" y="50"/>
                    <a:pt x="5063" y="25"/>
                  </a:cubicBezTo>
                  <a:cubicBezTo>
                    <a:pt x="5063" y="0"/>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84;p61">
              <a:extLst>
                <a:ext uri="{FF2B5EF4-FFF2-40B4-BE49-F238E27FC236}">
                  <a16:creationId xmlns:a16="http://schemas.microsoft.com/office/drawing/2014/main" id="{C740CDB5-450A-82A8-70D5-A5046DD14564}"/>
                </a:ext>
              </a:extLst>
            </p:cNvPr>
            <p:cNvSpPr/>
            <p:nvPr/>
          </p:nvSpPr>
          <p:spPr>
            <a:xfrm>
              <a:off x="6192260" y="4250115"/>
              <a:ext cx="174762" cy="2658"/>
            </a:xfrm>
            <a:custGeom>
              <a:avLst/>
              <a:gdLst/>
              <a:ahLst/>
              <a:cxnLst/>
              <a:rect l="l" t="t" r="r" b="b"/>
              <a:pathLst>
                <a:path w="5063" h="77" extrusionOk="0">
                  <a:moveTo>
                    <a:pt x="25" y="1"/>
                  </a:moveTo>
                  <a:cubicBezTo>
                    <a:pt x="0" y="1"/>
                    <a:pt x="0" y="26"/>
                    <a:pt x="0" y="51"/>
                  </a:cubicBezTo>
                  <a:cubicBezTo>
                    <a:pt x="0" y="51"/>
                    <a:pt x="0" y="76"/>
                    <a:pt x="25" y="76"/>
                  </a:cubicBezTo>
                  <a:lnTo>
                    <a:pt x="5013" y="76"/>
                  </a:lnTo>
                  <a:cubicBezTo>
                    <a:pt x="5038" y="76"/>
                    <a:pt x="5063" y="51"/>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85;p61">
              <a:extLst>
                <a:ext uri="{FF2B5EF4-FFF2-40B4-BE49-F238E27FC236}">
                  <a16:creationId xmlns:a16="http://schemas.microsoft.com/office/drawing/2014/main" id="{0EB55365-3618-E31E-EAEE-75DE0F35ACA9}"/>
                </a:ext>
              </a:extLst>
            </p:cNvPr>
            <p:cNvSpPr/>
            <p:nvPr/>
          </p:nvSpPr>
          <p:spPr>
            <a:xfrm>
              <a:off x="6192260" y="4262231"/>
              <a:ext cx="174762" cy="2623"/>
            </a:xfrm>
            <a:custGeom>
              <a:avLst/>
              <a:gdLst/>
              <a:ahLst/>
              <a:cxnLst/>
              <a:rect l="l" t="t" r="r" b="b"/>
              <a:pathLst>
                <a:path w="5063" h="76" extrusionOk="0">
                  <a:moveTo>
                    <a:pt x="25" y="1"/>
                  </a:moveTo>
                  <a:cubicBezTo>
                    <a:pt x="0" y="1"/>
                    <a:pt x="0" y="26"/>
                    <a:pt x="0" y="51"/>
                  </a:cubicBezTo>
                  <a:cubicBezTo>
                    <a:pt x="0" y="76"/>
                    <a:pt x="0" y="76"/>
                    <a:pt x="25" y="76"/>
                  </a:cubicBezTo>
                  <a:lnTo>
                    <a:pt x="5013" y="76"/>
                  </a:lnTo>
                  <a:cubicBezTo>
                    <a:pt x="5038" y="76"/>
                    <a:pt x="5063" y="76"/>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86;p61">
              <a:extLst>
                <a:ext uri="{FF2B5EF4-FFF2-40B4-BE49-F238E27FC236}">
                  <a16:creationId xmlns:a16="http://schemas.microsoft.com/office/drawing/2014/main" id="{FAA81B67-FFF4-F66C-FB67-44EA5F1D98B7}"/>
                </a:ext>
              </a:extLst>
            </p:cNvPr>
            <p:cNvSpPr/>
            <p:nvPr/>
          </p:nvSpPr>
          <p:spPr>
            <a:xfrm>
              <a:off x="6345373" y="3904955"/>
              <a:ext cx="6938" cy="203343"/>
            </a:xfrm>
            <a:custGeom>
              <a:avLst/>
              <a:gdLst/>
              <a:ahLst/>
              <a:cxnLst/>
              <a:rect l="l" t="t" r="r" b="b"/>
              <a:pathLst>
                <a:path w="201" h="5891" extrusionOk="0">
                  <a:moveTo>
                    <a:pt x="0" y="1"/>
                  </a:moveTo>
                  <a:lnTo>
                    <a:pt x="0"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87;p61">
              <a:extLst>
                <a:ext uri="{FF2B5EF4-FFF2-40B4-BE49-F238E27FC236}">
                  <a16:creationId xmlns:a16="http://schemas.microsoft.com/office/drawing/2014/main" id="{D27AAD46-2AF6-E66D-AB9A-45ED555175F4}"/>
                </a:ext>
              </a:extLst>
            </p:cNvPr>
            <p:cNvSpPr/>
            <p:nvPr/>
          </p:nvSpPr>
          <p:spPr>
            <a:xfrm>
              <a:off x="6411954" y="3904955"/>
              <a:ext cx="6973" cy="203343"/>
            </a:xfrm>
            <a:custGeom>
              <a:avLst/>
              <a:gdLst/>
              <a:ahLst/>
              <a:cxnLst/>
              <a:rect l="l" t="t" r="r" b="b"/>
              <a:pathLst>
                <a:path w="202" h="5891" extrusionOk="0">
                  <a:moveTo>
                    <a:pt x="1" y="1"/>
                  </a:moveTo>
                  <a:lnTo>
                    <a:pt x="1"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88;p61">
              <a:extLst>
                <a:ext uri="{FF2B5EF4-FFF2-40B4-BE49-F238E27FC236}">
                  <a16:creationId xmlns:a16="http://schemas.microsoft.com/office/drawing/2014/main" id="{285D8B79-5D38-E206-ADC9-02384F752351}"/>
                </a:ext>
              </a:extLst>
            </p:cNvPr>
            <p:cNvSpPr/>
            <p:nvPr/>
          </p:nvSpPr>
          <p:spPr>
            <a:xfrm>
              <a:off x="6347099" y="3926596"/>
              <a:ext cx="69242" cy="15602"/>
            </a:xfrm>
            <a:custGeom>
              <a:avLst/>
              <a:gdLst/>
              <a:ahLst/>
              <a:cxnLst/>
              <a:rect l="l" t="t" r="r" b="b"/>
              <a:pathLst>
                <a:path w="2006" h="452" extrusionOk="0">
                  <a:moveTo>
                    <a:pt x="1980" y="0"/>
                  </a:moveTo>
                  <a:lnTo>
                    <a:pt x="0" y="301"/>
                  </a:lnTo>
                  <a:lnTo>
                    <a:pt x="25" y="452"/>
                  </a:lnTo>
                  <a:lnTo>
                    <a:pt x="2005" y="151"/>
                  </a:lnTo>
                  <a:lnTo>
                    <a:pt x="1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89;p61">
              <a:extLst>
                <a:ext uri="{FF2B5EF4-FFF2-40B4-BE49-F238E27FC236}">
                  <a16:creationId xmlns:a16="http://schemas.microsoft.com/office/drawing/2014/main" id="{F5D5EC5A-C0F4-9C82-6501-066C9B63561C}"/>
                </a:ext>
              </a:extLst>
            </p:cNvPr>
            <p:cNvSpPr/>
            <p:nvPr/>
          </p:nvSpPr>
          <p:spPr>
            <a:xfrm>
              <a:off x="6351413" y="3962044"/>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90;p61">
              <a:extLst>
                <a:ext uri="{FF2B5EF4-FFF2-40B4-BE49-F238E27FC236}">
                  <a16:creationId xmlns:a16="http://schemas.microsoft.com/office/drawing/2014/main" id="{39264B93-4BE3-7010-DA17-E4387AD5EF05}"/>
                </a:ext>
              </a:extLst>
            </p:cNvPr>
            <p:cNvSpPr/>
            <p:nvPr/>
          </p:nvSpPr>
          <p:spPr>
            <a:xfrm>
              <a:off x="6351413" y="3999253"/>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91;p61">
              <a:extLst>
                <a:ext uri="{FF2B5EF4-FFF2-40B4-BE49-F238E27FC236}">
                  <a16:creationId xmlns:a16="http://schemas.microsoft.com/office/drawing/2014/main" id="{95C1E5A4-771F-51E7-07DD-4D97E84E622D}"/>
                </a:ext>
              </a:extLst>
            </p:cNvPr>
            <p:cNvSpPr/>
            <p:nvPr/>
          </p:nvSpPr>
          <p:spPr>
            <a:xfrm>
              <a:off x="6347099" y="4026072"/>
              <a:ext cx="66653" cy="16465"/>
            </a:xfrm>
            <a:custGeom>
              <a:avLst/>
              <a:gdLst/>
              <a:ahLst/>
              <a:cxnLst/>
              <a:rect l="l" t="t" r="r" b="b"/>
              <a:pathLst>
                <a:path w="1931" h="477" extrusionOk="0">
                  <a:moveTo>
                    <a:pt x="25" y="1"/>
                  </a:moveTo>
                  <a:lnTo>
                    <a:pt x="0" y="151"/>
                  </a:lnTo>
                  <a:lnTo>
                    <a:pt x="1905" y="477"/>
                  </a:lnTo>
                  <a:lnTo>
                    <a:pt x="1930" y="301"/>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92;p61">
              <a:extLst>
                <a:ext uri="{FF2B5EF4-FFF2-40B4-BE49-F238E27FC236}">
                  <a16:creationId xmlns:a16="http://schemas.microsoft.com/office/drawing/2014/main" id="{38E979BA-E292-DDAC-C5EA-F061F5298CB9}"/>
                </a:ext>
              </a:extLst>
            </p:cNvPr>
            <p:cNvSpPr/>
            <p:nvPr/>
          </p:nvSpPr>
          <p:spPr>
            <a:xfrm>
              <a:off x="6348824" y="4069320"/>
              <a:ext cx="66653" cy="5247"/>
            </a:xfrm>
            <a:custGeom>
              <a:avLst/>
              <a:gdLst/>
              <a:ahLst/>
              <a:cxnLst/>
              <a:rect l="l" t="t" r="r" b="b"/>
              <a:pathLst>
                <a:path w="1931" h="152" extrusionOk="0">
                  <a:moveTo>
                    <a:pt x="0" y="1"/>
                  </a:moveTo>
                  <a:lnTo>
                    <a:pt x="0" y="151"/>
                  </a:lnTo>
                  <a:lnTo>
                    <a:pt x="1930" y="151"/>
                  </a:lnTo>
                  <a:lnTo>
                    <a:pt x="1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93;p61">
              <a:extLst>
                <a:ext uri="{FF2B5EF4-FFF2-40B4-BE49-F238E27FC236}">
                  <a16:creationId xmlns:a16="http://schemas.microsoft.com/office/drawing/2014/main" id="{37C76879-091D-9517-0CAC-0F6AE83F0341}"/>
                </a:ext>
              </a:extLst>
            </p:cNvPr>
            <p:cNvSpPr/>
            <p:nvPr/>
          </p:nvSpPr>
          <p:spPr>
            <a:xfrm>
              <a:off x="6616116" y="3749253"/>
              <a:ext cx="6110" cy="156606"/>
            </a:xfrm>
            <a:custGeom>
              <a:avLst/>
              <a:gdLst/>
              <a:ahLst/>
              <a:cxnLst/>
              <a:rect l="l" t="t" r="r" b="b"/>
              <a:pathLst>
                <a:path w="177" h="4537" extrusionOk="0">
                  <a:moveTo>
                    <a:pt x="1" y="1"/>
                  </a:moveTo>
                  <a:lnTo>
                    <a:pt x="1" y="4537"/>
                  </a:lnTo>
                  <a:lnTo>
                    <a:pt x="176" y="4537"/>
                  </a:lnTo>
                  <a:lnTo>
                    <a:pt x="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94;p61">
              <a:extLst>
                <a:ext uri="{FF2B5EF4-FFF2-40B4-BE49-F238E27FC236}">
                  <a16:creationId xmlns:a16="http://schemas.microsoft.com/office/drawing/2014/main" id="{581B5F41-E072-51BC-7346-EC6C19017A8D}"/>
                </a:ext>
              </a:extLst>
            </p:cNvPr>
            <p:cNvSpPr/>
            <p:nvPr/>
          </p:nvSpPr>
          <p:spPr>
            <a:xfrm>
              <a:off x="6682731" y="3749253"/>
              <a:ext cx="6973" cy="156606"/>
            </a:xfrm>
            <a:custGeom>
              <a:avLst/>
              <a:gdLst/>
              <a:ahLst/>
              <a:cxnLst/>
              <a:rect l="l" t="t" r="r" b="b"/>
              <a:pathLst>
                <a:path w="202" h="4537" extrusionOk="0">
                  <a:moveTo>
                    <a:pt x="1" y="1"/>
                  </a:moveTo>
                  <a:lnTo>
                    <a:pt x="1" y="4537"/>
                  </a:lnTo>
                  <a:lnTo>
                    <a:pt x="201" y="4537"/>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95;p61">
              <a:extLst>
                <a:ext uri="{FF2B5EF4-FFF2-40B4-BE49-F238E27FC236}">
                  <a16:creationId xmlns:a16="http://schemas.microsoft.com/office/drawing/2014/main" id="{94BB3DBE-C353-C95E-7EF7-845906AF953F}"/>
                </a:ext>
              </a:extLst>
            </p:cNvPr>
            <p:cNvSpPr/>
            <p:nvPr/>
          </p:nvSpPr>
          <p:spPr>
            <a:xfrm>
              <a:off x="6621328" y="3759642"/>
              <a:ext cx="61441" cy="5212"/>
            </a:xfrm>
            <a:custGeom>
              <a:avLst/>
              <a:gdLst/>
              <a:ahLst/>
              <a:cxnLst/>
              <a:rect l="l" t="t" r="r" b="b"/>
              <a:pathLst>
                <a:path w="1780" h="151" extrusionOk="0">
                  <a:moveTo>
                    <a:pt x="0" y="0"/>
                  </a:moveTo>
                  <a:lnTo>
                    <a:pt x="0" y="151"/>
                  </a:lnTo>
                  <a:lnTo>
                    <a:pt x="1780" y="151"/>
                  </a:lnTo>
                  <a:lnTo>
                    <a:pt x="1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96;p61">
              <a:extLst>
                <a:ext uri="{FF2B5EF4-FFF2-40B4-BE49-F238E27FC236}">
                  <a16:creationId xmlns:a16="http://schemas.microsoft.com/office/drawing/2014/main" id="{1F10C442-C0C5-3978-7A38-C68884C0B4AB}"/>
                </a:ext>
              </a:extLst>
            </p:cNvPr>
            <p:cNvSpPr/>
            <p:nvPr/>
          </p:nvSpPr>
          <p:spPr>
            <a:xfrm>
              <a:off x="6621328" y="3796816"/>
              <a:ext cx="61441" cy="6110"/>
            </a:xfrm>
            <a:custGeom>
              <a:avLst/>
              <a:gdLst/>
              <a:ahLst/>
              <a:cxnLst/>
              <a:rect l="l" t="t" r="r" b="b"/>
              <a:pathLst>
                <a:path w="1780" h="177" extrusionOk="0">
                  <a:moveTo>
                    <a:pt x="0" y="1"/>
                  </a:moveTo>
                  <a:lnTo>
                    <a:pt x="0" y="176"/>
                  </a:lnTo>
                  <a:lnTo>
                    <a:pt x="1780" y="176"/>
                  </a:lnTo>
                  <a:lnTo>
                    <a:pt x="17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97;p61">
              <a:extLst>
                <a:ext uri="{FF2B5EF4-FFF2-40B4-BE49-F238E27FC236}">
                  <a16:creationId xmlns:a16="http://schemas.microsoft.com/office/drawing/2014/main" id="{E8C77BC4-EDB3-3BAA-9243-777AED014560}"/>
                </a:ext>
              </a:extLst>
            </p:cNvPr>
            <p:cNvSpPr/>
            <p:nvPr/>
          </p:nvSpPr>
          <p:spPr>
            <a:xfrm>
              <a:off x="6617841" y="3823635"/>
              <a:ext cx="66653" cy="16499"/>
            </a:xfrm>
            <a:custGeom>
              <a:avLst/>
              <a:gdLst/>
              <a:ahLst/>
              <a:cxnLst/>
              <a:rect l="l" t="t" r="r" b="b"/>
              <a:pathLst>
                <a:path w="1931" h="478" extrusionOk="0">
                  <a:moveTo>
                    <a:pt x="26" y="1"/>
                  </a:moveTo>
                  <a:lnTo>
                    <a:pt x="1" y="151"/>
                  </a:lnTo>
                  <a:lnTo>
                    <a:pt x="1906" y="477"/>
                  </a:lnTo>
                  <a:lnTo>
                    <a:pt x="1931" y="302"/>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98;p61">
              <a:extLst>
                <a:ext uri="{FF2B5EF4-FFF2-40B4-BE49-F238E27FC236}">
                  <a16:creationId xmlns:a16="http://schemas.microsoft.com/office/drawing/2014/main" id="{A0107814-7530-9B3C-43B4-3B01069A19A0}"/>
                </a:ext>
              </a:extLst>
            </p:cNvPr>
            <p:cNvSpPr/>
            <p:nvPr/>
          </p:nvSpPr>
          <p:spPr>
            <a:xfrm>
              <a:off x="6619602" y="3866918"/>
              <a:ext cx="66619" cy="5212"/>
            </a:xfrm>
            <a:custGeom>
              <a:avLst/>
              <a:gdLst/>
              <a:ahLst/>
              <a:cxnLst/>
              <a:rect l="l" t="t" r="r" b="b"/>
              <a:pathLst>
                <a:path w="1930" h="151" extrusionOk="0">
                  <a:moveTo>
                    <a:pt x="0" y="0"/>
                  </a:moveTo>
                  <a:lnTo>
                    <a:pt x="0" y="150"/>
                  </a:lnTo>
                  <a:lnTo>
                    <a:pt x="1930" y="150"/>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99;p61">
              <a:extLst>
                <a:ext uri="{FF2B5EF4-FFF2-40B4-BE49-F238E27FC236}">
                  <a16:creationId xmlns:a16="http://schemas.microsoft.com/office/drawing/2014/main" id="{2CBE5B9A-AFAF-29AE-67DC-78439E8E7333}"/>
                </a:ext>
              </a:extLst>
            </p:cNvPr>
            <p:cNvSpPr/>
            <p:nvPr/>
          </p:nvSpPr>
          <p:spPr>
            <a:xfrm>
              <a:off x="6257116" y="3900640"/>
              <a:ext cx="519972" cy="14739"/>
            </a:xfrm>
            <a:custGeom>
              <a:avLst/>
              <a:gdLst/>
              <a:ahLst/>
              <a:cxnLst/>
              <a:rect l="l" t="t" r="r" b="b"/>
              <a:pathLst>
                <a:path w="15064" h="427" extrusionOk="0">
                  <a:moveTo>
                    <a:pt x="1" y="1"/>
                  </a:moveTo>
                  <a:lnTo>
                    <a:pt x="1" y="427"/>
                  </a:lnTo>
                  <a:lnTo>
                    <a:pt x="15063" y="427"/>
                  </a:lnTo>
                  <a:lnTo>
                    <a:pt x="15063"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00;p61">
              <a:extLst>
                <a:ext uri="{FF2B5EF4-FFF2-40B4-BE49-F238E27FC236}">
                  <a16:creationId xmlns:a16="http://schemas.microsoft.com/office/drawing/2014/main" id="{6D99FC7A-CCF4-3886-5536-61E7488C7372}"/>
                </a:ext>
              </a:extLst>
            </p:cNvPr>
            <p:cNvSpPr/>
            <p:nvPr/>
          </p:nvSpPr>
          <p:spPr>
            <a:xfrm>
              <a:off x="6257116" y="4104803"/>
              <a:ext cx="519972" cy="15602"/>
            </a:xfrm>
            <a:custGeom>
              <a:avLst/>
              <a:gdLst/>
              <a:ahLst/>
              <a:cxnLst/>
              <a:rect l="l" t="t" r="r" b="b"/>
              <a:pathLst>
                <a:path w="15064" h="452" extrusionOk="0">
                  <a:moveTo>
                    <a:pt x="1" y="0"/>
                  </a:moveTo>
                  <a:lnTo>
                    <a:pt x="1" y="451"/>
                  </a:lnTo>
                  <a:lnTo>
                    <a:pt x="15063" y="451"/>
                  </a:lnTo>
                  <a:lnTo>
                    <a:pt x="15063" y="0"/>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01;p61">
              <a:extLst>
                <a:ext uri="{FF2B5EF4-FFF2-40B4-BE49-F238E27FC236}">
                  <a16:creationId xmlns:a16="http://schemas.microsoft.com/office/drawing/2014/main" id="{F6E6F2EF-2D03-8FA1-6B0E-D6C0640159B4}"/>
                </a:ext>
              </a:extLst>
            </p:cNvPr>
            <p:cNvSpPr/>
            <p:nvPr/>
          </p:nvSpPr>
          <p:spPr>
            <a:xfrm>
              <a:off x="6501937" y="381065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02;p61">
              <a:extLst>
                <a:ext uri="{FF2B5EF4-FFF2-40B4-BE49-F238E27FC236}">
                  <a16:creationId xmlns:a16="http://schemas.microsoft.com/office/drawing/2014/main" id="{CCA50800-EF40-6D26-177B-B001AAFCC4DB}"/>
                </a:ext>
              </a:extLst>
            </p:cNvPr>
            <p:cNvSpPr/>
            <p:nvPr/>
          </p:nvSpPr>
          <p:spPr>
            <a:xfrm>
              <a:off x="6655913" y="400356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203;p61">
              <a:extLst>
                <a:ext uri="{FF2B5EF4-FFF2-40B4-BE49-F238E27FC236}">
                  <a16:creationId xmlns:a16="http://schemas.microsoft.com/office/drawing/2014/main" id="{AF36179E-FF68-0FF1-F6B9-6A6D1402C77C}"/>
                </a:ext>
              </a:extLst>
            </p:cNvPr>
            <p:cNvSpPr/>
            <p:nvPr/>
          </p:nvSpPr>
          <p:spPr>
            <a:xfrm>
              <a:off x="6315068" y="3755293"/>
              <a:ext cx="28580" cy="28615"/>
            </a:xfrm>
            <a:custGeom>
              <a:avLst/>
              <a:gdLst/>
              <a:ahLst/>
              <a:cxnLst/>
              <a:rect l="l" t="t" r="r" b="b"/>
              <a:pathLst>
                <a:path w="828" h="829" extrusionOk="0">
                  <a:moveTo>
                    <a:pt x="402" y="1"/>
                  </a:moveTo>
                  <a:cubicBezTo>
                    <a:pt x="176" y="1"/>
                    <a:pt x="1" y="201"/>
                    <a:pt x="1" y="427"/>
                  </a:cubicBezTo>
                  <a:cubicBezTo>
                    <a:pt x="1" y="653"/>
                    <a:pt x="176" y="828"/>
                    <a:pt x="402" y="828"/>
                  </a:cubicBezTo>
                  <a:cubicBezTo>
                    <a:pt x="628" y="828"/>
                    <a:pt x="828" y="653"/>
                    <a:pt x="828" y="427"/>
                  </a:cubicBezTo>
                  <a:cubicBezTo>
                    <a:pt x="828" y="201"/>
                    <a:pt x="628" y="1"/>
                    <a:pt x="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04;p61">
              <a:extLst>
                <a:ext uri="{FF2B5EF4-FFF2-40B4-BE49-F238E27FC236}">
                  <a16:creationId xmlns:a16="http://schemas.microsoft.com/office/drawing/2014/main" id="{AD56D2C2-9C93-2F5B-4217-F288DFF3742E}"/>
                </a:ext>
              </a:extLst>
            </p:cNvPr>
            <p:cNvSpPr/>
            <p:nvPr/>
          </p:nvSpPr>
          <p:spPr>
            <a:xfrm>
              <a:off x="6357488" y="3755293"/>
              <a:ext cx="29443" cy="28615"/>
            </a:xfrm>
            <a:custGeom>
              <a:avLst/>
              <a:gdLst/>
              <a:ahLst/>
              <a:cxnLst/>
              <a:rect l="l" t="t" r="r" b="b"/>
              <a:pathLst>
                <a:path w="853" h="829" extrusionOk="0">
                  <a:moveTo>
                    <a:pt x="426" y="1"/>
                  </a:moveTo>
                  <a:cubicBezTo>
                    <a:pt x="201" y="1"/>
                    <a:pt x="0" y="201"/>
                    <a:pt x="0" y="427"/>
                  </a:cubicBezTo>
                  <a:cubicBezTo>
                    <a:pt x="0" y="653"/>
                    <a:pt x="201" y="828"/>
                    <a:pt x="426" y="828"/>
                  </a:cubicBezTo>
                  <a:cubicBezTo>
                    <a:pt x="652" y="828"/>
                    <a:pt x="852" y="653"/>
                    <a:pt x="852" y="427"/>
                  </a:cubicBezTo>
                  <a:cubicBezTo>
                    <a:pt x="852" y="201"/>
                    <a:pt x="652"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05;p61">
              <a:extLst>
                <a:ext uri="{FF2B5EF4-FFF2-40B4-BE49-F238E27FC236}">
                  <a16:creationId xmlns:a16="http://schemas.microsoft.com/office/drawing/2014/main" id="{B1994B92-3FF5-3E84-01B9-E2F5F3C25747}"/>
                </a:ext>
              </a:extLst>
            </p:cNvPr>
            <p:cNvSpPr/>
            <p:nvPr/>
          </p:nvSpPr>
          <p:spPr>
            <a:xfrm>
              <a:off x="6274408" y="3755293"/>
              <a:ext cx="28615" cy="28615"/>
            </a:xfrm>
            <a:custGeom>
              <a:avLst/>
              <a:gdLst/>
              <a:ahLst/>
              <a:cxnLst/>
              <a:rect l="l" t="t" r="r" b="b"/>
              <a:pathLst>
                <a:path w="829" h="829" extrusionOk="0">
                  <a:moveTo>
                    <a:pt x="427" y="1"/>
                  </a:moveTo>
                  <a:cubicBezTo>
                    <a:pt x="201" y="1"/>
                    <a:pt x="1" y="201"/>
                    <a:pt x="1" y="427"/>
                  </a:cubicBezTo>
                  <a:cubicBezTo>
                    <a:pt x="1" y="653"/>
                    <a:pt x="201" y="828"/>
                    <a:pt x="427" y="828"/>
                  </a:cubicBezTo>
                  <a:cubicBezTo>
                    <a:pt x="653" y="828"/>
                    <a:pt x="828" y="653"/>
                    <a:pt x="828" y="427"/>
                  </a:cubicBezTo>
                  <a:cubicBezTo>
                    <a:pt x="828" y="201"/>
                    <a:pt x="653"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06;p61">
              <a:extLst>
                <a:ext uri="{FF2B5EF4-FFF2-40B4-BE49-F238E27FC236}">
                  <a16:creationId xmlns:a16="http://schemas.microsoft.com/office/drawing/2014/main" id="{0260149E-2EF7-176F-1D5D-484FD931DF13}"/>
                </a:ext>
              </a:extLst>
            </p:cNvPr>
            <p:cNvSpPr/>
            <p:nvPr/>
          </p:nvSpPr>
          <p:spPr>
            <a:xfrm>
              <a:off x="6449162" y="4174870"/>
              <a:ext cx="605610" cy="345210"/>
            </a:xfrm>
            <a:custGeom>
              <a:avLst/>
              <a:gdLst/>
              <a:ahLst/>
              <a:cxnLst/>
              <a:rect l="l" t="t" r="r" b="b"/>
              <a:pathLst>
                <a:path w="17545" h="10001" extrusionOk="0">
                  <a:moveTo>
                    <a:pt x="13610" y="0"/>
                  </a:moveTo>
                  <a:lnTo>
                    <a:pt x="13610" y="176"/>
                  </a:lnTo>
                  <a:cubicBezTo>
                    <a:pt x="13785" y="226"/>
                    <a:pt x="13961" y="276"/>
                    <a:pt x="14136" y="326"/>
                  </a:cubicBezTo>
                  <a:cubicBezTo>
                    <a:pt x="15540" y="802"/>
                    <a:pt x="16442" y="1429"/>
                    <a:pt x="16918" y="2306"/>
                  </a:cubicBezTo>
                  <a:cubicBezTo>
                    <a:pt x="17269" y="2933"/>
                    <a:pt x="17394" y="3710"/>
                    <a:pt x="17319" y="4737"/>
                  </a:cubicBezTo>
                  <a:cubicBezTo>
                    <a:pt x="17269" y="5665"/>
                    <a:pt x="17093" y="6391"/>
                    <a:pt x="16743" y="6968"/>
                  </a:cubicBezTo>
                  <a:cubicBezTo>
                    <a:pt x="16166" y="7945"/>
                    <a:pt x="15063" y="8622"/>
                    <a:pt x="13760" y="8797"/>
                  </a:cubicBezTo>
                  <a:cubicBezTo>
                    <a:pt x="13540" y="8828"/>
                    <a:pt x="13315" y="8843"/>
                    <a:pt x="13085" y="8843"/>
                  </a:cubicBezTo>
                  <a:cubicBezTo>
                    <a:pt x="12187" y="8843"/>
                    <a:pt x="11213" y="8615"/>
                    <a:pt x="10176" y="8196"/>
                  </a:cubicBezTo>
                  <a:cubicBezTo>
                    <a:pt x="9800" y="8021"/>
                    <a:pt x="9399" y="7845"/>
                    <a:pt x="9023" y="7645"/>
                  </a:cubicBezTo>
                  <a:cubicBezTo>
                    <a:pt x="8597" y="7444"/>
                    <a:pt x="8171" y="7244"/>
                    <a:pt x="7720" y="7043"/>
                  </a:cubicBezTo>
                  <a:cubicBezTo>
                    <a:pt x="6948" y="6734"/>
                    <a:pt x="6250" y="6574"/>
                    <a:pt x="5603" y="6574"/>
                  </a:cubicBezTo>
                  <a:cubicBezTo>
                    <a:pt x="5411" y="6574"/>
                    <a:pt x="5222" y="6588"/>
                    <a:pt x="5038" y="6617"/>
                  </a:cubicBezTo>
                  <a:cubicBezTo>
                    <a:pt x="5013" y="6617"/>
                    <a:pt x="4963" y="6642"/>
                    <a:pt x="4938" y="6642"/>
                  </a:cubicBezTo>
                  <a:cubicBezTo>
                    <a:pt x="4763" y="6492"/>
                    <a:pt x="4587" y="6366"/>
                    <a:pt x="4387" y="6266"/>
                  </a:cubicBezTo>
                  <a:cubicBezTo>
                    <a:pt x="4083" y="6133"/>
                    <a:pt x="3736" y="6072"/>
                    <a:pt x="3335" y="6072"/>
                  </a:cubicBezTo>
                  <a:cubicBezTo>
                    <a:pt x="3207" y="6072"/>
                    <a:pt x="3073" y="6079"/>
                    <a:pt x="2933" y="6091"/>
                  </a:cubicBezTo>
                  <a:cubicBezTo>
                    <a:pt x="2557" y="6141"/>
                    <a:pt x="2206" y="6216"/>
                    <a:pt x="1880" y="6341"/>
                  </a:cubicBezTo>
                  <a:cubicBezTo>
                    <a:pt x="1179" y="6592"/>
                    <a:pt x="527" y="6993"/>
                    <a:pt x="1" y="7519"/>
                  </a:cubicBezTo>
                  <a:lnTo>
                    <a:pt x="126" y="7620"/>
                  </a:lnTo>
                  <a:cubicBezTo>
                    <a:pt x="602" y="7143"/>
                    <a:pt x="1204" y="6742"/>
                    <a:pt x="1880" y="6517"/>
                  </a:cubicBezTo>
                  <a:cubicBezTo>
                    <a:pt x="2206" y="6391"/>
                    <a:pt x="2582" y="6316"/>
                    <a:pt x="2933" y="6266"/>
                  </a:cubicBezTo>
                  <a:cubicBezTo>
                    <a:pt x="3098" y="6244"/>
                    <a:pt x="3255" y="6232"/>
                    <a:pt x="3403" y="6232"/>
                  </a:cubicBezTo>
                  <a:cubicBezTo>
                    <a:pt x="3748" y="6232"/>
                    <a:pt x="4048" y="6294"/>
                    <a:pt x="4311" y="6416"/>
                  </a:cubicBezTo>
                  <a:cubicBezTo>
                    <a:pt x="4462" y="6492"/>
                    <a:pt x="4612" y="6567"/>
                    <a:pt x="4738" y="6692"/>
                  </a:cubicBezTo>
                  <a:cubicBezTo>
                    <a:pt x="3885" y="6893"/>
                    <a:pt x="3159" y="7469"/>
                    <a:pt x="2883" y="8196"/>
                  </a:cubicBezTo>
                  <a:cubicBezTo>
                    <a:pt x="2657" y="8722"/>
                    <a:pt x="2657" y="9399"/>
                    <a:pt x="2908" y="10000"/>
                  </a:cubicBezTo>
                  <a:lnTo>
                    <a:pt x="3083" y="10000"/>
                  </a:lnTo>
                  <a:cubicBezTo>
                    <a:pt x="3058" y="9975"/>
                    <a:pt x="3058" y="9950"/>
                    <a:pt x="3058" y="9925"/>
                  </a:cubicBezTo>
                  <a:cubicBezTo>
                    <a:pt x="2833" y="9374"/>
                    <a:pt x="2808" y="8747"/>
                    <a:pt x="3033" y="8246"/>
                  </a:cubicBezTo>
                  <a:cubicBezTo>
                    <a:pt x="3309" y="7544"/>
                    <a:pt x="4011" y="6993"/>
                    <a:pt x="4888" y="6818"/>
                  </a:cubicBezTo>
                  <a:cubicBezTo>
                    <a:pt x="5139" y="7093"/>
                    <a:pt x="5339" y="7444"/>
                    <a:pt x="5439" y="7820"/>
                  </a:cubicBezTo>
                  <a:cubicBezTo>
                    <a:pt x="5565" y="8396"/>
                    <a:pt x="5489" y="9048"/>
                    <a:pt x="5214" y="9650"/>
                  </a:cubicBezTo>
                  <a:cubicBezTo>
                    <a:pt x="5164" y="9775"/>
                    <a:pt x="5113" y="9900"/>
                    <a:pt x="5038" y="10000"/>
                  </a:cubicBezTo>
                  <a:lnTo>
                    <a:pt x="5239" y="10000"/>
                  </a:lnTo>
                  <a:cubicBezTo>
                    <a:pt x="5289" y="9900"/>
                    <a:pt x="5339" y="9825"/>
                    <a:pt x="5364" y="9725"/>
                  </a:cubicBezTo>
                  <a:cubicBezTo>
                    <a:pt x="5665" y="9073"/>
                    <a:pt x="5740" y="8396"/>
                    <a:pt x="5590" y="7795"/>
                  </a:cubicBezTo>
                  <a:cubicBezTo>
                    <a:pt x="5489" y="7394"/>
                    <a:pt x="5314" y="7068"/>
                    <a:pt x="5063" y="6767"/>
                  </a:cubicBezTo>
                  <a:cubicBezTo>
                    <a:pt x="5220" y="6747"/>
                    <a:pt x="5379" y="6737"/>
                    <a:pt x="5541" y="6737"/>
                  </a:cubicBezTo>
                  <a:cubicBezTo>
                    <a:pt x="6182" y="6737"/>
                    <a:pt x="6870" y="6893"/>
                    <a:pt x="7670" y="7193"/>
                  </a:cubicBezTo>
                  <a:cubicBezTo>
                    <a:pt x="8096" y="7394"/>
                    <a:pt x="8547" y="7594"/>
                    <a:pt x="8973" y="7795"/>
                  </a:cubicBezTo>
                  <a:cubicBezTo>
                    <a:pt x="9349" y="7995"/>
                    <a:pt x="9725" y="8171"/>
                    <a:pt x="10126" y="8346"/>
                  </a:cubicBezTo>
                  <a:cubicBezTo>
                    <a:pt x="11181" y="8792"/>
                    <a:pt x="12202" y="9009"/>
                    <a:pt x="13138" y="9009"/>
                  </a:cubicBezTo>
                  <a:cubicBezTo>
                    <a:pt x="13359" y="9009"/>
                    <a:pt x="13575" y="8997"/>
                    <a:pt x="13785" y="8973"/>
                  </a:cubicBezTo>
                  <a:cubicBezTo>
                    <a:pt x="15139" y="8797"/>
                    <a:pt x="16291" y="8071"/>
                    <a:pt x="16893" y="7043"/>
                  </a:cubicBezTo>
                  <a:cubicBezTo>
                    <a:pt x="17244" y="6442"/>
                    <a:pt x="17419" y="5715"/>
                    <a:pt x="17494" y="4737"/>
                  </a:cubicBezTo>
                  <a:cubicBezTo>
                    <a:pt x="17545" y="3685"/>
                    <a:pt x="17419" y="2883"/>
                    <a:pt x="17068" y="2231"/>
                  </a:cubicBezTo>
                  <a:cubicBezTo>
                    <a:pt x="16567" y="1329"/>
                    <a:pt x="15640" y="652"/>
                    <a:pt x="14186" y="176"/>
                  </a:cubicBezTo>
                  <a:cubicBezTo>
                    <a:pt x="13986" y="126"/>
                    <a:pt x="13810" y="51"/>
                    <a:pt x="1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07;p61">
              <a:extLst>
                <a:ext uri="{FF2B5EF4-FFF2-40B4-BE49-F238E27FC236}">
                  <a16:creationId xmlns:a16="http://schemas.microsoft.com/office/drawing/2014/main" id="{5E4CFB31-3DFA-D2B1-3055-7589EF118F79}"/>
                </a:ext>
              </a:extLst>
            </p:cNvPr>
            <p:cNvSpPr/>
            <p:nvPr/>
          </p:nvSpPr>
          <p:spPr>
            <a:xfrm>
              <a:off x="6046051" y="4347002"/>
              <a:ext cx="468057" cy="124608"/>
            </a:xfrm>
            <a:custGeom>
              <a:avLst/>
              <a:gdLst/>
              <a:ahLst/>
              <a:cxnLst/>
              <a:rect l="l" t="t" r="r" b="b"/>
              <a:pathLst>
                <a:path w="13560" h="3610" extrusionOk="0">
                  <a:moveTo>
                    <a:pt x="0" y="1"/>
                  </a:moveTo>
                  <a:lnTo>
                    <a:pt x="0" y="3610"/>
                  </a:lnTo>
                  <a:lnTo>
                    <a:pt x="13559" y="3610"/>
                  </a:lnTo>
                  <a:lnTo>
                    <a:pt x="13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08;p61">
              <a:extLst>
                <a:ext uri="{FF2B5EF4-FFF2-40B4-BE49-F238E27FC236}">
                  <a16:creationId xmlns:a16="http://schemas.microsoft.com/office/drawing/2014/main" id="{EA2B629C-51A2-280B-304C-32AC19A9246B}"/>
                </a:ext>
              </a:extLst>
            </p:cNvPr>
            <p:cNvSpPr/>
            <p:nvPr/>
          </p:nvSpPr>
          <p:spPr>
            <a:xfrm>
              <a:off x="6078047" y="4366918"/>
              <a:ext cx="51086" cy="25129"/>
            </a:xfrm>
            <a:custGeom>
              <a:avLst/>
              <a:gdLst/>
              <a:ahLst/>
              <a:cxnLst/>
              <a:rect l="l" t="t" r="r" b="b"/>
              <a:pathLst>
                <a:path w="1480" h="728" extrusionOk="0">
                  <a:moveTo>
                    <a:pt x="753" y="0"/>
                  </a:moveTo>
                  <a:cubicBezTo>
                    <a:pt x="327" y="0"/>
                    <a:pt x="1" y="176"/>
                    <a:pt x="1" y="376"/>
                  </a:cubicBezTo>
                  <a:cubicBezTo>
                    <a:pt x="1" y="577"/>
                    <a:pt x="327" y="727"/>
                    <a:pt x="753" y="727"/>
                  </a:cubicBezTo>
                  <a:cubicBezTo>
                    <a:pt x="1154" y="727"/>
                    <a:pt x="1479" y="577"/>
                    <a:pt x="1479" y="376"/>
                  </a:cubicBezTo>
                  <a:cubicBezTo>
                    <a:pt x="1479" y="176"/>
                    <a:pt x="1154" y="0"/>
                    <a:pt x="7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09;p61">
              <a:extLst>
                <a:ext uri="{FF2B5EF4-FFF2-40B4-BE49-F238E27FC236}">
                  <a16:creationId xmlns:a16="http://schemas.microsoft.com/office/drawing/2014/main" id="{F4C2E2DE-23DD-44BC-C778-6F25A90D5DAA}"/>
                </a:ext>
              </a:extLst>
            </p:cNvPr>
            <p:cNvSpPr/>
            <p:nvPr/>
          </p:nvSpPr>
          <p:spPr>
            <a:xfrm>
              <a:off x="6267505" y="4373821"/>
              <a:ext cx="72694" cy="24266"/>
            </a:xfrm>
            <a:custGeom>
              <a:avLst/>
              <a:gdLst/>
              <a:ahLst/>
              <a:cxnLst/>
              <a:rect l="l" t="t" r="r" b="b"/>
              <a:pathLst>
                <a:path w="2106" h="703" extrusionOk="0">
                  <a:moveTo>
                    <a:pt x="1053" y="1"/>
                  </a:moveTo>
                  <a:cubicBezTo>
                    <a:pt x="477" y="1"/>
                    <a:pt x="0" y="151"/>
                    <a:pt x="0" y="352"/>
                  </a:cubicBezTo>
                  <a:cubicBezTo>
                    <a:pt x="0" y="552"/>
                    <a:pt x="477" y="703"/>
                    <a:pt x="1053" y="703"/>
                  </a:cubicBezTo>
                  <a:cubicBezTo>
                    <a:pt x="1630" y="703"/>
                    <a:pt x="2106" y="552"/>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10;p61">
              <a:extLst>
                <a:ext uri="{FF2B5EF4-FFF2-40B4-BE49-F238E27FC236}">
                  <a16:creationId xmlns:a16="http://schemas.microsoft.com/office/drawing/2014/main" id="{48B715C5-5E85-ED0E-D465-7ADB10A940F1}"/>
                </a:ext>
              </a:extLst>
            </p:cNvPr>
            <p:cNvSpPr/>
            <p:nvPr/>
          </p:nvSpPr>
          <p:spPr>
            <a:xfrm>
              <a:off x="6175796" y="4375547"/>
              <a:ext cx="72728" cy="24266"/>
            </a:xfrm>
            <a:custGeom>
              <a:avLst/>
              <a:gdLst/>
              <a:ahLst/>
              <a:cxnLst/>
              <a:rect l="l" t="t" r="r" b="b"/>
              <a:pathLst>
                <a:path w="2107" h="703" extrusionOk="0">
                  <a:moveTo>
                    <a:pt x="1053" y="1"/>
                  </a:moveTo>
                  <a:cubicBezTo>
                    <a:pt x="477" y="1"/>
                    <a:pt x="1" y="151"/>
                    <a:pt x="1" y="352"/>
                  </a:cubicBezTo>
                  <a:cubicBezTo>
                    <a:pt x="1" y="527"/>
                    <a:pt x="477" y="703"/>
                    <a:pt x="1053" y="703"/>
                  </a:cubicBezTo>
                  <a:cubicBezTo>
                    <a:pt x="1630" y="703"/>
                    <a:pt x="2106" y="527"/>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11;p61">
              <a:extLst>
                <a:ext uri="{FF2B5EF4-FFF2-40B4-BE49-F238E27FC236}">
                  <a16:creationId xmlns:a16="http://schemas.microsoft.com/office/drawing/2014/main" id="{449CF1FC-9E61-4B26-5A1F-1A83DF9C0EDA}"/>
                </a:ext>
              </a:extLst>
            </p:cNvPr>
            <p:cNvSpPr/>
            <p:nvPr/>
          </p:nvSpPr>
          <p:spPr>
            <a:xfrm>
              <a:off x="6416303" y="4361706"/>
              <a:ext cx="35484" cy="71002"/>
            </a:xfrm>
            <a:custGeom>
              <a:avLst/>
              <a:gdLst/>
              <a:ahLst/>
              <a:cxnLst/>
              <a:rect l="l" t="t" r="r" b="b"/>
              <a:pathLst>
                <a:path w="1028" h="2057" extrusionOk="0">
                  <a:moveTo>
                    <a:pt x="502" y="1"/>
                  </a:moveTo>
                  <a:lnTo>
                    <a:pt x="0" y="1981"/>
                  </a:lnTo>
                  <a:lnTo>
                    <a:pt x="1028" y="2056"/>
                  </a:lnTo>
                  <a:lnTo>
                    <a:pt x="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12;p61">
              <a:extLst>
                <a:ext uri="{FF2B5EF4-FFF2-40B4-BE49-F238E27FC236}">
                  <a16:creationId xmlns:a16="http://schemas.microsoft.com/office/drawing/2014/main" id="{37A35DEE-0550-4D96-EA6C-3F56F59686DE}"/>
                </a:ext>
              </a:extLst>
            </p:cNvPr>
            <p:cNvSpPr/>
            <p:nvPr/>
          </p:nvSpPr>
          <p:spPr>
            <a:xfrm>
              <a:off x="6403325" y="4314143"/>
              <a:ext cx="62304" cy="62339"/>
            </a:xfrm>
            <a:custGeom>
              <a:avLst/>
              <a:gdLst/>
              <a:ahLst/>
              <a:cxnLst/>
              <a:rect l="l" t="t" r="r" b="b"/>
              <a:pathLst>
                <a:path w="1805" h="1806" extrusionOk="0">
                  <a:moveTo>
                    <a:pt x="903" y="1"/>
                  </a:moveTo>
                  <a:cubicBezTo>
                    <a:pt x="401" y="1"/>
                    <a:pt x="0" y="402"/>
                    <a:pt x="0" y="903"/>
                  </a:cubicBezTo>
                  <a:cubicBezTo>
                    <a:pt x="0" y="1379"/>
                    <a:pt x="401" y="1805"/>
                    <a:pt x="903" y="1805"/>
                  </a:cubicBezTo>
                  <a:cubicBezTo>
                    <a:pt x="1379" y="1805"/>
                    <a:pt x="1805" y="1379"/>
                    <a:pt x="1805" y="903"/>
                  </a:cubicBezTo>
                  <a:cubicBezTo>
                    <a:pt x="1805" y="402"/>
                    <a:pt x="1379" y="1"/>
                    <a:pt x="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13;p61">
              <a:extLst>
                <a:ext uri="{FF2B5EF4-FFF2-40B4-BE49-F238E27FC236}">
                  <a16:creationId xmlns:a16="http://schemas.microsoft.com/office/drawing/2014/main" id="{6F1E050A-8980-20C8-3E8E-152D1E14C6A2}"/>
                </a:ext>
              </a:extLst>
            </p:cNvPr>
            <p:cNvSpPr/>
            <p:nvPr/>
          </p:nvSpPr>
          <p:spPr>
            <a:xfrm>
              <a:off x="6326320" y="3543365"/>
              <a:ext cx="45908" cy="45874"/>
            </a:xfrm>
            <a:custGeom>
              <a:avLst/>
              <a:gdLst/>
              <a:ahLst/>
              <a:cxnLst/>
              <a:rect l="l" t="t" r="r" b="b"/>
              <a:pathLst>
                <a:path w="1330" h="1329" extrusionOk="0">
                  <a:moveTo>
                    <a:pt x="652" y="1"/>
                  </a:moveTo>
                  <a:cubicBezTo>
                    <a:pt x="302" y="1"/>
                    <a:pt x="1" y="276"/>
                    <a:pt x="1" y="652"/>
                  </a:cubicBezTo>
                  <a:cubicBezTo>
                    <a:pt x="1" y="1028"/>
                    <a:pt x="302" y="1329"/>
                    <a:pt x="652" y="1329"/>
                  </a:cubicBezTo>
                  <a:cubicBezTo>
                    <a:pt x="1028" y="1329"/>
                    <a:pt x="1329" y="1028"/>
                    <a:pt x="1329" y="652"/>
                  </a:cubicBezTo>
                  <a:cubicBezTo>
                    <a:pt x="1329" y="276"/>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14;p61">
              <a:extLst>
                <a:ext uri="{FF2B5EF4-FFF2-40B4-BE49-F238E27FC236}">
                  <a16:creationId xmlns:a16="http://schemas.microsoft.com/office/drawing/2014/main" id="{0574C4B7-05F0-3B5B-DABA-ACCFB94B4ABE}"/>
                </a:ext>
              </a:extLst>
            </p:cNvPr>
            <p:cNvSpPr/>
            <p:nvPr/>
          </p:nvSpPr>
          <p:spPr>
            <a:xfrm>
              <a:off x="6800396" y="3589202"/>
              <a:ext cx="45874" cy="45908"/>
            </a:xfrm>
            <a:custGeom>
              <a:avLst/>
              <a:gdLst/>
              <a:ahLst/>
              <a:cxnLst/>
              <a:rect l="l" t="t" r="r" b="b"/>
              <a:pathLst>
                <a:path w="1329" h="1330" extrusionOk="0">
                  <a:moveTo>
                    <a:pt x="652" y="1"/>
                  </a:moveTo>
                  <a:cubicBezTo>
                    <a:pt x="301" y="1"/>
                    <a:pt x="0" y="302"/>
                    <a:pt x="0" y="653"/>
                  </a:cubicBezTo>
                  <a:cubicBezTo>
                    <a:pt x="0" y="1028"/>
                    <a:pt x="301" y="1329"/>
                    <a:pt x="652" y="1329"/>
                  </a:cubicBezTo>
                  <a:cubicBezTo>
                    <a:pt x="1028" y="1329"/>
                    <a:pt x="1328" y="1028"/>
                    <a:pt x="1328" y="653"/>
                  </a:cubicBezTo>
                  <a:cubicBezTo>
                    <a:pt x="1328" y="302"/>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15;p61">
              <a:extLst>
                <a:ext uri="{FF2B5EF4-FFF2-40B4-BE49-F238E27FC236}">
                  <a16:creationId xmlns:a16="http://schemas.microsoft.com/office/drawing/2014/main" id="{588D1066-F2EE-A029-79A8-57D6F7D69B75}"/>
                </a:ext>
              </a:extLst>
            </p:cNvPr>
            <p:cNvSpPr/>
            <p:nvPr/>
          </p:nvSpPr>
          <p:spPr>
            <a:xfrm>
              <a:off x="6963898" y="4120370"/>
              <a:ext cx="45874" cy="45874"/>
            </a:xfrm>
            <a:custGeom>
              <a:avLst/>
              <a:gdLst/>
              <a:ahLst/>
              <a:cxnLst/>
              <a:rect l="l" t="t" r="r" b="b"/>
              <a:pathLst>
                <a:path w="1329" h="1329" extrusionOk="0">
                  <a:moveTo>
                    <a:pt x="652" y="0"/>
                  </a:moveTo>
                  <a:cubicBezTo>
                    <a:pt x="301" y="0"/>
                    <a:pt x="0" y="301"/>
                    <a:pt x="0" y="652"/>
                  </a:cubicBezTo>
                  <a:cubicBezTo>
                    <a:pt x="0" y="1028"/>
                    <a:pt x="301" y="1329"/>
                    <a:pt x="652" y="1329"/>
                  </a:cubicBezTo>
                  <a:cubicBezTo>
                    <a:pt x="1028" y="1329"/>
                    <a:pt x="1328" y="1028"/>
                    <a:pt x="1328" y="652"/>
                  </a:cubicBezTo>
                  <a:cubicBezTo>
                    <a:pt x="1328" y="301"/>
                    <a:pt x="1028" y="0"/>
                    <a:pt x="6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16;p61">
              <a:extLst>
                <a:ext uri="{FF2B5EF4-FFF2-40B4-BE49-F238E27FC236}">
                  <a16:creationId xmlns:a16="http://schemas.microsoft.com/office/drawing/2014/main" id="{CA043DD2-538E-336A-52C3-D1CAABC9A48D}"/>
                </a:ext>
              </a:extLst>
            </p:cNvPr>
            <p:cNvSpPr/>
            <p:nvPr/>
          </p:nvSpPr>
          <p:spPr>
            <a:xfrm>
              <a:off x="6024409" y="4226783"/>
              <a:ext cx="45908" cy="45874"/>
            </a:xfrm>
            <a:custGeom>
              <a:avLst/>
              <a:gdLst/>
              <a:ahLst/>
              <a:cxnLst/>
              <a:rect l="l" t="t" r="r" b="b"/>
              <a:pathLst>
                <a:path w="1330" h="1329" extrusionOk="0">
                  <a:moveTo>
                    <a:pt x="678" y="0"/>
                  </a:moveTo>
                  <a:cubicBezTo>
                    <a:pt x="302" y="0"/>
                    <a:pt x="1" y="301"/>
                    <a:pt x="1" y="652"/>
                  </a:cubicBezTo>
                  <a:cubicBezTo>
                    <a:pt x="1" y="1028"/>
                    <a:pt x="302" y="1329"/>
                    <a:pt x="678" y="1329"/>
                  </a:cubicBezTo>
                  <a:cubicBezTo>
                    <a:pt x="1028" y="1329"/>
                    <a:pt x="1329" y="1028"/>
                    <a:pt x="1329" y="652"/>
                  </a:cubicBezTo>
                  <a:cubicBezTo>
                    <a:pt x="1329" y="301"/>
                    <a:pt x="1028" y="0"/>
                    <a:pt x="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17;p61">
              <a:extLst>
                <a:ext uri="{FF2B5EF4-FFF2-40B4-BE49-F238E27FC236}">
                  <a16:creationId xmlns:a16="http://schemas.microsoft.com/office/drawing/2014/main" id="{721FDB26-73EE-D8FC-9229-78EE6E193705}"/>
                </a:ext>
              </a:extLst>
            </p:cNvPr>
            <p:cNvSpPr/>
            <p:nvPr/>
          </p:nvSpPr>
          <p:spPr>
            <a:xfrm>
              <a:off x="6763188" y="4327121"/>
              <a:ext cx="166133" cy="166996"/>
            </a:xfrm>
            <a:custGeom>
              <a:avLst/>
              <a:gdLst/>
              <a:ahLst/>
              <a:cxnLst/>
              <a:rect l="l" t="t" r="r" b="b"/>
              <a:pathLst>
                <a:path w="4813" h="4838" extrusionOk="0">
                  <a:moveTo>
                    <a:pt x="2406" y="0"/>
                  </a:moveTo>
                  <a:cubicBezTo>
                    <a:pt x="1078" y="0"/>
                    <a:pt x="0" y="1078"/>
                    <a:pt x="0" y="2407"/>
                  </a:cubicBezTo>
                  <a:cubicBezTo>
                    <a:pt x="0" y="3735"/>
                    <a:pt x="1078" y="4838"/>
                    <a:pt x="2406" y="4838"/>
                  </a:cubicBezTo>
                  <a:cubicBezTo>
                    <a:pt x="3735" y="4838"/>
                    <a:pt x="4813" y="3735"/>
                    <a:pt x="4813" y="2407"/>
                  </a:cubicBezTo>
                  <a:cubicBezTo>
                    <a:pt x="4813" y="1078"/>
                    <a:pt x="3735" y="0"/>
                    <a:pt x="2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18;p61">
              <a:extLst>
                <a:ext uri="{FF2B5EF4-FFF2-40B4-BE49-F238E27FC236}">
                  <a16:creationId xmlns:a16="http://schemas.microsoft.com/office/drawing/2014/main" id="{E53BF3DA-089F-DD9D-9267-C36B0AF9A711}"/>
                </a:ext>
              </a:extLst>
            </p:cNvPr>
            <p:cNvSpPr/>
            <p:nvPr/>
          </p:nvSpPr>
          <p:spPr>
            <a:xfrm>
              <a:off x="5965594" y="3968119"/>
              <a:ext cx="79632" cy="166133"/>
            </a:xfrm>
            <a:custGeom>
              <a:avLst/>
              <a:gdLst/>
              <a:ahLst/>
              <a:cxnLst/>
              <a:rect l="l" t="t" r="r" b="b"/>
              <a:pathLst>
                <a:path w="2307" h="4813" extrusionOk="0">
                  <a:moveTo>
                    <a:pt x="51" y="0"/>
                  </a:moveTo>
                  <a:cubicBezTo>
                    <a:pt x="26" y="376"/>
                    <a:pt x="26" y="752"/>
                    <a:pt x="1" y="1128"/>
                  </a:cubicBezTo>
                  <a:cubicBezTo>
                    <a:pt x="1" y="1153"/>
                    <a:pt x="1" y="1203"/>
                    <a:pt x="1" y="1228"/>
                  </a:cubicBezTo>
                  <a:lnTo>
                    <a:pt x="1" y="4812"/>
                  </a:lnTo>
                  <a:cubicBezTo>
                    <a:pt x="1279" y="4762"/>
                    <a:pt x="2306" y="3710"/>
                    <a:pt x="2306" y="2406"/>
                  </a:cubicBezTo>
                  <a:cubicBezTo>
                    <a:pt x="2306" y="1128"/>
                    <a:pt x="1304" y="101"/>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19;p61">
              <a:extLst>
                <a:ext uri="{FF2B5EF4-FFF2-40B4-BE49-F238E27FC236}">
                  <a16:creationId xmlns:a16="http://schemas.microsoft.com/office/drawing/2014/main" id="{32DABB0C-4820-B1E6-49A4-72B6C6033418}"/>
                </a:ext>
              </a:extLst>
            </p:cNvPr>
            <p:cNvSpPr/>
            <p:nvPr/>
          </p:nvSpPr>
          <p:spPr>
            <a:xfrm>
              <a:off x="6613527" y="3471571"/>
              <a:ext cx="160092" cy="105589"/>
            </a:xfrm>
            <a:custGeom>
              <a:avLst/>
              <a:gdLst/>
              <a:ahLst/>
              <a:cxnLst/>
              <a:rect l="l" t="t" r="r" b="b"/>
              <a:pathLst>
                <a:path w="4638" h="3059" extrusionOk="0">
                  <a:moveTo>
                    <a:pt x="76" y="0"/>
                  </a:moveTo>
                  <a:cubicBezTo>
                    <a:pt x="26" y="226"/>
                    <a:pt x="1" y="426"/>
                    <a:pt x="1" y="652"/>
                  </a:cubicBezTo>
                  <a:cubicBezTo>
                    <a:pt x="1" y="1980"/>
                    <a:pt x="1078" y="3058"/>
                    <a:pt x="2407" y="3058"/>
                  </a:cubicBezTo>
                  <a:cubicBezTo>
                    <a:pt x="3409" y="3058"/>
                    <a:pt x="4261" y="2482"/>
                    <a:pt x="4637" y="1604"/>
                  </a:cubicBezTo>
                  <a:cubicBezTo>
                    <a:pt x="4487" y="1529"/>
                    <a:pt x="4336" y="1454"/>
                    <a:pt x="4186" y="1379"/>
                  </a:cubicBezTo>
                  <a:cubicBezTo>
                    <a:pt x="4036" y="1304"/>
                    <a:pt x="3885" y="1254"/>
                    <a:pt x="3735" y="1178"/>
                  </a:cubicBezTo>
                  <a:cubicBezTo>
                    <a:pt x="3710" y="1153"/>
                    <a:pt x="3685" y="1153"/>
                    <a:pt x="3660" y="1128"/>
                  </a:cubicBezTo>
                  <a:cubicBezTo>
                    <a:pt x="3610" y="1103"/>
                    <a:pt x="3585" y="1103"/>
                    <a:pt x="3534" y="1078"/>
                  </a:cubicBezTo>
                  <a:cubicBezTo>
                    <a:pt x="3058" y="878"/>
                    <a:pt x="2582" y="677"/>
                    <a:pt x="2081" y="527"/>
                  </a:cubicBezTo>
                  <a:cubicBezTo>
                    <a:pt x="2031" y="502"/>
                    <a:pt x="1981" y="502"/>
                    <a:pt x="1930" y="477"/>
                  </a:cubicBezTo>
                  <a:cubicBezTo>
                    <a:pt x="1780" y="426"/>
                    <a:pt x="1630" y="376"/>
                    <a:pt x="1479" y="351"/>
                  </a:cubicBezTo>
                  <a:cubicBezTo>
                    <a:pt x="1379" y="301"/>
                    <a:pt x="1254" y="276"/>
                    <a:pt x="1128" y="251"/>
                  </a:cubicBezTo>
                  <a:cubicBezTo>
                    <a:pt x="803" y="151"/>
                    <a:pt x="477" y="76"/>
                    <a:pt x="126" y="25"/>
                  </a:cubicBezTo>
                  <a:cubicBezTo>
                    <a:pt x="126" y="25"/>
                    <a:pt x="10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20;p61">
              <a:extLst>
                <a:ext uri="{FF2B5EF4-FFF2-40B4-BE49-F238E27FC236}">
                  <a16:creationId xmlns:a16="http://schemas.microsoft.com/office/drawing/2014/main" id="{901786BE-EAD3-FC86-080F-9FE7C70D514F}"/>
                </a:ext>
              </a:extLst>
            </p:cNvPr>
            <p:cNvSpPr/>
            <p:nvPr/>
          </p:nvSpPr>
          <p:spPr>
            <a:xfrm>
              <a:off x="6958686" y="3806550"/>
              <a:ext cx="71831" cy="27510"/>
            </a:xfrm>
            <a:custGeom>
              <a:avLst/>
              <a:gdLst/>
              <a:ahLst/>
              <a:cxnLst/>
              <a:rect l="l" t="t" r="r" b="b"/>
              <a:pathLst>
                <a:path w="2081" h="797" extrusionOk="0">
                  <a:moveTo>
                    <a:pt x="900" y="1"/>
                  </a:moveTo>
                  <a:cubicBezTo>
                    <a:pt x="878" y="1"/>
                    <a:pt x="853" y="7"/>
                    <a:pt x="828" y="20"/>
                  </a:cubicBezTo>
                  <a:lnTo>
                    <a:pt x="51" y="596"/>
                  </a:lnTo>
                  <a:cubicBezTo>
                    <a:pt x="1" y="621"/>
                    <a:pt x="1" y="696"/>
                    <a:pt x="26" y="721"/>
                  </a:cubicBezTo>
                  <a:cubicBezTo>
                    <a:pt x="40" y="751"/>
                    <a:pt x="72" y="763"/>
                    <a:pt x="106" y="763"/>
                  </a:cubicBezTo>
                  <a:cubicBezTo>
                    <a:pt x="130" y="763"/>
                    <a:pt x="155" y="757"/>
                    <a:pt x="176" y="747"/>
                  </a:cubicBezTo>
                  <a:lnTo>
                    <a:pt x="878" y="220"/>
                  </a:lnTo>
                  <a:lnTo>
                    <a:pt x="1529" y="772"/>
                  </a:lnTo>
                  <a:cubicBezTo>
                    <a:pt x="1529" y="797"/>
                    <a:pt x="1555" y="797"/>
                    <a:pt x="1580" y="797"/>
                  </a:cubicBezTo>
                  <a:cubicBezTo>
                    <a:pt x="1605" y="797"/>
                    <a:pt x="1605" y="797"/>
                    <a:pt x="1630" y="772"/>
                  </a:cubicBezTo>
                  <a:lnTo>
                    <a:pt x="2081" y="521"/>
                  </a:lnTo>
                  <a:cubicBezTo>
                    <a:pt x="2056" y="446"/>
                    <a:pt x="2031" y="396"/>
                    <a:pt x="2006" y="320"/>
                  </a:cubicBezTo>
                  <a:lnTo>
                    <a:pt x="1580" y="571"/>
                  </a:lnTo>
                  <a:lnTo>
                    <a:pt x="953" y="20"/>
                  </a:lnTo>
                  <a:cubicBezTo>
                    <a:pt x="941" y="7"/>
                    <a:pt x="922"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21;p61">
              <a:extLst>
                <a:ext uri="{FF2B5EF4-FFF2-40B4-BE49-F238E27FC236}">
                  <a16:creationId xmlns:a16="http://schemas.microsoft.com/office/drawing/2014/main" id="{8CA52B25-CF6D-F266-A85C-56E2078EF164}"/>
                </a:ext>
              </a:extLst>
            </p:cNvPr>
            <p:cNvSpPr/>
            <p:nvPr/>
          </p:nvSpPr>
          <p:spPr>
            <a:xfrm>
              <a:off x="5981161" y="3867332"/>
              <a:ext cx="91748" cy="27303"/>
            </a:xfrm>
            <a:custGeom>
              <a:avLst/>
              <a:gdLst/>
              <a:ahLst/>
              <a:cxnLst/>
              <a:rect l="l" t="t" r="r" b="b"/>
              <a:pathLst>
                <a:path w="2658" h="791" extrusionOk="0">
                  <a:moveTo>
                    <a:pt x="273" y="1"/>
                  </a:moveTo>
                  <a:cubicBezTo>
                    <a:pt x="251" y="1"/>
                    <a:pt x="226" y="13"/>
                    <a:pt x="201" y="38"/>
                  </a:cubicBezTo>
                  <a:lnTo>
                    <a:pt x="76" y="113"/>
                  </a:lnTo>
                  <a:cubicBezTo>
                    <a:pt x="51" y="214"/>
                    <a:pt x="26" y="314"/>
                    <a:pt x="1" y="414"/>
                  </a:cubicBezTo>
                  <a:lnTo>
                    <a:pt x="276" y="239"/>
                  </a:lnTo>
                  <a:lnTo>
                    <a:pt x="903" y="765"/>
                  </a:lnTo>
                  <a:cubicBezTo>
                    <a:pt x="928" y="790"/>
                    <a:pt x="928" y="790"/>
                    <a:pt x="953" y="790"/>
                  </a:cubicBezTo>
                  <a:lnTo>
                    <a:pt x="1003" y="790"/>
                  </a:lnTo>
                  <a:lnTo>
                    <a:pt x="1830" y="289"/>
                  </a:lnTo>
                  <a:lnTo>
                    <a:pt x="2482" y="740"/>
                  </a:lnTo>
                  <a:cubicBezTo>
                    <a:pt x="2501" y="759"/>
                    <a:pt x="2520" y="767"/>
                    <a:pt x="2538" y="767"/>
                  </a:cubicBezTo>
                  <a:cubicBezTo>
                    <a:pt x="2567" y="767"/>
                    <a:pt x="2592" y="746"/>
                    <a:pt x="2607" y="715"/>
                  </a:cubicBezTo>
                  <a:cubicBezTo>
                    <a:pt x="2657" y="690"/>
                    <a:pt x="2632" y="615"/>
                    <a:pt x="2582" y="590"/>
                  </a:cubicBezTo>
                  <a:lnTo>
                    <a:pt x="1880" y="88"/>
                  </a:lnTo>
                  <a:cubicBezTo>
                    <a:pt x="1868" y="76"/>
                    <a:pt x="1849" y="70"/>
                    <a:pt x="1830" y="70"/>
                  </a:cubicBezTo>
                  <a:cubicBezTo>
                    <a:pt x="1811" y="70"/>
                    <a:pt x="1793" y="76"/>
                    <a:pt x="1780" y="88"/>
                  </a:cubicBezTo>
                  <a:lnTo>
                    <a:pt x="978" y="590"/>
                  </a:lnTo>
                  <a:lnTo>
                    <a:pt x="327" y="38"/>
                  </a:lnTo>
                  <a:cubicBezTo>
                    <a:pt x="314" y="13"/>
                    <a:pt x="295"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22;p61">
              <a:extLst>
                <a:ext uri="{FF2B5EF4-FFF2-40B4-BE49-F238E27FC236}">
                  <a16:creationId xmlns:a16="http://schemas.microsoft.com/office/drawing/2014/main" id="{502F8F36-A515-1D7E-C9CC-D0EA2BAD85F9}"/>
                </a:ext>
              </a:extLst>
            </p:cNvPr>
            <p:cNvSpPr/>
            <p:nvPr/>
          </p:nvSpPr>
          <p:spPr>
            <a:xfrm>
              <a:off x="6693121" y="4346381"/>
              <a:ext cx="112493" cy="27476"/>
            </a:xfrm>
            <a:custGeom>
              <a:avLst/>
              <a:gdLst/>
              <a:ahLst/>
              <a:cxnLst/>
              <a:rect l="l" t="t" r="r" b="b"/>
              <a:pathLst>
                <a:path w="3259" h="796" extrusionOk="0">
                  <a:moveTo>
                    <a:pt x="890" y="0"/>
                  </a:moveTo>
                  <a:cubicBezTo>
                    <a:pt x="865" y="0"/>
                    <a:pt x="840" y="6"/>
                    <a:pt x="827" y="19"/>
                  </a:cubicBezTo>
                  <a:lnTo>
                    <a:pt x="51" y="595"/>
                  </a:lnTo>
                  <a:cubicBezTo>
                    <a:pt x="0" y="620"/>
                    <a:pt x="0" y="696"/>
                    <a:pt x="25" y="721"/>
                  </a:cubicBezTo>
                  <a:cubicBezTo>
                    <a:pt x="41" y="752"/>
                    <a:pt x="76" y="773"/>
                    <a:pt x="112" y="773"/>
                  </a:cubicBezTo>
                  <a:cubicBezTo>
                    <a:pt x="134" y="773"/>
                    <a:pt x="157" y="765"/>
                    <a:pt x="176" y="746"/>
                  </a:cubicBezTo>
                  <a:lnTo>
                    <a:pt x="878" y="219"/>
                  </a:lnTo>
                  <a:lnTo>
                    <a:pt x="1504" y="771"/>
                  </a:lnTo>
                  <a:cubicBezTo>
                    <a:pt x="1529" y="796"/>
                    <a:pt x="1554" y="796"/>
                    <a:pt x="1579" y="796"/>
                  </a:cubicBezTo>
                  <a:lnTo>
                    <a:pt x="1629" y="796"/>
                  </a:lnTo>
                  <a:lnTo>
                    <a:pt x="2431" y="295"/>
                  </a:lnTo>
                  <a:lnTo>
                    <a:pt x="3108" y="746"/>
                  </a:lnTo>
                  <a:cubicBezTo>
                    <a:pt x="3119" y="756"/>
                    <a:pt x="3138" y="762"/>
                    <a:pt x="3158" y="762"/>
                  </a:cubicBezTo>
                  <a:cubicBezTo>
                    <a:pt x="3187" y="762"/>
                    <a:pt x="3219" y="750"/>
                    <a:pt x="3233" y="721"/>
                  </a:cubicBezTo>
                  <a:cubicBezTo>
                    <a:pt x="3259" y="671"/>
                    <a:pt x="3259" y="620"/>
                    <a:pt x="3208" y="595"/>
                  </a:cubicBezTo>
                  <a:lnTo>
                    <a:pt x="2507" y="94"/>
                  </a:lnTo>
                  <a:cubicBezTo>
                    <a:pt x="2482" y="82"/>
                    <a:pt x="2463" y="75"/>
                    <a:pt x="2444" y="75"/>
                  </a:cubicBezTo>
                  <a:cubicBezTo>
                    <a:pt x="2425" y="75"/>
                    <a:pt x="2406" y="82"/>
                    <a:pt x="2381" y="94"/>
                  </a:cubicBezTo>
                  <a:lnTo>
                    <a:pt x="1579" y="570"/>
                  </a:lnTo>
                  <a:lnTo>
                    <a:pt x="953" y="19"/>
                  </a:lnTo>
                  <a:cubicBezTo>
                    <a:pt x="940" y="6"/>
                    <a:pt x="915" y="0"/>
                    <a:pt x="890"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23;p61">
              <a:extLst>
                <a:ext uri="{FF2B5EF4-FFF2-40B4-BE49-F238E27FC236}">
                  <a16:creationId xmlns:a16="http://schemas.microsoft.com/office/drawing/2014/main" id="{0BE30DFC-92BE-18CB-54EA-87579AF6158D}"/>
                </a:ext>
              </a:extLst>
            </p:cNvPr>
            <p:cNvSpPr/>
            <p:nvPr/>
          </p:nvSpPr>
          <p:spPr>
            <a:xfrm>
              <a:off x="6366980" y="3594759"/>
              <a:ext cx="162681" cy="139830"/>
            </a:xfrm>
            <a:custGeom>
              <a:avLst/>
              <a:gdLst/>
              <a:ahLst/>
              <a:cxnLst/>
              <a:rect l="l" t="t" r="r" b="b"/>
              <a:pathLst>
                <a:path w="4713" h="4051" extrusionOk="0">
                  <a:moveTo>
                    <a:pt x="2203" y="0"/>
                  </a:moveTo>
                  <a:cubicBezTo>
                    <a:pt x="1401" y="0"/>
                    <a:pt x="640" y="441"/>
                    <a:pt x="251" y="1218"/>
                  </a:cubicBezTo>
                  <a:cubicBezTo>
                    <a:pt x="76" y="1569"/>
                    <a:pt x="1" y="1945"/>
                    <a:pt x="1" y="2321"/>
                  </a:cubicBezTo>
                  <a:cubicBezTo>
                    <a:pt x="363" y="2084"/>
                    <a:pt x="780" y="1963"/>
                    <a:pt x="1204" y="1963"/>
                  </a:cubicBezTo>
                  <a:cubicBezTo>
                    <a:pt x="1542" y="1963"/>
                    <a:pt x="1884" y="2040"/>
                    <a:pt x="2206" y="2196"/>
                  </a:cubicBezTo>
                  <a:cubicBezTo>
                    <a:pt x="2933" y="2572"/>
                    <a:pt x="3384" y="3274"/>
                    <a:pt x="3409" y="4050"/>
                  </a:cubicBezTo>
                  <a:cubicBezTo>
                    <a:pt x="3735" y="3850"/>
                    <a:pt x="3986" y="3549"/>
                    <a:pt x="4186" y="3198"/>
                  </a:cubicBezTo>
                  <a:cubicBezTo>
                    <a:pt x="4713" y="2096"/>
                    <a:pt x="4286" y="792"/>
                    <a:pt x="3209" y="241"/>
                  </a:cubicBezTo>
                  <a:cubicBezTo>
                    <a:pt x="2883" y="78"/>
                    <a:pt x="2540" y="0"/>
                    <a:pt x="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24;p61">
              <a:extLst>
                <a:ext uri="{FF2B5EF4-FFF2-40B4-BE49-F238E27FC236}">
                  <a16:creationId xmlns:a16="http://schemas.microsoft.com/office/drawing/2014/main" id="{C1B2D632-A496-D2A1-D8DC-3E330E0DF831}"/>
                </a:ext>
              </a:extLst>
            </p:cNvPr>
            <p:cNvSpPr/>
            <p:nvPr/>
          </p:nvSpPr>
          <p:spPr>
            <a:xfrm>
              <a:off x="6872189" y="3956867"/>
              <a:ext cx="154017" cy="151842"/>
            </a:xfrm>
            <a:custGeom>
              <a:avLst/>
              <a:gdLst/>
              <a:ahLst/>
              <a:cxnLst/>
              <a:rect l="l" t="t" r="r" b="b"/>
              <a:pathLst>
                <a:path w="4462" h="4399" extrusionOk="0">
                  <a:moveTo>
                    <a:pt x="2056" y="1"/>
                  </a:moveTo>
                  <a:cubicBezTo>
                    <a:pt x="2406" y="677"/>
                    <a:pt x="2406" y="1504"/>
                    <a:pt x="1955" y="2206"/>
                  </a:cubicBezTo>
                  <a:cubicBezTo>
                    <a:pt x="1543" y="2860"/>
                    <a:pt x="804" y="3210"/>
                    <a:pt x="76" y="3210"/>
                  </a:cubicBezTo>
                  <a:cubicBezTo>
                    <a:pt x="51" y="3210"/>
                    <a:pt x="25" y="3209"/>
                    <a:pt x="0" y="3209"/>
                  </a:cubicBezTo>
                  <a:lnTo>
                    <a:pt x="0" y="3209"/>
                  </a:lnTo>
                  <a:cubicBezTo>
                    <a:pt x="176" y="3534"/>
                    <a:pt x="426" y="3835"/>
                    <a:pt x="777" y="4036"/>
                  </a:cubicBezTo>
                  <a:cubicBezTo>
                    <a:pt x="1150" y="4281"/>
                    <a:pt x="1566" y="4398"/>
                    <a:pt x="1976" y="4398"/>
                  </a:cubicBezTo>
                  <a:cubicBezTo>
                    <a:pt x="2695" y="4398"/>
                    <a:pt x="3395" y="4039"/>
                    <a:pt x="3810" y="3384"/>
                  </a:cubicBezTo>
                  <a:cubicBezTo>
                    <a:pt x="4462" y="2357"/>
                    <a:pt x="4186" y="1003"/>
                    <a:pt x="3158" y="351"/>
                  </a:cubicBezTo>
                  <a:cubicBezTo>
                    <a:pt x="2807" y="126"/>
                    <a:pt x="2431" y="1"/>
                    <a:pt x="2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225;p61">
              <a:extLst>
                <a:ext uri="{FF2B5EF4-FFF2-40B4-BE49-F238E27FC236}">
                  <a16:creationId xmlns:a16="http://schemas.microsoft.com/office/drawing/2014/main" id="{17C87D01-1074-4292-83AE-E6FB8B7604B0}"/>
                </a:ext>
              </a:extLst>
            </p:cNvPr>
            <p:cNvSpPr/>
            <p:nvPr/>
          </p:nvSpPr>
          <p:spPr>
            <a:xfrm>
              <a:off x="5995865" y="3987138"/>
              <a:ext cx="161818" cy="145008"/>
            </a:xfrm>
            <a:custGeom>
              <a:avLst/>
              <a:gdLst/>
              <a:ahLst/>
              <a:cxnLst/>
              <a:rect l="l" t="t" r="r" b="b"/>
              <a:pathLst>
                <a:path w="4688" h="4201" extrusionOk="0">
                  <a:moveTo>
                    <a:pt x="1605" y="1"/>
                  </a:moveTo>
                  <a:lnTo>
                    <a:pt x="1605" y="1"/>
                  </a:lnTo>
                  <a:cubicBezTo>
                    <a:pt x="1279" y="151"/>
                    <a:pt x="953" y="377"/>
                    <a:pt x="728" y="703"/>
                  </a:cubicBezTo>
                  <a:cubicBezTo>
                    <a:pt x="1" y="1705"/>
                    <a:pt x="226" y="3058"/>
                    <a:pt x="1229" y="3785"/>
                  </a:cubicBezTo>
                  <a:cubicBezTo>
                    <a:pt x="1618" y="4064"/>
                    <a:pt x="2070" y="4201"/>
                    <a:pt x="2517" y="4201"/>
                  </a:cubicBezTo>
                  <a:cubicBezTo>
                    <a:pt x="3196" y="4201"/>
                    <a:pt x="3864" y="3888"/>
                    <a:pt x="4287" y="3284"/>
                  </a:cubicBezTo>
                  <a:cubicBezTo>
                    <a:pt x="4537" y="2958"/>
                    <a:pt x="4662" y="2607"/>
                    <a:pt x="4688" y="2231"/>
                  </a:cubicBezTo>
                  <a:lnTo>
                    <a:pt x="4688" y="2231"/>
                  </a:lnTo>
                  <a:cubicBezTo>
                    <a:pt x="4410" y="2355"/>
                    <a:pt x="4102" y="2419"/>
                    <a:pt x="3791" y="2419"/>
                  </a:cubicBezTo>
                  <a:cubicBezTo>
                    <a:pt x="3345" y="2419"/>
                    <a:pt x="2891" y="2287"/>
                    <a:pt x="2507" y="2006"/>
                  </a:cubicBezTo>
                  <a:cubicBezTo>
                    <a:pt x="1855" y="1530"/>
                    <a:pt x="1530" y="753"/>
                    <a:pt x="1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2" name="Imagen 131">
            <a:extLst>
              <a:ext uri="{FF2B5EF4-FFF2-40B4-BE49-F238E27FC236}">
                <a16:creationId xmlns:a16="http://schemas.microsoft.com/office/drawing/2014/main" id="{0B0D2ACC-F6C8-CE8D-6432-8063E8313A42}"/>
              </a:ext>
            </a:extLst>
          </p:cNvPr>
          <p:cNvPicPr>
            <a:picLocks noChangeAspect="1"/>
          </p:cNvPicPr>
          <p:nvPr/>
        </p:nvPicPr>
        <p:blipFill>
          <a:blip r:embed="rId3"/>
          <a:stretch>
            <a:fillRect/>
          </a:stretch>
        </p:blipFill>
        <p:spPr>
          <a:xfrm>
            <a:off x="2290359" y="898630"/>
            <a:ext cx="4345793" cy="2969337"/>
          </a:xfrm>
          <a:prstGeom prst="rect">
            <a:avLst/>
          </a:prstGeom>
        </p:spPr>
      </p:pic>
    </p:spTree>
    <p:extLst>
      <p:ext uri="{BB962C8B-B14F-4D97-AF65-F5344CB8AC3E}">
        <p14:creationId xmlns:p14="http://schemas.microsoft.com/office/powerpoint/2010/main" val="264409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2" name="Google Shape;685;p36">
            <a:extLst>
              <a:ext uri="{FF2B5EF4-FFF2-40B4-BE49-F238E27FC236}">
                <a16:creationId xmlns:a16="http://schemas.microsoft.com/office/drawing/2014/main" id="{64979353-FB7C-23E0-FF34-2D4A1B86D1A1}"/>
              </a:ext>
            </a:extLst>
          </p:cNvPr>
          <p:cNvSpPr txBox="1">
            <a:spLocks noGrp="1"/>
          </p:cNvSpPr>
          <p:nvPr>
            <p:ph type="title"/>
          </p:nvPr>
        </p:nvSpPr>
        <p:spPr>
          <a:xfrm>
            <a:off x="611256" y="20802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000" dirty="0"/>
              <a:t>¿Podemos identificar valores atípicos en los datos, como juegos con ventas inesperadamente altas o bajas en comparación con su género, plataforma o editor?</a:t>
            </a:r>
          </a:p>
        </p:txBody>
      </p:sp>
      <p:sp>
        <p:nvSpPr>
          <p:cNvPr id="3" name="Google Shape;693;p36">
            <a:extLst>
              <a:ext uri="{FF2B5EF4-FFF2-40B4-BE49-F238E27FC236}">
                <a16:creationId xmlns:a16="http://schemas.microsoft.com/office/drawing/2014/main" id="{5F025951-DC5A-3223-562B-91FF2BC79010}"/>
              </a:ext>
            </a:extLst>
          </p:cNvPr>
          <p:cNvSpPr txBox="1"/>
          <p:nvPr/>
        </p:nvSpPr>
        <p:spPr>
          <a:xfrm>
            <a:off x="481405" y="4030457"/>
            <a:ext cx="7976610" cy="86235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Plataforma: Similar al análisis por género, se identifican juegos que sobresalen en términos de ventas en una plataforma específica. Por ejemplo, "Wii </a:t>
            </a:r>
            <a:r>
              <a:rPr lang="es-CO" dirty="0" err="1">
                <a:solidFill>
                  <a:schemeClr val="dk1"/>
                </a:solidFill>
                <a:latin typeface="Anaheim"/>
                <a:ea typeface="Anaheim"/>
                <a:cs typeface="Anaheim"/>
                <a:sym typeface="Anaheim"/>
              </a:rPr>
              <a:t>Sports</a:t>
            </a:r>
            <a:r>
              <a:rPr lang="es-CO" dirty="0">
                <a:solidFill>
                  <a:schemeClr val="dk1"/>
                </a:solidFill>
                <a:latin typeface="Anaheim"/>
                <a:ea typeface="Anaheim"/>
                <a:cs typeface="Anaheim"/>
                <a:sym typeface="Anaheim"/>
              </a:rPr>
              <a:t>" es un claro valor </a:t>
            </a:r>
            <a:r>
              <a:rPr lang="es-CO" dirty="0" err="1">
                <a:solidFill>
                  <a:schemeClr val="dk1"/>
                </a:solidFill>
                <a:latin typeface="Anaheim"/>
                <a:ea typeface="Anaheim"/>
                <a:cs typeface="Anaheim"/>
                <a:sym typeface="Anaheim"/>
              </a:rPr>
              <a:t>atipico</a:t>
            </a:r>
            <a:r>
              <a:rPr lang="es-CO" dirty="0">
                <a:solidFill>
                  <a:schemeClr val="dk1"/>
                </a:solidFill>
                <a:latin typeface="Anaheim"/>
                <a:ea typeface="Anaheim"/>
                <a:cs typeface="Anaheim"/>
                <a:sym typeface="Anaheim"/>
              </a:rPr>
              <a:t> en la plataforma Wii, con una diferencia notable de 82.04 millones de unidades vendidas en comparación con el segundo juego en la lista para esa plataforma.</a:t>
            </a:r>
          </a:p>
        </p:txBody>
      </p:sp>
      <p:grpSp>
        <p:nvGrpSpPr>
          <p:cNvPr id="4" name="Google Shape;4163;p61">
            <a:extLst>
              <a:ext uri="{FF2B5EF4-FFF2-40B4-BE49-F238E27FC236}">
                <a16:creationId xmlns:a16="http://schemas.microsoft.com/office/drawing/2014/main" id="{271994C5-6D4A-B2D8-4A84-1315AFC4F724}"/>
              </a:ext>
            </a:extLst>
          </p:cNvPr>
          <p:cNvGrpSpPr/>
          <p:nvPr/>
        </p:nvGrpSpPr>
        <p:grpSpPr>
          <a:xfrm>
            <a:off x="8736982" y="3872979"/>
            <a:ext cx="1230938" cy="1189779"/>
            <a:chOff x="5931872" y="3428323"/>
            <a:chExt cx="1164448" cy="1125512"/>
          </a:xfrm>
        </p:grpSpPr>
        <p:sp>
          <p:nvSpPr>
            <p:cNvPr id="6" name="Google Shape;4164;p61">
              <a:extLst>
                <a:ext uri="{FF2B5EF4-FFF2-40B4-BE49-F238E27FC236}">
                  <a16:creationId xmlns:a16="http://schemas.microsoft.com/office/drawing/2014/main" id="{22E02100-C62A-4C09-6BAC-BB0485EDA5FA}"/>
                </a:ext>
              </a:extLst>
            </p:cNvPr>
            <p:cNvSpPr/>
            <p:nvPr/>
          </p:nvSpPr>
          <p:spPr>
            <a:xfrm>
              <a:off x="5931872" y="3428323"/>
              <a:ext cx="1164448" cy="1125512"/>
            </a:xfrm>
            <a:custGeom>
              <a:avLst/>
              <a:gdLst/>
              <a:ahLst/>
              <a:cxnLst/>
              <a:rect l="l" t="t" r="r" b="b"/>
              <a:pathLst>
                <a:path w="33735" h="32607" extrusionOk="0">
                  <a:moveTo>
                    <a:pt x="16567" y="0"/>
                  </a:moveTo>
                  <a:cubicBezTo>
                    <a:pt x="16542" y="25"/>
                    <a:pt x="16517" y="25"/>
                    <a:pt x="16491" y="25"/>
                  </a:cubicBezTo>
                  <a:cubicBezTo>
                    <a:pt x="13283" y="75"/>
                    <a:pt x="10201" y="1053"/>
                    <a:pt x="7544" y="2832"/>
                  </a:cubicBezTo>
                  <a:cubicBezTo>
                    <a:pt x="7469" y="2882"/>
                    <a:pt x="7394" y="2933"/>
                    <a:pt x="7318" y="2983"/>
                  </a:cubicBezTo>
                  <a:lnTo>
                    <a:pt x="7293" y="2983"/>
                  </a:lnTo>
                  <a:cubicBezTo>
                    <a:pt x="6567" y="3509"/>
                    <a:pt x="5865" y="4060"/>
                    <a:pt x="5238" y="4662"/>
                  </a:cubicBezTo>
                  <a:lnTo>
                    <a:pt x="5088" y="4812"/>
                  </a:lnTo>
                  <a:cubicBezTo>
                    <a:pt x="4637" y="5263"/>
                    <a:pt x="4186" y="5740"/>
                    <a:pt x="3760" y="6266"/>
                  </a:cubicBezTo>
                  <a:cubicBezTo>
                    <a:pt x="3734" y="6291"/>
                    <a:pt x="3709" y="6341"/>
                    <a:pt x="3659" y="6391"/>
                  </a:cubicBezTo>
                  <a:cubicBezTo>
                    <a:pt x="3308" y="6817"/>
                    <a:pt x="2983" y="7268"/>
                    <a:pt x="2707" y="7745"/>
                  </a:cubicBezTo>
                  <a:lnTo>
                    <a:pt x="2682" y="7745"/>
                  </a:lnTo>
                  <a:cubicBezTo>
                    <a:pt x="2682" y="7770"/>
                    <a:pt x="2657" y="7795"/>
                    <a:pt x="2632" y="7820"/>
                  </a:cubicBezTo>
                  <a:cubicBezTo>
                    <a:pt x="2632" y="7845"/>
                    <a:pt x="2607" y="7870"/>
                    <a:pt x="2607" y="7870"/>
                  </a:cubicBezTo>
                  <a:cubicBezTo>
                    <a:pt x="2356" y="8296"/>
                    <a:pt x="2105" y="8722"/>
                    <a:pt x="1880" y="9123"/>
                  </a:cubicBezTo>
                  <a:cubicBezTo>
                    <a:pt x="1880" y="9148"/>
                    <a:pt x="1880" y="9148"/>
                    <a:pt x="1880" y="9173"/>
                  </a:cubicBezTo>
                  <a:cubicBezTo>
                    <a:pt x="1855" y="9173"/>
                    <a:pt x="1830" y="9223"/>
                    <a:pt x="1830" y="9223"/>
                  </a:cubicBezTo>
                  <a:cubicBezTo>
                    <a:pt x="1278" y="10301"/>
                    <a:pt x="852" y="11429"/>
                    <a:pt x="552" y="12582"/>
                  </a:cubicBezTo>
                  <a:cubicBezTo>
                    <a:pt x="526" y="12682"/>
                    <a:pt x="501" y="12807"/>
                    <a:pt x="476" y="12908"/>
                  </a:cubicBezTo>
                  <a:cubicBezTo>
                    <a:pt x="476" y="12933"/>
                    <a:pt x="476" y="12933"/>
                    <a:pt x="476" y="12933"/>
                  </a:cubicBezTo>
                  <a:cubicBezTo>
                    <a:pt x="276" y="13810"/>
                    <a:pt x="125" y="14687"/>
                    <a:pt x="50" y="15564"/>
                  </a:cubicBezTo>
                  <a:cubicBezTo>
                    <a:pt x="25" y="15965"/>
                    <a:pt x="25" y="16341"/>
                    <a:pt x="0" y="16742"/>
                  </a:cubicBezTo>
                  <a:cubicBezTo>
                    <a:pt x="0" y="16792"/>
                    <a:pt x="0" y="16817"/>
                    <a:pt x="0" y="16867"/>
                  </a:cubicBezTo>
                  <a:lnTo>
                    <a:pt x="0" y="31629"/>
                  </a:lnTo>
                  <a:cubicBezTo>
                    <a:pt x="0" y="32156"/>
                    <a:pt x="451" y="32607"/>
                    <a:pt x="978" y="32607"/>
                  </a:cubicBezTo>
                  <a:lnTo>
                    <a:pt x="32757" y="32607"/>
                  </a:lnTo>
                  <a:cubicBezTo>
                    <a:pt x="33309" y="32607"/>
                    <a:pt x="33735" y="32156"/>
                    <a:pt x="33735" y="31629"/>
                  </a:cubicBezTo>
                  <a:lnTo>
                    <a:pt x="33735" y="16867"/>
                  </a:lnTo>
                  <a:cubicBezTo>
                    <a:pt x="33735" y="14913"/>
                    <a:pt x="33409" y="12983"/>
                    <a:pt x="32732" y="11153"/>
                  </a:cubicBezTo>
                  <a:cubicBezTo>
                    <a:pt x="32707" y="11078"/>
                    <a:pt x="32682" y="11003"/>
                    <a:pt x="32657" y="10928"/>
                  </a:cubicBezTo>
                  <a:cubicBezTo>
                    <a:pt x="32582" y="10702"/>
                    <a:pt x="32481" y="10451"/>
                    <a:pt x="32381" y="10226"/>
                  </a:cubicBezTo>
                  <a:cubicBezTo>
                    <a:pt x="32231" y="9850"/>
                    <a:pt x="32055" y="9499"/>
                    <a:pt x="31880" y="9148"/>
                  </a:cubicBezTo>
                  <a:cubicBezTo>
                    <a:pt x="31755" y="8923"/>
                    <a:pt x="31629" y="8697"/>
                    <a:pt x="31504" y="8471"/>
                  </a:cubicBezTo>
                  <a:cubicBezTo>
                    <a:pt x="31454" y="8371"/>
                    <a:pt x="31404" y="8271"/>
                    <a:pt x="31329" y="8196"/>
                  </a:cubicBezTo>
                  <a:cubicBezTo>
                    <a:pt x="30752" y="7243"/>
                    <a:pt x="30101" y="6341"/>
                    <a:pt x="29324" y="5514"/>
                  </a:cubicBezTo>
                  <a:cubicBezTo>
                    <a:pt x="29148" y="5314"/>
                    <a:pt x="28973" y="5113"/>
                    <a:pt x="28797" y="4938"/>
                  </a:cubicBezTo>
                  <a:cubicBezTo>
                    <a:pt x="28221" y="4386"/>
                    <a:pt x="27594" y="3835"/>
                    <a:pt x="26943" y="3334"/>
                  </a:cubicBezTo>
                  <a:cubicBezTo>
                    <a:pt x="26742" y="3208"/>
                    <a:pt x="26542" y="3058"/>
                    <a:pt x="26341" y="2908"/>
                  </a:cubicBezTo>
                  <a:cubicBezTo>
                    <a:pt x="25965" y="2657"/>
                    <a:pt x="25614" y="2456"/>
                    <a:pt x="25263" y="2256"/>
                  </a:cubicBezTo>
                  <a:cubicBezTo>
                    <a:pt x="25263" y="2231"/>
                    <a:pt x="25238" y="2231"/>
                    <a:pt x="25238" y="2231"/>
                  </a:cubicBezTo>
                  <a:cubicBezTo>
                    <a:pt x="25213" y="2206"/>
                    <a:pt x="25188" y="2206"/>
                    <a:pt x="25188" y="2181"/>
                  </a:cubicBezTo>
                  <a:cubicBezTo>
                    <a:pt x="25163" y="2181"/>
                    <a:pt x="25138" y="2156"/>
                    <a:pt x="25113" y="2156"/>
                  </a:cubicBezTo>
                  <a:cubicBezTo>
                    <a:pt x="25013" y="2106"/>
                    <a:pt x="24938" y="2055"/>
                    <a:pt x="24837" y="2005"/>
                  </a:cubicBezTo>
                  <a:cubicBezTo>
                    <a:pt x="24687" y="1930"/>
                    <a:pt x="24512" y="1830"/>
                    <a:pt x="24361" y="1755"/>
                  </a:cubicBezTo>
                  <a:cubicBezTo>
                    <a:pt x="24211" y="1679"/>
                    <a:pt x="24060" y="1604"/>
                    <a:pt x="23910" y="1554"/>
                  </a:cubicBezTo>
                  <a:cubicBezTo>
                    <a:pt x="23885" y="1529"/>
                    <a:pt x="23835" y="1504"/>
                    <a:pt x="23810" y="1504"/>
                  </a:cubicBezTo>
                  <a:cubicBezTo>
                    <a:pt x="23760" y="1479"/>
                    <a:pt x="23735" y="1454"/>
                    <a:pt x="23710" y="1454"/>
                  </a:cubicBezTo>
                  <a:lnTo>
                    <a:pt x="23684" y="1454"/>
                  </a:lnTo>
                  <a:cubicBezTo>
                    <a:pt x="23183" y="1228"/>
                    <a:pt x="22657" y="1003"/>
                    <a:pt x="22131" y="852"/>
                  </a:cubicBezTo>
                  <a:lnTo>
                    <a:pt x="21980" y="802"/>
                  </a:lnTo>
                  <a:cubicBezTo>
                    <a:pt x="21830" y="752"/>
                    <a:pt x="21654" y="702"/>
                    <a:pt x="21504" y="652"/>
                  </a:cubicBezTo>
                  <a:cubicBezTo>
                    <a:pt x="21379" y="627"/>
                    <a:pt x="21253" y="577"/>
                    <a:pt x="21103" y="552"/>
                  </a:cubicBezTo>
                  <a:lnTo>
                    <a:pt x="21078" y="552"/>
                  </a:lnTo>
                  <a:cubicBezTo>
                    <a:pt x="20752" y="451"/>
                    <a:pt x="20401" y="376"/>
                    <a:pt x="20075" y="301"/>
                  </a:cubicBezTo>
                  <a:lnTo>
                    <a:pt x="20025" y="301"/>
                  </a:lnTo>
                  <a:cubicBezTo>
                    <a:pt x="19975" y="301"/>
                    <a:pt x="19925" y="276"/>
                    <a:pt x="19875" y="276"/>
                  </a:cubicBezTo>
                  <a:cubicBezTo>
                    <a:pt x="19649" y="226"/>
                    <a:pt x="19399" y="201"/>
                    <a:pt x="19173" y="176"/>
                  </a:cubicBezTo>
                  <a:cubicBezTo>
                    <a:pt x="18998" y="151"/>
                    <a:pt x="18847" y="126"/>
                    <a:pt x="18672" y="100"/>
                  </a:cubicBezTo>
                  <a:cubicBezTo>
                    <a:pt x="18196" y="50"/>
                    <a:pt x="17694" y="25"/>
                    <a:pt x="17218" y="25"/>
                  </a:cubicBezTo>
                  <a:cubicBezTo>
                    <a:pt x="17143" y="0"/>
                    <a:pt x="17068" y="0"/>
                    <a:pt x="16993"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65;p61">
              <a:extLst>
                <a:ext uri="{FF2B5EF4-FFF2-40B4-BE49-F238E27FC236}">
                  <a16:creationId xmlns:a16="http://schemas.microsoft.com/office/drawing/2014/main" id="{3A91FA60-F059-C8DB-61E9-423A77842752}"/>
                </a:ext>
              </a:extLst>
            </p:cNvPr>
            <p:cNvSpPr/>
            <p:nvPr/>
          </p:nvSpPr>
          <p:spPr>
            <a:xfrm>
              <a:off x="5965594" y="3462045"/>
              <a:ext cx="1097001" cy="1058065"/>
            </a:xfrm>
            <a:custGeom>
              <a:avLst/>
              <a:gdLst/>
              <a:ahLst/>
              <a:cxnLst/>
              <a:rect l="l" t="t" r="r" b="b"/>
              <a:pathLst>
                <a:path w="31781" h="30653" extrusionOk="0">
                  <a:moveTo>
                    <a:pt x="15890" y="1"/>
                  </a:moveTo>
                  <a:cubicBezTo>
                    <a:pt x="15815" y="1"/>
                    <a:pt x="15715" y="1"/>
                    <a:pt x="15615" y="26"/>
                  </a:cubicBezTo>
                  <a:lnTo>
                    <a:pt x="15540" y="26"/>
                  </a:lnTo>
                  <a:cubicBezTo>
                    <a:pt x="12432" y="76"/>
                    <a:pt x="9524" y="1053"/>
                    <a:pt x="7093" y="2657"/>
                  </a:cubicBezTo>
                  <a:cubicBezTo>
                    <a:pt x="7018" y="2707"/>
                    <a:pt x="6943" y="2758"/>
                    <a:pt x="6868" y="2808"/>
                  </a:cubicBezTo>
                  <a:cubicBezTo>
                    <a:pt x="6191" y="3284"/>
                    <a:pt x="5539" y="3835"/>
                    <a:pt x="4938" y="4412"/>
                  </a:cubicBezTo>
                  <a:cubicBezTo>
                    <a:pt x="4888" y="4437"/>
                    <a:pt x="4838" y="4487"/>
                    <a:pt x="4813" y="4512"/>
                  </a:cubicBezTo>
                  <a:cubicBezTo>
                    <a:pt x="4361" y="4963"/>
                    <a:pt x="3935" y="5414"/>
                    <a:pt x="3559" y="5890"/>
                  </a:cubicBezTo>
                  <a:cubicBezTo>
                    <a:pt x="3509" y="5941"/>
                    <a:pt x="3484" y="5966"/>
                    <a:pt x="3459" y="6016"/>
                  </a:cubicBezTo>
                  <a:cubicBezTo>
                    <a:pt x="3133" y="6417"/>
                    <a:pt x="2833" y="6843"/>
                    <a:pt x="2532" y="7294"/>
                  </a:cubicBezTo>
                  <a:cubicBezTo>
                    <a:pt x="2532" y="7319"/>
                    <a:pt x="2507" y="7344"/>
                    <a:pt x="2482" y="7394"/>
                  </a:cubicBezTo>
                  <a:cubicBezTo>
                    <a:pt x="2231" y="7795"/>
                    <a:pt x="2006" y="8196"/>
                    <a:pt x="1780" y="8597"/>
                  </a:cubicBezTo>
                  <a:cubicBezTo>
                    <a:pt x="1755" y="8622"/>
                    <a:pt x="1755" y="8672"/>
                    <a:pt x="1730" y="8697"/>
                  </a:cubicBezTo>
                  <a:cubicBezTo>
                    <a:pt x="1229" y="9700"/>
                    <a:pt x="828" y="10753"/>
                    <a:pt x="527" y="11855"/>
                  </a:cubicBezTo>
                  <a:cubicBezTo>
                    <a:pt x="502" y="11956"/>
                    <a:pt x="477" y="12056"/>
                    <a:pt x="452" y="12156"/>
                  </a:cubicBezTo>
                  <a:lnTo>
                    <a:pt x="452" y="12181"/>
                  </a:lnTo>
                  <a:cubicBezTo>
                    <a:pt x="251" y="12983"/>
                    <a:pt x="126" y="13810"/>
                    <a:pt x="51" y="14662"/>
                  </a:cubicBezTo>
                  <a:cubicBezTo>
                    <a:pt x="26" y="15038"/>
                    <a:pt x="26" y="15414"/>
                    <a:pt x="26" y="15790"/>
                  </a:cubicBezTo>
                  <a:cubicBezTo>
                    <a:pt x="1" y="15815"/>
                    <a:pt x="1" y="15865"/>
                    <a:pt x="1" y="15890"/>
                  </a:cubicBezTo>
                  <a:lnTo>
                    <a:pt x="1" y="30652"/>
                  </a:lnTo>
                  <a:lnTo>
                    <a:pt x="31780" y="30652"/>
                  </a:lnTo>
                  <a:lnTo>
                    <a:pt x="31780" y="15890"/>
                  </a:lnTo>
                  <a:cubicBezTo>
                    <a:pt x="31780" y="14011"/>
                    <a:pt x="31454" y="12181"/>
                    <a:pt x="30853" y="10502"/>
                  </a:cubicBezTo>
                  <a:cubicBezTo>
                    <a:pt x="30828" y="10427"/>
                    <a:pt x="30803" y="10377"/>
                    <a:pt x="30778" y="10301"/>
                  </a:cubicBezTo>
                  <a:cubicBezTo>
                    <a:pt x="30702" y="10076"/>
                    <a:pt x="30602" y="9850"/>
                    <a:pt x="30502" y="9625"/>
                  </a:cubicBezTo>
                  <a:cubicBezTo>
                    <a:pt x="30352" y="9299"/>
                    <a:pt x="30201" y="8948"/>
                    <a:pt x="30026" y="8622"/>
                  </a:cubicBezTo>
                  <a:cubicBezTo>
                    <a:pt x="29900" y="8397"/>
                    <a:pt x="29800" y="8171"/>
                    <a:pt x="29675" y="7971"/>
                  </a:cubicBezTo>
                  <a:cubicBezTo>
                    <a:pt x="29625" y="7895"/>
                    <a:pt x="29575" y="7795"/>
                    <a:pt x="29525" y="7720"/>
                  </a:cubicBezTo>
                  <a:cubicBezTo>
                    <a:pt x="28973" y="6818"/>
                    <a:pt x="28347" y="5966"/>
                    <a:pt x="27645" y="5189"/>
                  </a:cubicBezTo>
                  <a:cubicBezTo>
                    <a:pt x="27469" y="5013"/>
                    <a:pt x="27294" y="4838"/>
                    <a:pt x="27144" y="4662"/>
                  </a:cubicBezTo>
                  <a:cubicBezTo>
                    <a:pt x="26592" y="4111"/>
                    <a:pt x="25991" y="3610"/>
                    <a:pt x="25389" y="3159"/>
                  </a:cubicBezTo>
                  <a:cubicBezTo>
                    <a:pt x="25189" y="3008"/>
                    <a:pt x="25013" y="2883"/>
                    <a:pt x="24838" y="2758"/>
                  </a:cubicBezTo>
                  <a:cubicBezTo>
                    <a:pt x="24487" y="2532"/>
                    <a:pt x="24161" y="2306"/>
                    <a:pt x="23810" y="2106"/>
                  </a:cubicBezTo>
                  <a:cubicBezTo>
                    <a:pt x="23785" y="2106"/>
                    <a:pt x="23785" y="2106"/>
                    <a:pt x="23760" y="2081"/>
                  </a:cubicBezTo>
                  <a:cubicBezTo>
                    <a:pt x="23760" y="2081"/>
                    <a:pt x="23735" y="2081"/>
                    <a:pt x="23710" y="2056"/>
                  </a:cubicBezTo>
                  <a:cubicBezTo>
                    <a:pt x="23710" y="2056"/>
                    <a:pt x="23685" y="2056"/>
                    <a:pt x="23660" y="2031"/>
                  </a:cubicBezTo>
                  <a:cubicBezTo>
                    <a:pt x="23585" y="1981"/>
                    <a:pt x="23484" y="1931"/>
                    <a:pt x="23409" y="1880"/>
                  </a:cubicBezTo>
                  <a:cubicBezTo>
                    <a:pt x="23259" y="1805"/>
                    <a:pt x="23108" y="1730"/>
                    <a:pt x="22958" y="1655"/>
                  </a:cubicBezTo>
                  <a:cubicBezTo>
                    <a:pt x="22808" y="1580"/>
                    <a:pt x="22657" y="1530"/>
                    <a:pt x="22507" y="1454"/>
                  </a:cubicBezTo>
                  <a:cubicBezTo>
                    <a:pt x="22482" y="1429"/>
                    <a:pt x="22457" y="1429"/>
                    <a:pt x="22432" y="1404"/>
                  </a:cubicBezTo>
                  <a:cubicBezTo>
                    <a:pt x="22382" y="1379"/>
                    <a:pt x="22357" y="1379"/>
                    <a:pt x="22306" y="1354"/>
                  </a:cubicBezTo>
                  <a:cubicBezTo>
                    <a:pt x="21830" y="1154"/>
                    <a:pt x="21354" y="953"/>
                    <a:pt x="20853" y="803"/>
                  </a:cubicBezTo>
                  <a:cubicBezTo>
                    <a:pt x="20803" y="778"/>
                    <a:pt x="20753" y="778"/>
                    <a:pt x="20702" y="753"/>
                  </a:cubicBezTo>
                  <a:cubicBezTo>
                    <a:pt x="20552" y="702"/>
                    <a:pt x="20402" y="652"/>
                    <a:pt x="20251" y="627"/>
                  </a:cubicBezTo>
                  <a:cubicBezTo>
                    <a:pt x="20151" y="577"/>
                    <a:pt x="20026" y="552"/>
                    <a:pt x="19900" y="527"/>
                  </a:cubicBezTo>
                  <a:cubicBezTo>
                    <a:pt x="19575" y="427"/>
                    <a:pt x="19249" y="352"/>
                    <a:pt x="18898" y="301"/>
                  </a:cubicBezTo>
                  <a:cubicBezTo>
                    <a:pt x="18898" y="301"/>
                    <a:pt x="18873" y="276"/>
                    <a:pt x="18848" y="276"/>
                  </a:cubicBezTo>
                  <a:cubicBezTo>
                    <a:pt x="18823" y="276"/>
                    <a:pt x="18773" y="276"/>
                    <a:pt x="18722" y="251"/>
                  </a:cubicBezTo>
                  <a:cubicBezTo>
                    <a:pt x="18497" y="226"/>
                    <a:pt x="18271" y="176"/>
                    <a:pt x="18046" y="151"/>
                  </a:cubicBezTo>
                  <a:cubicBezTo>
                    <a:pt x="17895" y="126"/>
                    <a:pt x="17745" y="126"/>
                    <a:pt x="17595" y="101"/>
                  </a:cubicBezTo>
                  <a:cubicBezTo>
                    <a:pt x="17144" y="51"/>
                    <a:pt x="16692" y="26"/>
                    <a:pt x="16216" y="26"/>
                  </a:cubicBezTo>
                  <a:cubicBezTo>
                    <a:pt x="16141" y="1"/>
                    <a:pt x="16041" y="1"/>
                    <a:pt x="15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66;p61">
              <a:extLst>
                <a:ext uri="{FF2B5EF4-FFF2-40B4-BE49-F238E27FC236}">
                  <a16:creationId xmlns:a16="http://schemas.microsoft.com/office/drawing/2014/main" id="{B127EFF1-1D9B-7162-531D-33626FA7A15F}"/>
                </a:ext>
              </a:extLst>
            </p:cNvPr>
            <p:cNvSpPr/>
            <p:nvPr/>
          </p:nvSpPr>
          <p:spPr>
            <a:xfrm>
              <a:off x="6025272" y="3532112"/>
              <a:ext cx="760490" cy="230163"/>
            </a:xfrm>
            <a:custGeom>
              <a:avLst/>
              <a:gdLst/>
              <a:ahLst/>
              <a:cxnLst/>
              <a:rect l="l" t="t" r="r" b="b"/>
              <a:pathLst>
                <a:path w="22032" h="6668" extrusionOk="0">
                  <a:moveTo>
                    <a:pt x="21931" y="1"/>
                  </a:moveTo>
                  <a:lnTo>
                    <a:pt x="51" y="6567"/>
                  </a:lnTo>
                  <a:cubicBezTo>
                    <a:pt x="26" y="6592"/>
                    <a:pt x="26" y="6642"/>
                    <a:pt x="1" y="6667"/>
                  </a:cubicBezTo>
                  <a:lnTo>
                    <a:pt x="22031" y="51"/>
                  </a:lnTo>
                  <a:cubicBezTo>
                    <a:pt x="22031" y="51"/>
                    <a:pt x="22006" y="51"/>
                    <a:pt x="21981" y="26"/>
                  </a:cubicBezTo>
                  <a:cubicBezTo>
                    <a:pt x="21981" y="26"/>
                    <a:pt x="21956" y="26"/>
                    <a:pt x="2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67;p61">
              <a:extLst>
                <a:ext uri="{FF2B5EF4-FFF2-40B4-BE49-F238E27FC236}">
                  <a16:creationId xmlns:a16="http://schemas.microsoft.com/office/drawing/2014/main" id="{5DA1FA64-8607-340A-BE0D-8C85DC35EE48}"/>
                </a:ext>
              </a:extLst>
            </p:cNvPr>
            <p:cNvSpPr/>
            <p:nvPr/>
          </p:nvSpPr>
          <p:spPr>
            <a:xfrm>
              <a:off x="6051228" y="3508780"/>
              <a:ext cx="688659" cy="208520"/>
            </a:xfrm>
            <a:custGeom>
              <a:avLst/>
              <a:gdLst/>
              <a:ahLst/>
              <a:cxnLst/>
              <a:rect l="l" t="t" r="r" b="b"/>
              <a:pathLst>
                <a:path w="19951" h="6041" extrusionOk="0">
                  <a:moveTo>
                    <a:pt x="19825" y="0"/>
                  </a:moveTo>
                  <a:lnTo>
                    <a:pt x="51" y="5940"/>
                  </a:lnTo>
                  <a:cubicBezTo>
                    <a:pt x="51" y="5965"/>
                    <a:pt x="26" y="5990"/>
                    <a:pt x="1" y="6040"/>
                  </a:cubicBezTo>
                  <a:lnTo>
                    <a:pt x="19951" y="50"/>
                  </a:lnTo>
                  <a:cubicBezTo>
                    <a:pt x="19901" y="25"/>
                    <a:pt x="19876" y="25"/>
                    <a:pt x="19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68;p61">
              <a:extLst>
                <a:ext uri="{FF2B5EF4-FFF2-40B4-BE49-F238E27FC236}">
                  <a16:creationId xmlns:a16="http://schemas.microsoft.com/office/drawing/2014/main" id="{B1AF528E-F9E4-687B-A8F5-09114DE6A160}"/>
                </a:ext>
              </a:extLst>
            </p:cNvPr>
            <p:cNvSpPr/>
            <p:nvPr/>
          </p:nvSpPr>
          <p:spPr>
            <a:xfrm>
              <a:off x="6084985" y="3488001"/>
              <a:ext cx="600397" cy="181700"/>
            </a:xfrm>
            <a:custGeom>
              <a:avLst/>
              <a:gdLst/>
              <a:ahLst/>
              <a:cxnLst/>
              <a:rect l="l" t="t" r="r" b="b"/>
              <a:pathLst>
                <a:path w="17394" h="5264" extrusionOk="0">
                  <a:moveTo>
                    <a:pt x="17243" y="1"/>
                  </a:moveTo>
                  <a:lnTo>
                    <a:pt x="100" y="5138"/>
                  </a:lnTo>
                  <a:cubicBezTo>
                    <a:pt x="50" y="5189"/>
                    <a:pt x="25" y="5214"/>
                    <a:pt x="0" y="5264"/>
                  </a:cubicBezTo>
                  <a:lnTo>
                    <a:pt x="17394" y="51"/>
                  </a:lnTo>
                  <a:cubicBezTo>
                    <a:pt x="17344" y="26"/>
                    <a:pt x="17294" y="26"/>
                    <a:pt x="17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69;p61">
              <a:extLst>
                <a:ext uri="{FF2B5EF4-FFF2-40B4-BE49-F238E27FC236}">
                  <a16:creationId xmlns:a16="http://schemas.microsoft.com/office/drawing/2014/main" id="{7EBE187C-1C55-6051-CE4C-BB742C9BD6F7}"/>
                </a:ext>
              </a:extLst>
            </p:cNvPr>
            <p:cNvSpPr/>
            <p:nvPr/>
          </p:nvSpPr>
          <p:spPr>
            <a:xfrm>
              <a:off x="6131685" y="3470708"/>
              <a:ext cx="486214" cy="147079"/>
            </a:xfrm>
            <a:custGeom>
              <a:avLst/>
              <a:gdLst/>
              <a:ahLst/>
              <a:cxnLst/>
              <a:rect l="l" t="t" r="r" b="b"/>
              <a:pathLst>
                <a:path w="14086" h="4261" extrusionOk="0">
                  <a:moveTo>
                    <a:pt x="13910" y="0"/>
                  </a:moveTo>
                  <a:lnTo>
                    <a:pt x="126" y="4161"/>
                  </a:lnTo>
                  <a:cubicBezTo>
                    <a:pt x="76" y="4186"/>
                    <a:pt x="26" y="4236"/>
                    <a:pt x="1" y="4261"/>
                  </a:cubicBezTo>
                  <a:lnTo>
                    <a:pt x="14086" y="50"/>
                  </a:lnTo>
                  <a:cubicBezTo>
                    <a:pt x="14036" y="25"/>
                    <a:pt x="13986" y="25"/>
                    <a:pt x="13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70;p61">
              <a:extLst>
                <a:ext uri="{FF2B5EF4-FFF2-40B4-BE49-F238E27FC236}">
                  <a16:creationId xmlns:a16="http://schemas.microsoft.com/office/drawing/2014/main" id="{CF7DA16E-CE8E-CB95-F369-6FC390EAFA9D}"/>
                </a:ext>
              </a:extLst>
            </p:cNvPr>
            <p:cNvSpPr/>
            <p:nvPr/>
          </p:nvSpPr>
          <p:spPr>
            <a:xfrm>
              <a:off x="6202615" y="3462045"/>
              <a:ext cx="322739" cy="96925"/>
            </a:xfrm>
            <a:custGeom>
              <a:avLst/>
              <a:gdLst/>
              <a:ahLst/>
              <a:cxnLst/>
              <a:rect l="l" t="t" r="r" b="b"/>
              <a:pathLst>
                <a:path w="9350" h="2808" extrusionOk="0">
                  <a:moveTo>
                    <a:pt x="9099" y="1"/>
                  </a:moveTo>
                  <a:lnTo>
                    <a:pt x="226" y="2657"/>
                  </a:lnTo>
                  <a:cubicBezTo>
                    <a:pt x="151" y="2707"/>
                    <a:pt x="76" y="2758"/>
                    <a:pt x="1" y="2808"/>
                  </a:cubicBezTo>
                  <a:lnTo>
                    <a:pt x="9349" y="26"/>
                  </a:lnTo>
                  <a:cubicBezTo>
                    <a:pt x="9274" y="1"/>
                    <a:pt x="9174" y="1"/>
                    <a:pt x="9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71;p61">
              <a:extLst>
                <a:ext uri="{FF2B5EF4-FFF2-40B4-BE49-F238E27FC236}">
                  <a16:creationId xmlns:a16="http://schemas.microsoft.com/office/drawing/2014/main" id="{29022824-245C-6579-18EE-EF8C56A6CA16}"/>
                </a:ext>
              </a:extLst>
            </p:cNvPr>
            <p:cNvSpPr/>
            <p:nvPr/>
          </p:nvSpPr>
          <p:spPr>
            <a:xfrm>
              <a:off x="6146699" y="4268858"/>
              <a:ext cx="748926" cy="50499"/>
            </a:xfrm>
            <a:custGeom>
              <a:avLst/>
              <a:gdLst/>
              <a:ahLst/>
              <a:cxnLst/>
              <a:rect l="l" t="t" r="r" b="b"/>
              <a:pathLst>
                <a:path w="21697" h="1463" extrusionOk="0">
                  <a:moveTo>
                    <a:pt x="5615" y="1"/>
                  </a:moveTo>
                  <a:cubicBezTo>
                    <a:pt x="2403" y="1"/>
                    <a:pt x="0" y="9"/>
                    <a:pt x="17" y="34"/>
                  </a:cubicBezTo>
                  <a:lnTo>
                    <a:pt x="844" y="1463"/>
                  </a:lnTo>
                  <a:lnTo>
                    <a:pt x="20919" y="1463"/>
                  </a:lnTo>
                  <a:lnTo>
                    <a:pt x="21696" y="34"/>
                  </a:lnTo>
                  <a:cubicBezTo>
                    <a:pt x="21696" y="34"/>
                    <a:pt x="12039"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72;p61">
              <a:extLst>
                <a:ext uri="{FF2B5EF4-FFF2-40B4-BE49-F238E27FC236}">
                  <a16:creationId xmlns:a16="http://schemas.microsoft.com/office/drawing/2014/main" id="{AEA9DFFB-EFBE-CBCA-E0D6-F2F0B6D26064}"/>
                </a:ext>
              </a:extLst>
            </p:cNvPr>
            <p:cNvSpPr/>
            <p:nvPr/>
          </p:nvSpPr>
          <p:spPr>
            <a:xfrm>
              <a:off x="6109180" y="3654955"/>
              <a:ext cx="811506" cy="628115"/>
            </a:xfrm>
            <a:custGeom>
              <a:avLst/>
              <a:gdLst/>
              <a:ahLst/>
              <a:cxnLst/>
              <a:rect l="l" t="t" r="r" b="b"/>
              <a:pathLst>
                <a:path w="23510" h="18197" extrusionOk="0">
                  <a:moveTo>
                    <a:pt x="1304" y="1"/>
                  </a:moveTo>
                  <a:cubicBezTo>
                    <a:pt x="577" y="1"/>
                    <a:pt x="1" y="577"/>
                    <a:pt x="1" y="1304"/>
                  </a:cubicBezTo>
                  <a:lnTo>
                    <a:pt x="1" y="16893"/>
                  </a:lnTo>
                  <a:cubicBezTo>
                    <a:pt x="1" y="17620"/>
                    <a:pt x="577" y="18196"/>
                    <a:pt x="1304" y="18196"/>
                  </a:cubicBezTo>
                  <a:lnTo>
                    <a:pt x="22207" y="18196"/>
                  </a:lnTo>
                  <a:cubicBezTo>
                    <a:pt x="22933" y="18196"/>
                    <a:pt x="23510" y="17620"/>
                    <a:pt x="23510" y="16893"/>
                  </a:cubicBezTo>
                  <a:lnTo>
                    <a:pt x="23510" y="1304"/>
                  </a:lnTo>
                  <a:cubicBezTo>
                    <a:pt x="23510" y="577"/>
                    <a:pt x="22933" y="1"/>
                    <a:pt x="2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73;p61">
              <a:extLst>
                <a:ext uri="{FF2B5EF4-FFF2-40B4-BE49-F238E27FC236}">
                  <a16:creationId xmlns:a16="http://schemas.microsoft.com/office/drawing/2014/main" id="{DAEF8E54-A691-EA1B-4E30-31D8FF9D6B3F}"/>
                </a:ext>
              </a:extLst>
            </p:cNvPr>
            <p:cNvSpPr/>
            <p:nvPr/>
          </p:nvSpPr>
          <p:spPr>
            <a:xfrm>
              <a:off x="6175796" y="3683500"/>
              <a:ext cx="678303" cy="525149"/>
            </a:xfrm>
            <a:custGeom>
              <a:avLst/>
              <a:gdLst/>
              <a:ahLst/>
              <a:cxnLst/>
              <a:rect l="l" t="t" r="r" b="b"/>
              <a:pathLst>
                <a:path w="19651" h="15214" extrusionOk="0">
                  <a:moveTo>
                    <a:pt x="1" y="1"/>
                  </a:moveTo>
                  <a:lnTo>
                    <a:pt x="1" y="15214"/>
                  </a:lnTo>
                  <a:lnTo>
                    <a:pt x="19650" y="15214"/>
                  </a:lnTo>
                  <a:lnTo>
                    <a:pt x="19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74;p61">
              <a:extLst>
                <a:ext uri="{FF2B5EF4-FFF2-40B4-BE49-F238E27FC236}">
                  <a16:creationId xmlns:a16="http://schemas.microsoft.com/office/drawing/2014/main" id="{1883BAA1-EC14-C40C-B69C-3CA3DFCCC368}"/>
                </a:ext>
              </a:extLst>
            </p:cNvPr>
            <p:cNvSpPr/>
            <p:nvPr/>
          </p:nvSpPr>
          <p:spPr>
            <a:xfrm>
              <a:off x="6249350" y="3740589"/>
              <a:ext cx="530327" cy="410965"/>
            </a:xfrm>
            <a:custGeom>
              <a:avLst/>
              <a:gdLst/>
              <a:ahLst/>
              <a:cxnLst/>
              <a:rect l="l" t="t" r="r" b="b"/>
              <a:pathLst>
                <a:path w="15364" h="11906" extrusionOk="0">
                  <a:moveTo>
                    <a:pt x="0" y="1"/>
                  </a:moveTo>
                  <a:lnTo>
                    <a:pt x="0" y="11906"/>
                  </a:lnTo>
                  <a:lnTo>
                    <a:pt x="15364" y="11906"/>
                  </a:lnTo>
                  <a:lnTo>
                    <a:pt x="153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75;p61">
              <a:extLst>
                <a:ext uri="{FF2B5EF4-FFF2-40B4-BE49-F238E27FC236}">
                  <a16:creationId xmlns:a16="http://schemas.microsoft.com/office/drawing/2014/main" id="{2ACC72AF-E494-107A-D9D4-2BAE7E32D307}"/>
                </a:ext>
              </a:extLst>
            </p:cNvPr>
            <p:cNvSpPr/>
            <p:nvPr/>
          </p:nvSpPr>
          <p:spPr>
            <a:xfrm>
              <a:off x="6174070" y="3682637"/>
              <a:ext cx="86535" cy="66653"/>
            </a:xfrm>
            <a:custGeom>
              <a:avLst/>
              <a:gdLst/>
              <a:ahLst/>
              <a:cxnLst/>
              <a:rect l="l" t="t" r="r" b="b"/>
              <a:pathLst>
                <a:path w="2507" h="1931" extrusionOk="0">
                  <a:moveTo>
                    <a:pt x="26" y="1"/>
                  </a:moveTo>
                  <a:cubicBezTo>
                    <a:pt x="1" y="26"/>
                    <a:pt x="26" y="51"/>
                    <a:pt x="26" y="51"/>
                  </a:cubicBezTo>
                  <a:lnTo>
                    <a:pt x="2432" y="1931"/>
                  </a:lnTo>
                  <a:lnTo>
                    <a:pt x="2457" y="1931"/>
                  </a:lnTo>
                  <a:cubicBezTo>
                    <a:pt x="2482" y="1931"/>
                    <a:pt x="2482" y="1931"/>
                    <a:pt x="2507" y="1905"/>
                  </a:cubicBezTo>
                  <a:cubicBezTo>
                    <a:pt x="2507" y="1905"/>
                    <a:pt x="2507" y="1880"/>
                    <a:pt x="2482" y="1855"/>
                  </a:cubicBezTo>
                  <a:lnTo>
                    <a:pt x="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76;p61">
              <a:extLst>
                <a:ext uri="{FF2B5EF4-FFF2-40B4-BE49-F238E27FC236}">
                  <a16:creationId xmlns:a16="http://schemas.microsoft.com/office/drawing/2014/main" id="{94F1B8CE-A989-1223-CA61-0C0DABA64CCB}"/>
                </a:ext>
              </a:extLst>
            </p:cNvPr>
            <p:cNvSpPr/>
            <p:nvPr/>
          </p:nvSpPr>
          <p:spPr>
            <a:xfrm>
              <a:off x="6772714" y="3682637"/>
              <a:ext cx="82221" cy="62339"/>
            </a:xfrm>
            <a:custGeom>
              <a:avLst/>
              <a:gdLst/>
              <a:ahLst/>
              <a:cxnLst/>
              <a:rect l="l" t="t" r="r" b="b"/>
              <a:pathLst>
                <a:path w="2382" h="1806" extrusionOk="0">
                  <a:moveTo>
                    <a:pt x="2331" y="1"/>
                  </a:moveTo>
                  <a:lnTo>
                    <a:pt x="25" y="1730"/>
                  </a:lnTo>
                  <a:cubicBezTo>
                    <a:pt x="0" y="1755"/>
                    <a:pt x="0" y="1780"/>
                    <a:pt x="0" y="1780"/>
                  </a:cubicBezTo>
                  <a:cubicBezTo>
                    <a:pt x="25" y="1805"/>
                    <a:pt x="25" y="1805"/>
                    <a:pt x="50" y="1805"/>
                  </a:cubicBezTo>
                  <a:lnTo>
                    <a:pt x="2381" y="51"/>
                  </a:lnTo>
                  <a:cubicBezTo>
                    <a:pt x="2381" y="51"/>
                    <a:pt x="2381" y="26"/>
                    <a:pt x="2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77;p61">
              <a:extLst>
                <a:ext uri="{FF2B5EF4-FFF2-40B4-BE49-F238E27FC236}">
                  <a16:creationId xmlns:a16="http://schemas.microsoft.com/office/drawing/2014/main" id="{49AC3711-B07F-26B6-8777-B9531D1DE941}"/>
                </a:ext>
              </a:extLst>
            </p:cNvPr>
            <p:cNvSpPr/>
            <p:nvPr/>
          </p:nvSpPr>
          <p:spPr>
            <a:xfrm>
              <a:off x="6745033" y="4123442"/>
              <a:ext cx="109904" cy="86052"/>
            </a:xfrm>
            <a:custGeom>
              <a:avLst/>
              <a:gdLst/>
              <a:ahLst/>
              <a:cxnLst/>
              <a:rect l="l" t="t" r="r" b="b"/>
              <a:pathLst>
                <a:path w="3184" h="2493" extrusionOk="0">
                  <a:moveTo>
                    <a:pt x="51" y="1"/>
                  </a:moveTo>
                  <a:cubicBezTo>
                    <a:pt x="36" y="1"/>
                    <a:pt x="25" y="12"/>
                    <a:pt x="25" y="12"/>
                  </a:cubicBezTo>
                  <a:cubicBezTo>
                    <a:pt x="0" y="37"/>
                    <a:pt x="0" y="62"/>
                    <a:pt x="25" y="62"/>
                  </a:cubicBezTo>
                  <a:lnTo>
                    <a:pt x="3133" y="2493"/>
                  </a:lnTo>
                  <a:lnTo>
                    <a:pt x="3183" y="2493"/>
                  </a:lnTo>
                  <a:cubicBezTo>
                    <a:pt x="3183" y="2468"/>
                    <a:pt x="3183" y="2443"/>
                    <a:pt x="3183" y="2443"/>
                  </a:cubicBezTo>
                  <a:lnTo>
                    <a:pt x="75" y="12"/>
                  </a:lnTo>
                  <a:cubicBezTo>
                    <a:pt x="67" y="3"/>
                    <a:pt x="59" y="1"/>
                    <a:pt x="5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78;p61">
              <a:extLst>
                <a:ext uri="{FF2B5EF4-FFF2-40B4-BE49-F238E27FC236}">
                  <a16:creationId xmlns:a16="http://schemas.microsoft.com/office/drawing/2014/main" id="{D33F77DD-0981-5216-44E7-D71640A17CDE}"/>
                </a:ext>
              </a:extLst>
            </p:cNvPr>
            <p:cNvSpPr/>
            <p:nvPr/>
          </p:nvSpPr>
          <p:spPr>
            <a:xfrm>
              <a:off x="6174070" y="4139388"/>
              <a:ext cx="87433" cy="70105"/>
            </a:xfrm>
            <a:custGeom>
              <a:avLst/>
              <a:gdLst/>
              <a:ahLst/>
              <a:cxnLst/>
              <a:rect l="l" t="t" r="r" b="b"/>
              <a:pathLst>
                <a:path w="2533" h="2031" extrusionOk="0">
                  <a:moveTo>
                    <a:pt x="2457" y="1"/>
                  </a:moveTo>
                  <a:lnTo>
                    <a:pt x="26" y="1981"/>
                  </a:lnTo>
                  <a:cubicBezTo>
                    <a:pt x="26" y="1981"/>
                    <a:pt x="1" y="2006"/>
                    <a:pt x="26" y="2031"/>
                  </a:cubicBezTo>
                  <a:lnTo>
                    <a:pt x="76" y="2031"/>
                  </a:lnTo>
                  <a:lnTo>
                    <a:pt x="2507" y="76"/>
                  </a:lnTo>
                  <a:cubicBezTo>
                    <a:pt x="2532" y="51"/>
                    <a:pt x="2532" y="26"/>
                    <a:pt x="2532" y="26"/>
                  </a:cubicBezTo>
                  <a:cubicBezTo>
                    <a:pt x="2507" y="1"/>
                    <a:pt x="2482" y="1"/>
                    <a:pt x="2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79;p61">
              <a:extLst>
                <a:ext uri="{FF2B5EF4-FFF2-40B4-BE49-F238E27FC236}">
                  <a16:creationId xmlns:a16="http://schemas.microsoft.com/office/drawing/2014/main" id="{347A67CF-CFDE-FDCF-227D-81C0F3EF27E0}"/>
                </a:ext>
              </a:extLst>
            </p:cNvPr>
            <p:cNvSpPr/>
            <p:nvPr/>
          </p:nvSpPr>
          <p:spPr>
            <a:xfrm>
              <a:off x="6659364" y="4221571"/>
              <a:ext cx="37244" cy="37244"/>
            </a:xfrm>
            <a:custGeom>
              <a:avLst/>
              <a:gdLst/>
              <a:ahLst/>
              <a:cxnLst/>
              <a:rect l="l" t="t" r="r" b="b"/>
              <a:pathLst>
                <a:path w="1079" h="1079" extrusionOk="0">
                  <a:moveTo>
                    <a:pt x="552" y="1"/>
                  </a:moveTo>
                  <a:cubicBezTo>
                    <a:pt x="252" y="1"/>
                    <a:pt x="1" y="251"/>
                    <a:pt x="1" y="552"/>
                  </a:cubicBezTo>
                  <a:cubicBezTo>
                    <a:pt x="1" y="853"/>
                    <a:pt x="252" y="1079"/>
                    <a:pt x="552" y="1079"/>
                  </a:cubicBezTo>
                  <a:cubicBezTo>
                    <a:pt x="828" y="1079"/>
                    <a:pt x="1079" y="853"/>
                    <a:pt x="1079" y="552"/>
                  </a:cubicBezTo>
                  <a:cubicBezTo>
                    <a:pt x="1079" y="251"/>
                    <a:pt x="828"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80;p61">
              <a:extLst>
                <a:ext uri="{FF2B5EF4-FFF2-40B4-BE49-F238E27FC236}">
                  <a16:creationId xmlns:a16="http://schemas.microsoft.com/office/drawing/2014/main" id="{C5E9FBE3-A44B-F0F1-B4B8-22E0A694C629}"/>
                </a:ext>
              </a:extLst>
            </p:cNvPr>
            <p:cNvSpPr/>
            <p:nvPr/>
          </p:nvSpPr>
          <p:spPr>
            <a:xfrm>
              <a:off x="6724254" y="4221571"/>
              <a:ext cx="37244" cy="37244"/>
            </a:xfrm>
            <a:custGeom>
              <a:avLst/>
              <a:gdLst/>
              <a:ahLst/>
              <a:cxnLst/>
              <a:rect l="l" t="t" r="r" b="b"/>
              <a:pathLst>
                <a:path w="1079" h="1079" extrusionOk="0">
                  <a:moveTo>
                    <a:pt x="552" y="1"/>
                  </a:moveTo>
                  <a:cubicBezTo>
                    <a:pt x="251" y="1"/>
                    <a:pt x="1" y="251"/>
                    <a:pt x="1" y="552"/>
                  </a:cubicBezTo>
                  <a:cubicBezTo>
                    <a:pt x="1" y="853"/>
                    <a:pt x="251" y="1079"/>
                    <a:pt x="552" y="1079"/>
                  </a:cubicBezTo>
                  <a:cubicBezTo>
                    <a:pt x="853" y="1079"/>
                    <a:pt x="1078" y="853"/>
                    <a:pt x="1078" y="552"/>
                  </a:cubicBezTo>
                  <a:cubicBezTo>
                    <a:pt x="1078" y="251"/>
                    <a:pt x="853"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81;p61">
              <a:extLst>
                <a:ext uri="{FF2B5EF4-FFF2-40B4-BE49-F238E27FC236}">
                  <a16:creationId xmlns:a16="http://schemas.microsoft.com/office/drawing/2014/main" id="{C25CE7AE-30AD-0394-003D-A0907DCCCA81}"/>
                </a:ext>
              </a:extLst>
            </p:cNvPr>
            <p:cNvSpPr/>
            <p:nvPr/>
          </p:nvSpPr>
          <p:spPr>
            <a:xfrm>
              <a:off x="6789144" y="4221571"/>
              <a:ext cx="38107" cy="37244"/>
            </a:xfrm>
            <a:custGeom>
              <a:avLst/>
              <a:gdLst/>
              <a:ahLst/>
              <a:cxnLst/>
              <a:rect l="l" t="t" r="r" b="b"/>
              <a:pathLst>
                <a:path w="1104" h="1079" extrusionOk="0">
                  <a:moveTo>
                    <a:pt x="552" y="1"/>
                  </a:moveTo>
                  <a:cubicBezTo>
                    <a:pt x="251" y="1"/>
                    <a:pt x="0" y="251"/>
                    <a:pt x="0" y="552"/>
                  </a:cubicBezTo>
                  <a:cubicBezTo>
                    <a:pt x="0" y="853"/>
                    <a:pt x="251" y="1079"/>
                    <a:pt x="552" y="1079"/>
                  </a:cubicBezTo>
                  <a:cubicBezTo>
                    <a:pt x="852" y="1079"/>
                    <a:pt x="1103" y="853"/>
                    <a:pt x="1103" y="552"/>
                  </a:cubicBezTo>
                  <a:cubicBezTo>
                    <a:pt x="1103" y="251"/>
                    <a:pt x="852"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82;p61">
              <a:extLst>
                <a:ext uri="{FF2B5EF4-FFF2-40B4-BE49-F238E27FC236}">
                  <a16:creationId xmlns:a16="http://schemas.microsoft.com/office/drawing/2014/main" id="{C756A3BC-DC47-1C87-6B9A-80F0B24036E4}"/>
                </a:ext>
              </a:extLst>
            </p:cNvPr>
            <p:cNvSpPr/>
            <p:nvPr/>
          </p:nvSpPr>
          <p:spPr>
            <a:xfrm>
              <a:off x="6192260" y="4225057"/>
              <a:ext cx="174762" cy="2623"/>
            </a:xfrm>
            <a:custGeom>
              <a:avLst/>
              <a:gdLst/>
              <a:ahLst/>
              <a:cxnLst/>
              <a:rect l="l" t="t" r="r" b="b"/>
              <a:pathLst>
                <a:path w="5063" h="76" extrusionOk="0">
                  <a:moveTo>
                    <a:pt x="25" y="0"/>
                  </a:moveTo>
                  <a:cubicBezTo>
                    <a:pt x="0" y="0"/>
                    <a:pt x="0" y="25"/>
                    <a:pt x="0" y="50"/>
                  </a:cubicBezTo>
                  <a:cubicBezTo>
                    <a:pt x="0" y="75"/>
                    <a:pt x="0" y="75"/>
                    <a:pt x="25" y="75"/>
                  </a:cubicBezTo>
                  <a:lnTo>
                    <a:pt x="5013" y="75"/>
                  </a:lnTo>
                  <a:cubicBezTo>
                    <a:pt x="5038" y="75"/>
                    <a:pt x="5063" y="75"/>
                    <a:pt x="5063" y="50"/>
                  </a:cubicBezTo>
                  <a:cubicBezTo>
                    <a:pt x="5063" y="25"/>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83;p61">
              <a:extLst>
                <a:ext uri="{FF2B5EF4-FFF2-40B4-BE49-F238E27FC236}">
                  <a16:creationId xmlns:a16="http://schemas.microsoft.com/office/drawing/2014/main" id="{9A780FBF-1D7E-BF69-1995-98ED5D8B6C94}"/>
                </a:ext>
              </a:extLst>
            </p:cNvPr>
            <p:cNvSpPr/>
            <p:nvPr/>
          </p:nvSpPr>
          <p:spPr>
            <a:xfrm>
              <a:off x="6192260" y="4238035"/>
              <a:ext cx="174762" cy="2623"/>
            </a:xfrm>
            <a:custGeom>
              <a:avLst/>
              <a:gdLst/>
              <a:ahLst/>
              <a:cxnLst/>
              <a:rect l="l" t="t" r="r" b="b"/>
              <a:pathLst>
                <a:path w="5063" h="76" extrusionOk="0">
                  <a:moveTo>
                    <a:pt x="25" y="0"/>
                  </a:moveTo>
                  <a:cubicBezTo>
                    <a:pt x="0" y="0"/>
                    <a:pt x="0" y="0"/>
                    <a:pt x="0" y="25"/>
                  </a:cubicBezTo>
                  <a:cubicBezTo>
                    <a:pt x="0" y="50"/>
                    <a:pt x="0" y="75"/>
                    <a:pt x="25" y="75"/>
                  </a:cubicBezTo>
                  <a:lnTo>
                    <a:pt x="5013" y="75"/>
                  </a:lnTo>
                  <a:cubicBezTo>
                    <a:pt x="5038" y="75"/>
                    <a:pt x="5063" y="50"/>
                    <a:pt x="5063" y="25"/>
                  </a:cubicBezTo>
                  <a:cubicBezTo>
                    <a:pt x="5063" y="0"/>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84;p61">
              <a:extLst>
                <a:ext uri="{FF2B5EF4-FFF2-40B4-BE49-F238E27FC236}">
                  <a16:creationId xmlns:a16="http://schemas.microsoft.com/office/drawing/2014/main" id="{C740CDB5-450A-82A8-70D5-A5046DD14564}"/>
                </a:ext>
              </a:extLst>
            </p:cNvPr>
            <p:cNvSpPr/>
            <p:nvPr/>
          </p:nvSpPr>
          <p:spPr>
            <a:xfrm>
              <a:off x="6192260" y="4250115"/>
              <a:ext cx="174762" cy="2658"/>
            </a:xfrm>
            <a:custGeom>
              <a:avLst/>
              <a:gdLst/>
              <a:ahLst/>
              <a:cxnLst/>
              <a:rect l="l" t="t" r="r" b="b"/>
              <a:pathLst>
                <a:path w="5063" h="77" extrusionOk="0">
                  <a:moveTo>
                    <a:pt x="25" y="1"/>
                  </a:moveTo>
                  <a:cubicBezTo>
                    <a:pt x="0" y="1"/>
                    <a:pt x="0" y="26"/>
                    <a:pt x="0" y="51"/>
                  </a:cubicBezTo>
                  <a:cubicBezTo>
                    <a:pt x="0" y="51"/>
                    <a:pt x="0" y="76"/>
                    <a:pt x="25" y="76"/>
                  </a:cubicBezTo>
                  <a:lnTo>
                    <a:pt x="5013" y="76"/>
                  </a:lnTo>
                  <a:cubicBezTo>
                    <a:pt x="5038" y="76"/>
                    <a:pt x="5063" y="51"/>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85;p61">
              <a:extLst>
                <a:ext uri="{FF2B5EF4-FFF2-40B4-BE49-F238E27FC236}">
                  <a16:creationId xmlns:a16="http://schemas.microsoft.com/office/drawing/2014/main" id="{0EB55365-3618-E31E-EAEE-75DE0F35ACA9}"/>
                </a:ext>
              </a:extLst>
            </p:cNvPr>
            <p:cNvSpPr/>
            <p:nvPr/>
          </p:nvSpPr>
          <p:spPr>
            <a:xfrm>
              <a:off x="6192260" y="4262231"/>
              <a:ext cx="174762" cy="2623"/>
            </a:xfrm>
            <a:custGeom>
              <a:avLst/>
              <a:gdLst/>
              <a:ahLst/>
              <a:cxnLst/>
              <a:rect l="l" t="t" r="r" b="b"/>
              <a:pathLst>
                <a:path w="5063" h="76" extrusionOk="0">
                  <a:moveTo>
                    <a:pt x="25" y="1"/>
                  </a:moveTo>
                  <a:cubicBezTo>
                    <a:pt x="0" y="1"/>
                    <a:pt x="0" y="26"/>
                    <a:pt x="0" y="51"/>
                  </a:cubicBezTo>
                  <a:cubicBezTo>
                    <a:pt x="0" y="76"/>
                    <a:pt x="0" y="76"/>
                    <a:pt x="25" y="76"/>
                  </a:cubicBezTo>
                  <a:lnTo>
                    <a:pt x="5013" y="76"/>
                  </a:lnTo>
                  <a:cubicBezTo>
                    <a:pt x="5038" y="76"/>
                    <a:pt x="5063" y="76"/>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86;p61">
              <a:extLst>
                <a:ext uri="{FF2B5EF4-FFF2-40B4-BE49-F238E27FC236}">
                  <a16:creationId xmlns:a16="http://schemas.microsoft.com/office/drawing/2014/main" id="{FAA81B67-FFF4-F66C-FB67-44EA5F1D98B7}"/>
                </a:ext>
              </a:extLst>
            </p:cNvPr>
            <p:cNvSpPr/>
            <p:nvPr/>
          </p:nvSpPr>
          <p:spPr>
            <a:xfrm>
              <a:off x="6345373" y="3904955"/>
              <a:ext cx="6938" cy="203343"/>
            </a:xfrm>
            <a:custGeom>
              <a:avLst/>
              <a:gdLst/>
              <a:ahLst/>
              <a:cxnLst/>
              <a:rect l="l" t="t" r="r" b="b"/>
              <a:pathLst>
                <a:path w="201" h="5891" extrusionOk="0">
                  <a:moveTo>
                    <a:pt x="0" y="1"/>
                  </a:moveTo>
                  <a:lnTo>
                    <a:pt x="0"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87;p61">
              <a:extLst>
                <a:ext uri="{FF2B5EF4-FFF2-40B4-BE49-F238E27FC236}">
                  <a16:creationId xmlns:a16="http://schemas.microsoft.com/office/drawing/2014/main" id="{D27AAD46-2AF6-E66D-AB9A-45ED555175F4}"/>
                </a:ext>
              </a:extLst>
            </p:cNvPr>
            <p:cNvSpPr/>
            <p:nvPr/>
          </p:nvSpPr>
          <p:spPr>
            <a:xfrm>
              <a:off x="6411954" y="3904955"/>
              <a:ext cx="6973" cy="203343"/>
            </a:xfrm>
            <a:custGeom>
              <a:avLst/>
              <a:gdLst/>
              <a:ahLst/>
              <a:cxnLst/>
              <a:rect l="l" t="t" r="r" b="b"/>
              <a:pathLst>
                <a:path w="202" h="5891" extrusionOk="0">
                  <a:moveTo>
                    <a:pt x="1" y="1"/>
                  </a:moveTo>
                  <a:lnTo>
                    <a:pt x="1"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88;p61">
              <a:extLst>
                <a:ext uri="{FF2B5EF4-FFF2-40B4-BE49-F238E27FC236}">
                  <a16:creationId xmlns:a16="http://schemas.microsoft.com/office/drawing/2014/main" id="{285D8B79-5D38-E206-ADC9-02384F752351}"/>
                </a:ext>
              </a:extLst>
            </p:cNvPr>
            <p:cNvSpPr/>
            <p:nvPr/>
          </p:nvSpPr>
          <p:spPr>
            <a:xfrm>
              <a:off x="6347099" y="3926596"/>
              <a:ext cx="69242" cy="15602"/>
            </a:xfrm>
            <a:custGeom>
              <a:avLst/>
              <a:gdLst/>
              <a:ahLst/>
              <a:cxnLst/>
              <a:rect l="l" t="t" r="r" b="b"/>
              <a:pathLst>
                <a:path w="2006" h="452" extrusionOk="0">
                  <a:moveTo>
                    <a:pt x="1980" y="0"/>
                  </a:moveTo>
                  <a:lnTo>
                    <a:pt x="0" y="301"/>
                  </a:lnTo>
                  <a:lnTo>
                    <a:pt x="25" y="452"/>
                  </a:lnTo>
                  <a:lnTo>
                    <a:pt x="2005" y="151"/>
                  </a:lnTo>
                  <a:lnTo>
                    <a:pt x="1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89;p61">
              <a:extLst>
                <a:ext uri="{FF2B5EF4-FFF2-40B4-BE49-F238E27FC236}">
                  <a16:creationId xmlns:a16="http://schemas.microsoft.com/office/drawing/2014/main" id="{F5D5EC5A-C0F4-9C82-6501-066C9B63561C}"/>
                </a:ext>
              </a:extLst>
            </p:cNvPr>
            <p:cNvSpPr/>
            <p:nvPr/>
          </p:nvSpPr>
          <p:spPr>
            <a:xfrm>
              <a:off x="6351413" y="3962044"/>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90;p61">
              <a:extLst>
                <a:ext uri="{FF2B5EF4-FFF2-40B4-BE49-F238E27FC236}">
                  <a16:creationId xmlns:a16="http://schemas.microsoft.com/office/drawing/2014/main" id="{39264B93-4BE3-7010-DA17-E4387AD5EF05}"/>
                </a:ext>
              </a:extLst>
            </p:cNvPr>
            <p:cNvSpPr/>
            <p:nvPr/>
          </p:nvSpPr>
          <p:spPr>
            <a:xfrm>
              <a:off x="6351413" y="3999253"/>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91;p61">
              <a:extLst>
                <a:ext uri="{FF2B5EF4-FFF2-40B4-BE49-F238E27FC236}">
                  <a16:creationId xmlns:a16="http://schemas.microsoft.com/office/drawing/2014/main" id="{95C1E5A4-771F-51E7-07DD-4D97E84E622D}"/>
                </a:ext>
              </a:extLst>
            </p:cNvPr>
            <p:cNvSpPr/>
            <p:nvPr/>
          </p:nvSpPr>
          <p:spPr>
            <a:xfrm>
              <a:off x="6347099" y="4026072"/>
              <a:ext cx="66653" cy="16465"/>
            </a:xfrm>
            <a:custGeom>
              <a:avLst/>
              <a:gdLst/>
              <a:ahLst/>
              <a:cxnLst/>
              <a:rect l="l" t="t" r="r" b="b"/>
              <a:pathLst>
                <a:path w="1931" h="477" extrusionOk="0">
                  <a:moveTo>
                    <a:pt x="25" y="1"/>
                  </a:moveTo>
                  <a:lnTo>
                    <a:pt x="0" y="151"/>
                  </a:lnTo>
                  <a:lnTo>
                    <a:pt x="1905" y="477"/>
                  </a:lnTo>
                  <a:lnTo>
                    <a:pt x="1930" y="301"/>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92;p61">
              <a:extLst>
                <a:ext uri="{FF2B5EF4-FFF2-40B4-BE49-F238E27FC236}">
                  <a16:creationId xmlns:a16="http://schemas.microsoft.com/office/drawing/2014/main" id="{38E979BA-E292-DDAC-C5EA-F061F5298CB9}"/>
                </a:ext>
              </a:extLst>
            </p:cNvPr>
            <p:cNvSpPr/>
            <p:nvPr/>
          </p:nvSpPr>
          <p:spPr>
            <a:xfrm>
              <a:off x="6348824" y="4069320"/>
              <a:ext cx="66653" cy="5247"/>
            </a:xfrm>
            <a:custGeom>
              <a:avLst/>
              <a:gdLst/>
              <a:ahLst/>
              <a:cxnLst/>
              <a:rect l="l" t="t" r="r" b="b"/>
              <a:pathLst>
                <a:path w="1931" h="152" extrusionOk="0">
                  <a:moveTo>
                    <a:pt x="0" y="1"/>
                  </a:moveTo>
                  <a:lnTo>
                    <a:pt x="0" y="151"/>
                  </a:lnTo>
                  <a:lnTo>
                    <a:pt x="1930" y="151"/>
                  </a:lnTo>
                  <a:lnTo>
                    <a:pt x="1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93;p61">
              <a:extLst>
                <a:ext uri="{FF2B5EF4-FFF2-40B4-BE49-F238E27FC236}">
                  <a16:creationId xmlns:a16="http://schemas.microsoft.com/office/drawing/2014/main" id="{37C76879-091D-9517-0CAC-0F6AE83F0341}"/>
                </a:ext>
              </a:extLst>
            </p:cNvPr>
            <p:cNvSpPr/>
            <p:nvPr/>
          </p:nvSpPr>
          <p:spPr>
            <a:xfrm>
              <a:off x="6616116" y="3749253"/>
              <a:ext cx="6110" cy="156606"/>
            </a:xfrm>
            <a:custGeom>
              <a:avLst/>
              <a:gdLst/>
              <a:ahLst/>
              <a:cxnLst/>
              <a:rect l="l" t="t" r="r" b="b"/>
              <a:pathLst>
                <a:path w="177" h="4537" extrusionOk="0">
                  <a:moveTo>
                    <a:pt x="1" y="1"/>
                  </a:moveTo>
                  <a:lnTo>
                    <a:pt x="1" y="4537"/>
                  </a:lnTo>
                  <a:lnTo>
                    <a:pt x="176" y="4537"/>
                  </a:lnTo>
                  <a:lnTo>
                    <a:pt x="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94;p61">
              <a:extLst>
                <a:ext uri="{FF2B5EF4-FFF2-40B4-BE49-F238E27FC236}">
                  <a16:creationId xmlns:a16="http://schemas.microsoft.com/office/drawing/2014/main" id="{581B5F41-E072-51BC-7346-EC6C19017A8D}"/>
                </a:ext>
              </a:extLst>
            </p:cNvPr>
            <p:cNvSpPr/>
            <p:nvPr/>
          </p:nvSpPr>
          <p:spPr>
            <a:xfrm>
              <a:off x="6682731" y="3749253"/>
              <a:ext cx="6973" cy="156606"/>
            </a:xfrm>
            <a:custGeom>
              <a:avLst/>
              <a:gdLst/>
              <a:ahLst/>
              <a:cxnLst/>
              <a:rect l="l" t="t" r="r" b="b"/>
              <a:pathLst>
                <a:path w="202" h="4537" extrusionOk="0">
                  <a:moveTo>
                    <a:pt x="1" y="1"/>
                  </a:moveTo>
                  <a:lnTo>
                    <a:pt x="1" y="4537"/>
                  </a:lnTo>
                  <a:lnTo>
                    <a:pt x="201" y="4537"/>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95;p61">
              <a:extLst>
                <a:ext uri="{FF2B5EF4-FFF2-40B4-BE49-F238E27FC236}">
                  <a16:creationId xmlns:a16="http://schemas.microsoft.com/office/drawing/2014/main" id="{94BB3DBE-C353-C95E-7EF7-845906AF953F}"/>
                </a:ext>
              </a:extLst>
            </p:cNvPr>
            <p:cNvSpPr/>
            <p:nvPr/>
          </p:nvSpPr>
          <p:spPr>
            <a:xfrm>
              <a:off x="6621328" y="3759642"/>
              <a:ext cx="61441" cy="5212"/>
            </a:xfrm>
            <a:custGeom>
              <a:avLst/>
              <a:gdLst/>
              <a:ahLst/>
              <a:cxnLst/>
              <a:rect l="l" t="t" r="r" b="b"/>
              <a:pathLst>
                <a:path w="1780" h="151" extrusionOk="0">
                  <a:moveTo>
                    <a:pt x="0" y="0"/>
                  </a:moveTo>
                  <a:lnTo>
                    <a:pt x="0" y="151"/>
                  </a:lnTo>
                  <a:lnTo>
                    <a:pt x="1780" y="151"/>
                  </a:lnTo>
                  <a:lnTo>
                    <a:pt x="1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96;p61">
              <a:extLst>
                <a:ext uri="{FF2B5EF4-FFF2-40B4-BE49-F238E27FC236}">
                  <a16:creationId xmlns:a16="http://schemas.microsoft.com/office/drawing/2014/main" id="{1F10C442-C0C5-3978-7A38-C68884C0B4AB}"/>
                </a:ext>
              </a:extLst>
            </p:cNvPr>
            <p:cNvSpPr/>
            <p:nvPr/>
          </p:nvSpPr>
          <p:spPr>
            <a:xfrm>
              <a:off x="6621328" y="3796816"/>
              <a:ext cx="61441" cy="6110"/>
            </a:xfrm>
            <a:custGeom>
              <a:avLst/>
              <a:gdLst/>
              <a:ahLst/>
              <a:cxnLst/>
              <a:rect l="l" t="t" r="r" b="b"/>
              <a:pathLst>
                <a:path w="1780" h="177" extrusionOk="0">
                  <a:moveTo>
                    <a:pt x="0" y="1"/>
                  </a:moveTo>
                  <a:lnTo>
                    <a:pt x="0" y="176"/>
                  </a:lnTo>
                  <a:lnTo>
                    <a:pt x="1780" y="176"/>
                  </a:lnTo>
                  <a:lnTo>
                    <a:pt x="17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97;p61">
              <a:extLst>
                <a:ext uri="{FF2B5EF4-FFF2-40B4-BE49-F238E27FC236}">
                  <a16:creationId xmlns:a16="http://schemas.microsoft.com/office/drawing/2014/main" id="{E8C77BC4-EDB3-3BAA-9243-777AED014560}"/>
                </a:ext>
              </a:extLst>
            </p:cNvPr>
            <p:cNvSpPr/>
            <p:nvPr/>
          </p:nvSpPr>
          <p:spPr>
            <a:xfrm>
              <a:off x="6617841" y="3823635"/>
              <a:ext cx="66653" cy="16499"/>
            </a:xfrm>
            <a:custGeom>
              <a:avLst/>
              <a:gdLst/>
              <a:ahLst/>
              <a:cxnLst/>
              <a:rect l="l" t="t" r="r" b="b"/>
              <a:pathLst>
                <a:path w="1931" h="478" extrusionOk="0">
                  <a:moveTo>
                    <a:pt x="26" y="1"/>
                  </a:moveTo>
                  <a:lnTo>
                    <a:pt x="1" y="151"/>
                  </a:lnTo>
                  <a:lnTo>
                    <a:pt x="1906" y="477"/>
                  </a:lnTo>
                  <a:lnTo>
                    <a:pt x="1931" y="302"/>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98;p61">
              <a:extLst>
                <a:ext uri="{FF2B5EF4-FFF2-40B4-BE49-F238E27FC236}">
                  <a16:creationId xmlns:a16="http://schemas.microsoft.com/office/drawing/2014/main" id="{A0107814-7530-9B3C-43B4-3B01069A19A0}"/>
                </a:ext>
              </a:extLst>
            </p:cNvPr>
            <p:cNvSpPr/>
            <p:nvPr/>
          </p:nvSpPr>
          <p:spPr>
            <a:xfrm>
              <a:off x="6619602" y="3866918"/>
              <a:ext cx="66619" cy="5212"/>
            </a:xfrm>
            <a:custGeom>
              <a:avLst/>
              <a:gdLst/>
              <a:ahLst/>
              <a:cxnLst/>
              <a:rect l="l" t="t" r="r" b="b"/>
              <a:pathLst>
                <a:path w="1930" h="151" extrusionOk="0">
                  <a:moveTo>
                    <a:pt x="0" y="0"/>
                  </a:moveTo>
                  <a:lnTo>
                    <a:pt x="0" y="150"/>
                  </a:lnTo>
                  <a:lnTo>
                    <a:pt x="1930" y="150"/>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99;p61">
              <a:extLst>
                <a:ext uri="{FF2B5EF4-FFF2-40B4-BE49-F238E27FC236}">
                  <a16:creationId xmlns:a16="http://schemas.microsoft.com/office/drawing/2014/main" id="{2CBE5B9A-AFAF-29AE-67DC-78439E8E7333}"/>
                </a:ext>
              </a:extLst>
            </p:cNvPr>
            <p:cNvSpPr/>
            <p:nvPr/>
          </p:nvSpPr>
          <p:spPr>
            <a:xfrm>
              <a:off x="6257116" y="3900640"/>
              <a:ext cx="519972" cy="14739"/>
            </a:xfrm>
            <a:custGeom>
              <a:avLst/>
              <a:gdLst/>
              <a:ahLst/>
              <a:cxnLst/>
              <a:rect l="l" t="t" r="r" b="b"/>
              <a:pathLst>
                <a:path w="15064" h="427" extrusionOk="0">
                  <a:moveTo>
                    <a:pt x="1" y="1"/>
                  </a:moveTo>
                  <a:lnTo>
                    <a:pt x="1" y="427"/>
                  </a:lnTo>
                  <a:lnTo>
                    <a:pt x="15063" y="427"/>
                  </a:lnTo>
                  <a:lnTo>
                    <a:pt x="15063"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00;p61">
              <a:extLst>
                <a:ext uri="{FF2B5EF4-FFF2-40B4-BE49-F238E27FC236}">
                  <a16:creationId xmlns:a16="http://schemas.microsoft.com/office/drawing/2014/main" id="{6D99FC7A-CCF4-3886-5536-61E7488C7372}"/>
                </a:ext>
              </a:extLst>
            </p:cNvPr>
            <p:cNvSpPr/>
            <p:nvPr/>
          </p:nvSpPr>
          <p:spPr>
            <a:xfrm>
              <a:off x="6257116" y="4104803"/>
              <a:ext cx="519972" cy="15602"/>
            </a:xfrm>
            <a:custGeom>
              <a:avLst/>
              <a:gdLst/>
              <a:ahLst/>
              <a:cxnLst/>
              <a:rect l="l" t="t" r="r" b="b"/>
              <a:pathLst>
                <a:path w="15064" h="452" extrusionOk="0">
                  <a:moveTo>
                    <a:pt x="1" y="0"/>
                  </a:moveTo>
                  <a:lnTo>
                    <a:pt x="1" y="451"/>
                  </a:lnTo>
                  <a:lnTo>
                    <a:pt x="15063" y="451"/>
                  </a:lnTo>
                  <a:lnTo>
                    <a:pt x="15063" y="0"/>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01;p61">
              <a:extLst>
                <a:ext uri="{FF2B5EF4-FFF2-40B4-BE49-F238E27FC236}">
                  <a16:creationId xmlns:a16="http://schemas.microsoft.com/office/drawing/2014/main" id="{F6E6F2EF-2D03-8FA1-6B0E-D6C0640159B4}"/>
                </a:ext>
              </a:extLst>
            </p:cNvPr>
            <p:cNvSpPr/>
            <p:nvPr/>
          </p:nvSpPr>
          <p:spPr>
            <a:xfrm>
              <a:off x="6501937" y="381065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02;p61">
              <a:extLst>
                <a:ext uri="{FF2B5EF4-FFF2-40B4-BE49-F238E27FC236}">
                  <a16:creationId xmlns:a16="http://schemas.microsoft.com/office/drawing/2014/main" id="{CCA50800-EF40-6D26-177B-B001AAFCC4DB}"/>
                </a:ext>
              </a:extLst>
            </p:cNvPr>
            <p:cNvSpPr/>
            <p:nvPr/>
          </p:nvSpPr>
          <p:spPr>
            <a:xfrm>
              <a:off x="6655913" y="400356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203;p61">
              <a:extLst>
                <a:ext uri="{FF2B5EF4-FFF2-40B4-BE49-F238E27FC236}">
                  <a16:creationId xmlns:a16="http://schemas.microsoft.com/office/drawing/2014/main" id="{AF36179E-FF68-0FF1-F6B9-6A6D1402C77C}"/>
                </a:ext>
              </a:extLst>
            </p:cNvPr>
            <p:cNvSpPr/>
            <p:nvPr/>
          </p:nvSpPr>
          <p:spPr>
            <a:xfrm>
              <a:off x="6315068" y="3755293"/>
              <a:ext cx="28580" cy="28615"/>
            </a:xfrm>
            <a:custGeom>
              <a:avLst/>
              <a:gdLst/>
              <a:ahLst/>
              <a:cxnLst/>
              <a:rect l="l" t="t" r="r" b="b"/>
              <a:pathLst>
                <a:path w="828" h="829" extrusionOk="0">
                  <a:moveTo>
                    <a:pt x="402" y="1"/>
                  </a:moveTo>
                  <a:cubicBezTo>
                    <a:pt x="176" y="1"/>
                    <a:pt x="1" y="201"/>
                    <a:pt x="1" y="427"/>
                  </a:cubicBezTo>
                  <a:cubicBezTo>
                    <a:pt x="1" y="653"/>
                    <a:pt x="176" y="828"/>
                    <a:pt x="402" y="828"/>
                  </a:cubicBezTo>
                  <a:cubicBezTo>
                    <a:pt x="628" y="828"/>
                    <a:pt x="828" y="653"/>
                    <a:pt x="828" y="427"/>
                  </a:cubicBezTo>
                  <a:cubicBezTo>
                    <a:pt x="828" y="201"/>
                    <a:pt x="628" y="1"/>
                    <a:pt x="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04;p61">
              <a:extLst>
                <a:ext uri="{FF2B5EF4-FFF2-40B4-BE49-F238E27FC236}">
                  <a16:creationId xmlns:a16="http://schemas.microsoft.com/office/drawing/2014/main" id="{AD56D2C2-9C93-2F5B-4217-F288DFF3742E}"/>
                </a:ext>
              </a:extLst>
            </p:cNvPr>
            <p:cNvSpPr/>
            <p:nvPr/>
          </p:nvSpPr>
          <p:spPr>
            <a:xfrm>
              <a:off x="6357488" y="3755293"/>
              <a:ext cx="29443" cy="28615"/>
            </a:xfrm>
            <a:custGeom>
              <a:avLst/>
              <a:gdLst/>
              <a:ahLst/>
              <a:cxnLst/>
              <a:rect l="l" t="t" r="r" b="b"/>
              <a:pathLst>
                <a:path w="853" h="829" extrusionOk="0">
                  <a:moveTo>
                    <a:pt x="426" y="1"/>
                  </a:moveTo>
                  <a:cubicBezTo>
                    <a:pt x="201" y="1"/>
                    <a:pt x="0" y="201"/>
                    <a:pt x="0" y="427"/>
                  </a:cubicBezTo>
                  <a:cubicBezTo>
                    <a:pt x="0" y="653"/>
                    <a:pt x="201" y="828"/>
                    <a:pt x="426" y="828"/>
                  </a:cubicBezTo>
                  <a:cubicBezTo>
                    <a:pt x="652" y="828"/>
                    <a:pt x="852" y="653"/>
                    <a:pt x="852" y="427"/>
                  </a:cubicBezTo>
                  <a:cubicBezTo>
                    <a:pt x="852" y="201"/>
                    <a:pt x="652"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05;p61">
              <a:extLst>
                <a:ext uri="{FF2B5EF4-FFF2-40B4-BE49-F238E27FC236}">
                  <a16:creationId xmlns:a16="http://schemas.microsoft.com/office/drawing/2014/main" id="{B1994B92-3FF5-3E84-01B9-E2F5F3C25747}"/>
                </a:ext>
              </a:extLst>
            </p:cNvPr>
            <p:cNvSpPr/>
            <p:nvPr/>
          </p:nvSpPr>
          <p:spPr>
            <a:xfrm>
              <a:off x="6274408" y="3755293"/>
              <a:ext cx="28615" cy="28615"/>
            </a:xfrm>
            <a:custGeom>
              <a:avLst/>
              <a:gdLst/>
              <a:ahLst/>
              <a:cxnLst/>
              <a:rect l="l" t="t" r="r" b="b"/>
              <a:pathLst>
                <a:path w="829" h="829" extrusionOk="0">
                  <a:moveTo>
                    <a:pt x="427" y="1"/>
                  </a:moveTo>
                  <a:cubicBezTo>
                    <a:pt x="201" y="1"/>
                    <a:pt x="1" y="201"/>
                    <a:pt x="1" y="427"/>
                  </a:cubicBezTo>
                  <a:cubicBezTo>
                    <a:pt x="1" y="653"/>
                    <a:pt x="201" y="828"/>
                    <a:pt x="427" y="828"/>
                  </a:cubicBezTo>
                  <a:cubicBezTo>
                    <a:pt x="653" y="828"/>
                    <a:pt x="828" y="653"/>
                    <a:pt x="828" y="427"/>
                  </a:cubicBezTo>
                  <a:cubicBezTo>
                    <a:pt x="828" y="201"/>
                    <a:pt x="653"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06;p61">
              <a:extLst>
                <a:ext uri="{FF2B5EF4-FFF2-40B4-BE49-F238E27FC236}">
                  <a16:creationId xmlns:a16="http://schemas.microsoft.com/office/drawing/2014/main" id="{0260149E-2EF7-176F-1D5D-484FD931DF13}"/>
                </a:ext>
              </a:extLst>
            </p:cNvPr>
            <p:cNvSpPr/>
            <p:nvPr/>
          </p:nvSpPr>
          <p:spPr>
            <a:xfrm>
              <a:off x="6449162" y="4174870"/>
              <a:ext cx="605610" cy="345210"/>
            </a:xfrm>
            <a:custGeom>
              <a:avLst/>
              <a:gdLst/>
              <a:ahLst/>
              <a:cxnLst/>
              <a:rect l="l" t="t" r="r" b="b"/>
              <a:pathLst>
                <a:path w="17545" h="10001" extrusionOk="0">
                  <a:moveTo>
                    <a:pt x="13610" y="0"/>
                  </a:moveTo>
                  <a:lnTo>
                    <a:pt x="13610" y="176"/>
                  </a:lnTo>
                  <a:cubicBezTo>
                    <a:pt x="13785" y="226"/>
                    <a:pt x="13961" y="276"/>
                    <a:pt x="14136" y="326"/>
                  </a:cubicBezTo>
                  <a:cubicBezTo>
                    <a:pt x="15540" y="802"/>
                    <a:pt x="16442" y="1429"/>
                    <a:pt x="16918" y="2306"/>
                  </a:cubicBezTo>
                  <a:cubicBezTo>
                    <a:pt x="17269" y="2933"/>
                    <a:pt x="17394" y="3710"/>
                    <a:pt x="17319" y="4737"/>
                  </a:cubicBezTo>
                  <a:cubicBezTo>
                    <a:pt x="17269" y="5665"/>
                    <a:pt x="17093" y="6391"/>
                    <a:pt x="16743" y="6968"/>
                  </a:cubicBezTo>
                  <a:cubicBezTo>
                    <a:pt x="16166" y="7945"/>
                    <a:pt x="15063" y="8622"/>
                    <a:pt x="13760" y="8797"/>
                  </a:cubicBezTo>
                  <a:cubicBezTo>
                    <a:pt x="13540" y="8828"/>
                    <a:pt x="13315" y="8843"/>
                    <a:pt x="13085" y="8843"/>
                  </a:cubicBezTo>
                  <a:cubicBezTo>
                    <a:pt x="12187" y="8843"/>
                    <a:pt x="11213" y="8615"/>
                    <a:pt x="10176" y="8196"/>
                  </a:cubicBezTo>
                  <a:cubicBezTo>
                    <a:pt x="9800" y="8021"/>
                    <a:pt x="9399" y="7845"/>
                    <a:pt x="9023" y="7645"/>
                  </a:cubicBezTo>
                  <a:cubicBezTo>
                    <a:pt x="8597" y="7444"/>
                    <a:pt x="8171" y="7244"/>
                    <a:pt x="7720" y="7043"/>
                  </a:cubicBezTo>
                  <a:cubicBezTo>
                    <a:pt x="6948" y="6734"/>
                    <a:pt x="6250" y="6574"/>
                    <a:pt x="5603" y="6574"/>
                  </a:cubicBezTo>
                  <a:cubicBezTo>
                    <a:pt x="5411" y="6574"/>
                    <a:pt x="5222" y="6588"/>
                    <a:pt x="5038" y="6617"/>
                  </a:cubicBezTo>
                  <a:cubicBezTo>
                    <a:pt x="5013" y="6617"/>
                    <a:pt x="4963" y="6642"/>
                    <a:pt x="4938" y="6642"/>
                  </a:cubicBezTo>
                  <a:cubicBezTo>
                    <a:pt x="4763" y="6492"/>
                    <a:pt x="4587" y="6366"/>
                    <a:pt x="4387" y="6266"/>
                  </a:cubicBezTo>
                  <a:cubicBezTo>
                    <a:pt x="4083" y="6133"/>
                    <a:pt x="3736" y="6072"/>
                    <a:pt x="3335" y="6072"/>
                  </a:cubicBezTo>
                  <a:cubicBezTo>
                    <a:pt x="3207" y="6072"/>
                    <a:pt x="3073" y="6079"/>
                    <a:pt x="2933" y="6091"/>
                  </a:cubicBezTo>
                  <a:cubicBezTo>
                    <a:pt x="2557" y="6141"/>
                    <a:pt x="2206" y="6216"/>
                    <a:pt x="1880" y="6341"/>
                  </a:cubicBezTo>
                  <a:cubicBezTo>
                    <a:pt x="1179" y="6592"/>
                    <a:pt x="527" y="6993"/>
                    <a:pt x="1" y="7519"/>
                  </a:cubicBezTo>
                  <a:lnTo>
                    <a:pt x="126" y="7620"/>
                  </a:lnTo>
                  <a:cubicBezTo>
                    <a:pt x="602" y="7143"/>
                    <a:pt x="1204" y="6742"/>
                    <a:pt x="1880" y="6517"/>
                  </a:cubicBezTo>
                  <a:cubicBezTo>
                    <a:pt x="2206" y="6391"/>
                    <a:pt x="2582" y="6316"/>
                    <a:pt x="2933" y="6266"/>
                  </a:cubicBezTo>
                  <a:cubicBezTo>
                    <a:pt x="3098" y="6244"/>
                    <a:pt x="3255" y="6232"/>
                    <a:pt x="3403" y="6232"/>
                  </a:cubicBezTo>
                  <a:cubicBezTo>
                    <a:pt x="3748" y="6232"/>
                    <a:pt x="4048" y="6294"/>
                    <a:pt x="4311" y="6416"/>
                  </a:cubicBezTo>
                  <a:cubicBezTo>
                    <a:pt x="4462" y="6492"/>
                    <a:pt x="4612" y="6567"/>
                    <a:pt x="4738" y="6692"/>
                  </a:cubicBezTo>
                  <a:cubicBezTo>
                    <a:pt x="3885" y="6893"/>
                    <a:pt x="3159" y="7469"/>
                    <a:pt x="2883" y="8196"/>
                  </a:cubicBezTo>
                  <a:cubicBezTo>
                    <a:pt x="2657" y="8722"/>
                    <a:pt x="2657" y="9399"/>
                    <a:pt x="2908" y="10000"/>
                  </a:cubicBezTo>
                  <a:lnTo>
                    <a:pt x="3083" y="10000"/>
                  </a:lnTo>
                  <a:cubicBezTo>
                    <a:pt x="3058" y="9975"/>
                    <a:pt x="3058" y="9950"/>
                    <a:pt x="3058" y="9925"/>
                  </a:cubicBezTo>
                  <a:cubicBezTo>
                    <a:pt x="2833" y="9374"/>
                    <a:pt x="2808" y="8747"/>
                    <a:pt x="3033" y="8246"/>
                  </a:cubicBezTo>
                  <a:cubicBezTo>
                    <a:pt x="3309" y="7544"/>
                    <a:pt x="4011" y="6993"/>
                    <a:pt x="4888" y="6818"/>
                  </a:cubicBezTo>
                  <a:cubicBezTo>
                    <a:pt x="5139" y="7093"/>
                    <a:pt x="5339" y="7444"/>
                    <a:pt x="5439" y="7820"/>
                  </a:cubicBezTo>
                  <a:cubicBezTo>
                    <a:pt x="5565" y="8396"/>
                    <a:pt x="5489" y="9048"/>
                    <a:pt x="5214" y="9650"/>
                  </a:cubicBezTo>
                  <a:cubicBezTo>
                    <a:pt x="5164" y="9775"/>
                    <a:pt x="5113" y="9900"/>
                    <a:pt x="5038" y="10000"/>
                  </a:cubicBezTo>
                  <a:lnTo>
                    <a:pt x="5239" y="10000"/>
                  </a:lnTo>
                  <a:cubicBezTo>
                    <a:pt x="5289" y="9900"/>
                    <a:pt x="5339" y="9825"/>
                    <a:pt x="5364" y="9725"/>
                  </a:cubicBezTo>
                  <a:cubicBezTo>
                    <a:pt x="5665" y="9073"/>
                    <a:pt x="5740" y="8396"/>
                    <a:pt x="5590" y="7795"/>
                  </a:cubicBezTo>
                  <a:cubicBezTo>
                    <a:pt x="5489" y="7394"/>
                    <a:pt x="5314" y="7068"/>
                    <a:pt x="5063" y="6767"/>
                  </a:cubicBezTo>
                  <a:cubicBezTo>
                    <a:pt x="5220" y="6747"/>
                    <a:pt x="5379" y="6737"/>
                    <a:pt x="5541" y="6737"/>
                  </a:cubicBezTo>
                  <a:cubicBezTo>
                    <a:pt x="6182" y="6737"/>
                    <a:pt x="6870" y="6893"/>
                    <a:pt x="7670" y="7193"/>
                  </a:cubicBezTo>
                  <a:cubicBezTo>
                    <a:pt x="8096" y="7394"/>
                    <a:pt x="8547" y="7594"/>
                    <a:pt x="8973" y="7795"/>
                  </a:cubicBezTo>
                  <a:cubicBezTo>
                    <a:pt x="9349" y="7995"/>
                    <a:pt x="9725" y="8171"/>
                    <a:pt x="10126" y="8346"/>
                  </a:cubicBezTo>
                  <a:cubicBezTo>
                    <a:pt x="11181" y="8792"/>
                    <a:pt x="12202" y="9009"/>
                    <a:pt x="13138" y="9009"/>
                  </a:cubicBezTo>
                  <a:cubicBezTo>
                    <a:pt x="13359" y="9009"/>
                    <a:pt x="13575" y="8997"/>
                    <a:pt x="13785" y="8973"/>
                  </a:cubicBezTo>
                  <a:cubicBezTo>
                    <a:pt x="15139" y="8797"/>
                    <a:pt x="16291" y="8071"/>
                    <a:pt x="16893" y="7043"/>
                  </a:cubicBezTo>
                  <a:cubicBezTo>
                    <a:pt x="17244" y="6442"/>
                    <a:pt x="17419" y="5715"/>
                    <a:pt x="17494" y="4737"/>
                  </a:cubicBezTo>
                  <a:cubicBezTo>
                    <a:pt x="17545" y="3685"/>
                    <a:pt x="17419" y="2883"/>
                    <a:pt x="17068" y="2231"/>
                  </a:cubicBezTo>
                  <a:cubicBezTo>
                    <a:pt x="16567" y="1329"/>
                    <a:pt x="15640" y="652"/>
                    <a:pt x="14186" y="176"/>
                  </a:cubicBezTo>
                  <a:cubicBezTo>
                    <a:pt x="13986" y="126"/>
                    <a:pt x="13810" y="51"/>
                    <a:pt x="1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07;p61">
              <a:extLst>
                <a:ext uri="{FF2B5EF4-FFF2-40B4-BE49-F238E27FC236}">
                  <a16:creationId xmlns:a16="http://schemas.microsoft.com/office/drawing/2014/main" id="{5E4CFB31-3DFA-D2B1-3055-7589EF118F79}"/>
                </a:ext>
              </a:extLst>
            </p:cNvPr>
            <p:cNvSpPr/>
            <p:nvPr/>
          </p:nvSpPr>
          <p:spPr>
            <a:xfrm>
              <a:off x="6046051" y="4347002"/>
              <a:ext cx="468057" cy="124608"/>
            </a:xfrm>
            <a:custGeom>
              <a:avLst/>
              <a:gdLst/>
              <a:ahLst/>
              <a:cxnLst/>
              <a:rect l="l" t="t" r="r" b="b"/>
              <a:pathLst>
                <a:path w="13560" h="3610" extrusionOk="0">
                  <a:moveTo>
                    <a:pt x="0" y="1"/>
                  </a:moveTo>
                  <a:lnTo>
                    <a:pt x="0" y="3610"/>
                  </a:lnTo>
                  <a:lnTo>
                    <a:pt x="13559" y="3610"/>
                  </a:lnTo>
                  <a:lnTo>
                    <a:pt x="13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08;p61">
              <a:extLst>
                <a:ext uri="{FF2B5EF4-FFF2-40B4-BE49-F238E27FC236}">
                  <a16:creationId xmlns:a16="http://schemas.microsoft.com/office/drawing/2014/main" id="{EA2B629C-51A2-280B-304C-32AC19A9246B}"/>
                </a:ext>
              </a:extLst>
            </p:cNvPr>
            <p:cNvSpPr/>
            <p:nvPr/>
          </p:nvSpPr>
          <p:spPr>
            <a:xfrm>
              <a:off x="6078047" y="4366918"/>
              <a:ext cx="51086" cy="25129"/>
            </a:xfrm>
            <a:custGeom>
              <a:avLst/>
              <a:gdLst/>
              <a:ahLst/>
              <a:cxnLst/>
              <a:rect l="l" t="t" r="r" b="b"/>
              <a:pathLst>
                <a:path w="1480" h="728" extrusionOk="0">
                  <a:moveTo>
                    <a:pt x="753" y="0"/>
                  </a:moveTo>
                  <a:cubicBezTo>
                    <a:pt x="327" y="0"/>
                    <a:pt x="1" y="176"/>
                    <a:pt x="1" y="376"/>
                  </a:cubicBezTo>
                  <a:cubicBezTo>
                    <a:pt x="1" y="577"/>
                    <a:pt x="327" y="727"/>
                    <a:pt x="753" y="727"/>
                  </a:cubicBezTo>
                  <a:cubicBezTo>
                    <a:pt x="1154" y="727"/>
                    <a:pt x="1479" y="577"/>
                    <a:pt x="1479" y="376"/>
                  </a:cubicBezTo>
                  <a:cubicBezTo>
                    <a:pt x="1479" y="176"/>
                    <a:pt x="1154" y="0"/>
                    <a:pt x="7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09;p61">
              <a:extLst>
                <a:ext uri="{FF2B5EF4-FFF2-40B4-BE49-F238E27FC236}">
                  <a16:creationId xmlns:a16="http://schemas.microsoft.com/office/drawing/2014/main" id="{F4C2E2DE-23DD-44BC-C778-6F25A90D5DAA}"/>
                </a:ext>
              </a:extLst>
            </p:cNvPr>
            <p:cNvSpPr/>
            <p:nvPr/>
          </p:nvSpPr>
          <p:spPr>
            <a:xfrm>
              <a:off x="6267505" y="4373821"/>
              <a:ext cx="72694" cy="24266"/>
            </a:xfrm>
            <a:custGeom>
              <a:avLst/>
              <a:gdLst/>
              <a:ahLst/>
              <a:cxnLst/>
              <a:rect l="l" t="t" r="r" b="b"/>
              <a:pathLst>
                <a:path w="2106" h="703" extrusionOk="0">
                  <a:moveTo>
                    <a:pt x="1053" y="1"/>
                  </a:moveTo>
                  <a:cubicBezTo>
                    <a:pt x="477" y="1"/>
                    <a:pt x="0" y="151"/>
                    <a:pt x="0" y="352"/>
                  </a:cubicBezTo>
                  <a:cubicBezTo>
                    <a:pt x="0" y="552"/>
                    <a:pt x="477" y="703"/>
                    <a:pt x="1053" y="703"/>
                  </a:cubicBezTo>
                  <a:cubicBezTo>
                    <a:pt x="1630" y="703"/>
                    <a:pt x="2106" y="552"/>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10;p61">
              <a:extLst>
                <a:ext uri="{FF2B5EF4-FFF2-40B4-BE49-F238E27FC236}">
                  <a16:creationId xmlns:a16="http://schemas.microsoft.com/office/drawing/2014/main" id="{48B715C5-5E85-ED0E-D465-7ADB10A940F1}"/>
                </a:ext>
              </a:extLst>
            </p:cNvPr>
            <p:cNvSpPr/>
            <p:nvPr/>
          </p:nvSpPr>
          <p:spPr>
            <a:xfrm>
              <a:off x="6175796" y="4375547"/>
              <a:ext cx="72728" cy="24266"/>
            </a:xfrm>
            <a:custGeom>
              <a:avLst/>
              <a:gdLst/>
              <a:ahLst/>
              <a:cxnLst/>
              <a:rect l="l" t="t" r="r" b="b"/>
              <a:pathLst>
                <a:path w="2107" h="703" extrusionOk="0">
                  <a:moveTo>
                    <a:pt x="1053" y="1"/>
                  </a:moveTo>
                  <a:cubicBezTo>
                    <a:pt x="477" y="1"/>
                    <a:pt x="1" y="151"/>
                    <a:pt x="1" y="352"/>
                  </a:cubicBezTo>
                  <a:cubicBezTo>
                    <a:pt x="1" y="527"/>
                    <a:pt x="477" y="703"/>
                    <a:pt x="1053" y="703"/>
                  </a:cubicBezTo>
                  <a:cubicBezTo>
                    <a:pt x="1630" y="703"/>
                    <a:pt x="2106" y="527"/>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11;p61">
              <a:extLst>
                <a:ext uri="{FF2B5EF4-FFF2-40B4-BE49-F238E27FC236}">
                  <a16:creationId xmlns:a16="http://schemas.microsoft.com/office/drawing/2014/main" id="{449CF1FC-9E61-4B26-5A1F-1A83DF9C0EDA}"/>
                </a:ext>
              </a:extLst>
            </p:cNvPr>
            <p:cNvSpPr/>
            <p:nvPr/>
          </p:nvSpPr>
          <p:spPr>
            <a:xfrm>
              <a:off x="6416303" y="4361706"/>
              <a:ext cx="35484" cy="71002"/>
            </a:xfrm>
            <a:custGeom>
              <a:avLst/>
              <a:gdLst/>
              <a:ahLst/>
              <a:cxnLst/>
              <a:rect l="l" t="t" r="r" b="b"/>
              <a:pathLst>
                <a:path w="1028" h="2057" extrusionOk="0">
                  <a:moveTo>
                    <a:pt x="502" y="1"/>
                  </a:moveTo>
                  <a:lnTo>
                    <a:pt x="0" y="1981"/>
                  </a:lnTo>
                  <a:lnTo>
                    <a:pt x="1028" y="2056"/>
                  </a:lnTo>
                  <a:lnTo>
                    <a:pt x="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12;p61">
              <a:extLst>
                <a:ext uri="{FF2B5EF4-FFF2-40B4-BE49-F238E27FC236}">
                  <a16:creationId xmlns:a16="http://schemas.microsoft.com/office/drawing/2014/main" id="{37A35DEE-0550-4D96-EA6C-3F56F59686DE}"/>
                </a:ext>
              </a:extLst>
            </p:cNvPr>
            <p:cNvSpPr/>
            <p:nvPr/>
          </p:nvSpPr>
          <p:spPr>
            <a:xfrm>
              <a:off x="6403325" y="4314143"/>
              <a:ext cx="62304" cy="62339"/>
            </a:xfrm>
            <a:custGeom>
              <a:avLst/>
              <a:gdLst/>
              <a:ahLst/>
              <a:cxnLst/>
              <a:rect l="l" t="t" r="r" b="b"/>
              <a:pathLst>
                <a:path w="1805" h="1806" extrusionOk="0">
                  <a:moveTo>
                    <a:pt x="903" y="1"/>
                  </a:moveTo>
                  <a:cubicBezTo>
                    <a:pt x="401" y="1"/>
                    <a:pt x="0" y="402"/>
                    <a:pt x="0" y="903"/>
                  </a:cubicBezTo>
                  <a:cubicBezTo>
                    <a:pt x="0" y="1379"/>
                    <a:pt x="401" y="1805"/>
                    <a:pt x="903" y="1805"/>
                  </a:cubicBezTo>
                  <a:cubicBezTo>
                    <a:pt x="1379" y="1805"/>
                    <a:pt x="1805" y="1379"/>
                    <a:pt x="1805" y="903"/>
                  </a:cubicBezTo>
                  <a:cubicBezTo>
                    <a:pt x="1805" y="402"/>
                    <a:pt x="1379" y="1"/>
                    <a:pt x="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13;p61">
              <a:extLst>
                <a:ext uri="{FF2B5EF4-FFF2-40B4-BE49-F238E27FC236}">
                  <a16:creationId xmlns:a16="http://schemas.microsoft.com/office/drawing/2014/main" id="{6F1E050A-8980-20C8-3E8E-152D1E14C6A2}"/>
                </a:ext>
              </a:extLst>
            </p:cNvPr>
            <p:cNvSpPr/>
            <p:nvPr/>
          </p:nvSpPr>
          <p:spPr>
            <a:xfrm>
              <a:off x="6326320" y="3543365"/>
              <a:ext cx="45908" cy="45874"/>
            </a:xfrm>
            <a:custGeom>
              <a:avLst/>
              <a:gdLst/>
              <a:ahLst/>
              <a:cxnLst/>
              <a:rect l="l" t="t" r="r" b="b"/>
              <a:pathLst>
                <a:path w="1330" h="1329" extrusionOk="0">
                  <a:moveTo>
                    <a:pt x="652" y="1"/>
                  </a:moveTo>
                  <a:cubicBezTo>
                    <a:pt x="302" y="1"/>
                    <a:pt x="1" y="276"/>
                    <a:pt x="1" y="652"/>
                  </a:cubicBezTo>
                  <a:cubicBezTo>
                    <a:pt x="1" y="1028"/>
                    <a:pt x="302" y="1329"/>
                    <a:pt x="652" y="1329"/>
                  </a:cubicBezTo>
                  <a:cubicBezTo>
                    <a:pt x="1028" y="1329"/>
                    <a:pt x="1329" y="1028"/>
                    <a:pt x="1329" y="652"/>
                  </a:cubicBezTo>
                  <a:cubicBezTo>
                    <a:pt x="1329" y="276"/>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14;p61">
              <a:extLst>
                <a:ext uri="{FF2B5EF4-FFF2-40B4-BE49-F238E27FC236}">
                  <a16:creationId xmlns:a16="http://schemas.microsoft.com/office/drawing/2014/main" id="{0574C4B7-05F0-3B5B-DABA-ACCFB94B4ABE}"/>
                </a:ext>
              </a:extLst>
            </p:cNvPr>
            <p:cNvSpPr/>
            <p:nvPr/>
          </p:nvSpPr>
          <p:spPr>
            <a:xfrm>
              <a:off x="6800396" y="3589202"/>
              <a:ext cx="45874" cy="45908"/>
            </a:xfrm>
            <a:custGeom>
              <a:avLst/>
              <a:gdLst/>
              <a:ahLst/>
              <a:cxnLst/>
              <a:rect l="l" t="t" r="r" b="b"/>
              <a:pathLst>
                <a:path w="1329" h="1330" extrusionOk="0">
                  <a:moveTo>
                    <a:pt x="652" y="1"/>
                  </a:moveTo>
                  <a:cubicBezTo>
                    <a:pt x="301" y="1"/>
                    <a:pt x="0" y="302"/>
                    <a:pt x="0" y="653"/>
                  </a:cubicBezTo>
                  <a:cubicBezTo>
                    <a:pt x="0" y="1028"/>
                    <a:pt x="301" y="1329"/>
                    <a:pt x="652" y="1329"/>
                  </a:cubicBezTo>
                  <a:cubicBezTo>
                    <a:pt x="1028" y="1329"/>
                    <a:pt x="1328" y="1028"/>
                    <a:pt x="1328" y="653"/>
                  </a:cubicBezTo>
                  <a:cubicBezTo>
                    <a:pt x="1328" y="302"/>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15;p61">
              <a:extLst>
                <a:ext uri="{FF2B5EF4-FFF2-40B4-BE49-F238E27FC236}">
                  <a16:creationId xmlns:a16="http://schemas.microsoft.com/office/drawing/2014/main" id="{588D1066-F2EE-A029-79A8-57D6F7D69B75}"/>
                </a:ext>
              </a:extLst>
            </p:cNvPr>
            <p:cNvSpPr/>
            <p:nvPr/>
          </p:nvSpPr>
          <p:spPr>
            <a:xfrm>
              <a:off x="6963898" y="4120370"/>
              <a:ext cx="45874" cy="45874"/>
            </a:xfrm>
            <a:custGeom>
              <a:avLst/>
              <a:gdLst/>
              <a:ahLst/>
              <a:cxnLst/>
              <a:rect l="l" t="t" r="r" b="b"/>
              <a:pathLst>
                <a:path w="1329" h="1329" extrusionOk="0">
                  <a:moveTo>
                    <a:pt x="652" y="0"/>
                  </a:moveTo>
                  <a:cubicBezTo>
                    <a:pt x="301" y="0"/>
                    <a:pt x="0" y="301"/>
                    <a:pt x="0" y="652"/>
                  </a:cubicBezTo>
                  <a:cubicBezTo>
                    <a:pt x="0" y="1028"/>
                    <a:pt x="301" y="1329"/>
                    <a:pt x="652" y="1329"/>
                  </a:cubicBezTo>
                  <a:cubicBezTo>
                    <a:pt x="1028" y="1329"/>
                    <a:pt x="1328" y="1028"/>
                    <a:pt x="1328" y="652"/>
                  </a:cubicBezTo>
                  <a:cubicBezTo>
                    <a:pt x="1328" y="301"/>
                    <a:pt x="1028" y="0"/>
                    <a:pt x="6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16;p61">
              <a:extLst>
                <a:ext uri="{FF2B5EF4-FFF2-40B4-BE49-F238E27FC236}">
                  <a16:creationId xmlns:a16="http://schemas.microsoft.com/office/drawing/2014/main" id="{CA043DD2-538E-336A-52C3-D1CAABC9A48D}"/>
                </a:ext>
              </a:extLst>
            </p:cNvPr>
            <p:cNvSpPr/>
            <p:nvPr/>
          </p:nvSpPr>
          <p:spPr>
            <a:xfrm>
              <a:off x="6024409" y="4226783"/>
              <a:ext cx="45908" cy="45874"/>
            </a:xfrm>
            <a:custGeom>
              <a:avLst/>
              <a:gdLst/>
              <a:ahLst/>
              <a:cxnLst/>
              <a:rect l="l" t="t" r="r" b="b"/>
              <a:pathLst>
                <a:path w="1330" h="1329" extrusionOk="0">
                  <a:moveTo>
                    <a:pt x="678" y="0"/>
                  </a:moveTo>
                  <a:cubicBezTo>
                    <a:pt x="302" y="0"/>
                    <a:pt x="1" y="301"/>
                    <a:pt x="1" y="652"/>
                  </a:cubicBezTo>
                  <a:cubicBezTo>
                    <a:pt x="1" y="1028"/>
                    <a:pt x="302" y="1329"/>
                    <a:pt x="678" y="1329"/>
                  </a:cubicBezTo>
                  <a:cubicBezTo>
                    <a:pt x="1028" y="1329"/>
                    <a:pt x="1329" y="1028"/>
                    <a:pt x="1329" y="652"/>
                  </a:cubicBezTo>
                  <a:cubicBezTo>
                    <a:pt x="1329" y="301"/>
                    <a:pt x="1028" y="0"/>
                    <a:pt x="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17;p61">
              <a:extLst>
                <a:ext uri="{FF2B5EF4-FFF2-40B4-BE49-F238E27FC236}">
                  <a16:creationId xmlns:a16="http://schemas.microsoft.com/office/drawing/2014/main" id="{721FDB26-73EE-D8FC-9229-78EE6E193705}"/>
                </a:ext>
              </a:extLst>
            </p:cNvPr>
            <p:cNvSpPr/>
            <p:nvPr/>
          </p:nvSpPr>
          <p:spPr>
            <a:xfrm>
              <a:off x="6763188" y="4327121"/>
              <a:ext cx="166133" cy="166996"/>
            </a:xfrm>
            <a:custGeom>
              <a:avLst/>
              <a:gdLst/>
              <a:ahLst/>
              <a:cxnLst/>
              <a:rect l="l" t="t" r="r" b="b"/>
              <a:pathLst>
                <a:path w="4813" h="4838" extrusionOk="0">
                  <a:moveTo>
                    <a:pt x="2406" y="0"/>
                  </a:moveTo>
                  <a:cubicBezTo>
                    <a:pt x="1078" y="0"/>
                    <a:pt x="0" y="1078"/>
                    <a:pt x="0" y="2407"/>
                  </a:cubicBezTo>
                  <a:cubicBezTo>
                    <a:pt x="0" y="3735"/>
                    <a:pt x="1078" y="4838"/>
                    <a:pt x="2406" y="4838"/>
                  </a:cubicBezTo>
                  <a:cubicBezTo>
                    <a:pt x="3735" y="4838"/>
                    <a:pt x="4813" y="3735"/>
                    <a:pt x="4813" y="2407"/>
                  </a:cubicBezTo>
                  <a:cubicBezTo>
                    <a:pt x="4813" y="1078"/>
                    <a:pt x="3735" y="0"/>
                    <a:pt x="2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18;p61">
              <a:extLst>
                <a:ext uri="{FF2B5EF4-FFF2-40B4-BE49-F238E27FC236}">
                  <a16:creationId xmlns:a16="http://schemas.microsoft.com/office/drawing/2014/main" id="{E53BF3DA-089F-DD9D-9267-C36B0AF9A711}"/>
                </a:ext>
              </a:extLst>
            </p:cNvPr>
            <p:cNvSpPr/>
            <p:nvPr/>
          </p:nvSpPr>
          <p:spPr>
            <a:xfrm>
              <a:off x="5965594" y="3968119"/>
              <a:ext cx="79632" cy="166133"/>
            </a:xfrm>
            <a:custGeom>
              <a:avLst/>
              <a:gdLst/>
              <a:ahLst/>
              <a:cxnLst/>
              <a:rect l="l" t="t" r="r" b="b"/>
              <a:pathLst>
                <a:path w="2307" h="4813" extrusionOk="0">
                  <a:moveTo>
                    <a:pt x="51" y="0"/>
                  </a:moveTo>
                  <a:cubicBezTo>
                    <a:pt x="26" y="376"/>
                    <a:pt x="26" y="752"/>
                    <a:pt x="1" y="1128"/>
                  </a:cubicBezTo>
                  <a:cubicBezTo>
                    <a:pt x="1" y="1153"/>
                    <a:pt x="1" y="1203"/>
                    <a:pt x="1" y="1228"/>
                  </a:cubicBezTo>
                  <a:lnTo>
                    <a:pt x="1" y="4812"/>
                  </a:lnTo>
                  <a:cubicBezTo>
                    <a:pt x="1279" y="4762"/>
                    <a:pt x="2306" y="3710"/>
                    <a:pt x="2306" y="2406"/>
                  </a:cubicBezTo>
                  <a:cubicBezTo>
                    <a:pt x="2306" y="1128"/>
                    <a:pt x="1304" y="101"/>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19;p61">
              <a:extLst>
                <a:ext uri="{FF2B5EF4-FFF2-40B4-BE49-F238E27FC236}">
                  <a16:creationId xmlns:a16="http://schemas.microsoft.com/office/drawing/2014/main" id="{32DABB0C-4820-B1E6-49A4-72B6C6033418}"/>
                </a:ext>
              </a:extLst>
            </p:cNvPr>
            <p:cNvSpPr/>
            <p:nvPr/>
          </p:nvSpPr>
          <p:spPr>
            <a:xfrm>
              <a:off x="6613527" y="3471571"/>
              <a:ext cx="160092" cy="105589"/>
            </a:xfrm>
            <a:custGeom>
              <a:avLst/>
              <a:gdLst/>
              <a:ahLst/>
              <a:cxnLst/>
              <a:rect l="l" t="t" r="r" b="b"/>
              <a:pathLst>
                <a:path w="4638" h="3059" extrusionOk="0">
                  <a:moveTo>
                    <a:pt x="76" y="0"/>
                  </a:moveTo>
                  <a:cubicBezTo>
                    <a:pt x="26" y="226"/>
                    <a:pt x="1" y="426"/>
                    <a:pt x="1" y="652"/>
                  </a:cubicBezTo>
                  <a:cubicBezTo>
                    <a:pt x="1" y="1980"/>
                    <a:pt x="1078" y="3058"/>
                    <a:pt x="2407" y="3058"/>
                  </a:cubicBezTo>
                  <a:cubicBezTo>
                    <a:pt x="3409" y="3058"/>
                    <a:pt x="4261" y="2482"/>
                    <a:pt x="4637" y="1604"/>
                  </a:cubicBezTo>
                  <a:cubicBezTo>
                    <a:pt x="4487" y="1529"/>
                    <a:pt x="4336" y="1454"/>
                    <a:pt x="4186" y="1379"/>
                  </a:cubicBezTo>
                  <a:cubicBezTo>
                    <a:pt x="4036" y="1304"/>
                    <a:pt x="3885" y="1254"/>
                    <a:pt x="3735" y="1178"/>
                  </a:cubicBezTo>
                  <a:cubicBezTo>
                    <a:pt x="3710" y="1153"/>
                    <a:pt x="3685" y="1153"/>
                    <a:pt x="3660" y="1128"/>
                  </a:cubicBezTo>
                  <a:cubicBezTo>
                    <a:pt x="3610" y="1103"/>
                    <a:pt x="3585" y="1103"/>
                    <a:pt x="3534" y="1078"/>
                  </a:cubicBezTo>
                  <a:cubicBezTo>
                    <a:pt x="3058" y="878"/>
                    <a:pt x="2582" y="677"/>
                    <a:pt x="2081" y="527"/>
                  </a:cubicBezTo>
                  <a:cubicBezTo>
                    <a:pt x="2031" y="502"/>
                    <a:pt x="1981" y="502"/>
                    <a:pt x="1930" y="477"/>
                  </a:cubicBezTo>
                  <a:cubicBezTo>
                    <a:pt x="1780" y="426"/>
                    <a:pt x="1630" y="376"/>
                    <a:pt x="1479" y="351"/>
                  </a:cubicBezTo>
                  <a:cubicBezTo>
                    <a:pt x="1379" y="301"/>
                    <a:pt x="1254" y="276"/>
                    <a:pt x="1128" y="251"/>
                  </a:cubicBezTo>
                  <a:cubicBezTo>
                    <a:pt x="803" y="151"/>
                    <a:pt x="477" y="76"/>
                    <a:pt x="126" y="25"/>
                  </a:cubicBezTo>
                  <a:cubicBezTo>
                    <a:pt x="126" y="25"/>
                    <a:pt x="10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20;p61">
              <a:extLst>
                <a:ext uri="{FF2B5EF4-FFF2-40B4-BE49-F238E27FC236}">
                  <a16:creationId xmlns:a16="http://schemas.microsoft.com/office/drawing/2014/main" id="{901786BE-EAD3-FC86-080F-9FE7C70D514F}"/>
                </a:ext>
              </a:extLst>
            </p:cNvPr>
            <p:cNvSpPr/>
            <p:nvPr/>
          </p:nvSpPr>
          <p:spPr>
            <a:xfrm>
              <a:off x="6958686" y="3806550"/>
              <a:ext cx="71831" cy="27510"/>
            </a:xfrm>
            <a:custGeom>
              <a:avLst/>
              <a:gdLst/>
              <a:ahLst/>
              <a:cxnLst/>
              <a:rect l="l" t="t" r="r" b="b"/>
              <a:pathLst>
                <a:path w="2081" h="797" extrusionOk="0">
                  <a:moveTo>
                    <a:pt x="900" y="1"/>
                  </a:moveTo>
                  <a:cubicBezTo>
                    <a:pt x="878" y="1"/>
                    <a:pt x="853" y="7"/>
                    <a:pt x="828" y="20"/>
                  </a:cubicBezTo>
                  <a:lnTo>
                    <a:pt x="51" y="596"/>
                  </a:lnTo>
                  <a:cubicBezTo>
                    <a:pt x="1" y="621"/>
                    <a:pt x="1" y="696"/>
                    <a:pt x="26" y="721"/>
                  </a:cubicBezTo>
                  <a:cubicBezTo>
                    <a:pt x="40" y="751"/>
                    <a:pt x="72" y="763"/>
                    <a:pt x="106" y="763"/>
                  </a:cubicBezTo>
                  <a:cubicBezTo>
                    <a:pt x="130" y="763"/>
                    <a:pt x="155" y="757"/>
                    <a:pt x="176" y="747"/>
                  </a:cubicBezTo>
                  <a:lnTo>
                    <a:pt x="878" y="220"/>
                  </a:lnTo>
                  <a:lnTo>
                    <a:pt x="1529" y="772"/>
                  </a:lnTo>
                  <a:cubicBezTo>
                    <a:pt x="1529" y="797"/>
                    <a:pt x="1555" y="797"/>
                    <a:pt x="1580" y="797"/>
                  </a:cubicBezTo>
                  <a:cubicBezTo>
                    <a:pt x="1605" y="797"/>
                    <a:pt x="1605" y="797"/>
                    <a:pt x="1630" y="772"/>
                  </a:cubicBezTo>
                  <a:lnTo>
                    <a:pt x="2081" y="521"/>
                  </a:lnTo>
                  <a:cubicBezTo>
                    <a:pt x="2056" y="446"/>
                    <a:pt x="2031" y="396"/>
                    <a:pt x="2006" y="320"/>
                  </a:cubicBezTo>
                  <a:lnTo>
                    <a:pt x="1580" y="571"/>
                  </a:lnTo>
                  <a:lnTo>
                    <a:pt x="953" y="20"/>
                  </a:lnTo>
                  <a:cubicBezTo>
                    <a:pt x="941" y="7"/>
                    <a:pt x="922"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21;p61">
              <a:extLst>
                <a:ext uri="{FF2B5EF4-FFF2-40B4-BE49-F238E27FC236}">
                  <a16:creationId xmlns:a16="http://schemas.microsoft.com/office/drawing/2014/main" id="{8CA52B25-CF6D-F266-A85C-56E2078EF164}"/>
                </a:ext>
              </a:extLst>
            </p:cNvPr>
            <p:cNvSpPr/>
            <p:nvPr/>
          </p:nvSpPr>
          <p:spPr>
            <a:xfrm>
              <a:off x="5981161" y="3867332"/>
              <a:ext cx="91748" cy="27303"/>
            </a:xfrm>
            <a:custGeom>
              <a:avLst/>
              <a:gdLst/>
              <a:ahLst/>
              <a:cxnLst/>
              <a:rect l="l" t="t" r="r" b="b"/>
              <a:pathLst>
                <a:path w="2658" h="791" extrusionOk="0">
                  <a:moveTo>
                    <a:pt x="273" y="1"/>
                  </a:moveTo>
                  <a:cubicBezTo>
                    <a:pt x="251" y="1"/>
                    <a:pt x="226" y="13"/>
                    <a:pt x="201" y="38"/>
                  </a:cubicBezTo>
                  <a:lnTo>
                    <a:pt x="76" y="113"/>
                  </a:lnTo>
                  <a:cubicBezTo>
                    <a:pt x="51" y="214"/>
                    <a:pt x="26" y="314"/>
                    <a:pt x="1" y="414"/>
                  </a:cubicBezTo>
                  <a:lnTo>
                    <a:pt x="276" y="239"/>
                  </a:lnTo>
                  <a:lnTo>
                    <a:pt x="903" y="765"/>
                  </a:lnTo>
                  <a:cubicBezTo>
                    <a:pt x="928" y="790"/>
                    <a:pt x="928" y="790"/>
                    <a:pt x="953" y="790"/>
                  </a:cubicBezTo>
                  <a:lnTo>
                    <a:pt x="1003" y="790"/>
                  </a:lnTo>
                  <a:lnTo>
                    <a:pt x="1830" y="289"/>
                  </a:lnTo>
                  <a:lnTo>
                    <a:pt x="2482" y="740"/>
                  </a:lnTo>
                  <a:cubicBezTo>
                    <a:pt x="2501" y="759"/>
                    <a:pt x="2520" y="767"/>
                    <a:pt x="2538" y="767"/>
                  </a:cubicBezTo>
                  <a:cubicBezTo>
                    <a:pt x="2567" y="767"/>
                    <a:pt x="2592" y="746"/>
                    <a:pt x="2607" y="715"/>
                  </a:cubicBezTo>
                  <a:cubicBezTo>
                    <a:pt x="2657" y="690"/>
                    <a:pt x="2632" y="615"/>
                    <a:pt x="2582" y="590"/>
                  </a:cubicBezTo>
                  <a:lnTo>
                    <a:pt x="1880" y="88"/>
                  </a:lnTo>
                  <a:cubicBezTo>
                    <a:pt x="1868" y="76"/>
                    <a:pt x="1849" y="70"/>
                    <a:pt x="1830" y="70"/>
                  </a:cubicBezTo>
                  <a:cubicBezTo>
                    <a:pt x="1811" y="70"/>
                    <a:pt x="1793" y="76"/>
                    <a:pt x="1780" y="88"/>
                  </a:cubicBezTo>
                  <a:lnTo>
                    <a:pt x="978" y="590"/>
                  </a:lnTo>
                  <a:lnTo>
                    <a:pt x="327" y="38"/>
                  </a:lnTo>
                  <a:cubicBezTo>
                    <a:pt x="314" y="13"/>
                    <a:pt x="295"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22;p61">
              <a:extLst>
                <a:ext uri="{FF2B5EF4-FFF2-40B4-BE49-F238E27FC236}">
                  <a16:creationId xmlns:a16="http://schemas.microsoft.com/office/drawing/2014/main" id="{502F8F36-A515-1D7E-C9CC-D0EA2BAD85F9}"/>
                </a:ext>
              </a:extLst>
            </p:cNvPr>
            <p:cNvSpPr/>
            <p:nvPr/>
          </p:nvSpPr>
          <p:spPr>
            <a:xfrm>
              <a:off x="6693121" y="4346381"/>
              <a:ext cx="112493" cy="27476"/>
            </a:xfrm>
            <a:custGeom>
              <a:avLst/>
              <a:gdLst/>
              <a:ahLst/>
              <a:cxnLst/>
              <a:rect l="l" t="t" r="r" b="b"/>
              <a:pathLst>
                <a:path w="3259" h="796" extrusionOk="0">
                  <a:moveTo>
                    <a:pt x="890" y="0"/>
                  </a:moveTo>
                  <a:cubicBezTo>
                    <a:pt x="865" y="0"/>
                    <a:pt x="840" y="6"/>
                    <a:pt x="827" y="19"/>
                  </a:cubicBezTo>
                  <a:lnTo>
                    <a:pt x="51" y="595"/>
                  </a:lnTo>
                  <a:cubicBezTo>
                    <a:pt x="0" y="620"/>
                    <a:pt x="0" y="696"/>
                    <a:pt x="25" y="721"/>
                  </a:cubicBezTo>
                  <a:cubicBezTo>
                    <a:pt x="41" y="752"/>
                    <a:pt x="76" y="773"/>
                    <a:pt x="112" y="773"/>
                  </a:cubicBezTo>
                  <a:cubicBezTo>
                    <a:pt x="134" y="773"/>
                    <a:pt x="157" y="765"/>
                    <a:pt x="176" y="746"/>
                  </a:cubicBezTo>
                  <a:lnTo>
                    <a:pt x="878" y="219"/>
                  </a:lnTo>
                  <a:lnTo>
                    <a:pt x="1504" y="771"/>
                  </a:lnTo>
                  <a:cubicBezTo>
                    <a:pt x="1529" y="796"/>
                    <a:pt x="1554" y="796"/>
                    <a:pt x="1579" y="796"/>
                  </a:cubicBezTo>
                  <a:lnTo>
                    <a:pt x="1629" y="796"/>
                  </a:lnTo>
                  <a:lnTo>
                    <a:pt x="2431" y="295"/>
                  </a:lnTo>
                  <a:lnTo>
                    <a:pt x="3108" y="746"/>
                  </a:lnTo>
                  <a:cubicBezTo>
                    <a:pt x="3119" y="756"/>
                    <a:pt x="3138" y="762"/>
                    <a:pt x="3158" y="762"/>
                  </a:cubicBezTo>
                  <a:cubicBezTo>
                    <a:pt x="3187" y="762"/>
                    <a:pt x="3219" y="750"/>
                    <a:pt x="3233" y="721"/>
                  </a:cubicBezTo>
                  <a:cubicBezTo>
                    <a:pt x="3259" y="671"/>
                    <a:pt x="3259" y="620"/>
                    <a:pt x="3208" y="595"/>
                  </a:cubicBezTo>
                  <a:lnTo>
                    <a:pt x="2507" y="94"/>
                  </a:lnTo>
                  <a:cubicBezTo>
                    <a:pt x="2482" y="82"/>
                    <a:pt x="2463" y="75"/>
                    <a:pt x="2444" y="75"/>
                  </a:cubicBezTo>
                  <a:cubicBezTo>
                    <a:pt x="2425" y="75"/>
                    <a:pt x="2406" y="82"/>
                    <a:pt x="2381" y="94"/>
                  </a:cubicBezTo>
                  <a:lnTo>
                    <a:pt x="1579" y="570"/>
                  </a:lnTo>
                  <a:lnTo>
                    <a:pt x="953" y="19"/>
                  </a:lnTo>
                  <a:cubicBezTo>
                    <a:pt x="940" y="6"/>
                    <a:pt x="915" y="0"/>
                    <a:pt x="890"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23;p61">
              <a:extLst>
                <a:ext uri="{FF2B5EF4-FFF2-40B4-BE49-F238E27FC236}">
                  <a16:creationId xmlns:a16="http://schemas.microsoft.com/office/drawing/2014/main" id="{0BE30DFC-92BE-18CB-54EA-87579AF6158D}"/>
                </a:ext>
              </a:extLst>
            </p:cNvPr>
            <p:cNvSpPr/>
            <p:nvPr/>
          </p:nvSpPr>
          <p:spPr>
            <a:xfrm>
              <a:off x="6366980" y="3594759"/>
              <a:ext cx="162681" cy="139830"/>
            </a:xfrm>
            <a:custGeom>
              <a:avLst/>
              <a:gdLst/>
              <a:ahLst/>
              <a:cxnLst/>
              <a:rect l="l" t="t" r="r" b="b"/>
              <a:pathLst>
                <a:path w="4713" h="4051" extrusionOk="0">
                  <a:moveTo>
                    <a:pt x="2203" y="0"/>
                  </a:moveTo>
                  <a:cubicBezTo>
                    <a:pt x="1401" y="0"/>
                    <a:pt x="640" y="441"/>
                    <a:pt x="251" y="1218"/>
                  </a:cubicBezTo>
                  <a:cubicBezTo>
                    <a:pt x="76" y="1569"/>
                    <a:pt x="1" y="1945"/>
                    <a:pt x="1" y="2321"/>
                  </a:cubicBezTo>
                  <a:cubicBezTo>
                    <a:pt x="363" y="2084"/>
                    <a:pt x="780" y="1963"/>
                    <a:pt x="1204" y="1963"/>
                  </a:cubicBezTo>
                  <a:cubicBezTo>
                    <a:pt x="1542" y="1963"/>
                    <a:pt x="1884" y="2040"/>
                    <a:pt x="2206" y="2196"/>
                  </a:cubicBezTo>
                  <a:cubicBezTo>
                    <a:pt x="2933" y="2572"/>
                    <a:pt x="3384" y="3274"/>
                    <a:pt x="3409" y="4050"/>
                  </a:cubicBezTo>
                  <a:cubicBezTo>
                    <a:pt x="3735" y="3850"/>
                    <a:pt x="3986" y="3549"/>
                    <a:pt x="4186" y="3198"/>
                  </a:cubicBezTo>
                  <a:cubicBezTo>
                    <a:pt x="4713" y="2096"/>
                    <a:pt x="4286" y="792"/>
                    <a:pt x="3209" y="241"/>
                  </a:cubicBezTo>
                  <a:cubicBezTo>
                    <a:pt x="2883" y="78"/>
                    <a:pt x="2540" y="0"/>
                    <a:pt x="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24;p61">
              <a:extLst>
                <a:ext uri="{FF2B5EF4-FFF2-40B4-BE49-F238E27FC236}">
                  <a16:creationId xmlns:a16="http://schemas.microsoft.com/office/drawing/2014/main" id="{C1B2D632-A496-D2A1-D8DC-3E330E0DF831}"/>
                </a:ext>
              </a:extLst>
            </p:cNvPr>
            <p:cNvSpPr/>
            <p:nvPr/>
          </p:nvSpPr>
          <p:spPr>
            <a:xfrm>
              <a:off x="6872189" y="3956867"/>
              <a:ext cx="154017" cy="151842"/>
            </a:xfrm>
            <a:custGeom>
              <a:avLst/>
              <a:gdLst/>
              <a:ahLst/>
              <a:cxnLst/>
              <a:rect l="l" t="t" r="r" b="b"/>
              <a:pathLst>
                <a:path w="4462" h="4399" extrusionOk="0">
                  <a:moveTo>
                    <a:pt x="2056" y="1"/>
                  </a:moveTo>
                  <a:cubicBezTo>
                    <a:pt x="2406" y="677"/>
                    <a:pt x="2406" y="1504"/>
                    <a:pt x="1955" y="2206"/>
                  </a:cubicBezTo>
                  <a:cubicBezTo>
                    <a:pt x="1543" y="2860"/>
                    <a:pt x="804" y="3210"/>
                    <a:pt x="76" y="3210"/>
                  </a:cubicBezTo>
                  <a:cubicBezTo>
                    <a:pt x="51" y="3210"/>
                    <a:pt x="25" y="3209"/>
                    <a:pt x="0" y="3209"/>
                  </a:cubicBezTo>
                  <a:lnTo>
                    <a:pt x="0" y="3209"/>
                  </a:lnTo>
                  <a:cubicBezTo>
                    <a:pt x="176" y="3534"/>
                    <a:pt x="426" y="3835"/>
                    <a:pt x="777" y="4036"/>
                  </a:cubicBezTo>
                  <a:cubicBezTo>
                    <a:pt x="1150" y="4281"/>
                    <a:pt x="1566" y="4398"/>
                    <a:pt x="1976" y="4398"/>
                  </a:cubicBezTo>
                  <a:cubicBezTo>
                    <a:pt x="2695" y="4398"/>
                    <a:pt x="3395" y="4039"/>
                    <a:pt x="3810" y="3384"/>
                  </a:cubicBezTo>
                  <a:cubicBezTo>
                    <a:pt x="4462" y="2357"/>
                    <a:pt x="4186" y="1003"/>
                    <a:pt x="3158" y="351"/>
                  </a:cubicBezTo>
                  <a:cubicBezTo>
                    <a:pt x="2807" y="126"/>
                    <a:pt x="2431" y="1"/>
                    <a:pt x="2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225;p61">
              <a:extLst>
                <a:ext uri="{FF2B5EF4-FFF2-40B4-BE49-F238E27FC236}">
                  <a16:creationId xmlns:a16="http://schemas.microsoft.com/office/drawing/2014/main" id="{17C87D01-1074-4292-83AE-E6FB8B7604B0}"/>
                </a:ext>
              </a:extLst>
            </p:cNvPr>
            <p:cNvSpPr/>
            <p:nvPr/>
          </p:nvSpPr>
          <p:spPr>
            <a:xfrm>
              <a:off x="5995865" y="3987138"/>
              <a:ext cx="161818" cy="145008"/>
            </a:xfrm>
            <a:custGeom>
              <a:avLst/>
              <a:gdLst/>
              <a:ahLst/>
              <a:cxnLst/>
              <a:rect l="l" t="t" r="r" b="b"/>
              <a:pathLst>
                <a:path w="4688" h="4201" extrusionOk="0">
                  <a:moveTo>
                    <a:pt x="1605" y="1"/>
                  </a:moveTo>
                  <a:lnTo>
                    <a:pt x="1605" y="1"/>
                  </a:lnTo>
                  <a:cubicBezTo>
                    <a:pt x="1279" y="151"/>
                    <a:pt x="953" y="377"/>
                    <a:pt x="728" y="703"/>
                  </a:cubicBezTo>
                  <a:cubicBezTo>
                    <a:pt x="1" y="1705"/>
                    <a:pt x="226" y="3058"/>
                    <a:pt x="1229" y="3785"/>
                  </a:cubicBezTo>
                  <a:cubicBezTo>
                    <a:pt x="1618" y="4064"/>
                    <a:pt x="2070" y="4201"/>
                    <a:pt x="2517" y="4201"/>
                  </a:cubicBezTo>
                  <a:cubicBezTo>
                    <a:pt x="3196" y="4201"/>
                    <a:pt x="3864" y="3888"/>
                    <a:pt x="4287" y="3284"/>
                  </a:cubicBezTo>
                  <a:cubicBezTo>
                    <a:pt x="4537" y="2958"/>
                    <a:pt x="4662" y="2607"/>
                    <a:pt x="4688" y="2231"/>
                  </a:cubicBezTo>
                  <a:lnTo>
                    <a:pt x="4688" y="2231"/>
                  </a:lnTo>
                  <a:cubicBezTo>
                    <a:pt x="4410" y="2355"/>
                    <a:pt x="4102" y="2419"/>
                    <a:pt x="3791" y="2419"/>
                  </a:cubicBezTo>
                  <a:cubicBezTo>
                    <a:pt x="3345" y="2419"/>
                    <a:pt x="2891" y="2287"/>
                    <a:pt x="2507" y="2006"/>
                  </a:cubicBezTo>
                  <a:cubicBezTo>
                    <a:pt x="1855" y="1530"/>
                    <a:pt x="1530" y="753"/>
                    <a:pt x="1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Imagen 7">
            <a:extLst>
              <a:ext uri="{FF2B5EF4-FFF2-40B4-BE49-F238E27FC236}">
                <a16:creationId xmlns:a16="http://schemas.microsoft.com/office/drawing/2014/main" id="{758E87B5-FF3E-846D-53FE-DD4D86381EF8}"/>
              </a:ext>
            </a:extLst>
          </p:cNvPr>
          <p:cNvPicPr>
            <a:picLocks noChangeAspect="1"/>
          </p:cNvPicPr>
          <p:nvPr/>
        </p:nvPicPr>
        <p:blipFill>
          <a:blip r:embed="rId3"/>
          <a:stretch>
            <a:fillRect/>
          </a:stretch>
        </p:blipFill>
        <p:spPr>
          <a:xfrm>
            <a:off x="2016800" y="919914"/>
            <a:ext cx="5110399" cy="2971356"/>
          </a:xfrm>
          <a:prstGeom prst="rect">
            <a:avLst/>
          </a:prstGeom>
        </p:spPr>
      </p:pic>
    </p:spTree>
    <p:extLst>
      <p:ext uri="{BB962C8B-B14F-4D97-AF65-F5344CB8AC3E}">
        <p14:creationId xmlns:p14="http://schemas.microsoft.com/office/powerpoint/2010/main" val="109374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3" name="Google Shape;693;p36">
            <a:extLst>
              <a:ext uri="{FF2B5EF4-FFF2-40B4-BE49-F238E27FC236}">
                <a16:creationId xmlns:a16="http://schemas.microsoft.com/office/drawing/2014/main" id="{5F025951-DC5A-3223-562B-91FF2BC79010}"/>
              </a:ext>
            </a:extLst>
          </p:cNvPr>
          <p:cNvSpPr txBox="1"/>
          <p:nvPr/>
        </p:nvSpPr>
        <p:spPr>
          <a:xfrm>
            <a:off x="709960" y="3796145"/>
            <a:ext cx="7976610" cy="121637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s-CO" dirty="0">
              <a:solidFill>
                <a:schemeClr val="dk1"/>
              </a:solidFill>
              <a:latin typeface="Anaheim"/>
              <a:ea typeface="Anaheim"/>
              <a:cs typeface="Anaheim"/>
              <a:sym typeface="Anaheim"/>
            </a:endParaRPr>
          </a:p>
          <a:p>
            <a:pPr marL="0" lvl="0" indent="0" algn="ctr" rtl="0">
              <a:spcBef>
                <a:spcPts val="0"/>
              </a:spcBef>
              <a:spcAft>
                <a:spcPts val="0"/>
              </a:spcAft>
              <a:buNone/>
            </a:pPr>
            <a:r>
              <a:rPr lang="es-CO" dirty="0">
                <a:solidFill>
                  <a:schemeClr val="dk1"/>
                </a:solidFill>
                <a:latin typeface="Anaheim"/>
                <a:ea typeface="Anaheim"/>
                <a:cs typeface="Anaheim"/>
                <a:sym typeface="Anaheim"/>
              </a:rPr>
              <a:t>Editor: Este análisis identifica juegos que destacan en términos de ventas en relación con otros juegos publicados por la misma compañía. Por ejemplo, los juegos de Nintendo como "Super Mario Bros." tienen ventas significativamente más altas que otros juegos publicados por la misma compañía, con diferencias notables en millones de unidades vendidas.</a:t>
            </a:r>
          </a:p>
        </p:txBody>
      </p:sp>
      <p:grpSp>
        <p:nvGrpSpPr>
          <p:cNvPr id="4" name="Google Shape;4163;p61">
            <a:extLst>
              <a:ext uri="{FF2B5EF4-FFF2-40B4-BE49-F238E27FC236}">
                <a16:creationId xmlns:a16="http://schemas.microsoft.com/office/drawing/2014/main" id="{271994C5-6D4A-B2D8-4A84-1315AFC4F724}"/>
              </a:ext>
            </a:extLst>
          </p:cNvPr>
          <p:cNvGrpSpPr/>
          <p:nvPr/>
        </p:nvGrpSpPr>
        <p:grpSpPr>
          <a:xfrm>
            <a:off x="-365454" y="-149449"/>
            <a:ext cx="1230938" cy="1189779"/>
            <a:chOff x="5931872" y="3428323"/>
            <a:chExt cx="1164448" cy="1125512"/>
          </a:xfrm>
        </p:grpSpPr>
        <p:sp>
          <p:nvSpPr>
            <p:cNvPr id="6" name="Google Shape;4164;p61">
              <a:extLst>
                <a:ext uri="{FF2B5EF4-FFF2-40B4-BE49-F238E27FC236}">
                  <a16:creationId xmlns:a16="http://schemas.microsoft.com/office/drawing/2014/main" id="{22E02100-C62A-4C09-6BAC-BB0485EDA5FA}"/>
                </a:ext>
              </a:extLst>
            </p:cNvPr>
            <p:cNvSpPr/>
            <p:nvPr/>
          </p:nvSpPr>
          <p:spPr>
            <a:xfrm>
              <a:off x="5931872" y="3428323"/>
              <a:ext cx="1164448" cy="1125512"/>
            </a:xfrm>
            <a:custGeom>
              <a:avLst/>
              <a:gdLst/>
              <a:ahLst/>
              <a:cxnLst/>
              <a:rect l="l" t="t" r="r" b="b"/>
              <a:pathLst>
                <a:path w="33735" h="32607" extrusionOk="0">
                  <a:moveTo>
                    <a:pt x="16567" y="0"/>
                  </a:moveTo>
                  <a:cubicBezTo>
                    <a:pt x="16542" y="25"/>
                    <a:pt x="16517" y="25"/>
                    <a:pt x="16491" y="25"/>
                  </a:cubicBezTo>
                  <a:cubicBezTo>
                    <a:pt x="13283" y="75"/>
                    <a:pt x="10201" y="1053"/>
                    <a:pt x="7544" y="2832"/>
                  </a:cubicBezTo>
                  <a:cubicBezTo>
                    <a:pt x="7469" y="2882"/>
                    <a:pt x="7394" y="2933"/>
                    <a:pt x="7318" y="2983"/>
                  </a:cubicBezTo>
                  <a:lnTo>
                    <a:pt x="7293" y="2983"/>
                  </a:lnTo>
                  <a:cubicBezTo>
                    <a:pt x="6567" y="3509"/>
                    <a:pt x="5865" y="4060"/>
                    <a:pt x="5238" y="4662"/>
                  </a:cubicBezTo>
                  <a:lnTo>
                    <a:pt x="5088" y="4812"/>
                  </a:lnTo>
                  <a:cubicBezTo>
                    <a:pt x="4637" y="5263"/>
                    <a:pt x="4186" y="5740"/>
                    <a:pt x="3760" y="6266"/>
                  </a:cubicBezTo>
                  <a:cubicBezTo>
                    <a:pt x="3734" y="6291"/>
                    <a:pt x="3709" y="6341"/>
                    <a:pt x="3659" y="6391"/>
                  </a:cubicBezTo>
                  <a:cubicBezTo>
                    <a:pt x="3308" y="6817"/>
                    <a:pt x="2983" y="7268"/>
                    <a:pt x="2707" y="7745"/>
                  </a:cubicBezTo>
                  <a:lnTo>
                    <a:pt x="2682" y="7745"/>
                  </a:lnTo>
                  <a:cubicBezTo>
                    <a:pt x="2682" y="7770"/>
                    <a:pt x="2657" y="7795"/>
                    <a:pt x="2632" y="7820"/>
                  </a:cubicBezTo>
                  <a:cubicBezTo>
                    <a:pt x="2632" y="7845"/>
                    <a:pt x="2607" y="7870"/>
                    <a:pt x="2607" y="7870"/>
                  </a:cubicBezTo>
                  <a:cubicBezTo>
                    <a:pt x="2356" y="8296"/>
                    <a:pt x="2105" y="8722"/>
                    <a:pt x="1880" y="9123"/>
                  </a:cubicBezTo>
                  <a:cubicBezTo>
                    <a:pt x="1880" y="9148"/>
                    <a:pt x="1880" y="9148"/>
                    <a:pt x="1880" y="9173"/>
                  </a:cubicBezTo>
                  <a:cubicBezTo>
                    <a:pt x="1855" y="9173"/>
                    <a:pt x="1830" y="9223"/>
                    <a:pt x="1830" y="9223"/>
                  </a:cubicBezTo>
                  <a:cubicBezTo>
                    <a:pt x="1278" y="10301"/>
                    <a:pt x="852" y="11429"/>
                    <a:pt x="552" y="12582"/>
                  </a:cubicBezTo>
                  <a:cubicBezTo>
                    <a:pt x="526" y="12682"/>
                    <a:pt x="501" y="12807"/>
                    <a:pt x="476" y="12908"/>
                  </a:cubicBezTo>
                  <a:cubicBezTo>
                    <a:pt x="476" y="12933"/>
                    <a:pt x="476" y="12933"/>
                    <a:pt x="476" y="12933"/>
                  </a:cubicBezTo>
                  <a:cubicBezTo>
                    <a:pt x="276" y="13810"/>
                    <a:pt x="125" y="14687"/>
                    <a:pt x="50" y="15564"/>
                  </a:cubicBezTo>
                  <a:cubicBezTo>
                    <a:pt x="25" y="15965"/>
                    <a:pt x="25" y="16341"/>
                    <a:pt x="0" y="16742"/>
                  </a:cubicBezTo>
                  <a:cubicBezTo>
                    <a:pt x="0" y="16792"/>
                    <a:pt x="0" y="16817"/>
                    <a:pt x="0" y="16867"/>
                  </a:cubicBezTo>
                  <a:lnTo>
                    <a:pt x="0" y="31629"/>
                  </a:lnTo>
                  <a:cubicBezTo>
                    <a:pt x="0" y="32156"/>
                    <a:pt x="451" y="32607"/>
                    <a:pt x="978" y="32607"/>
                  </a:cubicBezTo>
                  <a:lnTo>
                    <a:pt x="32757" y="32607"/>
                  </a:lnTo>
                  <a:cubicBezTo>
                    <a:pt x="33309" y="32607"/>
                    <a:pt x="33735" y="32156"/>
                    <a:pt x="33735" y="31629"/>
                  </a:cubicBezTo>
                  <a:lnTo>
                    <a:pt x="33735" y="16867"/>
                  </a:lnTo>
                  <a:cubicBezTo>
                    <a:pt x="33735" y="14913"/>
                    <a:pt x="33409" y="12983"/>
                    <a:pt x="32732" y="11153"/>
                  </a:cubicBezTo>
                  <a:cubicBezTo>
                    <a:pt x="32707" y="11078"/>
                    <a:pt x="32682" y="11003"/>
                    <a:pt x="32657" y="10928"/>
                  </a:cubicBezTo>
                  <a:cubicBezTo>
                    <a:pt x="32582" y="10702"/>
                    <a:pt x="32481" y="10451"/>
                    <a:pt x="32381" y="10226"/>
                  </a:cubicBezTo>
                  <a:cubicBezTo>
                    <a:pt x="32231" y="9850"/>
                    <a:pt x="32055" y="9499"/>
                    <a:pt x="31880" y="9148"/>
                  </a:cubicBezTo>
                  <a:cubicBezTo>
                    <a:pt x="31755" y="8923"/>
                    <a:pt x="31629" y="8697"/>
                    <a:pt x="31504" y="8471"/>
                  </a:cubicBezTo>
                  <a:cubicBezTo>
                    <a:pt x="31454" y="8371"/>
                    <a:pt x="31404" y="8271"/>
                    <a:pt x="31329" y="8196"/>
                  </a:cubicBezTo>
                  <a:cubicBezTo>
                    <a:pt x="30752" y="7243"/>
                    <a:pt x="30101" y="6341"/>
                    <a:pt x="29324" y="5514"/>
                  </a:cubicBezTo>
                  <a:cubicBezTo>
                    <a:pt x="29148" y="5314"/>
                    <a:pt x="28973" y="5113"/>
                    <a:pt x="28797" y="4938"/>
                  </a:cubicBezTo>
                  <a:cubicBezTo>
                    <a:pt x="28221" y="4386"/>
                    <a:pt x="27594" y="3835"/>
                    <a:pt x="26943" y="3334"/>
                  </a:cubicBezTo>
                  <a:cubicBezTo>
                    <a:pt x="26742" y="3208"/>
                    <a:pt x="26542" y="3058"/>
                    <a:pt x="26341" y="2908"/>
                  </a:cubicBezTo>
                  <a:cubicBezTo>
                    <a:pt x="25965" y="2657"/>
                    <a:pt x="25614" y="2456"/>
                    <a:pt x="25263" y="2256"/>
                  </a:cubicBezTo>
                  <a:cubicBezTo>
                    <a:pt x="25263" y="2231"/>
                    <a:pt x="25238" y="2231"/>
                    <a:pt x="25238" y="2231"/>
                  </a:cubicBezTo>
                  <a:cubicBezTo>
                    <a:pt x="25213" y="2206"/>
                    <a:pt x="25188" y="2206"/>
                    <a:pt x="25188" y="2181"/>
                  </a:cubicBezTo>
                  <a:cubicBezTo>
                    <a:pt x="25163" y="2181"/>
                    <a:pt x="25138" y="2156"/>
                    <a:pt x="25113" y="2156"/>
                  </a:cubicBezTo>
                  <a:cubicBezTo>
                    <a:pt x="25013" y="2106"/>
                    <a:pt x="24938" y="2055"/>
                    <a:pt x="24837" y="2005"/>
                  </a:cubicBezTo>
                  <a:cubicBezTo>
                    <a:pt x="24687" y="1930"/>
                    <a:pt x="24512" y="1830"/>
                    <a:pt x="24361" y="1755"/>
                  </a:cubicBezTo>
                  <a:cubicBezTo>
                    <a:pt x="24211" y="1679"/>
                    <a:pt x="24060" y="1604"/>
                    <a:pt x="23910" y="1554"/>
                  </a:cubicBezTo>
                  <a:cubicBezTo>
                    <a:pt x="23885" y="1529"/>
                    <a:pt x="23835" y="1504"/>
                    <a:pt x="23810" y="1504"/>
                  </a:cubicBezTo>
                  <a:cubicBezTo>
                    <a:pt x="23760" y="1479"/>
                    <a:pt x="23735" y="1454"/>
                    <a:pt x="23710" y="1454"/>
                  </a:cubicBezTo>
                  <a:lnTo>
                    <a:pt x="23684" y="1454"/>
                  </a:lnTo>
                  <a:cubicBezTo>
                    <a:pt x="23183" y="1228"/>
                    <a:pt x="22657" y="1003"/>
                    <a:pt x="22131" y="852"/>
                  </a:cubicBezTo>
                  <a:lnTo>
                    <a:pt x="21980" y="802"/>
                  </a:lnTo>
                  <a:cubicBezTo>
                    <a:pt x="21830" y="752"/>
                    <a:pt x="21654" y="702"/>
                    <a:pt x="21504" y="652"/>
                  </a:cubicBezTo>
                  <a:cubicBezTo>
                    <a:pt x="21379" y="627"/>
                    <a:pt x="21253" y="577"/>
                    <a:pt x="21103" y="552"/>
                  </a:cubicBezTo>
                  <a:lnTo>
                    <a:pt x="21078" y="552"/>
                  </a:lnTo>
                  <a:cubicBezTo>
                    <a:pt x="20752" y="451"/>
                    <a:pt x="20401" y="376"/>
                    <a:pt x="20075" y="301"/>
                  </a:cubicBezTo>
                  <a:lnTo>
                    <a:pt x="20025" y="301"/>
                  </a:lnTo>
                  <a:cubicBezTo>
                    <a:pt x="19975" y="301"/>
                    <a:pt x="19925" y="276"/>
                    <a:pt x="19875" y="276"/>
                  </a:cubicBezTo>
                  <a:cubicBezTo>
                    <a:pt x="19649" y="226"/>
                    <a:pt x="19399" y="201"/>
                    <a:pt x="19173" y="176"/>
                  </a:cubicBezTo>
                  <a:cubicBezTo>
                    <a:pt x="18998" y="151"/>
                    <a:pt x="18847" y="126"/>
                    <a:pt x="18672" y="100"/>
                  </a:cubicBezTo>
                  <a:cubicBezTo>
                    <a:pt x="18196" y="50"/>
                    <a:pt x="17694" y="25"/>
                    <a:pt x="17218" y="25"/>
                  </a:cubicBezTo>
                  <a:cubicBezTo>
                    <a:pt x="17143" y="0"/>
                    <a:pt x="17068" y="0"/>
                    <a:pt x="16993"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65;p61">
              <a:extLst>
                <a:ext uri="{FF2B5EF4-FFF2-40B4-BE49-F238E27FC236}">
                  <a16:creationId xmlns:a16="http://schemas.microsoft.com/office/drawing/2014/main" id="{3A91FA60-F059-C8DB-61E9-423A77842752}"/>
                </a:ext>
              </a:extLst>
            </p:cNvPr>
            <p:cNvSpPr/>
            <p:nvPr/>
          </p:nvSpPr>
          <p:spPr>
            <a:xfrm>
              <a:off x="5965594" y="3462045"/>
              <a:ext cx="1097001" cy="1058065"/>
            </a:xfrm>
            <a:custGeom>
              <a:avLst/>
              <a:gdLst/>
              <a:ahLst/>
              <a:cxnLst/>
              <a:rect l="l" t="t" r="r" b="b"/>
              <a:pathLst>
                <a:path w="31781" h="30653" extrusionOk="0">
                  <a:moveTo>
                    <a:pt x="15890" y="1"/>
                  </a:moveTo>
                  <a:cubicBezTo>
                    <a:pt x="15815" y="1"/>
                    <a:pt x="15715" y="1"/>
                    <a:pt x="15615" y="26"/>
                  </a:cubicBezTo>
                  <a:lnTo>
                    <a:pt x="15540" y="26"/>
                  </a:lnTo>
                  <a:cubicBezTo>
                    <a:pt x="12432" y="76"/>
                    <a:pt x="9524" y="1053"/>
                    <a:pt x="7093" y="2657"/>
                  </a:cubicBezTo>
                  <a:cubicBezTo>
                    <a:pt x="7018" y="2707"/>
                    <a:pt x="6943" y="2758"/>
                    <a:pt x="6868" y="2808"/>
                  </a:cubicBezTo>
                  <a:cubicBezTo>
                    <a:pt x="6191" y="3284"/>
                    <a:pt x="5539" y="3835"/>
                    <a:pt x="4938" y="4412"/>
                  </a:cubicBezTo>
                  <a:cubicBezTo>
                    <a:pt x="4888" y="4437"/>
                    <a:pt x="4838" y="4487"/>
                    <a:pt x="4813" y="4512"/>
                  </a:cubicBezTo>
                  <a:cubicBezTo>
                    <a:pt x="4361" y="4963"/>
                    <a:pt x="3935" y="5414"/>
                    <a:pt x="3559" y="5890"/>
                  </a:cubicBezTo>
                  <a:cubicBezTo>
                    <a:pt x="3509" y="5941"/>
                    <a:pt x="3484" y="5966"/>
                    <a:pt x="3459" y="6016"/>
                  </a:cubicBezTo>
                  <a:cubicBezTo>
                    <a:pt x="3133" y="6417"/>
                    <a:pt x="2833" y="6843"/>
                    <a:pt x="2532" y="7294"/>
                  </a:cubicBezTo>
                  <a:cubicBezTo>
                    <a:pt x="2532" y="7319"/>
                    <a:pt x="2507" y="7344"/>
                    <a:pt x="2482" y="7394"/>
                  </a:cubicBezTo>
                  <a:cubicBezTo>
                    <a:pt x="2231" y="7795"/>
                    <a:pt x="2006" y="8196"/>
                    <a:pt x="1780" y="8597"/>
                  </a:cubicBezTo>
                  <a:cubicBezTo>
                    <a:pt x="1755" y="8622"/>
                    <a:pt x="1755" y="8672"/>
                    <a:pt x="1730" y="8697"/>
                  </a:cubicBezTo>
                  <a:cubicBezTo>
                    <a:pt x="1229" y="9700"/>
                    <a:pt x="828" y="10753"/>
                    <a:pt x="527" y="11855"/>
                  </a:cubicBezTo>
                  <a:cubicBezTo>
                    <a:pt x="502" y="11956"/>
                    <a:pt x="477" y="12056"/>
                    <a:pt x="452" y="12156"/>
                  </a:cubicBezTo>
                  <a:lnTo>
                    <a:pt x="452" y="12181"/>
                  </a:lnTo>
                  <a:cubicBezTo>
                    <a:pt x="251" y="12983"/>
                    <a:pt x="126" y="13810"/>
                    <a:pt x="51" y="14662"/>
                  </a:cubicBezTo>
                  <a:cubicBezTo>
                    <a:pt x="26" y="15038"/>
                    <a:pt x="26" y="15414"/>
                    <a:pt x="26" y="15790"/>
                  </a:cubicBezTo>
                  <a:cubicBezTo>
                    <a:pt x="1" y="15815"/>
                    <a:pt x="1" y="15865"/>
                    <a:pt x="1" y="15890"/>
                  </a:cubicBezTo>
                  <a:lnTo>
                    <a:pt x="1" y="30652"/>
                  </a:lnTo>
                  <a:lnTo>
                    <a:pt x="31780" y="30652"/>
                  </a:lnTo>
                  <a:lnTo>
                    <a:pt x="31780" y="15890"/>
                  </a:lnTo>
                  <a:cubicBezTo>
                    <a:pt x="31780" y="14011"/>
                    <a:pt x="31454" y="12181"/>
                    <a:pt x="30853" y="10502"/>
                  </a:cubicBezTo>
                  <a:cubicBezTo>
                    <a:pt x="30828" y="10427"/>
                    <a:pt x="30803" y="10377"/>
                    <a:pt x="30778" y="10301"/>
                  </a:cubicBezTo>
                  <a:cubicBezTo>
                    <a:pt x="30702" y="10076"/>
                    <a:pt x="30602" y="9850"/>
                    <a:pt x="30502" y="9625"/>
                  </a:cubicBezTo>
                  <a:cubicBezTo>
                    <a:pt x="30352" y="9299"/>
                    <a:pt x="30201" y="8948"/>
                    <a:pt x="30026" y="8622"/>
                  </a:cubicBezTo>
                  <a:cubicBezTo>
                    <a:pt x="29900" y="8397"/>
                    <a:pt x="29800" y="8171"/>
                    <a:pt x="29675" y="7971"/>
                  </a:cubicBezTo>
                  <a:cubicBezTo>
                    <a:pt x="29625" y="7895"/>
                    <a:pt x="29575" y="7795"/>
                    <a:pt x="29525" y="7720"/>
                  </a:cubicBezTo>
                  <a:cubicBezTo>
                    <a:pt x="28973" y="6818"/>
                    <a:pt x="28347" y="5966"/>
                    <a:pt x="27645" y="5189"/>
                  </a:cubicBezTo>
                  <a:cubicBezTo>
                    <a:pt x="27469" y="5013"/>
                    <a:pt x="27294" y="4838"/>
                    <a:pt x="27144" y="4662"/>
                  </a:cubicBezTo>
                  <a:cubicBezTo>
                    <a:pt x="26592" y="4111"/>
                    <a:pt x="25991" y="3610"/>
                    <a:pt x="25389" y="3159"/>
                  </a:cubicBezTo>
                  <a:cubicBezTo>
                    <a:pt x="25189" y="3008"/>
                    <a:pt x="25013" y="2883"/>
                    <a:pt x="24838" y="2758"/>
                  </a:cubicBezTo>
                  <a:cubicBezTo>
                    <a:pt x="24487" y="2532"/>
                    <a:pt x="24161" y="2306"/>
                    <a:pt x="23810" y="2106"/>
                  </a:cubicBezTo>
                  <a:cubicBezTo>
                    <a:pt x="23785" y="2106"/>
                    <a:pt x="23785" y="2106"/>
                    <a:pt x="23760" y="2081"/>
                  </a:cubicBezTo>
                  <a:cubicBezTo>
                    <a:pt x="23760" y="2081"/>
                    <a:pt x="23735" y="2081"/>
                    <a:pt x="23710" y="2056"/>
                  </a:cubicBezTo>
                  <a:cubicBezTo>
                    <a:pt x="23710" y="2056"/>
                    <a:pt x="23685" y="2056"/>
                    <a:pt x="23660" y="2031"/>
                  </a:cubicBezTo>
                  <a:cubicBezTo>
                    <a:pt x="23585" y="1981"/>
                    <a:pt x="23484" y="1931"/>
                    <a:pt x="23409" y="1880"/>
                  </a:cubicBezTo>
                  <a:cubicBezTo>
                    <a:pt x="23259" y="1805"/>
                    <a:pt x="23108" y="1730"/>
                    <a:pt x="22958" y="1655"/>
                  </a:cubicBezTo>
                  <a:cubicBezTo>
                    <a:pt x="22808" y="1580"/>
                    <a:pt x="22657" y="1530"/>
                    <a:pt x="22507" y="1454"/>
                  </a:cubicBezTo>
                  <a:cubicBezTo>
                    <a:pt x="22482" y="1429"/>
                    <a:pt x="22457" y="1429"/>
                    <a:pt x="22432" y="1404"/>
                  </a:cubicBezTo>
                  <a:cubicBezTo>
                    <a:pt x="22382" y="1379"/>
                    <a:pt x="22357" y="1379"/>
                    <a:pt x="22306" y="1354"/>
                  </a:cubicBezTo>
                  <a:cubicBezTo>
                    <a:pt x="21830" y="1154"/>
                    <a:pt x="21354" y="953"/>
                    <a:pt x="20853" y="803"/>
                  </a:cubicBezTo>
                  <a:cubicBezTo>
                    <a:pt x="20803" y="778"/>
                    <a:pt x="20753" y="778"/>
                    <a:pt x="20702" y="753"/>
                  </a:cubicBezTo>
                  <a:cubicBezTo>
                    <a:pt x="20552" y="702"/>
                    <a:pt x="20402" y="652"/>
                    <a:pt x="20251" y="627"/>
                  </a:cubicBezTo>
                  <a:cubicBezTo>
                    <a:pt x="20151" y="577"/>
                    <a:pt x="20026" y="552"/>
                    <a:pt x="19900" y="527"/>
                  </a:cubicBezTo>
                  <a:cubicBezTo>
                    <a:pt x="19575" y="427"/>
                    <a:pt x="19249" y="352"/>
                    <a:pt x="18898" y="301"/>
                  </a:cubicBezTo>
                  <a:cubicBezTo>
                    <a:pt x="18898" y="301"/>
                    <a:pt x="18873" y="276"/>
                    <a:pt x="18848" y="276"/>
                  </a:cubicBezTo>
                  <a:cubicBezTo>
                    <a:pt x="18823" y="276"/>
                    <a:pt x="18773" y="276"/>
                    <a:pt x="18722" y="251"/>
                  </a:cubicBezTo>
                  <a:cubicBezTo>
                    <a:pt x="18497" y="226"/>
                    <a:pt x="18271" y="176"/>
                    <a:pt x="18046" y="151"/>
                  </a:cubicBezTo>
                  <a:cubicBezTo>
                    <a:pt x="17895" y="126"/>
                    <a:pt x="17745" y="126"/>
                    <a:pt x="17595" y="101"/>
                  </a:cubicBezTo>
                  <a:cubicBezTo>
                    <a:pt x="17144" y="51"/>
                    <a:pt x="16692" y="26"/>
                    <a:pt x="16216" y="26"/>
                  </a:cubicBezTo>
                  <a:cubicBezTo>
                    <a:pt x="16141" y="1"/>
                    <a:pt x="16041" y="1"/>
                    <a:pt x="15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66;p61">
              <a:extLst>
                <a:ext uri="{FF2B5EF4-FFF2-40B4-BE49-F238E27FC236}">
                  <a16:creationId xmlns:a16="http://schemas.microsoft.com/office/drawing/2014/main" id="{B127EFF1-1D9B-7162-531D-33626FA7A15F}"/>
                </a:ext>
              </a:extLst>
            </p:cNvPr>
            <p:cNvSpPr/>
            <p:nvPr/>
          </p:nvSpPr>
          <p:spPr>
            <a:xfrm>
              <a:off x="6025272" y="3532112"/>
              <a:ext cx="760490" cy="230163"/>
            </a:xfrm>
            <a:custGeom>
              <a:avLst/>
              <a:gdLst/>
              <a:ahLst/>
              <a:cxnLst/>
              <a:rect l="l" t="t" r="r" b="b"/>
              <a:pathLst>
                <a:path w="22032" h="6668" extrusionOk="0">
                  <a:moveTo>
                    <a:pt x="21931" y="1"/>
                  </a:moveTo>
                  <a:lnTo>
                    <a:pt x="51" y="6567"/>
                  </a:lnTo>
                  <a:cubicBezTo>
                    <a:pt x="26" y="6592"/>
                    <a:pt x="26" y="6642"/>
                    <a:pt x="1" y="6667"/>
                  </a:cubicBezTo>
                  <a:lnTo>
                    <a:pt x="22031" y="51"/>
                  </a:lnTo>
                  <a:cubicBezTo>
                    <a:pt x="22031" y="51"/>
                    <a:pt x="22006" y="51"/>
                    <a:pt x="21981" y="26"/>
                  </a:cubicBezTo>
                  <a:cubicBezTo>
                    <a:pt x="21981" y="26"/>
                    <a:pt x="21956" y="26"/>
                    <a:pt x="2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67;p61">
              <a:extLst>
                <a:ext uri="{FF2B5EF4-FFF2-40B4-BE49-F238E27FC236}">
                  <a16:creationId xmlns:a16="http://schemas.microsoft.com/office/drawing/2014/main" id="{5DA1FA64-8607-340A-BE0D-8C85DC35EE48}"/>
                </a:ext>
              </a:extLst>
            </p:cNvPr>
            <p:cNvSpPr/>
            <p:nvPr/>
          </p:nvSpPr>
          <p:spPr>
            <a:xfrm>
              <a:off x="6051228" y="3508780"/>
              <a:ext cx="688659" cy="208520"/>
            </a:xfrm>
            <a:custGeom>
              <a:avLst/>
              <a:gdLst/>
              <a:ahLst/>
              <a:cxnLst/>
              <a:rect l="l" t="t" r="r" b="b"/>
              <a:pathLst>
                <a:path w="19951" h="6041" extrusionOk="0">
                  <a:moveTo>
                    <a:pt x="19825" y="0"/>
                  </a:moveTo>
                  <a:lnTo>
                    <a:pt x="51" y="5940"/>
                  </a:lnTo>
                  <a:cubicBezTo>
                    <a:pt x="51" y="5965"/>
                    <a:pt x="26" y="5990"/>
                    <a:pt x="1" y="6040"/>
                  </a:cubicBezTo>
                  <a:lnTo>
                    <a:pt x="19951" y="50"/>
                  </a:lnTo>
                  <a:cubicBezTo>
                    <a:pt x="19901" y="25"/>
                    <a:pt x="19876" y="25"/>
                    <a:pt x="19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68;p61">
              <a:extLst>
                <a:ext uri="{FF2B5EF4-FFF2-40B4-BE49-F238E27FC236}">
                  <a16:creationId xmlns:a16="http://schemas.microsoft.com/office/drawing/2014/main" id="{B1AF528E-F9E4-687B-A8F5-09114DE6A160}"/>
                </a:ext>
              </a:extLst>
            </p:cNvPr>
            <p:cNvSpPr/>
            <p:nvPr/>
          </p:nvSpPr>
          <p:spPr>
            <a:xfrm>
              <a:off x="6084985" y="3488001"/>
              <a:ext cx="600397" cy="181700"/>
            </a:xfrm>
            <a:custGeom>
              <a:avLst/>
              <a:gdLst/>
              <a:ahLst/>
              <a:cxnLst/>
              <a:rect l="l" t="t" r="r" b="b"/>
              <a:pathLst>
                <a:path w="17394" h="5264" extrusionOk="0">
                  <a:moveTo>
                    <a:pt x="17243" y="1"/>
                  </a:moveTo>
                  <a:lnTo>
                    <a:pt x="100" y="5138"/>
                  </a:lnTo>
                  <a:cubicBezTo>
                    <a:pt x="50" y="5189"/>
                    <a:pt x="25" y="5214"/>
                    <a:pt x="0" y="5264"/>
                  </a:cubicBezTo>
                  <a:lnTo>
                    <a:pt x="17394" y="51"/>
                  </a:lnTo>
                  <a:cubicBezTo>
                    <a:pt x="17344" y="26"/>
                    <a:pt x="17294" y="26"/>
                    <a:pt x="17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69;p61">
              <a:extLst>
                <a:ext uri="{FF2B5EF4-FFF2-40B4-BE49-F238E27FC236}">
                  <a16:creationId xmlns:a16="http://schemas.microsoft.com/office/drawing/2014/main" id="{7EBE187C-1C55-6051-CE4C-BB742C9BD6F7}"/>
                </a:ext>
              </a:extLst>
            </p:cNvPr>
            <p:cNvSpPr/>
            <p:nvPr/>
          </p:nvSpPr>
          <p:spPr>
            <a:xfrm>
              <a:off x="6131685" y="3470708"/>
              <a:ext cx="486214" cy="147079"/>
            </a:xfrm>
            <a:custGeom>
              <a:avLst/>
              <a:gdLst/>
              <a:ahLst/>
              <a:cxnLst/>
              <a:rect l="l" t="t" r="r" b="b"/>
              <a:pathLst>
                <a:path w="14086" h="4261" extrusionOk="0">
                  <a:moveTo>
                    <a:pt x="13910" y="0"/>
                  </a:moveTo>
                  <a:lnTo>
                    <a:pt x="126" y="4161"/>
                  </a:lnTo>
                  <a:cubicBezTo>
                    <a:pt x="76" y="4186"/>
                    <a:pt x="26" y="4236"/>
                    <a:pt x="1" y="4261"/>
                  </a:cubicBezTo>
                  <a:lnTo>
                    <a:pt x="14086" y="50"/>
                  </a:lnTo>
                  <a:cubicBezTo>
                    <a:pt x="14036" y="25"/>
                    <a:pt x="13986" y="25"/>
                    <a:pt x="13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70;p61">
              <a:extLst>
                <a:ext uri="{FF2B5EF4-FFF2-40B4-BE49-F238E27FC236}">
                  <a16:creationId xmlns:a16="http://schemas.microsoft.com/office/drawing/2014/main" id="{CF7DA16E-CE8E-CB95-F369-6FC390EAFA9D}"/>
                </a:ext>
              </a:extLst>
            </p:cNvPr>
            <p:cNvSpPr/>
            <p:nvPr/>
          </p:nvSpPr>
          <p:spPr>
            <a:xfrm>
              <a:off x="6202615" y="3462045"/>
              <a:ext cx="322739" cy="96925"/>
            </a:xfrm>
            <a:custGeom>
              <a:avLst/>
              <a:gdLst/>
              <a:ahLst/>
              <a:cxnLst/>
              <a:rect l="l" t="t" r="r" b="b"/>
              <a:pathLst>
                <a:path w="9350" h="2808" extrusionOk="0">
                  <a:moveTo>
                    <a:pt x="9099" y="1"/>
                  </a:moveTo>
                  <a:lnTo>
                    <a:pt x="226" y="2657"/>
                  </a:lnTo>
                  <a:cubicBezTo>
                    <a:pt x="151" y="2707"/>
                    <a:pt x="76" y="2758"/>
                    <a:pt x="1" y="2808"/>
                  </a:cubicBezTo>
                  <a:lnTo>
                    <a:pt x="9349" y="26"/>
                  </a:lnTo>
                  <a:cubicBezTo>
                    <a:pt x="9274" y="1"/>
                    <a:pt x="9174" y="1"/>
                    <a:pt x="9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71;p61">
              <a:extLst>
                <a:ext uri="{FF2B5EF4-FFF2-40B4-BE49-F238E27FC236}">
                  <a16:creationId xmlns:a16="http://schemas.microsoft.com/office/drawing/2014/main" id="{29022824-245C-6579-18EE-EF8C56A6CA16}"/>
                </a:ext>
              </a:extLst>
            </p:cNvPr>
            <p:cNvSpPr/>
            <p:nvPr/>
          </p:nvSpPr>
          <p:spPr>
            <a:xfrm>
              <a:off x="6146699" y="4268858"/>
              <a:ext cx="748926" cy="50499"/>
            </a:xfrm>
            <a:custGeom>
              <a:avLst/>
              <a:gdLst/>
              <a:ahLst/>
              <a:cxnLst/>
              <a:rect l="l" t="t" r="r" b="b"/>
              <a:pathLst>
                <a:path w="21697" h="1463" extrusionOk="0">
                  <a:moveTo>
                    <a:pt x="5615" y="1"/>
                  </a:moveTo>
                  <a:cubicBezTo>
                    <a:pt x="2403" y="1"/>
                    <a:pt x="0" y="9"/>
                    <a:pt x="17" y="34"/>
                  </a:cubicBezTo>
                  <a:lnTo>
                    <a:pt x="844" y="1463"/>
                  </a:lnTo>
                  <a:lnTo>
                    <a:pt x="20919" y="1463"/>
                  </a:lnTo>
                  <a:lnTo>
                    <a:pt x="21696" y="34"/>
                  </a:lnTo>
                  <a:cubicBezTo>
                    <a:pt x="21696" y="34"/>
                    <a:pt x="12039"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72;p61">
              <a:extLst>
                <a:ext uri="{FF2B5EF4-FFF2-40B4-BE49-F238E27FC236}">
                  <a16:creationId xmlns:a16="http://schemas.microsoft.com/office/drawing/2014/main" id="{AEA9DFFB-EFBE-CBCA-E0D6-F2F0B6D26064}"/>
                </a:ext>
              </a:extLst>
            </p:cNvPr>
            <p:cNvSpPr/>
            <p:nvPr/>
          </p:nvSpPr>
          <p:spPr>
            <a:xfrm>
              <a:off x="6109180" y="3654955"/>
              <a:ext cx="811506" cy="628115"/>
            </a:xfrm>
            <a:custGeom>
              <a:avLst/>
              <a:gdLst/>
              <a:ahLst/>
              <a:cxnLst/>
              <a:rect l="l" t="t" r="r" b="b"/>
              <a:pathLst>
                <a:path w="23510" h="18197" extrusionOk="0">
                  <a:moveTo>
                    <a:pt x="1304" y="1"/>
                  </a:moveTo>
                  <a:cubicBezTo>
                    <a:pt x="577" y="1"/>
                    <a:pt x="1" y="577"/>
                    <a:pt x="1" y="1304"/>
                  </a:cubicBezTo>
                  <a:lnTo>
                    <a:pt x="1" y="16893"/>
                  </a:lnTo>
                  <a:cubicBezTo>
                    <a:pt x="1" y="17620"/>
                    <a:pt x="577" y="18196"/>
                    <a:pt x="1304" y="18196"/>
                  </a:cubicBezTo>
                  <a:lnTo>
                    <a:pt x="22207" y="18196"/>
                  </a:lnTo>
                  <a:cubicBezTo>
                    <a:pt x="22933" y="18196"/>
                    <a:pt x="23510" y="17620"/>
                    <a:pt x="23510" y="16893"/>
                  </a:cubicBezTo>
                  <a:lnTo>
                    <a:pt x="23510" y="1304"/>
                  </a:lnTo>
                  <a:cubicBezTo>
                    <a:pt x="23510" y="577"/>
                    <a:pt x="22933" y="1"/>
                    <a:pt x="2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73;p61">
              <a:extLst>
                <a:ext uri="{FF2B5EF4-FFF2-40B4-BE49-F238E27FC236}">
                  <a16:creationId xmlns:a16="http://schemas.microsoft.com/office/drawing/2014/main" id="{DAEF8E54-A691-EA1B-4E30-31D8FF9D6B3F}"/>
                </a:ext>
              </a:extLst>
            </p:cNvPr>
            <p:cNvSpPr/>
            <p:nvPr/>
          </p:nvSpPr>
          <p:spPr>
            <a:xfrm>
              <a:off x="6175796" y="3683500"/>
              <a:ext cx="678303" cy="525149"/>
            </a:xfrm>
            <a:custGeom>
              <a:avLst/>
              <a:gdLst/>
              <a:ahLst/>
              <a:cxnLst/>
              <a:rect l="l" t="t" r="r" b="b"/>
              <a:pathLst>
                <a:path w="19651" h="15214" extrusionOk="0">
                  <a:moveTo>
                    <a:pt x="1" y="1"/>
                  </a:moveTo>
                  <a:lnTo>
                    <a:pt x="1" y="15214"/>
                  </a:lnTo>
                  <a:lnTo>
                    <a:pt x="19650" y="15214"/>
                  </a:lnTo>
                  <a:lnTo>
                    <a:pt x="19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74;p61">
              <a:extLst>
                <a:ext uri="{FF2B5EF4-FFF2-40B4-BE49-F238E27FC236}">
                  <a16:creationId xmlns:a16="http://schemas.microsoft.com/office/drawing/2014/main" id="{1883BAA1-EC14-C40C-B69C-3CA3DFCCC368}"/>
                </a:ext>
              </a:extLst>
            </p:cNvPr>
            <p:cNvSpPr/>
            <p:nvPr/>
          </p:nvSpPr>
          <p:spPr>
            <a:xfrm>
              <a:off x="6249350" y="3740589"/>
              <a:ext cx="530327" cy="410965"/>
            </a:xfrm>
            <a:custGeom>
              <a:avLst/>
              <a:gdLst/>
              <a:ahLst/>
              <a:cxnLst/>
              <a:rect l="l" t="t" r="r" b="b"/>
              <a:pathLst>
                <a:path w="15364" h="11906" extrusionOk="0">
                  <a:moveTo>
                    <a:pt x="0" y="1"/>
                  </a:moveTo>
                  <a:lnTo>
                    <a:pt x="0" y="11906"/>
                  </a:lnTo>
                  <a:lnTo>
                    <a:pt x="15364" y="11906"/>
                  </a:lnTo>
                  <a:lnTo>
                    <a:pt x="153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75;p61">
              <a:extLst>
                <a:ext uri="{FF2B5EF4-FFF2-40B4-BE49-F238E27FC236}">
                  <a16:creationId xmlns:a16="http://schemas.microsoft.com/office/drawing/2014/main" id="{2ACC72AF-E494-107A-D9D4-2BAE7E32D307}"/>
                </a:ext>
              </a:extLst>
            </p:cNvPr>
            <p:cNvSpPr/>
            <p:nvPr/>
          </p:nvSpPr>
          <p:spPr>
            <a:xfrm>
              <a:off x="6174070" y="3682637"/>
              <a:ext cx="86535" cy="66653"/>
            </a:xfrm>
            <a:custGeom>
              <a:avLst/>
              <a:gdLst/>
              <a:ahLst/>
              <a:cxnLst/>
              <a:rect l="l" t="t" r="r" b="b"/>
              <a:pathLst>
                <a:path w="2507" h="1931" extrusionOk="0">
                  <a:moveTo>
                    <a:pt x="26" y="1"/>
                  </a:moveTo>
                  <a:cubicBezTo>
                    <a:pt x="1" y="26"/>
                    <a:pt x="26" y="51"/>
                    <a:pt x="26" y="51"/>
                  </a:cubicBezTo>
                  <a:lnTo>
                    <a:pt x="2432" y="1931"/>
                  </a:lnTo>
                  <a:lnTo>
                    <a:pt x="2457" y="1931"/>
                  </a:lnTo>
                  <a:cubicBezTo>
                    <a:pt x="2482" y="1931"/>
                    <a:pt x="2482" y="1931"/>
                    <a:pt x="2507" y="1905"/>
                  </a:cubicBezTo>
                  <a:cubicBezTo>
                    <a:pt x="2507" y="1905"/>
                    <a:pt x="2507" y="1880"/>
                    <a:pt x="2482" y="1855"/>
                  </a:cubicBezTo>
                  <a:lnTo>
                    <a:pt x="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76;p61">
              <a:extLst>
                <a:ext uri="{FF2B5EF4-FFF2-40B4-BE49-F238E27FC236}">
                  <a16:creationId xmlns:a16="http://schemas.microsoft.com/office/drawing/2014/main" id="{94F1B8CE-A989-1223-CA61-0C0DABA64CCB}"/>
                </a:ext>
              </a:extLst>
            </p:cNvPr>
            <p:cNvSpPr/>
            <p:nvPr/>
          </p:nvSpPr>
          <p:spPr>
            <a:xfrm>
              <a:off x="6772714" y="3682637"/>
              <a:ext cx="82221" cy="62339"/>
            </a:xfrm>
            <a:custGeom>
              <a:avLst/>
              <a:gdLst/>
              <a:ahLst/>
              <a:cxnLst/>
              <a:rect l="l" t="t" r="r" b="b"/>
              <a:pathLst>
                <a:path w="2382" h="1806" extrusionOk="0">
                  <a:moveTo>
                    <a:pt x="2331" y="1"/>
                  </a:moveTo>
                  <a:lnTo>
                    <a:pt x="25" y="1730"/>
                  </a:lnTo>
                  <a:cubicBezTo>
                    <a:pt x="0" y="1755"/>
                    <a:pt x="0" y="1780"/>
                    <a:pt x="0" y="1780"/>
                  </a:cubicBezTo>
                  <a:cubicBezTo>
                    <a:pt x="25" y="1805"/>
                    <a:pt x="25" y="1805"/>
                    <a:pt x="50" y="1805"/>
                  </a:cubicBezTo>
                  <a:lnTo>
                    <a:pt x="2381" y="51"/>
                  </a:lnTo>
                  <a:cubicBezTo>
                    <a:pt x="2381" y="51"/>
                    <a:pt x="2381" y="26"/>
                    <a:pt x="2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77;p61">
              <a:extLst>
                <a:ext uri="{FF2B5EF4-FFF2-40B4-BE49-F238E27FC236}">
                  <a16:creationId xmlns:a16="http://schemas.microsoft.com/office/drawing/2014/main" id="{49AC3711-B07F-26B6-8777-B9531D1DE941}"/>
                </a:ext>
              </a:extLst>
            </p:cNvPr>
            <p:cNvSpPr/>
            <p:nvPr/>
          </p:nvSpPr>
          <p:spPr>
            <a:xfrm>
              <a:off x="6745033" y="4123442"/>
              <a:ext cx="109904" cy="86052"/>
            </a:xfrm>
            <a:custGeom>
              <a:avLst/>
              <a:gdLst/>
              <a:ahLst/>
              <a:cxnLst/>
              <a:rect l="l" t="t" r="r" b="b"/>
              <a:pathLst>
                <a:path w="3184" h="2493" extrusionOk="0">
                  <a:moveTo>
                    <a:pt x="51" y="1"/>
                  </a:moveTo>
                  <a:cubicBezTo>
                    <a:pt x="36" y="1"/>
                    <a:pt x="25" y="12"/>
                    <a:pt x="25" y="12"/>
                  </a:cubicBezTo>
                  <a:cubicBezTo>
                    <a:pt x="0" y="37"/>
                    <a:pt x="0" y="62"/>
                    <a:pt x="25" y="62"/>
                  </a:cubicBezTo>
                  <a:lnTo>
                    <a:pt x="3133" y="2493"/>
                  </a:lnTo>
                  <a:lnTo>
                    <a:pt x="3183" y="2493"/>
                  </a:lnTo>
                  <a:cubicBezTo>
                    <a:pt x="3183" y="2468"/>
                    <a:pt x="3183" y="2443"/>
                    <a:pt x="3183" y="2443"/>
                  </a:cubicBezTo>
                  <a:lnTo>
                    <a:pt x="75" y="12"/>
                  </a:lnTo>
                  <a:cubicBezTo>
                    <a:pt x="67" y="3"/>
                    <a:pt x="59" y="1"/>
                    <a:pt x="5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78;p61">
              <a:extLst>
                <a:ext uri="{FF2B5EF4-FFF2-40B4-BE49-F238E27FC236}">
                  <a16:creationId xmlns:a16="http://schemas.microsoft.com/office/drawing/2014/main" id="{D33F77DD-0981-5216-44E7-D71640A17CDE}"/>
                </a:ext>
              </a:extLst>
            </p:cNvPr>
            <p:cNvSpPr/>
            <p:nvPr/>
          </p:nvSpPr>
          <p:spPr>
            <a:xfrm>
              <a:off x="6174070" y="4139388"/>
              <a:ext cx="87433" cy="70105"/>
            </a:xfrm>
            <a:custGeom>
              <a:avLst/>
              <a:gdLst/>
              <a:ahLst/>
              <a:cxnLst/>
              <a:rect l="l" t="t" r="r" b="b"/>
              <a:pathLst>
                <a:path w="2533" h="2031" extrusionOk="0">
                  <a:moveTo>
                    <a:pt x="2457" y="1"/>
                  </a:moveTo>
                  <a:lnTo>
                    <a:pt x="26" y="1981"/>
                  </a:lnTo>
                  <a:cubicBezTo>
                    <a:pt x="26" y="1981"/>
                    <a:pt x="1" y="2006"/>
                    <a:pt x="26" y="2031"/>
                  </a:cubicBezTo>
                  <a:lnTo>
                    <a:pt x="76" y="2031"/>
                  </a:lnTo>
                  <a:lnTo>
                    <a:pt x="2507" y="76"/>
                  </a:lnTo>
                  <a:cubicBezTo>
                    <a:pt x="2532" y="51"/>
                    <a:pt x="2532" y="26"/>
                    <a:pt x="2532" y="26"/>
                  </a:cubicBezTo>
                  <a:cubicBezTo>
                    <a:pt x="2507" y="1"/>
                    <a:pt x="2482" y="1"/>
                    <a:pt x="24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79;p61">
              <a:extLst>
                <a:ext uri="{FF2B5EF4-FFF2-40B4-BE49-F238E27FC236}">
                  <a16:creationId xmlns:a16="http://schemas.microsoft.com/office/drawing/2014/main" id="{347A67CF-CFDE-FDCF-227D-81C0F3EF27E0}"/>
                </a:ext>
              </a:extLst>
            </p:cNvPr>
            <p:cNvSpPr/>
            <p:nvPr/>
          </p:nvSpPr>
          <p:spPr>
            <a:xfrm>
              <a:off x="6659364" y="4221571"/>
              <a:ext cx="37244" cy="37244"/>
            </a:xfrm>
            <a:custGeom>
              <a:avLst/>
              <a:gdLst/>
              <a:ahLst/>
              <a:cxnLst/>
              <a:rect l="l" t="t" r="r" b="b"/>
              <a:pathLst>
                <a:path w="1079" h="1079" extrusionOk="0">
                  <a:moveTo>
                    <a:pt x="552" y="1"/>
                  </a:moveTo>
                  <a:cubicBezTo>
                    <a:pt x="252" y="1"/>
                    <a:pt x="1" y="251"/>
                    <a:pt x="1" y="552"/>
                  </a:cubicBezTo>
                  <a:cubicBezTo>
                    <a:pt x="1" y="853"/>
                    <a:pt x="252" y="1079"/>
                    <a:pt x="552" y="1079"/>
                  </a:cubicBezTo>
                  <a:cubicBezTo>
                    <a:pt x="828" y="1079"/>
                    <a:pt x="1079" y="853"/>
                    <a:pt x="1079" y="552"/>
                  </a:cubicBezTo>
                  <a:cubicBezTo>
                    <a:pt x="1079" y="251"/>
                    <a:pt x="828"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80;p61">
              <a:extLst>
                <a:ext uri="{FF2B5EF4-FFF2-40B4-BE49-F238E27FC236}">
                  <a16:creationId xmlns:a16="http://schemas.microsoft.com/office/drawing/2014/main" id="{C5E9FBE3-A44B-F0F1-B4B8-22E0A694C629}"/>
                </a:ext>
              </a:extLst>
            </p:cNvPr>
            <p:cNvSpPr/>
            <p:nvPr/>
          </p:nvSpPr>
          <p:spPr>
            <a:xfrm>
              <a:off x="6724254" y="4221571"/>
              <a:ext cx="37244" cy="37244"/>
            </a:xfrm>
            <a:custGeom>
              <a:avLst/>
              <a:gdLst/>
              <a:ahLst/>
              <a:cxnLst/>
              <a:rect l="l" t="t" r="r" b="b"/>
              <a:pathLst>
                <a:path w="1079" h="1079" extrusionOk="0">
                  <a:moveTo>
                    <a:pt x="552" y="1"/>
                  </a:moveTo>
                  <a:cubicBezTo>
                    <a:pt x="251" y="1"/>
                    <a:pt x="1" y="251"/>
                    <a:pt x="1" y="552"/>
                  </a:cubicBezTo>
                  <a:cubicBezTo>
                    <a:pt x="1" y="853"/>
                    <a:pt x="251" y="1079"/>
                    <a:pt x="552" y="1079"/>
                  </a:cubicBezTo>
                  <a:cubicBezTo>
                    <a:pt x="853" y="1079"/>
                    <a:pt x="1078" y="853"/>
                    <a:pt x="1078" y="552"/>
                  </a:cubicBezTo>
                  <a:cubicBezTo>
                    <a:pt x="1078" y="251"/>
                    <a:pt x="853"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81;p61">
              <a:extLst>
                <a:ext uri="{FF2B5EF4-FFF2-40B4-BE49-F238E27FC236}">
                  <a16:creationId xmlns:a16="http://schemas.microsoft.com/office/drawing/2014/main" id="{C25CE7AE-30AD-0394-003D-A0907DCCCA81}"/>
                </a:ext>
              </a:extLst>
            </p:cNvPr>
            <p:cNvSpPr/>
            <p:nvPr/>
          </p:nvSpPr>
          <p:spPr>
            <a:xfrm>
              <a:off x="6789144" y="4221571"/>
              <a:ext cx="38107" cy="37244"/>
            </a:xfrm>
            <a:custGeom>
              <a:avLst/>
              <a:gdLst/>
              <a:ahLst/>
              <a:cxnLst/>
              <a:rect l="l" t="t" r="r" b="b"/>
              <a:pathLst>
                <a:path w="1104" h="1079" extrusionOk="0">
                  <a:moveTo>
                    <a:pt x="552" y="1"/>
                  </a:moveTo>
                  <a:cubicBezTo>
                    <a:pt x="251" y="1"/>
                    <a:pt x="0" y="251"/>
                    <a:pt x="0" y="552"/>
                  </a:cubicBezTo>
                  <a:cubicBezTo>
                    <a:pt x="0" y="853"/>
                    <a:pt x="251" y="1079"/>
                    <a:pt x="552" y="1079"/>
                  </a:cubicBezTo>
                  <a:cubicBezTo>
                    <a:pt x="852" y="1079"/>
                    <a:pt x="1103" y="853"/>
                    <a:pt x="1103" y="552"/>
                  </a:cubicBezTo>
                  <a:cubicBezTo>
                    <a:pt x="1103" y="251"/>
                    <a:pt x="852"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82;p61">
              <a:extLst>
                <a:ext uri="{FF2B5EF4-FFF2-40B4-BE49-F238E27FC236}">
                  <a16:creationId xmlns:a16="http://schemas.microsoft.com/office/drawing/2014/main" id="{C756A3BC-DC47-1C87-6B9A-80F0B24036E4}"/>
                </a:ext>
              </a:extLst>
            </p:cNvPr>
            <p:cNvSpPr/>
            <p:nvPr/>
          </p:nvSpPr>
          <p:spPr>
            <a:xfrm>
              <a:off x="6192260" y="4225057"/>
              <a:ext cx="174762" cy="2623"/>
            </a:xfrm>
            <a:custGeom>
              <a:avLst/>
              <a:gdLst/>
              <a:ahLst/>
              <a:cxnLst/>
              <a:rect l="l" t="t" r="r" b="b"/>
              <a:pathLst>
                <a:path w="5063" h="76" extrusionOk="0">
                  <a:moveTo>
                    <a:pt x="25" y="0"/>
                  </a:moveTo>
                  <a:cubicBezTo>
                    <a:pt x="0" y="0"/>
                    <a:pt x="0" y="25"/>
                    <a:pt x="0" y="50"/>
                  </a:cubicBezTo>
                  <a:cubicBezTo>
                    <a:pt x="0" y="75"/>
                    <a:pt x="0" y="75"/>
                    <a:pt x="25" y="75"/>
                  </a:cubicBezTo>
                  <a:lnTo>
                    <a:pt x="5013" y="75"/>
                  </a:lnTo>
                  <a:cubicBezTo>
                    <a:pt x="5038" y="75"/>
                    <a:pt x="5063" y="75"/>
                    <a:pt x="5063" y="50"/>
                  </a:cubicBezTo>
                  <a:cubicBezTo>
                    <a:pt x="5063" y="25"/>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83;p61">
              <a:extLst>
                <a:ext uri="{FF2B5EF4-FFF2-40B4-BE49-F238E27FC236}">
                  <a16:creationId xmlns:a16="http://schemas.microsoft.com/office/drawing/2014/main" id="{9A780FBF-1D7E-BF69-1995-98ED5D8B6C94}"/>
                </a:ext>
              </a:extLst>
            </p:cNvPr>
            <p:cNvSpPr/>
            <p:nvPr/>
          </p:nvSpPr>
          <p:spPr>
            <a:xfrm>
              <a:off x="6192260" y="4238035"/>
              <a:ext cx="174762" cy="2623"/>
            </a:xfrm>
            <a:custGeom>
              <a:avLst/>
              <a:gdLst/>
              <a:ahLst/>
              <a:cxnLst/>
              <a:rect l="l" t="t" r="r" b="b"/>
              <a:pathLst>
                <a:path w="5063" h="76" extrusionOk="0">
                  <a:moveTo>
                    <a:pt x="25" y="0"/>
                  </a:moveTo>
                  <a:cubicBezTo>
                    <a:pt x="0" y="0"/>
                    <a:pt x="0" y="0"/>
                    <a:pt x="0" y="25"/>
                  </a:cubicBezTo>
                  <a:cubicBezTo>
                    <a:pt x="0" y="50"/>
                    <a:pt x="0" y="75"/>
                    <a:pt x="25" y="75"/>
                  </a:cubicBezTo>
                  <a:lnTo>
                    <a:pt x="5013" y="75"/>
                  </a:lnTo>
                  <a:cubicBezTo>
                    <a:pt x="5038" y="75"/>
                    <a:pt x="5063" y="50"/>
                    <a:pt x="5063" y="25"/>
                  </a:cubicBezTo>
                  <a:cubicBezTo>
                    <a:pt x="5063" y="0"/>
                    <a:pt x="5038" y="0"/>
                    <a:pt x="5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84;p61">
              <a:extLst>
                <a:ext uri="{FF2B5EF4-FFF2-40B4-BE49-F238E27FC236}">
                  <a16:creationId xmlns:a16="http://schemas.microsoft.com/office/drawing/2014/main" id="{C740CDB5-450A-82A8-70D5-A5046DD14564}"/>
                </a:ext>
              </a:extLst>
            </p:cNvPr>
            <p:cNvSpPr/>
            <p:nvPr/>
          </p:nvSpPr>
          <p:spPr>
            <a:xfrm>
              <a:off x="6192260" y="4250115"/>
              <a:ext cx="174762" cy="2658"/>
            </a:xfrm>
            <a:custGeom>
              <a:avLst/>
              <a:gdLst/>
              <a:ahLst/>
              <a:cxnLst/>
              <a:rect l="l" t="t" r="r" b="b"/>
              <a:pathLst>
                <a:path w="5063" h="77" extrusionOk="0">
                  <a:moveTo>
                    <a:pt x="25" y="1"/>
                  </a:moveTo>
                  <a:cubicBezTo>
                    <a:pt x="0" y="1"/>
                    <a:pt x="0" y="26"/>
                    <a:pt x="0" y="51"/>
                  </a:cubicBezTo>
                  <a:cubicBezTo>
                    <a:pt x="0" y="51"/>
                    <a:pt x="0" y="76"/>
                    <a:pt x="25" y="76"/>
                  </a:cubicBezTo>
                  <a:lnTo>
                    <a:pt x="5013" y="76"/>
                  </a:lnTo>
                  <a:cubicBezTo>
                    <a:pt x="5038" y="76"/>
                    <a:pt x="5063" y="51"/>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85;p61">
              <a:extLst>
                <a:ext uri="{FF2B5EF4-FFF2-40B4-BE49-F238E27FC236}">
                  <a16:creationId xmlns:a16="http://schemas.microsoft.com/office/drawing/2014/main" id="{0EB55365-3618-E31E-EAEE-75DE0F35ACA9}"/>
                </a:ext>
              </a:extLst>
            </p:cNvPr>
            <p:cNvSpPr/>
            <p:nvPr/>
          </p:nvSpPr>
          <p:spPr>
            <a:xfrm>
              <a:off x="6192260" y="4262231"/>
              <a:ext cx="174762" cy="2623"/>
            </a:xfrm>
            <a:custGeom>
              <a:avLst/>
              <a:gdLst/>
              <a:ahLst/>
              <a:cxnLst/>
              <a:rect l="l" t="t" r="r" b="b"/>
              <a:pathLst>
                <a:path w="5063" h="76" extrusionOk="0">
                  <a:moveTo>
                    <a:pt x="25" y="1"/>
                  </a:moveTo>
                  <a:cubicBezTo>
                    <a:pt x="0" y="1"/>
                    <a:pt x="0" y="26"/>
                    <a:pt x="0" y="51"/>
                  </a:cubicBezTo>
                  <a:cubicBezTo>
                    <a:pt x="0" y="76"/>
                    <a:pt x="0" y="76"/>
                    <a:pt x="25" y="76"/>
                  </a:cubicBezTo>
                  <a:lnTo>
                    <a:pt x="5013" y="76"/>
                  </a:lnTo>
                  <a:cubicBezTo>
                    <a:pt x="5038" y="76"/>
                    <a:pt x="5063" y="76"/>
                    <a:pt x="5063" y="51"/>
                  </a:cubicBezTo>
                  <a:cubicBezTo>
                    <a:pt x="5063" y="26"/>
                    <a:pt x="5038" y="1"/>
                    <a:pt x="5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86;p61">
              <a:extLst>
                <a:ext uri="{FF2B5EF4-FFF2-40B4-BE49-F238E27FC236}">
                  <a16:creationId xmlns:a16="http://schemas.microsoft.com/office/drawing/2014/main" id="{FAA81B67-FFF4-F66C-FB67-44EA5F1D98B7}"/>
                </a:ext>
              </a:extLst>
            </p:cNvPr>
            <p:cNvSpPr/>
            <p:nvPr/>
          </p:nvSpPr>
          <p:spPr>
            <a:xfrm>
              <a:off x="6345373" y="3904955"/>
              <a:ext cx="6938" cy="203343"/>
            </a:xfrm>
            <a:custGeom>
              <a:avLst/>
              <a:gdLst/>
              <a:ahLst/>
              <a:cxnLst/>
              <a:rect l="l" t="t" r="r" b="b"/>
              <a:pathLst>
                <a:path w="201" h="5891" extrusionOk="0">
                  <a:moveTo>
                    <a:pt x="0" y="1"/>
                  </a:moveTo>
                  <a:lnTo>
                    <a:pt x="0"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87;p61">
              <a:extLst>
                <a:ext uri="{FF2B5EF4-FFF2-40B4-BE49-F238E27FC236}">
                  <a16:creationId xmlns:a16="http://schemas.microsoft.com/office/drawing/2014/main" id="{D27AAD46-2AF6-E66D-AB9A-45ED555175F4}"/>
                </a:ext>
              </a:extLst>
            </p:cNvPr>
            <p:cNvSpPr/>
            <p:nvPr/>
          </p:nvSpPr>
          <p:spPr>
            <a:xfrm>
              <a:off x="6411954" y="3904955"/>
              <a:ext cx="6973" cy="203343"/>
            </a:xfrm>
            <a:custGeom>
              <a:avLst/>
              <a:gdLst/>
              <a:ahLst/>
              <a:cxnLst/>
              <a:rect l="l" t="t" r="r" b="b"/>
              <a:pathLst>
                <a:path w="202" h="5891" extrusionOk="0">
                  <a:moveTo>
                    <a:pt x="1" y="1"/>
                  </a:moveTo>
                  <a:lnTo>
                    <a:pt x="1" y="5891"/>
                  </a:lnTo>
                  <a:lnTo>
                    <a:pt x="201" y="5891"/>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88;p61">
              <a:extLst>
                <a:ext uri="{FF2B5EF4-FFF2-40B4-BE49-F238E27FC236}">
                  <a16:creationId xmlns:a16="http://schemas.microsoft.com/office/drawing/2014/main" id="{285D8B79-5D38-E206-ADC9-02384F752351}"/>
                </a:ext>
              </a:extLst>
            </p:cNvPr>
            <p:cNvSpPr/>
            <p:nvPr/>
          </p:nvSpPr>
          <p:spPr>
            <a:xfrm>
              <a:off x="6347099" y="3926596"/>
              <a:ext cx="69242" cy="15602"/>
            </a:xfrm>
            <a:custGeom>
              <a:avLst/>
              <a:gdLst/>
              <a:ahLst/>
              <a:cxnLst/>
              <a:rect l="l" t="t" r="r" b="b"/>
              <a:pathLst>
                <a:path w="2006" h="452" extrusionOk="0">
                  <a:moveTo>
                    <a:pt x="1980" y="0"/>
                  </a:moveTo>
                  <a:lnTo>
                    <a:pt x="0" y="301"/>
                  </a:lnTo>
                  <a:lnTo>
                    <a:pt x="25" y="452"/>
                  </a:lnTo>
                  <a:lnTo>
                    <a:pt x="2005" y="151"/>
                  </a:lnTo>
                  <a:lnTo>
                    <a:pt x="1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89;p61">
              <a:extLst>
                <a:ext uri="{FF2B5EF4-FFF2-40B4-BE49-F238E27FC236}">
                  <a16:creationId xmlns:a16="http://schemas.microsoft.com/office/drawing/2014/main" id="{F5D5EC5A-C0F4-9C82-6501-066C9B63561C}"/>
                </a:ext>
              </a:extLst>
            </p:cNvPr>
            <p:cNvSpPr/>
            <p:nvPr/>
          </p:nvSpPr>
          <p:spPr>
            <a:xfrm>
              <a:off x="6351413" y="3962044"/>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90;p61">
              <a:extLst>
                <a:ext uri="{FF2B5EF4-FFF2-40B4-BE49-F238E27FC236}">
                  <a16:creationId xmlns:a16="http://schemas.microsoft.com/office/drawing/2014/main" id="{39264B93-4BE3-7010-DA17-E4387AD5EF05}"/>
                </a:ext>
              </a:extLst>
            </p:cNvPr>
            <p:cNvSpPr/>
            <p:nvPr/>
          </p:nvSpPr>
          <p:spPr>
            <a:xfrm>
              <a:off x="6351413" y="3999253"/>
              <a:ext cx="60578" cy="6110"/>
            </a:xfrm>
            <a:custGeom>
              <a:avLst/>
              <a:gdLst/>
              <a:ahLst/>
              <a:cxnLst/>
              <a:rect l="l" t="t" r="r" b="b"/>
              <a:pathLst>
                <a:path w="1755" h="177" extrusionOk="0">
                  <a:moveTo>
                    <a:pt x="1" y="1"/>
                  </a:moveTo>
                  <a:lnTo>
                    <a:pt x="1" y="176"/>
                  </a:lnTo>
                  <a:lnTo>
                    <a:pt x="1755" y="176"/>
                  </a:lnTo>
                  <a:lnTo>
                    <a:pt x="1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91;p61">
              <a:extLst>
                <a:ext uri="{FF2B5EF4-FFF2-40B4-BE49-F238E27FC236}">
                  <a16:creationId xmlns:a16="http://schemas.microsoft.com/office/drawing/2014/main" id="{95C1E5A4-771F-51E7-07DD-4D97E84E622D}"/>
                </a:ext>
              </a:extLst>
            </p:cNvPr>
            <p:cNvSpPr/>
            <p:nvPr/>
          </p:nvSpPr>
          <p:spPr>
            <a:xfrm>
              <a:off x="6347099" y="4026072"/>
              <a:ext cx="66653" cy="16465"/>
            </a:xfrm>
            <a:custGeom>
              <a:avLst/>
              <a:gdLst/>
              <a:ahLst/>
              <a:cxnLst/>
              <a:rect l="l" t="t" r="r" b="b"/>
              <a:pathLst>
                <a:path w="1931" h="477" extrusionOk="0">
                  <a:moveTo>
                    <a:pt x="25" y="1"/>
                  </a:moveTo>
                  <a:lnTo>
                    <a:pt x="0" y="151"/>
                  </a:lnTo>
                  <a:lnTo>
                    <a:pt x="1905" y="477"/>
                  </a:lnTo>
                  <a:lnTo>
                    <a:pt x="1930" y="301"/>
                  </a:lnTo>
                  <a:lnTo>
                    <a:pt x="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92;p61">
              <a:extLst>
                <a:ext uri="{FF2B5EF4-FFF2-40B4-BE49-F238E27FC236}">
                  <a16:creationId xmlns:a16="http://schemas.microsoft.com/office/drawing/2014/main" id="{38E979BA-E292-DDAC-C5EA-F061F5298CB9}"/>
                </a:ext>
              </a:extLst>
            </p:cNvPr>
            <p:cNvSpPr/>
            <p:nvPr/>
          </p:nvSpPr>
          <p:spPr>
            <a:xfrm>
              <a:off x="6348824" y="4069320"/>
              <a:ext cx="66653" cy="5247"/>
            </a:xfrm>
            <a:custGeom>
              <a:avLst/>
              <a:gdLst/>
              <a:ahLst/>
              <a:cxnLst/>
              <a:rect l="l" t="t" r="r" b="b"/>
              <a:pathLst>
                <a:path w="1931" h="152" extrusionOk="0">
                  <a:moveTo>
                    <a:pt x="0" y="1"/>
                  </a:moveTo>
                  <a:lnTo>
                    <a:pt x="0" y="151"/>
                  </a:lnTo>
                  <a:lnTo>
                    <a:pt x="1930" y="151"/>
                  </a:lnTo>
                  <a:lnTo>
                    <a:pt x="1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93;p61">
              <a:extLst>
                <a:ext uri="{FF2B5EF4-FFF2-40B4-BE49-F238E27FC236}">
                  <a16:creationId xmlns:a16="http://schemas.microsoft.com/office/drawing/2014/main" id="{37C76879-091D-9517-0CAC-0F6AE83F0341}"/>
                </a:ext>
              </a:extLst>
            </p:cNvPr>
            <p:cNvSpPr/>
            <p:nvPr/>
          </p:nvSpPr>
          <p:spPr>
            <a:xfrm>
              <a:off x="6616116" y="3749253"/>
              <a:ext cx="6110" cy="156606"/>
            </a:xfrm>
            <a:custGeom>
              <a:avLst/>
              <a:gdLst/>
              <a:ahLst/>
              <a:cxnLst/>
              <a:rect l="l" t="t" r="r" b="b"/>
              <a:pathLst>
                <a:path w="177" h="4537" extrusionOk="0">
                  <a:moveTo>
                    <a:pt x="1" y="1"/>
                  </a:moveTo>
                  <a:lnTo>
                    <a:pt x="1" y="4537"/>
                  </a:lnTo>
                  <a:lnTo>
                    <a:pt x="176" y="4537"/>
                  </a:lnTo>
                  <a:lnTo>
                    <a:pt x="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94;p61">
              <a:extLst>
                <a:ext uri="{FF2B5EF4-FFF2-40B4-BE49-F238E27FC236}">
                  <a16:creationId xmlns:a16="http://schemas.microsoft.com/office/drawing/2014/main" id="{581B5F41-E072-51BC-7346-EC6C19017A8D}"/>
                </a:ext>
              </a:extLst>
            </p:cNvPr>
            <p:cNvSpPr/>
            <p:nvPr/>
          </p:nvSpPr>
          <p:spPr>
            <a:xfrm>
              <a:off x="6682731" y="3749253"/>
              <a:ext cx="6973" cy="156606"/>
            </a:xfrm>
            <a:custGeom>
              <a:avLst/>
              <a:gdLst/>
              <a:ahLst/>
              <a:cxnLst/>
              <a:rect l="l" t="t" r="r" b="b"/>
              <a:pathLst>
                <a:path w="202" h="4537" extrusionOk="0">
                  <a:moveTo>
                    <a:pt x="1" y="1"/>
                  </a:moveTo>
                  <a:lnTo>
                    <a:pt x="1" y="4537"/>
                  </a:lnTo>
                  <a:lnTo>
                    <a:pt x="201" y="4537"/>
                  </a:lnTo>
                  <a:lnTo>
                    <a:pt x="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95;p61">
              <a:extLst>
                <a:ext uri="{FF2B5EF4-FFF2-40B4-BE49-F238E27FC236}">
                  <a16:creationId xmlns:a16="http://schemas.microsoft.com/office/drawing/2014/main" id="{94BB3DBE-C353-C95E-7EF7-845906AF953F}"/>
                </a:ext>
              </a:extLst>
            </p:cNvPr>
            <p:cNvSpPr/>
            <p:nvPr/>
          </p:nvSpPr>
          <p:spPr>
            <a:xfrm>
              <a:off x="6621328" y="3759642"/>
              <a:ext cx="61441" cy="5212"/>
            </a:xfrm>
            <a:custGeom>
              <a:avLst/>
              <a:gdLst/>
              <a:ahLst/>
              <a:cxnLst/>
              <a:rect l="l" t="t" r="r" b="b"/>
              <a:pathLst>
                <a:path w="1780" h="151" extrusionOk="0">
                  <a:moveTo>
                    <a:pt x="0" y="0"/>
                  </a:moveTo>
                  <a:lnTo>
                    <a:pt x="0" y="151"/>
                  </a:lnTo>
                  <a:lnTo>
                    <a:pt x="1780" y="151"/>
                  </a:lnTo>
                  <a:lnTo>
                    <a:pt x="1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96;p61">
              <a:extLst>
                <a:ext uri="{FF2B5EF4-FFF2-40B4-BE49-F238E27FC236}">
                  <a16:creationId xmlns:a16="http://schemas.microsoft.com/office/drawing/2014/main" id="{1F10C442-C0C5-3978-7A38-C68884C0B4AB}"/>
                </a:ext>
              </a:extLst>
            </p:cNvPr>
            <p:cNvSpPr/>
            <p:nvPr/>
          </p:nvSpPr>
          <p:spPr>
            <a:xfrm>
              <a:off x="6621328" y="3796816"/>
              <a:ext cx="61441" cy="6110"/>
            </a:xfrm>
            <a:custGeom>
              <a:avLst/>
              <a:gdLst/>
              <a:ahLst/>
              <a:cxnLst/>
              <a:rect l="l" t="t" r="r" b="b"/>
              <a:pathLst>
                <a:path w="1780" h="177" extrusionOk="0">
                  <a:moveTo>
                    <a:pt x="0" y="1"/>
                  </a:moveTo>
                  <a:lnTo>
                    <a:pt x="0" y="176"/>
                  </a:lnTo>
                  <a:lnTo>
                    <a:pt x="1780" y="176"/>
                  </a:lnTo>
                  <a:lnTo>
                    <a:pt x="17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97;p61">
              <a:extLst>
                <a:ext uri="{FF2B5EF4-FFF2-40B4-BE49-F238E27FC236}">
                  <a16:creationId xmlns:a16="http://schemas.microsoft.com/office/drawing/2014/main" id="{E8C77BC4-EDB3-3BAA-9243-777AED014560}"/>
                </a:ext>
              </a:extLst>
            </p:cNvPr>
            <p:cNvSpPr/>
            <p:nvPr/>
          </p:nvSpPr>
          <p:spPr>
            <a:xfrm>
              <a:off x="6617841" y="3823635"/>
              <a:ext cx="66653" cy="16499"/>
            </a:xfrm>
            <a:custGeom>
              <a:avLst/>
              <a:gdLst/>
              <a:ahLst/>
              <a:cxnLst/>
              <a:rect l="l" t="t" r="r" b="b"/>
              <a:pathLst>
                <a:path w="1931" h="478" extrusionOk="0">
                  <a:moveTo>
                    <a:pt x="26" y="1"/>
                  </a:moveTo>
                  <a:lnTo>
                    <a:pt x="1" y="151"/>
                  </a:lnTo>
                  <a:lnTo>
                    <a:pt x="1906" y="477"/>
                  </a:lnTo>
                  <a:lnTo>
                    <a:pt x="1931" y="302"/>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98;p61">
              <a:extLst>
                <a:ext uri="{FF2B5EF4-FFF2-40B4-BE49-F238E27FC236}">
                  <a16:creationId xmlns:a16="http://schemas.microsoft.com/office/drawing/2014/main" id="{A0107814-7530-9B3C-43B4-3B01069A19A0}"/>
                </a:ext>
              </a:extLst>
            </p:cNvPr>
            <p:cNvSpPr/>
            <p:nvPr/>
          </p:nvSpPr>
          <p:spPr>
            <a:xfrm>
              <a:off x="6619602" y="3866918"/>
              <a:ext cx="66619" cy="5212"/>
            </a:xfrm>
            <a:custGeom>
              <a:avLst/>
              <a:gdLst/>
              <a:ahLst/>
              <a:cxnLst/>
              <a:rect l="l" t="t" r="r" b="b"/>
              <a:pathLst>
                <a:path w="1930" h="151" extrusionOk="0">
                  <a:moveTo>
                    <a:pt x="0" y="0"/>
                  </a:moveTo>
                  <a:lnTo>
                    <a:pt x="0" y="150"/>
                  </a:lnTo>
                  <a:lnTo>
                    <a:pt x="1930" y="150"/>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99;p61">
              <a:extLst>
                <a:ext uri="{FF2B5EF4-FFF2-40B4-BE49-F238E27FC236}">
                  <a16:creationId xmlns:a16="http://schemas.microsoft.com/office/drawing/2014/main" id="{2CBE5B9A-AFAF-29AE-67DC-78439E8E7333}"/>
                </a:ext>
              </a:extLst>
            </p:cNvPr>
            <p:cNvSpPr/>
            <p:nvPr/>
          </p:nvSpPr>
          <p:spPr>
            <a:xfrm>
              <a:off x="6257116" y="3900640"/>
              <a:ext cx="519972" cy="14739"/>
            </a:xfrm>
            <a:custGeom>
              <a:avLst/>
              <a:gdLst/>
              <a:ahLst/>
              <a:cxnLst/>
              <a:rect l="l" t="t" r="r" b="b"/>
              <a:pathLst>
                <a:path w="15064" h="427" extrusionOk="0">
                  <a:moveTo>
                    <a:pt x="1" y="1"/>
                  </a:moveTo>
                  <a:lnTo>
                    <a:pt x="1" y="427"/>
                  </a:lnTo>
                  <a:lnTo>
                    <a:pt x="15063" y="427"/>
                  </a:lnTo>
                  <a:lnTo>
                    <a:pt x="15063"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200;p61">
              <a:extLst>
                <a:ext uri="{FF2B5EF4-FFF2-40B4-BE49-F238E27FC236}">
                  <a16:creationId xmlns:a16="http://schemas.microsoft.com/office/drawing/2014/main" id="{6D99FC7A-CCF4-3886-5536-61E7488C7372}"/>
                </a:ext>
              </a:extLst>
            </p:cNvPr>
            <p:cNvSpPr/>
            <p:nvPr/>
          </p:nvSpPr>
          <p:spPr>
            <a:xfrm>
              <a:off x="6257116" y="4104803"/>
              <a:ext cx="519972" cy="15602"/>
            </a:xfrm>
            <a:custGeom>
              <a:avLst/>
              <a:gdLst/>
              <a:ahLst/>
              <a:cxnLst/>
              <a:rect l="l" t="t" r="r" b="b"/>
              <a:pathLst>
                <a:path w="15064" h="452" extrusionOk="0">
                  <a:moveTo>
                    <a:pt x="1" y="0"/>
                  </a:moveTo>
                  <a:lnTo>
                    <a:pt x="1" y="451"/>
                  </a:lnTo>
                  <a:lnTo>
                    <a:pt x="15063" y="451"/>
                  </a:lnTo>
                  <a:lnTo>
                    <a:pt x="15063" y="0"/>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201;p61">
              <a:extLst>
                <a:ext uri="{FF2B5EF4-FFF2-40B4-BE49-F238E27FC236}">
                  <a16:creationId xmlns:a16="http://schemas.microsoft.com/office/drawing/2014/main" id="{F6E6F2EF-2D03-8FA1-6B0E-D6C0640159B4}"/>
                </a:ext>
              </a:extLst>
            </p:cNvPr>
            <p:cNvSpPr/>
            <p:nvPr/>
          </p:nvSpPr>
          <p:spPr>
            <a:xfrm>
              <a:off x="6501937" y="381065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202;p61">
              <a:extLst>
                <a:ext uri="{FF2B5EF4-FFF2-40B4-BE49-F238E27FC236}">
                  <a16:creationId xmlns:a16="http://schemas.microsoft.com/office/drawing/2014/main" id="{CCA50800-EF40-6D26-177B-B001AAFCC4DB}"/>
                </a:ext>
              </a:extLst>
            </p:cNvPr>
            <p:cNvSpPr/>
            <p:nvPr/>
          </p:nvSpPr>
          <p:spPr>
            <a:xfrm>
              <a:off x="6655913" y="4003567"/>
              <a:ext cx="31169" cy="77043"/>
            </a:xfrm>
            <a:custGeom>
              <a:avLst/>
              <a:gdLst/>
              <a:ahLst/>
              <a:cxnLst/>
              <a:rect l="l" t="t" r="r" b="b"/>
              <a:pathLst>
                <a:path w="903" h="2232" extrusionOk="0">
                  <a:moveTo>
                    <a:pt x="1" y="1"/>
                  </a:moveTo>
                  <a:lnTo>
                    <a:pt x="1" y="2232"/>
                  </a:lnTo>
                  <a:lnTo>
                    <a:pt x="903" y="2232"/>
                  </a:ln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203;p61">
              <a:extLst>
                <a:ext uri="{FF2B5EF4-FFF2-40B4-BE49-F238E27FC236}">
                  <a16:creationId xmlns:a16="http://schemas.microsoft.com/office/drawing/2014/main" id="{AF36179E-FF68-0FF1-F6B9-6A6D1402C77C}"/>
                </a:ext>
              </a:extLst>
            </p:cNvPr>
            <p:cNvSpPr/>
            <p:nvPr/>
          </p:nvSpPr>
          <p:spPr>
            <a:xfrm>
              <a:off x="6315068" y="3755293"/>
              <a:ext cx="28580" cy="28615"/>
            </a:xfrm>
            <a:custGeom>
              <a:avLst/>
              <a:gdLst/>
              <a:ahLst/>
              <a:cxnLst/>
              <a:rect l="l" t="t" r="r" b="b"/>
              <a:pathLst>
                <a:path w="828" h="829" extrusionOk="0">
                  <a:moveTo>
                    <a:pt x="402" y="1"/>
                  </a:moveTo>
                  <a:cubicBezTo>
                    <a:pt x="176" y="1"/>
                    <a:pt x="1" y="201"/>
                    <a:pt x="1" y="427"/>
                  </a:cubicBezTo>
                  <a:cubicBezTo>
                    <a:pt x="1" y="653"/>
                    <a:pt x="176" y="828"/>
                    <a:pt x="402" y="828"/>
                  </a:cubicBezTo>
                  <a:cubicBezTo>
                    <a:pt x="628" y="828"/>
                    <a:pt x="828" y="653"/>
                    <a:pt x="828" y="427"/>
                  </a:cubicBezTo>
                  <a:cubicBezTo>
                    <a:pt x="828" y="201"/>
                    <a:pt x="628" y="1"/>
                    <a:pt x="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04;p61">
              <a:extLst>
                <a:ext uri="{FF2B5EF4-FFF2-40B4-BE49-F238E27FC236}">
                  <a16:creationId xmlns:a16="http://schemas.microsoft.com/office/drawing/2014/main" id="{AD56D2C2-9C93-2F5B-4217-F288DFF3742E}"/>
                </a:ext>
              </a:extLst>
            </p:cNvPr>
            <p:cNvSpPr/>
            <p:nvPr/>
          </p:nvSpPr>
          <p:spPr>
            <a:xfrm>
              <a:off x="6357488" y="3755293"/>
              <a:ext cx="29443" cy="28615"/>
            </a:xfrm>
            <a:custGeom>
              <a:avLst/>
              <a:gdLst/>
              <a:ahLst/>
              <a:cxnLst/>
              <a:rect l="l" t="t" r="r" b="b"/>
              <a:pathLst>
                <a:path w="853" h="829" extrusionOk="0">
                  <a:moveTo>
                    <a:pt x="426" y="1"/>
                  </a:moveTo>
                  <a:cubicBezTo>
                    <a:pt x="201" y="1"/>
                    <a:pt x="0" y="201"/>
                    <a:pt x="0" y="427"/>
                  </a:cubicBezTo>
                  <a:cubicBezTo>
                    <a:pt x="0" y="653"/>
                    <a:pt x="201" y="828"/>
                    <a:pt x="426" y="828"/>
                  </a:cubicBezTo>
                  <a:cubicBezTo>
                    <a:pt x="652" y="828"/>
                    <a:pt x="852" y="653"/>
                    <a:pt x="852" y="427"/>
                  </a:cubicBezTo>
                  <a:cubicBezTo>
                    <a:pt x="852" y="201"/>
                    <a:pt x="652"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05;p61">
              <a:extLst>
                <a:ext uri="{FF2B5EF4-FFF2-40B4-BE49-F238E27FC236}">
                  <a16:creationId xmlns:a16="http://schemas.microsoft.com/office/drawing/2014/main" id="{B1994B92-3FF5-3E84-01B9-E2F5F3C25747}"/>
                </a:ext>
              </a:extLst>
            </p:cNvPr>
            <p:cNvSpPr/>
            <p:nvPr/>
          </p:nvSpPr>
          <p:spPr>
            <a:xfrm>
              <a:off x="6274408" y="3755293"/>
              <a:ext cx="28615" cy="28615"/>
            </a:xfrm>
            <a:custGeom>
              <a:avLst/>
              <a:gdLst/>
              <a:ahLst/>
              <a:cxnLst/>
              <a:rect l="l" t="t" r="r" b="b"/>
              <a:pathLst>
                <a:path w="829" h="829" extrusionOk="0">
                  <a:moveTo>
                    <a:pt x="427" y="1"/>
                  </a:moveTo>
                  <a:cubicBezTo>
                    <a:pt x="201" y="1"/>
                    <a:pt x="1" y="201"/>
                    <a:pt x="1" y="427"/>
                  </a:cubicBezTo>
                  <a:cubicBezTo>
                    <a:pt x="1" y="653"/>
                    <a:pt x="201" y="828"/>
                    <a:pt x="427" y="828"/>
                  </a:cubicBezTo>
                  <a:cubicBezTo>
                    <a:pt x="653" y="828"/>
                    <a:pt x="828" y="653"/>
                    <a:pt x="828" y="427"/>
                  </a:cubicBezTo>
                  <a:cubicBezTo>
                    <a:pt x="828" y="201"/>
                    <a:pt x="653"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06;p61">
              <a:extLst>
                <a:ext uri="{FF2B5EF4-FFF2-40B4-BE49-F238E27FC236}">
                  <a16:creationId xmlns:a16="http://schemas.microsoft.com/office/drawing/2014/main" id="{0260149E-2EF7-176F-1D5D-484FD931DF13}"/>
                </a:ext>
              </a:extLst>
            </p:cNvPr>
            <p:cNvSpPr/>
            <p:nvPr/>
          </p:nvSpPr>
          <p:spPr>
            <a:xfrm>
              <a:off x="6449162" y="4174870"/>
              <a:ext cx="605610" cy="345210"/>
            </a:xfrm>
            <a:custGeom>
              <a:avLst/>
              <a:gdLst/>
              <a:ahLst/>
              <a:cxnLst/>
              <a:rect l="l" t="t" r="r" b="b"/>
              <a:pathLst>
                <a:path w="17545" h="10001" extrusionOk="0">
                  <a:moveTo>
                    <a:pt x="13610" y="0"/>
                  </a:moveTo>
                  <a:lnTo>
                    <a:pt x="13610" y="176"/>
                  </a:lnTo>
                  <a:cubicBezTo>
                    <a:pt x="13785" y="226"/>
                    <a:pt x="13961" y="276"/>
                    <a:pt x="14136" y="326"/>
                  </a:cubicBezTo>
                  <a:cubicBezTo>
                    <a:pt x="15540" y="802"/>
                    <a:pt x="16442" y="1429"/>
                    <a:pt x="16918" y="2306"/>
                  </a:cubicBezTo>
                  <a:cubicBezTo>
                    <a:pt x="17269" y="2933"/>
                    <a:pt x="17394" y="3710"/>
                    <a:pt x="17319" y="4737"/>
                  </a:cubicBezTo>
                  <a:cubicBezTo>
                    <a:pt x="17269" y="5665"/>
                    <a:pt x="17093" y="6391"/>
                    <a:pt x="16743" y="6968"/>
                  </a:cubicBezTo>
                  <a:cubicBezTo>
                    <a:pt x="16166" y="7945"/>
                    <a:pt x="15063" y="8622"/>
                    <a:pt x="13760" y="8797"/>
                  </a:cubicBezTo>
                  <a:cubicBezTo>
                    <a:pt x="13540" y="8828"/>
                    <a:pt x="13315" y="8843"/>
                    <a:pt x="13085" y="8843"/>
                  </a:cubicBezTo>
                  <a:cubicBezTo>
                    <a:pt x="12187" y="8843"/>
                    <a:pt x="11213" y="8615"/>
                    <a:pt x="10176" y="8196"/>
                  </a:cubicBezTo>
                  <a:cubicBezTo>
                    <a:pt x="9800" y="8021"/>
                    <a:pt x="9399" y="7845"/>
                    <a:pt x="9023" y="7645"/>
                  </a:cubicBezTo>
                  <a:cubicBezTo>
                    <a:pt x="8597" y="7444"/>
                    <a:pt x="8171" y="7244"/>
                    <a:pt x="7720" y="7043"/>
                  </a:cubicBezTo>
                  <a:cubicBezTo>
                    <a:pt x="6948" y="6734"/>
                    <a:pt x="6250" y="6574"/>
                    <a:pt x="5603" y="6574"/>
                  </a:cubicBezTo>
                  <a:cubicBezTo>
                    <a:pt x="5411" y="6574"/>
                    <a:pt x="5222" y="6588"/>
                    <a:pt x="5038" y="6617"/>
                  </a:cubicBezTo>
                  <a:cubicBezTo>
                    <a:pt x="5013" y="6617"/>
                    <a:pt x="4963" y="6642"/>
                    <a:pt x="4938" y="6642"/>
                  </a:cubicBezTo>
                  <a:cubicBezTo>
                    <a:pt x="4763" y="6492"/>
                    <a:pt x="4587" y="6366"/>
                    <a:pt x="4387" y="6266"/>
                  </a:cubicBezTo>
                  <a:cubicBezTo>
                    <a:pt x="4083" y="6133"/>
                    <a:pt x="3736" y="6072"/>
                    <a:pt x="3335" y="6072"/>
                  </a:cubicBezTo>
                  <a:cubicBezTo>
                    <a:pt x="3207" y="6072"/>
                    <a:pt x="3073" y="6079"/>
                    <a:pt x="2933" y="6091"/>
                  </a:cubicBezTo>
                  <a:cubicBezTo>
                    <a:pt x="2557" y="6141"/>
                    <a:pt x="2206" y="6216"/>
                    <a:pt x="1880" y="6341"/>
                  </a:cubicBezTo>
                  <a:cubicBezTo>
                    <a:pt x="1179" y="6592"/>
                    <a:pt x="527" y="6993"/>
                    <a:pt x="1" y="7519"/>
                  </a:cubicBezTo>
                  <a:lnTo>
                    <a:pt x="126" y="7620"/>
                  </a:lnTo>
                  <a:cubicBezTo>
                    <a:pt x="602" y="7143"/>
                    <a:pt x="1204" y="6742"/>
                    <a:pt x="1880" y="6517"/>
                  </a:cubicBezTo>
                  <a:cubicBezTo>
                    <a:pt x="2206" y="6391"/>
                    <a:pt x="2582" y="6316"/>
                    <a:pt x="2933" y="6266"/>
                  </a:cubicBezTo>
                  <a:cubicBezTo>
                    <a:pt x="3098" y="6244"/>
                    <a:pt x="3255" y="6232"/>
                    <a:pt x="3403" y="6232"/>
                  </a:cubicBezTo>
                  <a:cubicBezTo>
                    <a:pt x="3748" y="6232"/>
                    <a:pt x="4048" y="6294"/>
                    <a:pt x="4311" y="6416"/>
                  </a:cubicBezTo>
                  <a:cubicBezTo>
                    <a:pt x="4462" y="6492"/>
                    <a:pt x="4612" y="6567"/>
                    <a:pt x="4738" y="6692"/>
                  </a:cubicBezTo>
                  <a:cubicBezTo>
                    <a:pt x="3885" y="6893"/>
                    <a:pt x="3159" y="7469"/>
                    <a:pt x="2883" y="8196"/>
                  </a:cubicBezTo>
                  <a:cubicBezTo>
                    <a:pt x="2657" y="8722"/>
                    <a:pt x="2657" y="9399"/>
                    <a:pt x="2908" y="10000"/>
                  </a:cubicBezTo>
                  <a:lnTo>
                    <a:pt x="3083" y="10000"/>
                  </a:lnTo>
                  <a:cubicBezTo>
                    <a:pt x="3058" y="9975"/>
                    <a:pt x="3058" y="9950"/>
                    <a:pt x="3058" y="9925"/>
                  </a:cubicBezTo>
                  <a:cubicBezTo>
                    <a:pt x="2833" y="9374"/>
                    <a:pt x="2808" y="8747"/>
                    <a:pt x="3033" y="8246"/>
                  </a:cubicBezTo>
                  <a:cubicBezTo>
                    <a:pt x="3309" y="7544"/>
                    <a:pt x="4011" y="6993"/>
                    <a:pt x="4888" y="6818"/>
                  </a:cubicBezTo>
                  <a:cubicBezTo>
                    <a:pt x="5139" y="7093"/>
                    <a:pt x="5339" y="7444"/>
                    <a:pt x="5439" y="7820"/>
                  </a:cubicBezTo>
                  <a:cubicBezTo>
                    <a:pt x="5565" y="8396"/>
                    <a:pt x="5489" y="9048"/>
                    <a:pt x="5214" y="9650"/>
                  </a:cubicBezTo>
                  <a:cubicBezTo>
                    <a:pt x="5164" y="9775"/>
                    <a:pt x="5113" y="9900"/>
                    <a:pt x="5038" y="10000"/>
                  </a:cubicBezTo>
                  <a:lnTo>
                    <a:pt x="5239" y="10000"/>
                  </a:lnTo>
                  <a:cubicBezTo>
                    <a:pt x="5289" y="9900"/>
                    <a:pt x="5339" y="9825"/>
                    <a:pt x="5364" y="9725"/>
                  </a:cubicBezTo>
                  <a:cubicBezTo>
                    <a:pt x="5665" y="9073"/>
                    <a:pt x="5740" y="8396"/>
                    <a:pt x="5590" y="7795"/>
                  </a:cubicBezTo>
                  <a:cubicBezTo>
                    <a:pt x="5489" y="7394"/>
                    <a:pt x="5314" y="7068"/>
                    <a:pt x="5063" y="6767"/>
                  </a:cubicBezTo>
                  <a:cubicBezTo>
                    <a:pt x="5220" y="6747"/>
                    <a:pt x="5379" y="6737"/>
                    <a:pt x="5541" y="6737"/>
                  </a:cubicBezTo>
                  <a:cubicBezTo>
                    <a:pt x="6182" y="6737"/>
                    <a:pt x="6870" y="6893"/>
                    <a:pt x="7670" y="7193"/>
                  </a:cubicBezTo>
                  <a:cubicBezTo>
                    <a:pt x="8096" y="7394"/>
                    <a:pt x="8547" y="7594"/>
                    <a:pt x="8973" y="7795"/>
                  </a:cubicBezTo>
                  <a:cubicBezTo>
                    <a:pt x="9349" y="7995"/>
                    <a:pt x="9725" y="8171"/>
                    <a:pt x="10126" y="8346"/>
                  </a:cubicBezTo>
                  <a:cubicBezTo>
                    <a:pt x="11181" y="8792"/>
                    <a:pt x="12202" y="9009"/>
                    <a:pt x="13138" y="9009"/>
                  </a:cubicBezTo>
                  <a:cubicBezTo>
                    <a:pt x="13359" y="9009"/>
                    <a:pt x="13575" y="8997"/>
                    <a:pt x="13785" y="8973"/>
                  </a:cubicBezTo>
                  <a:cubicBezTo>
                    <a:pt x="15139" y="8797"/>
                    <a:pt x="16291" y="8071"/>
                    <a:pt x="16893" y="7043"/>
                  </a:cubicBezTo>
                  <a:cubicBezTo>
                    <a:pt x="17244" y="6442"/>
                    <a:pt x="17419" y="5715"/>
                    <a:pt x="17494" y="4737"/>
                  </a:cubicBezTo>
                  <a:cubicBezTo>
                    <a:pt x="17545" y="3685"/>
                    <a:pt x="17419" y="2883"/>
                    <a:pt x="17068" y="2231"/>
                  </a:cubicBezTo>
                  <a:cubicBezTo>
                    <a:pt x="16567" y="1329"/>
                    <a:pt x="15640" y="652"/>
                    <a:pt x="14186" y="176"/>
                  </a:cubicBezTo>
                  <a:cubicBezTo>
                    <a:pt x="13986" y="126"/>
                    <a:pt x="13810" y="51"/>
                    <a:pt x="136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07;p61">
              <a:extLst>
                <a:ext uri="{FF2B5EF4-FFF2-40B4-BE49-F238E27FC236}">
                  <a16:creationId xmlns:a16="http://schemas.microsoft.com/office/drawing/2014/main" id="{5E4CFB31-3DFA-D2B1-3055-7589EF118F79}"/>
                </a:ext>
              </a:extLst>
            </p:cNvPr>
            <p:cNvSpPr/>
            <p:nvPr/>
          </p:nvSpPr>
          <p:spPr>
            <a:xfrm>
              <a:off x="6046051" y="4347002"/>
              <a:ext cx="468057" cy="124608"/>
            </a:xfrm>
            <a:custGeom>
              <a:avLst/>
              <a:gdLst/>
              <a:ahLst/>
              <a:cxnLst/>
              <a:rect l="l" t="t" r="r" b="b"/>
              <a:pathLst>
                <a:path w="13560" h="3610" extrusionOk="0">
                  <a:moveTo>
                    <a:pt x="0" y="1"/>
                  </a:moveTo>
                  <a:lnTo>
                    <a:pt x="0" y="3610"/>
                  </a:lnTo>
                  <a:lnTo>
                    <a:pt x="13559" y="3610"/>
                  </a:lnTo>
                  <a:lnTo>
                    <a:pt x="13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08;p61">
              <a:extLst>
                <a:ext uri="{FF2B5EF4-FFF2-40B4-BE49-F238E27FC236}">
                  <a16:creationId xmlns:a16="http://schemas.microsoft.com/office/drawing/2014/main" id="{EA2B629C-51A2-280B-304C-32AC19A9246B}"/>
                </a:ext>
              </a:extLst>
            </p:cNvPr>
            <p:cNvSpPr/>
            <p:nvPr/>
          </p:nvSpPr>
          <p:spPr>
            <a:xfrm>
              <a:off x="6078047" y="4366918"/>
              <a:ext cx="51086" cy="25129"/>
            </a:xfrm>
            <a:custGeom>
              <a:avLst/>
              <a:gdLst/>
              <a:ahLst/>
              <a:cxnLst/>
              <a:rect l="l" t="t" r="r" b="b"/>
              <a:pathLst>
                <a:path w="1480" h="728" extrusionOk="0">
                  <a:moveTo>
                    <a:pt x="753" y="0"/>
                  </a:moveTo>
                  <a:cubicBezTo>
                    <a:pt x="327" y="0"/>
                    <a:pt x="1" y="176"/>
                    <a:pt x="1" y="376"/>
                  </a:cubicBezTo>
                  <a:cubicBezTo>
                    <a:pt x="1" y="577"/>
                    <a:pt x="327" y="727"/>
                    <a:pt x="753" y="727"/>
                  </a:cubicBezTo>
                  <a:cubicBezTo>
                    <a:pt x="1154" y="727"/>
                    <a:pt x="1479" y="577"/>
                    <a:pt x="1479" y="376"/>
                  </a:cubicBezTo>
                  <a:cubicBezTo>
                    <a:pt x="1479" y="176"/>
                    <a:pt x="1154" y="0"/>
                    <a:pt x="7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09;p61">
              <a:extLst>
                <a:ext uri="{FF2B5EF4-FFF2-40B4-BE49-F238E27FC236}">
                  <a16:creationId xmlns:a16="http://schemas.microsoft.com/office/drawing/2014/main" id="{F4C2E2DE-23DD-44BC-C778-6F25A90D5DAA}"/>
                </a:ext>
              </a:extLst>
            </p:cNvPr>
            <p:cNvSpPr/>
            <p:nvPr/>
          </p:nvSpPr>
          <p:spPr>
            <a:xfrm>
              <a:off x="6267505" y="4373821"/>
              <a:ext cx="72694" cy="24266"/>
            </a:xfrm>
            <a:custGeom>
              <a:avLst/>
              <a:gdLst/>
              <a:ahLst/>
              <a:cxnLst/>
              <a:rect l="l" t="t" r="r" b="b"/>
              <a:pathLst>
                <a:path w="2106" h="703" extrusionOk="0">
                  <a:moveTo>
                    <a:pt x="1053" y="1"/>
                  </a:moveTo>
                  <a:cubicBezTo>
                    <a:pt x="477" y="1"/>
                    <a:pt x="0" y="151"/>
                    <a:pt x="0" y="352"/>
                  </a:cubicBezTo>
                  <a:cubicBezTo>
                    <a:pt x="0" y="552"/>
                    <a:pt x="477" y="703"/>
                    <a:pt x="1053" y="703"/>
                  </a:cubicBezTo>
                  <a:cubicBezTo>
                    <a:pt x="1630" y="703"/>
                    <a:pt x="2106" y="552"/>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10;p61">
              <a:extLst>
                <a:ext uri="{FF2B5EF4-FFF2-40B4-BE49-F238E27FC236}">
                  <a16:creationId xmlns:a16="http://schemas.microsoft.com/office/drawing/2014/main" id="{48B715C5-5E85-ED0E-D465-7ADB10A940F1}"/>
                </a:ext>
              </a:extLst>
            </p:cNvPr>
            <p:cNvSpPr/>
            <p:nvPr/>
          </p:nvSpPr>
          <p:spPr>
            <a:xfrm>
              <a:off x="6175796" y="4375547"/>
              <a:ext cx="72728" cy="24266"/>
            </a:xfrm>
            <a:custGeom>
              <a:avLst/>
              <a:gdLst/>
              <a:ahLst/>
              <a:cxnLst/>
              <a:rect l="l" t="t" r="r" b="b"/>
              <a:pathLst>
                <a:path w="2107" h="703" extrusionOk="0">
                  <a:moveTo>
                    <a:pt x="1053" y="1"/>
                  </a:moveTo>
                  <a:cubicBezTo>
                    <a:pt x="477" y="1"/>
                    <a:pt x="1" y="151"/>
                    <a:pt x="1" y="352"/>
                  </a:cubicBezTo>
                  <a:cubicBezTo>
                    <a:pt x="1" y="527"/>
                    <a:pt x="477" y="703"/>
                    <a:pt x="1053" y="703"/>
                  </a:cubicBezTo>
                  <a:cubicBezTo>
                    <a:pt x="1630" y="703"/>
                    <a:pt x="2106" y="527"/>
                    <a:pt x="2106" y="352"/>
                  </a:cubicBezTo>
                  <a:cubicBezTo>
                    <a:pt x="2106" y="151"/>
                    <a:pt x="163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11;p61">
              <a:extLst>
                <a:ext uri="{FF2B5EF4-FFF2-40B4-BE49-F238E27FC236}">
                  <a16:creationId xmlns:a16="http://schemas.microsoft.com/office/drawing/2014/main" id="{449CF1FC-9E61-4B26-5A1F-1A83DF9C0EDA}"/>
                </a:ext>
              </a:extLst>
            </p:cNvPr>
            <p:cNvSpPr/>
            <p:nvPr/>
          </p:nvSpPr>
          <p:spPr>
            <a:xfrm>
              <a:off x="6416303" y="4361706"/>
              <a:ext cx="35484" cy="71002"/>
            </a:xfrm>
            <a:custGeom>
              <a:avLst/>
              <a:gdLst/>
              <a:ahLst/>
              <a:cxnLst/>
              <a:rect l="l" t="t" r="r" b="b"/>
              <a:pathLst>
                <a:path w="1028" h="2057" extrusionOk="0">
                  <a:moveTo>
                    <a:pt x="502" y="1"/>
                  </a:moveTo>
                  <a:lnTo>
                    <a:pt x="0" y="1981"/>
                  </a:lnTo>
                  <a:lnTo>
                    <a:pt x="1028" y="2056"/>
                  </a:lnTo>
                  <a:lnTo>
                    <a:pt x="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12;p61">
              <a:extLst>
                <a:ext uri="{FF2B5EF4-FFF2-40B4-BE49-F238E27FC236}">
                  <a16:creationId xmlns:a16="http://schemas.microsoft.com/office/drawing/2014/main" id="{37A35DEE-0550-4D96-EA6C-3F56F59686DE}"/>
                </a:ext>
              </a:extLst>
            </p:cNvPr>
            <p:cNvSpPr/>
            <p:nvPr/>
          </p:nvSpPr>
          <p:spPr>
            <a:xfrm>
              <a:off x="6403325" y="4314143"/>
              <a:ext cx="62304" cy="62339"/>
            </a:xfrm>
            <a:custGeom>
              <a:avLst/>
              <a:gdLst/>
              <a:ahLst/>
              <a:cxnLst/>
              <a:rect l="l" t="t" r="r" b="b"/>
              <a:pathLst>
                <a:path w="1805" h="1806" extrusionOk="0">
                  <a:moveTo>
                    <a:pt x="903" y="1"/>
                  </a:moveTo>
                  <a:cubicBezTo>
                    <a:pt x="401" y="1"/>
                    <a:pt x="0" y="402"/>
                    <a:pt x="0" y="903"/>
                  </a:cubicBezTo>
                  <a:cubicBezTo>
                    <a:pt x="0" y="1379"/>
                    <a:pt x="401" y="1805"/>
                    <a:pt x="903" y="1805"/>
                  </a:cubicBezTo>
                  <a:cubicBezTo>
                    <a:pt x="1379" y="1805"/>
                    <a:pt x="1805" y="1379"/>
                    <a:pt x="1805" y="903"/>
                  </a:cubicBezTo>
                  <a:cubicBezTo>
                    <a:pt x="1805" y="402"/>
                    <a:pt x="1379" y="1"/>
                    <a:pt x="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13;p61">
              <a:extLst>
                <a:ext uri="{FF2B5EF4-FFF2-40B4-BE49-F238E27FC236}">
                  <a16:creationId xmlns:a16="http://schemas.microsoft.com/office/drawing/2014/main" id="{6F1E050A-8980-20C8-3E8E-152D1E14C6A2}"/>
                </a:ext>
              </a:extLst>
            </p:cNvPr>
            <p:cNvSpPr/>
            <p:nvPr/>
          </p:nvSpPr>
          <p:spPr>
            <a:xfrm>
              <a:off x="6326320" y="3543365"/>
              <a:ext cx="45908" cy="45874"/>
            </a:xfrm>
            <a:custGeom>
              <a:avLst/>
              <a:gdLst/>
              <a:ahLst/>
              <a:cxnLst/>
              <a:rect l="l" t="t" r="r" b="b"/>
              <a:pathLst>
                <a:path w="1330" h="1329" extrusionOk="0">
                  <a:moveTo>
                    <a:pt x="652" y="1"/>
                  </a:moveTo>
                  <a:cubicBezTo>
                    <a:pt x="302" y="1"/>
                    <a:pt x="1" y="276"/>
                    <a:pt x="1" y="652"/>
                  </a:cubicBezTo>
                  <a:cubicBezTo>
                    <a:pt x="1" y="1028"/>
                    <a:pt x="302" y="1329"/>
                    <a:pt x="652" y="1329"/>
                  </a:cubicBezTo>
                  <a:cubicBezTo>
                    <a:pt x="1028" y="1329"/>
                    <a:pt x="1329" y="1028"/>
                    <a:pt x="1329" y="652"/>
                  </a:cubicBezTo>
                  <a:cubicBezTo>
                    <a:pt x="1329" y="276"/>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14;p61">
              <a:extLst>
                <a:ext uri="{FF2B5EF4-FFF2-40B4-BE49-F238E27FC236}">
                  <a16:creationId xmlns:a16="http://schemas.microsoft.com/office/drawing/2014/main" id="{0574C4B7-05F0-3B5B-DABA-ACCFB94B4ABE}"/>
                </a:ext>
              </a:extLst>
            </p:cNvPr>
            <p:cNvSpPr/>
            <p:nvPr/>
          </p:nvSpPr>
          <p:spPr>
            <a:xfrm>
              <a:off x="6800396" y="3589202"/>
              <a:ext cx="45874" cy="45908"/>
            </a:xfrm>
            <a:custGeom>
              <a:avLst/>
              <a:gdLst/>
              <a:ahLst/>
              <a:cxnLst/>
              <a:rect l="l" t="t" r="r" b="b"/>
              <a:pathLst>
                <a:path w="1329" h="1330" extrusionOk="0">
                  <a:moveTo>
                    <a:pt x="652" y="1"/>
                  </a:moveTo>
                  <a:cubicBezTo>
                    <a:pt x="301" y="1"/>
                    <a:pt x="0" y="302"/>
                    <a:pt x="0" y="653"/>
                  </a:cubicBezTo>
                  <a:cubicBezTo>
                    <a:pt x="0" y="1028"/>
                    <a:pt x="301" y="1329"/>
                    <a:pt x="652" y="1329"/>
                  </a:cubicBezTo>
                  <a:cubicBezTo>
                    <a:pt x="1028" y="1329"/>
                    <a:pt x="1328" y="1028"/>
                    <a:pt x="1328" y="653"/>
                  </a:cubicBezTo>
                  <a:cubicBezTo>
                    <a:pt x="1328" y="302"/>
                    <a:pt x="1028"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15;p61">
              <a:extLst>
                <a:ext uri="{FF2B5EF4-FFF2-40B4-BE49-F238E27FC236}">
                  <a16:creationId xmlns:a16="http://schemas.microsoft.com/office/drawing/2014/main" id="{588D1066-F2EE-A029-79A8-57D6F7D69B75}"/>
                </a:ext>
              </a:extLst>
            </p:cNvPr>
            <p:cNvSpPr/>
            <p:nvPr/>
          </p:nvSpPr>
          <p:spPr>
            <a:xfrm>
              <a:off x="6963898" y="4120370"/>
              <a:ext cx="45874" cy="45874"/>
            </a:xfrm>
            <a:custGeom>
              <a:avLst/>
              <a:gdLst/>
              <a:ahLst/>
              <a:cxnLst/>
              <a:rect l="l" t="t" r="r" b="b"/>
              <a:pathLst>
                <a:path w="1329" h="1329" extrusionOk="0">
                  <a:moveTo>
                    <a:pt x="652" y="0"/>
                  </a:moveTo>
                  <a:cubicBezTo>
                    <a:pt x="301" y="0"/>
                    <a:pt x="0" y="301"/>
                    <a:pt x="0" y="652"/>
                  </a:cubicBezTo>
                  <a:cubicBezTo>
                    <a:pt x="0" y="1028"/>
                    <a:pt x="301" y="1329"/>
                    <a:pt x="652" y="1329"/>
                  </a:cubicBezTo>
                  <a:cubicBezTo>
                    <a:pt x="1028" y="1329"/>
                    <a:pt x="1328" y="1028"/>
                    <a:pt x="1328" y="652"/>
                  </a:cubicBezTo>
                  <a:cubicBezTo>
                    <a:pt x="1328" y="301"/>
                    <a:pt x="1028" y="0"/>
                    <a:pt x="6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16;p61">
              <a:extLst>
                <a:ext uri="{FF2B5EF4-FFF2-40B4-BE49-F238E27FC236}">
                  <a16:creationId xmlns:a16="http://schemas.microsoft.com/office/drawing/2014/main" id="{CA043DD2-538E-336A-52C3-D1CAABC9A48D}"/>
                </a:ext>
              </a:extLst>
            </p:cNvPr>
            <p:cNvSpPr/>
            <p:nvPr/>
          </p:nvSpPr>
          <p:spPr>
            <a:xfrm>
              <a:off x="6024409" y="4226783"/>
              <a:ext cx="45908" cy="45874"/>
            </a:xfrm>
            <a:custGeom>
              <a:avLst/>
              <a:gdLst/>
              <a:ahLst/>
              <a:cxnLst/>
              <a:rect l="l" t="t" r="r" b="b"/>
              <a:pathLst>
                <a:path w="1330" h="1329" extrusionOk="0">
                  <a:moveTo>
                    <a:pt x="678" y="0"/>
                  </a:moveTo>
                  <a:cubicBezTo>
                    <a:pt x="302" y="0"/>
                    <a:pt x="1" y="301"/>
                    <a:pt x="1" y="652"/>
                  </a:cubicBezTo>
                  <a:cubicBezTo>
                    <a:pt x="1" y="1028"/>
                    <a:pt x="302" y="1329"/>
                    <a:pt x="678" y="1329"/>
                  </a:cubicBezTo>
                  <a:cubicBezTo>
                    <a:pt x="1028" y="1329"/>
                    <a:pt x="1329" y="1028"/>
                    <a:pt x="1329" y="652"/>
                  </a:cubicBezTo>
                  <a:cubicBezTo>
                    <a:pt x="1329" y="301"/>
                    <a:pt x="1028" y="0"/>
                    <a:pt x="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17;p61">
              <a:extLst>
                <a:ext uri="{FF2B5EF4-FFF2-40B4-BE49-F238E27FC236}">
                  <a16:creationId xmlns:a16="http://schemas.microsoft.com/office/drawing/2014/main" id="{721FDB26-73EE-D8FC-9229-78EE6E193705}"/>
                </a:ext>
              </a:extLst>
            </p:cNvPr>
            <p:cNvSpPr/>
            <p:nvPr/>
          </p:nvSpPr>
          <p:spPr>
            <a:xfrm>
              <a:off x="6763188" y="4327121"/>
              <a:ext cx="166133" cy="166996"/>
            </a:xfrm>
            <a:custGeom>
              <a:avLst/>
              <a:gdLst/>
              <a:ahLst/>
              <a:cxnLst/>
              <a:rect l="l" t="t" r="r" b="b"/>
              <a:pathLst>
                <a:path w="4813" h="4838" extrusionOk="0">
                  <a:moveTo>
                    <a:pt x="2406" y="0"/>
                  </a:moveTo>
                  <a:cubicBezTo>
                    <a:pt x="1078" y="0"/>
                    <a:pt x="0" y="1078"/>
                    <a:pt x="0" y="2407"/>
                  </a:cubicBezTo>
                  <a:cubicBezTo>
                    <a:pt x="0" y="3735"/>
                    <a:pt x="1078" y="4838"/>
                    <a:pt x="2406" y="4838"/>
                  </a:cubicBezTo>
                  <a:cubicBezTo>
                    <a:pt x="3735" y="4838"/>
                    <a:pt x="4813" y="3735"/>
                    <a:pt x="4813" y="2407"/>
                  </a:cubicBezTo>
                  <a:cubicBezTo>
                    <a:pt x="4813" y="1078"/>
                    <a:pt x="3735" y="0"/>
                    <a:pt x="2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18;p61">
              <a:extLst>
                <a:ext uri="{FF2B5EF4-FFF2-40B4-BE49-F238E27FC236}">
                  <a16:creationId xmlns:a16="http://schemas.microsoft.com/office/drawing/2014/main" id="{E53BF3DA-089F-DD9D-9267-C36B0AF9A711}"/>
                </a:ext>
              </a:extLst>
            </p:cNvPr>
            <p:cNvSpPr/>
            <p:nvPr/>
          </p:nvSpPr>
          <p:spPr>
            <a:xfrm>
              <a:off x="5965594" y="3968119"/>
              <a:ext cx="79632" cy="166133"/>
            </a:xfrm>
            <a:custGeom>
              <a:avLst/>
              <a:gdLst/>
              <a:ahLst/>
              <a:cxnLst/>
              <a:rect l="l" t="t" r="r" b="b"/>
              <a:pathLst>
                <a:path w="2307" h="4813" extrusionOk="0">
                  <a:moveTo>
                    <a:pt x="51" y="0"/>
                  </a:moveTo>
                  <a:cubicBezTo>
                    <a:pt x="26" y="376"/>
                    <a:pt x="26" y="752"/>
                    <a:pt x="1" y="1128"/>
                  </a:cubicBezTo>
                  <a:cubicBezTo>
                    <a:pt x="1" y="1153"/>
                    <a:pt x="1" y="1203"/>
                    <a:pt x="1" y="1228"/>
                  </a:cubicBezTo>
                  <a:lnTo>
                    <a:pt x="1" y="4812"/>
                  </a:lnTo>
                  <a:cubicBezTo>
                    <a:pt x="1279" y="4762"/>
                    <a:pt x="2306" y="3710"/>
                    <a:pt x="2306" y="2406"/>
                  </a:cubicBezTo>
                  <a:cubicBezTo>
                    <a:pt x="2306" y="1128"/>
                    <a:pt x="1304" y="101"/>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19;p61">
              <a:extLst>
                <a:ext uri="{FF2B5EF4-FFF2-40B4-BE49-F238E27FC236}">
                  <a16:creationId xmlns:a16="http://schemas.microsoft.com/office/drawing/2014/main" id="{32DABB0C-4820-B1E6-49A4-72B6C6033418}"/>
                </a:ext>
              </a:extLst>
            </p:cNvPr>
            <p:cNvSpPr/>
            <p:nvPr/>
          </p:nvSpPr>
          <p:spPr>
            <a:xfrm>
              <a:off x="6613527" y="3471571"/>
              <a:ext cx="160092" cy="105589"/>
            </a:xfrm>
            <a:custGeom>
              <a:avLst/>
              <a:gdLst/>
              <a:ahLst/>
              <a:cxnLst/>
              <a:rect l="l" t="t" r="r" b="b"/>
              <a:pathLst>
                <a:path w="4638" h="3059" extrusionOk="0">
                  <a:moveTo>
                    <a:pt x="76" y="0"/>
                  </a:moveTo>
                  <a:cubicBezTo>
                    <a:pt x="26" y="226"/>
                    <a:pt x="1" y="426"/>
                    <a:pt x="1" y="652"/>
                  </a:cubicBezTo>
                  <a:cubicBezTo>
                    <a:pt x="1" y="1980"/>
                    <a:pt x="1078" y="3058"/>
                    <a:pt x="2407" y="3058"/>
                  </a:cubicBezTo>
                  <a:cubicBezTo>
                    <a:pt x="3409" y="3058"/>
                    <a:pt x="4261" y="2482"/>
                    <a:pt x="4637" y="1604"/>
                  </a:cubicBezTo>
                  <a:cubicBezTo>
                    <a:pt x="4487" y="1529"/>
                    <a:pt x="4336" y="1454"/>
                    <a:pt x="4186" y="1379"/>
                  </a:cubicBezTo>
                  <a:cubicBezTo>
                    <a:pt x="4036" y="1304"/>
                    <a:pt x="3885" y="1254"/>
                    <a:pt x="3735" y="1178"/>
                  </a:cubicBezTo>
                  <a:cubicBezTo>
                    <a:pt x="3710" y="1153"/>
                    <a:pt x="3685" y="1153"/>
                    <a:pt x="3660" y="1128"/>
                  </a:cubicBezTo>
                  <a:cubicBezTo>
                    <a:pt x="3610" y="1103"/>
                    <a:pt x="3585" y="1103"/>
                    <a:pt x="3534" y="1078"/>
                  </a:cubicBezTo>
                  <a:cubicBezTo>
                    <a:pt x="3058" y="878"/>
                    <a:pt x="2582" y="677"/>
                    <a:pt x="2081" y="527"/>
                  </a:cubicBezTo>
                  <a:cubicBezTo>
                    <a:pt x="2031" y="502"/>
                    <a:pt x="1981" y="502"/>
                    <a:pt x="1930" y="477"/>
                  </a:cubicBezTo>
                  <a:cubicBezTo>
                    <a:pt x="1780" y="426"/>
                    <a:pt x="1630" y="376"/>
                    <a:pt x="1479" y="351"/>
                  </a:cubicBezTo>
                  <a:cubicBezTo>
                    <a:pt x="1379" y="301"/>
                    <a:pt x="1254" y="276"/>
                    <a:pt x="1128" y="251"/>
                  </a:cubicBezTo>
                  <a:cubicBezTo>
                    <a:pt x="803" y="151"/>
                    <a:pt x="477" y="76"/>
                    <a:pt x="126" y="25"/>
                  </a:cubicBezTo>
                  <a:cubicBezTo>
                    <a:pt x="126" y="25"/>
                    <a:pt x="10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20;p61">
              <a:extLst>
                <a:ext uri="{FF2B5EF4-FFF2-40B4-BE49-F238E27FC236}">
                  <a16:creationId xmlns:a16="http://schemas.microsoft.com/office/drawing/2014/main" id="{901786BE-EAD3-FC86-080F-9FE7C70D514F}"/>
                </a:ext>
              </a:extLst>
            </p:cNvPr>
            <p:cNvSpPr/>
            <p:nvPr/>
          </p:nvSpPr>
          <p:spPr>
            <a:xfrm>
              <a:off x="6958686" y="3806550"/>
              <a:ext cx="71831" cy="27510"/>
            </a:xfrm>
            <a:custGeom>
              <a:avLst/>
              <a:gdLst/>
              <a:ahLst/>
              <a:cxnLst/>
              <a:rect l="l" t="t" r="r" b="b"/>
              <a:pathLst>
                <a:path w="2081" h="797" extrusionOk="0">
                  <a:moveTo>
                    <a:pt x="900" y="1"/>
                  </a:moveTo>
                  <a:cubicBezTo>
                    <a:pt x="878" y="1"/>
                    <a:pt x="853" y="7"/>
                    <a:pt x="828" y="20"/>
                  </a:cubicBezTo>
                  <a:lnTo>
                    <a:pt x="51" y="596"/>
                  </a:lnTo>
                  <a:cubicBezTo>
                    <a:pt x="1" y="621"/>
                    <a:pt x="1" y="696"/>
                    <a:pt x="26" y="721"/>
                  </a:cubicBezTo>
                  <a:cubicBezTo>
                    <a:pt x="40" y="751"/>
                    <a:pt x="72" y="763"/>
                    <a:pt x="106" y="763"/>
                  </a:cubicBezTo>
                  <a:cubicBezTo>
                    <a:pt x="130" y="763"/>
                    <a:pt x="155" y="757"/>
                    <a:pt x="176" y="747"/>
                  </a:cubicBezTo>
                  <a:lnTo>
                    <a:pt x="878" y="220"/>
                  </a:lnTo>
                  <a:lnTo>
                    <a:pt x="1529" y="772"/>
                  </a:lnTo>
                  <a:cubicBezTo>
                    <a:pt x="1529" y="797"/>
                    <a:pt x="1555" y="797"/>
                    <a:pt x="1580" y="797"/>
                  </a:cubicBezTo>
                  <a:cubicBezTo>
                    <a:pt x="1605" y="797"/>
                    <a:pt x="1605" y="797"/>
                    <a:pt x="1630" y="772"/>
                  </a:cubicBezTo>
                  <a:lnTo>
                    <a:pt x="2081" y="521"/>
                  </a:lnTo>
                  <a:cubicBezTo>
                    <a:pt x="2056" y="446"/>
                    <a:pt x="2031" y="396"/>
                    <a:pt x="2006" y="320"/>
                  </a:cubicBezTo>
                  <a:lnTo>
                    <a:pt x="1580" y="571"/>
                  </a:lnTo>
                  <a:lnTo>
                    <a:pt x="953" y="20"/>
                  </a:lnTo>
                  <a:cubicBezTo>
                    <a:pt x="941" y="7"/>
                    <a:pt x="922"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21;p61">
              <a:extLst>
                <a:ext uri="{FF2B5EF4-FFF2-40B4-BE49-F238E27FC236}">
                  <a16:creationId xmlns:a16="http://schemas.microsoft.com/office/drawing/2014/main" id="{8CA52B25-CF6D-F266-A85C-56E2078EF164}"/>
                </a:ext>
              </a:extLst>
            </p:cNvPr>
            <p:cNvSpPr/>
            <p:nvPr/>
          </p:nvSpPr>
          <p:spPr>
            <a:xfrm>
              <a:off x="5981161" y="3867332"/>
              <a:ext cx="91748" cy="27303"/>
            </a:xfrm>
            <a:custGeom>
              <a:avLst/>
              <a:gdLst/>
              <a:ahLst/>
              <a:cxnLst/>
              <a:rect l="l" t="t" r="r" b="b"/>
              <a:pathLst>
                <a:path w="2658" h="791" extrusionOk="0">
                  <a:moveTo>
                    <a:pt x="273" y="1"/>
                  </a:moveTo>
                  <a:cubicBezTo>
                    <a:pt x="251" y="1"/>
                    <a:pt x="226" y="13"/>
                    <a:pt x="201" y="38"/>
                  </a:cubicBezTo>
                  <a:lnTo>
                    <a:pt x="76" y="113"/>
                  </a:lnTo>
                  <a:cubicBezTo>
                    <a:pt x="51" y="214"/>
                    <a:pt x="26" y="314"/>
                    <a:pt x="1" y="414"/>
                  </a:cubicBezTo>
                  <a:lnTo>
                    <a:pt x="276" y="239"/>
                  </a:lnTo>
                  <a:lnTo>
                    <a:pt x="903" y="765"/>
                  </a:lnTo>
                  <a:cubicBezTo>
                    <a:pt x="928" y="790"/>
                    <a:pt x="928" y="790"/>
                    <a:pt x="953" y="790"/>
                  </a:cubicBezTo>
                  <a:lnTo>
                    <a:pt x="1003" y="790"/>
                  </a:lnTo>
                  <a:lnTo>
                    <a:pt x="1830" y="289"/>
                  </a:lnTo>
                  <a:lnTo>
                    <a:pt x="2482" y="740"/>
                  </a:lnTo>
                  <a:cubicBezTo>
                    <a:pt x="2501" y="759"/>
                    <a:pt x="2520" y="767"/>
                    <a:pt x="2538" y="767"/>
                  </a:cubicBezTo>
                  <a:cubicBezTo>
                    <a:pt x="2567" y="767"/>
                    <a:pt x="2592" y="746"/>
                    <a:pt x="2607" y="715"/>
                  </a:cubicBezTo>
                  <a:cubicBezTo>
                    <a:pt x="2657" y="690"/>
                    <a:pt x="2632" y="615"/>
                    <a:pt x="2582" y="590"/>
                  </a:cubicBezTo>
                  <a:lnTo>
                    <a:pt x="1880" y="88"/>
                  </a:lnTo>
                  <a:cubicBezTo>
                    <a:pt x="1868" y="76"/>
                    <a:pt x="1849" y="70"/>
                    <a:pt x="1830" y="70"/>
                  </a:cubicBezTo>
                  <a:cubicBezTo>
                    <a:pt x="1811" y="70"/>
                    <a:pt x="1793" y="76"/>
                    <a:pt x="1780" y="88"/>
                  </a:cubicBezTo>
                  <a:lnTo>
                    <a:pt x="978" y="590"/>
                  </a:lnTo>
                  <a:lnTo>
                    <a:pt x="327" y="38"/>
                  </a:lnTo>
                  <a:cubicBezTo>
                    <a:pt x="314" y="13"/>
                    <a:pt x="295"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22;p61">
              <a:extLst>
                <a:ext uri="{FF2B5EF4-FFF2-40B4-BE49-F238E27FC236}">
                  <a16:creationId xmlns:a16="http://schemas.microsoft.com/office/drawing/2014/main" id="{502F8F36-A515-1D7E-C9CC-D0EA2BAD85F9}"/>
                </a:ext>
              </a:extLst>
            </p:cNvPr>
            <p:cNvSpPr/>
            <p:nvPr/>
          </p:nvSpPr>
          <p:spPr>
            <a:xfrm>
              <a:off x="6693121" y="4346381"/>
              <a:ext cx="112493" cy="27476"/>
            </a:xfrm>
            <a:custGeom>
              <a:avLst/>
              <a:gdLst/>
              <a:ahLst/>
              <a:cxnLst/>
              <a:rect l="l" t="t" r="r" b="b"/>
              <a:pathLst>
                <a:path w="3259" h="796" extrusionOk="0">
                  <a:moveTo>
                    <a:pt x="890" y="0"/>
                  </a:moveTo>
                  <a:cubicBezTo>
                    <a:pt x="865" y="0"/>
                    <a:pt x="840" y="6"/>
                    <a:pt x="827" y="19"/>
                  </a:cubicBezTo>
                  <a:lnTo>
                    <a:pt x="51" y="595"/>
                  </a:lnTo>
                  <a:cubicBezTo>
                    <a:pt x="0" y="620"/>
                    <a:pt x="0" y="696"/>
                    <a:pt x="25" y="721"/>
                  </a:cubicBezTo>
                  <a:cubicBezTo>
                    <a:pt x="41" y="752"/>
                    <a:pt x="76" y="773"/>
                    <a:pt x="112" y="773"/>
                  </a:cubicBezTo>
                  <a:cubicBezTo>
                    <a:pt x="134" y="773"/>
                    <a:pt x="157" y="765"/>
                    <a:pt x="176" y="746"/>
                  </a:cubicBezTo>
                  <a:lnTo>
                    <a:pt x="878" y="219"/>
                  </a:lnTo>
                  <a:lnTo>
                    <a:pt x="1504" y="771"/>
                  </a:lnTo>
                  <a:cubicBezTo>
                    <a:pt x="1529" y="796"/>
                    <a:pt x="1554" y="796"/>
                    <a:pt x="1579" y="796"/>
                  </a:cubicBezTo>
                  <a:lnTo>
                    <a:pt x="1629" y="796"/>
                  </a:lnTo>
                  <a:lnTo>
                    <a:pt x="2431" y="295"/>
                  </a:lnTo>
                  <a:lnTo>
                    <a:pt x="3108" y="746"/>
                  </a:lnTo>
                  <a:cubicBezTo>
                    <a:pt x="3119" y="756"/>
                    <a:pt x="3138" y="762"/>
                    <a:pt x="3158" y="762"/>
                  </a:cubicBezTo>
                  <a:cubicBezTo>
                    <a:pt x="3187" y="762"/>
                    <a:pt x="3219" y="750"/>
                    <a:pt x="3233" y="721"/>
                  </a:cubicBezTo>
                  <a:cubicBezTo>
                    <a:pt x="3259" y="671"/>
                    <a:pt x="3259" y="620"/>
                    <a:pt x="3208" y="595"/>
                  </a:cubicBezTo>
                  <a:lnTo>
                    <a:pt x="2507" y="94"/>
                  </a:lnTo>
                  <a:cubicBezTo>
                    <a:pt x="2482" y="82"/>
                    <a:pt x="2463" y="75"/>
                    <a:pt x="2444" y="75"/>
                  </a:cubicBezTo>
                  <a:cubicBezTo>
                    <a:pt x="2425" y="75"/>
                    <a:pt x="2406" y="82"/>
                    <a:pt x="2381" y="94"/>
                  </a:cubicBezTo>
                  <a:lnTo>
                    <a:pt x="1579" y="570"/>
                  </a:lnTo>
                  <a:lnTo>
                    <a:pt x="953" y="19"/>
                  </a:lnTo>
                  <a:cubicBezTo>
                    <a:pt x="940" y="6"/>
                    <a:pt x="915" y="0"/>
                    <a:pt x="890"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23;p61">
              <a:extLst>
                <a:ext uri="{FF2B5EF4-FFF2-40B4-BE49-F238E27FC236}">
                  <a16:creationId xmlns:a16="http://schemas.microsoft.com/office/drawing/2014/main" id="{0BE30DFC-92BE-18CB-54EA-87579AF6158D}"/>
                </a:ext>
              </a:extLst>
            </p:cNvPr>
            <p:cNvSpPr/>
            <p:nvPr/>
          </p:nvSpPr>
          <p:spPr>
            <a:xfrm>
              <a:off x="6366980" y="3594759"/>
              <a:ext cx="162681" cy="139830"/>
            </a:xfrm>
            <a:custGeom>
              <a:avLst/>
              <a:gdLst/>
              <a:ahLst/>
              <a:cxnLst/>
              <a:rect l="l" t="t" r="r" b="b"/>
              <a:pathLst>
                <a:path w="4713" h="4051" extrusionOk="0">
                  <a:moveTo>
                    <a:pt x="2203" y="0"/>
                  </a:moveTo>
                  <a:cubicBezTo>
                    <a:pt x="1401" y="0"/>
                    <a:pt x="640" y="441"/>
                    <a:pt x="251" y="1218"/>
                  </a:cubicBezTo>
                  <a:cubicBezTo>
                    <a:pt x="76" y="1569"/>
                    <a:pt x="1" y="1945"/>
                    <a:pt x="1" y="2321"/>
                  </a:cubicBezTo>
                  <a:cubicBezTo>
                    <a:pt x="363" y="2084"/>
                    <a:pt x="780" y="1963"/>
                    <a:pt x="1204" y="1963"/>
                  </a:cubicBezTo>
                  <a:cubicBezTo>
                    <a:pt x="1542" y="1963"/>
                    <a:pt x="1884" y="2040"/>
                    <a:pt x="2206" y="2196"/>
                  </a:cubicBezTo>
                  <a:cubicBezTo>
                    <a:pt x="2933" y="2572"/>
                    <a:pt x="3384" y="3274"/>
                    <a:pt x="3409" y="4050"/>
                  </a:cubicBezTo>
                  <a:cubicBezTo>
                    <a:pt x="3735" y="3850"/>
                    <a:pt x="3986" y="3549"/>
                    <a:pt x="4186" y="3198"/>
                  </a:cubicBezTo>
                  <a:cubicBezTo>
                    <a:pt x="4713" y="2096"/>
                    <a:pt x="4286" y="792"/>
                    <a:pt x="3209" y="241"/>
                  </a:cubicBezTo>
                  <a:cubicBezTo>
                    <a:pt x="2883" y="78"/>
                    <a:pt x="2540" y="0"/>
                    <a:pt x="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24;p61">
              <a:extLst>
                <a:ext uri="{FF2B5EF4-FFF2-40B4-BE49-F238E27FC236}">
                  <a16:creationId xmlns:a16="http://schemas.microsoft.com/office/drawing/2014/main" id="{C1B2D632-A496-D2A1-D8DC-3E330E0DF831}"/>
                </a:ext>
              </a:extLst>
            </p:cNvPr>
            <p:cNvSpPr/>
            <p:nvPr/>
          </p:nvSpPr>
          <p:spPr>
            <a:xfrm>
              <a:off x="6872189" y="3956867"/>
              <a:ext cx="154017" cy="151842"/>
            </a:xfrm>
            <a:custGeom>
              <a:avLst/>
              <a:gdLst/>
              <a:ahLst/>
              <a:cxnLst/>
              <a:rect l="l" t="t" r="r" b="b"/>
              <a:pathLst>
                <a:path w="4462" h="4399" extrusionOk="0">
                  <a:moveTo>
                    <a:pt x="2056" y="1"/>
                  </a:moveTo>
                  <a:cubicBezTo>
                    <a:pt x="2406" y="677"/>
                    <a:pt x="2406" y="1504"/>
                    <a:pt x="1955" y="2206"/>
                  </a:cubicBezTo>
                  <a:cubicBezTo>
                    <a:pt x="1543" y="2860"/>
                    <a:pt x="804" y="3210"/>
                    <a:pt x="76" y="3210"/>
                  </a:cubicBezTo>
                  <a:cubicBezTo>
                    <a:pt x="51" y="3210"/>
                    <a:pt x="25" y="3209"/>
                    <a:pt x="0" y="3209"/>
                  </a:cubicBezTo>
                  <a:lnTo>
                    <a:pt x="0" y="3209"/>
                  </a:lnTo>
                  <a:cubicBezTo>
                    <a:pt x="176" y="3534"/>
                    <a:pt x="426" y="3835"/>
                    <a:pt x="777" y="4036"/>
                  </a:cubicBezTo>
                  <a:cubicBezTo>
                    <a:pt x="1150" y="4281"/>
                    <a:pt x="1566" y="4398"/>
                    <a:pt x="1976" y="4398"/>
                  </a:cubicBezTo>
                  <a:cubicBezTo>
                    <a:pt x="2695" y="4398"/>
                    <a:pt x="3395" y="4039"/>
                    <a:pt x="3810" y="3384"/>
                  </a:cubicBezTo>
                  <a:cubicBezTo>
                    <a:pt x="4462" y="2357"/>
                    <a:pt x="4186" y="1003"/>
                    <a:pt x="3158" y="351"/>
                  </a:cubicBezTo>
                  <a:cubicBezTo>
                    <a:pt x="2807" y="126"/>
                    <a:pt x="2431" y="1"/>
                    <a:pt x="2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225;p61">
              <a:extLst>
                <a:ext uri="{FF2B5EF4-FFF2-40B4-BE49-F238E27FC236}">
                  <a16:creationId xmlns:a16="http://schemas.microsoft.com/office/drawing/2014/main" id="{17C87D01-1074-4292-83AE-E6FB8B7604B0}"/>
                </a:ext>
              </a:extLst>
            </p:cNvPr>
            <p:cNvSpPr/>
            <p:nvPr/>
          </p:nvSpPr>
          <p:spPr>
            <a:xfrm>
              <a:off x="5995865" y="3987138"/>
              <a:ext cx="161818" cy="145008"/>
            </a:xfrm>
            <a:custGeom>
              <a:avLst/>
              <a:gdLst/>
              <a:ahLst/>
              <a:cxnLst/>
              <a:rect l="l" t="t" r="r" b="b"/>
              <a:pathLst>
                <a:path w="4688" h="4201" extrusionOk="0">
                  <a:moveTo>
                    <a:pt x="1605" y="1"/>
                  </a:moveTo>
                  <a:lnTo>
                    <a:pt x="1605" y="1"/>
                  </a:lnTo>
                  <a:cubicBezTo>
                    <a:pt x="1279" y="151"/>
                    <a:pt x="953" y="377"/>
                    <a:pt x="728" y="703"/>
                  </a:cubicBezTo>
                  <a:cubicBezTo>
                    <a:pt x="1" y="1705"/>
                    <a:pt x="226" y="3058"/>
                    <a:pt x="1229" y="3785"/>
                  </a:cubicBezTo>
                  <a:cubicBezTo>
                    <a:pt x="1618" y="4064"/>
                    <a:pt x="2070" y="4201"/>
                    <a:pt x="2517" y="4201"/>
                  </a:cubicBezTo>
                  <a:cubicBezTo>
                    <a:pt x="3196" y="4201"/>
                    <a:pt x="3864" y="3888"/>
                    <a:pt x="4287" y="3284"/>
                  </a:cubicBezTo>
                  <a:cubicBezTo>
                    <a:pt x="4537" y="2958"/>
                    <a:pt x="4662" y="2607"/>
                    <a:pt x="4688" y="2231"/>
                  </a:cubicBezTo>
                  <a:lnTo>
                    <a:pt x="4688" y="2231"/>
                  </a:lnTo>
                  <a:cubicBezTo>
                    <a:pt x="4410" y="2355"/>
                    <a:pt x="4102" y="2419"/>
                    <a:pt x="3791" y="2419"/>
                  </a:cubicBezTo>
                  <a:cubicBezTo>
                    <a:pt x="3345" y="2419"/>
                    <a:pt x="2891" y="2287"/>
                    <a:pt x="2507" y="2006"/>
                  </a:cubicBezTo>
                  <a:cubicBezTo>
                    <a:pt x="1855" y="1530"/>
                    <a:pt x="1530" y="753"/>
                    <a:pt x="1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685;p36">
            <a:extLst>
              <a:ext uri="{FF2B5EF4-FFF2-40B4-BE49-F238E27FC236}">
                <a16:creationId xmlns:a16="http://schemas.microsoft.com/office/drawing/2014/main" id="{D9DAE43D-3598-052C-B547-E8877336C3EF}"/>
              </a:ext>
            </a:extLst>
          </p:cNvPr>
          <p:cNvSpPr txBox="1">
            <a:spLocks noGrp="1"/>
          </p:cNvSpPr>
          <p:nvPr>
            <p:ph type="title"/>
          </p:nvPr>
        </p:nvSpPr>
        <p:spPr>
          <a:xfrm>
            <a:off x="611256" y="20802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000" dirty="0"/>
              <a:t>¿Podemos identificar valores atípicos en los datos, como juegos con ventas inesperadamente altas o bajas en comparación con su género, plataforma o editor?</a:t>
            </a:r>
          </a:p>
        </p:txBody>
      </p:sp>
      <p:pic>
        <p:nvPicPr>
          <p:cNvPr id="11" name="Imagen 10">
            <a:extLst>
              <a:ext uri="{FF2B5EF4-FFF2-40B4-BE49-F238E27FC236}">
                <a16:creationId xmlns:a16="http://schemas.microsoft.com/office/drawing/2014/main" id="{6D42A0E2-A2B3-B0BD-ADED-989EE6359D95}"/>
              </a:ext>
            </a:extLst>
          </p:cNvPr>
          <p:cNvPicPr>
            <a:picLocks noChangeAspect="1"/>
          </p:cNvPicPr>
          <p:nvPr/>
        </p:nvPicPr>
        <p:blipFill>
          <a:blip r:embed="rId3"/>
          <a:stretch>
            <a:fillRect/>
          </a:stretch>
        </p:blipFill>
        <p:spPr>
          <a:xfrm>
            <a:off x="2565966" y="869304"/>
            <a:ext cx="4264598" cy="2995474"/>
          </a:xfrm>
          <a:prstGeom prst="rect">
            <a:avLst/>
          </a:prstGeom>
        </p:spPr>
      </p:pic>
    </p:spTree>
    <p:extLst>
      <p:ext uri="{BB962C8B-B14F-4D97-AF65-F5344CB8AC3E}">
        <p14:creationId xmlns:p14="http://schemas.microsoft.com/office/powerpoint/2010/main" val="78522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5"/>
          <p:cNvSpPr txBox="1">
            <a:spLocks noGrp="1"/>
          </p:cNvSpPr>
          <p:nvPr>
            <p:ph type="title"/>
          </p:nvPr>
        </p:nvSpPr>
        <p:spPr>
          <a:xfrm>
            <a:off x="133460" y="2629554"/>
            <a:ext cx="5900054" cy="7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 de datos</a:t>
            </a:r>
            <a:endParaRPr dirty="0"/>
          </a:p>
        </p:txBody>
      </p:sp>
      <p:sp>
        <p:nvSpPr>
          <p:cNvPr id="598" name="Google Shape;598;p35"/>
          <p:cNvSpPr txBox="1">
            <a:spLocks noGrp="1"/>
          </p:cNvSpPr>
          <p:nvPr>
            <p:ph type="title" idx="2"/>
          </p:nvPr>
        </p:nvSpPr>
        <p:spPr>
          <a:xfrm>
            <a:off x="1773398" y="1662475"/>
            <a:ext cx="214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00" name="Google Shape;600;p35"/>
          <p:cNvGrpSpPr/>
          <p:nvPr/>
        </p:nvGrpSpPr>
        <p:grpSpPr>
          <a:xfrm>
            <a:off x="6043725" y="1279625"/>
            <a:ext cx="2387179" cy="2584287"/>
            <a:chOff x="5882000" y="1279625"/>
            <a:chExt cx="2387179" cy="2584287"/>
          </a:xfrm>
        </p:grpSpPr>
        <p:sp>
          <p:nvSpPr>
            <p:cNvPr id="601" name="Google Shape;601;p35"/>
            <p:cNvSpPr/>
            <p:nvPr/>
          </p:nvSpPr>
          <p:spPr>
            <a:xfrm>
              <a:off x="5882000" y="1279625"/>
              <a:ext cx="2387179" cy="2584287"/>
            </a:xfrm>
            <a:custGeom>
              <a:avLst/>
              <a:gdLst/>
              <a:ahLst/>
              <a:cxnLst/>
              <a:rect l="l" t="t" r="r" b="b"/>
              <a:pathLst>
                <a:path w="30653" h="33184" extrusionOk="0">
                  <a:moveTo>
                    <a:pt x="15490" y="0"/>
                  </a:moveTo>
                  <a:cubicBezTo>
                    <a:pt x="12332" y="0"/>
                    <a:pt x="9299" y="978"/>
                    <a:pt x="6718" y="2807"/>
                  </a:cubicBezTo>
                  <a:cubicBezTo>
                    <a:pt x="6116" y="3233"/>
                    <a:pt x="5540" y="3709"/>
                    <a:pt x="5013" y="4211"/>
                  </a:cubicBezTo>
                  <a:cubicBezTo>
                    <a:pt x="4888" y="4336"/>
                    <a:pt x="4738" y="4461"/>
                    <a:pt x="4612" y="4612"/>
                  </a:cubicBezTo>
                  <a:lnTo>
                    <a:pt x="3710" y="4737"/>
                  </a:lnTo>
                  <a:cubicBezTo>
                    <a:pt x="3334" y="4787"/>
                    <a:pt x="2983" y="4988"/>
                    <a:pt x="2758" y="5313"/>
                  </a:cubicBezTo>
                  <a:cubicBezTo>
                    <a:pt x="2532" y="5614"/>
                    <a:pt x="2432" y="6015"/>
                    <a:pt x="2507" y="6391"/>
                  </a:cubicBezTo>
                  <a:lnTo>
                    <a:pt x="2632" y="7143"/>
                  </a:lnTo>
                  <a:cubicBezTo>
                    <a:pt x="2532" y="7318"/>
                    <a:pt x="2432" y="7469"/>
                    <a:pt x="2332" y="7644"/>
                  </a:cubicBezTo>
                  <a:cubicBezTo>
                    <a:pt x="1404" y="9248"/>
                    <a:pt x="878" y="11028"/>
                    <a:pt x="602" y="12882"/>
                  </a:cubicBezTo>
                  <a:cubicBezTo>
                    <a:pt x="1" y="16817"/>
                    <a:pt x="327" y="20927"/>
                    <a:pt x="327" y="24912"/>
                  </a:cubicBezTo>
                  <a:lnTo>
                    <a:pt x="327" y="32181"/>
                  </a:lnTo>
                  <a:cubicBezTo>
                    <a:pt x="327" y="32732"/>
                    <a:pt x="778" y="33183"/>
                    <a:pt x="1329" y="33183"/>
                  </a:cubicBezTo>
                  <a:lnTo>
                    <a:pt x="29650" y="33183"/>
                  </a:lnTo>
                  <a:cubicBezTo>
                    <a:pt x="30201" y="33183"/>
                    <a:pt x="30653" y="32732"/>
                    <a:pt x="30653" y="32181"/>
                  </a:cubicBezTo>
                  <a:lnTo>
                    <a:pt x="30653" y="15163"/>
                  </a:lnTo>
                  <a:cubicBezTo>
                    <a:pt x="30653" y="14486"/>
                    <a:pt x="30602" y="13810"/>
                    <a:pt x="30502" y="13158"/>
                  </a:cubicBezTo>
                  <a:cubicBezTo>
                    <a:pt x="30427" y="12657"/>
                    <a:pt x="30352" y="12156"/>
                    <a:pt x="30227" y="11654"/>
                  </a:cubicBezTo>
                  <a:cubicBezTo>
                    <a:pt x="28572" y="5038"/>
                    <a:pt x="22332" y="0"/>
                    <a:pt x="15490" y="0"/>
                  </a:cubicBezTo>
                  <a:close/>
                </a:path>
              </a:pathLst>
            </a:custGeom>
            <a:solidFill>
              <a:schemeClr val="dk1"/>
            </a:solidFill>
            <a:ln>
              <a:noFill/>
            </a:ln>
            <a:effectLst>
              <a:outerShdw dist="66675" dir="2460000" algn="bl" rotWithShape="0">
                <a:schemeClr val="accent5">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5979577" y="1357656"/>
              <a:ext cx="2205647" cy="2428143"/>
            </a:xfrm>
            <a:custGeom>
              <a:avLst/>
              <a:gdLst/>
              <a:ahLst/>
              <a:cxnLst/>
              <a:rect l="l" t="t" r="r" b="b"/>
              <a:pathLst>
                <a:path w="28322" h="31179" extrusionOk="0">
                  <a:moveTo>
                    <a:pt x="14161" y="1"/>
                  </a:moveTo>
                  <a:cubicBezTo>
                    <a:pt x="11104" y="1"/>
                    <a:pt x="8272" y="953"/>
                    <a:pt x="5966" y="2607"/>
                  </a:cubicBezTo>
                  <a:cubicBezTo>
                    <a:pt x="5389" y="3008"/>
                    <a:pt x="4863" y="3459"/>
                    <a:pt x="4362" y="3935"/>
                  </a:cubicBezTo>
                  <a:cubicBezTo>
                    <a:pt x="3384" y="4863"/>
                    <a:pt x="2532" y="5940"/>
                    <a:pt x="1856" y="7118"/>
                  </a:cubicBezTo>
                  <a:cubicBezTo>
                    <a:pt x="1379" y="7945"/>
                    <a:pt x="1003" y="8823"/>
                    <a:pt x="703" y="9725"/>
                  </a:cubicBezTo>
                  <a:cubicBezTo>
                    <a:pt x="678" y="9800"/>
                    <a:pt x="653" y="9875"/>
                    <a:pt x="628" y="9976"/>
                  </a:cubicBezTo>
                  <a:cubicBezTo>
                    <a:pt x="577" y="10126"/>
                    <a:pt x="527" y="10301"/>
                    <a:pt x="477" y="10477"/>
                  </a:cubicBezTo>
                  <a:cubicBezTo>
                    <a:pt x="277" y="11254"/>
                    <a:pt x="126" y="12081"/>
                    <a:pt x="51" y="12908"/>
                  </a:cubicBezTo>
                  <a:cubicBezTo>
                    <a:pt x="51" y="12958"/>
                    <a:pt x="51" y="13008"/>
                    <a:pt x="51" y="13058"/>
                  </a:cubicBezTo>
                  <a:cubicBezTo>
                    <a:pt x="26" y="13184"/>
                    <a:pt x="26" y="13334"/>
                    <a:pt x="26" y="13459"/>
                  </a:cubicBezTo>
                  <a:cubicBezTo>
                    <a:pt x="1" y="13685"/>
                    <a:pt x="1" y="13910"/>
                    <a:pt x="1" y="14161"/>
                  </a:cubicBezTo>
                  <a:lnTo>
                    <a:pt x="1" y="31179"/>
                  </a:lnTo>
                  <a:lnTo>
                    <a:pt x="28322" y="31179"/>
                  </a:lnTo>
                  <a:lnTo>
                    <a:pt x="28322" y="14161"/>
                  </a:lnTo>
                  <a:cubicBezTo>
                    <a:pt x="28322" y="14036"/>
                    <a:pt x="28322" y="13910"/>
                    <a:pt x="28322" y="13785"/>
                  </a:cubicBezTo>
                  <a:cubicBezTo>
                    <a:pt x="28322" y="13760"/>
                    <a:pt x="28322" y="13735"/>
                    <a:pt x="28322" y="13710"/>
                  </a:cubicBezTo>
                  <a:cubicBezTo>
                    <a:pt x="28322" y="13585"/>
                    <a:pt x="28297" y="13484"/>
                    <a:pt x="28297" y="13384"/>
                  </a:cubicBezTo>
                  <a:cubicBezTo>
                    <a:pt x="28297" y="13309"/>
                    <a:pt x="28297" y="13234"/>
                    <a:pt x="28297" y="13159"/>
                  </a:cubicBezTo>
                  <a:cubicBezTo>
                    <a:pt x="28272" y="13083"/>
                    <a:pt x="28272" y="13033"/>
                    <a:pt x="28272" y="12958"/>
                  </a:cubicBezTo>
                  <a:cubicBezTo>
                    <a:pt x="28272" y="12958"/>
                    <a:pt x="28272" y="12933"/>
                    <a:pt x="28272" y="12908"/>
                  </a:cubicBezTo>
                  <a:cubicBezTo>
                    <a:pt x="28272" y="12858"/>
                    <a:pt x="28272" y="12808"/>
                    <a:pt x="28247" y="12758"/>
                  </a:cubicBezTo>
                  <a:cubicBezTo>
                    <a:pt x="28247" y="12707"/>
                    <a:pt x="28247" y="12632"/>
                    <a:pt x="28247" y="12582"/>
                  </a:cubicBezTo>
                  <a:cubicBezTo>
                    <a:pt x="28222" y="12482"/>
                    <a:pt x="28222" y="12407"/>
                    <a:pt x="28197" y="12306"/>
                  </a:cubicBezTo>
                  <a:cubicBezTo>
                    <a:pt x="28197" y="12231"/>
                    <a:pt x="28172" y="12156"/>
                    <a:pt x="28172" y="12056"/>
                  </a:cubicBezTo>
                  <a:cubicBezTo>
                    <a:pt x="28172" y="12031"/>
                    <a:pt x="28146" y="11981"/>
                    <a:pt x="28146" y="11956"/>
                  </a:cubicBezTo>
                  <a:cubicBezTo>
                    <a:pt x="28146" y="11930"/>
                    <a:pt x="28146" y="11905"/>
                    <a:pt x="28146" y="11880"/>
                  </a:cubicBezTo>
                  <a:cubicBezTo>
                    <a:pt x="28146" y="11880"/>
                    <a:pt x="28146" y="11880"/>
                    <a:pt x="28146" y="11855"/>
                  </a:cubicBezTo>
                  <a:cubicBezTo>
                    <a:pt x="28121" y="11755"/>
                    <a:pt x="28096" y="11655"/>
                    <a:pt x="28096" y="11555"/>
                  </a:cubicBezTo>
                  <a:cubicBezTo>
                    <a:pt x="28071" y="11529"/>
                    <a:pt x="28071" y="11529"/>
                    <a:pt x="28071" y="11504"/>
                  </a:cubicBezTo>
                  <a:cubicBezTo>
                    <a:pt x="28071" y="11454"/>
                    <a:pt x="28071" y="11404"/>
                    <a:pt x="28046" y="11379"/>
                  </a:cubicBezTo>
                  <a:cubicBezTo>
                    <a:pt x="28046" y="11304"/>
                    <a:pt x="28021" y="11254"/>
                    <a:pt x="28021" y="11179"/>
                  </a:cubicBezTo>
                  <a:cubicBezTo>
                    <a:pt x="27971" y="11003"/>
                    <a:pt x="27946" y="10828"/>
                    <a:pt x="27896" y="10677"/>
                  </a:cubicBezTo>
                  <a:cubicBezTo>
                    <a:pt x="27871" y="10577"/>
                    <a:pt x="27846" y="10502"/>
                    <a:pt x="27821" y="10427"/>
                  </a:cubicBezTo>
                  <a:cubicBezTo>
                    <a:pt x="27796" y="10352"/>
                    <a:pt x="27796" y="10276"/>
                    <a:pt x="27771" y="10201"/>
                  </a:cubicBezTo>
                  <a:cubicBezTo>
                    <a:pt x="27745" y="10126"/>
                    <a:pt x="27720" y="10026"/>
                    <a:pt x="27695" y="9951"/>
                  </a:cubicBezTo>
                  <a:cubicBezTo>
                    <a:pt x="27695" y="9951"/>
                    <a:pt x="27695" y="9925"/>
                    <a:pt x="27695" y="9925"/>
                  </a:cubicBezTo>
                  <a:cubicBezTo>
                    <a:pt x="27645" y="9825"/>
                    <a:pt x="27620" y="9725"/>
                    <a:pt x="27570" y="9600"/>
                  </a:cubicBezTo>
                  <a:cubicBezTo>
                    <a:pt x="27545" y="9524"/>
                    <a:pt x="27520" y="9449"/>
                    <a:pt x="27495" y="9374"/>
                  </a:cubicBezTo>
                  <a:cubicBezTo>
                    <a:pt x="27470" y="9324"/>
                    <a:pt x="27470" y="9274"/>
                    <a:pt x="27445" y="9224"/>
                  </a:cubicBezTo>
                  <a:cubicBezTo>
                    <a:pt x="27370" y="9048"/>
                    <a:pt x="27319" y="8873"/>
                    <a:pt x="27244" y="8697"/>
                  </a:cubicBezTo>
                  <a:cubicBezTo>
                    <a:pt x="27219" y="8647"/>
                    <a:pt x="27169" y="8572"/>
                    <a:pt x="27144" y="8497"/>
                  </a:cubicBezTo>
                  <a:cubicBezTo>
                    <a:pt x="27044" y="8246"/>
                    <a:pt x="26943" y="8021"/>
                    <a:pt x="26818" y="7795"/>
                  </a:cubicBezTo>
                  <a:cubicBezTo>
                    <a:pt x="26793" y="7720"/>
                    <a:pt x="26743" y="7645"/>
                    <a:pt x="26718" y="7570"/>
                  </a:cubicBezTo>
                  <a:cubicBezTo>
                    <a:pt x="26668" y="7494"/>
                    <a:pt x="26618" y="7419"/>
                    <a:pt x="26593" y="7344"/>
                  </a:cubicBezTo>
                  <a:cubicBezTo>
                    <a:pt x="26492" y="7194"/>
                    <a:pt x="26417" y="7043"/>
                    <a:pt x="26342" y="6918"/>
                  </a:cubicBezTo>
                  <a:cubicBezTo>
                    <a:pt x="26292" y="6843"/>
                    <a:pt x="26267" y="6793"/>
                    <a:pt x="26242" y="6742"/>
                  </a:cubicBezTo>
                  <a:cubicBezTo>
                    <a:pt x="26116" y="6542"/>
                    <a:pt x="25991" y="6341"/>
                    <a:pt x="25866" y="6166"/>
                  </a:cubicBezTo>
                  <a:cubicBezTo>
                    <a:pt x="25816" y="6091"/>
                    <a:pt x="25766" y="6041"/>
                    <a:pt x="25740" y="5991"/>
                  </a:cubicBezTo>
                  <a:cubicBezTo>
                    <a:pt x="25615" y="5815"/>
                    <a:pt x="25465" y="5640"/>
                    <a:pt x="25339" y="5464"/>
                  </a:cubicBezTo>
                  <a:cubicBezTo>
                    <a:pt x="25314" y="5414"/>
                    <a:pt x="25264" y="5364"/>
                    <a:pt x="25239" y="5314"/>
                  </a:cubicBezTo>
                  <a:cubicBezTo>
                    <a:pt x="24989" y="5038"/>
                    <a:pt x="24763" y="4737"/>
                    <a:pt x="24512" y="4487"/>
                  </a:cubicBezTo>
                  <a:cubicBezTo>
                    <a:pt x="24462" y="4437"/>
                    <a:pt x="24412" y="4387"/>
                    <a:pt x="24362" y="4336"/>
                  </a:cubicBezTo>
                  <a:cubicBezTo>
                    <a:pt x="24312" y="4261"/>
                    <a:pt x="24237" y="4211"/>
                    <a:pt x="24187" y="4136"/>
                  </a:cubicBezTo>
                  <a:cubicBezTo>
                    <a:pt x="24061" y="4011"/>
                    <a:pt x="23936" y="3910"/>
                    <a:pt x="23811" y="3785"/>
                  </a:cubicBezTo>
                  <a:cubicBezTo>
                    <a:pt x="23760" y="3735"/>
                    <a:pt x="23685" y="3660"/>
                    <a:pt x="23610" y="3610"/>
                  </a:cubicBezTo>
                  <a:cubicBezTo>
                    <a:pt x="22658" y="2757"/>
                    <a:pt x="21580" y="2031"/>
                    <a:pt x="20427" y="1454"/>
                  </a:cubicBezTo>
                  <a:cubicBezTo>
                    <a:pt x="18547" y="527"/>
                    <a:pt x="16417" y="1"/>
                    <a:pt x="14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7213123" y="3125965"/>
              <a:ext cx="972067" cy="659778"/>
            </a:xfrm>
            <a:custGeom>
              <a:avLst/>
              <a:gdLst/>
              <a:ahLst/>
              <a:cxnLst/>
              <a:rect l="l" t="t" r="r" b="b"/>
              <a:pathLst>
                <a:path w="12482" h="8472" extrusionOk="0">
                  <a:moveTo>
                    <a:pt x="7169" y="0"/>
                  </a:moveTo>
                  <a:cubicBezTo>
                    <a:pt x="3209" y="0"/>
                    <a:pt x="1" y="3209"/>
                    <a:pt x="1" y="7168"/>
                  </a:cubicBezTo>
                  <a:cubicBezTo>
                    <a:pt x="1" y="7620"/>
                    <a:pt x="51" y="8046"/>
                    <a:pt x="126" y="8472"/>
                  </a:cubicBezTo>
                  <a:lnTo>
                    <a:pt x="12482" y="8472"/>
                  </a:lnTo>
                  <a:lnTo>
                    <a:pt x="12482" y="2356"/>
                  </a:lnTo>
                  <a:cubicBezTo>
                    <a:pt x="11179" y="903"/>
                    <a:pt x="9274" y="0"/>
                    <a:pt x="7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7279473" y="2218409"/>
              <a:ext cx="113312" cy="113234"/>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7917739" y="3613930"/>
              <a:ext cx="115259" cy="113234"/>
            </a:xfrm>
            <a:custGeom>
              <a:avLst/>
              <a:gdLst/>
              <a:ahLst/>
              <a:cxnLst/>
              <a:rect l="l" t="t" r="r" b="b"/>
              <a:pathLst>
                <a:path w="1480" h="1454" extrusionOk="0">
                  <a:moveTo>
                    <a:pt x="727" y="0"/>
                  </a:moveTo>
                  <a:cubicBezTo>
                    <a:pt x="326" y="0"/>
                    <a:pt x="0" y="326"/>
                    <a:pt x="0" y="727"/>
                  </a:cubicBezTo>
                  <a:cubicBezTo>
                    <a:pt x="0" y="1128"/>
                    <a:pt x="326" y="1454"/>
                    <a:pt x="727" y="1454"/>
                  </a:cubicBezTo>
                  <a:cubicBezTo>
                    <a:pt x="1128" y="1454"/>
                    <a:pt x="1479" y="1128"/>
                    <a:pt x="1479" y="727"/>
                  </a:cubicBezTo>
                  <a:cubicBezTo>
                    <a:pt x="1479" y="326"/>
                    <a:pt x="1128"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6859880" y="3613930"/>
              <a:ext cx="113234" cy="113234"/>
            </a:xfrm>
            <a:custGeom>
              <a:avLst/>
              <a:gdLst/>
              <a:ahLst/>
              <a:cxnLst/>
              <a:rect l="l" t="t" r="r" b="b"/>
              <a:pathLst>
                <a:path w="1454" h="1454" extrusionOk="0">
                  <a:moveTo>
                    <a:pt x="727" y="0"/>
                  </a:moveTo>
                  <a:cubicBezTo>
                    <a:pt x="326" y="0"/>
                    <a:pt x="0" y="326"/>
                    <a:pt x="0" y="727"/>
                  </a:cubicBezTo>
                  <a:cubicBezTo>
                    <a:pt x="0" y="1128"/>
                    <a:pt x="326" y="1454"/>
                    <a:pt x="727" y="1454"/>
                  </a:cubicBezTo>
                  <a:cubicBezTo>
                    <a:pt x="1128" y="1454"/>
                    <a:pt x="1454" y="1128"/>
                    <a:pt x="1454" y="727"/>
                  </a:cubicBezTo>
                  <a:cubicBezTo>
                    <a:pt x="1454" y="326"/>
                    <a:pt x="1128"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6032299" y="2144194"/>
              <a:ext cx="113312" cy="113312"/>
            </a:xfrm>
            <a:custGeom>
              <a:avLst/>
              <a:gdLst/>
              <a:ahLst/>
              <a:cxnLst/>
              <a:rect l="l" t="t" r="r" b="b"/>
              <a:pathLst>
                <a:path w="1455" h="1455" extrusionOk="0">
                  <a:moveTo>
                    <a:pt x="727" y="1"/>
                  </a:moveTo>
                  <a:cubicBezTo>
                    <a:pt x="326" y="1"/>
                    <a:pt x="1" y="327"/>
                    <a:pt x="1" y="728"/>
                  </a:cubicBezTo>
                  <a:cubicBezTo>
                    <a:pt x="1" y="1129"/>
                    <a:pt x="326" y="1455"/>
                    <a:pt x="727" y="1455"/>
                  </a:cubicBezTo>
                  <a:cubicBezTo>
                    <a:pt x="1128" y="1455"/>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7279473" y="1474780"/>
              <a:ext cx="113312" cy="113234"/>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7457106" y="1470886"/>
              <a:ext cx="724183" cy="913503"/>
            </a:xfrm>
            <a:custGeom>
              <a:avLst/>
              <a:gdLst/>
              <a:ahLst/>
              <a:cxnLst/>
              <a:rect l="l" t="t" r="r" b="b"/>
              <a:pathLst>
                <a:path w="9299" h="11730" extrusionOk="0">
                  <a:moveTo>
                    <a:pt x="1454" y="0"/>
                  </a:moveTo>
                  <a:cubicBezTo>
                    <a:pt x="527" y="1228"/>
                    <a:pt x="0" y="2757"/>
                    <a:pt x="0" y="4386"/>
                  </a:cubicBezTo>
                  <a:cubicBezTo>
                    <a:pt x="0" y="8446"/>
                    <a:pt x="3284" y="11730"/>
                    <a:pt x="7319" y="11730"/>
                  </a:cubicBezTo>
                  <a:cubicBezTo>
                    <a:pt x="8021" y="11730"/>
                    <a:pt x="8672" y="11629"/>
                    <a:pt x="9299" y="11454"/>
                  </a:cubicBezTo>
                  <a:cubicBezTo>
                    <a:pt x="9299" y="11404"/>
                    <a:pt x="9299" y="11354"/>
                    <a:pt x="9274" y="11304"/>
                  </a:cubicBezTo>
                  <a:cubicBezTo>
                    <a:pt x="9274" y="11253"/>
                    <a:pt x="9274" y="11178"/>
                    <a:pt x="9274" y="11128"/>
                  </a:cubicBezTo>
                  <a:cubicBezTo>
                    <a:pt x="9249" y="11028"/>
                    <a:pt x="9249" y="10953"/>
                    <a:pt x="9224" y="10852"/>
                  </a:cubicBezTo>
                  <a:cubicBezTo>
                    <a:pt x="9224" y="10777"/>
                    <a:pt x="9199" y="10702"/>
                    <a:pt x="9199" y="10602"/>
                  </a:cubicBezTo>
                  <a:cubicBezTo>
                    <a:pt x="9199" y="10577"/>
                    <a:pt x="9173" y="10527"/>
                    <a:pt x="9173" y="10502"/>
                  </a:cubicBezTo>
                  <a:cubicBezTo>
                    <a:pt x="9173" y="10476"/>
                    <a:pt x="9173" y="10451"/>
                    <a:pt x="9173" y="10426"/>
                  </a:cubicBezTo>
                  <a:cubicBezTo>
                    <a:pt x="9173" y="10426"/>
                    <a:pt x="9173" y="10426"/>
                    <a:pt x="9173" y="10401"/>
                  </a:cubicBezTo>
                  <a:cubicBezTo>
                    <a:pt x="9148" y="10301"/>
                    <a:pt x="9123" y="10201"/>
                    <a:pt x="9123" y="10101"/>
                  </a:cubicBezTo>
                  <a:cubicBezTo>
                    <a:pt x="9098" y="10075"/>
                    <a:pt x="9098" y="10075"/>
                    <a:pt x="9098" y="10050"/>
                  </a:cubicBezTo>
                  <a:cubicBezTo>
                    <a:pt x="9098" y="10000"/>
                    <a:pt x="9098" y="9950"/>
                    <a:pt x="9073" y="9925"/>
                  </a:cubicBezTo>
                  <a:cubicBezTo>
                    <a:pt x="9073" y="9850"/>
                    <a:pt x="9048" y="9800"/>
                    <a:pt x="9048" y="9725"/>
                  </a:cubicBezTo>
                  <a:cubicBezTo>
                    <a:pt x="8998" y="9549"/>
                    <a:pt x="8973" y="9374"/>
                    <a:pt x="8923" y="9223"/>
                  </a:cubicBezTo>
                  <a:cubicBezTo>
                    <a:pt x="8898" y="9123"/>
                    <a:pt x="8873" y="9048"/>
                    <a:pt x="8848" y="8973"/>
                  </a:cubicBezTo>
                  <a:cubicBezTo>
                    <a:pt x="8823" y="8898"/>
                    <a:pt x="8823" y="8822"/>
                    <a:pt x="8798" y="8747"/>
                  </a:cubicBezTo>
                  <a:cubicBezTo>
                    <a:pt x="8772" y="8672"/>
                    <a:pt x="8747" y="8572"/>
                    <a:pt x="8722" y="8497"/>
                  </a:cubicBezTo>
                  <a:cubicBezTo>
                    <a:pt x="8722" y="8497"/>
                    <a:pt x="8722" y="8471"/>
                    <a:pt x="8722" y="8471"/>
                  </a:cubicBezTo>
                  <a:cubicBezTo>
                    <a:pt x="8672" y="8371"/>
                    <a:pt x="8647" y="8271"/>
                    <a:pt x="8597" y="8146"/>
                  </a:cubicBezTo>
                  <a:cubicBezTo>
                    <a:pt x="8572" y="8070"/>
                    <a:pt x="8547" y="7995"/>
                    <a:pt x="8522" y="7920"/>
                  </a:cubicBezTo>
                  <a:cubicBezTo>
                    <a:pt x="8497" y="7870"/>
                    <a:pt x="8497" y="7820"/>
                    <a:pt x="8472" y="7770"/>
                  </a:cubicBezTo>
                  <a:cubicBezTo>
                    <a:pt x="8397" y="7594"/>
                    <a:pt x="8346" y="7419"/>
                    <a:pt x="8271" y="7243"/>
                  </a:cubicBezTo>
                  <a:cubicBezTo>
                    <a:pt x="8246" y="7193"/>
                    <a:pt x="8196" y="7118"/>
                    <a:pt x="8171" y="7043"/>
                  </a:cubicBezTo>
                  <a:cubicBezTo>
                    <a:pt x="8071" y="6792"/>
                    <a:pt x="7970" y="6567"/>
                    <a:pt x="7845" y="6341"/>
                  </a:cubicBezTo>
                  <a:cubicBezTo>
                    <a:pt x="7820" y="6266"/>
                    <a:pt x="7770" y="6191"/>
                    <a:pt x="7745" y="6116"/>
                  </a:cubicBezTo>
                  <a:cubicBezTo>
                    <a:pt x="7695" y="6040"/>
                    <a:pt x="7645" y="5965"/>
                    <a:pt x="7620" y="5890"/>
                  </a:cubicBezTo>
                  <a:cubicBezTo>
                    <a:pt x="7519" y="5740"/>
                    <a:pt x="7444" y="5589"/>
                    <a:pt x="7369" y="5464"/>
                  </a:cubicBezTo>
                  <a:cubicBezTo>
                    <a:pt x="7319" y="5389"/>
                    <a:pt x="7294" y="5339"/>
                    <a:pt x="7269" y="5288"/>
                  </a:cubicBezTo>
                  <a:cubicBezTo>
                    <a:pt x="7143" y="5088"/>
                    <a:pt x="7018" y="4887"/>
                    <a:pt x="6893" y="4712"/>
                  </a:cubicBezTo>
                  <a:cubicBezTo>
                    <a:pt x="6843" y="4637"/>
                    <a:pt x="6793" y="4587"/>
                    <a:pt x="6767" y="4537"/>
                  </a:cubicBezTo>
                  <a:cubicBezTo>
                    <a:pt x="6642" y="4361"/>
                    <a:pt x="6492" y="4186"/>
                    <a:pt x="6366" y="4010"/>
                  </a:cubicBezTo>
                  <a:cubicBezTo>
                    <a:pt x="6341" y="3960"/>
                    <a:pt x="6291" y="3910"/>
                    <a:pt x="6266" y="3860"/>
                  </a:cubicBezTo>
                  <a:cubicBezTo>
                    <a:pt x="6016" y="3584"/>
                    <a:pt x="5790" y="3283"/>
                    <a:pt x="5539" y="3033"/>
                  </a:cubicBezTo>
                  <a:cubicBezTo>
                    <a:pt x="5489" y="2983"/>
                    <a:pt x="5439" y="2933"/>
                    <a:pt x="5389" y="2882"/>
                  </a:cubicBezTo>
                  <a:cubicBezTo>
                    <a:pt x="5339" y="2807"/>
                    <a:pt x="5264" y="2757"/>
                    <a:pt x="5214" y="2682"/>
                  </a:cubicBezTo>
                  <a:cubicBezTo>
                    <a:pt x="5088" y="2557"/>
                    <a:pt x="4963" y="2456"/>
                    <a:pt x="4838" y="2331"/>
                  </a:cubicBezTo>
                  <a:cubicBezTo>
                    <a:pt x="4787" y="2281"/>
                    <a:pt x="4712" y="2206"/>
                    <a:pt x="4637" y="2156"/>
                  </a:cubicBezTo>
                  <a:cubicBezTo>
                    <a:pt x="3685" y="1303"/>
                    <a:pt x="2607" y="577"/>
                    <a:pt x="1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7408278" y="1940473"/>
              <a:ext cx="68454" cy="120632"/>
            </a:xfrm>
            <a:custGeom>
              <a:avLst/>
              <a:gdLst/>
              <a:ahLst/>
              <a:cxnLst/>
              <a:rect l="l" t="t" r="r" b="b"/>
              <a:pathLst>
                <a:path w="879" h="1549" extrusionOk="0">
                  <a:moveTo>
                    <a:pt x="157" y="1"/>
                  </a:moveTo>
                  <a:cubicBezTo>
                    <a:pt x="139" y="1"/>
                    <a:pt x="120" y="4"/>
                    <a:pt x="101" y="10"/>
                  </a:cubicBezTo>
                  <a:cubicBezTo>
                    <a:pt x="51" y="60"/>
                    <a:pt x="1" y="136"/>
                    <a:pt x="51" y="211"/>
                  </a:cubicBezTo>
                  <a:lnTo>
                    <a:pt x="577" y="1464"/>
                  </a:lnTo>
                  <a:cubicBezTo>
                    <a:pt x="615" y="1520"/>
                    <a:pt x="667" y="1549"/>
                    <a:pt x="722" y="1549"/>
                  </a:cubicBezTo>
                  <a:cubicBezTo>
                    <a:pt x="740" y="1549"/>
                    <a:pt x="759" y="1545"/>
                    <a:pt x="778" y="1539"/>
                  </a:cubicBezTo>
                  <a:cubicBezTo>
                    <a:pt x="828" y="1514"/>
                    <a:pt x="878" y="1439"/>
                    <a:pt x="828" y="1364"/>
                  </a:cubicBezTo>
                  <a:lnTo>
                    <a:pt x="302" y="86"/>
                  </a:lnTo>
                  <a:cubicBezTo>
                    <a:pt x="264" y="29"/>
                    <a:pt x="212"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7578124" y="1885883"/>
              <a:ext cx="68376" cy="120554"/>
            </a:xfrm>
            <a:custGeom>
              <a:avLst/>
              <a:gdLst/>
              <a:ahLst/>
              <a:cxnLst/>
              <a:rect l="l" t="t" r="r" b="b"/>
              <a:pathLst>
                <a:path w="878" h="1548" extrusionOk="0">
                  <a:moveTo>
                    <a:pt x="157" y="0"/>
                  </a:moveTo>
                  <a:cubicBezTo>
                    <a:pt x="138" y="0"/>
                    <a:pt x="119" y="3"/>
                    <a:pt x="101" y="10"/>
                  </a:cubicBezTo>
                  <a:cubicBezTo>
                    <a:pt x="51" y="35"/>
                    <a:pt x="0" y="110"/>
                    <a:pt x="51" y="185"/>
                  </a:cubicBezTo>
                  <a:lnTo>
                    <a:pt x="577" y="1463"/>
                  </a:lnTo>
                  <a:cubicBezTo>
                    <a:pt x="614" y="1520"/>
                    <a:pt x="666" y="1548"/>
                    <a:pt x="721" y="1548"/>
                  </a:cubicBezTo>
                  <a:cubicBezTo>
                    <a:pt x="740" y="1548"/>
                    <a:pt x="759" y="1545"/>
                    <a:pt x="777" y="1538"/>
                  </a:cubicBezTo>
                  <a:cubicBezTo>
                    <a:pt x="827" y="1488"/>
                    <a:pt x="878" y="1413"/>
                    <a:pt x="853" y="1338"/>
                  </a:cubicBezTo>
                  <a:lnTo>
                    <a:pt x="301" y="85"/>
                  </a:lnTo>
                  <a:cubicBezTo>
                    <a:pt x="264" y="28"/>
                    <a:pt x="212"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7474706" y="1721878"/>
              <a:ext cx="62536" cy="122346"/>
            </a:xfrm>
            <a:custGeom>
              <a:avLst/>
              <a:gdLst/>
              <a:ahLst/>
              <a:cxnLst/>
              <a:rect l="l" t="t" r="r" b="b"/>
              <a:pathLst>
                <a:path w="803" h="1571" extrusionOk="0">
                  <a:moveTo>
                    <a:pt x="646" y="1"/>
                  </a:moveTo>
                  <a:cubicBezTo>
                    <a:pt x="592" y="1"/>
                    <a:pt x="545" y="29"/>
                    <a:pt x="526" y="86"/>
                  </a:cubicBezTo>
                  <a:lnTo>
                    <a:pt x="50" y="1389"/>
                  </a:lnTo>
                  <a:cubicBezTo>
                    <a:pt x="0" y="1464"/>
                    <a:pt x="50" y="1539"/>
                    <a:pt x="125" y="1564"/>
                  </a:cubicBezTo>
                  <a:cubicBezTo>
                    <a:pt x="139" y="1569"/>
                    <a:pt x="153" y="1571"/>
                    <a:pt x="166" y="1571"/>
                  </a:cubicBezTo>
                  <a:cubicBezTo>
                    <a:pt x="226" y="1571"/>
                    <a:pt x="280" y="1530"/>
                    <a:pt x="301" y="1489"/>
                  </a:cubicBezTo>
                  <a:lnTo>
                    <a:pt x="777" y="186"/>
                  </a:lnTo>
                  <a:cubicBezTo>
                    <a:pt x="802" y="111"/>
                    <a:pt x="777" y="35"/>
                    <a:pt x="702" y="10"/>
                  </a:cubicBezTo>
                  <a:cubicBezTo>
                    <a:pt x="683" y="4"/>
                    <a:pt x="66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7738158" y="1833395"/>
              <a:ext cx="60589" cy="122346"/>
            </a:xfrm>
            <a:custGeom>
              <a:avLst/>
              <a:gdLst/>
              <a:ahLst/>
              <a:cxnLst/>
              <a:rect l="l" t="t" r="r" b="b"/>
              <a:pathLst>
                <a:path w="778" h="1571" extrusionOk="0">
                  <a:moveTo>
                    <a:pt x="636" y="0"/>
                  </a:moveTo>
                  <a:cubicBezTo>
                    <a:pt x="576" y="0"/>
                    <a:pt x="522" y="41"/>
                    <a:pt x="502" y="82"/>
                  </a:cubicBezTo>
                  <a:lnTo>
                    <a:pt x="26" y="1385"/>
                  </a:lnTo>
                  <a:cubicBezTo>
                    <a:pt x="1" y="1461"/>
                    <a:pt x="26" y="1536"/>
                    <a:pt x="101" y="1561"/>
                  </a:cubicBezTo>
                  <a:cubicBezTo>
                    <a:pt x="120" y="1567"/>
                    <a:pt x="138" y="1570"/>
                    <a:pt x="156" y="1570"/>
                  </a:cubicBezTo>
                  <a:cubicBezTo>
                    <a:pt x="210" y="1570"/>
                    <a:pt x="257" y="1542"/>
                    <a:pt x="276" y="1486"/>
                  </a:cubicBezTo>
                  <a:lnTo>
                    <a:pt x="752" y="182"/>
                  </a:lnTo>
                  <a:cubicBezTo>
                    <a:pt x="777" y="107"/>
                    <a:pt x="752" y="32"/>
                    <a:pt x="677" y="7"/>
                  </a:cubicBezTo>
                  <a:cubicBezTo>
                    <a:pt x="663" y="2"/>
                    <a:pt x="650"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7763546" y="2174955"/>
              <a:ext cx="62536" cy="122346"/>
            </a:xfrm>
            <a:custGeom>
              <a:avLst/>
              <a:gdLst/>
              <a:ahLst/>
              <a:cxnLst/>
              <a:rect l="l" t="t" r="r" b="b"/>
              <a:pathLst>
                <a:path w="803" h="1571" extrusionOk="0">
                  <a:moveTo>
                    <a:pt x="637" y="0"/>
                  </a:moveTo>
                  <a:cubicBezTo>
                    <a:pt x="577" y="0"/>
                    <a:pt x="522" y="45"/>
                    <a:pt x="502" y="107"/>
                  </a:cubicBezTo>
                  <a:lnTo>
                    <a:pt x="25" y="1385"/>
                  </a:lnTo>
                  <a:cubicBezTo>
                    <a:pt x="0" y="1461"/>
                    <a:pt x="25" y="1536"/>
                    <a:pt x="101" y="1561"/>
                  </a:cubicBezTo>
                  <a:cubicBezTo>
                    <a:pt x="119" y="1567"/>
                    <a:pt x="138" y="1570"/>
                    <a:pt x="156" y="1570"/>
                  </a:cubicBezTo>
                  <a:cubicBezTo>
                    <a:pt x="210" y="1570"/>
                    <a:pt x="257" y="1542"/>
                    <a:pt x="276" y="1486"/>
                  </a:cubicBezTo>
                  <a:lnTo>
                    <a:pt x="777" y="207"/>
                  </a:lnTo>
                  <a:cubicBezTo>
                    <a:pt x="802" y="132"/>
                    <a:pt x="752" y="32"/>
                    <a:pt x="677" y="7"/>
                  </a:cubicBezTo>
                  <a:cubicBezTo>
                    <a:pt x="664" y="2"/>
                    <a:pt x="650" y="0"/>
                    <a:pt x="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7484440" y="1595798"/>
              <a:ext cx="128887" cy="41587"/>
            </a:xfrm>
            <a:custGeom>
              <a:avLst/>
              <a:gdLst/>
              <a:ahLst/>
              <a:cxnLst/>
              <a:rect l="l" t="t" r="r" b="b"/>
              <a:pathLst>
                <a:path w="1655" h="534" extrusionOk="0">
                  <a:moveTo>
                    <a:pt x="176" y="0"/>
                  </a:moveTo>
                  <a:cubicBezTo>
                    <a:pt x="101" y="0"/>
                    <a:pt x="25" y="50"/>
                    <a:pt x="0" y="126"/>
                  </a:cubicBezTo>
                  <a:cubicBezTo>
                    <a:pt x="0" y="176"/>
                    <a:pt x="51" y="251"/>
                    <a:pt x="126" y="276"/>
                  </a:cubicBezTo>
                  <a:lnTo>
                    <a:pt x="1479" y="527"/>
                  </a:lnTo>
                  <a:cubicBezTo>
                    <a:pt x="1492" y="531"/>
                    <a:pt x="1506" y="533"/>
                    <a:pt x="1519" y="533"/>
                  </a:cubicBezTo>
                  <a:cubicBezTo>
                    <a:pt x="1579" y="533"/>
                    <a:pt x="1629" y="488"/>
                    <a:pt x="1629" y="426"/>
                  </a:cubicBezTo>
                  <a:cubicBezTo>
                    <a:pt x="1655" y="351"/>
                    <a:pt x="1604" y="276"/>
                    <a:pt x="1529" y="251"/>
                  </a:cubicBezTo>
                  <a:lnTo>
                    <a:pt x="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7644474" y="2089059"/>
              <a:ext cx="128887" cy="41587"/>
            </a:xfrm>
            <a:custGeom>
              <a:avLst/>
              <a:gdLst/>
              <a:ahLst/>
              <a:cxnLst/>
              <a:rect l="l" t="t" r="r" b="b"/>
              <a:pathLst>
                <a:path w="1655" h="534" extrusionOk="0">
                  <a:moveTo>
                    <a:pt x="136" y="1"/>
                  </a:moveTo>
                  <a:cubicBezTo>
                    <a:pt x="77" y="1"/>
                    <a:pt x="26" y="46"/>
                    <a:pt x="26" y="107"/>
                  </a:cubicBezTo>
                  <a:cubicBezTo>
                    <a:pt x="1" y="183"/>
                    <a:pt x="51" y="258"/>
                    <a:pt x="126" y="258"/>
                  </a:cubicBezTo>
                  <a:lnTo>
                    <a:pt x="1479" y="533"/>
                  </a:lnTo>
                  <a:cubicBezTo>
                    <a:pt x="1554" y="533"/>
                    <a:pt x="1630" y="483"/>
                    <a:pt x="1655" y="408"/>
                  </a:cubicBezTo>
                  <a:cubicBezTo>
                    <a:pt x="1655" y="333"/>
                    <a:pt x="1605" y="258"/>
                    <a:pt x="1529" y="258"/>
                  </a:cubicBezTo>
                  <a:lnTo>
                    <a:pt x="176" y="7"/>
                  </a:lnTo>
                  <a:cubicBezTo>
                    <a:pt x="163" y="3"/>
                    <a:pt x="14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609352" y="1727485"/>
              <a:ext cx="101552" cy="95556"/>
            </a:xfrm>
            <a:custGeom>
              <a:avLst/>
              <a:gdLst/>
              <a:ahLst/>
              <a:cxnLst/>
              <a:rect l="l" t="t" r="r" b="b"/>
              <a:pathLst>
                <a:path w="1304" h="1227" extrusionOk="0">
                  <a:moveTo>
                    <a:pt x="138" y="1"/>
                  </a:moveTo>
                  <a:cubicBezTo>
                    <a:pt x="107" y="1"/>
                    <a:pt x="76" y="14"/>
                    <a:pt x="51" y="39"/>
                  </a:cubicBezTo>
                  <a:cubicBezTo>
                    <a:pt x="0" y="89"/>
                    <a:pt x="0" y="189"/>
                    <a:pt x="51" y="239"/>
                  </a:cubicBezTo>
                  <a:lnTo>
                    <a:pt x="1053" y="1191"/>
                  </a:lnTo>
                  <a:cubicBezTo>
                    <a:pt x="1076" y="1214"/>
                    <a:pt x="1108" y="1226"/>
                    <a:pt x="1142" y="1226"/>
                  </a:cubicBezTo>
                  <a:cubicBezTo>
                    <a:pt x="1183" y="1226"/>
                    <a:pt x="1226" y="1208"/>
                    <a:pt x="1254" y="1166"/>
                  </a:cubicBezTo>
                  <a:cubicBezTo>
                    <a:pt x="1304" y="1116"/>
                    <a:pt x="1304" y="1041"/>
                    <a:pt x="1228" y="991"/>
                  </a:cubicBezTo>
                  <a:lnTo>
                    <a:pt x="226" y="39"/>
                  </a:lnTo>
                  <a:cubicBezTo>
                    <a:pt x="201" y="14"/>
                    <a:pt x="170"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492228" y="2102297"/>
              <a:ext cx="103499" cy="95711"/>
            </a:xfrm>
            <a:custGeom>
              <a:avLst/>
              <a:gdLst/>
              <a:ahLst/>
              <a:cxnLst/>
              <a:rect l="l" t="t" r="r" b="b"/>
              <a:pathLst>
                <a:path w="1329" h="1229" extrusionOk="0">
                  <a:moveTo>
                    <a:pt x="164" y="0"/>
                  </a:moveTo>
                  <a:cubicBezTo>
                    <a:pt x="132" y="0"/>
                    <a:pt x="101" y="13"/>
                    <a:pt x="76" y="38"/>
                  </a:cubicBezTo>
                  <a:cubicBezTo>
                    <a:pt x="1" y="113"/>
                    <a:pt x="26" y="188"/>
                    <a:pt x="76" y="238"/>
                  </a:cubicBezTo>
                  <a:lnTo>
                    <a:pt x="1078" y="1191"/>
                  </a:lnTo>
                  <a:cubicBezTo>
                    <a:pt x="1103" y="1216"/>
                    <a:pt x="1135" y="1228"/>
                    <a:pt x="1169" y="1228"/>
                  </a:cubicBezTo>
                  <a:cubicBezTo>
                    <a:pt x="1204" y="1228"/>
                    <a:pt x="1241" y="1216"/>
                    <a:pt x="1279" y="1191"/>
                  </a:cubicBezTo>
                  <a:cubicBezTo>
                    <a:pt x="1329" y="1115"/>
                    <a:pt x="1329" y="1040"/>
                    <a:pt x="1254" y="990"/>
                  </a:cubicBezTo>
                  <a:lnTo>
                    <a:pt x="251" y="38"/>
                  </a:lnTo>
                  <a:cubicBezTo>
                    <a:pt x="226" y="13"/>
                    <a:pt x="195" y="0"/>
                    <a:pt x="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820161" y="2005654"/>
              <a:ext cx="91818" cy="95711"/>
            </a:xfrm>
            <a:custGeom>
              <a:avLst/>
              <a:gdLst/>
              <a:ahLst/>
              <a:cxnLst/>
              <a:rect l="l" t="t" r="r" b="b"/>
              <a:pathLst>
                <a:path w="1179" h="1229" extrusionOk="0">
                  <a:moveTo>
                    <a:pt x="151" y="0"/>
                  </a:moveTo>
                  <a:cubicBezTo>
                    <a:pt x="100" y="0"/>
                    <a:pt x="75" y="25"/>
                    <a:pt x="50" y="51"/>
                  </a:cubicBezTo>
                  <a:cubicBezTo>
                    <a:pt x="0" y="101"/>
                    <a:pt x="0" y="201"/>
                    <a:pt x="50" y="251"/>
                  </a:cubicBezTo>
                  <a:lnTo>
                    <a:pt x="1053" y="1178"/>
                  </a:lnTo>
                  <a:cubicBezTo>
                    <a:pt x="1078" y="1203"/>
                    <a:pt x="1128" y="1229"/>
                    <a:pt x="1153" y="1229"/>
                  </a:cubicBezTo>
                  <a:lnTo>
                    <a:pt x="1178" y="1229"/>
                  </a:lnTo>
                  <a:cubicBezTo>
                    <a:pt x="1153" y="1153"/>
                    <a:pt x="1153" y="1103"/>
                    <a:pt x="1128" y="1028"/>
                  </a:cubicBezTo>
                  <a:cubicBezTo>
                    <a:pt x="1128" y="978"/>
                    <a:pt x="1103" y="903"/>
                    <a:pt x="1103" y="853"/>
                  </a:cubicBezTo>
                  <a:lnTo>
                    <a:pt x="251" y="51"/>
                  </a:lnTo>
                  <a:cubicBezTo>
                    <a:pt x="226" y="25"/>
                    <a:pt x="176"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306807" y="1749212"/>
              <a:ext cx="101552" cy="95478"/>
            </a:xfrm>
            <a:custGeom>
              <a:avLst/>
              <a:gdLst/>
              <a:ahLst/>
              <a:cxnLst/>
              <a:rect l="l" t="t" r="r" b="b"/>
              <a:pathLst>
                <a:path w="1304" h="1226" extrusionOk="0">
                  <a:moveTo>
                    <a:pt x="152" y="0"/>
                  </a:moveTo>
                  <a:cubicBezTo>
                    <a:pt x="114" y="0"/>
                    <a:pt x="78" y="19"/>
                    <a:pt x="51" y="60"/>
                  </a:cubicBezTo>
                  <a:cubicBezTo>
                    <a:pt x="1" y="110"/>
                    <a:pt x="1" y="186"/>
                    <a:pt x="51" y="236"/>
                  </a:cubicBezTo>
                  <a:lnTo>
                    <a:pt x="1053" y="1188"/>
                  </a:lnTo>
                  <a:cubicBezTo>
                    <a:pt x="1078" y="1213"/>
                    <a:pt x="1116" y="1226"/>
                    <a:pt x="1154" y="1226"/>
                  </a:cubicBezTo>
                  <a:cubicBezTo>
                    <a:pt x="1191" y="1226"/>
                    <a:pt x="1229" y="1213"/>
                    <a:pt x="1254" y="1188"/>
                  </a:cubicBezTo>
                  <a:cubicBezTo>
                    <a:pt x="1304" y="1138"/>
                    <a:pt x="1304" y="1038"/>
                    <a:pt x="1254" y="988"/>
                  </a:cubicBezTo>
                  <a:lnTo>
                    <a:pt x="251" y="35"/>
                  </a:lnTo>
                  <a:cubicBezTo>
                    <a:pt x="217" y="13"/>
                    <a:pt x="184"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5979577" y="3086949"/>
              <a:ext cx="570063" cy="698795"/>
            </a:xfrm>
            <a:custGeom>
              <a:avLst/>
              <a:gdLst/>
              <a:ahLst/>
              <a:cxnLst/>
              <a:rect l="l" t="t" r="r" b="b"/>
              <a:pathLst>
                <a:path w="7320" h="8973" extrusionOk="0">
                  <a:moveTo>
                    <a:pt x="1" y="0"/>
                  </a:moveTo>
                  <a:lnTo>
                    <a:pt x="1" y="8973"/>
                  </a:lnTo>
                  <a:lnTo>
                    <a:pt x="7144" y="8973"/>
                  </a:lnTo>
                  <a:cubicBezTo>
                    <a:pt x="7269" y="8446"/>
                    <a:pt x="7319" y="7895"/>
                    <a:pt x="7319" y="7344"/>
                  </a:cubicBezTo>
                  <a:cubicBezTo>
                    <a:pt x="7319" y="3283"/>
                    <a:pt x="40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5979577" y="3621717"/>
              <a:ext cx="23519" cy="37148"/>
            </a:xfrm>
            <a:custGeom>
              <a:avLst/>
              <a:gdLst/>
              <a:ahLst/>
              <a:cxnLst/>
              <a:rect l="l" t="t" r="r" b="b"/>
              <a:pathLst>
                <a:path w="302" h="477" extrusionOk="0">
                  <a:moveTo>
                    <a:pt x="1" y="0"/>
                  </a:moveTo>
                  <a:lnTo>
                    <a:pt x="1" y="376"/>
                  </a:lnTo>
                  <a:lnTo>
                    <a:pt x="51" y="452"/>
                  </a:lnTo>
                  <a:cubicBezTo>
                    <a:pt x="101" y="477"/>
                    <a:pt x="126" y="477"/>
                    <a:pt x="151" y="477"/>
                  </a:cubicBezTo>
                  <a:cubicBezTo>
                    <a:pt x="201" y="477"/>
                    <a:pt x="227" y="477"/>
                    <a:pt x="252" y="452"/>
                  </a:cubicBezTo>
                  <a:cubicBezTo>
                    <a:pt x="302" y="376"/>
                    <a:pt x="302" y="301"/>
                    <a:pt x="252" y="251"/>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6040087" y="3447044"/>
              <a:ext cx="99683" cy="97658"/>
            </a:xfrm>
            <a:custGeom>
              <a:avLst/>
              <a:gdLst/>
              <a:ahLst/>
              <a:cxnLst/>
              <a:rect l="l" t="t" r="r" b="b"/>
              <a:pathLst>
                <a:path w="1280" h="1254" extrusionOk="0">
                  <a:moveTo>
                    <a:pt x="151" y="0"/>
                  </a:moveTo>
                  <a:cubicBezTo>
                    <a:pt x="114" y="0"/>
                    <a:pt x="76" y="13"/>
                    <a:pt x="51" y="38"/>
                  </a:cubicBezTo>
                  <a:cubicBezTo>
                    <a:pt x="1" y="88"/>
                    <a:pt x="1" y="188"/>
                    <a:pt x="51" y="238"/>
                  </a:cubicBezTo>
                  <a:lnTo>
                    <a:pt x="1054" y="1216"/>
                  </a:lnTo>
                  <a:cubicBezTo>
                    <a:pt x="1079" y="1241"/>
                    <a:pt x="1110" y="1253"/>
                    <a:pt x="1141" y="1253"/>
                  </a:cubicBezTo>
                  <a:cubicBezTo>
                    <a:pt x="1173" y="1253"/>
                    <a:pt x="1204" y="1241"/>
                    <a:pt x="1229" y="1216"/>
                  </a:cubicBezTo>
                  <a:cubicBezTo>
                    <a:pt x="1279" y="1141"/>
                    <a:pt x="1279" y="1065"/>
                    <a:pt x="1229" y="1015"/>
                  </a:cubicBezTo>
                  <a:lnTo>
                    <a:pt x="252" y="38"/>
                  </a:lnTo>
                  <a:cubicBezTo>
                    <a:pt x="226" y="13"/>
                    <a:pt x="189" y="0"/>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6204092" y="3325013"/>
              <a:ext cx="23441" cy="128965"/>
            </a:xfrm>
            <a:custGeom>
              <a:avLst/>
              <a:gdLst/>
              <a:ahLst/>
              <a:cxnLst/>
              <a:rect l="l" t="t" r="r" b="b"/>
              <a:pathLst>
                <a:path w="301" h="1656" extrusionOk="0">
                  <a:moveTo>
                    <a:pt x="126" y="1"/>
                  </a:moveTo>
                  <a:cubicBezTo>
                    <a:pt x="50" y="1"/>
                    <a:pt x="0" y="76"/>
                    <a:pt x="0" y="151"/>
                  </a:cubicBezTo>
                  <a:lnTo>
                    <a:pt x="25" y="1530"/>
                  </a:lnTo>
                  <a:cubicBezTo>
                    <a:pt x="25" y="1605"/>
                    <a:pt x="100" y="1655"/>
                    <a:pt x="176" y="1655"/>
                  </a:cubicBezTo>
                  <a:cubicBezTo>
                    <a:pt x="251" y="1655"/>
                    <a:pt x="301" y="1605"/>
                    <a:pt x="301" y="1505"/>
                  </a:cubicBezTo>
                  <a:lnTo>
                    <a:pt x="276" y="126"/>
                  </a:lnTo>
                  <a:cubicBezTo>
                    <a:pt x="276" y="51"/>
                    <a:pt x="201"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6356338" y="3633009"/>
              <a:ext cx="25388" cy="129277"/>
            </a:xfrm>
            <a:custGeom>
              <a:avLst/>
              <a:gdLst/>
              <a:ahLst/>
              <a:cxnLst/>
              <a:rect l="l" t="t" r="r" b="b"/>
              <a:pathLst>
                <a:path w="326" h="1660" extrusionOk="0">
                  <a:moveTo>
                    <a:pt x="155" y="1"/>
                  </a:moveTo>
                  <a:cubicBezTo>
                    <a:pt x="146" y="1"/>
                    <a:pt x="135" y="2"/>
                    <a:pt x="125" y="6"/>
                  </a:cubicBezTo>
                  <a:cubicBezTo>
                    <a:pt x="50" y="6"/>
                    <a:pt x="0" y="56"/>
                    <a:pt x="0" y="131"/>
                  </a:cubicBezTo>
                  <a:lnTo>
                    <a:pt x="50" y="1510"/>
                  </a:lnTo>
                  <a:cubicBezTo>
                    <a:pt x="50" y="1585"/>
                    <a:pt x="100" y="1660"/>
                    <a:pt x="176" y="1660"/>
                  </a:cubicBezTo>
                  <a:cubicBezTo>
                    <a:pt x="251" y="1635"/>
                    <a:pt x="326" y="1585"/>
                    <a:pt x="326" y="1510"/>
                  </a:cubicBezTo>
                  <a:lnTo>
                    <a:pt x="276" y="131"/>
                  </a:lnTo>
                  <a:cubicBezTo>
                    <a:pt x="276" y="66"/>
                    <a:pt x="219"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6176758" y="3589944"/>
              <a:ext cx="128887" cy="42132"/>
            </a:xfrm>
            <a:custGeom>
              <a:avLst/>
              <a:gdLst/>
              <a:ahLst/>
              <a:cxnLst/>
              <a:rect l="l" t="t" r="r" b="b"/>
              <a:pathLst>
                <a:path w="1655" h="541" extrusionOk="0">
                  <a:moveTo>
                    <a:pt x="1519" y="1"/>
                  </a:moveTo>
                  <a:cubicBezTo>
                    <a:pt x="1506" y="1"/>
                    <a:pt x="1492" y="3"/>
                    <a:pt x="1479" y="7"/>
                  </a:cubicBezTo>
                  <a:lnTo>
                    <a:pt x="126" y="258"/>
                  </a:lnTo>
                  <a:cubicBezTo>
                    <a:pt x="50" y="283"/>
                    <a:pt x="0" y="358"/>
                    <a:pt x="25" y="433"/>
                  </a:cubicBezTo>
                  <a:cubicBezTo>
                    <a:pt x="46" y="495"/>
                    <a:pt x="101" y="540"/>
                    <a:pt x="161" y="540"/>
                  </a:cubicBezTo>
                  <a:cubicBezTo>
                    <a:pt x="174" y="540"/>
                    <a:pt x="187" y="538"/>
                    <a:pt x="201" y="534"/>
                  </a:cubicBezTo>
                  <a:lnTo>
                    <a:pt x="1529" y="258"/>
                  </a:lnTo>
                  <a:cubicBezTo>
                    <a:pt x="1604" y="258"/>
                    <a:pt x="1654" y="183"/>
                    <a:pt x="1654" y="108"/>
                  </a:cubicBezTo>
                  <a:cubicBezTo>
                    <a:pt x="1634" y="46"/>
                    <a:pt x="1579" y="1"/>
                    <a:pt x="1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6006912" y="3289191"/>
              <a:ext cx="124993" cy="60121"/>
            </a:xfrm>
            <a:custGeom>
              <a:avLst/>
              <a:gdLst/>
              <a:ahLst/>
              <a:cxnLst/>
              <a:rect l="l" t="t" r="r" b="b"/>
              <a:pathLst>
                <a:path w="1605" h="772" extrusionOk="0">
                  <a:moveTo>
                    <a:pt x="156" y="0"/>
                  </a:moveTo>
                  <a:cubicBezTo>
                    <a:pt x="106" y="0"/>
                    <a:pt x="45" y="29"/>
                    <a:pt x="26" y="85"/>
                  </a:cubicBezTo>
                  <a:cubicBezTo>
                    <a:pt x="1" y="160"/>
                    <a:pt x="51" y="235"/>
                    <a:pt x="101" y="260"/>
                  </a:cubicBezTo>
                  <a:lnTo>
                    <a:pt x="1404" y="762"/>
                  </a:lnTo>
                  <a:cubicBezTo>
                    <a:pt x="1423" y="768"/>
                    <a:pt x="1442" y="771"/>
                    <a:pt x="1460" y="771"/>
                  </a:cubicBezTo>
                  <a:cubicBezTo>
                    <a:pt x="1514" y="771"/>
                    <a:pt x="1561" y="743"/>
                    <a:pt x="1580" y="686"/>
                  </a:cubicBezTo>
                  <a:cubicBezTo>
                    <a:pt x="1605" y="611"/>
                    <a:pt x="1580" y="536"/>
                    <a:pt x="1505" y="511"/>
                  </a:cubicBezTo>
                  <a:lnTo>
                    <a:pt x="201" y="10"/>
                  </a:lnTo>
                  <a:cubicBezTo>
                    <a:pt x="189" y="3"/>
                    <a:pt x="173" y="0"/>
                    <a:pt x="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6042033" y="3679734"/>
              <a:ext cx="124993" cy="61601"/>
            </a:xfrm>
            <a:custGeom>
              <a:avLst/>
              <a:gdLst/>
              <a:ahLst/>
              <a:cxnLst/>
              <a:rect l="l" t="t" r="r" b="b"/>
              <a:pathLst>
                <a:path w="1605" h="791" extrusionOk="0">
                  <a:moveTo>
                    <a:pt x="162" y="1"/>
                  </a:moveTo>
                  <a:cubicBezTo>
                    <a:pt x="101" y="1"/>
                    <a:pt x="47" y="46"/>
                    <a:pt x="26" y="108"/>
                  </a:cubicBezTo>
                  <a:cubicBezTo>
                    <a:pt x="1" y="158"/>
                    <a:pt x="26" y="258"/>
                    <a:pt x="101" y="283"/>
                  </a:cubicBezTo>
                  <a:lnTo>
                    <a:pt x="1379" y="784"/>
                  </a:lnTo>
                  <a:cubicBezTo>
                    <a:pt x="1393" y="789"/>
                    <a:pt x="1407" y="791"/>
                    <a:pt x="1421" y="791"/>
                  </a:cubicBezTo>
                  <a:cubicBezTo>
                    <a:pt x="1481" y="791"/>
                    <a:pt x="1534" y="750"/>
                    <a:pt x="1555" y="709"/>
                  </a:cubicBezTo>
                  <a:cubicBezTo>
                    <a:pt x="1605" y="634"/>
                    <a:pt x="1555" y="559"/>
                    <a:pt x="1480" y="509"/>
                  </a:cubicBezTo>
                  <a:lnTo>
                    <a:pt x="201" y="7"/>
                  </a:lnTo>
                  <a:cubicBezTo>
                    <a:pt x="188" y="3"/>
                    <a:pt x="175" y="1"/>
                    <a:pt x="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6307510" y="3467992"/>
              <a:ext cx="119153" cy="60978"/>
            </a:xfrm>
            <a:custGeom>
              <a:avLst/>
              <a:gdLst/>
              <a:ahLst/>
              <a:cxnLst/>
              <a:rect l="l" t="t" r="r" b="b"/>
              <a:pathLst>
                <a:path w="1530" h="783" extrusionOk="0">
                  <a:moveTo>
                    <a:pt x="167" y="1"/>
                  </a:moveTo>
                  <a:cubicBezTo>
                    <a:pt x="151" y="1"/>
                    <a:pt x="138" y="7"/>
                    <a:pt x="126" y="20"/>
                  </a:cubicBezTo>
                  <a:cubicBezTo>
                    <a:pt x="76" y="20"/>
                    <a:pt x="51" y="45"/>
                    <a:pt x="26" y="95"/>
                  </a:cubicBezTo>
                  <a:cubicBezTo>
                    <a:pt x="1" y="170"/>
                    <a:pt x="51" y="245"/>
                    <a:pt x="126" y="270"/>
                  </a:cubicBezTo>
                  <a:lnTo>
                    <a:pt x="1404" y="771"/>
                  </a:lnTo>
                  <a:cubicBezTo>
                    <a:pt x="1412" y="780"/>
                    <a:pt x="1424" y="783"/>
                    <a:pt x="1436" y="783"/>
                  </a:cubicBezTo>
                  <a:cubicBezTo>
                    <a:pt x="1460" y="783"/>
                    <a:pt x="1488" y="771"/>
                    <a:pt x="1504" y="771"/>
                  </a:cubicBezTo>
                  <a:lnTo>
                    <a:pt x="1529" y="771"/>
                  </a:lnTo>
                  <a:cubicBezTo>
                    <a:pt x="1479" y="696"/>
                    <a:pt x="1454" y="646"/>
                    <a:pt x="1404" y="596"/>
                  </a:cubicBezTo>
                  <a:cubicBezTo>
                    <a:pt x="1379" y="546"/>
                    <a:pt x="1354" y="496"/>
                    <a:pt x="1304" y="446"/>
                  </a:cubicBezTo>
                  <a:lnTo>
                    <a:pt x="226" y="20"/>
                  </a:lnTo>
                  <a:cubicBezTo>
                    <a:pt x="201" y="7"/>
                    <a:pt x="18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6643231" y="1416218"/>
              <a:ext cx="1333185" cy="999402"/>
            </a:xfrm>
            <a:custGeom>
              <a:avLst/>
              <a:gdLst/>
              <a:ahLst/>
              <a:cxnLst/>
              <a:rect l="l" t="t" r="r" b="b"/>
              <a:pathLst>
                <a:path w="17119" h="12833" extrusionOk="0">
                  <a:moveTo>
                    <a:pt x="5414" y="677"/>
                  </a:moveTo>
                  <a:cubicBezTo>
                    <a:pt x="5439" y="702"/>
                    <a:pt x="5464" y="702"/>
                    <a:pt x="5489" y="727"/>
                  </a:cubicBezTo>
                  <a:cubicBezTo>
                    <a:pt x="5865" y="928"/>
                    <a:pt x="6116" y="1254"/>
                    <a:pt x="6216" y="1655"/>
                  </a:cubicBezTo>
                  <a:cubicBezTo>
                    <a:pt x="6366" y="2231"/>
                    <a:pt x="6015" y="3133"/>
                    <a:pt x="5514" y="3484"/>
                  </a:cubicBezTo>
                  <a:cubicBezTo>
                    <a:pt x="5386" y="3570"/>
                    <a:pt x="5217" y="3647"/>
                    <a:pt x="5021" y="3647"/>
                  </a:cubicBezTo>
                  <a:cubicBezTo>
                    <a:pt x="4873" y="3647"/>
                    <a:pt x="4709" y="3603"/>
                    <a:pt x="4537" y="3484"/>
                  </a:cubicBezTo>
                  <a:cubicBezTo>
                    <a:pt x="4161" y="3234"/>
                    <a:pt x="4136" y="2707"/>
                    <a:pt x="4211" y="2331"/>
                  </a:cubicBezTo>
                  <a:cubicBezTo>
                    <a:pt x="4361" y="1680"/>
                    <a:pt x="4812" y="1078"/>
                    <a:pt x="5414" y="677"/>
                  </a:cubicBezTo>
                  <a:close/>
                  <a:moveTo>
                    <a:pt x="7585" y="1"/>
                  </a:moveTo>
                  <a:cubicBezTo>
                    <a:pt x="7097" y="1"/>
                    <a:pt x="6609" y="74"/>
                    <a:pt x="6141" y="226"/>
                  </a:cubicBezTo>
                  <a:cubicBezTo>
                    <a:pt x="5890" y="326"/>
                    <a:pt x="5639" y="427"/>
                    <a:pt x="5414" y="577"/>
                  </a:cubicBezTo>
                  <a:cubicBezTo>
                    <a:pt x="5118" y="450"/>
                    <a:pt x="4782" y="387"/>
                    <a:pt x="4429" y="387"/>
                  </a:cubicBezTo>
                  <a:cubicBezTo>
                    <a:pt x="4154" y="387"/>
                    <a:pt x="3869" y="425"/>
                    <a:pt x="3584" y="502"/>
                  </a:cubicBezTo>
                  <a:cubicBezTo>
                    <a:pt x="2306" y="878"/>
                    <a:pt x="0" y="2106"/>
                    <a:pt x="527" y="4111"/>
                  </a:cubicBezTo>
                  <a:lnTo>
                    <a:pt x="602" y="4086"/>
                  </a:lnTo>
                  <a:cubicBezTo>
                    <a:pt x="101" y="2156"/>
                    <a:pt x="2356" y="953"/>
                    <a:pt x="3609" y="577"/>
                  </a:cubicBezTo>
                  <a:cubicBezTo>
                    <a:pt x="3873" y="500"/>
                    <a:pt x="4140" y="462"/>
                    <a:pt x="4399" y="462"/>
                  </a:cubicBezTo>
                  <a:cubicBezTo>
                    <a:pt x="4730" y="462"/>
                    <a:pt x="5046" y="525"/>
                    <a:pt x="5314" y="652"/>
                  </a:cubicBezTo>
                  <a:cubicBezTo>
                    <a:pt x="4712" y="1053"/>
                    <a:pt x="4286" y="1655"/>
                    <a:pt x="4136" y="2306"/>
                  </a:cubicBezTo>
                  <a:cubicBezTo>
                    <a:pt x="4035" y="2707"/>
                    <a:pt x="4086" y="3284"/>
                    <a:pt x="4487" y="3559"/>
                  </a:cubicBezTo>
                  <a:cubicBezTo>
                    <a:pt x="4684" y="3691"/>
                    <a:pt x="4867" y="3741"/>
                    <a:pt x="5031" y="3741"/>
                  </a:cubicBezTo>
                  <a:cubicBezTo>
                    <a:pt x="5243" y="3741"/>
                    <a:pt x="5423" y="3658"/>
                    <a:pt x="5564" y="3559"/>
                  </a:cubicBezTo>
                  <a:cubicBezTo>
                    <a:pt x="6091" y="3183"/>
                    <a:pt x="6467" y="2231"/>
                    <a:pt x="6291" y="1655"/>
                  </a:cubicBezTo>
                  <a:cubicBezTo>
                    <a:pt x="6191" y="1203"/>
                    <a:pt x="5915" y="878"/>
                    <a:pt x="5539" y="652"/>
                  </a:cubicBezTo>
                  <a:cubicBezTo>
                    <a:pt x="5514" y="652"/>
                    <a:pt x="5514" y="627"/>
                    <a:pt x="5489" y="627"/>
                  </a:cubicBezTo>
                  <a:cubicBezTo>
                    <a:pt x="5715" y="502"/>
                    <a:pt x="5940" y="376"/>
                    <a:pt x="6166" y="301"/>
                  </a:cubicBezTo>
                  <a:cubicBezTo>
                    <a:pt x="6622" y="149"/>
                    <a:pt x="7102" y="75"/>
                    <a:pt x="7584" y="75"/>
                  </a:cubicBezTo>
                  <a:cubicBezTo>
                    <a:pt x="8928" y="75"/>
                    <a:pt x="10294" y="647"/>
                    <a:pt x="11254" y="1680"/>
                  </a:cubicBezTo>
                  <a:cubicBezTo>
                    <a:pt x="11980" y="2457"/>
                    <a:pt x="12331" y="3384"/>
                    <a:pt x="12181" y="4236"/>
                  </a:cubicBezTo>
                  <a:cubicBezTo>
                    <a:pt x="12056" y="4988"/>
                    <a:pt x="11604" y="5640"/>
                    <a:pt x="11153" y="6241"/>
                  </a:cubicBezTo>
                  <a:cubicBezTo>
                    <a:pt x="10652" y="6943"/>
                    <a:pt x="10126" y="7645"/>
                    <a:pt x="10050" y="8547"/>
                  </a:cubicBezTo>
                  <a:cubicBezTo>
                    <a:pt x="10000" y="9173"/>
                    <a:pt x="10201" y="9750"/>
                    <a:pt x="10627" y="10076"/>
                  </a:cubicBezTo>
                  <a:cubicBezTo>
                    <a:pt x="10889" y="10281"/>
                    <a:pt x="11248" y="10389"/>
                    <a:pt x="11643" y="10389"/>
                  </a:cubicBezTo>
                  <a:cubicBezTo>
                    <a:pt x="11777" y="10389"/>
                    <a:pt x="11915" y="10377"/>
                    <a:pt x="12056" y="10351"/>
                  </a:cubicBezTo>
                  <a:cubicBezTo>
                    <a:pt x="12457" y="10251"/>
                    <a:pt x="12883" y="10076"/>
                    <a:pt x="13259" y="9925"/>
                  </a:cubicBezTo>
                  <a:cubicBezTo>
                    <a:pt x="13810" y="9689"/>
                    <a:pt x="14376" y="9437"/>
                    <a:pt x="14946" y="9437"/>
                  </a:cubicBezTo>
                  <a:cubicBezTo>
                    <a:pt x="15102" y="9437"/>
                    <a:pt x="15258" y="9456"/>
                    <a:pt x="15414" y="9499"/>
                  </a:cubicBezTo>
                  <a:cubicBezTo>
                    <a:pt x="15990" y="9650"/>
                    <a:pt x="16517" y="10126"/>
                    <a:pt x="16792" y="10803"/>
                  </a:cubicBezTo>
                  <a:cubicBezTo>
                    <a:pt x="17043" y="11429"/>
                    <a:pt x="17018" y="12106"/>
                    <a:pt x="16993" y="12808"/>
                  </a:cubicBezTo>
                  <a:lnTo>
                    <a:pt x="16993" y="12833"/>
                  </a:lnTo>
                  <a:lnTo>
                    <a:pt x="17068" y="12833"/>
                  </a:lnTo>
                  <a:lnTo>
                    <a:pt x="17068" y="12808"/>
                  </a:lnTo>
                  <a:cubicBezTo>
                    <a:pt x="17093" y="12131"/>
                    <a:pt x="17118" y="11429"/>
                    <a:pt x="16868" y="10752"/>
                  </a:cubicBezTo>
                  <a:cubicBezTo>
                    <a:pt x="16592" y="10076"/>
                    <a:pt x="16066" y="9574"/>
                    <a:pt x="15439" y="9399"/>
                  </a:cubicBezTo>
                  <a:cubicBezTo>
                    <a:pt x="15281" y="9363"/>
                    <a:pt x="15124" y="9347"/>
                    <a:pt x="14970" y="9347"/>
                  </a:cubicBezTo>
                  <a:cubicBezTo>
                    <a:pt x="14367" y="9347"/>
                    <a:pt x="13792" y="9591"/>
                    <a:pt x="13233" y="9850"/>
                  </a:cubicBezTo>
                  <a:cubicBezTo>
                    <a:pt x="12832" y="10001"/>
                    <a:pt x="12431" y="10176"/>
                    <a:pt x="12056" y="10251"/>
                  </a:cubicBezTo>
                  <a:cubicBezTo>
                    <a:pt x="11897" y="10287"/>
                    <a:pt x="11743" y="10304"/>
                    <a:pt x="11596" y="10304"/>
                  </a:cubicBezTo>
                  <a:cubicBezTo>
                    <a:pt x="11231" y="10304"/>
                    <a:pt x="10909" y="10197"/>
                    <a:pt x="10677" y="10001"/>
                  </a:cubicBezTo>
                  <a:cubicBezTo>
                    <a:pt x="10276" y="9700"/>
                    <a:pt x="10076" y="9148"/>
                    <a:pt x="10126" y="8547"/>
                  </a:cubicBezTo>
                  <a:cubicBezTo>
                    <a:pt x="10201" y="7670"/>
                    <a:pt x="10727" y="6968"/>
                    <a:pt x="11203" y="6291"/>
                  </a:cubicBezTo>
                  <a:cubicBezTo>
                    <a:pt x="11680" y="5665"/>
                    <a:pt x="12131" y="5038"/>
                    <a:pt x="12281" y="4236"/>
                  </a:cubicBezTo>
                  <a:cubicBezTo>
                    <a:pt x="12406" y="3384"/>
                    <a:pt x="12056" y="2432"/>
                    <a:pt x="11304" y="1630"/>
                  </a:cubicBezTo>
                  <a:cubicBezTo>
                    <a:pt x="10325" y="577"/>
                    <a:pt x="8952" y="1"/>
                    <a:pt x="7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7507881" y="2239825"/>
              <a:ext cx="240096" cy="64560"/>
            </a:xfrm>
            <a:custGeom>
              <a:avLst/>
              <a:gdLst/>
              <a:ahLst/>
              <a:cxnLst/>
              <a:rect l="l" t="t" r="r" b="b"/>
              <a:pathLst>
                <a:path w="3083" h="829" extrusionOk="0">
                  <a:moveTo>
                    <a:pt x="1554" y="1"/>
                  </a:moveTo>
                  <a:cubicBezTo>
                    <a:pt x="1379" y="1"/>
                    <a:pt x="1228" y="1"/>
                    <a:pt x="1078" y="51"/>
                  </a:cubicBezTo>
                  <a:cubicBezTo>
                    <a:pt x="1028" y="76"/>
                    <a:pt x="978" y="76"/>
                    <a:pt x="927" y="101"/>
                  </a:cubicBezTo>
                  <a:cubicBezTo>
                    <a:pt x="552" y="227"/>
                    <a:pt x="226" y="502"/>
                    <a:pt x="0" y="828"/>
                  </a:cubicBezTo>
                  <a:lnTo>
                    <a:pt x="3083" y="828"/>
                  </a:lnTo>
                  <a:cubicBezTo>
                    <a:pt x="2857" y="477"/>
                    <a:pt x="2506" y="201"/>
                    <a:pt x="2105" y="76"/>
                  </a:cubicBezTo>
                  <a:cubicBezTo>
                    <a:pt x="2055" y="51"/>
                    <a:pt x="2005" y="51"/>
                    <a:pt x="1955" y="26"/>
                  </a:cubicBezTo>
                  <a:cubicBezTo>
                    <a:pt x="1805" y="1"/>
                    <a:pt x="1679" y="1"/>
                    <a:pt x="15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7435613" y="1961889"/>
              <a:ext cx="175770" cy="326852"/>
            </a:xfrm>
            <a:custGeom>
              <a:avLst/>
              <a:gdLst/>
              <a:ahLst/>
              <a:cxnLst/>
              <a:rect l="l" t="t" r="r" b="b"/>
              <a:pathLst>
                <a:path w="2257" h="4197" extrusionOk="0">
                  <a:moveTo>
                    <a:pt x="94" y="1"/>
                  </a:moveTo>
                  <a:cubicBezTo>
                    <a:pt x="80" y="1"/>
                    <a:pt x="66" y="4"/>
                    <a:pt x="51" y="11"/>
                  </a:cubicBezTo>
                  <a:cubicBezTo>
                    <a:pt x="26" y="36"/>
                    <a:pt x="1" y="86"/>
                    <a:pt x="26" y="111"/>
                  </a:cubicBezTo>
                  <a:lnTo>
                    <a:pt x="2106" y="4146"/>
                  </a:lnTo>
                  <a:cubicBezTo>
                    <a:pt x="2106" y="4171"/>
                    <a:pt x="2156" y="4197"/>
                    <a:pt x="2181" y="4197"/>
                  </a:cubicBezTo>
                  <a:lnTo>
                    <a:pt x="2206" y="4197"/>
                  </a:lnTo>
                  <a:cubicBezTo>
                    <a:pt x="2256" y="4171"/>
                    <a:pt x="2256" y="4121"/>
                    <a:pt x="2231" y="4096"/>
                  </a:cubicBezTo>
                  <a:lnTo>
                    <a:pt x="151" y="36"/>
                  </a:lnTo>
                  <a:cubicBezTo>
                    <a:pt x="151" y="18"/>
                    <a:pt x="126" y="1"/>
                    <a:pt x="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638634" y="1966639"/>
              <a:ext cx="121100" cy="337755"/>
            </a:xfrm>
            <a:custGeom>
              <a:avLst/>
              <a:gdLst/>
              <a:ahLst/>
              <a:cxnLst/>
              <a:rect l="l" t="t" r="r" b="b"/>
              <a:pathLst>
                <a:path w="1555" h="4337" extrusionOk="0">
                  <a:moveTo>
                    <a:pt x="1479" y="0"/>
                  </a:moveTo>
                  <a:cubicBezTo>
                    <a:pt x="1429" y="0"/>
                    <a:pt x="1404" y="0"/>
                    <a:pt x="1379" y="50"/>
                  </a:cubicBezTo>
                  <a:lnTo>
                    <a:pt x="276" y="3534"/>
                  </a:lnTo>
                  <a:lnTo>
                    <a:pt x="0" y="4336"/>
                  </a:lnTo>
                  <a:lnTo>
                    <a:pt x="176" y="4336"/>
                  </a:lnTo>
                  <a:lnTo>
                    <a:pt x="426" y="3584"/>
                  </a:lnTo>
                  <a:lnTo>
                    <a:pt x="1529" y="100"/>
                  </a:lnTo>
                  <a:cubicBezTo>
                    <a:pt x="1554" y="50"/>
                    <a:pt x="1529" y="25"/>
                    <a:pt x="14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6094755" y="2302280"/>
              <a:ext cx="2008539" cy="1315662"/>
            </a:xfrm>
            <a:custGeom>
              <a:avLst/>
              <a:gdLst/>
              <a:ahLst/>
              <a:cxnLst/>
              <a:rect l="l" t="t" r="r" b="b"/>
              <a:pathLst>
                <a:path w="25791" h="16894" extrusionOk="0">
                  <a:moveTo>
                    <a:pt x="51" y="1"/>
                  </a:moveTo>
                  <a:lnTo>
                    <a:pt x="1" y="16893"/>
                  </a:lnTo>
                  <a:lnTo>
                    <a:pt x="25364" y="16793"/>
                  </a:lnTo>
                  <a:lnTo>
                    <a:pt x="257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6180652" y="2358896"/>
              <a:ext cx="1836741" cy="1161465"/>
            </a:xfrm>
            <a:custGeom>
              <a:avLst/>
              <a:gdLst/>
              <a:ahLst/>
              <a:cxnLst/>
              <a:rect l="l" t="t" r="r" b="b"/>
              <a:pathLst>
                <a:path w="23585" h="14914" extrusionOk="0">
                  <a:moveTo>
                    <a:pt x="51" y="1"/>
                  </a:moveTo>
                  <a:lnTo>
                    <a:pt x="0" y="14913"/>
                  </a:lnTo>
                  <a:lnTo>
                    <a:pt x="0" y="14913"/>
                  </a:lnTo>
                  <a:lnTo>
                    <a:pt x="23209" y="14813"/>
                  </a:lnTo>
                  <a:lnTo>
                    <a:pt x="23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6278229" y="2427192"/>
              <a:ext cx="1313638" cy="940916"/>
            </a:xfrm>
            <a:custGeom>
              <a:avLst/>
              <a:gdLst/>
              <a:ahLst/>
              <a:cxnLst/>
              <a:rect l="l" t="t" r="r" b="b"/>
              <a:pathLst>
                <a:path w="16868" h="12082" extrusionOk="0">
                  <a:moveTo>
                    <a:pt x="1153" y="1"/>
                  </a:moveTo>
                  <a:cubicBezTo>
                    <a:pt x="527" y="1"/>
                    <a:pt x="26" y="502"/>
                    <a:pt x="26" y="1129"/>
                  </a:cubicBezTo>
                  <a:lnTo>
                    <a:pt x="1" y="10978"/>
                  </a:lnTo>
                  <a:cubicBezTo>
                    <a:pt x="1" y="11580"/>
                    <a:pt x="502" y="12081"/>
                    <a:pt x="1128" y="12081"/>
                  </a:cubicBezTo>
                  <a:lnTo>
                    <a:pt x="15514" y="12031"/>
                  </a:lnTo>
                  <a:cubicBezTo>
                    <a:pt x="16116" y="12031"/>
                    <a:pt x="16617" y="11530"/>
                    <a:pt x="16617" y="10928"/>
                  </a:cubicBezTo>
                  <a:lnTo>
                    <a:pt x="16843" y="1154"/>
                  </a:lnTo>
                  <a:cubicBezTo>
                    <a:pt x="16868" y="527"/>
                    <a:pt x="16367" y="1"/>
                    <a:pt x="15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6340685" y="2739549"/>
              <a:ext cx="497793" cy="167904"/>
            </a:xfrm>
            <a:custGeom>
              <a:avLst/>
              <a:gdLst/>
              <a:ahLst/>
              <a:cxnLst/>
              <a:rect l="l" t="t" r="r" b="b"/>
              <a:pathLst>
                <a:path w="6392" h="2156" extrusionOk="0">
                  <a:moveTo>
                    <a:pt x="1730" y="0"/>
                  </a:moveTo>
                  <a:lnTo>
                    <a:pt x="1730" y="877"/>
                  </a:lnTo>
                  <a:lnTo>
                    <a:pt x="752" y="877"/>
                  </a:lnTo>
                  <a:lnTo>
                    <a:pt x="752" y="1654"/>
                  </a:lnTo>
                  <a:lnTo>
                    <a:pt x="1" y="1654"/>
                  </a:lnTo>
                  <a:lnTo>
                    <a:pt x="1" y="2155"/>
                  </a:lnTo>
                  <a:lnTo>
                    <a:pt x="6392" y="2155"/>
                  </a:lnTo>
                  <a:lnTo>
                    <a:pt x="6392" y="1554"/>
                  </a:lnTo>
                  <a:lnTo>
                    <a:pt x="5314" y="1554"/>
                  </a:lnTo>
                  <a:lnTo>
                    <a:pt x="5314" y="752"/>
                  </a:lnTo>
                  <a:lnTo>
                    <a:pt x="3935" y="752"/>
                  </a:lnTo>
                  <a:lnTo>
                    <a:pt x="3935" y="326"/>
                  </a:lnTo>
                  <a:lnTo>
                    <a:pt x="2858" y="326"/>
                  </a:lnTo>
                  <a:lnTo>
                    <a:pt x="28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012127" y="2969825"/>
              <a:ext cx="497793" cy="167904"/>
            </a:xfrm>
            <a:custGeom>
              <a:avLst/>
              <a:gdLst/>
              <a:ahLst/>
              <a:cxnLst/>
              <a:rect l="l" t="t" r="r" b="b"/>
              <a:pathLst>
                <a:path w="6392" h="2156" extrusionOk="0">
                  <a:moveTo>
                    <a:pt x="1730" y="0"/>
                  </a:moveTo>
                  <a:lnTo>
                    <a:pt x="1730" y="878"/>
                  </a:lnTo>
                  <a:lnTo>
                    <a:pt x="752" y="878"/>
                  </a:lnTo>
                  <a:lnTo>
                    <a:pt x="752" y="1655"/>
                  </a:lnTo>
                  <a:lnTo>
                    <a:pt x="0" y="1655"/>
                  </a:lnTo>
                  <a:lnTo>
                    <a:pt x="0" y="2156"/>
                  </a:lnTo>
                  <a:lnTo>
                    <a:pt x="6391" y="2156"/>
                  </a:lnTo>
                  <a:lnTo>
                    <a:pt x="6391" y="1554"/>
                  </a:lnTo>
                  <a:lnTo>
                    <a:pt x="5313" y="1554"/>
                  </a:lnTo>
                  <a:lnTo>
                    <a:pt x="5313" y="752"/>
                  </a:lnTo>
                  <a:lnTo>
                    <a:pt x="3935" y="752"/>
                  </a:lnTo>
                  <a:lnTo>
                    <a:pt x="3935" y="326"/>
                  </a:lnTo>
                  <a:lnTo>
                    <a:pt x="2857" y="326"/>
                  </a:lnTo>
                  <a:lnTo>
                    <a:pt x="28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6586616" y="2917104"/>
              <a:ext cx="128887" cy="128887"/>
            </a:xfrm>
            <a:custGeom>
              <a:avLst/>
              <a:gdLst/>
              <a:ahLst/>
              <a:cxnLst/>
              <a:rect l="l" t="t" r="r" b="b"/>
              <a:pathLst>
                <a:path w="1655" h="1655" extrusionOk="0">
                  <a:moveTo>
                    <a:pt x="251" y="1"/>
                  </a:moveTo>
                  <a:lnTo>
                    <a:pt x="251" y="251"/>
                  </a:lnTo>
                  <a:lnTo>
                    <a:pt x="0" y="251"/>
                  </a:lnTo>
                  <a:lnTo>
                    <a:pt x="0" y="728"/>
                  </a:lnTo>
                  <a:lnTo>
                    <a:pt x="251" y="728"/>
                  </a:lnTo>
                  <a:lnTo>
                    <a:pt x="251" y="953"/>
                  </a:lnTo>
                  <a:lnTo>
                    <a:pt x="1178" y="953"/>
                  </a:lnTo>
                  <a:lnTo>
                    <a:pt x="1178" y="1429"/>
                  </a:lnTo>
                  <a:lnTo>
                    <a:pt x="477" y="1429"/>
                  </a:lnTo>
                  <a:lnTo>
                    <a:pt x="477" y="1179"/>
                  </a:lnTo>
                  <a:lnTo>
                    <a:pt x="0" y="1179"/>
                  </a:lnTo>
                  <a:lnTo>
                    <a:pt x="0" y="1429"/>
                  </a:lnTo>
                  <a:lnTo>
                    <a:pt x="251" y="1429"/>
                  </a:lnTo>
                  <a:lnTo>
                    <a:pt x="251" y="1655"/>
                  </a:lnTo>
                  <a:lnTo>
                    <a:pt x="1429" y="1655"/>
                  </a:lnTo>
                  <a:lnTo>
                    <a:pt x="1429" y="1429"/>
                  </a:lnTo>
                  <a:lnTo>
                    <a:pt x="1655" y="1429"/>
                  </a:lnTo>
                  <a:lnTo>
                    <a:pt x="1655" y="953"/>
                  </a:lnTo>
                  <a:lnTo>
                    <a:pt x="1429" y="953"/>
                  </a:lnTo>
                  <a:lnTo>
                    <a:pt x="1429" y="728"/>
                  </a:lnTo>
                  <a:lnTo>
                    <a:pt x="477" y="728"/>
                  </a:lnTo>
                  <a:lnTo>
                    <a:pt x="477" y="251"/>
                  </a:lnTo>
                  <a:lnTo>
                    <a:pt x="1178" y="251"/>
                  </a:lnTo>
                  <a:lnTo>
                    <a:pt x="1178" y="477"/>
                  </a:lnTo>
                  <a:lnTo>
                    <a:pt x="1655" y="477"/>
                  </a:lnTo>
                  <a:lnTo>
                    <a:pt x="1655" y="251"/>
                  </a:lnTo>
                  <a:lnTo>
                    <a:pt x="1429" y="251"/>
                  </a:lnTo>
                  <a:lnTo>
                    <a:pt x="1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6752490" y="2917104"/>
              <a:ext cx="109418" cy="128887"/>
            </a:xfrm>
            <a:custGeom>
              <a:avLst/>
              <a:gdLst/>
              <a:ahLst/>
              <a:cxnLst/>
              <a:rect l="l" t="t" r="r" b="b"/>
              <a:pathLst>
                <a:path w="1405" h="1655" extrusionOk="0">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6879349" y="2917104"/>
              <a:ext cx="128965" cy="128887"/>
            </a:xfrm>
            <a:custGeom>
              <a:avLst/>
              <a:gdLst/>
              <a:ahLst/>
              <a:cxnLst/>
              <a:rect l="l" t="t" r="r" b="b"/>
              <a:pathLst>
                <a:path w="1656" h="1655" extrusionOk="0">
                  <a:moveTo>
                    <a:pt x="953" y="251"/>
                  </a:moveTo>
                  <a:lnTo>
                    <a:pt x="953" y="477"/>
                  </a:lnTo>
                  <a:lnTo>
                    <a:pt x="1179" y="477"/>
                  </a:lnTo>
                  <a:lnTo>
                    <a:pt x="1179" y="953"/>
                  </a:lnTo>
                  <a:lnTo>
                    <a:pt x="477" y="953"/>
                  </a:lnTo>
                  <a:lnTo>
                    <a:pt x="477" y="477"/>
                  </a:lnTo>
                  <a:lnTo>
                    <a:pt x="728" y="477"/>
                  </a:lnTo>
                  <a:lnTo>
                    <a:pt x="728" y="251"/>
                  </a:lnTo>
                  <a:close/>
                  <a:moveTo>
                    <a:pt x="477" y="1"/>
                  </a:moveTo>
                  <a:lnTo>
                    <a:pt x="477" y="251"/>
                  </a:lnTo>
                  <a:lnTo>
                    <a:pt x="252" y="251"/>
                  </a:lnTo>
                  <a:lnTo>
                    <a:pt x="252" y="477"/>
                  </a:lnTo>
                  <a:lnTo>
                    <a:pt x="1" y="477"/>
                  </a:lnTo>
                  <a:lnTo>
                    <a:pt x="1" y="1655"/>
                  </a:lnTo>
                  <a:lnTo>
                    <a:pt x="477" y="1655"/>
                  </a:lnTo>
                  <a:lnTo>
                    <a:pt x="477" y="1179"/>
                  </a:lnTo>
                  <a:lnTo>
                    <a:pt x="1179" y="1179"/>
                  </a:lnTo>
                  <a:lnTo>
                    <a:pt x="1179" y="1655"/>
                  </a:lnTo>
                  <a:lnTo>
                    <a:pt x="1655" y="1655"/>
                  </a:lnTo>
                  <a:lnTo>
                    <a:pt x="1655" y="477"/>
                  </a:lnTo>
                  <a:lnTo>
                    <a:pt x="1429" y="477"/>
                  </a:lnTo>
                  <a:lnTo>
                    <a:pt x="1429" y="251"/>
                  </a:lnTo>
                  <a:lnTo>
                    <a:pt x="1179" y="251"/>
                  </a:lnTo>
                  <a:lnTo>
                    <a:pt x="11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7025755" y="2917104"/>
              <a:ext cx="128887" cy="128887"/>
            </a:xfrm>
            <a:custGeom>
              <a:avLst/>
              <a:gdLst/>
              <a:ahLst/>
              <a:cxnLst/>
              <a:rect l="l" t="t" r="r" b="b"/>
              <a:pathLst>
                <a:path w="1655" h="1655" extrusionOk="0">
                  <a:moveTo>
                    <a:pt x="1179" y="251"/>
                  </a:moveTo>
                  <a:lnTo>
                    <a:pt x="1179" y="728"/>
                  </a:lnTo>
                  <a:lnTo>
                    <a:pt x="953" y="728"/>
                  </a:lnTo>
                  <a:lnTo>
                    <a:pt x="953" y="953"/>
                  </a:lnTo>
                  <a:lnTo>
                    <a:pt x="477" y="953"/>
                  </a:lnTo>
                  <a:lnTo>
                    <a:pt x="477" y="251"/>
                  </a:lnTo>
                  <a:close/>
                  <a:moveTo>
                    <a:pt x="1" y="1"/>
                  </a:moveTo>
                  <a:lnTo>
                    <a:pt x="1" y="1655"/>
                  </a:lnTo>
                  <a:lnTo>
                    <a:pt x="477" y="1655"/>
                  </a:lnTo>
                  <a:lnTo>
                    <a:pt x="477" y="1179"/>
                  </a:lnTo>
                  <a:lnTo>
                    <a:pt x="727" y="1179"/>
                  </a:lnTo>
                  <a:lnTo>
                    <a:pt x="727" y="1429"/>
                  </a:lnTo>
                  <a:lnTo>
                    <a:pt x="953" y="1429"/>
                  </a:lnTo>
                  <a:lnTo>
                    <a:pt x="953" y="1655"/>
                  </a:lnTo>
                  <a:lnTo>
                    <a:pt x="1655" y="1655"/>
                  </a:lnTo>
                  <a:lnTo>
                    <a:pt x="1655" y="1429"/>
                  </a:lnTo>
                  <a:lnTo>
                    <a:pt x="1429" y="1429"/>
                  </a:lnTo>
                  <a:lnTo>
                    <a:pt x="1429" y="1179"/>
                  </a:lnTo>
                  <a:lnTo>
                    <a:pt x="1179" y="1179"/>
                  </a:lnTo>
                  <a:lnTo>
                    <a:pt x="1179" y="953"/>
                  </a:lnTo>
                  <a:lnTo>
                    <a:pt x="1655" y="953"/>
                  </a:lnTo>
                  <a:lnTo>
                    <a:pt x="1655" y="251"/>
                  </a:lnTo>
                  <a:lnTo>
                    <a:pt x="1429" y="251"/>
                  </a:lnTo>
                  <a:lnTo>
                    <a:pt x="1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7191629" y="2917104"/>
              <a:ext cx="109418" cy="128887"/>
            </a:xfrm>
            <a:custGeom>
              <a:avLst/>
              <a:gdLst/>
              <a:ahLst/>
              <a:cxnLst/>
              <a:rect l="l" t="t" r="r" b="b"/>
              <a:pathLst>
                <a:path w="1405" h="1655" extrusionOk="0">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6586616" y="2749283"/>
              <a:ext cx="128887" cy="128887"/>
            </a:xfrm>
            <a:custGeom>
              <a:avLst/>
              <a:gdLst/>
              <a:ahLst/>
              <a:cxnLst/>
              <a:rect l="l" t="t" r="r" b="b"/>
              <a:pathLst>
                <a:path w="1655" h="1655" extrusionOk="0">
                  <a:moveTo>
                    <a:pt x="1178" y="251"/>
                  </a:moveTo>
                  <a:lnTo>
                    <a:pt x="1178" y="953"/>
                  </a:lnTo>
                  <a:lnTo>
                    <a:pt x="477" y="953"/>
                  </a:lnTo>
                  <a:lnTo>
                    <a:pt x="477" y="251"/>
                  </a:lnTo>
                  <a:close/>
                  <a:moveTo>
                    <a:pt x="0" y="0"/>
                  </a:moveTo>
                  <a:lnTo>
                    <a:pt x="0" y="1654"/>
                  </a:lnTo>
                  <a:lnTo>
                    <a:pt x="477" y="1654"/>
                  </a:lnTo>
                  <a:lnTo>
                    <a:pt x="477" y="1178"/>
                  </a:lnTo>
                  <a:lnTo>
                    <a:pt x="1429" y="1178"/>
                  </a:lnTo>
                  <a:lnTo>
                    <a:pt x="1429" y="953"/>
                  </a:lnTo>
                  <a:lnTo>
                    <a:pt x="1655" y="953"/>
                  </a:lnTo>
                  <a:lnTo>
                    <a:pt x="1655"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6733021" y="2749283"/>
              <a:ext cx="128887" cy="128887"/>
            </a:xfrm>
            <a:custGeom>
              <a:avLst/>
              <a:gdLst/>
              <a:ahLst/>
              <a:cxnLst/>
              <a:rect l="l" t="t" r="r" b="b"/>
              <a:pathLst>
                <a:path w="1655" h="1655" extrusionOk="0">
                  <a:moveTo>
                    <a:pt x="1178" y="251"/>
                  </a:moveTo>
                  <a:lnTo>
                    <a:pt x="1178" y="702"/>
                  </a:lnTo>
                  <a:lnTo>
                    <a:pt x="953" y="702"/>
                  </a:lnTo>
                  <a:lnTo>
                    <a:pt x="953" y="953"/>
                  </a:lnTo>
                  <a:lnTo>
                    <a:pt x="476" y="953"/>
                  </a:lnTo>
                  <a:lnTo>
                    <a:pt x="476" y="251"/>
                  </a:lnTo>
                  <a:close/>
                  <a:moveTo>
                    <a:pt x="0" y="0"/>
                  </a:moveTo>
                  <a:lnTo>
                    <a:pt x="0" y="1654"/>
                  </a:lnTo>
                  <a:lnTo>
                    <a:pt x="476" y="1654"/>
                  </a:lnTo>
                  <a:lnTo>
                    <a:pt x="476" y="1178"/>
                  </a:lnTo>
                  <a:lnTo>
                    <a:pt x="727" y="1178"/>
                  </a:lnTo>
                  <a:lnTo>
                    <a:pt x="727" y="1404"/>
                  </a:lnTo>
                  <a:lnTo>
                    <a:pt x="953" y="1404"/>
                  </a:lnTo>
                  <a:lnTo>
                    <a:pt x="953" y="1654"/>
                  </a:lnTo>
                  <a:lnTo>
                    <a:pt x="1654" y="1654"/>
                  </a:lnTo>
                  <a:lnTo>
                    <a:pt x="1654" y="1404"/>
                  </a:lnTo>
                  <a:lnTo>
                    <a:pt x="1429" y="1404"/>
                  </a:lnTo>
                  <a:lnTo>
                    <a:pt x="1429" y="1178"/>
                  </a:lnTo>
                  <a:lnTo>
                    <a:pt x="1178" y="1178"/>
                  </a:lnTo>
                  <a:lnTo>
                    <a:pt x="1178" y="953"/>
                  </a:lnTo>
                  <a:lnTo>
                    <a:pt x="1654" y="953"/>
                  </a:lnTo>
                  <a:lnTo>
                    <a:pt x="1654"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6879349" y="2749283"/>
              <a:ext cx="128965" cy="128887"/>
            </a:xfrm>
            <a:custGeom>
              <a:avLst/>
              <a:gdLst/>
              <a:ahLst/>
              <a:cxnLst/>
              <a:rect l="l" t="t" r="r" b="b"/>
              <a:pathLst>
                <a:path w="1656" h="1655" extrusionOk="0">
                  <a:moveTo>
                    <a:pt x="1" y="0"/>
                  </a:moveTo>
                  <a:lnTo>
                    <a:pt x="1" y="1654"/>
                  </a:lnTo>
                  <a:lnTo>
                    <a:pt x="1655" y="1654"/>
                  </a:lnTo>
                  <a:lnTo>
                    <a:pt x="1655" y="1404"/>
                  </a:lnTo>
                  <a:lnTo>
                    <a:pt x="477" y="1404"/>
                  </a:lnTo>
                  <a:lnTo>
                    <a:pt x="477" y="953"/>
                  </a:lnTo>
                  <a:lnTo>
                    <a:pt x="1429" y="953"/>
                  </a:lnTo>
                  <a:lnTo>
                    <a:pt x="1429" y="702"/>
                  </a:lnTo>
                  <a:lnTo>
                    <a:pt x="477" y="702"/>
                  </a:lnTo>
                  <a:lnTo>
                    <a:pt x="477" y="251"/>
                  </a:lnTo>
                  <a:lnTo>
                    <a:pt x="1655" y="251"/>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7025755" y="2749283"/>
              <a:ext cx="128887" cy="128887"/>
            </a:xfrm>
            <a:custGeom>
              <a:avLst/>
              <a:gdLst/>
              <a:ahLst/>
              <a:cxnLst/>
              <a:rect l="l" t="t" r="r" b="b"/>
              <a:pathLst>
                <a:path w="1655" h="1655" extrusionOk="0">
                  <a:moveTo>
                    <a:pt x="251" y="0"/>
                  </a:moveTo>
                  <a:lnTo>
                    <a:pt x="251" y="251"/>
                  </a:lnTo>
                  <a:lnTo>
                    <a:pt x="1" y="251"/>
                  </a:lnTo>
                  <a:lnTo>
                    <a:pt x="1" y="702"/>
                  </a:lnTo>
                  <a:lnTo>
                    <a:pt x="251" y="702"/>
                  </a:lnTo>
                  <a:lnTo>
                    <a:pt x="251" y="953"/>
                  </a:lnTo>
                  <a:lnTo>
                    <a:pt x="1179" y="953"/>
                  </a:lnTo>
                  <a:lnTo>
                    <a:pt x="1179" y="1404"/>
                  </a:lnTo>
                  <a:lnTo>
                    <a:pt x="477" y="1404"/>
                  </a:lnTo>
                  <a:lnTo>
                    <a:pt x="477" y="1178"/>
                  </a:lnTo>
                  <a:lnTo>
                    <a:pt x="1" y="1178"/>
                  </a:lnTo>
                  <a:lnTo>
                    <a:pt x="1" y="1404"/>
                  </a:lnTo>
                  <a:lnTo>
                    <a:pt x="251" y="1404"/>
                  </a:lnTo>
                  <a:lnTo>
                    <a:pt x="251" y="1654"/>
                  </a:lnTo>
                  <a:lnTo>
                    <a:pt x="1429" y="1654"/>
                  </a:lnTo>
                  <a:lnTo>
                    <a:pt x="1429" y="1404"/>
                  </a:lnTo>
                  <a:lnTo>
                    <a:pt x="1655" y="1404"/>
                  </a:lnTo>
                  <a:lnTo>
                    <a:pt x="1655" y="953"/>
                  </a:lnTo>
                  <a:lnTo>
                    <a:pt x="1429" y="953"/>
                  </a:lnTo>
                  <a:lnTo>
                    <a:pt x="1429" y="702"/>
                  </a:lnTo>
                  <a:lnTo>
                    <a:pt x="477" y="702"/>
                  </a:lnTo>
                  <a:lnTo>
                    <a:pt x="477" y="251"/>
                  </a:lnTo>
                  <a:lnTo>
                    <a:pt x="1179" y="251"/>
                  </a:lnTo>
                  <a:lnTo>
                    <a:pt x="1179" y="477"/>
                  </a:lnTo>
                  <a:lnTo>
                    <a:pt x="1655" y="477"/>
                  </a:lnTo>
                  <a:lnTo>
                    <a:pt x="1655"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7174107" y="2749283"/>
              <a:ext cx="126940" cy="128887"/>
            </a:xfrm>
            <a:custGeom>
              <a:avLst/>
              <a:gdLst/>
              <a:ahLst/>
              <a:cxnLst/>
              <a:rect l="l" t="t" r="r" b="b"/>
              <a:pathLst>
                <a:path w="1630" h="1655" extrusionOk="0">
                  <a:moveTo>
                    <a:pt x="226" y="0"/>
                  </a:moveTo>
                  <a:lnTo>
                    <a:pt x="226" y="251"/>
                  </a:lnTo>
                  <a:lnTo>
                    <a:pt x="0" y="251"/>
                  </a:lnTo>
                  <a:lnTo>
                    <a:pt x="0" y="702"/>
                  </a:lnTo>
                  <a:lnTo>
                    <a:pt x="226" y="702"/>
                  </a:lnTo>
                  <a:lnTo>
                    <a:pt x="226" y="953"/>
                  </a:lnTo>
                  <a:lnTo>
                    <a:pt x="1153" y="953"/>
                  </a:lnTo>
                  <a:lnTo>
                    <a:pt x="1153" y="1404"/>
                  </a:lnTo>
                  <a:lnTo>
                    <a:pt x="452" y="1404"/>
                  </a:lnTo>
                  <a:lnTo>
                    <a:pt x="452" y="1178"/>
                  </a:lnTo>
                  <a:lnTo>
                    <a:pt x="0" y="1178"/>
                  </a:lnTo>
                  <a:lnTo>
                    <a:pt x="0" y="1404"/>
                  </a:lnTo>
                  <a:lnTo>
                    <a:pt x="226" y="1404"/>
                  </a:lnTo>
                  <a:lnTo>
                    <a:pt x="226" y="1654"/>
                  </a:lnTo>
                  <a:lnTo>
                    <a:pt x="1404" y="1654"/>
                  </a:lnTo>
                  <a:lnTo>
                    <a:pt x="1404" y="1404"/>
                  </a:lnTo>
                  <a:lnTo>
                    <a:pt x="1629" y="1404"/>
                  </a:lnTo>
                  <a:lnTo>
                    <a:pt x="1629" y="953"/>
                  </a:lnTo>
                  <a:lnTo>
                    <a:pt x="1404" y="953"/>
                  </a:lnTo>
                  <a:lnTo>
                    <a:pt x="1404" y="702"/>
                  </a:lnTo>
                  <a:lnTo>
                    <a:pt x="452" y="702"/>
                  </a:lnTo>
                  <a:lnTo>
                    <a:pt x="452" y="251"/>
                  </a:lnTo>
                  <a:lnTo>
                    <a:pt x="1153" y="251"/>
                  </a:lnTo>
                  <a:lnTo>
                    <a:pt x="1153" y="477"/>
                  </a:lnTo>
                  <a:lnTo>
                    <a:pt x="1629" y="477"/>
                  </a:lnTo>
                  <a:lnTo>
                    <a:pt x="1629" y="251"/>
                  </a:lnTo>
                  <a:lnTo>
                    <a:pt x="1404" y="251"/>
                  </a:lnTo>
                  <a:lnTo>
                    <a:pt x="1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7665968" y="2452579"/>
              <a:ext cx="279191" cy="648097"/>
            </a:xfrm>
            <a:custGeom>
              <a:avLst/>
              <a:gdLst/>
              <a:ahLst/>
              <a:cxnLst/>
              <a:rect l="l" t="t" r="r" b="b"/>
              <a:pathLst>
                <a:path w="3585" h="8322" extrusionOk="0">
                  <a:moveTo>
                    <a:pt x="0" y="1"/>
                  </a:moveTo>
                  <a:lnTo>
                    <a:pt x="0" y="8322"/>
                  </a:lnTo>
                  <a:lnTo>
                    <a:pt x="3584" y="8322"/>
                  </a:lnTo>
                  <a:lnTo>
                    <a:pt x="3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7701090" y="2511141"/>
              <a:ext cx="218680" cy="218680"/>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7701090" y="2827314"/>
              <a:ext cx="218680" cy="216733"/>
            </a:xfrm>
            <a:custGeom>
              <a:avLst/>
              <a:gdLst/>
              <a:ahLst/>
              <a:cxnLst/>
              <a:rect l="l" t="t" r="r" b="b"/>
              <a:pathLst>
                <a:path w="2808" h="2783" extrusionOk="0">
                  <a:moveTo>
                    <a:pt x="1404" y="1"/>
                  </a:moveTo>
                  <a:cubicBezTo>
                    <a:pt x="627" y="1"/>
                    <a:pt x="0" y="627"/>
                    <a:pt x="0" y="1404"/>
                  </a:cubicBezTo>
                  <a:cubicBezTo>
                    <a:pt x="0" y="2181"/>
                    <a:pt x="627" y="2783"/>
                    <a:pt x="1404" y="2783"/>
                  </a:cubicBezTo>
                  <a:cubicBezTo>
                    <a:pt x="2181" y="2783"/>
                    <a:pt x="2807" y="2181"/>
                    <a:pt x="2807" y="1404"/>
                  </a:cubicBezTo>
                  <a:cubicBezTo>
                    <a:pt x="2807" y="627"/>
                    <a:pt x="2181" y="1"/>
                    <a:pt x="1404"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7691355" y="2499460"/>
              <a:ext cx="216655" cy="218680"/>
            </a:xfrm>
            <a:custGeom>
              <a:avLst/>
              <a:gdLst/>
              <a:ahLst/>
              <a:cxnLst/>
              <a:rect l="l" t="t" r="r" b="b"/>
              <a:pathLst>
                <a:path w="2782" h="2808" extrusionOk="0">
                  <a:moveTo>
                    <a:pt x="1378" y="0"/>
                  </a:moveTo>
                  <a:cubicBezTo>
                    <a:pt x="627" y="0"/>
                    <a:pt x="0" y="627"/>
                    <a:pt x="0" y="1404"/>
                  </a:cubicBezTo>
                  <a:cubicBezTo>
                    <a:pt x="0" y="2181"/>
                    <a:pt x="627" y="2807"/>
                    <a:pt x="1378" y="2807"/>
                  </a:cubicBezTo>
                  <a:cubicBezTo>
                    <a:pt x="2155" y="2807"/>
                    <a:pt x="2782" y="2181"/>
                    <a:pt x="2782" y="1404"/>
                  </a:cubicBezTo>
                  <a:cubicBezTo>
                    <a:pt x="2782" y="627"/>
                    <a:pt x="2155" y="0"/>
                    <a:pt x="1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7691355" y="2815633"/>
              <a:ext cx="216655" cy="218680"/>
            </a:xfrm>
            <a:custGeom>
              <a:avLst/>
              <a:gdLst/>
              <a:ahLst/>
              <a:cxnLst/>
              <a:rect l="l" t="t" r="r" b="b"/>
              <a:pathLst>
                <a:path w="2782" h="2808" extrusionOk="0">
                  <a:moveTo>
                    <a:pt x="1378" y="0"/>
                  </a:moveTo>
                  <a:cubicBezTo>
                    <a:pt x="627" y="0"/>
                    <a:pt x="0" y="627"/>
                    <a:pt x="0" y="1404"/>
                  </a:cubicBezTo>
                  <a:cubicBezTo>
                    <a:pt x="0" y="2181"/>
                    <a:pt x="627" y="2808"/>
                    <a:pt x="1378" y="2808"/>
                  </a:cubicBezTo>
                  <a:cubicBezTo>
                    <a:pt x="2155" y="2808"/>
                    <a:pt x="2782" y="2181"/>
                    <a:pt x="2782" y="1404"/>
                  </a:cubicBezTo>
                  <a:cubicBezTo>
                    <a:pt x="2782" y="627"/>
                    <a:pt x="2155" y="0"/>
                    <a:pt x="1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7669862" y="3227436"/>
              <a:ext cx="263537" cy="3972"/>
            </a:xfrm>
            <a:custGeom>
              <a:avLst/>
              <a:gdLst/>
              <a:ahLst/>
              <a:cxnLst/>
              <a:rect l="l" t="t" r="r" b="b"/>
              <a:pathLst>
                <a:path w="3384" h="51" extrusionOk="0">
                  <a:moveTo>
                    <a:pt x="0" y="1"/>
                  </a:moveTo>
                  <a:lnTo>
                    <a:pt x="0" y="51"/>
                  </a:lnTo>
                  <a:lnTo>
                    <a:pt x="3384" y="51"/>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7669862" y="3274317"/>
              <a:ext cx="263537" cy="3972"/>
            </a:xfrm>
            <a:custGeom>
              <a:avLst/>
              <a:gdLst/>
              <a:ahLst/>
              <a:cxnLst/>
              <a:rect l="l" t="t" r="r" b="b"/>
              <a:pathLst>
                <a:path w="3384" h="51" extrusionOk="0">
                  <a:moveTo>
                    <a:pt x="0" y="0"/>
                  </a:moveTo>
                  <a:lnTo>
                    <a:pt x="0" y="50"/>
                  </a:lnTo>
                  <a:lnTo>
                    <a:pt x="3384" y="50"/>
                  </a:lnTo>
                  <a:lnTo>
                    <a:pt x="33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7669862" y="3319173"/>
              <a:ext cx="263537" cy="5919"/>
            </a:xfrm>
            <a:custGeom>
              <a:avLst/>
              <a:gdLst/>
              <a:ahLst/>
              <a:cxnLst/>
              <a:rect l="l" t="t" r="r" b="b"/>
              <a:pathLst>
                <a:path w="3384" h="76" extrusionOk="0">
                  <a:moveTo>
                    <a:pt x="0" y="1"/>
                  </a:moveTo>
                  <a:lnTo>
                    <a:pt x="0" y="76"/>
                  </a:lnTo>
                  <a:lnTo>
                    <a:pt x="3384" y="76"/>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7669862" y="3366054"/>
              <a:ext cx="263537" cy="5919"/>
            </a:xfrm>
            <a:custGeom>
              <a:avLst/>
              <a:gdLst/>
              <a:ahLst/>
              <a:cxnLst/>
              <a:rect l="l" t="t" r="r" b="b"/>
              <a:pathLst>
                <a:path w="3384" h="76" extrusionOk="0">
                  <a:moveTo>
                    <a:pt x="0" y="0"/>
                  </a:moveTo>
                  <a:lnTo>
                    <a:pt x="0" y="75"/>
                  </a:lnTo>
                  <a:lnTo>
                    <a:pt x="3384" y="75"/>
                  </a:lnTo>
                  <a:lnTo>
                    <a:pt x="33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6321139" y="3422669"/>
              <a:ext cx="144541" cy="42988"/>
            </a:xfrm>
            <a:custGeom>
              <a:avLst/>
              <a:gdLst/>
              <a:ahLst/>
              <a:cxnLst/>
              <a:rect l="l" t="t" r="r" b="b"/>
              <a:pathLst>
                <a:path w="1856" h="552" extrusionOk="0">
                  <a:moveTo>
                    <a:pt x="277" y="0"/>
                  </a:moveTo>
                  <a:cubicBezTo>
                    <a:pt x="126" y="0"/>
                    <a:pt x="1" y="125"/>
                    <a:pt x="1" y="276"/>
                  </a:cubicBezTo>
                  <a:cubicBezTo>
                    <a:pt x="1" y="426"/>
                    <a:pt x="126" y="551"/>
                    <a:pt x="277" y="551"/>
                  </a:cubicBezTo>
                  <a:lnTo>
                    <a:pt x="1580" y="551"/>
                  </a:lnTo>
                  <a:cubicBezTo>
                    <a:pt x="1730" y="551"/>
                    <a:pt x="1856" y="426"/>
                    <a:pt x="1856" y="276"/>
                  </a:cubicBezTo>
                  <a:cubicBezTo>
                    <a:pt x="1856" y="125"/>
                    <a:pt x="1730" y="0"/>
                    <a:pt x="1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6567069" y="3422669"/>
              <a:ext cx="144541" cy="42988"/>
            </a:xfrm>
            <a:custGeom>
              <a:avLst/>
              <a:gdLst/>
              <a:ahLst/>
              <a:cxnLst/>
              <a:rect l="l" t="t" r="r" b="b"/>
              <a:pathLst>
                <a:path w="1856" h="552" extrusionOk="0">
                  <a:moveTo>
                    <a:pt x="277" y="0"/>
                  </a:moveTo>
                  <a:cubicBezTo>
                    <a:pt x="126" y="0"/>
                    <a:pt x="1" y="125"/>
                    <a:pt x="1" y="276"/>
                  </a:cubicBezTo>
                  <a:cubicBezTo>
                    <a:pt x="1" y="426"/>
                    <a:pt x="126" y="551"/>
                    <a:pt x="277" y="551"/>
                  </a:cubicBezTo>
                  <a:lnTo>
                    <a:pt x="1555" y="551"/>
                  </a:lnTo>
                  <a:cubicBezTo>
                    <a:pt x="1730" y="551"/>
                    <a:pt x="1856" y="426"/>
                    <a:pt x="1856" y="276"/>
                  </a:cubicBezTo>
                  <a:cubicBezTo>
                    <a:pt x="1856" y="125"/>
                    <a:pt x="1730"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7172160" y="3422669"/>
              <a:ext cx="144463" cy="42988"/>
            </a:xfrm>
            <a:custGeom>
              <a:avLst/>
              <a:gdLst/>
              <a:ahLst/>
              <a:cxnLst/>
              <a:rect l="l" t="t" r="r" b="b"/>
              <a:pathLst>
                <a:path w="1855" h="552" extrusionOk="0">
                  <a:moveTo>
                    <a:pt x="301" y="0"/>
                  </a:moveTo>
                  <a:cubicBezTo>
                    <a:pt x="126" y="0"/>
                    <a:pt x="0" y="125"/>
                    <a:pt x="0" y="276"/>
                  </a:cubicBezTo>
                  <a:cubicBezTo>
                    <a:pt x="0" y="426"/>
                    <a:pt x="126" y="551"/>
                    <a:pt x="301"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7418091" y="3422669"/>
              <a:ext cx="144463" cy="42988"/>
            </a:xfrm>
            <a:custGeom>
              <a:avLst/>
              <a:gdLst/>
              <a:ahLst/>
              <a:cxnLst/>
              <a:rect l="l" t="t" r="r" b="b"/>
              <a:pathLst>
                <a:path w="1855" h="552" extrusionOk="0">
                  <a:moveTo>
                    <a:pt x="276" y="0"/>
                  </a:moveTo>
                  <a:cubicBezTo>
                    <a:pt x="126" y="0"/>
                    <a:pt x="0" y="125"/>
                    <a:pt x="0" y="276"/>
                  </a:cubicBezTo>
                  <a:cubicBezTo>
                    <a:pt x="0" y="426"/>
                    <a:pt x="126" y="551"/>
                    <a:pt x="276"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6362179" y="3584649"/>
              <a:ext cx="150381" cy="158169"/>
            </a:xfrm>
            <a:custGeom>
              <a:avLst/>
              <a:gdLst/>
              <a:ahLst/>
              <a:cxnLst/>
              <a:rect l="l" t="t" r="r" b="b"/>
              <a:pathLst>
                <a:path w="1931" h="2031" extrusionOk="0">
                  <a:moveTo>
                    <a:pt x="0" y="0"/>
                  </a:moveTo>
                  <a:lnTo>
                    <a:pt x="953" y="2030"/>
                  </a:lnTo>
                  <a:lnTo>
                    <a:pt x="1930" y="100"/>
                  </a:lnTo>
                  <a:lnTo>
                    <a:pt x="0" y="0"/>
                  </a:ln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7664021" y="3584649"/>
              <a:ext cx="150304" cy="158169"/>
            </a:xfrm>
            <a:custGeom>
              <a:avLst/>
              <a:gdLst/>
              <a:ahLst/>
              <a:cxnLst/>
              <a:rect l="l" t="t" r="r" b="b"/>
              <a:pathLst>
                <a:path w="1930" h="2031" extrusionOk="0">
                  <a:moveTo>
                    <a:pt x="0" y="0"/>
                  </a:moveTo>
                  <a:lnTo>
                    <a:pt x="953" y="2030"/>
                  </a:lnTo>
                  <a:lnTo>
                    <a:pt x="1930" y="100"/>
                  </a:lnTo>
                  <a:lnTo>
                    <a:pt x="0" y="0"/>
                  </a:ln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143583" y="1579522"/>
              <a:ext cx="1163334" cy="664529"/>
            </a:xfrm>
            <a:custGeom>
              <a:avLst/>
              <a:gdLst/>
              <a:ahLst/>
              <a:cxnLst/>
              <a:rect l="l" t="t" r="r" b="b"/>
              <a:pathLst>
                <a:path w="14938" h="8533" extrusionOk="0">
                  <a:moveTo>
                    <a:pt x="13881" y="1"/>
                  </a:moveTo>
                  <a:cubicBezTo>
                    <a:pt x="13857" y="1"/>
                    <a:pt x="13834" y="3"/>
                    <a:pt x="13810" y="9"/>
                  </a:cubicBezTo>
                  <a:lnTo>
                    <a:pt x="426" y="1863"/>
                  </a:lnTo>
                  <a:cubicBezTo>
                    <a:pt x="176" y="1888"/>
                    <a:pt x="0" y="2139"/>
                    <a:pt x="50" y="2365"/>
                  </a:cubicBezTo>
                  <a:lnTo>
                    <a:pt x="1003" y="8154"/>
                  </a:lnTo>
                  <a:cubicBezTo>
                    <a:pt x="1050" y="8365"/>
                    <a:pt x="1228" y="8532"/>
                    <a:pt x="1436" y="8532"/>
                  </a:cubicBezTo>
                  <a:cubicBezTo>
                    <a:pt x="1450" y="8532"/>
                    <a:pt x="1465" y="8532"/>
                    <a:pt x="1479" y="8530"/>
                  </a:cubicBezTo>
                  <a:lnTo>
                    <a:pt x="14512" y="7252"/>
                  </a:lnTo>
                  <a:cubicBezTo>
                    <a:pt x="14762" y="7227"/>
                    <a:pt x="14938" y="7001"/>
                    <a:pt x="14913" y="6776"/>
                  </a:cubicBezTo>
                  <a:lnTo>
                    <a:pt x="14286" y="385"/>
                  </a:lnTo>
                  <a:cubicBezTo>
                    <a:pt x="14264" y="183"/>
                    <a:pt x="14081" y="1"/>
                    <a:pt x="13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6204092" y="1613320"/>
              <a:ext cx="1063807" cy="591480"/>
            </a:xfrm>
            <a:custGeom>
              <a:avLst/>
              <a:gdLst/>
              <a:ahLst/>
              <a:cxnLst/>
              <a:rect l="l" t="t" r="r" b="b"/>
              <a:pathLst>
                <a:path w="13660" h="7595" extrusionOk="0">
                  <a:moveTo>
                    <a:pt x="13008" y="1"/>
                  </a:moveTo>
                  <a:lnTo>
                    <a:pt x="0" y="1956"/>
                  </a:lnTo>
                  <a:lnTo>
                    <a:pt x="852" y="7595"/>
                  </a:lnTo>
                  <a:lnTo>
                    <a:pt x="13659" y="6216"/>
                  </a:lnTo>
                  <a:lnTo>
                    <a:pt x="13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6358285" y="1806061"/>
              <a:ext cx="103499" cy="100150"/>
            </a:xfrm>
            <a:custGeom>
              <a:avLst/>
              <a:gdLst/>
              <a:ahLst/>
              <a:cxnLst/>
              <a:rect l="l" t="t" r="r" b="b"/>
              <a:pathLst>
                <a:path w="1329" h="1286" extrusionOk="0">
                  <a:moveTo>
                    <a:pt x="636" y="1"/>
                  </a:moveTo>
                  <a:cubicBezTo>
                    <a:pt x="608" y="1"/>
                    <a:pt x="580" y="3"/>
                    <a:pt x="552" y="7"/>
                  </a:cubicBezTo>
                  <a:cubicBezTo>
                    <a:pt x="226" y="57"/>
                    <a:pt x="0" y="358"/>
                    <a:pt x="50" y="684"/>
                  </a:cubicBezTo>
                  <a:lnTo>
                    <a:pt x="125" y="1285"/>
                  </a:lnTo>
                  <a:lnTo>
                    <a:pt x="1328" y="1135"/>
                  </a:lnTo>
                  <a:lnTo>
                    <a:pt x="1228" y="533"/>
                  </a:lnTo>
                  <a:cubicBezTo>
                    <a:pt x="1205" y="236"/>
                    <a:pt x="931" y="1"/>
                    <a:pt x="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6379701" y="1991948"/>
              <a:ext cx="103577" cy="100228"/>
            </a:xfrm>
            <a:custGeom>
              <a:avLst/>
              <a:gdLst/>
              <a:ahLst/>
              <a:cxnLst/>
              <a:rect l="l" t="t" r="r" b="b"/>
              <a:pathLst>
                <a:path w="1330" h="1287" extrusionOk="0">
                  <a:moveTo>
                    <a:pt x="1204" y="1"/>
                  </a:moveTo>
                  <a:lnTo>
                    <a:pt x="1" y="151"/>
                  </a:lnTo>
                  <a:lnTo>
                    <a:pt x="101" y="753"/>
                  </a:lnTo>
                  <a:cubicBezTo>
                    <a:pt x="124" y="1071"/>
                    <a:pt x="394" y="1286"/>
                    <a:pt x="687" y="1286"/>
                  </a:cubicBezTo>
                  <a:cubicBezTo>
                    <a:pt x="717" y="1286"/>
                    <a:pt x="747" y="1284"/>
                    <a:pt x="778" y="1279"/>
                  </a:cubicBezTo>
                  <a:cubicBezTo>
                    <a:pt x="1104" y="1229"/>
                    <a:pt x="1329" y="928"/>
                    <a:pt x="1304" y="602"/>
                  </a:cubicBezTo>
                  <a:lnTo>
                    <a:pt x="12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6463651" y="1888375"/>
              <a:ext cx="103499" cy="101708"/>
            </a:xfrm>
            <a:custGeom>
              <a:avLst/>
              <a:gdLst/>
              <a:ahLst/>
              <a:cxnLst/>
              <a:rect l="l" t="t" r="r" b="b"/>
              <a:pathLst>
                <a:path w="1329" h="1306" extrusionOk="0">
                  <a:moveTo>
                    <a:pt x="651" y="1"/>
                  </a:moveTo>
                  <a:cubicBezTo>
                    <a:pt x="635" y="1"/>
                    <a:pt x="619" y="1"/>
                    <a:pt x="602" y="3"/>
                  </a:cubicBezTo>
                  <a:lnTo>
                    <a:pt x="1" y="103"/>
                  </a:lnTo>
                  <a:lnTo>
                    <a:pt x="151" y="1306"/>
                  </a:lnTo>
                  <a:lnTo>
                    <a:pt x="752" y="1206"/>
                  </a:lnTo>
                  <a:cubicBezTo>
                    <a:pt x="1103" y="1181"/>
                    <a:pt x="1329" y="855"/>
                    <a:pt x="1279" y="529"/>
                  </a:cubicBezTo>
                  <a:cubicBezTo>
                    <a:pt x="1231" y="220"/>
                    <a:pt x="958" y="1"/>
                    <a:pt x="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6274336" y="1908077"/>
              <a:ext cx="103499" cy="101708"/>
            </a:xfrm>
            <a:custGeom>
              <a:avLst/>
              <a:gdLst/>
              <a:ahLst/>
              <a:cxnLst/>
              <a:rect l="l" t="t" r="r" b="b"/>
              <a:pathLst>
                <a:path w="1329" h="1306" extrusionOk="0">
                  <a:moveTo>
                    <a:pt x="1178" y="0"/>
                  </a:moveTo>
                  <a:lnTo>
                    <a:pt x="577" y="101"/>
                  </a:lnTo>
                  <a:cubicBezTo>
                    <a:pt x="251" y="126"/>
                    <a:pt x="0" y="451"/>
                    <a:pt x="51" y="777"/>
                  </a:cubicBezTo>
                  <a:cubicBezTo>
                    <a:pt x="98" y="1087"/>
                    <a:pt x="372" y="1305"/>
                    <a:pt x="678" y="1305"/>
                  </a:cubicBezTo>
                  <a:cubicBezTo>
                    <a:pt x="694" y="1305"/>
                    <a:pt x="711" y="1305"/>
                    <a:pt x="727" y="1304"/>
                  </a:cubicBezTo>
                  <a:lnTo>
                    <a:pt x="1329" y="1203"/>
                  </a:lnTo>
                  <a:lnTo>
                    <a:pt x="11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6668618" y="1778493"/>
              <a:ext cx="121100" cy="63470"/>
            </a:xfrm>
            <a:custGeom>
              <a:avLst/>
              <a:gdLst/>
              <a:ahLst/>
              <a:cxnLst/>
              <a:rect l="l" t="t" r="r" b="b"/>
              <a:pathLst>
                <a:path w="1555" h="815" extrusionOk="0">
                  <a:moveTo>
                    <a:pt x="1205" y="0"/>
                  </a:moveTo>
                  <a:cubicBezTo>
                    <a:pt x="1180" y="0"/>
                    <a:pt x="1154" y="4"/>
                    <a:pt x="1128" y="10"/>
                  </a:cubicBezTo>
                  <a:lnTo>
                    <a:pt x="326" y="110"/>
                  </a:lnTo>
                  <a:cubicBezTo>
                    <a:pt x="151" y="135"/>
                    <a:pt x="0" y="311"/>
                    <a:pt x="25" y="511"/>
                  </a:cubicBezTo>
                  <a:cubicBezTo>
                    <a:pt x="48" y="674"/>
                    <a:pt x="222" y="815"/>
                    <a:pt x="387" y="815"/>
                  </a:cubicBezTo>
                  <a:cubicBezTo>
                    <a:pt x="400" y="815"/>
                    <a:pt x="413" y="814"/>
                    <a:pt x="426" y="812"/>
                  </a:cubicBezTo>
                  <a:lnTo>
                    <a:pt x="1228" y="687"/>
                  </a:lnTo>
                  <a:cubicBezTo>
                    <a:pt x="1404" y="662"/>
                    <a:pt x="1554" y="486"/>
                    <a:pt x="1529" y="311"/>
                  </a:cubicBezTo>
                  <a:cubicBezTo>
                    <a:pt x="1507" y="137"/>
                    <a:pt x="1372" y="0"/>
                    <a:pt x="1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6680300" y="1888297"/>
              <a:ext cx="121100" cy="63003"/>
            </a:xfrm>
            <a:custGeom>
              <a:avLst/>
              <a:gdLst/>
              <a:ahLst/>
              <a:cxnLst/>
              <a:rect l="l" t="t" r="r" b="b"/>
              <a:pathLst>
                <a:path w="1555" h="809" extrusionOk="0">
                  <a:moveTo>
                    <a:pt x="1174" y="0"/>
                  </a:moveTo>
                  <a:cubicBezTo>
                    <a:pt x="1158" y="0"/>
                    <a:pt x="1143" y="2"/>
                    <a:pt x="1128" y="4"/>
                  </a:cubicBezTo>
                  <a:lnTo>
                    <a:pt x="326" y="104"/>
                  </a:lnTo>
                  <a:cubicBezTo>
                    <a:pt x="151" y="129"/>
                    <a:pt x="1" y="304"/>
                    <a:pt x="26" y="505"/>
                  </a:cubicBezTo>
                  <a:cubicBezTo>
                    <a:pt x="48" y="688"/>
                    <a:pt x="197" y="809"/>
                    <a:pt x="376" y="809"/>
                  </a:cubicBezTo>
                  <a:cubicBezTo>
                    <a:pt x="393" y="809"/>
                    <a:pt x="410" y="808"/>
                    <a:pt x="427" y="806"/>
                  </a:cubicBezTo>
                  <a:lnTo>
                    <a:pt x="1229" y="705"/>
                  </a:lnTo>
                  <a:cubicBezTo>
                    <a:pt x="1404" y="680"/>
                    <a:pt x="1554" y="480"/>
                    <a:pt x="1529" y="304"/>
                  </a:cubicBezTo>
                  <a:cubicBezTo>
                    <a:pt x="1506" y="121"/>
                    <a:pt x="1337" y="0"/>
                    <a:pt x="1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6674459" y="2034079"/>
              <a:ext cx="66430" cy="60355"/>
            </a:xfrm>
            <a:custGeom>
              <a:avLst/>
              <a:gdLst/>
              <a:ahLst/>
              <a:cxnLst/>
              <a:rect l="l" t="t" r="r" b="b"/>
              <a:pathLst>
                <a:path w="853" h="775" extrusionOk="0">
                  <a:moveTo>
                    <a:pt x="413" y="0"/>
                  </a:moveTo>
                  <a:cubicBezTo>
                    <a:pt x="245" y="0"/>
                    <a:pt x="93" y="120"/>
                    <a:pt x="50" y="312"/>
                  </a:cubicBezTo>
                  <a:cubicBezTo>
                    <a:pt x="0" y="513"/>
                    <a:pt x="126" y="713"/>
                    <a:pt x="326" y="763"/>
                  </a:cubicBezTo>
                  <a:cubicBezTo>
                    <a:pt x="360" y="771"/>
                    <a:pt x="393" y="774"/>
                    <a:pt x="425" y="774"/>
                  </a:cubicBezTo>
                  <a:cubicBezTo>
                    <a:pt x="608" y="774"/>
                    <a:pt x="760" y="658"/>
                    <a:pt x="802" y="488"/>
                  </a:cubicBezTo>
                  <a:cubicBezTo>
                    <a:pt x="852" y="262"/>
                    <a:pt x="727" y="61"/>
                    <a:pt x="502" y="11"/>
                  </a:cubicBezTo>
                  <a:cubicBezTo>
                    <a:pt x="472" y="4"/>
                    <a:pt x="442"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793530" y="2022398"/>
              <a:ext cx="68376" cy="60277"/>
            </a:xfrm>
            <a:custGeom>
              <a:avLst/>
              <a:gdLst/>
              <a:ahLst/>
              <a:cxnLst/>
              <a:rect l="l" t="t" r="r" b="b"/>
              <a:pathLst>
                <a:path w="878" h="774" extrusionOk="0">
                  <a:moveTo>
                    <a:pt x="437" y="0"/>
                  </a:moveTo>
                  <a:cubicBezTo>
                    <a:pt x="263" y="0"/>
                    <a:pt x="93" y="119"/>
                    <a:pt x="50" y="312"/>
                  </a:cubicBezTo>
                  <a:cubicBezTo>
                    <a:pt x="0" y="512"/>
                    <a:pt x="125" y="713"/>
                    <a:pt x="351" y="763"/>
                  </a:cubicBezTo>
                  <a:cubicBezTo>
                    <a:pt x="381" y="770"/>
                    <a:pt x="411" y="774"/>
                    <a:pt x="442" y="774"/>
                  </a:cubicBezTo>
                  <a:cubicBezTo>
                    <a:pt x="615" y="774"/>
                    <a:pt x="785" y="658"/>
                    <a:pt x="827" y="487"/>
                  </a:cubicBezTo>
                  <a:cubicBezTo>
                    <a:pt x="877" y="262"/>
                    <a:pt x="727" y="61"/>
                    <a:pt x="526" y="11"/>
                  </a:cubicBezTo>
                  <a:cubicBezTo>
                    <a:pt x="497" y="4"/>
                    <a:pt x="467" y="0"/>
                    <a:pt x="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908630" y="1809254"/>
              <a:ext cx="111365" cy="101942"/>
            </a:xfrm>
            <a:custGeom>
              <a:avLst/>
              <a:gdLst/>
              <a:ahLst/>
              <a:cxnLst/>
              <a:rect l="l" t="t" r="r" b="b"/>
              <a:pathLst>
                <a:path w="1430" h="1309" extrusionOk="0">
                  <a:moveTo>
                    <a:pt x="705"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29" y="442"/>
                    <a:pt x="1204" y="91"/>
                    <a:pt x="853" y="16"/>
                  </a:cubicBezTo>
                  <a:cubicBezTo>
                    <a:pt x="804" y="6"/>
                    <a:pt x="754" y="0"/>
                    <a:pt x="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035489" y="1715570"/>
              <a:ext cx="111365" cy="101942"/>
            </a:xfrm>
            <a:custGeom>
              <a:avLst/>
              <a:gdLst/>
              <a:ahLst/>
              <a:cxnLst/>
              <a:rect l="l" t="t" r="r" b="b"/>
              <a:pathLst>
                <a:path w="1430" h="1309" extrusionOk="0">
                  <a:moveTo>
                    <a:pt x="706"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30" y="442"/>
                    <a:pt x="1204" y="91"/>
                    <a:pt x="853" y="16"/>
                  </a:cubicBezTo>
                  <a:cubicBezTo>
                    <a:pt x="804" y="6"/>
                    <a:pt x="754" y="0"/>
                    <a:pt x="7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965246" y="1939383"/>
              <a:ext cx="111365" cy="100773"/>
            </a:xfrm>
            <a:custGeom>
              <a:avLst/>
              <a:gdLst/>
              <a:ahLst/>
              <a:cxnLst/>
              <a:rect l="l" t="t" r="r" b="b"/>
              <a:pathLst>
                <a:path w="1430" h="1294" extrusionOk="0">
                  <a:moveTo>
                    <a:pt x="709" y="0"/>
                  </a:moveTo>
                  <a:cubicBezTo>
                    <a:pt x="420" y="0"/>
                    <a:pt x="160" y="206"/>
                    <a:pt x="76" y="501"/>
                  </a:cubicBezTo>
                  <a:cubicBezTo>
                    <a:pt x="1" y="851"/>
                    <a:pt x="226" y="1202"/>
                    <a:pt x="577" y="1277"/>
                  </a:cubicBezTo>
                  <a:cubicBezTo>
                    <a:pt x="627" y="1288"/>
                    <a:pt x="676" y="1293"/>
                    <a:pt x="725" y="1293"/>
                  </a:cubicBezTo>
                  <a:cubicBezTo>
                    <a:pt x="1021" y="1293"/>
                    <a:pt x="1289" y="1103"/>
                    <a:pt x="1354" y="801"/>
                  </a:cubicBezTo>
                  <a:cubicBezTo>
                    <a:pt x="1429" y="450"/>
                    <a:pt x="1229" y="100"/>
                    <a:pt x="878" y="24"/>
                  </a:cubicBezTo>
                  <a:cubicBezTo>
                    <a:pt x="821" y="8"/>
                    <a:pt x="764" y="0"/>
                    <a:pt x="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7092104" y="1845699"/>
              <a:ext cx="111365" cy="100773"/>
            </a:xfrm>
            <a:custGeom>
              <a:avLst/>
              <a:gdLst/>
              <a:ahLst/>
              <a:cxnLst/>
              <a:rect l="l" t="t" r="r" b="b"/>
              <a:pathLst>
                <a:path w="1430" h="1294" extrusionOk="0">
                  <a:moveTo>
                    <a:pt x="709" y="0"/>
                  </a:moveTo>
                  <a:cubicBezTo>
                    <a:pt x="420" y="0"/>
                    <a:pt x="160" y="206"/>
                    <a:pt x="76" y="501"/>
                  </a:cubicBezTo>
                  <a:cubicBezTo>
                    <a:pt x="1" y="851"/>
                    <a:pt x="226" y="1202"/>
                    <a:pt x="577" y="1277"/>
                  </a:cubicBezTo>
                  <a:cubicBezTo>
                    <a:pt x="627" y="1288"/>
                    <a:pt x="676" y="1293"/>
                    <a:pt x="725" y="1293"/>
                  </a:cubicBezTo>
                  <a:cubicBezTo>
                    <a:pt x="1021" y="1293"/>
                    <a:pt x="1290" y="1103"/>
                    <a:pt x="1354" y="801"/>
                  </a:cubicBezTo>
                  <a:cubicBezTo>
                    <a:pt x="1429" y="450"/>
                    <a:pt x="1229" y="100"/>
                    <a:pt x="878" y="24"/>
                  </a:cubicBezTo>
                  <a:cubicBezTo>
                    <a:pt x="821" y="8"/>
                    <a:pt x="764" y="0"/>
                    <a:pt x="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299723" y="1660045"/>
              <a:ext cx="152328" cy="58798"/>
            </a:xfrm>
            <a:custGeom>
              <a:avLst/>
              <a:gdLst/>
              <a:ahLst/>
              <a:cxnLst/>
              <a:rect l="l" t="t" r="r" b="b"/>
              <a:pathLst>
                <a:path w="1956" h="755" extrusionOk="0">
                  <a:moveTo>
                    <a:pt x="1374" y="0"/>
                  </a:moveTo>
                  <a:cubicBezTo>
                    <a:pt x="1359" y="0"/>
                    <a:pt x="1344" y="1"/>
                    <a:pt x="1329" y="2"/>
                  </a:cubicBezTo>
                  <a:lnTo>
                    <a:pt x="527" y="103"/>
                  </a:lnTo>
                  <a:cubicBezTo>
                    <a:pt x="226" y="153"/>
                    <a:pt x="0" y="428"/>
                    <a:pt x="25" y="754"/>
                  </a:cubicBezTo>
                  <a:lnTo>
                    <a:pt x="1955" y="504"/>
                  </a:lnTo>
                  <a:cubicBezTo>
                    <a:pt x="1931" y="218"/>
                    <a:pt x="1659" y="0"/>
                    <a:pt x="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904736" y="1577653"/>
              <a:ext cx="154275" cy="57240"/>
            </a:xfrm>
            <a:custGeom>
              <a:avLst/>
              <a:gdLst/>
              <a:ahLst/>
              <a:cxnLst/>
              <a:rect l="l" t="t" r="r" b="b"/>
              <a:pathLst>
                <a:path w="1981" h="735" extrusionOk="0">
                  <a:moveTo>
                    <a:pt x="1438" y="1"/>
                  </a:moveTo>
                  <a:cubicBezTo>
                    <a:pt x="1410" y="1"/>
                    <a:pt x="1382" y="3"/>
                    <a:pt x="1354" y="8"/>
                  </a:cubicBezTo>
                  <a:lnTo>
                    <a:pt x="552" y="108"/>
                  </a:lnTo>
                  <a:cubicBezTo>
                    <a:pt x="226" y="133"/>
                    <a:pt x="1" y="434"/>
                    <a:pt x="51" y="734"/>
                  </a:cubicBezTo>
                  <a:lnTo>
                    <a:pt x="1981" y="509"/>
                  </a:lnTo>
                  <a:cubicBezTo>
                    <a:pt x="1958" y="214"/>
                    <a:pt x="1709" y="1"/>
                    <a:pt x="1438" y="1"/>
                  </a:cubicBez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5"/>
          <p:cNvSpPr/>
          <p:nvPr/>
        </p:nvSpPr>
        <p:spPr>
          <a:xfrm rot="-767447">
            <a:off x="5127167" y="1322995"/>
            <a:ext cx="480310" cy="140628"/>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17" name="Google Shape;685;p36">
            <a:extLst>
              <a:ext uri="{FF2B5EF4-FFF2-40B4-BE49-F238E27FC236}">
                <a16:creationId xmlns:a16="http://schemas.microsoft.com/office/drawing/2014/main" id="{0CEF85BA-1392-20C3-DBDE-2E104DFBF848}"/>
              </a:ext>
            </a:extLst>
          </p:cNvPr>
          <p:cNvSpPr txBox="1">
            <a:spLocks noGrp="1"/>
          </p:cNvSpPr>
          <p:nvPr>
            <p:ph type="title"/>
          </p:nvPr>
        </p:nvSpPr>
        <p:spPr>
          <a:xfrm>
            <a:off x="939606" y="69813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 alguna combinación particular de plataforma y género que supere consistentemente a otras en términos de ventas globales?</a:t>
            </a:r>
            <a:br>
              <a:rPr lang="es-CO" sz="1400" dirty="0"/>
            </a:br>
            <a:endParaRPr lang="es-CO" sz="1400" dirty="0"/>
          </a:p>
        </p:txBody>
      </p:sp>
      <p:sp>
        <p:nvSpPr>
          <p:cNvPr id="2" name="Google Shape;693;p36">
            <a:extLst>
              <a:ext uri="{FF2B5EF4-FFF2-40B4-BE49-F238E27FC236}">
                <a16:creationId xmlns:a16="http://schemas.microsoft.com/office/drawing/2014/main" id="{AE5780CF-7E3E-9EF3-7718-CC6BBC3D384E}"/>
              </a:ext>
            </a:extLst>
          </p:cNvPr>
          <p:cNvSpPr txBox="1"/>
          <p:nvPr/>
        </p:nvSpPr>
        <p:spPr>
          <a:xfrm>
            <a:off x="1285153" y="1623163"/>
            <a:ext cx="6453244" cy="212449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Para determinar si existe alguna combinación particular de plataforma y género que tenga consistentemente mejores ventas globales,  seguimos estos pasos:</a:t>
            </a:r>
          </a:p>
          <a:p>
            <a:pPr marL="0" lvl="0" indent="0" algn="ctr" rtl="0">
              <a:spcBef>
                <a:spcPts val="0"/>
              </a:spcBef>
              <a:spcAft>
                <a:spcPts val="0"/>
              </a:spcAft>
              <a:buNone/>
            </a:pPr>
            <a:endParaRPr lang="es-CO" dirty="0">
              <a:solidFill>
                <a:schemeClr val="dk1"/>
              </a:solidFill>
              <a:latin typeface="Anaheim"/>
              <a:ea typeface="Anaheim"/>
              <a:cs typeface="Anaheim"/>
              <a:sym typeface="Anaheim"/>
            </a:endParaRP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Cargar el </a:t>
            </a:r>
            <a:r>
              <a:rPr lang="es-CO" dirty="0" err="1">
                <a:solidFill>
                  <a:schemeClr val="dk1"/>
                </a:solidFill>
                <a:latin typeface="Anaheim"/>
                <a:ea typeface="Anaheim"/>
                <a:cs typeface="Anaheim"/>
                <a:sym typeface="Anaheim"/>
              </a:rPr>
              <a:t>dataset</a:t>
            </a:r>
            <a:r>
              <a:rPr lang="es-CO" dirty="0">
                <a:solidFill>
                  <a:schemeClr val="dk1"/>
                </a:solidFill>
                <a:latin typeface="Anaheim"/>
                <a:ea typeface="Anaheim"/>
                <a:cs typeface="Anaheim"/>
                <a:sym typeface="Anaheim"/>
              </a:rPr>
              <a:t>.</a:t>
            </a: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Crear una nueva columna que combine la plataforma y el género.</a:t>
            </a: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Calcular las ventas globales promedio para cada combinación de plataforma y género.</a:t>
            </a: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Identificar las combinaciones con las ventas más altas.</a:t>
            </a: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Visualizar los resultados.</a:t>
            </a:r>
          </a:p>
        </p:txBody>
      </p:sp>
    </p:spTree>
    <p:extLst>
      <p:ext uri="{BB962C8B-B14F-4D97-AF65-F5344CB8AC3E}">
        <p14:creationId xmlns:p14="http://schemas.microsoft.com/office/powerpoint/2010/main" val="388020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17" name="Google Shape;685;p36">
            <a:extLst>
              <a:ext uri="{FF2B5EF4-FFF2-40B4-BE49-F238E27FC236}">
                <a16:creationId xmlns:a16="http://schemas.microsoft.com/office/drawing/2014/main" id="{0CEF85BA-1392-20C3-DBDE-2E104DFBF848}"/>
              </a:ext>
            </a:extLst>
          </p:cNvPr>
          <p:cNvSpPr txBox="1">
            <a:spLocks noGrp="1"/>
          </p:cNvSpPr>
          <p:nvPr>
            <p:ph type="title"/>
          </p:nvPr>
        </p:nvSpPr>
        <p:spPr>
          <a:xfrm>
            <a:off x="939606" y="69813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 alguna combinación particular de plataforma y género que supere consistentemente a otras en términos de ventas globales?</a:t>
            </a:r>
            <a:br>
              <a:rPr lang="es-CO" sz="1400" dirty="0"/>
            </a:br>
            <a:endParaRPr lang="es-CO" sz="1400" dirty="0"/>
          </a:p>
        </p:txBody>
      </p:sp>
      <p:graphicFrame>
        <p:nvGraphicFramePr>
          <p:cNvPr id="3" name="Tabla 2">
            <a:extLst>
              <a:ext uri="{FF2B5EF4-FFF2-40B4-BE49-F238E27FC236}">
                <a16:creationId xmlns:a16="http://schemas.microsoft.com/office/drawing/2014/main" id="{92EB95B7-D1D3-DCD3-A026-2C898671970D}"/>
              </a:ext>
            </a:extLst>
          </p:cNvPr>
          <p:cNvGraphicFramePr>
            <a:graphicFrameLocks noGrp="1"/>
          </p:cNvGraphicFramePr>
          <p:nvPr>
            <p:extLst>
              <p:ext uri="{D42A27DB-BD31-4B8C-83A1-F6EECF244321}">
                <p14:modId xmlns:p14="http://schemas.microsoft.com/office/powerpoint/2010/main" val="250617697"/>
              </p:ext>
            </p:extLst>
          </p:nvPr>
        </p:nvGraphicFramePr>
        <p:xfrm>
          <a:off x="2524983" y="1872444"/>
          <a:ext cx="4194471" cy="2225040"/>
        </p:xfrm>
        <a:graphic>
          <a:graphicData uri="http://schemas.openxmlformats.org/drawingml/2006/table">
            <a:tbl>
              <a:tblPr firstRow="1" bandRow="1">
                <a:tableStyleId>{306799F8-075E-4A3A-A7F6-7FBC6576F1A4}</a:tableStyleId>
              </a:tblPr>
              <a:tblGrid>
                <a:gridCol w="601139">
                  <a:extLst>
                    <a:ext uri="{9D8B030D-6E8A-4147-A177-3AD203B41FA5}">
                      <a16:colId xmlns:a16="http://schemas.microsoft.com/office/drawing/2014/main" val="3872582133"/>
                    </a:ext>
                  </a:extLst>
                </a:gridCol>
                <a:gridCol w="1796666">
                  <a:extLst>
                    <a:ext uri="{9D8B030D-6E8A-4147-A177-3AD203B41FA5}">
                      <a16:colId xmlns:a16="http://schemas.microsoft.com/office/drawing/2014/main" val="3945551060"/>
                    </a:ext>
                  </a:extLst>
                </a:gridCol>
                <a:gridCol w="1796666">
                  <a:extLst>
                    <a:ext uri="{9D8B030D-6E8A-4147-A177-3AD203B41FA5}">
                      <a16:colId xmlns:a16="http://schemas.microsoft.com/office/drawing/2014/main" val="3396337603"/>
                    </a:ext>
                  </a:extLst>
                </a:gridCol>
              </a:tblGrid>
              <a:tr h="370840">
                <a:tc>
                  <a:txBody>
                    <a:bodyPr/>
                    <a:lstStyle/>
                    <a:p>
                      <a:endParaRPr lang="es-CO" dirty="0">
                        <a:solidFill>
                          <a:schemeClr val="bg1"/>
                        </a:solidFill>
                      </a:endParaRPr>
                    </a:p>
                  </a:txBody>
                  <a:tcPr/>
                </a:tc>
                <a:tc>
                  <a:txBody>
                    <a:bodyPr/>
                    <a:lstStyle/>
                    <a:p>
                      <a:r>
                        <a:rPr lang="es-CO" dirty="0" err="1">
                          <a:solidFill>
                            <a:schemeClr val="bg1"/>
                          </a:solidFill>
                        </a:rPr>
                        <a:t>Platform_Genre</a:t>
                      </a:r>
                      <a:endParaRPr lang="es-CO" dirty="0">
                        <a:solidFill>
                          <a:schemeClr val="bg1"/>
                        </a:solidFill>
                      </a:endParaRPr>
                    </a:p>
                  </a:txBody>
                  <a:tcPr/>
                </a:tc>
                <a:tc>
                  <a:txBody>
                    <a:bodyPr/>
                    <a:lstStyle/>
                    <a:p>
                      <a:r>
                        <a:rPr lang="es-CO" dirty="0">
                          <a:solidFill>
                            <a:schemeClr val="bg1"/>
                          </a:solidFill>
                        </a:rPr>
                        <a:t>Global sales</a:t>
                      </a:r>
                    </a:p>
                  </a:txBody>
                  <a:tcPr/>
                </a:tc>
                <a:extLst>
                  <a:ext uri="{0D108BD9-81ED-4DB2-BD59-A6C34878D82A}">
                    <a16:rowId xmlns:a16="http://schemas.microsoft.com/office/drawing/2014/main" val="2732209000"/>
                  </a:ext>
                </a:extLst>
              </a:tr>
              <a:tr h="370840">
                <a:tc>
                  <a:txBody>
                    <a:bodyPr/>
                    <a:lstStyle/>
                    <a:p>
                      <a:r>
                        <a:rPr lang="es-CO" sz="1400" b="0" i="0" u="none" strike="noStrike" cap="none" dirty="0">
                          <a:solidFill>
                            <a:schemeClr val="lt1"/>
                          </a:solidFill>
                          <a:effectLst/>
                          <a:latin typeface="+mn-lt"/>
                          <a:ea typeface="+mn-ea"/>
                          <a:cs typeface="+mn-cs"/>
                          <a:sym typeface="Arial"/>
                        </a:rPr>
                        <a:t>112 </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NES - </a:t>
                      </a:r>
                      <a:r>
                        <a:rPr lang="es-CO" sz="1400" b="0" i="0" u="none" strike="noStrike" cap="none" dirty="0" err="1">
                          <a:solidFill>
                            <a:schemeClr val="lt1"/>
                          </a:solidFill>
                          <a:effectLst/>
                          <a:latin typeface="+mn-lt"/>
                          <a:ea typeface="+mn-ea"/>
                          <a:cs typeface="+mn-cs"/>
                          <a:sym typeface="Arial"/>
                        </a:rPr>
                        <a:t>Shooter</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5.088571</a:t>
                      </a:r>
                      <a:endParaRPr lang="es-CO" dirty="0">
                        <a:solidFill>
                          <a:schemeClr val="bg1"/>
                        </a:solidFill>
                      </a:endParaRPr>
                    </a:p>
                  </a:txBody>
                  <a:tcPr/>
                </a:tc>
                <a:extLst>
                  <a:ext uri="{0D108BD9-81ED-4DB2-BD59-A6C34878D82A}">
                    <a16:rowId xmlns:a16="http://schemas.microsoft.com/office/drawing/2014/main" val="90948172"/>
                  </a:ext>
                </a:extLst>
              </a:tr>
              <a:tr h="370840">
                <a:tc>
                  <a:txBody>
                    <a:bodyPr/>
                    <a:lstStyle/>
                    <a:p>
                      <a:r>
                        <a:rPr lang="es-CO" sz="1400" b="0" i="0" u="none" strike="noStrike" cap="none" dirty="0">
                          <a:solidFill>
                            <a:schemeClr val="lt1"/>
                          </a:solidFill>
                          <a:effectLst/>
                          <a:latin typeface="+mn-lt"/>
                          <a:ea typeface="+mn-ea"/>
                          <a:cs typeface="+mn-cs"/>
                          <a:sym typeface="Arial"/>
                        </a:rPr>
                        <a:t>105 </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NES - Adventure</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4.380000</a:t>
                      </a:r>
                      <a:endParaRPr lang="es-CO" dirty="0">
                        <a:solidFill>
                          <a:schemeClr val="bg1"/>
                        </a:solidFill>
                      </a:endParaRPr>
                    </a:p>
                  </a:txBody>
                  <a:tcPr/>
                </a:tc>
                <a:extLst>
                  <a:ext uri="{0D108BD9-81ED-4DB2-BD59-A6C34878D82A}">
                    <a16:rowId xmlns:a16="http://schemas.microsoft.com/office/drawing/2014/main" val="3294658055"/>
                  </a:ext>
                </a:extLst>
              </a:tr>
              <a:tr h="370840">
                <a:tc>
                  <a:txBody>
                    <a:bodyPr/>
                    <a:lstStyle/>
                    <a:p>
                      <a:r>
                        <a:rPr lang="es-CO" sz="1400" b="0" i="0" u="none" strike="noStrike" cap="none" dirty="0">
                          <a:solidFill>
                            <a:schemeClr val="lt1"/>
                          </a:solidFill>
                          <a:effectLst/>
                          <a:latin typeface="+mn-lt"/>
                          <a:ea typeface="+mn-ea"/>
                          <a:cs typeface="+mn-cs"/>
                          <a:sym typeface="Arial"/>
                        </a:rPr>
                        <a:t>52</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GB - Role-</a:t>
                      </a:r>
                      <a:r>
                        <a:rPr lang="es-CO" sz="1400" b="0" i="0" u="none" strike="noStrike" cap="none" dirty="0" err="1">
                          <a:solidFill>
                            <a:schemeClr val="lt1"/>
                          </a:solidFill>
                          <a:effectLst/>
                          <a:latin typeface="+mn-lt"/>
                          <a:ea typeface="+mn-ea"/>
                          <a:cs typeface="+mn-cs"/>
                          <a:sym typeface="Arial"/>
                        </a:rPr>
                        <a:t>Playing</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4.201905</a:t>
                      </a:r>
                      <a:endParaRPr lang="es-CO" dirty="0">
                        <a:solidFill>
                          <a:schemeClr val="bg1"/>
                        </a:solidFill>
                      </a:endParaRPr>
                    </a:p>
                  </a:txBody>
                  <a:tcPr/>
                </a:tc>
                <a:extLst>
                  <a:ext uri="{0D108BD9-81ED-4DB2-BD59-A6C34878D82A}">
                    <a16:rowId xmlns:a16="http://schemas.microsoft.com/office/drawing/2014/main" val="3497703688"/>
                  </a:ext>
                </a:extLst>
              </a:tr>
              <a:tr h="370840">
                <a:tc>
                  <a:txBody>
                    <a:bodyPr/>
                    <a:lstStyle/>
                    <a:p>
                      <a:r>
                        <a:rPr lang="es-CO" sz="1400" b="0" i="0" u="none" strike="noStrike" cap="none" dirty="0">
                          <a:solidFill>
                            <a:schemeClr val="lt1"/>
                          </a:solidFill>
                          <a:effectLst/>
                          <a:latin typeface="+mn-lt"/>
                          <a:ea typeface="+mn-ea"/>
                          <a:cs typeface="+mn-cs"/>
                          <a:sym typeface="Arial"/>
                        </a:rPr>
                        <a:t>47</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GB - Adventure</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3.432000</a:t>
                      </a:r>
                      <a:endParaRPr lang="es-CO" dirty="0">
                        <a:solidFill>
                          <a:schemeClr val="bg1"/>
                        </a:solidFill>
                      </a:endParaRPr>
                    </a:p>
                  </a:txBody>
                  <a:tcPr/>
                </a:tc>
                <a:extLst>
                  <a:ext uri="{0D108BD9-81ED-4DB2-BD59-A6C34878D82A}">
                    <a16:rowId xmlns:a16="http://schemas.microsoft.com/office/drawing/2014/main" val="1953807665"/>
                  </a:ext>
                </a:extLst>
              </a:tr>
              <a:tr h="370840">
                <a:tc>
                  <a:txBody>
                    <a:bodyPr/>
                    <a:lstStyle/>
                    <a:p>
                      <a:r>
                        <a:rPr lang="es-CO" sz="1400" b="0" i="0" u="none" strike="noStrike" cap="none" dirty="0">
                          <a:solidFill>
                            <a:schemeClr val="lt1"/>
                          </a:solidFill>
                          <a:effectLst/>
                          <a:latin typeface="+mn-lt"/>
                          <a:ea typeface="+mn-ea"/>
                          <a:cs typeface="+mn-cs"/>
                          <a:sym typeface="Arial"/>
                        </a:rPr>
                        <a:t>108 </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NES - Platform</a:t>
                      </a:r>
                      <a:endParaRPr lang="es-CO" dirty="0">
                        <a:solidFill>
                          <a:schemeClr val="bg1"/>
                        </a:solidFill>
                      </a:endParaRPr>
                    </a:p>
                  </a:txBody>
                  <a:tcPr/>
                </a:tc>
                <a:tc>
                  <a:txBody>
                    <a:bodyPr/>
                    <a:lstStyle/>
                    <a:p>
                      <a:r>
                        <a:rPr lang="es-CO" sz="1400" b="0" i="0" u="none" strike="noStrike" cap="none" dirty="0">
                          <a:solidFill>
                            <a:schemeClr val="lt1"/>
                          </a:solidFill>
                          <a:effectLst/>
                          <a:latin typeface="+mn-lt"/>
                          <a:ea typeface="+mn-ea"/>
                          <a:cs typeface="+mn-cs"/>
                          <a:sym typeface="Arial"/>
                        </a:rPr>
                        <a:t>3.420714</a:t>
                      </a:r>
                      <a:endParaRPr lang="es-CO" dirty="0">
                        <a:solidFill>
                          <a:schemeClr val="bg1"/>
                        </a:solidFill>
                      </a:endParaRPr>
                    </a:p>
                  </a:txBody>
                  <a:tcPr/>
                </a:tc>
                <a:extLst>
                  <a:ext uri="{0D108BD9-81ED-4DB2-BD59-A6C34878D82A}">
                    <a16:rowId xmlns:a16="http://schemas.microsoft.com/office/drawing/2014/main" val="572160707"/>
                  </a:ext>
                </a:extLst>
              </a:tr>
            </a:tbl>
          </a:graphicData>
        </a:graphic>
      </p:graphicFrame>
    </p:spTree>
    <p:extLst>
      <p:ext uri="{BB962C8B-B14F-4D97-AF65-F5344CB8AC3E}">
        <p14:creationId xmlns:p14="http://schemas.microsoft.com/office/powerpoint/2010/main" val="2277701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17" name="Google Shape;685;p36">
            <a:extLst>
              <a:ext uri="{FF2B5EF4-FFF2-40B4-BE49-F238E27FC236}">
                <a16:creationId xmlns:a16="http://schemas.microsoft.com/office/drawing/2014/main" id="{0CEF85BA-1392-20C3-DBDE-2E104DFBF848}"/>
              </a:ext>
            </a:extLst>
          </p:cNvPr>
          <p:cNvSpPr txBox="1">
            <a:spLocks noGrp="1"/>
          </p:cNvSpPr>
          <p:nvPr>
            <p:ph type="title"/>
          </p:nvPr>
        </p:nvSpPr>
        <p:spPr>
          <a:xfrm>
            <a:off x="939606" y="69813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 alguna combinación particular de plataforma y género que supere consistentemente a otras en términos de ventas globales?</a:t>
            </a:r>
            <a:br>
              <a:rPr lang="es-CO" sz="1400" dirty="0"/>
            </a:br>
            <a:endParaRPr lang="es-CO" sz="1400" dirty="0"/>
          </a:p>
        </p:txBody>
      </p:sp>
      <p:pic>
        <p:nvPicPr>
          <p:cNvPr id="4" name="Imagen 3">
            <a:extLst>
              <a:ext uri="{FF2B5EF4-FFF2-40B4-BE49-F238E27FC236}">
                <a16:creationId xmlns:a16="http://schemas.microsoft.com/office/drawing/2014/main" id="{C742C207-B9D7-9790-5D45-0F27F91CFE67}"/>
              </a:ext>
            </a:extLst>
          </p:cNvPr>
          <p:cNvPicPr>
            <a:picLocks noChangeAspect="1"/>
          </p:cNvPicPr>
          <p:nvPr/>
        </p:nvPicPr>
        <p:blipFill>
          <a:blip r:embed="rId3"/>
          <a:stretch>
            <a:fillRect/>
          </a:stretch>
        </p:blipFill>
        <p:spPr>
          <a:xfrm>
            <a:off x="1967345" y="1488617"/>
            <a:ext cx="5659582" cy="3190756"/>
          </a:xfrm>
          <a:prstGeom prst="rect">
            <a:avLst/>
          </a:prstGeom>
        </p:spPr>
      </p:pic>
      <p:grpSp>
        <p:nvGrpSpPr>
          <p:cNvPr id="5" name="Google Shape;3742;p61">
            <a:extLst>
              <a:ext uri="{FF2B5EF4-FFF2-40B4-BE49-F238E27FC236}">
                <a16:creationId xmlns:a16="http://schemas.microsoft.com/office/drawing/2014/main" id="{877127F5-22C3-62B0-26F2-47EF753ACDD4}"/>
              </a:ext>
            </a:extLst>
          </p:cNvPr>
          <p:cNvGrpSpPr/>
          <p:nvPr/>
        </p:nvGrpSpPr>
        <p:grpSpPr>
          <a:xfrm>
            <a:off x="1022308" y="1757824"/>
            <a:ext cx="989530" cy="1176059"/>
            <a:chOff x="2120380" y="2199068"/>
            <a:chExt cx="936080" cy="1112534"/>
          </a:xfrm>
        </p:grpSpPr>
        <p:sp>
          <p:nvSpPr>
            <p:cNvPr id="6" name="Google Shape;3743;p61">
              <a:extLst>
                <a:ext uri="{FF2B5EF4-FFF2-40B4-BE49-F238E27FC236}">
                  <a16:creationId xmlns:a16="http://schemas.microsoft.com/office/drawing/2014/main" id="{ACAEA484-DC92-8BD7-735C-33110655A562}"/>
                </a:ext>
              </a:extLst>
            </p:cNvPr>
            <p:cNvSpPr/>
            <p:nvPr/>
          </p:nvSpPr>
          <p:spPr>
            <a:xfrm>
              <a:off x="2120380" y="2199068"/>
              <a:ext cx="936080" cy="1112534"/>
            </a:xfrm>
            <a:custGeom>
              <a:avLst/>
              <a:gdLst/>
              <a:ahLst/>
              <a:cxnLst/>
              <a:rect l="l" t="t" r="r" b="b"/>
              <a:pathLst>
                <a:path w="27119" h="32231" extrusionOk="0">
                  <a:moveTo>
                    <a:pt x="13484" y="0"/>
                  </a:moveTo>
                  <a:cubicBezTo>
                    <a:pt x="7770" y="0"/>
                    <a:pt x="2657" y="3609"/>
                    <a:pt x="752" y="8998"/>
                  </a:cubicBezTo>
                  <a:cubicBezTo>
                    <a:pt x="527" y="9624"/>
                    <a:pt x="351" y="10251"/>
                    <a:pt x="251" y="10877"/>
                  </a:cubicBezTo>
                  <a:cubicBezTo>
                    <a:pt x="76" y="11729"/>
                    <a:pt x="1" y="12607"/>
                    <a:pt x="1" y="13484"/>
                  </a:cubicBezTo>
                  <a:lnTo>
                    <a:pt x="1" y="31303"/>
                  </a:lnTo>
                  <a:cubicBezTo>
                    <a:pt x="1" y="31805"/>
                    <a:pt x="402" y="32231"/>
                    <a:pt x="928" y="32231"/>
                  </a:cubicBezTo>
                  <a:lnTo>
                    <a:pt x="26041" y="32231"/>
                  </a:lnTo>
                  <a:cubicBezTo>
                    <a:pt x="26567" y="32231"/>
                    <a:pt x="26968" y="31805"/>
                    <a:pt x="26968" y="31303"/>
                  </a:cubicBezTo>
                  <a:lnTo>
                    <a:pt x="26968" y="26993"/>
                  </a:lnTo>
                  <a:cubicBezTo>
                    <a:pt x="26968" y="22406"/>
                    <a:pt x="27118" y="17795"/>
                    <a:pt x="26993" y="13208"/>
                  </a:cubicBezTo>
                  <a:cubicBezTo>
                    <a:pt x="26768" y="5990"/>
                    <a:pt x="20727" y="0"/>
                    <a:pt x="13484" y="0"/>
                  </a:cubicBezTo>
                  <a:close/>
                </a:path>
              </a:pathLst>
            </a:custGeom>
            <a:solidFill>
              <a:schemeClr val="accent6"/>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44;p61">
              <a:extLst>
                <a:ext uri="{FF2B5EF4-FFF2-40B4-BE49-F238E27FC236}">
                  <a16:creationId xmlns:a16="http://schemas.microsoft.com/office/drawing/2014/main" id="{819980B0-7D1C-0220-2C7A-C3495318754A}"/>
                </a:ext>
              </a:extLst>
            </p:cNvPr>
            <p:cNvSpPr/>
            <p:nvPr/>
          </p:nvSpPr>
          <p:spPr>
            <a:xfrm>
              <a:off x="2155862" y="2231064"/>
              <a:ext cx="867735" cy="1048538"/>
            </a:xfrm>
            <a:custGeom>
              <a:avLst/>
              <a:gdLst/>
              <a:ahLst/>
              <a:cxnLst/>
              <a:rect l="l" t="t" r="r" b="b"/>
              <a:pathLst>
                <a:path w="25139" h="30377" extrusionOk="0">
                  <a:moveTo>
                    <a:pt x="12557" y="0"/>
                  </a:moveTo>
                  <a:cubicBezTo>
                    <a:pt x="7093" y="0"/>
                    <a:pt x="2431" y="3509"/>
                    <a:pt x="727" y="8396"/>
                  </a:cubicBezTo>
                  <a:cubicBezTo>
                    <a:pt x="526" y="8948"/>
                    <a:pt x="351" y="9549"/>
                    <a:pt x="251" y="10151"/>
                  </a:cubicBezTo>
                  <a:cubicBezTo>
                    <a:pt x="75" y="10928"/>
                    <a:pt x="0" y="11730"/>
                    <a:pt x="0" y="12557"/>
                  </a:cubicBezTo>
                  <a:lnTo>
                    <a:pt x="0" y="30376"/>
                  </a:lnTo>
                  <a:lnTo>
                    <a:pt x="25138" y="30376"/>
                  </a:lnTo>
                  <a:lnTo>
                    <a:pt x="25138" y="12557"/>
                  </a:lnTo>
                  <a:cubicBezTo>
                    <a:pt x="25138" y="11905"/>
                    <a:pt x="25063" y="11254"/>
                    <a:pt x="24963" y="10602"/>
                  </a:cubicBezTo>
                  <a:cubicBezTo>
                    <a:pt x="24963" y="10552"/>
                    <a:pt x="24963" y="10502"/>
                    <a:pt x="24938" y="10452"/>
                  </a:cubicBezTo>
                  <a:cubicBezTo>
                    <a:pt x="24913" y="10276"/>
                    <a:pt x="24887" y="10101"/>
                    <a:pt x="24837" y="9925"/>
                  </a:cubicBezTo>
                  <a:cubicBezTo>
                    <a:pt x="24837" y="9875"/>
                    <a:pt x="24837" y="9825"/>
                    <a:pt x="24812" y="9775"/>
                  </a:cubicBezTo>
                  <a:cubicBezTo>
                    <a:pt x="24787" y="9599"/>
                    <a:pt x="24737" y="9449"/>
                    <a:pt x="24687" y="9274"/>
                  </a:cubicBezTo>
                  <a:cubicBezTo>
                    <a:pt x="24687" y="9223"/>
                    <a:pt x="24662" y="9173"/>
                    <a:pt x="24637" y="9123"/>
                  </a:cubicBezTo>
                  <a:cubicBezTo>
                    <a:pt x="24587" y="8948"/>
                    <a:pt x="24537" y="8797"/>
                    <a:pt x="24486" y="8622"/>
                  </a:cubicBezTo>
                  <a:cubicBezTo>
                    <a:pt x="24486" y="8572"/>
                    <a:pt x="24461" y="8522"/>
                    <a:pt x="24436" y="8472"/>
                  </a:cubicBezTo>
                  <a:cubicBezTo>
                    <a:pt x="24386" y="8321"/>
                    <a:pt x="24336" y="8146"/>
                    <a:pt x="24261" y="7995"/>
                  </a:cubicBezTo>
                  <a:cubicBezTo>
                    <a:pt x="24236" y="7945"/>
                    <a:pt x="24236" y="7895"/>
                    <a:pt x="24211" y="7845"/>
                  </a:cubicBezTo>
                  <a:cubicBezTo>
                    <a:pt x="23559" y="6266"/>
                    <a:pt x="22632" y="4863"/>
                    <a:pt x="21454" y="3685"/>
                  </a:cubicBezTo>
                  <a:cubicBezTo>
                    <a:pt x="21379" y="3609"/>
                    <a:pt x="21303" y="3534"/>
                    <a:pt x="21228" y="3459"/>
                  </a:cubicBezTo>
                  <a:cubicBezTo>
                    <a:pt x="21078" y="3309"/>
                    <a:pt x="20902" y="3183"/>
                    <a:pt x="20752" y="3033"/>
                  </a:cubicBezTo>
                  <a:cubicBezTo>
                    <a:pt x="18547" y="1153"/>
                    <a:pt x="15689" y="0"/>
                    <a:pt x="12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45;p61">
              <a:extLst>
                <a:ext uri="{FF2B5EF4-FFF2-40B4-BE49-F238E27FC236}">
                  <a16:creationId xmlns:a16="http://schemas.microsoft.com/office/drawing/2014/main" id="{9187A58E-09C6-9285-8AF3-80C5FABD073B}"/>
                </a:ext>
              </a:extLst>
            </p:cNvPr>
            <p:cNvSpPr/>
            <p:nvPr/>
          </p:nvSpPr>
          <p:spPr>
            <a:xfrm>
              <a:off x="2164491" y="2505294"/>
              <a:ext cx="71831" cy="115081"/>
            </a:xfrm>
            <a:custGeom>
              <a:avLst/>
              <a:gdLst/>
              <a:ahLst/>
              <a:cxnLst/>
              <a:rect l="l" t="t" r="r" b="b"/>
              <a:pathLst>
                <a:path w="2081" h="3334" extrusionOk="0">
                  <a:moveTo>
                    <a:pt x="2081" y="0"/>
                  </a:moveTo>
                  <a:lnTo>
                    <a:pt x="477" y="451"/>
                  </a:lnTo>
                  <a:cubicBezTo>
                    <a:pt x="276" y="1003"/>
                    <a:pt x="101" y="1604"/>
                    <a:pt x="1" y="2206"/>
                  </a:cubicBezTo>
                  <a:lnTo>
                    <a:pt x="928" y="3334"/>
                  </a:lnTo>
                  <a:lnTo>
                    <a:pt x="2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46;p61">
              <a:extLst>
                <a:ext uri="{FF2B5EF4-FFF2-40B4-BE49-F238E27FC236}">
                  <a16:creationId xmlns:a16="http://schemas.microsoft.com/office/drawing/2014/main" id="{280C5F8B-C33C-EE90-3795-10A432C925FB}"/>
                </a:ext>
              </a:extLst>
            </p:cNvPr>
            <p:cNvSpPr/>
            <p:nvPr/>
          </p:nvSpPr>
          <p:spPr>
            <a:xfrm>
              <a:off x="2862610" y="2911341"/>
              <a:ext cx="139313" cy="125126"/>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47;p61">
              <a:extLst>
                <a:ext uri="{FF2B5EF4-FFF2-40B4-BE49-F238E27FC236}">
                  <a16:creationId xmlns:a16="http://schemas.microsoft.com/office/drawing/2014/main" id="{23BB96C0-0BFE-EB16-6C40-FD5671590367}"/>
                </a:ext>
              </a:extLst>
            </p:cNvPr>
            <p:cNvSpPr/>
            <p:nvPr/>
          </p:nvSpPr>
          <p:spPr>
            <a:xfrm>
              <a:off x="2464676" y="2268203"/>
              <a:ext cx="164407" cy="112562"/>
            </a:xfrm>
            <a:custGeom>
              <a:avLst/>
              <a:gdLst/>
              <a:ahLst/>
              <a:cxnLst/>
              <a:rect l="l" t="t" r="r" b="b"/>
              <a:pathLst>
                <a:path w="4763" h="3261" extrusionOk="0">
                  <a:moveTo>
                    <a:pt x="3609" y="0"/>
                  </a:moveTo>
                  <a:cubicBezTo>
                    <a:pt x="3593" y="0"/>
                    <a:pt x="3576" y="1"/>
                    <a:pt x="3559" y="2"/>
                  </a:cubicBezTo>
                  <a:cubicBezTo>
                    <a:pt x="3309" y="27"/>
                    <a:pt x="3108" y="152"/>
                    <a:pt x="2933" y="303"/>
                  </a:cubicBezTo>
                  <a:cubicBezTo>
                    <a:pt x="2281" y="904"/>
                    <a:pt x="2081" y="1832"/>
                    <a:pt x="1905" y="2684"/>
                  </a:cubicBezTo>
                  <a:cubicBezTo>
                    <a:pt x="1855" y="2308"/>
                    <a:pt x="1730" y="1957"/>
                    <a:pt x="1554" y="1606"/>
                  </a:cubicBezTo>
                  <a:cubicBezTo>
                    <a:pt x="1454" y="1406"/>
                    <a:pt x="1329" y="1205"/>
                    <a:pt x="1128" y="1155"/>
                  </a:cubicBezTo>
                  <a:cubicBezTo>
                    <a:pt x="1087" y="1143"/>
                    <a:pt x="1046" y="1137"/>
                    <a:pt x="1006" y="1137"/>
                  </a:cubicBezTo>
                  <a:cubicBezTo>
                    <a:pt x="708" y="1137"/>
                    <a:pt x="459" y="1444"/>
                    <a:pt x="326" y="1731"/>
                  </a:cubicBezTo>
                  <a:cubicBezTo>
                    <a:pt x="126" y="2208"/>
                    <a:pt x="26" y="2734"/>
                    <a:pt x="1" y="3260"/>
                  </a:cubicBezTo>
                  <a:lnTo>
                    <a:pt x="4712" y="3260"/>
                  </a:lnTo>
                  <a:cubicBezTo>
                    <a:pt x="4762" y="2659"/>
                    <a:pt x="4737" y="2057"/>
                    <a:pt x="4662" y="1456"/>
                  </a:cubicBezTo>
                  <a:cubicBezTo>
                    <a:pt x="4637" y="1105"/>
                    <a:pt x="4562" y="779"/>
                    <a:pt x="4387" y="478"/>
                  </a:cubicBezTo>
                  <a:cubicBezTo>
                    <a:pt x="4220" y="217"/>
                    <a:pt x="3918" y="0"/>
                    <a:pt x="3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48;p61">
              <a:extLst>
                <a:ext uri="{FF2B5EF4-FFF2-40B4-BE49-F238E27FC236}">
                  <a16:creationId xmlns:a16="http://schemas.microsoft.com/office/drawing/2014/main" id="{6BEC0603-FE1C-B403-270E-147D16648DBF}"/>
                </a:ext>
              </a:extLst>
            </p:cNvPr>
            <p:cNvSpPr/>
            <p:nvPr/>
          </p:nvSpPr>
          <p:spPr>
            <a:xfrm>
              <a:off x="2840968" y="2729269"/>
              <a:ext cx="164407" cy="112562"/>
            </a:xfrm>
            <a:custGeom>
              <a:avLst/>
              <a:gdLst/>
              <a:ahLst/>
              <a:cxnLst/>
              <a:rect l="l" t="t" r="r" b="b"/>
              <a:pathLst>
                <a:path w="4763" h="3261" extrusionOk="0">
                  <a:moveTo>
                    <a:pt x="3610" y="1"/>
                  </a:moveTo>
                  <a:cubicBezTo>
                    <a:pt x="3593" y="1"/>
                    <a:pt x="3576" y="1"/>
                    <a:pt x="3560" y="2"/>
                  </a:cubicBezTo>
                  <a:cubicBezTo>
                    <a:pt x="3309" y="28"/>
                    <a:pt x="3109" y="153"/>
                    <a:pt x="2933" y="303"/>
                  </a:cubicBezTo>
                  <a:cubicBezTo>
                    <a:pt x="2282" y="905"/>
                    <a:pt x="2081" y="1832"/>
                    <a:pt x="1906" y="2684"/>
                  </a:cubicBezTo>
                  <a:cubicBezTo>
                    <a:pt x="1830" y="2308"/>
                    <a:pt x="1730" y="1957"/>
                    <a:pt x="1555" y="1607"/>
                  </a:cubicBezTo>
                  <a:cubicBezTo>
                    <a:pt x="1454" y="1431"/>
                    <a:pt x="1329" y="1206"/>
                    <a:pt x="1129" y="1155"/>
                  </a:cubicBezTo>
                  <a:cubicBezTo>
                    <a:pt x="1087" y="1144"/>
                    <a:pt x="1046" y="1138"/>
                    <a:pt x="1007" y="1138"/>
                  </a:cubicBezTo>
                  <a:cubicBezTo>
                    <a:pt x="709" y="1138"/>
                    <a:pt x="459" y="1447"/>
                    <a:pt x="327" y="1757"/>
                  </a:cubicBezTo>
                  <a:cubicBezTo>
                    <a:pt x="126" y="2233"/>
                    <a:pt x="1" y="2734"/>
                    <a:pt x="1" y="3261"/>
                  </a:cubicBezTo>
                  <a:lnTo>
                    <a:pt x="4713" y="3261"/>
                  </a:lnTo>
                  <a:cubicBezTo>
                    <a:pt x="4763" y="2659"/>
                    <a:pt x="4738" y="2058"/>
                    <a:pt x="4663" y="1456"/>
                  </a:cubicBezTo>
                  <a:cubicBezTo>
                    <a:pt x="4637" y="1105"/>
                    <a:pt x="4562" y="779"/>
                    <a:pt x="4387" y="479"/>
                  </a:cubicBezTo>
                  <a:cubicBezTo>
                    <a:pt x="4220" y="217"/>
                    <a:pt x="3918" y="1"/>
                    <a:pt x="3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49;p61">
              <a:extLst>
                <a:ext uri="{FF2B5EF4-FFF2-40B4-BE49-F238E27FC236}">
                  <a16:creationId xmlns:a16="http://schemas.microsoft.com/office/drawing/2014/main" id="{4D7EAE56-BABB-15C3-EBFF-D35817B7999D}"/>
                </a:ext>
              </a:extLst>
            </p:cNvPr>
            <p:cNvSpPr/>
            <p:nvPr/>
          </p:nvSpPr>
          <p:spPr>
            <a:xfrm>
              <a:off x="2943929" y="2591791"/>
              <a:ext cx="73557" cy="32895"/>
            </a:xfrm>
            <a:custGeom>
              <a:avLst/>
              <a:gdLst/>
              <a:ahLst/>
              <a:cxnLst/>
              <a:rect l="l" t="t" r="r" b="b"/>
              <a:pathLst>
                <a:path w="2131" h="953" extrusionOk="0">
                  <a:moveTo>
                    <a:pt x="2106" y="1"/>
                  </a:moveTo>
                  <a:lnTo>
                    <a:pt x="50" y="803"/>
                  </a:lnTo>
                  <a:cubicBezTo>
                    <a:pt x="25" y="803"/>
                    <a:pt x="25" y="828"/>
                    <a:pt x="0" y="853"/>
                  </a:cubicBezTo>
                  <a:cubicBezTo>
                    <a:pt x="0" y="853"/>
                    <a:pt x="0" y="878"/>
                    <a:pt x="0" y="903"/>
                  </a:cubicBezTo>
                  <a:cubicBezTo>
                    <a:pt x="25" y="928"/>
                    <a:pt x="76" y="953"/>
                    <a:pt x="101" y="953"/>
                  </a:cubicBezTo>
                  <a:lnTo>
                    <a:pt x="2131" y="151"/>
                  </a:lnTo>
                  <a:cubicBezTo>
                    <a:pt x="2131" y="101"/>
                    <a:pt x="2131" y="5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50;p61">
              <a:extLst>
                <a:ext uri="{FF2B5EF4-FFF2-40B4-BE49-F238E27FC236}">
                  <a16:creationId xmlns:a16="http://schemas.microsoft.com/office/drawing/2014/main" id="{34CDC71F-7B9F-1BDD-ED14-D90B16498B37}"/>
                </a:ext>
              </a:extLst>
            </p:cNvPr>
            <p:cNvSpPr/>
            <p:nvPr/>
          </p:nvSpPr>
          <p:spPr>
            <a:xfrm>
              <a:off x="2935266" y="2568424"/>
              <a:ext cx="77906" cy="34656"/>
            </a:xfrm>
            <a:custGeom>
              <a:avLst/>
              <a:gdLst/>
              <a:ahLst/>
              <a:cxnLst/>
              <a:rect l="l" t="t" r="r" b="b"/>
              <a:pathLst>
                <a:path w="2257" h="1004" extrusionOk="0">
                  <a:moveTo>
                    <a:pt x="2231" y="1"/>
                  </a:moveTo>
                  <a:lnTo>
                    <a:pt x="51" y="853"/>
                  </a:lnTo>
                  <a:cubicBezTo>
                    <a:pt x="26" y="853"/>
                    <a:pt x="26" y="878"/>
                    <a:pt x="26" y="878"/>
                  </a:cubicBezTo>
                  <a:cubicBezTo>
                    <a:pt x="1" y="903"/>
                    <a:pt x="1" y="928"/>
                    <a:pt x="1" y="953"/>
                  </a:cubicBezTo>
                  <a:cubicBezTo>
                    <a:pt x="26" y="978"/>
                    <a:pt x="76" y="1003"/>
                    <a:pt x="101" y="1003"/>
                  </a:cubicBezTo>
                  <a:lnTo>
                    <a:pt x="2256" y="151"/>
                  </a:lnTo>
                  <a:cubicBezTo>
                    <a:pt x="2256" y="101"/>
                    <a:pt x="2256" y="51"/>
                    <a:pt x="2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51;p61">
              <a:extLst>
                <a:ext uri="{FF2B5EF4-FFF2-40B4-BE49-F238E27FC236}">
                  <a16:creationId xmlns:a16="http://schemas.microsoft.com/office/drawing/2014/main" id="{F5A74282-CC5F-0E83-6143-1AD6F12CA919}"/>
                </a:ext>
              </a:extLst>
            </p:cNvPr>
            <p:cNvSpPr/>
            <p:nvPr/>
          </p:nvSpPr>
          <p:spPr>
            <a:xfrm>
              <a:off x="2926637" y="2545954"/>
              <a:ext cx="81323" cy="35001"/>
            </a:xfrm>
            <a:custGeom>
              <a:avLst/>
              <a:gdLst/>
              <a:ahLst/>
              <a:cxnLst/>
              <a:rect l="l" t="t" r="r" b="b"/>
              <a:pathLst>
                <a:path w="2356" h="1014" extrusionOk="0">
                  <a:moveTo>
                    <a:pt x="2306" y="0"/>
                  </a:moveTo>
                  <a:lnTo>
                    <a:pt x="75" y="877"/>
                  </a:lnTo>
                  <a:cubicBezTo>
                    <a:pt x="50" y="877"/>
                    <a:pt x="25" y="902"/>
                    <a:pt x="25" y="902"/>
                  </a:cubicBezTo>
                  <a:cubicBezTo>
                    <a:pt x="0" y="928"/>
                    <a:pt x="0" y="953"/>
                    <a:pt x="25" y="978"/>
                  </a:cubicBezTo>
                  <a:cubicBezTo>
                    <a:pt x="25" y="995"/>
                    <a:pt x="50" y="1013"/>
                    <a:pt x="83" y="1013"/>
                  </a:cubicBezTo>
                  <a:cubicBezTo>
                    <a:pt x="96" y="1013"/>
                    <a:pt x="111" y="1010"/>
                    <a:pt x="125" y="1003"/>
                  </a:cubicBezTo>
                  <a:lnTo>
                    <a:pt x="2356" y="151"/>
                  </a:lnTo>
                  <a:cubicBezTo>
                    <a:pt x="2356" y="100"/>
                    <a:pt x="2331" y="50"/>
                    <a:pt x="2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52;p61">
              <a:extLst>
                <a:ext uri="{FF2B5EF4-FFF2-40B4-BE49-F238E27FC236}">
                  <a16:creationId xmlns:a16="http://schemas.microsoft.com/office/drawing/2014/main" id="{608C3327-5170-D566-A74E-A6E8EEBED9D4}"/>
                </a:ext>
              </a:extLst>
            </p:cNvPr>
            <p:cNvSpPr/>
            <p:nvPr/>
          </p:nvSpPr>
          <p:spPr>
            <a:xfrm>
              <a:off x="2918836" y="2523450"/>
              <a:ext cx="82221" cy="35864"/>
            </a:xfrm>
            <a:custGeom>
              <a:avLst/>
              <a:gdLst/>
              <a:ahLst/>
              <a:cxnLst/>
              <a:rect l="l" t="t" r="r" b="b"/>
              <a:pathLst>
                <a:path w="2382" h="1039" extrusionOk="0">
                  <a:moveTo>
                    <a:pt x="2331" y="1"/>
                  </a:moveTo>
                  <a:lnTo>
                    <a:pt x="51" y="903"/>
                  </a:lnTo>
                  <a:cubicBezTo>
                    <a:pt x="26" y="903"/>
                    <a:pt x="0" y="928"/>
                    <a:pt x="0" y="928"/>
                  </a:cubicBezTo>
                  <a:cubicBezTo>
                    <a:pt x="0" y="953"/>
                    <a:pt x="0" y="978"/>
                    <a:pt x="0" y="1003"/>
                  </a:cubicBezTo>
                  <a:cubicBezTo>
                    <a:pt x="18" y="1021"/>
                    <a:pt x="36" y="1039"/>
                    <a:pt x="63" y="1039"/>
                  </a:cubicBezTo>
                  <a:cubicBezTo>
                    <a:pt x="74" y="1039"/>
                    <a:pt x="86" y="1035"/>
                    <a:pt x="101" y="1028"/>
                  </a:cubicBezTo>
                  <a:lnTo>
                    <a:pt x="2381" y="151"/>
                  </a:lnTo>
                  <a:cubicBezTo>
                    <a:pt x="2381" y="101"/>
                    <a:pt x="2356" y="51"/>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53;p61">
              <a:extLst>
                <a:ext uri="{FF2B5EF4-FFF2-40B4-BE49-F238E27FC236}">
                  <a16:creationId xmlns:a16="http://schemas.microsoft.com/office/drawing/2014/main" id="{CE6A9ABD-609F-04F3-1A90-FE01688B7529}"/>
                </a:ext>
              </a:extLst>
            </p:cNvPr>
            <p:cNvSpPr/>
            <p:nvPr/>
          </p:nvSpPr>
          <p:spPr>
            <a:xfrm>
              <a:off x="2910173" y="2501808"/>
              <a:ext cx="83084" cy="35864"/>
            </a:xfrm>
            <a:custGeom>
              <a:avLst/>
              <a:gdLst/>
              <a:ahLst/>
              <a:cxnLst/>
              <a:rect l="l" t="t" r="r" b="b"/>
              <a:pathLst>
                <a:path w="2407" h="1039" extrusionOk="0">
                  <a:moveTo>
                    <a:pt x="2357" y="1"/>
                  </a:moveTo>
                  <a:lnTo>
                    <a:pt x="51" y="903"/>
                  </a:lnTo>
                  <a:cubicBezTo>
                    <a:pt x="26" y="903"/>
                    <a:pt x="26" y="903"/>
                    <a:pt x="1" y="928"/>
                  </a:cubicBezTo>
                  <a:cubicBezTo>
                    <a:pt x="1" y="953"/>
                    <a:pt x="1" y="978"/>
                    <a:pt x="1" y="1003"/>
                  </a:cubicBezTo>
                  <a:cubicBezTo>
                    <a:pt x="19" y="1021"/>
                    <a:pt x="49" y="1039"/>
                    <a:pt x="74" y="1039"/>
                  </a:cubicBezTo>
                  <a:cubicBezTo>
                    <a:pt x="84" y="1039"/>
                    <a:pt x="94" y="1036"/>
                    <a:pt x="101" y="1029"/>
                  </a:cubicBezTo>
                  <a:lnTo>
                    <a:pt x="2407" y="151"/>
                  </a:lnTo>
                  <a:cubicBezTo>
                    <a:pt x="2382" y="101"/>
                    <a:pt x="2382" y="51"/>
                    <a:pt x="2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54;p61">
              <a:extLst>
                <a:ext uri="{FF2B5EF4-FFF2-40B4-BE49-F238E27FC236}">
                  <a16:creationId xmlns:a16="http://schemas.microsoft.com/office/drawing/2014/main" id="{6150EF82-AF80-1584-7794-C6DA8A7B5BB8}"/>
                </a:ext>
              </a:extLst>
            </p:cNvPr>
            <p:cNvSpPr/>
            <p:nvPr/>
          </p:nvSpPr>
          <p:spPr>
            <a:xfrm>
              <a:off x="2155862" y="3063246"/>
              <a:ext cx="23368" cy="42422"/>
            </a:xfrm>
            <a:custGeom>
              <a:avLst/>
              <a:gdLst/>
              <a:ahLst/>
              <a:cxnLst/>
              <a:rect l="l" t="t" r="r" b="b"/>
              <a:pathLst>
                <a:path w="677" h="1229" extrusionOk="0">
                  <a:moveTo>
                    <a:pt x="652" y="1"/>
                  </a:moveTo>
                  <a:cubicBezTo>
                    <a:pt x="602" y="1"/>
                    <a:pt x="577" y="1"/>
                    <a:pt x="551" y="26"/>
                  </a:cubicBezTo>
                  <a:lnTo>
                    <a:pt x="0" y="928"/>
                  </a:lnTo>
                  <a:lnTo>
                    <a:pt x="0" y="1229"/>
                  </a:lnTo>
                  <a:lnTo>
                    <a:pt x="677" y="126"/>
                  </a:lnTo>
                  <a:cubicBezTo>
                    <a:pt x="677" y="101"/>
                    <a:pt x="677" y="76"/>
                    <a:pt x="677" y="51"/>
                  </a:cubicBezTo>
                  <a:cubicBezTo>
                    <a:pt x="677" y="51"/>
                    <a:pt x="677" y="26"/>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55;p61">
              <a:extLst>
                <a:ext uri="{FF2B5EF4-FFF2-40B4-BE49-F238E27FC236}">
                  <a16:creationId xmlns:a16="http://schemas.microsoft.com/office/drawing/2014/main" id="{79449AC3-359D-4F22-9234-17FFC68D09D4}"/>
                </a:ext>
              </a:extLst>
            </p:cNvPr>
            <p:cNvSpPr/>
            <p:nvPr/>
          </p:nvSpPr>
          <p:spPr>
            <a:xfrm>
              <a:off x="2155862" y="3075016"/>
              <a:ext cx="43285" cy="75662"/>
            </a:xfrm>
            <a:custGeom>
              <a:avLst/>
              <a:gdLst/>
              <a:ahLst/>
              <a:cxnLst/>
              <a:rect l="l" t="t" r="r" b="b"/>
              <a:pathLst>
                <a:path w="1254" h="2192" extrusionOk="0">
                  <a:moveTo>
                    <a:pt x="1190" y="0"/>
                  </a:moveTo>
                  <a:cubicBezTo>
                    <a:pt x="1163" y="0"/>
                    <a:pt x="1146" y="18"/>
                    <a:pt x="1128" y="36"/>
                  </a:cubicBezTo>
                  <a:lnTo>
                    <a:pt x="0" y="1890"/>
                  </a:lnTo>
                  <a:lnTo>
                    <a:pt x="0" y="2191"/>
                  </a:lnTo>
                  <a:lnTo>
                    <a:pt x="1253" y="136"/>
                  </a:lnTo>
                  <a:cubicBezTo>
                    <a:pt x="1253" y="111"/>
                    <a:pt x="1253" y="86"/>
                    <a:pt x="1253" y="61"/>
                  </a:cubicBezTo>
                  <a:cubicBezTo>
                    <a:pt x="1253" y="36"/>
                    <a:pt x="1253" y="36"/>
                    <a:pt x="1228" y="11"/>
                  </a:cubicBezTo>
                  <a:cubicBezTo>
                    <a:pt x="1214" y="3"/>
                    <a:pt x="1201" y="0"/>
                    <a:pt x="1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6;p61">
              <a:extLst>
                <a:ext uri="{FF2B5EF4-FFF2-40B4-BE49-F238E27FC236}">
                  <a16:creationId xmlns:a16="http://schemas.microsoft.com/office/drawing/2014/main" id="{42548F8B-6139-ECD4-04E6-7CDE293316DA}"/>
                </a:ext>
              </a:extLst>
            </p:cNvPr>
            <p:cNvSpPr/>
            <p:nvPr/>
          </p:nvSpPr>
          <p:spPr>
            <a:xfrm>
              <a:off x="2155862" y="3087131"/>
              <a:ext cx="64030" cy="108523"/>
            </a:xfrm>
            <a:custGeom>
              <a:avLst/>
              <a:gdLst/>
              <a:ahLst/>
              <a:cxnLst/>
              <a:rect l="l" t="t" r="r" b="b"/>
              <a:pathLst>
                <a:path w="1855" h="3144" extrusionOk="0">
                  <a:moveTo>
                    <a:pt x="1777" y="0"/>
                  </a:moveTo>
                  <a:cubicBezTo>
                    <a:pt x="1752" y="0"/>
                    <a:pt x="1722" y="18"/>
                    <a:pt x="1704" y="36"/>
                  </a:cubicBezTo>
                  <a:lnTo>
                    <a:pt x="0" y="2868"/>
                  </a:lnTo>
                  <a:lnTo>
                    <a:pt x="0" y="3143"/>
                  </a:lnTo>
                  <a:lnTo>
                    <a:pt x="1830" y="111"/>
                  </a:lnTo>
                  <a:cubicBezTo>
                    <a:pt x="1830" y="111"/>
                    <a:pt x="1855" y="86"/>
                    <a:pt x="1830" y="61"/>
                  </a:cubicBezTo>
                  <a:cubicBezTo>
                    <a:pt x="1830" y="36"/>
                    <a:pt x="1830" y="36"/>
                    <a:pt x="1805" y="10"/>
                  </a:cubicBezTo>
                  <a:cubicBezTo>
                    <a:pt x="1797" y="3"/>
                    <a:pt x="1788"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57;p61">
              <a:extLst>
                <a:ext uri="{FF2B5EF4-FFF2-40B4-BE49-F238E27FC236}">
                  <a16:creationId xmlns:a16="http://schemas.microsoft.com/office/drawing/2014/main" id="{EA8F247B-B71D-D509-9EAC-4257BCF46700}"/>
                </a:ext>
              </a:extLst>
            </p:cNvPr>
            <p:cNvSpPr/>
            <p:nvPr/>
          </p:nvSpPr>
          <p:spPr>
            <a:xfrm>
              <a:off x="2155862" y="3099212"/>
              <a:ext cx="83947" cy="142281"/>
            </a:xfrm>
            <a:custGeom>
              <a:avLst/>
              <a:gdLst/>
              <a:ahLst/>
              <a:cxnLst/>
              <a:rect l="l" t="t" r="r" b="b"/>
              <a:pathLst>
                <a:path w="2432" h="4122" extrusionOk="0">
                  <a:moveTo>
                    <a:pt x="2354" y="1"/>
                  </a:moveTo>
                  <a:cubicBezTo>
                    <a:pt x="2329" y="1"/>
                    <a:pt x="2299" y="19"/>
                    <a:pt x="2281" y="36"/>
                  </a:cubicBezTo>
                  <a:lnTo>
                    <a:pt x="0" y="3821"/>
                  </a:lnTo>
                  <a:lnTo>
                    <a:pt x="0" y="4122"/>
                  </a:lnTo>
                  <a:lnTo>
                    <a:pt x="2406" y="112"/>
                  </a:lnTo>
                  <a:cubicBezTo>
                    <a:pt x="2431" y="112"/>
                    <a:pt x="2431" y="87"/>
                    <a:pt x="2406" y="61"/>
                  </a:cubicBezTo>
                  <a:cubicBezTo>
                    <a:pt x="2406" y="36"/>
                    <a:pt x="2406" y="36"/>
                    <a:pt x="2381" y="11"/>
                  </a:cubicBezTo>
                  <a:cubicBezTo>
                    <a:pt x="2374" y="4"/>
                    <a:pt x="2364" y="1"/>
                    <a:pt x="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58;p61">
              <a:extLst>
                <a:ext uri="{FF2B5EF4-FFF2-40B4-BE49-F238E27FC236}">
                  <a16:creationId xmlns:a16="http://schemas.microsoft.com/office/drawing/2014/main" id="{DDE8B7E2-ABC0-A04A-8ECA-341B8D2D7A07}"/>
                </a:ext>
              </a:extLst>
            </p:cNvPr>
            <p:cNvSpPr/>
            <p:nvPr/>
          </p:nvSpPr>
          <p:spPr>
            <a:xfrm>
              <a:off x="2155862" y="3111327"/>
              <a:ext cx="103829" cy="168238"/>
            </a:xfrm>
            <a:custGeom>
              <a:avLst/>
              <a:gdLst/>
              <a:ahLst/>
              <a:cxnLst/>
              <a:rect l="l" t="t" r="r" b="b"/>
              <a:pathLst>
                <a:path w="3008" h="4874" extrusionOk="0">
                  <a:moveTo>
                    <a:pt x="2930" y="1"/>
                  </a:moveTo>
                  <a:cubicBezTo>
                    <a:pt x="2905" y="1"/>
                    <a:pt x="2875" y="19"/>
                    <a:pt x="2857" y="36"/>
                  </a:cubicBezTo>
                  <a:lnTo>
                    <a:pt x="0" y="4773"/>
                  </a:lnTo>
                  <a:lnTo>
                    <a:pt x="0" y="4873"/>
                  </a:lnTo>
                  <a:lnTo>
                    <a:pt x="125" y="4873"/>
                  </a:lnTo>
                  <a:lnTo>
                    <a:pt x="2983" y="112"/>
                  </a:lnTo>
                  <a:cubicBezTo>
                    <a:pt x="3008" y="86"/>
                    <a:pt x="3008" y="86"/>
                    <a:pt x="2983" y="61"/>
                  </a:cubicBezTo>
                  <a:cubicBezTo>
                    <a:pt x="2983" y="36"/>
                    <a:pt x="2983" y="11"/>
                    <a:pt x="2958" y="11"/>
                  </a:cubicBezTo>
                  <a:cubicBezTo>
                    <a:pt x="2950" y="4"/>
                    <a:pt x="2941" y="1"/>
                    <a:pt x="2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9;p61">
              <a:extLst>
                <a:ext uri="{FF2B5EF4-FFF2-40B4-BE49-F238E27FC236}">
                  <a16:creationId xmlns:a16="http://schemas.microsoft.com/office/drawing/2014/main" id="{3816062B-AFF4-336C-042C-C2DA07ADC252}"/>
                </a:ext>
              </a:extLst>
            </p:cNvPr>
            <p:cNvSpPr/>
            <p:nvPr/>
          </p:nvSpPr>
          <p:spPr>
            <a:xfrm>
              <a:off x="2269178" y="2367748"/>
              <a:ext cx="673954" cy="911849"/>
            </a:xfrm>
            <a:custGeom>
              <a:avLst/>
              <a:gdLst/>
              <a:ahLst/>
              <a:cxnLst/>
              <a:rect l="l" t="t" r="r" b="b"/>
              <a:pathLst>
                <a:path w="19525" h="26417" extrusionOk="0">
                  <a:moveTo>
                    <a:pt x="4512" y="0"/>
                  </a:moveTo>
                  <a:lnTo>
                    <a:pt x="0" y="1429"/>
                  </a:lnTo>
                  <a:lnTo>
                    <a:pt x="0" y="26416"/>
                  </a:lnTo>
                  <a:lnTo>
                    <a:pt x="19524" y="26416"/>
                  </a:lnTo>
                  <a:lnTo>
                    <a:pt x="19524" y="21655"/>
                  </a:lnTo>
                  <a:lnTo>
                    <a:pt x="17695" y="18898"/>
                  </a:lnTo>
                  <a:lnTo>
                    <a:pt x="17645" y="426"/>
                  </a:lnTo>
                  <a:lnTo>
                    <a:pt x="176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0;p61">
              <a:extLst>
                <a:ext uri="{FF2B5EF4-FFF2-40B4-BE49-F238E27FC236}">
                  <a16:creationId xmlns:a16="http://schemas.microsoft.com/office/drawing/2014/main" id="{AAB0345A-2243-64E4-CEF1-191EF9C0FDD3}"/>
                </a:ext>
              </a:extLst>
            </p:cNvPr>
            <p:cNvSpPr/>
            <p:nvPr/>
          </p:nvSpPr>
          <p:spPr>
            <a:xfrm>
              <a:off x="2430091" y="2367748"/>
              <a:ext cx="513034" cy="911849"/>
            </a:xfrm>
            <a:custGeom>
              <a:avLst/>
              <a:gdLst/>
              <a:ahLst/>
              <a:cxnLst/>
              <a:rect l="l" t="t" r="r" b="b"/>
              <a:pathLst>
                <a:path w="14863" h="26417" extrusionOk="0">
                  <a:moveTo>
                    <a:pt x="0" y="0"/>
                  </a:moveTo>
                  <a:lnTo>
                    <a:pt x="0" y="19374"/>
                  </a:lnTo>
                  <a:lnTo>
                    <a:pt x="1103" y="22181"/>
                  </a:lnTo>
                  <a:lnTo>
                    <a:pt x="1103" y="26416"/>
                  </a:lnTo>
                  <a:lnTo>
                    <a:pt x="14862" y="26416"/>
                  </a:lnTo>
                  <a:lnTo>
                    <a:pt x="14862" y="21604"/>
                  </a:lnTo>
                  <a:lnTo>
                    <a:pt x="13058" y="18747"/>
                  </a:lnTo>
                  <a:lnTo>
                    <a:pt x="12983" y="426"/>
                  </a:lnTo>
                  <a:lnTo>
                    <a:pt x="12983" y="0"/>
                  </a:lnTo>
                  <a:close/>
                </a:path>
              </a:pathLst>
            </a:custGeom>
            <a:solidFill>
              <a:srgbClr val="9F06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61;p61">
              <a:extLst>
                <a:ext uri="{FF2B5EF4-FFF2-40B4-BE49-F238E27FC236}">
                  <a16:creationId xmlns:a16="http://schemas.microsoft.com/office/drawing/2014/main" id="{F59B3FEF-C2F2-F3F6-B42D-27FA80A6EE73}"/>
                </a:ext>
              </a:extLst>
            </p:cNvPr>
            <p:cNvSpPr/>
            <p:nvPr/>
          </p:nvSpPr>
          <p:spPr>
            <a:xfrm>
              <a:off x="2427468" y="3017409"/>
              <a:ext cx="457702" cy="21642"/>
            </a:xfrm>
            <a:custGeom>
              <a:avLst/>
              <a:gdLst/>
              <a:ahLst/>
              <a:cxnLst/>
              <a:rect l="l" t="t" r="r" b="b"/>
              <a:pathLst>
                <a:path w="13260" h="627" extrusionOk="0">
                  <a:moveTo>
                    <a:pt x="13184" y="0"/>
                  </a:moveTo>
                  <a:lnTo>
                    <a:pt x="76" y="477"/>
                  </a:lnTo>
                  <a:cubicBezTo>
                    <a:pt x="26" y="477"/>
                    <a:pt x="1" y="527"/>
                    <a:pt x="1" y="552"/>
                  </a:cubicBezTo>
                  <a:cubicBezTo>
                    <a:pt x="1" y="602"/>
                    <a:pt x="26" y="627"/>
                    <a:pt x="76" y="627"/>
                  </a:cubicBezTo>
                  <a:lnTo>
                    <a:pt x="13184" y="151"/>
                  </a:lnTo>
                  <a:cubicBezTo>
                    <a:pt x="13209" y="151"/>
                    <a:pt x="13259" y="101"/>
                    <a:pt x="13259" y="76"/>
                  </a:cubicBezTo>
                  <a:cubicBezTo>
                    <a:pt x="13259" y="25"/>
                    <a:pt x="13209" y="0"/>
                    <a:pt x="13184"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62;p61">
              <a:extLst>
                <a:ext uri="{FF2B5EF4-FFF2-40B4-BE49-F238E27FC236}">
                  <a16:creationId xmlns:a16="http://schemas.microsoft.com/office/drawing/2014/main" id="{E979A030-1F99-F829-8DC1-AA71FF098446}"/>
                </a:ext>
              </a:extLst>
            </p:cNvPr>
            <p:cNvSpPr/>
            <p:nvPr/>
          </p:nvSpPr>
          <p:spPr>
            <a:xfrm>
              <a:off x="2465539" y="3113433"/>
              <a:ext cx="480173" cy="22540"/>
            </a:xfrm>
            <a:custGeom>
              <a:avLst/>
              <a:gdLst/>
              <a:ahLst/>
              <a:cxnLst/>
              <a:rect l="l" t="t" r="r" b="b"/>
              <a:pathLst>
                <a:path w="13911" h="653" extrusionOk="0">
                  <a:moveTo>
                    <a:pt x="13835" y="0"/>
                  </a:moveTo>
                  <a:lnTo>
                    <a:pt x="76" y="502"/>
                  </a:lnTo>
                  <a:cubicBezTo>
                    <a:pt x="51" y="502"/>
                    <a:pt x="1" y="552"/>
                    <a:pt x="26" y="577"/>
                  </a:cubicBezTo>
                  <a:cubicBezTo>
                    <a:pt x="26" y="627"/>
                    <a:pt x="51" y="652"/>
                    <a:pt x="76" y="652"/>
                  </a:cubicBezTo>
                  <a:lnTo>
                    <a:pt x="101" y="652"/>
                  </a:lnTo>
                  <a:lnTo>
                    <a:pt x="13835" y="151"/>
                  </a:lnTo>
                  <a:cubicBezTo>
                    <a:pt x="13885" y="151"/>
                    <a:pt x="13910" y="126"/>
                    <a:pt x="13910" y="76"/>
                  </a:cubicBezTo>
                  <a:cubicBezTo>
                    <a:pt x="13910" y="51"/>
                    <a:pt x="13885" y="25"/>
                    <a:pt x="13835"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63;p61">
              <a:extLst>
                <a:ext uri="{FF2B5EF4-FFF2-40B4-BE49-F238E27FC236}">
                  <a16:creationId xmlns:a16="http://schemas.microsoft.com/office/drawing/2014/main" id="{54D78108-D219-169A-3360-F2802E691D27}"/>
                </a:ext>
              </a:extLst>
            </p:cNvPr>
            <p:cNvSpPr/>
            <p:nvPr/>
          </p:nvSpPr>
          <p:spPr>
            <a:xfrm>
              <a:off x="2429194" y="2367748"/>
              <a:ext cx="449038" cy="162681"/>
            </a:xfrm>
            <a:custGeom>
              <a:avLst/>
              <a:gdLst/>
              <a:ahLst/>
              <a:cxnLst/>
              <a:rect l="l" t="t" r="r" b="b"/>
              <a:pathLst>
                <a:path w="13009" h="4713" extrusionOk="0">
                  <a:moveTo>
                    <a:pt x="26" y="0"/>
                  </a:moveTo>
                  <a:lnTo>
                    <a:pt x="26" y="1855"/>
                  </a:lnTo>
                  <a:lnTo>
                    <a:pt x="1" y="4712"/>
                  </a:lnTo>
                  <a:lnTo>
                    <a:pt x="13009" y="4612"/>
                  </a:lnTo>
                  <a:lnTo>
                    <a:pt x="130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64;p61">
              <a:extLst>
                <a:ext uri="{FF2B5EF4-FFF2-40B4-BE49-F238E27FC236}">
                  <a16:creationId xmlns:a16="http://schemas.microsoft.com/office/drawing/2014/main" id="{66BE39BA-1D6A-F09E-1307-77B550CC92F8}"/>
                </a:ext>
              </a:extLst>
            </p:cNvPr>
            <p:cNvSpPr/>
            <p:nvPr/>
          </p:nvSpPr>
          <p:spPr>
            <a:xfrm>
              <a:off x="2492358" y="2396292"/>
              <a:ext cx="341758" cy="98651"/>
            </a:xfrm>
            <a:custGeom>
              <a:avLst/>
              <a:gdLst/>
              <a:ahLst/>
              <a:cxnLst/>
              <a:rect l="l" t="t" r="r" b="b"/>
              <a:pathLst>
                <a:path w="9901" h="2858" extrusionOk="0">
                  <a:moveTo>
                    <a:pt x="1" y="0"/>
                  </a:moveTo>
                  <a:lnTo>
                    <a:pt x="1" y="1128"/>
                  </a:lnTo>
                  <a:lnTo>
                    <a:pt x="1" y="2857"/>
                  </a:lnTo>
                  <a:lnTo>
                    <a:pt x="9900" y="2807"/>
                  </a:lnTo>
                  <a:lnTo>
                    <a:pt x="9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65;p61">
              <a:extLst>
                <a:ext uri="{FF2B5EF4-FFF2-40B4-BE49-F238E27FC236}">
                  <a16:creationId xmlns:a16="http://schemas.microsoft.com/office/drawing/2014/main" id="{AD3E4064-C25C-4ECF-0CD9-85B7922DAB82}"/>
                </a:ext>
              </a:extLst>
            </p:cNvPr>
            <p:cNvSpPr/>
            <p:nvPr/>
          </p:nvSpPr>
          <p:spPr>
            <a:xfrm>
              <a:off x="2483694" y="2582265"/>
              <a:ext cx="359948" cy="359914"/>
            </a:xfrm>
            <a:custGeom>
              <a:avLst/>
              <a:gdLst/>
              <a:ahLst/>
              <a:cxnLst/>
              <a:rect l="l" t="t" r="r" b="b"/>
              <a:pathLst>
                <a:path w="10428" h="10427" extrusionOk="0">
                  <a:moveTo>
                    <a:pt x="1" y="1"/>
                  </a:moveTo>
                  <a:lnTo>
                    <a:pt x="1" y="10427"/>
                  </a:lnTo>
                  <a:cubicBezTo>
                    <a:pt x="76" y="10427"/>
                    <a:pt x="10427" y="10302"/>
                    <a:pt x="10427" y="10302"/>
                  </a:cubicBezTo>
                  <a:lnTo>
                    <a:pt x="10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66;p61">
              <a:extLst>
                <a:ext uri="{FF2B5EF4-FFF2-40B4-BE49-F238E27FC236}">
                  <a16:creationId xmlns:a16="http://schemas.microsoft.com/office/drawing/2014/main" id="{52829683-B78D-26AD-8D96-43231190AA7D}"/>
                </a:ext>
              </a:extLst>
            </p:cNvPr>
            <p:cNvSpPr/>
            <p:nvPr/>
          </p:nvSpPr>
          <p:spPr>
            <a:xfrm>
              <a:off x="2701697" y="2646189"/>
              <a:ext cx="110767" cy="26958"/>
            </a:xfrm>
            <a:custGeom>
              <a:avLst/>
              <a:gdLst/>
              <a:ahLst/>
              <a:cxnLst/>
              <a:rect l="l" t="t" r="r" b="b"/>
              <a:pathLst>
                <a:path w="3209" h="781" extrusionOk="0">
                  <a:moveTo>
                    <a:pt x="1721" y="0"/>
                  </a:moveTo>
                  <a:cubicBezTo>
                    <a:pt x="1628" y="0"/>
                    <a:pt x="1536" y="19"/>
                    <a:pt x="1454" y="54"/>
                  </a:cubicBezTo>
                  <a:cubicBezTo>
                    <a:pt x="1129" y="154"/>
                    <a:pt x="853" y="379"/>
                    <a:pt x="702" y="680"/>
                  </a:cubicBezTo>
                  <a:cubicBezTo>
                    <a:pt x="611" y="619"/>
                    <a:pt x="502" y="586"/>
                    <a:pt x="391" y="586"/>
                  </a:cubicBezTo>
                  <a:cubicBezTo>
                    <a:pt x="318" y="586"/>
                    <a:pt x="245" y="600"/>
                    <a:pt x="176" y="630"/>
                  </a:cubicBezTo>
                  <a:cubicBezTo>
                    <a:pt x="101" y="680"/>
                    <a:pt x="51" y="730"/>
                    <a:pt x="1" y="780"/>
                  </a:cubicBezTo>
                  <a:lnTo>
                    <a:pt x="3209" y="780"/>
                  </a:lnTo>
                  <a:cubicBezTo>
                    <a:pt x="3087" y="641"/>
                    <a:pt x="2891" y="550"/>
                    <a:pt x="2691" y="550"/>
                  </a:cubicBezTo>
                  <a:cubicBezTo>
                    <a:pt x="2604" y="550"/>
                    <a:pt x="2515" y="567"/>
                    <a:pt x="2432" y="605"/>
                  </a:cubicBezTo>
                  <a:cubicBezTo>
                    <a:pt x="2332" y="404"/>
                    <a:pt x="2231" y="179"/>
                    <a:pt x="2031" y="79"/>
                  </a:cubicBezTo>
                  <a:cubicBezTo>
                    <a:pt x="1937" y="25"/>
                    <a:pt x="1828" y="0"/>
                    <a:pt x="1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67;p61">
              <a:extLst>
                <a:ext uri="{FF2B5EF4-FFF2-40B4-BE49-F238E27FC236}">
                  <a16:creationId xmlns:a16="http://schemas.microsoft.com/office/drawing/2014/main" id="{2F07DFF1-C70A-04D6-52FC-3F19939AFAD3}"/>
                </a:ext>
              </a:extLst>
            </p:cNvPr>
            <p:cNvSpPr/>
            <p:nvPr/>
          </p:nvSpPr>
          <p:spPr>
            <a:xfrm>
              <a:off x="2501021" y="2696340"/>
              <a:ext cx="110767" cy="26993"/>
            </a:xfrm>
            <a:custGeom>
              <a:avLst/>
              <a:gdLst/>
              <a:ahLst/>
              <a:cxnLst/>
              <a:rect l="l" t="t" r="r" b="b"/>
              <a:pathLst>
                <a:path w="3209" h="782" extrusionOk="0">
                  <a:moveTo>
                    <a:pt x="1720" y="1"/>
                  </a:moveTo>
                  <a:cubicBezTo>
                    <a:pt x="1627" y="1"/>
                    <a:pt x="1535" y="19"/>
                    <a:pt x="1454" y="54"/>
                  </a:cubicBezTo>
                  <a:cubicBezTo>
                    <a:pt x="1128" y="154"/>
                    <a:pt x="852" y="380"/>
                    <a:pt x="702" y="681"/>
                  </a:cubicBezTo>
                  <a:cubicBezTo>
                    <a:pt x="611" y="620"/>
                    <a:pt x="501" y="587"/>
                    <a:pt x="390" y="587"/>
                  </a:cubicBezTo>
                  <a:cubicBezTo>
                    <a:pt x="318" y="587"/>
                    <a:pt x="245" y="601"/>
                    <a:pt x="176" y="631"/>
                  </a:cubicBezTo>
                  <a:cubicBezTo>
                    <a:pt x="100" y="681"/>
                    <a:pt x="50" y="731"/>
                    <a:pt x="0" y="781"/>
                  </a:cubicBezTo>
                  <a:lnTo>
                    <a:pt x="3208" y="781"/>
                  </a:lnTo>
                  <a:cubicBezTo>
                    <a:pt x="3086" y="641"/>
                    <a:pt x="2891" y="550"/>
                    <a:pt x="2690" y="550"/>
                  </a:cubicBezTo>
                  <a:cubicBezTo>
                    <a:pt x="2603" y="550"/>
                    <a:pt x="2515" y="568"/>
                    <a:pt x="2431" y="606"/>
                  </a:cubicBezTo>
                  <a:cubicBezTo>
                    <a:pt x="2331" y="405"/>
                    <a:pt x="2231" y="205"/>
                    <a:pt x="2030" y="79"/>
                  </a:cubicBezTo>
                  <a:cubicBezTo>
                    <a:pt x="1936" y="26"/>
                    <a:pt x="1828" y="1"/>
                    <a:pt x="1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68;p61">
              <a:extLst>
                <a:ext uri="{FF2B5EF4-FFF2-40B4-BE49-F238E27FC236}">
                  <a16:creationId xmlns:a16="http://schemas.microsoft.com/office/drawing/2014/main" id="{CA0F2FB0-15A0-E1B9-C7A4-B43214A483A3}"/>
                </a:ext>
              </a:extLst>
            </p:cNvPr>
            <p:cNvSpPr/>
            <p:nvPr/>
          </p:nvSpPr>
          <p:spPr>
            <a:xfrm>
              <a:off x="2626452" y="2582265"/>
              <a:ext cx="2623" cy="256983"/>
            </a:xfrm>
            <a:custGeom>
              <a:avLst/>
              <a:gdLst/>
              <a:ahLst/>
              <a:cxnLst/>
              <a:rect l="l" t="t" r="r" b="b"/>
              <a:pathLst>
                <a:path w="76" h="7445" extrusionOk="0">
                  <a:moveTo>
                    <a:pt x="0" y="1"/>
                  </a:moveTo>
                  <a:lnTo>
                    <a:pt x="0" y="7444"/>
                  </a:lnTo>
                  <a:lnTo>
                    <a:pt x="75" y="7444"/>
                  </a:ln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69;p61">
              <a:extLst>
                <a:ext uri="{FF2B5EF4-FFF2-40B4-BE49-F238E27FC236}">
                  <a16:creationId xmlns:a16="http://schemas.microsoft.com/office/drawing/2014/main" id="{677CC725-DE49-36AC-165C-47068467E130}"/>
                </a:ext>
              </a:extLst>
            </p:cNvPr>
            <p:cNvSpPr/>
            <p:nvPr/>
          </p:nvSpPr>
          <p:spPr>
            <a:xfrm>
              <a:off x="2667975" y="2582265"/>
              <a:ext cx="2623" cy="256983"/>
            </a:xfrm>
            <a:custGeom>
              <a:avLst/>
              <a:gdLst/>
              <a:ahLst/>
              <a:cxnLst/>
              <a:rect l="l" t="t" r="r" b="b"/>
              <a:pathLst>
                <a:path w="76" h="7445" extrusionOk="0">
                  <a:moveTo>
                    <a:pt x="0" y="1"/>
                  </a:moveTo>
                  <a:lnTo>
                    <a:pt x="0" y="7444"/>
                  </a:lnTo>
                  <a:lnTo>
                    <a:pt x="75" y="7444"/>
                  </a:ln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70;p61">
              <a:extLst>
                <a:ext uri="{FF2B5EF4-FFF2-40B4-BE49-F238E27FC236}">
                  <a16:creationId xmlns:a16="http://schemas.microsoft.com/office/drawing/2014/main" id="{20BA8506-4E35-9CC4-76B1-750BAC8E52E8}"/>
                </a:ext>
              </a:extLst>
            </p:cNvPr>
            <p:cNvSpPr/>
            <p:nvPr/>
          </p:nvSpPr>
          <p:spPr>
            <a:xfrm>
              <a:off x="2626452" y="2609084"/>
              <a:ext cx="45011" cy="6110"/>
            </a:xfrm>
            <a:custGeom>
              <a:avLst/>
              <a:gdLst/>
              <a:ahLst/>
              <a:cxnLst/>
              <a:rect l="l" t="t" r="r" b="b"/>
              <a:pathLst>
                <a:path w="1304" h="177" extrusionOk="0">
                  <a:moveTo>
                    <a:pt x="0" y="1"/>
                  </a:moveTo>
                  <a:lnTo>
                    <a:pt x="0" y="76"/>
                  </a:lnTo>
                  <a:lnTo>
                    <a:pt x="1304" y="176"/>
                  </a:lnTo>
                  <a:lnTo>
                    <a:pt x="1304" y="10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71;p61">
              <a:extLst>
                <a:ext uri="{FF2B5EF4-FFF2-40B4-BE49-F238E27FC236}">
                  <a16:creationId xmlns:a16="http://schemas.microsoft.com/office/drawing/2014/main" id="{D3995F26-C584-E5C1-4C1C-02DC663B433A}"/>
                </a:ext>
              </a:extLst>
            </p:cNvPr>
            <p:cNvSpPr/>
            <p:nvPr/>
          </p:nvSpPr>
          <p:spPr>
            <a:xfrm>
              <a:off x="2626452" y="2804583"/>
              <a:ext cx="45011" cy="6110"/>
            </a:xfrm>
            <a:custGeom>
              <a:avLst/>
              <a:gdLst/>
              <a:ahLst/>
              <a:cxnLst/>
              <a:rect l="l" t="t" r="r" b="b"/>
              <a:pathLst>
                <a:path w="1304" h="177" extrusionOk="0">
                  <a:moveTo>
                    <a:pt x="0" y="1"/>
                  </a:moveTo>
                  <a:lnTo>
                    <a:pt x="0" y="76"/>
                  </a:lnTo>
                  <a:lnTo>
                    <a:pt x="1304" y="176"/>
                  </a:lnTo>
                  <a:lnTo>
                    <a:pt x="1304" y="10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72;p61">
              <a:extLst>
                <a:ext uri="{FF2B5EF4-FFF2-40B4-BE49-F238E27FC236}">
                  <a16:creationId xmlns:a16="http://schemas.microsoft.com/office/drawing/2014/main" id="{060A866C-FD1C-1AF3-E8AF-458B901E33F6}"/>
                </a:ext>
              </a:extLst>
            </p:cNvPr>
            <p:cNvSpPr/>
            <p:nvPr/>
          </p:nvSpPr>
          <p:spPr>
            <a:xfrm>
              <a:off x="2626452" y="2649744"/>
              <a:ext cx="43285" cy="5247"/>
            </a:xfrm>
            <a:custGeom>
              <a:avLst/>
              <a:gdLst/>
              <a:ahLst/>
              <a:cxnLst/>
              <a:rect l="l" t="t" r="r" b="b"/>
              <a:pathLst>
                <a:path w="1254" h="152" extrusionOk="0">
                  <a:moveTo>
                    <a:pt x="1228" y="1"/>
                  </a:moveTo>
                  <a:lnTo>
                    <a:pt x="0" y="76"/>
                  </a:lnTo>
                  <a:lnTo>
                    <a:pt x="0" y="151"/>
                  </a:lnTo>
                  <a:lnTo>
                    <a:pt x="1253"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73;p61">
              <a:extLst>
                <a:ext uri="{FF2B5EF4-FFF2-40B4-BE49-F238E27FC236}">
                  <a16:creationId xmlns:a16="http://schemas.microsoft.com/office/drawing/2014/main" id="{134A0FF5-D078-8D8E-99EC-0B0F9D4AF36F}"/>
                </a:ext>
              </a:extLst>
            </p:cNvPr>
            <p:cNvSpPr/>
            <p:nvPr/>
          </p:nvSpPr>
          <p:spPr>
            <a:xfrm>
              <a:off x="2626452" y="2763060"/>
              <a:ext cx="43285" cy="5247"/>
            </a:xfrm>
            <a:custGeom>
              <a:avLst/>
              <a:gdLst/>
              <a:ahLst/>
              <a:cxnLst/>
              <a:rect l="l" t="t" r="r" b="b"/>
              <a:pathLst>
                <a:path w="1254" h="152" extrusionOk="0">
                  <a:moveTo>
                    <a:pt x="1228" y="1"/>
                  </a:moveTo>
                  <a:lnTo>
                    <a:pt x="0" y="76"/>
                  </a:lnTo>
                  <a:lnTo>
                    <a:pt x="0" y="151"/>
                  </a:lnTo>
                  <a:lnTo>
                    <a:pt x="1253"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74;p61">
              <a:extLst>
                <a:ext uri="{FF2B5EF4-FFF2-40B4-BE49-F238E27FC236}">
                  <a16:creationId xmlns:a16="http://schemas.microsoft.com/office/drawing/2014/main" id="{B82D1DFA-E9FD-8820-0E23-EA2C56754480}"/>
                </a:ext>
              </a:extLst>
            </p:cNvPr>
            <p:cNvSpPr/>
            <p:nvPr/>
          </p:nvSpPr>
          <p:spPr>
            <a:xfrm>
              <a:off x="2627315" y="2688678"/>
              <a:ext cx="42422" cy="2623"/>
            </a:xfrm>
            <a:custGeom>
              <a:avLst/>
              <a:gdLst/>
              <a:ahLst/>
              <a:cxnLst/>
              <a:rect l="l" t="t" r="r" b="b"/>
              <a:pathLst>
                <a:path w="1229" h="76" extrusionOk="0">
                  <a:moveTo>
                    <a:pt x="0" y="1"/>
                  </a:moveTo>
                  <a:lnTo>
                    <a:pt x="0" y="76"/>
                  </a:lnTo>
                  <a:lnTo>
                    <a:pt x="1228"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75;p61">
              <a:extLst>
                <a:ext uri="{FF2B5EF4-FFF2-40B4-BE49-F238E27FC236}">
                  <a16:creationId xmlns:a16="http://schemas.microsoft.com/office/drawing/2014/main" id="{9EACDFF1-F258-5ED3-F92E-B92184A0CF47}"/>
                </a:ext>
              </a:extLst>
            </p:cNvPr>
            <p:cNvSpPr/>
            <p:nvPr/>
          </p:nvSpPr>
          <p:spPr>
            <a:xfrm>
              <a:off x="2627315" y="2721537"/>
              <a:ext cx="42422" cy="2658"/>
            </a:xfrm>
            <a:custGeom>
              <a:avLst/>
              <a:gdLst/>
              <a:ahLst/>
              <a:cxnLst/>
              <a:rect l="l" t="t" r="r" b="b"/>
              <a:pathLst>
                <a:path w="1229" h="77" extrusionOk="0">
                  <a:moveTo>
                    <a:pt x="0" y="1"/>
                  </a:moveTo>
                  <a:lnTo>
                    <a:pt x="0" y="76"/>
                  </a:lnTo>
                  <a:lnTo>
                    <a:pt x="1228"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76;p61">
              <a:extLst>
                <a:ext uri="{FF2B5EF4-FFF2-40B4-BE49-F238E27FC236}">
                  <a16:creationId xmlns:a16="http://schemas.microsoft.com/office/drawing/2014/main" id="{351A94C4-B0AA-F738-0DE5-24450348F05A}"/>
                </a:ext>
              </a:extLst>
            </p:cNvPr>
            <p:cNvSpPr/>
            <p:nvPr/>
          </p:nvSpPr>
          <p:spPr>
            <a:xfrm>
              <a:off x="2500158" y="2745181"/>
              <a:ext cx="121122" cy="98375"/>
            </a:xfrm>
            <a:custGeom>
              <a:avLst/>
              <a:gdLst/>
              <a:ahLst/>
              <a:cxnLst/>
              <a:rect l="l" t="t" r="r" b="b"/>
              <a:pathLst>
                <a:path w="3509" h="2850" extrusionOk="0">
                  <a:moveTo>
                    <a:pt x="1109" y="0"/>
                  </a:moveTo>
                  <a:cubicBezTo>
                    <a:pt x="859" y="0"/>
                    <a:pt x="620" y="154"/>
                    <a:pt x="451" y="344"/>
                  </a:cubicBezTo>
                  <a:cubicBezTo>
                    <a:pt x="276" y="594"/>
                    <a:pt x="201" y="895"/>
                    <a:pt x="125" y="1221"/>
                  </a:cubicBezTo>
                  <a:cubicBezTo>
                    <a:pt x="50" y="1697"/>
                    <a:pt x="0" y="2198"/>
                    <a:pt x="0" y="2699"/>
                  </a:cubicBezTo>
                  <a:cubicBezTo>
                    <a:pt x="0" y="2750"/>
                    <a:pt x="0" y="2800"/>
                    <a:pt x="0" y="2850"/>
                  </a:cubicBezTo>
                  <a:lnTo>
                    <a:pt x="3509" y="2850"/>
                  </a:lnTo>
                  <a:cubicBezTo>
                    <a:pt x="3459" y="2599"/>
                    <a:pt x="3359" y="2349"/>
                    <a:pt x="3158" y="2173"/>
                  </a:cubicBezTo>
                  <a:cubicBezTo>
                    <a:pt x="2976" y="1991"/>
                    <a:pt x="2720" y="1892"/>
                    <a:pt x="2469" y="1892"/>
                  </a:cubicBezTo>
                  <a:cubicBezTo>
                    <a:pt x="2305" y="1892"/>
                    <a:pt x="2144" y="1934"/>
                    <a:pt x="2005" y="2023"/>
                  </a:cubicBezTo>
                  <a:cubicBezTo>
                    <a:pt x="2030" y="1597"/>
                    <a:pt x="1980" y="1171"/>
                    <a:pt x="1880" y="795"/>
                  </a:cubicBezTo>
                  <a:cubicBezTo>
                    <a:pt x="1780" y="469"/>
                    <a:pt x="1579" y="118"/>
                    <a:pt x="1253" y="18"/>
                  </a:cubicBezTo>
                  <a:cubicBezTo>
                    <a:pt x="1205" y="6"/>
                    <a:pt x="1157"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77;p61">
              <a:extLst>
                <a:ext uri="{FF2B5EF4-FFF2-40B4-BE49-F238E27FC236}">
                  <a16:creationId xmlns:a16="http://schemas.microsoft.com/office/drawing/2014/main" id="{2930E618-C444-383C-66E3-0F925AA455A2}"/>
                </a:ext>
              </a:extLst>
            </p:cNvPr>
            <p:cNvSpPr/>
            <p:nvPr/>
          </p:nvSpPr>
          <p:spPr>
            <a:xfrm>
              <a:off x="2687856" y="2753672"/>
              <a:ext cx="144525" cy="89884"/>
            </a:xfrm>
            <a:custGeom>
              <a:avLst/>
              <a:gdLst/>
              <a:ahLst/>
              <a:cxnLst/>
              <a:rect l="l" t="t" r="r" b="b"/>
              <a:pathLst>
                <a:path w="4187" h="2604" extrusionOk="0">
                  <a:moveTo>
                    <a:pt x="3058" y="0"/>
                  </a:moveTo>
                  <a:cubicBezTo>
                    <a:pt x="2813" y="0"/>
                    <a:pt x="2557" y="89"/>
                    <a:pt x="2357" y="223"/>
                  </a:cubicBezTo>
                  <a:cubicBezTo>
                    <a:pt x="1755" y="624"/>
                    <a:pt x="1454" y="1376"/>
                    <a:pt x="1354" y="2077"/>
                  </a:cubicBezTo>
                  <a:cubicBezTo>
                    <a:pt x="1230" y="1882"/>
                    <a:pt x="980" y="1763"/>
                    <a:pt x="738" y="1763"/>
                  </a:cubicBezTo>
                  <a:cubicBezTo>
                    <a:pt x="638" y="1763"/>
                    <a:pt x="540" y="1783"/>
                    <a:pt x="452" y="1827"/>
                  </a:cubicBezTo>
                  <a:cubicBezTo>
                    <a:pt x="176" y="1977"/>
                    <a:pt x="51" y="2278"/>
                    <a:pt x="1" y="2604"/>
                  </a:cubicBezTo>
                  <a:lnTo>
                    <a:pt x="4161" y="2604"/>
                  </a:lnTo>
                  <a:cubicBezTo>
                    <a:pt x="4186" y="2178"/>
                    <a:pt x="4161" y="1752"/>
                    <a:pt x="4111" y="1326"/>
                  </a:cubicBezTo>
                  <a:cubicBezTo>
                    <a:pt x="4036" y="824"/>
                    <a:pt x="3860" y="273"/>
                    <a:pt x="3409" y="72"/>
                  </a:cubicBezTo>
                  <a:cubicBezTo>
                    <a:pt x="3301" y="22"/>
                    <a:pt x="3181" y="0"/>
                    <a:pt x="3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78;p61">
              <a:extLst>
                <a:ext uri="{FF2B5EF4-FFF2-40B4-BE49-F238E27FC236}">
                  <a16:creationId xmlns:a16="http://schemas.microsoft.com/office/drawing/2014/main" id="{C3FD8604-7580-3FD3-B9D8-1AE89AAD9FA0}"/>
                </a:ext>
              </a:extLst>
            </p:cNvPr>
            <p:cNvSpPr/>
            <p:nvPr/>
          </p:nvSpPr>
          <p:spPr>
            <a:xfrm>
              <a:off x="2483694" y="2836614"/>
              <a:ext cx="360811" cy="105555"/>
            </a:xfrm>
            <a:custGeom>
              <a:avLst/>
              <a:gdLst/>
              <a:ahLst/>
              <a:cxnLst/>
              <a:rect l="l" t="t" r="r" b="b"/>
              <a:pathLst>
                <a:path w="10453" h="3058" extrusionOk="0">
                  <a:moveTo>
                    <a:pt x="10427" y="0"/>
                  </a:moveTo>
                  <a:lnTo>
                    <a:pt x="1" y="101"/>
                  </a:lnTo>
                  <a:lnTo>
                    <a:pt x="1" y="3058"/>
                  </a:lnTo>
                  <a:cubicBezTo>
                    <a:pt x="76" y="3058"/>
                    <a:pt x="10452" y="3008"/>
                    <a:pt x="10452" y="3008"/>
                  </a:cubicBezTo>
                  <a:lnTo>
                    <a:pt x="10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79;p61">
              <a:extLst>
                <a:ext uri="{FF2B5EF4-FFF2-40B4-BE49-F238E27FC236}">
                  <a16:creationId xmlns:a16="http://schemas.microsoft.com/office/drawing/2014/main" id="{4D899192-85A9-2EDE-92B2-DC6F95D6F299}"/>
                </a:ext>
              </a:extLst>
            </p:cNvPr>
            <p:cNvSpPr/>
            <p:nvPr/>
          </p:nvSpPr>
          <p:spPr>
            <a:xfrm>
              <a:off x="2483694" y="2827950"/>
              <a:ext cx="359948" cy="63202"/>
            </a:xfrm>
            <a:custGeom>
              <a:avLst/>
              <a:gdLst/>
              <a:ahLst/>
              <a:cxnLst/>
              <a:rect l="l" t="t" r="r" b="b"/>
              <a:pathLst>
                <a:path w="10428" h="1831" extrusionOk="0">
                  <a:moveTo>
                    <a:pt x="10427" y="1"/>
                  </a:moveTo>
                  <a:lnTo>
                    <a:pt x="1" y="126"/>
                  </a:lnTo>
                  <a:lnTo>
                    <a:pt x="1" y="1830"/>
                  </a:lnTo>
                  <a:lnTo>
                    <a:pt x="10427" y="1429"/>
                  </a:lnTo>
                  <a:lnTo>
                    <a:pt x="10427"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80;p61">
              <a:extLst>
                <a:ext uri="{FF2B5EF4-FFF2-40B4-BE49-F238E27FC236}">
                  <a16:creationId xmlns:a16="http://schemas.microsoft.com/office/drawing/2014/main" id="{90B0E2BA-87A5-09C7-DC88-F36B1F308B4D}"/>
                </a:ext>
              </a:extLst>
            </p:cNvPr>
            <p:cNvSpPr/>
            <p:nvPr/>
          </p:nvSpPr>
          <p:spPr>
            <a:xfrm>
              <a:off x="2755334" y="2596969"/>
              <a:ext cx="28580" cy="27718"/>
            </a:xfrm>
            <a:custGeom>
              <a:avLst/>
              <a:gdLst/>
              <a:ahLst/>
              <a:cxnLst/>
              <a:rect l="l" t="t" r="r" b="b"/>
              <a:pathLst>
                <a:path w="828" h="803" extrusionOk="0">
                  <a:moveTo>
                    <a:pt x="427" y="1"/>
                  </a:moveTo>
                  <a:cubicBezTo>
                    <a:pt x="201" y="1"/>
                    <a:pt x="1" y="176"/>
                    <a:pt x="1" y="402"/>
                  </a:cubicBezTo>
                  <a:cubicBezTo>
                    <a:pt x="1" y="627"/>
                    <a:pt x="201" y="803"/>
                    <a:pt x="427" y="803"/>
                  </a:cubicBezTo>
                  <a:cubicBezTo>
                    <a:pt x="652" y="803"/>
                    <a:pt x="828" y="627"/>
                    <a:pt x="828" y="402"/>
                  </a:cubicBezTo>
                  <a:cubicBezTo>
                    <a:pt x="828" y="176"/>
                    <a:pt x="652"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81;p61">
              <a:extLst>
                <a:ext uri="{FF2B5EF4-FFF2-40B4-BE49-F238E27FC236}">
                  <a16:creationId xmlns:a16="http://schemas.microsoft.com/office/drawing/2014/main" id="{B157CB1E-3973-0F69-8BFF-8CB59A8123FF}"/>
                </a:ext>
              </a:extLst>
            </p:cNvPr>
            <p:cNvSpPr/>
            <p:nvPr/>
          </p:nvSpPr>
          <p:spPr>
            <a:xfrm>
              <a:off x="2795994" y="2596969"/>
              <a:ext cx="27718" cy="27718"/>
            </a:xfrm>
            <a:custGeom>
              <a:avLst/>
              <a:gdLst/>
              <a:ahLst/>
              <a:cxnLst/>
              <a:rect l="l" t="t" r="r" b="b"/>
              <a:pathLst>
                <a:path w="803" h="803" extrusionOk="0">
                  <a:moveTo>
                    <a:pt x="402" y="1"/>
                  </a:moveTo>
                  <a:cubicBezTo>
                    <a:pt x="176" y="1"/>
                    <a:pt x="1" y="176"/>
                    <a:pt x="1" y="402"/>
                  </a:cubicBezTo>
                  <a:cubicBezTo>
                    <a:pt x="1" y="627"/>
                    <a:pt x="176" y="803"/>
                    <a:pt x="402" y="803"/>
                  </a:cubicBezTo>
                  <a:cubicBezTo>
                    <a:pt x="627" y="803"/>
                    <a:pt x="803" y="627"/>
                    <a:pt x="803" y="402"/>
                  </a:cubicBezTo>
                  <a:cubicBezTo>
                    <a:pt x="803" y="176"/>
                    <a:pt x="627" y="1"/>
                    <a:pt x="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82;p61">
              <a:extLst>
                <a:ext uri="{FF2B5EF4-FFF2-40B4-BE49-F238E27FC236}">
                  <a16:creationId xmlns:a16="http://schemas.microsoft.com/office/drawing/2014/main" id="{953BA8DC-D85A-4F41-48A8-DAB2B5C04E97}"/>
                </a:ext>
              </a:extLst>
            </p:cNvPr>
            <p:cNvSpPr/>
            <p:nvPr/>
          </p:nvSpPr>
          <p:spPr>
            <a:xfrm>
              <a:off x="2504473" y="2593517"/>
              <a:ext cx="70105" cy="13013"/>
            </a:xfrm>
            <a:custGeom>
              <a:avLst/>
              <a:gdLst/>
              <a:ahLst/>
              <a:cxnLst/>
              <a:rect l="l" t="t" r="r" b="b"/>
              <a:pathLst>
                <a:path w="2031" h="377" extrusionOk="0">
                  <a:moveTo>
                    <a:pt x="176" y="1"/>
                  </a:moveTo>
                  <a:cubicBezTo>
                    <a:pt x="76" y="1"/>
                    <a:pt x="0" y="76"/>
                    <a:pt x="0" y="176"/>
                  </a:cubicBezTo>
                  <a:cubicBezTo>
                    <a:pt x="0" y="301"/>
                    <a:pt x="76" y="377"/>
                    <a:pt x="176" y="377"/>
                  </a:cubicBezTo>
                  <a:lnTo>
                    <a:pt x="1855" y="377"/>
                  </a:lnTo>
                  <a:cubicBezTo>
                    <a:pt x="1955" y="377"/>
                    <a:pt x="2031" y="301"/>
                    <a:pt x="2031" y="176"/>
                  </a:cubicBezTo>
                  <a:cubicBezTo>
                    <a:pt x="2031" y="76"/>
                    <a:pt x="1955"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83;p61">
              <a:extLst>
                <a:ext uri="{FF2B5EF4-FFF2-40B4-BE49-F238E27FC236}">
                  <a16:creationId xmlns:a16="http://schemas.microsoft.com/office/drawing/2014/main" id="{5FD959E0-6065-EC49-8952-CFE436DE022D}"/>
                </a:ext>
              </a:extLst>
            </p:cNvPr>
            <p:cNvSpPr/>
            <p:nvPr/>
          </p:nvSpPr>
          <p:spPr>
            <a:xfrm>
              <a:off x="2531292" y="3089202"/>
              <a:ext cx="51949" cy="16465"/>
            </a:xfrm>
            <a:custGeom>
              <a:avLst/>
              <a:gdLst/>
              <a:ahLst/>
              <a:cxnLst/>
              <a:rect l="l" t="t" r="r" b="b"/>
              <a:pathLst>
                <a:path w="1505" h="477" extrusionOk="0">
                  <a:moveTo>
                    <a:pt x="752" y="1"/>
                  </a:moveTo>
                  <a:cubicBezTo>
                    <a:pt x="351" y="1"/>
                    <a:pt x="0" y="101"/>
                    <a:pt x="0" y="251"/>
                  </a:cubicBezTo>
                  <a:cubicBezTo>
                    <a:pt x="0" y="377"/>
                    <a:pt x="351" y="477"/>
                    <a:pt x="752" y="477"/>
                  </a:cubicBezTo>
                  <a:cubicBezTo>
                    <a:pt x="1153" y="477"/>
                    <a:pt x="1504" y="377"/>
                    <a:pt x="1504" y="251"/>
                  </a:cubicBezTo>
                  <a:cubicBezTo>
                    <a:pt x="1504" y="101"/>
                    <a:pt x="1153" y="1"/>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84;p61">
              <a:extLst>
                <a:ext uri="{FF2B5EF4-FFF2-40B4-BE49-F238E27FC236}">
                  <a16:creationId xmlns:a16="http://schemas.microsoft.com/office/drawing/2014/main" id="{E97CD79A-3CDA-E841-C0BE-5420495FE01E}"/>
                </a:ext>
              </a:extLst>
            </p:cNvPr>
            <p:cNvSpPr/>
            <p:nvPr/>
          </p:nvSpPr>
          <p:spPr>
            <a:xfrm>
              <a:off x="2497535" y="3055480"/>
              <a:ext cx="51086" cy="16465"/>
            </a:xfrm>
            <a:custGeom>
              <a:avLst/>
              <a:gdLst/>
              <a:ahLst/>
              <a:cxnLst/>
              <a:rect l="l" t="t" r="r" b="b"/>
              <a:pathLst>
                <a:path w="1480" h="477" extrusionOk="0">
                  <a:moveTo>
                    <a:pt x="753" y="0"/>
                  </a:moveTo>
                  <a:cubicBezTo>
                    <a:pt x="327" y="0"/>
                    <a:pt x="1" y="100"/>
                    <a:pt x="1" y="226"/>
                  </a:cubicBezTo>
                  <a:cubicBezTo>
                    <a:pt x="1" y="376"/>
                    <a:pt x="327" y="476"/>
                    <a:pt x="753" y="476"/>
                  </a:cubicBezTo>
                  <a:cubicBezTo>
                    <a:pt x="1154" y="476"/>
                    <a:pt x="1480" y="376"/>
                    <a:pt x="1480" y="226"/>
                  </a:cubicBezTo>
                  <a:cubicBezTo>
                    <a:pt x="1480" y="100"/>
                    <a:pt x="1154"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85;p61">
              <a:extLst>
                <a:ext uri="{FF2B5EF4-FFF2-40B4-BE49-F238E27FC236}">
                  <a16:creationId xmlns:a16="http://schemas.microsoft.com/office/drawing/2014/main" id="{99F43FA9-9B5F-A92D-8BB5-954D821DE44E}"/>
                </a:ext>
              </a:extLst>
            </p:cNvPr>
            <p:cNvSpPr/>
            <p:nvPr/>
          </p:nvSpPr>
          <p:spPr>
            <a:xfrm>
              <a:off x="2716401" y="3063246"/>
              <a:ext cx="51086" cy="17328"/>
            </a:xfrm>
            <a:custGeom>
              <a:avLst/>
              <a:gdLst/>
              <a:ahLst/>
              <a:cxnLst/>
              <a:rect l="l" t="t" r="r" b="b"/>
              <a:pathLst>
                <a:path w="1480" h="502" extrusionOk="0">
                  <a:moveTo>
                    <a:pt x="728" y="1"/>
                  </a:moveTo>
                  <a:cubicBezTo>
                    <a:pt x="327" y="1"/>
                    <a:pt x="1" y="126"/>
                    <a:pt x="1" y="251"/>
                  </a:cubicBezTo>
                  <a:cubicBezTo>
                    <a:pt x="1" y="377"/>
                    <a:pt x="327" y="502"/>
                    <a:pt x="728" y="502"/>
                  </a:cubicBezTo>
                  <a:cubicBezTo>
                    <a:pt x="1129" y="502"/>
                    <a:pt x="1480" y="377"/>
                    <a:pt x="1480" y="251"/>
                  </a:cubicBezTo>
                  <a:cubicBezTo>
                    <a:pt x="1480" y="126"/>
                    <a:pt x="1129" y="1"/>
                    <a:pt x="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86;p61">
              <a:extLst>
                <a:ext uri="{FF2B5EF4-FFF2-40B4-BE49-F238E27FC236}">
                  <a16:creationId xmlns:a16="http://schemas.microsoft.com/office/drawing/2014/main" id="{B7F4D596-DCCF-8FD1-7D3F-963079E16BA5}"/>
                </a:ext>
              </a:extLst>
            </p:cNvPr>
            <p:cNvSpPr/>
            <p:nvPr/>
          </p:nvSpPr>
          <p:spPr>
            <a:xfrm>
              <a:off x="2781290" y="3035564"/>
              <a:ext cx="51086" cy="16465"/>
            </a:xfrm>
            <a:custGeom>
              <a:avLst/>
              <a:gdLst/>
              <a:ahLst/>
              <a:cxnLst/>
              <a:rect l="l" t="t" r="r" b="b"/>
              <a:pathLst>
                <a:path w="1480" h="477" extrusionOk="0">
                  <a:moveTo>
                    <a:pt x="752" y="1"/>
                  </a:moveTo>
                  <a:cubicBezTo>
                    <a:pt x="326" y="1"/>
                    <a:pt x="1" y="101"/>
                    <a:pt x="1" y="226"/>
                  </a:cubicBezTo>
                  <a:cubicBezTo>
                    <a:pt x="1" y="377"/>
                    <a:pt x="326" y="477"/>
                    <a:pt x="752" y="477"/>
                  </a:cubicBezTo>
                  <a:cubicBezTo>
                    <a:pt x="1153" y="477"/>
                    <a:pt x="1479" y="377"/>
                    <a:pt x="1479" y="226"/>
                  </a:cubicBezTo>
                  <a:cubicBezTo>
                    <a:pt x="1479" y="101"/>
                    <a:pt x="1153" y="1"/>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87;p61">
              <a:extLst>
                <a:ext uri="{FF2B5EF4-FFF2-40B4-BE49-F238E27FC236}">
                  <a16:creationId xmlns:a16="http://schemas.microsoft.com/office/drawing/2014/main" id="{AAC4C906-F243-2473-104D-1319A68A2E80}"/>
                </a:ext>
              </a:extLst>
            </p:cNvPr>
            <p:cNvSpPr/>
            <p:nvPr/>
          </p:nvSpPr>
          <p:spPr>
            <a:xfrm>
              <a:off x="2827128" y="3081436"/>
              <a:ext cx="51086" cy="16465"/>
            </a:xfrm>
            <a:custGeom>
              <a:avLst/>
              <a:gdLst/>
              <a:ahLst/>
              <a:cxnLst/>
              <a:rect l="l" t="t" r="r" b="b"/>
              <a:pathLst>
                <a:path w="1480" h="477" extrusionOk="0">
                  <a:moveTo>
                    <a:pt x="753" y="0"/>
                  </a:moveTo>
                  <a:cubicBezTo>
                    <a:pt x="327" y="0"/>
                    <a:pt x="1" y="100"/>
                    <a:pt x="1" y="226"/>
                  </a:cubicBezTo>
                  <a:cubicBezTo>
                    <a:pt x="1" y="376"/>
                    <a:pt x="327" y="476"/>
                    <a:pt x="753" y="476"/>
                  </a:cubicBezTo>
                  <a:cubicBezTo>
                    <a:pt x="1154" y="476"/>
                    <a:pt x="1480" y="376"/>
                    <a:pt x="1480" y="226"/>
                  </a:cubicBezTo>
                  <a:cubicBezTo>
                    <a:pt x="1480" y="100"/>
                    <a:pt x="1154"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88;p61">
              <a:extLst>
                <a:ext uri="{FF2B5EF4-FFF2-40B4-BE49-F238E27FC236}">
                  <a16:creationId xmlns:a16="http://schemas.microsoft.com/office/drawing/2014/main" id="{00EF2ED9-78DA-E820-14E7-F1ED9561518C}"/>
                </a:ext>
              </a:extLst>
            </p:cNvPr>
            <p:cNvSpPr/>
            <p:nvPr/>
          </p:nvSpPr>
          <p:spPr>
            <a:xfrm>
              <a:off x="2585792" y="3068458"/>
              <a:ext cx="50188" cy="14739"/>
            </a:xfrm>
            <a:custGeom>
              <a:avLst/>
              <a:gdLst/>
              <a:ahLst/>
              <a:cxnLst/>
              <a:rect l="l" t="t" r="r" b="b"/>
              <a:pathLst>
                <a:path w="1454" h="427" extrusionOk="0">
                  <a:moveTo>
                    <a:pt x="727" y="0"/>
                  </a:moveTo>
                  <a:cubicBezTo>
                    <a:pt x="326" y="0"/>
                    <a:pt x="0" y="100"/>
                    <a:pt x="0" y="226"/>
                  </a:cubicBezTo>
                  <a:cubicBezTo>
                    <a:pt x="0" y="326"/>
                    <a:pt x="326" y="426"/>
                    <a:pt x="727" y="426"/>
                  </a:cubicBezTo>
                  <a:cubicBezTo>
                    <a:pt x="1128" y="426"/>
                    <a:pt x="1454" y="326"/>
                    <a:pt x="1454" y="226"/>
                  </a:cubicBezTo>
                  <a:cubicBezTo>
                    <a:pt x="1454" y="100"/>
                    <a:pt x="1128" y="0"/>
                    <a:pt x="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89;p61">
              <a:extLst>
                <a:ext uri="{FF2B5EF4-FFF2-40B4-BE49-F238E27FC236}">
                  <a16:creationId xmlns:a16="http://schemas.microsoft.com/office/drawing/2014/main" id="{BB9F20C2-1E19-B19D-708B-B4925E8A0FC2}"/>
                </a:ext>
              </a:extLst>
            </p:cNvPr>
            <p:cNvSpPr/>
            <p:nvPr/>
          </p:nvSpPr>
          <p:spPr>
            <a:xfrm>
              <a:off x="2580580" y="2988864"/>
              <a:ext cx="58887" cy="59715"/>
            </a:xfrm>
            <a:custGeom>
              <a:avLst/>
              <a:gdLst/>
              <a:ahLst/>
              <a:cxnLst/>
              <a:rect l="l" t="t" r="r" b="b"/>
              <a:pathLst>
                <a:path w="1706" h="1730" extrusionOk="0">
                  <a:moveTo>
                    <a:pt x="853" y="0"/>
                  </a:moveTo>
                  <a:cubicBezTo>
                    <a:pt x="377" y="0"/>
                    <a:pt x="1" y="401"/>
                    <a:pt x="1" y="878"/>
                  </a:cubicBezTo>
                  <a:cubicBezTo>
                    <a:pt x="1" y="1329"/>
                    <a:pt x="377" y="1730"/>
                    <a:pt x="853" y="1730"/>
                  </a:cubicBezTo>
                  <a:cubicBezTo>
                    <a:pt x="1329" y="1730"/>
                    <a:pt x="1705" y="1329"/>
                    <a:pt x="1705" y="878"/>
                  </a:cubicBezTo>
                  <a:cubicBezTo>
                    <a:pt x="1705" y="401"/>
                    <a:pt x="1329" y="0"/>
                    <a:pt x="8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90;p61">
              <a:extLst>
                <a:ext uri="{FF2B5EF4-FFF2-40B4-BE49-F238E27FC236}">
                  <a16:creationId xmlns:a16="http://schemas.microsoft.com/office/drawing/2014/main" id="{A2953729-EA67-136C-4D9F-23FDF0591A49}"/>
                </a:ext>
              </a:extLst>
            </p:cNvPr>
            <p:cNvSpPr/>
            <p:nvPr/>
          </p:nvSpPr>
          <p:spPr>
            <a:xfrm>
              <a:off x="2608262" y="3020860"/>
              <a:ext cx="5247" cy="55401"/>
            </a:xfrm>
            <a:custGeom>
              <a:avLst/>
              <a:gdLst/>
              <a:ahLst/>
              <a:cxnLst/>
              <a:rect l="l" t="t" r="r" b="b"/>
              <a:pathLst>
                <a:path w="152" h="1605" extrusionOk="0">
                  <a:moveTo>
                    <a:pt x="1" y="1"/>
                  </a:moveTo>
                  <a:lnTo>
                    <a:pt x="1" y="1605"/>
                  </a:lnTo>
                  <a:lnTo>
                    <a:pt x="151" y="1605"/>
                  </a:lnTo>
                  <a:lnTo>
                    <a:pt x="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91;p61">
              <a:extLst>
                <a:ext uri="{FF2B5EF4-FFF2-40B4-BE49-F238E27FC236}">
                  <a16:creationId xmlns:a16="http://schemas.microsoft.com/office/drawing/2014/main" id="{13D4ED27-8F99-7306-2D32-087D157D7164}"/>
                </a:ext>
              </a:extLst>
            </p:cNvPr>
            <p:cNvSpPr/>
            <p:nvPr/>
          </p:nvSpPr>
          <p:spPr>
            <a:xfrm>
              <a:off x="2516588" y="3191301"/>
              <a:ext cx="3486" cy="48463"/>
            </a:xfrm>
            <a:custGeom>
              <a:avLst/>
              <a:gdLst/>
              <a:ahLst/>
              <a:cxnLst/>
              <a:rect l="l" t="t" r="r" b="b"/>
              <a:pathLst>
                <a:path w="101" h="1404" extrusionOk="0">
                  <a:moveTo>
                    <a:pt x="50" y="0"/>
                  </a:moveTo>
                  <a:cubicBezTo>
                    <a:pt x="25" y="0"/>
                    <a:pt x="0" y="25"/>
                    <a:pt x="0" y="50"/>
                  </a:cubicBezTo>
                  <a:lnTo>
                    <a:pt x="0" y="1353"/>
                  </a:lnTo>
                  <a:cubicBezTo>
                    <a:pt x="0" y="1378"/>
                    <a:pt x="25" y="1404"/>
                    <a:pt x="50" y="1404"/>
                  </a:cubicBezTo>
                  <a:cubicBezTo>
                    <a:pt x="75" y="1404"/>
                    <a:pt x="101" y="1378"/>
                    <a:pt x="101" y="1353"/>
                  </a:cubicBezTo>
                  <a:lnTo>
                    <a:pt x="101" y="50"/>
                  </a:lnTo>
                  <a:cubicBezTo>
                    <a:pt x="101" y="25"/>
                    <a:pt x="75" y="0"/>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92;p61">
              <a:extLst>
                <a:ext uri="{FF2B5EF4-FFF2-40B4-BE49-F238E27FC236}">
                  <a16:creationId xmlns:a16="http://schemas.microsoft.com/office/drawing/2014/main" id="{35705FA8-2C6D-901E-83BE-8A2F307E3485}"/>
                </a:ext>
              </a:extLst>
            </p:cNvPr>
            <p:cNvSpPr/>
            <p:nvPr/>
          </p:nvSpPr>
          <p:spPr>
            <a:xfrm>
              <a:off x="2605673" y="3191301"/>
              <a:ext cx="4384" cy="48463"/>
            </a:xfrm>
            <a:custGeom>
              <a:avLst/>
              <a:gdLst/>
              <a:ahLst/>
              <a:cxnLst/>
              <a:rect l="l" t="t" r="r" b="b"/>
              <a:pathLst>
                <a:path w="127" h="1404" extrusionOk="0">
                  <a:moveTo>
                    <a:pt x="76" y="0"/>
                  </a:moveTo>
                  <a:cubicBezTo>
                    <a:pt x="26" y="0"/>
                    <a:pt x="1" y="25"/>
                    <a:pt x="1" y="50"/>
                  </a:cubicBezTo>
                  <a:lnTo>
                    <a:pt x="1" y="1353"/>
                  </a:lnTo>
                  <a:cubicBezTo>
                    <a:pt x="1" y="1378"/>
                    <a:pt x="26" y="1404"/>
                    <a:pt x="76" y="1404"/>
                  </a:cubicBezTo>
                  <a:cubicBezTo>
                    <a:pt x="101" y="1404"/>
                    <a:pt x="126" y="1378"/>
                    <a:pt x="126" y="1353"/>
                  </a:cubicBezTo>
                  <a:lnTo>
                    <a:pt x="126" y="50"/>
                  </a:lnTo>
                  <a:cubicBezTo>
                    <a:pt x="126" y="25"/>
                    <a:pt x="10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93;p61">
              <a:extLst>
                <a:ext uri="{FF2B5EF4-FFF2-40B4-BE49-F238E27FC236}">
                  <a16:creationId xmlns:a16="http://schemas.microsoft.com/office/drawing/2014/main" id="{939BAE67-2719-E606-BBD8-F74A2E99B4CD}"/>
                </a:ext>
              </a:extLst>
            </p:cNvPr>
            <p:cNvSpPr/>
            <p:nvPr/>
          </p:nvSpPr>
          <p:spPr>
            <a:xfrm>
              <a:off x="2531292" y="3181774"/>
              <a:ext cx="4349" cy="65790"/>
            </a:xfrm>
            <a:custGeom>
              <a:avLst/>
              <a:gdLst/>
              <a:ahLst/>
              <a:cxnLst/>
              <a:rect l="l" t="t" r="r" b="b"/>
              <a:pathLst>
                <a:path w="126" h="1906" extrusionOk="0">
                  <a:moveTo>
                    <a:pt x="76" y="0"/>
                  </a:moveTo>
                  <a:cubicBezTo>
                    <a:pt x="25" y="0"/>
                    <a:pt x="0" y="25"/>
                    <a:pt x="0" y="50"/>
                  </a:cubicBezTo>
                  <a:lnTo>
                    <a:pt x="0" y="1855"/>
                  </a:lnTo>
                  <a:cubicBezTo>
                    <a:pt x="0" y="1880"/>
                    <a:pt x="25" y="1905"/>
                    <a:pt x="76" y="1905"/>
                  </a:cubicBezTo>
                  <a:cubicBezTo>
                    <a:pt x="101" y="1905"/>
                    <a:pt x="126" y="1880"/>
                    <a:pt x="126" y="1855"/>
                  </a:cubicBezTo>
                  <a:lnTo>
                    <a:pt x="126" y="50"/>
                  </a:lnTo>
                  <a:cubicBezTo>
                    <a:pt x="126" y="25"/>
                    <a:pt x="101" y="0"/>
                    <a:pt x="76"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94;p61">
              <a:extLst>
                <a:ext uri="{FF2B5EF4-FFF2-40B4-BE49-F238E27FC236}">
                  <a16:creationId xmlns:a16="http://schemas.microsoft.com/office/drawing/2014/main" id="{3D1B0E31-F028-E209-F8E5-2E6AA1516D6F}"/>
                </a:ext>
              </a:extLst>
            </p:cNvPr>
            <p:cNvSpPr/>
            <p:nvPr/>
          </p:nvSpPr>
          <p:spPr>
            <a:xfrm>
              <a:off x="2591833" y="3181774"/>
              <a:ext cx="3486" cy="65790"/>
            </a:xfrm>
            <a:custGeom>
              <a:avLst/>
              <a:gdLst/>
              <a:ahLst/>
              <a:cxnLst/>
              <a:rect l="l" t="t" r="r" b="b"/>
              <a:pathLst>
                <a:path w="101" h="1906" extrusionOk="0">
                  <a:moveTo>
                    <a:pt x="51" y="0"/>
                  </a:moveTo>
                  <a:cubicBezTo>
                    <a:pt x="26" y="0"/>
                    <a:pt x="1" y="25"/>
                    <a:pt x="1" y="50"/>
                  </a:cubicBezTo>
                  <a:lnTo>
                    <a:pt x="1" y="1855"/>
                  </a:lnTo>
                  <a:cubicBezTo>
                    <a:pt x="1" y="1880"/>
                    <a:pt x="26" y="1905"/>
                    <a:pt x="51" y="1905"/>
                  </a:cubicBezTo>
                  <a:cubicBezTo>
                    <a:pt x="76" y="1905"/>
                    <a:pt x="101" y="1880"/>
                    <a:pt x="101" y="1855"/>
                  </a:cubicBezTo>
                  <a:lnTo>
                    <a:pt x="101" y="50"/>
                  </a:lnTo>
                  <a:cubicBezTo>
                    <a:pt x="101" y="25"/>
                    <a:pt x="76" y="0"/>
                    <a:pt x="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95;p61">
              <a:extLst>
                <a:ext uri="{FF2B5EF4-FFF2-40B4-BE49-F238E27FC236}">
                  <a16:creationId xmlns:a16="http://schemas.microsoft.com/office/drawing/2014/main" id="{239768DB-A581-738B-3B31-ADC4EF73A54C}"/>
                </a:ext>
              </a:extLst>
            </p:cNvPr>
            <p:cNvSpPr/>
            <p:nvPr/>
          </p:nvSpPr>
          <p:spPr>
            <a:xfrm>
              <a:off x="2547721" y="3172248"/>
              <a:ext cx="3486" cy="84809"/>
            </a:xfrm>
            <a:custGeom>
              <a:avLst/>
              <a:gdLst/>
              <a:ahLst/>
              <a:cxnLst/>
              <a:rect l="l" t="t" r="r" b="b"/>
              <a:pathLst>
                <a:path w="101" h="2457" extrusionOk="0">
                  <a:moveTo>
                    <a:pt x="51" y="1"/>
                  </a:moveTo>
                  <a:cubicBezTo>
                    <a:pt x="26" y="1"/>
                    <a:pt x="1" y="26"/>
                    <a:pt x="1" y="76"/>
                  </a:cubicBezTo>
                  <a:lnTo>
                    <a:pt x="1" y="2382"/>
                  </a:lnTo>
                  <a:cubicBezTo>
                    <a:pt x="1" y="2432"/>
                    <a:pt x="26" y="2457"/>
                    <a:pt x="51" y="2457"/>
                  </a:cubicBezTo>
                  <a:cubicBezTo>
                    <a:pt x="76" y="2457"/>
                    <a:pt x="101" y="2432"/>
                    <a:pt x="101" y="2382"/>
                  </a:cubicBezTo>
                  <a:lnTo>
                    <a:pt x="101" y="76"/>
                  </a:lnTo>
                  <a:cubicBezTo>
                    <a:pt x="101" y="26"/>
                    <a:pt x="76" y="1"/>
                    <a:pt x="5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96;p61">
              <a:extLst>
                <a:ext uri="{FF2B5EF4-FFF2-40B4-BE49-F238E27FC236}">
                  <a16:creationId xmlns:a16="http://schemas.microsoft.com/office/drawing/2014/main" id="{E87D26CF-1F10-81CF-2DCD-158F3946945C}"/>
                </a:ext>
              </a:extLst>
            </p:cNvPr>
            <p:cNvSpPr/>
            <p:nvPr/>
          </p:nvSpPr>
          <p:spPr>
            <a:xfrm>
              <a:off x="2579717" y="3172248"/>
              <a:ext cx="3521" cy="84809"/>
            </a:xfrm>
            <a:custGeom>
              <a:avLst/>
              <a:gdLst/>
              <a:ahLst/>
              <a:cxnLst/>
              <a:rect l="l" t="t" r="r" b="b"/>
              <a:pathLst>
                <a:path w="102" h="2457" extrusionOk="0">
                  <a:moveTo>
                    <a:pt x="51" y="1"/>
                  </a:moveTo>
                  <a:cubicBezTo>
                    <a:pt x="26" y="1"/>
                    <a:pt x="1" y="26"/>
                    <a:pt x="1" y="76"/>
                  </a:cubicBezTo>
                  <a:lnTo>
                    <a:pt x="1" y="2382"/>
                  </a:lnTo>
                  <a:cubicBezTo>
                    <a:pt x="1" y="2432"/>
                    <a:pt x="26" y="2457"/>
                    <a:pt x="51" y="2457"/>
                  </a:cubicBezTo>
                  <a:cubicBezTo>
                    <a:pt x="76" y="2457"/>
                    <a:pt x="101" y="2432"/>
                    <a:pt x="101" y="2382"/>
                  </a:cubicBezTo>
                  <a:lnTo>
                    <a:pt x="101" y="76"/>
                  </a:lnTo>
                  <a:cubicBezTo>
                    <a:pt x="101" y="26"/>
                    <a:pt x="76" y="1"/>
                    <a:pt x="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97;p61">
              <a:extLst>
                <a:ext uri="{FF2B5EF4-FFF2-40B4-BE49-F238E27FC236}">
                  <a16:creationId xmlns:a16="http://schemas.microsoft.com/office/drawing/2014/main" id="{3D8B6501-DACF-8DEC-D264-807857B520DA}"/>
                </a:ext>
              </a:extLst>
            </p:cNvPr>
            <p:cNvSpPr/>
            <p:nvPr/>
          </p:nvSpPr>
          <p:spPr>
            <a:xfrm>
              <a:off x="2564151" y="3163619"/>
              <a:ext cx="3486" cy="102103"/>
            </a:xfrm>
            <a:custGeom>
              <a:avLst/>
              <a:gdLst/>
              <a:ahLst/>
              <a:cxnLst/>
              <a:rect l="l" t="t" r="r" b="b"/>
              <a:pathLst>
                <a:path w="101" h="2958" extrusionOk="0">
                  <a:moveTo>
                    <a:pt x="51" y="0"/>
                  </a:moveTo>
                  <a:cubicBezTo>
                    <a:pt x="26" y="0"/>
                    <a:pt x="1" y="25"/>
                    <a:pt x="1" y="75"/>
                  </a:cubicBezTo>
                  <a:lnTo>
                    <a:pt x="1" y="2882"/>
                  </a:lnTo>
                  <a:cubicBezTo>
                    <a:pt x="1" y="2932"/>
                    <a:pt x="26" y="2957"/>
                    <a:pt x="51" y="2957"/>
                  </a:cubicBezTo>
                  <a:cubicBezTo>
                    <a:pt x="76" y="2957"/>
                    <a:pt x="101" y="2932"/>
                    <a:pt x="101" y="2882"/>
                  </a:cubicBezTo>
                  <a:lnTo>
                    <a:pt x="101" y="75"/>
                  </a:lnTo>
                  <a:cubicBezTo>
                    <a:pt x="101" y="25"/>
                    <a:pt x="76" y="0"/>
                    <a:pt x="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98;p61">
              <a:extLst>
                <a:ext uri="{FF2B5EF4-FFF2-40B4-BE49-F238E27FC236}">
                  <a16:creationId xmlns:a16="http://schemas.microsoft.com/office/drawing/2014/main" id="{5D26DF11-D057-2B8D-6C4F-901B5AEC8AD3}"/>
                </a:ext>
              </a:extLst>
            </p:cNvPr>
            <p:cNvSpPr/>
            <p:nvPr/>
          </p:nvSpPr>
          <p:spPr>
            <a:xfrm>
              <a:off x="2170566" y="2917865"/>
              <a:ext cx="164407" cy="111699"/>
            </a:xfrm>
            <a:custGeom>
              <a:avLst/>
              <a:gdLst/>
              <a:ahLst/>
              <a:cxnLst/>
              <a:rect l="l" t="t" r="r" b="b"/>
              <a:pathLst>
                <a:path w="4763" h="3236" extrusionOk="0">
                  <a:moveTo>
                    <a:pt x="3614" y="0"/>
                  </a:moveTo>
                  <a:cubicBezTo>
                    <a:pt x="3596" y="0"/>
                    <a:pt x="3577" y="1"/>
                    <a:pt x="3559" y="2"/>
                  </a:cubicBezTo>
                  <a:cubicBezTo>
                    <a:pt x="3334" y="2"/>
                    <a:pt x="3108" y="153"/>
                    <a:pt x="2933" y="303"/>
                  </a:cubicBezTo>
                  <a:cubicBezTo>
                    <a:pt x="2281" y="879"/>
                    <a:pt x="2080" y="1807"/>
                    <a:pt x="1930" y="2684"/>
                  </a:cubicBezTo>
                  <a:cubicBezTo>
                    <a:pt x="1855" y="2308"/>
                    <a:pt x="1730" y="1932"/>
                    <a:pt x="1554" y="1606"/>
                  </a:cubicBezTo>
                  <a:cubicBezTo>
                    <a:pt x="1479" y="1406"/>
                    <a:pt x="1329" y="1205"/>
                    <a:pt x="1128" y="1130"/>
                  </a:cubicBezTo>
                  <a:cubicBezTo>
                    <a:pt x="1095" y="1123"/>
                    <a:pt x="1063" y="1120"/>
                    <a:pt x="1032" y="1120"/>
                  </a:cubicBezTo>
                  <a:cubicBezTo>
                    <a:pt x="723" y="1120"/>
                    <a:pt x="462" y="1436"/>
                    <a:pt x="326" y="1732"/>
                  </a:cubicBezTo>
                  <a:cubicBezTo>
                    <a:pt x="125" y="2208"/>
                    <a:pt x="25" y="2734"/>
                    <a:pt x="0" y="3235"/>
                  </a:cubicBezTo>
                  <a:lnTo>
                    <a:pt x="4737" y="3235"/>
                  </a:lnTo>
                  <a:cubicBezTo>
                    <a:pt x="4762" y="2634"/>
                    <a:pt x="4762" y="2032"/>
                    <a:pt x="4687" y="1431"/>
                  </a:cubicBezTo>
                  <a:cubicBezTo>
                    <a:pt x="4637" y="1105"/>
                    <a:pt x="4562" y="754"/>
                    <a:pt x="4386" y="478"/>
                  </a:cubicBezTo>
                  <a:cubicBezTo>
                    <a:pt x="4221" y="195"/>
                    <a:pt x="3921" y="0"/>
                    <a:pt x="36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99;p61">
              <a:extLst>
                <a:ext uri="{FF2B5EF4-FFF2-40B4-BE49-F238E27FC236}">
                  <a16:creationId xmlns:a16="http://schemas.microsoft.com/office/drawing/2014/main" id="{B2315896-DA9E-9ABF-E4E5-FD2B20B69C06}"/>
                </a:ext>
              </a:extLst>
            </p:cNvPr>
            <p:cNvSpPr/>
            <p:nvPr/>
          </p:nvSpPr>
          <p:spPr>
            <a:xfrm>
              <a:off x="2184407" y="2642288"/>
              <a:ext cx="160058" cy="158194"/>
            </a:xfrm>
            <a:custGeom>
              <a:avLst/>
              <a:gdLst/>
              <a:ahLst/>
              <a:cxnLst/>
              <a:rect l="l" t="t" r="r" b="b"/>
              <a:pathLst>
                <a:path w="4637" h="4583" extrusionOk="0">
                  <a:moveTo>
                    <a:pt x="1612" y="1"/>
                  </a:moveTo>
                  <a:cubicBezTo>
                    <a:pt x="1463" y="1"/>
                    <a:pt x="1329" y="109"/>
                    <a:pt x="1329" y="267"/>
                  </a:cubicBezTo>
                  <a:lnTo>
                    <a:pt x="1278" y="1545"/>
                  </a:lnTo>
                  <a:lnTo>
                    <a:pt x="201" y="2197"/>
                  </a:lnTo>
                  <a:cubicBezTo>
                    <a:pt x="0" y="2322"/>
                    <a:pt x="25" y="2623"/>
                    <a:pt x="251" y="2698"/>
                  </a:cubicBezTo>
                  <a:lnTo>
                    <a:pt x="1429" y="3149"/>
                  </a:lnTo>
                  <a:lnTo>
                    <a:pt x="1704" y="4377"/>
                  </a:lnTo>
                  <a:cubicBezTo>
                    <a:pt x="1749" y="4511"/>
                    <a:pt x="1864" y="4583"/>
                    <a:pt x="1982" y="4583"/>
                  </a:cubicBezTo>
                  <a:cubicBezTo>
                    <a:pt x="2062" y="4583"/>
                    <a:pt x="2144" y="4549"/>
                    <a:pt x="2206" y="4477"/>
                  </a:cubicBezTo>
                  <a:lnTo>
                    <a:pt x="3008" y="3500"/>
                  </a:lnTo>
                  <a:lnTo>
                    <a:pt x="4261" y="3600"/>
                  </a:lnTo>
                  <a:cubicBezTo>
                    <a:pt x="4486" y="3600"/>
                    <a:pt x="4637" y="3350"/>
                    <a:pt x="4511" y="3149"/>
                  </a:cubicBezTo>
                  <a:lnTo>
                    <a:pt x="3810" y="2096"/>
                  </a:lnTo>
                  <a:lnTo>
                    <a:pt x="4311" y="944"/>
                  </a:lnTo>
                  <a:cubicBezTo>
                    <a:pt x="4376" y="748"/>
                    <a:pt x="4234" y="553"/>
                    <a:pt x="4049" y="553"/>
                  </a:cubicBezTo>
                  <a:cubicBezTo>
                    <a:pt x="4020" y="553"/>
                    <a:pt x="3990" y="558"/>
                    <a:pt x="3960" y="568"/>
                  </a:cubicBezTo>
                  <a:lnTo>
                    <a:pt x="2757" y="893"/>
                  </a:lnTo>
                  <a:lnTo>
                    <a:pt x="1805" y="66"/>
                  </a:lnTo>
                  <a:cubicBezTo>
                    <a:pt x="1744" y="21"/>
                    <a:pt x="1677" y="1"/>
                    <a:pt x="1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800;p61">
              <a:extLst>
                <a:ext uri="{FF2B5EF4-FFF2-40B4-BE49-F238E27FC236}">
                  <a16:creationId xmlns:a16="http://schemas.microsoft.com/office/drawing/2014/main" id="{4D0ABF82-7FB7-EB60-69E2-D62F8B204D10}"/>
                </a:ext>
              </a:extLst>
            </p:cNvPr>
            <p:cNvSpPr/>
            <p:nvPr/>
          </p:nvSpPr>
          <p:spPr>
            <a:xfrm>
              <a:off x="2651545" y="2281734"/>
              <a:ext cx="162646" cy="155087"/>
            </a:xfrm>
            <a:custGeom>
              <a:avLst/>
              <a:gdLst/>
              <a:ahLst/>
              <a:cxnLst/>
              <a:rect l="l" t="t" r="r" b="b"/>
              <a:pathLst>
                <a:path w="4712" h="4493" extrusionOk="0">
                  <a:moveTo>
                    <a:pt x="2197" y="0"/>
                  </a:moveTo>
                  <a:cubicBezTo>
                    <a:pt x="2091" y="0"/>
                    <a:pt x="1984" y="64"/>
                    <a:pt x="1930" y="186"/>
                  </a:cubicBezTo>
                  <a:lnTo>
                    <a:pt x="1504" y="1364"/>
                  </a:lnTo>
                  <a:lnTo>
                    <a:pt x="276" y="1665"/>
                  </a:lnTo>
                  <a:cubicBezTo>
                    <a:pt x="50" y="1715"/>
                    <a:pt x="0" y="2016"/>
                    <a:pt x="176" y="2166"/>
                  </a:cubicBezTo>
                  <a:lnTo>
                    <a:pt x="1153" y="2943"/>
                  </a:lnTo>
                  <a:lnTo>
                    <a:pt x="1078" y="4197"/>
                  </a:lnTo>
                  <a:cubicBezTo>
                    <a:pt x="1059" y="4366"/>
                    <a:pt x="1195" y="4493"/>
                    <a:pt x="1349" y="4493"/>
                  </a:cubicBezTo>
                  <a:cubicBezTo>
                    <a:pt x="1400" y="4493"/>
                    <a:pt x="1454" y="4478"/>
                    <a:pt x="1504" y="4447"/>
                  </a:cubicBezTo>
                  <a:lnTo>
                    <a:pt x="2556" y="3745"/>
                  </a:lnTo>
                  <a:lnTo>
                    <a:pt x="3709" y="4222"/>
                  </a:lnTo>
                  <a:cubicBezTo>
                    <a:pt x="3750" y="4240"/>
                    <a:pt x="3791" y="4248"/>
                    <a:pt x="3831" y="4248"/>
                  </a:cubicBezTo>
                  <a:cubicBezTo>
                    <a:pt x="4007" y="4248"/>
                    <a:pt x="4147" y="4080"/>
                    <a:pt x="4085" y="3896"/>
                  </a:cubicBezTo>
                  <a:lnTo>
                    <a:pt x="3760" y="2668"/>
                  </a:lnTo>
                  <a:lnTo>
                    <a:pt x="4562" y="1715"/>
                  </a:lnTo>
                  <a:cubicBezTo>
                    <a:pt x="4712" y="1540"/>
                    <a:pt x="4587" y="1264"/>
                    <a:pt x="4361" y="1264"/>
                  </a:cubicBezTo>
                  <a:lnTo>
                    <a:pt x="3108" y="1189"/>
                  </a:lnTo>
                  <a:lnTo>
                    <a:pt x="2431" y="136"/>
                  </a:lnTo>
                  <a:cubicBezTo>
                    <a:pt x="2374" y="45"/>
                    <a:pt x="2286" y="0"/>
                    <a:pt x="2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801;p61">
              <a:extLst>
                <a:ext uri="{FF2B5EF4-FFF2-40B4-BE49-F238E27FC236}">
                  <a16:creationId xmlns:a16="http://schemas.microsoft.com/office/drawing/2014/main" id="{BD756B96-9DC9-61AF-F913-1A866C2CDCCB}"/>
                </a:ext>
              </a:extLst>
            </p:cNvPr>
            <p:cNvSpPr/>
            <p:nvPr/>
          </p:nvSpPr>
          <p:spPr>
            <a:xfrm>
              <a:off x="2826265" y="3088823"/>
              <a:ext cx="163544" cy="155122"/>
            </a:xfrm>
            <a:custGeom>
              <a:avLst/>
              <a:gdLst/>
              <a:ahLst/>
              <a:cxnLst/>
              <a:rect l="l" t="t" r="r" b="b"/>
              <a:pathLst>
                <a:path w="4738" h="4494" extrusionOk="0">
                  <a:moveTo>
                    <a:pt x="2214" y="1"/>
                  </a:moveTo>
                  <a:cubicBezTo>
                    <a:pt x="2104" y="1"/>
                    <a:pt x="1997" y="64"/>
                    <a:pt x="1956" y="187"/>
                  </a:cubicBezTo>
                  <a:lnTo>
                    <a:pt x="1505" y="1365"/>
                  </a:lnTo>
                  <a:lnTo>
                    <a:pt x="302" y="1666"/>
                  </a:lnTo>
                  <a:cubicBezTo>
                    <a:pt x="76" y="1716"/>
                    <a:pt x="1" y="2017"/>
                    <a:pt x="176" y="2167"/>
                  </a:cubicBezTo>
                  <a:lnTo>
                    <a:pt x="1179" y="2944"/>
                  </a:lnTo>
                  <a:lnTo>
                    <a:pt x="1078" y="4197"/>
                  </a:lnTo>
                  <a:cubicBezTo>
                    <a:pt x="1078" y="4366"/>
                    <a:pt x="1219" y="4493"/>
                    <a:pt x="1375" y="4493"/>
                  </a:cubicBezTo>
                  <a:cubicBezTo>
                    <a:pt x="1426" y="4493"/>
                    <a:pt x="1479" y="4479"/>
                    <a:pt x="1530" y="4448"/>
                  </a:cubicBezTo>
                  <a:lnTo>
                    <a:pt x="2582" y="3771"/>
                  </a:lnTo>
                  <a:lnTo>
                    <a:pt x="3735" y="4222"/>
                  </a:lnTo>
                  <a:cubicBezTo>
                    <a:pt x="3776" y="4240"/>
                    <a:pt x="3817" y="4249"/>
                    <a:pt x="3856" y="4249"/>
                  </a:cubicBezTo>
                  <a:cubicBezTo>
                    <a:pt x="4033" y="4249"/>
                    <a:pt x="4173" y="4081"/>
                    <a:pt x="4111" y="3896"/>
                  </a:cubicBezTo>
                  <a:lnTo>
                    <a:pt x="3785" y="2693"/>
                  </a:lnTo>
                  <a:lnTo>
                    <a:pt x="4587" y="1716"/>
                  </a:lnTo>
                  <a:cubicBezTo>
                    <a:pt x="4738" y="1540"/>
                    <a:pt x="4612" y="1265"/>
                    <a:pt x="4387" y="1265"/>
                  </a:cubicBezTo>
                  <a:lnTo>
                    <a:pt x="3134" y="1190"/>
                  </a:lnTo>
                  <a:lnTo>
                    <a:pt x="2457" y="137"/>
                  </a:lnTo>
                  <a:cubicBezTo>
                    <a:pt x="2400" y="46"/>
                    <a:pt x="2306" y="1"/>
                    <a:pt x="2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802;p61">
              <a:extLst>
                <a:ext uri="{FF2B5EF4-FFF2-40B4-BE49-F238E27FC236}">
                  <a16:creationId xmlns:a16="http://schemas.microsoft.com/office/drawing/2014/main" id="{83C9E523-1859-B5B3-52AE-5CF60E714DCF}"/>
                </a:ext>
              </a:extLst>
            </p:cNvPr>
            <p:cNvSpPr/>
            <p:nvPr/>
          </p:nvSpPr>
          <p:spPr>
            <a:xfrm>
              <a:off x="2337519" y="3165345"/>
              <a:ext cx="109904" cy="114218"/>
            </a:xfrm>
            <a:custGeom>
              <a:avLst/>
              <a:gdLst/>
              <a:ahLst/>
              <a:cxnLst/>
              <a:rect l="l" t="t" r="r" b="b"/>
              <a:pathLst>
                <a:path w="3184" h="3309" extrusionOk="0">
                  <a:moveTo>
                    <a:pt x="978" y="0"/>
                  </a:moveTo>
                  <a:lnTo>
                    <a:pt x="0" y="3308"/>
                  </a:lnTo>
                  <a:lnTo>
                    <a:pt x="3183" y="3308"/>
                  </a:lnTo>
                  <a:lnTo>
                    <a:pt x="9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130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4"/>
        <p:cNvGrpSpPr/>
        <p:nvPr/>
      </p:nvGrpSpPr>
      <p:grpSpPr>
        <a:xfrm>
          <a:off x="0" y="0"/>
          <a:ext cx="0" cy="0"/>
          <a:chOff x="0" y="0"/>
          <a:chExt cx="0" cy="0"/>
        </a:xfrm>
      </p:grpSpPr>
      <p:sp>
        <p:nvSpPr>
          <p:cNvPr id="3315" name="Google Shape;3315;p59"/>
          <p:cNvSpPr txBox="1">
            <a:spLocks noGrp="1"/>
          </p:cNvSpPr>
          <p:nvPr>
            <p:ph type="title"/>
          </p:nvPr>
        </p:nvSpPr>
        <p:spPr>
          <a:xfrm>
            <a:off x="765714" y="1686939"/>
            <a:ext cx="4132800" cy="87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Gracias</a:t>
            </a:r>
            <a:endParaRPr dirty="0"/>
          </a:p>
        </p:txBody>
      </p:sp>
      <p:grpSp>
        <p:nvGrpSpPr>
          <p:cNvPr id="3319" name="Google Shape;3319;p59"/>
          <p:cNvGrpSpPr/>
          <p:nvPr/>
        </p:nvGrpSpPr>
        <p:grpSpPr>
          <a:xfrm>
            <a:off x="5430899" y="1022475"/>
            <a:ext cx="3000017" cy="3280308"/>
            <a:chOff x="5430899" y="1022475"/>
            <a:chExt cx="3000017" cy="3280308"/>
          </a:xfrm>
        </p:grpSpPr>
        <p:sp>
          <p:nvSpPr>
            <p:cNvPr id="3320" name="Google Shape;3320;p59"/>
            <p:cNvSpPr/>
            <p:nvPr/>
          </p:nvSpPr>
          <p:spPr>
            <a:xfrm>
              <a:off x="5430899" y="1022475"/>
              <a:ext cx="3000017" cy="3280308"/>
            </a:xfrm>
            <a:custGeom>
              <a:avLst/>
              <a:gdLst/>
              <a:ahLst/>
              <a:cxnLst/>
              <a:rect l="l" t="t" r="r" b="b"/>
              <a:pathLst>
                <a:path w="28698" h="31380" extrusionOk="0">
                  <a:moveTo>
                    <a:pt x="14111" y="1"/>
                  </a:moveTo>
                  <a:cubicBezTo>
                    <a:pt x="13284" y="1"/>
                    <a:pt x="12457" y="76"/>
                    <a:pt x="11630" y="226"/>
                  </a:cubicBezTo>
                  <a:cubicBezTo>
                    <a:pt x="10753" y="402"/>
                    <a:pt x="9875" y="653"/>
                    <a:pt x="9023" y="978"/>
                  </a:cubicBezTo>
                  <a:cubicBezTo>
                    <a:pt x="8046" y="1379"/>
                    <a:pt x="7094" y="1906"/>
                    <a:pt x="6216" y="2532"/>
                  </a:cubicBezTo>
                  <a:lnTo>
                    <a:pt x="4813" y="2081"/>
                  </a:lnTo>
                  <a:cubicBezTo>
                    <a:pt x="4662" y="2031"/>
                    <a:pt x="4512" y="2006"/>
                    <a:pt x="4387" y="2006"/>
                  </a:cubicBezTo>
                  <a:cubicBezTo>
                    <a:pt x="3735" y="2006"/>
                    <a:pt x="3184" y="2432"/>
                    <a:pt x="2983" y="3033"/>
                  </a:cubicBezTo>
                  <a:lnTo>
                    <a:pt x="51" y="12457"/>
                  </a:lnTo>
                  <a:cubicBezTo>
                    <a:pt x="1" y="12607"/>
                    <a:pt x="1" y="12733"/>
                    <a:pt x="26" y="12858"/>
                  </a:cubicBezTo>
                  <a:cubicBezTo>
                    <a:pt x="26" y="12958"/>
                    <a:pt x="51" y="13034"/>
                    <a:pt x="101" y="13134"/>
                  </a:cubicBezTo>
                  <a:cubicBezTo>
                    <a:pt x="201" y="13359"/>
                    <a:pt x="402" y="13535"/>
                    <a:pt x="627" y="13610"/>
                  </a:cubicBezTo>
                  <a:lnTo>
                    <a:pt x="753" y="13635"/>
                  </a:lnTo>
                  <a:lnTo>
                    <a:pt x="753" y="30227"/>
                  </a:lnTo>
                  <a:cubicBezTo>
                    <a:pt x="753" y="30728"/>
                    <a:pt x="1154" y="31154"/>
                    <a:pt x="1680" y="31154"/>
                  </a:cubicBezTo>
                  <a:lnTo>
                    <a:pt x="5966" y="31154"/>
                  </a:lnTo>
                  <a:cubicBezTo>
                    <a:pt x="6116" y="31279"/>
                    <a:pt x="6342" y="31379"/>
                    <a:pt x="6567" y="31379"/>
                  </a:cubicBezTo>
                  <a:cubicBezTo>
                    <a:pt x="6617" y="31379"/>
                    <a:pt x="6693" y="31354"/>
                    <a:pt x="6743" y="31354"/>
                  </a:cubicBezTo>
                  <a:lnTo>
                    <a:pt x="7720" y="31154"/>
                  </a:lnTo>
                  <a:lnTo>
                    <a:pt x="26567" y="31154"/>
                  </a:lnTo>
                  <a:cubicBezTo>
                    <a:pt x="27069" y="31154"/>
                    <a:pt x="27495" y="30728"/>
                    <a:pt x="27495" y="30227"/>
                  </a:cubicBezTo>
                  <a:lnTo>
                    <a:pt x="27495" y="26843"/>
                  </a:lnTo>
                  <a:lnTo>
                    <a:pt x="27896" y="26743"/>
                  </a:lnTo>
                  <a:cubicBezTo>
                    <a:pt x="28372" y="26643"/>
                    <a:pt x="28698" y="26166"/>
                    <a:pt x="28597" y="25665"/>
                  </a:cubicBezTo>
                  <a:lnTo>
                    <a:pt x="27495" y="20427"/>
                  </a:lnTo>
                  <a:lnTo>
                    <a:pt x="27495" y="19876"/>
                  </a:lnTo>
                  <a:cubicBezTo>
                    <a:pt x="27495" y="19074"/>
                    <a:pt x="27520" y="18247"/>
                    <a:pt x="27545" y="17394"/>
                  </a:cubicBezTo>
                  <a:cubicBezTo>
                    <a:pt x="27570" y="16943"/>
                    <a:pt x="27570" y="16517"/>
                    <a:pt x="27595" y="16066"/>
                  </a:cubicBezTo>
                  <a:cubicBezTo>
                    <a:pt x="27620" y="15114"/>
                    <a:pt x="27620" y="14337"/>
                    <a:pt x="27595" y="13635"/>
                  </a:cubicBezTo>
                  <a:cubicBezTo>
                    <a:pt x="27570" y="13409"/>
                    <a:pt x="27570" y="13209"/>
                    <a:pt x="27545" y="12983"/>
                  </a:cubicBezTo>
                  <a:cubicBezTo>
                    <a:pt x="27470" y="11755"/>
                    <a:pt x="27294" y="10678"/>
                    <a:pt x="27018" y="9675"/>
                  </a:cubicBezTo>
                  <a:cubicBezTo>
                    <a:pt x="26392" y="7445"/>
                    <a:pt x="25189" y="5414"/>
                    <a:pt x="23560" y="3810"/>
                  </a:cubicBezTo>
                  <a:cubicBezTo>
                    <a:pt x="23485" y="3735"/>
                    <a:pt x="23409" y="3660"/>
                    <a:pt x="23334" y="3610"/>
                  </a:cubicBezTo>
                  <a:cubicBezTo>
                    <a:pt x="23159" y="3434"/>
                    <a:pt x="23008" y="3284"/>
                    <a:pt x="22808" y="3134"/>
                  </a:cubicBezTo>
                  <a:cubicBezTo>
                    <a:pt x="22683" y="3033"/>
                    <a:pt x="22557" y="2933"/>
                    <a:pt x="22407" y="2808"/>
                  </a:cubicBezTo>
                  <a:cubicBezTo>
                    <a:pt x="22332" y="2758"/>
                    <a:pt x="22282" y="2708"/>
                    <a:pt x="22231" y="2683"/>
                  </a:cubicBezTo>
                  <a:cubicBezTo>
                    <a:pt x="19876" y="928"/>
                    <a:pt x="17069" y="1"/>
                    <a:pt x="14111" y="1"/>
                  </a:cubicBezTo>
                  <a:close/>
                </a:path>
              </a:pathLst>
            </a:custGeom>
            <a:solidFill>
              <a:srgbClr val="FFFFFF"/>
            </a:solidFill>
            <a:ln>
              <a:noFill/>
            </a:ln>
            <a:effectLst>
              <a:outerShdw dist="57150" dir="3360000" algn="bl" rotWithShape="0">
                <a:schemeClr val="accent5">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5595961" y="1116871"/>
              <a:ext cx="2617514" cy="3065384"/>
            </a:xfrm>
            <a:custGeom>
              <a:avLst/>
              <a:gdLst/>
              <a:ahLst/>
              <a:cxnLst/>
              <a:rect l="l" t="t" r="r" b="b"/>
              <a:pathLst>
                <a:path w="25039" h="29324" extrusionOk="0">
                  <a:moveTo>
                    <a:pt x="12457" y="0"/>
                  </a:moveTo>
                  <a:cubicBezTo>
                    <a:pt x="11680" y="0"/>
                    <a:pt x="10903" y="75"/>
                    <a:pt x="10151" y="226"/>
                  </a:cubicBezTo>
                  <a:cubicBezTo>
                    <a:pt x="9299" y="376"/>
                    <a:pt x="8497" y="627"/>
                    <a:pt x="7720" y="927"/>
                  </a:cubicBezTo>
                  <a:cubicBezTo>
                    <a:pt x="6642" y="1354"/>
                    <a:pt x="5640" y="1930"/>
                    <a:pt x="4738" y="2632"/>
                  </a:cubicBezTo>
                  <a:cubicBezTo>
                    <a:pt x="4161" y="3083"/>
                    <a:pt x="3635" y="3559"/>
                    <a:pt x="3134" y="4110"/>
                  </a:cubicBezTo>
                  <a:cubicBezTo>
                    <a:pt x="2081" y="5263"/>
                    <a:pt x="1254" y="6617"/>
                    <a:pt x="728" y="8095"/>
                  </a:cubicBezTo>
                  <a:cubicBezTo>
                    <a:pt x="527" y="8647"/>
                    <a:pt x="352" y="9223"/>
                    <a:pt x="251" y="9800"/>
                  </a:cubicBezTo>
                  <a:cubicBezTo>
                    <a:pt x="101" y="10527"/>
                    <a:pt x="26" y="11303"/>
                    <a:pt x="1" y="12080"/>
                  </a:cubicBezTo>
                  <a:lnTo>
                    <a:pt x="1" y="29324"/>
                  </a:lnTo>
                  <a:lnTo>
                    <a:pt x="24913" y="29324"/>
                  </a:lnTo>
                  <a:lnTo>
                    <a:pt x="24913" y="18973"/>
                  </a:lnTo>
                  <a:cubicBezTo>
                    <a:pt x="24913" y="17720"/>
                    <a:pt x="24988" y="16441"/>
                    <a:pt x="25013" y="15138"/>
                  </a:cubicBezTo>
                  <a:cubicBezTo>
                    <a:pt x="25038" y="14361"/>
                    <a:pt x="25038" y="13559"/>
                    <a:pt x="25013" y="12757"/>
                  </a:cubicBezTo>
                  <a:cubicBezTo>
                    <a:pt x="25013" y="12557"/>
                    <a:pt x="24988" y="12356"/>
                    <a:pt x="24988" y="12131"/>
                  </a:cubicBezTo>
                  <a:cubicBezTo>
                    <a:pt x="24913" y="11078"/>
                    <a:pt x="24763" y="10025"/>
                    <a:pt x="24487" y="9023"/>
                  </a:cubicBezTo>
                  <a:cubicBezTo>
                    <a:pt x="23911" y="6993"/>
                    <a:pt x="22808" y="5063"/>
                    <a:pt x="21279" y="3559"/>
                  </a:cubicBezTo>
                  <a:cubicBezTo>
                    <a:pt x="21204" y="3484"/>
                    <a:pt x="21129" y="3434"/>
                    <a:pt x="21053" y="3359"/>
                  </a:cubicBezTo>
                  <a:cubicBezTo>
                    <a:pt x="20903" y="3208"/>
                    <a:pt x="20728" y="3083"/>
                    <a:pt x="20577" y="2932"/>
                  </a:cubicBezTo>
                  <a:cubicBezTo>
                    <a:pt x="20452" y="2832"/>
                    <a:pt x="20302" y="2732"/>
                    <a:pt x="20176" y="2632"/>
                  </a:cubicBezTo>
                  <a:cubicBezTo>
                    <a:pt x="20126" y="2582"/>
                    <a:pt x="20076" y="2531"/>
                    <a:pt x="20026" y="2506"/>
                  </a:cubicBezTo>
                  <a:cubicBezTo>
                    <a:pt x="17921" y="927"/>
                    <a:pt x="15314" y="0"/>
                    <a:pt x="12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6402976" y="1140392"/>
              <a:ext cx="301382" cy="228095"/>
            </a:xfrm>
            <a:custGeom>
              <a:avLst/>
              <a:gdLst/>
              <a:ahLst/>
              <a:cxnLst/>
              <a:rect l="l" t="t" r="r" b="b"/>
              <a:pathLst>
                <a:path w="2883" h="2182" extrusionOk="0">
                  <a:moveTo>
                    <a:pt x="2431" y="1"/>
                  </a:moveTo>
                  <a:cubicBezTo>
                    <a:pt x="1579" y="151"/>
                    <a:pt x="777" y="402"/>
                    <a:pt x="0" y="702"/>
                  </a:cubicBezTo>
                  <a:lnTo>
                    <a:pt x="2882" y="2181"/>
                  </a:lnTo>
                  <a:lnTo>
                    <a:pt x="2882" y="2181"/>
                  </a:lnTo>
                  <a:lnTo>
                    <a:pt x="24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6526015" y="2311510"/>
              <a:ext cx="416686" cy="576511"/>
            </a:xfrm>
            <a:custGeom>
              <a:avLst/>
              <a:gdLst/>
              <a:ahLst/>
              <a:cxnLst/>
              <a:rect l="l" t="t" r="r" b="b"/>
              <a:pathLst>
                <a:path w="3986" h="5515" extrusionOk="0">
                  <a:moveTo>
                    <a:pt x="3986" y="1"/>
                  </a:moveTo>
                  <a:lnTo>
                    <a:pt x="1" y="5515"/>
                  </a:lnTo>
                  <a:lnTo>
                    <a:pt x="3460" y="5314"/>
                  </a:lnTo>
                  <a:lnTo>
                    <a:pt x="3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7773125" y="2450439"/>
              <a:ext cx="440312" cy="249002"/>
            </a:xfrm>
            <a:custGeom>
              <a:avLst/>
              <a:gdLst/>
              <a:ahLst/>
              <a:cxnLst/>
              <a:rect l="l" t="t" r="r" b="b"/>
              <a:pathLst>
                <a:path w="4212" h="2382" extrusionOk="0">
                  <a:moveTo>
                    <a:pt x="4186" y="0"/>
                  </a:moveTo>
                  <a:lnTo>
                    <a:pt x="1" y="226"/>
                  </a:lnTo>
                  <a:lnTo>
                    <a:pt x="4186" y="2381"/>
                  </a:lnTo>
                  <a:cubicBezTo>
                    <a:pt x="4211" y="1604"/>
                    <a:pt x="4211" y="802"/>
                    <a:pt x="4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5595961" y="3419802"/>
              <a:ext cx="254235" cy="351133"/>
            </a:xfrm>
            <a:custGeom>
              <a:avLst/>
              <a:gdLst/>
              <a:ahLst/>
              <a:cxnLst/>
              <a:rect l="l" t="t" r="r" b="b"/>
              <a:pathLst>
                <a:path w="2432" h="3359" extrusionOk="0">
                  <a:moveTo>
                    <a:pt x="1" y="0"/>
                  </a:moveTo>
                  <a:lnTo>
                    <a:pt x="1" y="3359"/>
                  </a:lnTo>
                  <a:lnTo>
                    <a:pt x="2432" y="3359"/>
                  </a:lnTo>
                  <a:lnTo>
                    <a:pt x="2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7584543" y="1753496"/>
              <a:ext cx="351141" cy="351133"/>
            </a:xfrm>
            <a:custGeom>
              <a:avLst/>
              <a:gdLst/>
              <a:ahLst/>
              <a:cxnLst/>
              <a:rect l="l" t="t" r="r" b="b"/>
              <a:pathLst>
                <a:path w="3359" h="3359" extrusionOk="0">
                  <a:moveTo>
                    <a:pt x="0" y="0"/>
                  </a:moveTo>
                  <a:lnTo>
                    <a:pt x="0" y="3359"/>
                  </a:lnTo>
                  <a:lnTo>
                    <a:pt x="3359" y="3359"/>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7039598" y="4043360"/>
              <a:ext cx="351141" cy="138927"/>
            </a:xfrm>
            <a:custGeom>
              <a:avLst/>
              <a:gdLst/>
              <a:ahLst/>
              <a:cxnLst/>
              <a:rect l="l" t="t" r="r" b="b"/>
              <a:pathLst>
                <a:path w="3359" h="1329" extrusionOk="0">
                  <a:moveTo>
                    <a:pt x="0" y="0"/>
                  </a:moveTo>
                  <a:lnTo>
                    <a:pt x="0" y="1329"/>
                  </a:lnTo>
                  <a:lnTo>
                    <a:pt x="3359" y="1329"/>
                  </a:lnTo>
                  <a:lnTo>
                    <a:pt x="3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6596785" y="2895031"/>
              <a:ext cx="144262" cy="150217"/>
            </a:xfrm>
            <a:custGeom>
              <a:avLst/>
              <a:gdLst/>
              <a:ahLst/>
              <a:cxnLst/>
              <a:rect l="l" t="t" r="r" b="b"/>
              <a:pathLst>
                <a:path w="1380" h="1437" extrusionOk="0">
                  <a:moveTo>
                    <a:pt x="649" y="1"/>
                  </a:moveTo>
                  <a:cubicBezTo>
                    <a:pt x="617" y="1"/>
                    <a:pt x="585" y="3"/>
                    <a:pt x="552" y="8"/>
                  </a:cubicBezTo>
                  <a:cubicBezTo>
                    <a:pt x="226" y="58"/>
                    <a:pt x="1" y="359"/>
                    <a:pt x="51" y="710"/>
                  </a:cubicBezTo>
                  <a:lnTo>
                    <a:pt x="151" y="1436"/>
                  </a:lnTo>
                  <a:lnTo>
                    <a:pt x="1379" y="1236"/>
                  </a:lnTo>
                  <a:lnTo>
                    <a:pt x="1254" y="509"/>
                  </a:lnTo>
                  <a:cubicBezTo>
                    <a:pt x="1208" y="214"/>
                    <a:pt x="957" y="1"/>
                    <a:pt x="6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595961" y="2575986"/>
              <a:ext cx="1076945" cy="1606285"/>
            </a:xfrm>
            <a:custGeom>
              <a:avLst/>
              <a:gdLst/>
              <a:ahLst/>
              <a:cxnLst/>
              <a:rect l="l" t="t" r="r" b="b"/>
              <a:pathLst>
                <a:path w="10302" h="15366" extrusionOk="0">
                  <a:moveTo>
                    <a:pt x="7570" y="1130"/>
                  </a:moveTo>
                  <a:cubicBezTo>
                    <a:pt x="8271" y="1807"/>
                    <a:pt x="8547" y="2784"/>
                    <a:pt x="8246" y="3586"/>
                  </a:cubicBezTo>
                  <a:cubicBezTo>
                    <a:pt x="8171" y="3812"/>
                    <a:pt x="8021" y="4087"/>
                    <a:pt x="7720" y="4288"/>
                  </a:cubicBezTo>
                  <a:cubicBezTo>
                    <a:pt x="7720" y="4313"/>
                    <a:pt x="7720" y="4313"/>
                    <a:pt x="7695" y="4313"/>
                  </a:cubicBezTo>
                  <a:cubicBezTo>
                    <a:pt x="7494" y="4438"/>
                    <a:pt x="7244" y="4513"/>
                    <a:pt x="6943" y="4538"/>
                  </a:cubicBezTo>
                  <a:lnTo>
                    <a:pt x="6617" y="4538"/>
                  </a:lnTo>
                  <a:cubicBezTo>
                    <a:pt x="5890" y="4488"/>
                    <a:pt x="5189" y="4062"/>
                    <a:pt x="4788" y="3436"/>
                  </a:cubicBezTo>
                  <a:cubicBezTo>
                    <a:pt x="4637" y="3185"/>
                    <a:pt x="4562" y="2934"/>
                    <a:pt x="4587" y="2734"/>
                  </a:cubicBezTo>
                  <a:cubicBezTo>
                    <a:pt x="4612" y="2559"/>
                    <a:pt x="4687" y="2383"/>
                    <a:pt x="4863" y="2183"/>
                  </a:cubicBezTo>
                  <a:cubicBezTo>
                    <a:pt x="5414" y="1506"/>
                    <a:pt x="6342" y="1130"/>
                    <a:pt x="7444" y="1130"/>
                  </a:cubicBezTo>
                  <a:close/>
                  <a:moveTo>
                    <a:pt x="4858" y="1"/>
                  </a:moveTo>
                  <a:cubicBezTo>
                    <a:pt x="4818" y="1"/>
                    <a:pt x="4778" y="1"/>
                    <a:pt x="4738" y="2"/>
                  </a:cubicBezTo>
                  <a:cubicBezTo>
                    <a:pt x="2632" y="2"/>
                    <a:pt x="677" y="1205"/>
                    <a:pt x="1" y="2909"/>
                  </a:cubicBezTo>
                  <a:lnTo>
                    <a:pt x="1" y="3411"/>
                  </a:lnTo>
                  <a:cubicBezTo>
                    <a:pt x="51" y="3260"/>
                    <a:pt x="76" y="3135"/>
                    <a:pt x="126" y="3010"/>
                  </a:cubicBezTo>
                  <a:cubicBezTo>
                    <a:pt x="778" y="1330"/>
                    <a:pt x="2657" y="152"/>
                    <a:pt x="4738" y="152"/>
                  </a:cubicBezTo>
                  <a:lnTo>
                    <a:pt x="4788" y="152"/>
                  </a:lnTo>
                  <a:cubicBezTo>
                    <a:pt x="5815" y="152"/>
                    <a:pt x="6743" y="428"/>
                    <a:pt x="7394" y="954"/>
                  </a:cubicBezTo>
                  <a:cubicBezTo>
                    <a:pt x="6266" y="980"/>
                    <a:pt x="5314" y="1381"/>
                    <a:pt x="4738" y="2082"/>
                  </a:cubicBezTo>
                  <a:cubicBezTo>
                    <a:pt x="4562" y="2308"/>
                    <a:pt x="4462" y="2508"/>
                    <a:pt x="4437" y="2709"/>
                  </a:cubicBezTo>
                  <a:cubicBezTo>
                    <a:pt x="4412" y="2960"/>
                    <a:pt x="4487" y="3235"/>
                    <a:pt x="4662" y="3511"/>
                  </a:cubicBezTo>
                  <a:cubicBezTo>
                    <a:pt x="5013" y="4087"/>
                    <a:pt x="5590" y="4488"/>
                    <a:pt x="6216" y="4639"/>
                  </a:cubicBezTo>
                  <a:lnTo>
                    <a:pt x="6241" y="4639"/>
                  </a:lnTo>
                  <a:cubicBezTo>
                    <a:pt x="6406" y="4675"/>
                    <a:pt x="6585" y="4699"/>
                    <a:pt x="6757" y="4699"/>
                  </a:cubicBezTo>
                  <a:cubicBezTo>
                    <a:pt x="6820" y="4699"/>
                    <a:pt x="6883" y="4696"/>
                    <a:pt x="6943" y="4689"/>
                  </a:cubicBezTo>
                  <a:cubicBezTo>
                    <a:pt x="7269" y="4664"/>
                    <a:pt x="7570" y="4589"/>
                    <a:pt x="7795" y="4438"/>
                  </a:cubicBezTo>
                  <a:cubicBezTo>
                    <a:pt x="7895" y="4388"/>
                    <a:pt x="7971" y="4313"/>
                    <a:pt x="8046" y="4213"/>
                  </a:cubicBezTo>
                  <a:cubicBezTo>
                    <a:pt x="8221" y="4037"/>
                    <a:pt x="8322" y="3812"/>
                    <a:pt x="8397" y="3661"/>
                  </a:cubicBezTo>
                  <a:cubicBezTo>
                    <a:pt x="8697" y="2834"/>
                    <a:pt x="8447" y="1832"/>
                    <a:pt x="7795" y="1130"/>
                  </a:cubicBezTo>
                  <a:lnTo>
                    <a:pt x="7795" y="1130"/>
                  </a:lnTo>
                  <a:cubicBezTo>
                    <a:pt x="8447" y="1180"/>
                    <a:pt x="8998" y="1355"/>
                    <a:pt x="9424" y="1656"/>
                  </a:cubicBezTo>
                  <a:cubicBezTo>
                    <a:pt x="9875" y="2007"/>
                    <a:pt x="10151" y="2533"/>
                    <a:pt x="10151" y="3035"/>
                  </a:cubicBezTo>
                  <a:cubicBezTo>
                    <a:pt x="10151" y="3135"/>
                    <a:pt x="10151" y="3235"/>
                    <a:pt x="10126" y="3310"/>
                  </a:cubicBezTo>
                  <a:lnTo>
                    <a:pt x="10276" y="3361"/>
                  </a:lnTo>
                  <a:cubicBezTo>
                    <a:pt x="10302" y="3235"/>
                    <a:pt x="10302" y="3135"/>
                    <a:pt x="10302" y="3035"/>
                  </a:cubicBezTo>
                  <a:cubicBezTo>
                    <a:pt x="10302" y="2483"/>
                    <a:pt x="10001" y="1907"/>
                    <a:pt x="9500" y="1556"/>
                  </a:cubicBezTo>
                  <a:cubicBezTo>
                    <a:pt x="9023" y="1180"/>
                    <a:pt x="8397" y="1005"/>
                    <a:pt x="7645" y="980"/>
                  </a:cubicBezTo>
                  <a:cubicBezTo>
                    <a:pt x="7620" y="954"/>
                    <a:pt x="7595" y="929"/>
                    <a:pt x="7545" y="904"/>
                  </a:cubicBezTo>
                  <a:cubicBezTo>
                    <a:pt x="6892" y="324"/>
                    <a:pt x="5937" y="1"/>
                    <a:pt x="4858" y="1"/>
                  </a:cubicBezTo>
                  <a:close/>
                  <a:moveTo>
                    <a:pt x="1" y="6117"/>
                  </a:moveTo>
                  <a:lnTo>
                    <a:pt x="1" y="6744"/>
                  </a:lnTo>
                  <a:cubicBezTo>
                    <a:pt x="201" y="7396"/>
                    <a:pt x="477" y="8022"/>
                    <a:pt x="828" y="8624"/>
                  </a:cubicBezTo>
                  <a:cubicBezTo>
                    <a:pt x="1028" y="8924"/>
                    <a:pt x="1229" y="9250"/>
                    <a:pt x="1454" y="9551"/>
                  </a:cubicBezTo>
                  <a:cubicBezTo>
                    <a:pt x="1780" y="10002"/>
                    <a:pt x="2106" y="10478"/>
                    <a:pt x="2357" y="11005"/>
                  </a:cubicBezTo>
                  <a:cubicBezTo>
                    <a:pt x="2733" y="11757"/>
                    <a:pt x="2858" y="12584"/>
                    <a:pt x="2783" y="13386"/>
                  </a:cubicBezTo>
                  <a:cubicBezTo>
                    <a:pt x="2733" y="13912"/>
                    <a:pt x="2582" y="14388"/>
                    <a:pt x="2306" y="14764"/>
                  </a:cubicBezTo>
                  <a:cubicBezTo>
                    <a:pt x="2156" y="14990"/>
                    <a:pt x="1956" y="15190"/>
                    <a:pt x="1730" y="15366"/>
                  </a:cubicBezTo>
                  <a:lnTo>
                    <a:pt x="1981" y="15366"/>
                  </a:lnTo>
                  <a:cubicBezTo>
                    <a:pt x="2156" y="15215"/>
                    <a:pt x="2306" y="15040"/>
                    <a:pt x="2432" y="14839"/>
                  </a:cubicBezTo>
                  <a:cubicBezTo>
                    <a:pt x="2707" y="14463"/>
                    <a:pt x="2883" y="13962"/>
                    <a:pt x="2933" y="13386"/>
                  </a:cubicBezTo>
                  <a:cubicBezTo>
                    <a:pt x="3033" y="12584"/>
                    <a:pt x="2858" y="11731"/>
                    <a:pt x="2482" y="10929"/>
                  </a:cubicBezTo>
                  <a:cubicBezTo>
                    <a:pt x="2256" y="10403"/>
                    <a:pt x="1905" y="9927"/>
                    <a:pt x="1580" y="9451"/>
                  </a:cubicBezTo>
                  <a:cubicBezTo>
                    <a:pt x="1354" y="9150"/>
                    <a:pt x="1154" y="8849"/>
                    <a:pt x="953" y="8549"/>
                  </a:cubicBezTo>
                  <a:cubicBezTo>
                    <a:pt x="502" y="7797"/>
                    <a:pt x="201" y="6970"/>
                    <a:pt x="1" y="61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6987226" y="1590733"/>
              <a:ext cx="157224" cy="157639"/>
            </a:xfrm>
            <a:custGeom>
              <a:avLst/>
              <a:gdLst/>
              <a:ahLst/>
              <a:cxnLst/>
              <a:rect l="l" t="t" r="r" b="b"/>
              <a:pathLst>
                <a:path w="1504" h="1508" extrusionOk="0">
                  <a:moveTo>
                    <a:pt x="841" y="0"/>
                  </a:moveTo>
                  <a:cubicBezTo>
                    <a:pt x="577" y="0"/>
                    <a:pt x="327" y="166"/>
                    <a:pt x="226" y="430"/>
                  </a:cubicBezTo>
                  <a:lnTo>
                    <a:pt x="0" y="1106"/>
                  </a:lnTo>
                  <a:lnTo>
                    <a:pt x="1153" y="1507"/>
                  </a:lnTo>
                  <a:lnTo>
                    <a:pt x="1404" y="831"/>
                  </a:lnTo>
                  <a:cubicBezTo>
                    <a:pt x="1504" y="505"/>
                    <a:pt x="1353" y="154"/>
                    <a:pt x="1028" y="29"/>
                  </a:cubicBezTo>
                  <a:cubicBezTo>
                    <a:pt x="966" y="10"/>
                    <a:pt x="903" y="0"/>
                    <a:pt x="8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517350" y="1333052"/>
              <a:ext cx="2486529" cy="1712179"/>
            </a:xfrm>
            <a:custGeom>
              <a:avLst/>
              <a:gdLst/>
              <a:ahLst/>
              <a:cxnLst/>
              <a:rect l="l" t="t" r="r" b="b"/>
              <a:pathLst>
                <a:path w="23786" h="16379" extrusionOk="0">
                  <a:moveTo>
                    <a:pt x="3557" y="0"/>
                  </a:moveTo>
                  <a:cubicBezTo>
                    <a:pt x="3260" y="0"/>
                    <a:pt x="2988" y="188"/>
                    <a:pt x="2908" y="489"/>
                  </a:cubicBezTo>
                  <a:lnTo>
                    <a:pt x="1" y="9762"/>
                  </a:lnTo>
                  <a:lnTo>
                    <a:pt x="1680" y="10288"/>
                  </a:lnTo>
                  <a:lnTo>
                    <a:pt x="8497" y="12494"/>
                  </a:lnTo>
                  <a:lnTo>
                    <a:pt x="8572" y="12494"/>
                  </a:lnTo>
                  <a:lnTo>
                    <a:pt x="14587" y="14449"/>
                  </a:lnTo>
                  <a:lnTo>
                    <a:pt x="15465" y="14724"/>
                  </a:lnTo>
                  <a:lnTo>
                    <a:pt x="15515" y="14724"/>
                  </a:lnTo>
                  <a:lnTo>
                    <a:pt x="20602" y="16353"/>
                  </a:lnTo>
                  <a:lnTo>
                    <a:pt x="20602" y="16378"/>
                  </a:lnTo>
                  <a:lnTo>
                    <a:pt x="20628" y="16328"/>
                  </a:lnTo>
                  <a:lnTo>
                    <a:pt x="21755" y="12844"/>
                  </a:lnTo>
                  <a:lnTo>
                    <a:pt x="23635" y="7130"/>
                  </a:lnTo>
                  <a:cubicBezTo>
                    <a:pt x="23785" y="6704"/>
                    <a:pt x="23560" y="6253"/>
                    <a:pt x="23134" y="6128"/>
                  </a:cubicBezTo>
                  <a:lnTo>
                    <a:pt x="17946" y="4499"/>
                  </a:lnTo>
                  <a:lnTo>
                    <a:pt x="17820" y="4448"/>
                  </a:lnTo>
                  <a:lnTo>
                    <a:pt x="12282" y="2719"/>
                  </a:lnTo>
                  <a:lnTo>
                    <a:pt x="12156" y="2669"/>
                  </a:lnTo>
                  <a:lnTo>
                    <a:pt x="4387" y="213"/>
                  </a:lnTo>
                  <a:lnTo>
                    <a:pt x="3785" y="37"/>
                  </a:lnTo>
                  <a:cubicBezTo>
                    <a:pt x="3709" y="12"/>
                    <a:pt x="3633" y="0"/>
                    <a:pt x="3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6064908" y="1846324"/>
              <a:ext cx="293541" cy="441765"/>
            </a:xfrm>
            <a:custGeom>
              <a:avLst/>
              <a:gdLst/>
              <a:ahLst/>
              <a:cxnLst/>
              <a:rect l="l" t="t" r="r" b="b"/>
              <a:pathLst>
                <a:path w="2808" h="4226" extrusionOk="0">
                  <a:moveTo>
                    <a:pt x="1941" y="1"/>
                  </a:moveTo>
                  <a:cubicBezTo>
                    <a:pt x="1649" y="1"/>
                    <a:pt x="1367" y="184"/>
                    <a:pt x="1254" y="466"/>
                  </a:cubicBezTo>
                  <a:lnTo>
                    <a:pt x="151" y="3173"/>
                  </a:lnTo>
                  <a:cubicBezTo>
                    <a:pt x="1" y="3574"/>
                    <a:pt x="176" y="4000"/>
                    <a:pt x="552" y="4175"/>
                  </a:cubicBezTo>
                  <a:cubicBezTo>
                    <a:pt x="643" y="4209"/>
                    <a:pt x="737" y="4225"/>
                    <a:pt x="829" y="4225"/>
                  </a:cubicBezTo>
                  <a:cubicBezTo>
                    <a:pt x="1143" y="4225"/>
                    <a:pt x="1439" y="4040"/>
                    <a:pt x="1555" y="3749"/>
                  </a:cubicBezTo>
                  <a:lnTo>
                    <a:pt x="2658" y="1042"/>
                  </a:lnTo>
                  <a:cubicBezTo>
                    <a:pt x="2808" y="666"/>
                    <a:pt x="2633" y="215"/>
                    <a:pt x="2232" y="65"/>
                  </a:cubicBezTo>
                  <a:cubicBezTo>
                    <a:pt x="2138" y="21"/>
                    <a:pt x="2039" y="1"/>
                    <a:pt x="1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5981070" y="1930162"/>
              <a:ext cx="461219" cy="272941"/>
            </a:xfrm>
            <a:custGeom>
              <a:avLst/>
              <a:gdLst/>
              <a:ahLst/>
              <a:cxnLst/>
              <a:rect l="l" t="t" r="r" b="b"/>
              <a:pathLst>
                <a:path w="4412" h="2611" extrusionOk="0">
                  <a:moveTo>
                    <a:pt x="839" y="1"/>
                  </a:moveTo>
                  <a:cubicBezTo>
                    <a:pt x="546" y="1"/>
                    <a:pt x="264" y="184"/>
                    <a:pt x="151" y="466"/>
                  </a:cubicBezTo>
                  <a:cubicBezTo>
                    <a:pt x="1" y="867"/>
                    <a:pt x="176" y="1293"/>
                    <a:pt x="552" y="1468"/>
                  </a:cubicBezTo>
                  <a:lnTo>
                    <a:pt x="3259" y="2546"/>
                  </a:lnTo>
                  <a:cubicBezTo>
                    <a:pt x="3359" y="2590"/>
                    <a:pt x="3461" y="2610"/>
                    <a:pt x="3560" y="2610"/>
                  </a:cubicBezTo>
                  <a:cubicBezTo>
                    <a:pt x="3857" y="2610"/>
                    <a:pt x="4130" y="2427"/>
                    <a:pt x="4262" y="2145"/>
                  </a:cubicBezTo>
                  <a:cubicBezTo>
                    <a:pt x="4412" y="1744"/>
                    <a:pt x="4237" y="1318"/>
                    <a:pt x="3836" y="1142"/>
                  </a:cubicBezTo>
                  <a:lnTo>
                    <a:pt x="1129" y="65"/>
                  </a:lnTo>
                  <a:cubicBezTo>
                    <a:pt x="1035" y="21"/>
                    <a:pt x="936"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517350" y="1328452"/>
              <a:ext cx="458606" cy="1080160"/>
            </a:xfrm>
            <a:custGeom>
              <a:avLst/>
              <a:gdLst/>
              <a:ahLst/>
              <a:cxnLst/>
              <a:rect l="l" t="t" r="r" b="b"/>
              <a:pathLst>
                <a:path w="4387" h="10333" extrusionOk="0">
                  <a:moveTo>
                    <a:pt x="3448" y="0"/>
                  </a:moveTo>
                  <a:cubicBezTo>
                    <a:pt x="3217" y="0"/>
                    <a:pt x="3012" y="144"/>
                    <a:pt x="2933" y="382"/>
                  </a:cubicBezTo>
                  <a:lnTo>
                    <a:pt x="1" y="9806"/>
                  </a:lnTo>
                  <a:lnTo>
                    <a:pt x="1680" y="10332"/>
                  </a:lnTo>
                  <a:lnTo>
                    <a:pt x="4387" y="257"/>
                  </a:lnTo>
                  <a:lnTo>
                    <a:pt x="3635" y="31"/>
                  </a:lnTo>
                  <a:cubicBezTo>
                    <a:pt x="3572" y="10"/>
                    <a:pt x="3509" y="0"/>
                    <a:pt x="34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5850087" y="1727258"/>
              <a:ext cx="752043" cy="691813"/>
            </a:xfrm>
            <a:custGeom>
              <a:avLst/>
              <a:gdLst/>
              <a:ahLst/>
              <a:cxnLst/>
              <a:rect l="l" t="t" r="r" b="b"/>
              <a:pathLst>
                <a:path w="7194" h="6618" extrusionOk="0">
                  <a:moveTo>
                    <a:pt x="3434" y="76"/>
                  </a:moveTo>
                  <a:cubicBezTo>
                    <a:pt x="3986" y="76"/>
                    <a:pt x="4537" y="201"/>
                    <a:pt x="5038" y="502"/>
                  </a:cubicBezTo>
                  <a:cubicBezTo>
                    <a:pt x="5790" y="928"/>
                    <a:pt x="6342" y="1630"/>
                    <a:pt x="6567" y="2482"/>
                  </a:cubicBezTo>
                  <a:cubicBezTo>
                    <a:pt x="6768" y="3309"/>
                    <a:pt x="6668" y="4186"/>
                    <a:pt x="6216" y="4938"/>
                  </a:cubicBezTo>
                  <a:cubicBezTo>
                    <a:pt x="5790" y="5690"/>
                    <a:pt x="5089" y="6216"/>
                    <a:pt x="4261" y="6442"/>
                  </a:cubicBezTo>
                  <a:cubicBezTo>
                    <a:pt x="3989" y="6516"/>
                    <a:pt x="3712" y="6552"/>
                    <a:pt x="3435" y="6552"/>
                  </a:cubicBezTo>
                  <a:cubicBezTo>
                    <a:pt x="2870" y="6552"/>
                    <a:pt x="2310" y="6402"/>
                    <a:pt x="1805" y="6116"/>
                  </a:cubicBezTo>
                  <a:cubicBezTo>
                    <a:pt x="1053" y="5690"/>
                    <a:pt x="527" y="4988"/>
                    <a:pt x="302" y="4136"/>
                  </a:cubicBezTo>
                  <a:cubicBezTo>
                    <a:pt x="76" y="3309"/>
                    <a:pt x="176" y="2432"/>
                    <a:pt x="627" y="1680"/>
                  </a:cubicBezTo>
                  <a:cubicBezTo>
                    <a:pt x="1229" y="652"/>
                    <a:pt x="2307" y="76"/>
                    <a:pt x="3434" y="76"/>
                  </a:cubicBezTo>
                  <a:close/>
                  <a:moveTo>
                    <a:pt x="3433" y="1"/>
                  </a:moveTo>
                  <a:cubicBezTo>
                    <a:pt x="2289" y="1"/>
                    <a:pt x="1173" y="597"/>
                    <a:pt x="552" y="1655"/>
                  </a:cubicBezTo>
                  <a:cubicBezTo>
                    <a:pt x="126" y="2407"/>
                    <a:pt x="1" y="3309"/>
                    <a:pt x="226" y="4161"/>
                  </a:cubicBezTo>
                  <a:cubicBezTo>
                    <a:pt x="452" y="5013"/>
                    <a:pt x="1003" y="5740"/>
                    <a:pt x="1755" y="6166"/>
                  </a:cubicBezTo>
                  <a:cubicBezTo>
                    <a:pt x="2282" y="6467"/>
                    <a:pt x="2833" y="6617"/>
                    <a:pt x="3409" y="6617"/>
                  </a:cubicBezTo>
                  <a:cubicBezTo>
                    <a:pt x="3710" y="6617"/>
                    <a:pt x="3986" y="6592"/>
                    <a:pt x="4287" y="6517"/>
                  </a:cubicBezTo>
                  <a:cubicBezTo>
                    <a:pt x="5139" y="6266"/>
                    <a:pt x="5840" y="5740"/>
                    <a:pt x="6292" y="4963"/>
                  </a:cubicBezTo>
                  <a:cubicBezTo>
                    <a:pt x="7194" y="3384"/>
                    <a:pt x="6668" y="1354"/>
                    <a:pt x="5089" y="452"/>
                  </a:cubicBezTo>
                  <a:cubicBezTo>
                    <a:pt x="4567" y="146"/>
                    <a:pt x="3997" y="1"/>
                    <a:pt x="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6848298" y="1720358"/>
              <a:ext cx="180954" cy="94081"/>
            </a:xfrm>
            <a:custGeom>
              <a:avLst/>
              <a:gdLst/>
              <a:ahLst/>
              <a:cxnLst/>
              <a:rect l="l" t="t" r="r" b="b"/>
              <a:pathLst>
                <a:path w="1731" h="900" extrusionOk="0">
                  <a:moveTo>
                    <a:pt x="269" y="1"/>
                  </a:moveTo>
                  <a:cubicBezTo>
                    <a:pt x="168" y="1"/>
                    <a:pt x="71" y="68"/>
                    <a:pt x="51" y="167"/>
                  </a:cubicBezTo>
                  <a:cubicBezTo>
                    <a:pt x="1" y="317"/>
                    <a:pt x="76" y="443"/>
                    <a:pt x="201" y="493"/>
                  </a:cubicBezTo>
                  <a:lnTo>
                    <a:pt x="1354" y="894"/>
                  </a:lnTo>
                  <a:cubicBezTo>
                    <a:pt x="1374" y="898"/>
                    <a:pt x="1395" y="900"/>
                    <a:pt x="1417" y="900"/>
                  </a:cubicBezTo>
                  <a:cubicBezTo>
                    <a:pt x="1526" y="900"/>
                    <a:pt x="1638" y="844"/>
                    <a:pt x="1680" y="718"/>
                  </a:cubicBezTo>
                  <a:cubicBezTo>
                    <a:pt x="1730" y="593"/>
                    <a:pt x="1655" y="443"/>
                    <a:pt x="1530" y="418"/>
                  </a:cubicBezTo>
                  <a:lnTo>
                    <a:pt x="352" y="17"/>
                  </a:lnTo>
                  <a:cubicBezTo>
                    <a:pt x="325" y="6"/>
                    <a:pt x="297"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7089357" y="1801583"/>
              <a:ext cx="180850" cy="95127"/>
            </a:xfrm>
            <a:custGeom>
              <a:avLst/>
              <a:gdLst/>
              <a:ahLst/>
              <a:cxnLst/>
              <a:rect l="l" t="t" r="r" b="b"/>
              <a:pathLst>
                <a:path w="1730" h="910" extrusionOk="0">
                  <a:moveTo>
                    <a:pt x="294" y="1"/>
                  </a:moveTo>
                  <a:cubicBezTo>
                    <a:pt x="191" y="1"/>
                    <a:pt x="90" y="68"/>
                    <a:pt x="51" y="167"/>
                  </a:cubicBezTo>
                  <a:cubicBezTo>
                    <a:pt x="1" y="317"/>
                    <a:pt x="76" y="443"/>
                    <a:pt x="201" y="493"/>
                  </a:cubicBezTo>
                  <a:lnTo>
                    <a:pt x="1379" y="894"/>
                  </a:lnTo>
                  <a:cubicBezTo>
                    <a:pt x="1405" y="904"/>
                    <a:pt x="1432" y="909"/>
                    <a:pt x="1459" y="909"/>
                  </a:cubicBezTo>
                  <a:cubicBezTo>
                    <a:pt x="1562" y="909"/>
                    <a:pt x="1660" y="837"/>
                    <a:pt x="1680" y="718"/>
                  </a:cubicBezTo>
                  <a:cubicBezTo>
                    <a:pt x="1730" y="593"/>
                    <a:pt x="1655" y="443"/>
                    <a:pt x="1529" y="418"/>
                  </a:cubicBezTo>
                  <a:lnTo>
                    <a:pt x="376" y="17"/>
                  </a:lnTo>
                  <a:cubicBezTo>
                    <a:pt x="350" y="6"/>
                    <a:pt x="322"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7487638" y="2252761"/>
              <a:ext cx="196530" cy="172169"/>
            </a:xfrm>
            <a:custGeom>
              <a:avLst/>
              <a:gdLst/>
              <a:ahLst/>
              <a:cxnLst/>
              <a:rect l="l" t="t" r="r" b="b"/>
              <a:pathLst>
                <a:path w="1880" h="1647" extrusionOk="0">
                  <a:moveTo>
                    <a:pt x="933" y="0"/>
                  </a:moveTo>
                  <a:cubicBezTo>
                    <a:pt x="649" y="0"/>
                    <a:pt x="376" y="145"/>
                    <a:pt x="226" y="412"/>
                  </a:cubicBezTo>
                  <a:cubicBezTo>
                    <a:pt x="0" y="788"/>
                    <a:pt x="125" y="1290"/>
                    <a:pt x="526" y="1540"/>
                  </a:cubicBezTo>
                  <a:cubicBezTo>
                    <a:pt x="647" y="1613"/>
                    <a:pt x="780" y="1646"/>
                    <a:pt x="913" y="1646"/>
                  </a:cubicBezTo>
                  <a:cubicBezTo>
                    <a:pt x="1195" y="1646"/>
                    <a:pt x="1476" y="1495"/>
                    <a:pt x="1629" y="1239"/>
                  </a:cubicBezTo>
                  <a:cubicBezTo>
                    <a:pt x="1880" y="838"/>
                    <a:pt x="1729" y="337"/>
                    <a:pt x="1353" y="112"/>
                  </a:cubicBezTo>
                  <a:cubicBezTo>
                    <a:pt x="1220" y="36"/>
                    <a:pt x="1075" y="0"/>
                    <a:pt x="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7592383" y="2459742"/>
              <a:ext cx="196635" cy="172692"/>
            </a:xfrm>
            <a:custGeom>
              <a:avLst/>
              <a:gdLst/>
              <a:ahLst/>
              <a:cxnLst/>
              <a:rect l="l" t="t" r="r" b="b"/>
              <a:pathLst>
                <a:path w="1881" h="1652" extrusionOk="0">
                  <a:moveTo>
                    <a:pt x="933" y="0"/>
                  </a:moveTo>
                  <a:cubicBezTo>
                    <a:pt x="649" y="0"/>
                    <a:pt x="376" y="145"/>
                    <a:pt x="226" y="412"/>
                  </a:cubicBezTo>
                  <a:cubicBezTo>
                    <a:pt x="1" y="813"/>
                    <a:pt x="126" y="1315"/>
                    <a:pt x="527" y="1540"/>
                  </a:cubicBezTo>
                  <a:cubicBezTo>
                    <a:pt x="652" y="1615"/>
                    <a:pt x="794" y="1652"/>
                    <a:pt x="936" y="1652"/>
                  </a:cubicBezTo>
                  <a:cubicBezTo>
                    <a:pt x="1220" y="1652"/>
                    <a:pt x="1504" y="1507"/>
                    <a:pt x="1655" y="1239"/>
                  </a:cubicBezTo>
                  <a:cubicBezTo>
                    <a:pt x="1880" y="838"/>
                    <a:pt x="1730" y="337"/>
                    <a:pt x="1354" y="112"/>
                  </a:cubicBezTo>
                  <a:cubicBezTo>
                    <a:pt x="1220" y="36"/>
                    <a:pt x="1075" y="0"/>
                    <a:pt x="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7380176" y="2530409"/>
              <a:ext cx="196635" cy="172169"/>
            </a:xfrm>
            <a:custGeom>
              <a:avLst/>
              <a:gdLst/>
              <a:ahLst/>
              <a:cxnLst/>
              <a:rect l="l" t="t" r="r" b="b"/>
              <a:pathLst>
                <a:path w="1881" h="1647" extrusionOk="0">
                  <a:moveTo>
                    <a:pt x="933" y="1"/>
                  </a:moveTo>
                  <a:cubicBezTo>
                    <a:pt x="649" y="1"/>
                    <a:pt x="376" y="146"/>
                    <a:pt x="226" y="413"/>
                  </a:cubicBezTo>
                  <a:cubicBezTo>
                    <a:pt x="0" y="789"/>
                    <a:pt x="126" y="1290"/>
                    <a:pt x="527" y="1541"/>
                  </a:cubicBezTo>
                  <a:cubicBezTo>
                    <a:pt x="655" y="1613"/>
                    <a:pt x="794" y="1647"/>
                    <a:pt x="931" y="1647"/>
                  </a:cubicBezTo>
                  <a:cubicBezTo>
                    <a:pt x="1221" y="1647"/>
                    <a:pt x="1501" y="1496"/>
                    <a:pt x="1655" y="1240"/>
                  </a:cubicBezTo>
                  <a:cubicBezTo>
                    <a:pt x="1880" y="839"/>
                    <a:pt x="1730" y="338"/>
                    <a:pt x="1354" y="112"/>
                  </a:cubicBezTo>
                  <a:cubicBezTo>
                    <a:pt x="1220" y="37"/>
                    <a:pt x="1075" y="1"/>
                    <a:pt x="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7275326" y="2344962"/>
              <a:ext cx="196635" cy="172169"/>
            </a:xfrm>
            <a:custGeom>
              <a:avLst/>
              <a:gdLst/>
              <a:ahLst/>
              <a:cxnLst/>
              <a:rect l="l" t="t" r="r" b="b"/>
              <a:pathLst>
                <a:path w="1881" h="1647" extrusionOk="0">
                  <a:moveTo>
                    <a:pt x="967" y="1"/>
                  </a:moveTo>
                  <a:cubicBezTo>
                    <a:pt x="683" y="1"/>
                    <a:pt x="397" y="152"/>
                    <a:pt x="227" y="408"/>
                  </a:cubicBezTo>
                  <a:cubicBezTo>
                    <a:pt x="1" y="809"/>
                    <a:pt x="151" y="1310"/>
                    <a:pt x="527" y="1535"/>
                  </a:cubicBezTo>
                  <a:cubicBezTo>
                    <a:pt x="661" y="1611"/>
                    <a:pt x="806" y="1647"/>
                    <a:pt x="948" y="1647"/>
                  </a:cubicBezTo>
                  <a:cubicBezTo>
                    <a:pt x="1232" y="1647"/>
                    <a:pt x="1505" y="1502"/>
                    <a:pt x="1655" y="1235"/>
                  </a:cubicBezTo>
                  <a:cubicBezTo>
                    <a:pt x="1881" y="859"/>
                    <a:pt x="1755" y="332"/>
                    <a:pt x="1354" y="107"/>
                  </a:cubicBezTo>
                  <a:cubicBezTo>
                    <a:pt x="1234" y="35"/>
                    <a:pt x="1100" y="1"/>
                    <a:pt x="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6575878" y="2445316"/>
              <a:ext cx="138930" cy="120215"/>
            </a:xfrm>
            <a:custGeom>
              <a:avLst/>
              <a:gdLst/>
              <a:ahLst/>
              <a:cxnLst/>
              <a:rect l="l" t="t" r="r" b="b"/>
              <a:pathLst>
                <a:path w="1329" h="1150" extrusionOk="0">
                  <a:moveTo>
                    <a:pt x="1064" y="1"/>
                  </a:moveTo>
                  <a:cubicBezTo>
                    <a:pt x="899" y="1"/>
                    <a:pt x="649" y="127"/>
                    <a:pt x="426" y="350"/>
                  </a:cubicBezTo>
                  <a:cubicBezTo>
                    <a:pt x="126" y="626"/>
                    <a:pt x="0" y="976"/>
                    <a:pt x="126" y="1102"/>
                  </a:cubicBezTo>
                  <a:cubicBezTo>
                    <a:pt x="158" y="1134"/>
                    <a:pt x="204" y="1150"/>
                    <a:pt x="260" y="1150"/>
                  </a:cubicBezTo>
                  <a:cubicBezTo>
                    <a:pt x="419" y="1150"/>
                    <a:pt x="655" y="1023"/>
                    <a:pt x="877" y="801"/>
                  </a:cubicBezTo>
                  <a:cubicBezTo>
                    <a:pt x="1178" y="525"/>
                    <a:pt x="1329" y="199"/>
                    <a:pt x="1203" y="49"/>
                  </a:cubicBezTo>
                  <a:cubicBezTo>
                    <a:pt x="1171" y="16"/>
                    <a:pt x="1123" y="1"/>
                    <a:pt x="1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6759234" y="2500302"/>
              <a:ext cx="138930" cy="119274"/>
            </a:xfrm>
            <a:custGeom>
              <a:avLst/>
              <a:gdLst/>
              <a:ahLst/>
              <a:cxnLst/>
              <a:rect l="l" t="t" r="r" b="b"/>
              <a:pathLst>
                <a:path w="1329" h="1141" extrusionOk="0">
                  <a:moveTo>
                    <a:pt x="1087" y="1"/>
                  </a:moveTo>
                  <a:cubicBezTo>
                    <a:pt x="922" y="1"/>
                    <a:pt x="673" y="122"/>
                    <a:pt x="452" y="325"/>
                  </a:cubicBezTo>
                  <a:cubicBezTo>
                    <a:pt x="151" y="626"/>
                    <a:pt x="1" y="952"/>
                    <a:pt x="126" y="1077"/>
                  </a:cubicBezTo>
                  <a:cubicBezTo>
                    <a:pt x="162" y="1120"/>
                    <a:pt x="217" y="1141"/>
                    <a:pt x="284" y="1141"/>
                  </a:cubicBezTo>
                  <a:cubicBezTo>
                    <a:pt x="449" y="1141"/>
                    <a:pt x="689" y="1015"/>
                    <a:pt x="903" y="801"/>
                  </a:cubicBezTo>
                  <a:cubicBezTo>
                    <a:pt x="1204" y="526"/>
                    <a:pt x="1329" y="175"/>
                    <a:pt x="1229" y="49"/>
                  </a:cubicBezTo>
                  <a:cubicBezTo>
                    <a:pt x="1196" y="16"/>
                    <a:pt x="1147" y="1"/>
                    <a:pt x="10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6934749" y="2560620"/>
              <a:ext cx="139035" cy="117706"/>
            </a:xfrm>
            <a:custGeom>
              <a:avLst/>
              <a:gdLst/>
              <a:ahLst/>
              <a:cxnLst/>
              <a:rect l="l" t="t" r="r" b="b"/>
              <a:pathLst>
                <a:path w="1330" h="1126" extrusionOk="0">
                  <a:moveTo>
                    <a:pt x="1067" y="0"/>
                  </a:moveTo>
                  <a:cubicBezTo>
                    <a:pt x="908" y="0"/>
                    <a:pt x="673" y="122"/>
                    <a:pt x="452" y="325"/>
                  </a:cubicBezTo>
                  <a:cubicBezTo>
                    <a:pt x="151" y="625"/>
                    <a:pt x="1" y="951"/>
                    <a:pt x="126" y="1076"/>
                  </a:cubicBezTo>
                  <a:cubicBezTo>
                    <a:pt x="159" y="1110"/>
                    <a:pt x="208" y="1125"/>
                    <a:pt x="267" y="1125"/>
                  </a:cubicBezTo>
                  <a:cubicBezTo>
                    <a:pt x="431" y="1125"/>
                    <a:pt x="675" y="1004"/>
                    <a:pt x="878" y="801"/>
                  </a:cubicBezTo>
                  <a:cubicBezTo>
                    <a:pt x="1179" y="500"/>
                    <a:pt x="1329" y="174"/>
                    <a:pt x="1204" y="49"/>
                  </a:cubicBezTo>
                  <a:cubicBezTo>
                    <a:pt x="1171" y="16"/>
                    <a:pt x="1124" y="0"/>
                    <a:pt x="1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6746167" y="1611954"/>
              <a:ext cx="647192" cy="395770"/>
            </a:xfrm>
            <a:custGeom>
              <a:avLst/>
              <a:gdLst/>
              <a:ahLst/>
              <a:cxnLst/>
              <a:rect l="l" t="t" r="r" b="b"/>
              <a:pathLst>
                <a:path w="6191" h="3786" extrusionOk="0">
                  <a:moveTo>
                    <a:pt x="401" y="1"/>
                  </a:moveTo>
                  <a:lnTo>
                    <a:pt x="0" y="2081"/>
                  </a:lnTo>
                  <a:lnTo>
                    <a:pt x="5439" y="3785"/>
                  </a:lnTo>
                  <a:lnTo>
                    <a:pt x="6191" y="1831"/>
                  </a:lnTo>
                  <a:lnTo>
                    <a:pt x="6065" y="1780"/>
                  </a:lnTo>
                  <a:lnTo>
                    <a:pt x="5364" y="3635"/>
                  </a:lnTo>
                  <a:lnTo>
                    <a:pt x="151" y="2006"/>
                  </a:lnTo>
                  <a:lnTo>
                    <a:pt x="527" y="51"/>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6405590" y="1950651"/>
              <a:ext cx="867243" cy="921685"/>
            </a:xfrm>
            <a:custGeom>
              <a:avLst/>
              <a:gdLst/>
              <a:ahLst/>
              <a:cxnLst/>
              <a:rect l="l" t="t" r="r" b="b"/>
              <a:pathLst>
                <a:path w="8296" h="8817" extrusionOk="0">
                  <a:moveTo>
                    <a:pt x="3653" y="1"/>
                  </a:moveTo>
                  <a:cubicBezTo>
                    <a:pt x="3231" y="1"/>
                    <a:pt x="2838" y="242"/>
                    <a:pt x="2657" y="646"/>
                  </a:cubicBezTo>
                  <a:lnTo>
                    <a:pt x="0" y="6586"/>
                  </a:lnTo>
                  <a:lnTo>
                    <a:pt x="75" y="6611"/>
                  </a:lnTo>
                  <a:lnTo>
                    <a:pt x="2707" y="671"/>
                  </a:lnTo>
                  <a:cubicBezTo>
                    <a:pt x="2886" y="293"/>
                    <a:pt x="3254" y="73"/>
                    <a:pt x="3636" y="73"/>
                  </a:cubicBezTo>
                  <a:cubicBezTo>
                    <a:pt x="3736" y="73"/>
                    <a:pt x="3836" y="88"/>
                    <a:pt x="3935" y="119"/>
                  </a:cubicBezTo>
                  <a:lnTo>
                    <a:pt x="7444" y="1172"/>
                  </a:lnTo>
                  <a:cubicBezTo>
                    <a:pt x="7920" y="1322"/>
                    <a:pt x="8221" y="1824"/>
                    <a:pt x="8146" y="2325"/>
                  </a:cubicBezTo>
                  <a:lnTo>
                    <a:pt x="7043" y="8315"/>
                  </a:lnTo>
                  <a:lnTo>
                    <a:pt x="6968" y="8816"/>
                  </a:lnTo>
                  <a:lnTo>
                    <a:pt x="7018" y="8816"/>
                  </a:lnTo>
                  <a:lnTo>
                    <a:pt x="7118" y="8290"/>
                  </a:lnTo>
                  <a:lnTo>
                    <a:pt x="8196" y="2350"/>
                  </a:lnTo>
                  <a:cubicBezTo>
                    <a:pt x="8296" y="1799"/>
                    <a:pt x="7970" y="1272"/>
                    <a:pt x="7444" y="1122"/>
                  </a:cubicBezTo>
                  <a:lnTo>
                    <a:pt x="3960" y="44"/>
                  </a:lnTo>
                  <a:cubicBezTo>
                    <a:pt x="3858" y="15"/>
                    <a:pt x="3754" y="1"/>
                    <a:pt x="3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6678010" y="2165473"/>
              <a:ext cx="500526" cy="266669"/>
            </a:xfrm>
            <a:custGeom>
              <a:avLst/>
              <a:gdLst/>
              <a:ahLst/>
              <a:cxnLst/>
              <a:rect l="l" t="t" r="r" b="b"/>
              <a:pathLst>
                <a:path w="4788" h="2551" extrusionOk="0">
                  <a:moveTo>
                    <a:pt x="846" y="69"/>
                  </a:moveTo>
                  <a:cubicBezTo>
                    <a:pt x="908" y="69"/>
                    <a:pt x="970" y="78"/>
                    <a:pt x="1028" y="94"/>
                  </a:cubicBezTo>
                  <a:lnTo>
                    <a:pt x="4186" y="1047"/>
                  </a:lnTo>
                  <a:cubicBezTo>
                    <a:pt x="4236" y="1047"/>
                    <a:pt x="4286" y="1072"/>
                    <a:pt x="4337" y="1097"/>
                  </a:cubicBezTo>
                  <a:cubicBezTo>
                    <a:pt x="4462" y="1172"/>
                    <a:pt x="4537" y="1272"/>
                    <a:pt x="4612" y="1398"/>
                  </a:cubicBezTo>
                  <a:cubicBezTo>
                    <a:pt x="4712" y="1573"/>
                    <a:pt x="4738" y="1774"/>
                    <a:pt x="4662" y="1949"/>
                  </a:cubicBezTo>
                  <a:cubicBezTo>
                    <a:pt x="4612" y="2150"/>
                    <a:pt x="4487" y="2300"/>
                    <a:pt x="4311" y="2400"/>
                  </a:cubicBezTo>
                  <a:cubicBezTo>
                    <a:pt x="4209" y="2459"/>
                    <a:pt x="4097" y="2483"/>
                    <a:pt x="3987" y="2483"/>
                  </a:cubicBezTo>
                  <a:cubicBezTo>
                    <a:pt x="3910" y="2483"/>
                    <a:pt x="3833" y="2471"/>
                    <a:pt x="3760" y="2450"/>
                  </a:cubicBezTo>
                  <a:lnTo>
                    <a:pt x="602" y="1523"/>
                  </a:lnTo>
                  <a:cubicBezTo>
                    <a:pt x="427" y="1473"/>
                    <a:pt x="276" y="1348"/>
                    <a:pt x="176" y="1172"/>
                  </a:cubicBezTo>
                  <a:cubicBezTo>
                    <a:pt x="76" y="997"/>
                    <a:pt x="51" y="796"/>
                    <a:pt x="126" y="596"/>
                  </a:cubicBezTo>
                  <a:cubicBezTo>
                    <a:pt x="176" y="420"/>
                    <a:pt x="301" y="270"/>
                    <a:pt x="477" y="170"/>
                  </a:cubicBezTo>
                  <a:cubicBezTo>
                    <a:pt x="594" y="103"/>
                    <a:pt x="722" y="69"/>
                    <a:pt x="846" y="69"/>
                  </a:cubicBezTo>
                  <a:close/>
                  <a:moveTo>
                    <a:pt x="809" y="1"/>
                  </a:moveTo>
                  <a:cubicBezTo>
                    <a:pt x="683" y="1"/>
                    <a:pt x="558" y="34"/>
                    <a:pt x="452" y="94"/>
                  </a:cubicBezTo>
                  <a:cubicBezTo>
                    <a:pt x="251" y="220"/>
                    <a:pt x="101" y="370"/>
                    <a:pt x="51" y="596"/>
                  </a:cubicBezTo>
                  <a:cubicBezTo>
                    <a:pt x="1" y="796"/>
                    <a:pt x="1" y="997"/>
                    <a:pt x="126" y="1197"/>
                  </a:cubicBezTo>
                  <a:cubicBezTo>
                    <a:pt x="176" y="1323"/>
                    <a:pt x="301" y="1448"/>
                    <a:pt x="427" y="1498"/>
                  </a:cubicBezTo>
                  <a:cubicBezTo>
                    <a:pt x="477" y="1548"/>
                    <a:pt x="527" y="1573"/>
                    <a:pt x="602" y="1598"/>
                  </a:cubicBezTo>
                  <a:lnTo>
                    <a:pt x="3735" y="2526"/>
                  </a:lnTo>
                  <a:cubicBezTo>
                    <a:pt x="3802" y="2542"/>
                    <a:pt x="3871" y="2551"/>
                    <a:pt x="3941" y="2551"/>
                  </a:cubicBezTo>
                  <a:cubicBezTo>
                    <a:pt x="4080" y="2551"/>
                    <a:pt x="4220" y="2517"/>
                    <a:pt x="4337" y="2450"/>
                  </a:cubicBezTo>
                  <a:cubicBezTo>
                    <a:pt x="4537" y="2350"/>
                    <a:pt x="4662" y="2175"/>
                    <a:pt x="4738" y="1974"/>
                  </a:cubicBezTo>
                  <a:cubicBezTo>
                    <a:pt x="4788" y="1774"/>
                    <a:pt x="4763" y="1548"/>
                    <a:pt x="4662" y="1373"/>
                  </a:cubicBezTo>
                  <a:cubicBezTo>
                    <a:pt x="4562" y="1172"/>
                    <a:pt x="4387" y="1047"/>
                    <a:pt x="4186" y="972"/>
                  </a:cubicBezTo>
                  <a:lnTo>
                    <a:pt x="1053" y="44"/>
                  </a:lnTo>
                  <a:cubicBezTo>
                    <a:pt x="974" y="15"/>
                    <a:pt x="891" y="1"/>
                    <a:pt x="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7042212" y="2675714"/>
              <a:ext cx="749429" cy="366918"/>
            </a:xfrm>
            <a:custGeom>
              <a:avLst/>
              <a:gdLst/>
              <a:ahLst/>
              <a:cxnLst/>
              <a:rect l="l" t="t" r="r" b="b"/>
              <a:pathLst>
                <a:path w="7169" h="3510" extrusionOk="0">
                  <a:moveTo>
                    <a:pt x="7168" y="0"/>
                  </a:moveTo>
                  <a:lnTo>
                    <a:pt x="1028" y="1354"/>
                  </a:lnTo>
                  <a:lnTo>
                    <a:pt x="953" y="1379"/>
                  </a:lnTo>
                  <a:lnTo>
                    <a:pt x="0" y="1605"/>
                  </a:lnTo>
                  <a:lnTo>
                    <a:pt x="878" y="1880"/>
                  </a:lnTo>
                  <a:lnTo>
                    <a:pt x="928" y="1880"/>
                  </a:lnTo>
                  <a:lnTo>
                    <a:pt x="6015" y="3509"/>
                  </a:lnTo>
                  <a:lnTo>
                    <a:pt x="6041" y="3484"/>
                  </a:lnTo>
                  <a:lnTo>
                    <a:pt x="7168" y="0"/>
                  </a:ln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873712" y="2665678"/>
              <a:ext cx="2444505" cy="1540219"/>
            </a:xfrm>
            <a:custGeom>
              <a:avLst/>
              <a:gdLst/>
              <a:ahLst/>
              <a:cxnLst/>
              <a:rect l="l" t="t" r="r" b="b"/>
              <a:pathLst>
                <a:path w="23384" h="14734" extrusionOk="0">
                  <a:moveTo>
                    <a:pt x="20604" y="1"/>
                  </a:moveTo>
                  <a:cubicBezTo>
                    <a:pt x="20545" y="1"/>
                    <a:pt x="20486" y="7"/>
                    <a:pt x="20427" y="21"/>
                  </a:cubicBezTo>
                  <a:lnTo>
                    <a:pt x="15113" y="1199"/>
                  </a:lnTo>
                  <a:lnTo>
                    <a:pt x="14988" y="1224"/>
                  </a:lnTo>
                  <a:lnTo>
                    <a:pt x="9324" y="2477"/>
                  </a:lnTo>
                  <a:lnTo>
                    <a:pt x="9198" y="2503"/>
                  </a:lnTo>
                  <a:lnTo>
                    <a:pt x="1228" y="4282"/>
                  </a:lnTo>
                  <a:lnTo>
                    <a:pt x="627" y="4432"/>
                  </a:lnTo>
                  <a:cubicBezTo>
                    <a:pt x="251" y="4508"/>
                    <a:pt x="0" y="4883"/>
                    <a:pt x="101" y="5284"/>
                  </a:cubicBezTo>
                  <a:lnTo>
                    <a:pt x="2256" y="14733"/>
                  </a:lnTo>
                  <a:lnTo>
                    <a:pt x="3960" y="14382"/>
                  </a:lnTo>
                  <a:lnTo>
                    <a:pt x="10953" y="12853"/>
                  </a:lnTo>
                  <a:lnTo>
                    <a:pt x="11028" y="12828"/>
                  </a:lnTo>
                  <a:lnTo>
                    <a:pt x="18096" y="11300"/>
                  </a:lnTo>
                  <a:lnTo>
                    <a:pt x="18171" y="11274"/>
                  </a:lnTo>
                  <a:lnTo>
                    <a:pt x="23384" y="10147"/>
                  </a:lnTo>
                  <a:lnTo>
                    <a:pt x="21379" y="623"/>
                  </a:lnTo>
                  <a:cubicBezTo>
                    <a:pt x="21293" y="256"/>
                    <a:pt x="20965" y="1"/>
                    <a:pt x="206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6452735" y="3388755"/>
              <a:ext cx="235837" cy="456922"/>
            </a:xfrm>
            <a:custGeom>
              <a:avLst/>
              <a:gdLst/>
              <a:ahLst/>
              <a:cxnLst/>
              <a:rect l="l" t="t" r="r" b="b"/>
              <a:pathLst>
                <a:path w="2256" h="4371" extrusionOk="0">
                  <a:moveTo>
                    <a:pt x="844" y="1"/>
                  </a:moveTo>
                  <a:cubicBezTo>
                    <a:pt x="789" y="1"/>
                    <a:pt x="733" y="8"/>
                    <a:pt x="677" y="22"/>
                  </a:cubicBezTo>
                  <a:cubicBezTo>
                    <a:pt x="251" y="97"/>
                    <a:pt x="0" y="498"/>
                    <a:pt x="100" y="924"/>
                  </a:cubicBezTo>
                  <a:lnTo>
                    <a:pt x="702" y="3756"/>
                  </a:lnTo>
                  <a:cubicBezTo>
                    <a:pt x="768" y="4132"/>
                    <a:pt x="1088" y="4371"/>
                    <a:pt x="1454" y="4371"/>
                  </a:cubicBezTo>
                  <a:cubicBezTo>
                    <a:pt x="1504" y="4371"/>
                    <a:pt x="1554" y="4366"/>
                    <a:pt x="1604" y="4357"/>
                  </a:cubicBezTo>
                  <a:cubicBezTo>
                    <a:pt x="2005" y="4257"/>
                    <a:pt x="2256" y="3856"/>
                    <a:pt x="2181" y="3455"/>
                  </a:cubicBezTo>
                  <a:lnTo>
                    <a:pt x="1579" y="598"/>
                  </a:lnTo>
                  <a:cubicBezTo>
                    <a:pt x="1493" y="253"/>
                    <a:pt x="1184" y="1"/>
                    <a:pt x="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6334819" y="3504894"/>
              <a:ext cx="471673" cy="222869"/>
            </a:xfrm>
            <a:custGeom>
              <a:avLst/>
              <a:gdLst/>
              <a:ahLst/>
              <a:cxnLst/>
              <a:rect l="l" t="t" r="r" b="b"/>
              <a:pathLst>
                <a:path w="4512" h="2132" extrusionOk="0">
                  <a:moveTo>
                    <a:pt x="3676" y="0"/>
                  </a:moveTo>
                  <a:cubicBezTo>
                    <a:pt x="3629" y="0"/>
                    <a:pt x="3582" y="4"/>
                    <a:pt x="3534" y="13"/>
                  </a:cubicBezTo>
                  <a:lnTo>
                    <a:pt x="677" y="640"/>
                  </a:lnTo>
                  <a:cubicBezTo>
                    <a:pt x="276" y="715"/>
                    <a:pt x="0" y="1116"/>
                    <a:pt x="101" y="1542"/>
                  </a:cubicBezTo>
                  <a:cubicBezTo>
                    <a:pt x="167" y="1895"/>
                    <a:pt x="486" y="2132"/>
                    <a:pt x="852" y="2132"/>
                  </a:cubicBezTo>
                  <a:cubicBezTo>
                    <a:pt x="902" y="2132"/>
                    <a:pt x="952" y="2128"/>
                    <a:pt x="1003" y="2119"/>
                  </a:cubicBezTo>
                  <a:lnTo>
                    <a:pt x="3860" y="1517"/>
                  </a:lnTo>
                  <a:cubicBezTo>
                    <a:pt x="4261" y="1417"/>
                    <a:pt x="4512" y="1016"/>
                    <a:pt x="4437" y="615"/>
                  </a:cubicBezTo>
                  <a:cubicBezTo>
                    <a:pt x="4348" y="239"/>
                    <a:pt x="4026" y="0"/>
                    <a:pt x="3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873712" y="3113198"/>
              <a:ext cx="414073" cy="1092704"/>
            </a:xfrm>
            <a:custGeom>
              <a:avLst/>
              <a:gdLst/>
              <a:ahLst/>
              <a:cxnLst/>
              <a:rect l="l" t="t" r="r" b="b"/>
              <a:pathLst>
                <a:path w="3961" h="10453" extrusionOk="0">
                  <a:moveTo>
                    <a:pt x="1228" y="1"/>
                  </a:moveTo>
                  <a:lnTo>
                    <a:pt x="477" y="176"/>
                  </a:lnTo>
                  <a:cubicBezTo>
                    <a:pt x="176" y="252"/>
                    <a:pt x="0" y="552"/>
                    <a:pt x="50" y="828"/>
                  </a:cubicBezTo>
                  <a:lnTo>
                    <a:pt x="2256" y="10452"/>
                  </a:lnTo>
                  <a:lnTo>
                    <a:pt x="3960" y="10101"/>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6219516" y="3273033"/>
              <a:ext cx="691829" cy="691813"/>
            </a:xfrm>
            <a:custGeom>
              <a:avLst/>
              <a:gdLst/>
              <a:ahLst/>
              <a:cxnLst/>
              <a:rect l="l" t="t" r="r" b="b"/>
              <a:pathLst>
                <a:path w="6618" h="6618" extrusionOk="0">
                  <a:moveTo>
                    <a:pt x="3309" y="76"/>
                  </a:moveTo>
                  <a:cubicBezTo>
                    <a:pt x="5088" y="76"/>
                    <a:pt x="6542" y="1530"/>
                    <a:pt x="6542" y="3309"/>
                  </a:cubicBezTo>
                  <a:cubicBezTo>
                    <a:pt x="6542" y="5089"/>
                    <a:pt x="5088" y="6542"/>
                    <a:pt x="3309" y="6542"/>
                  </a:cubicBezTo>
                  <a:cubicBezTo>
                    <a:pt x="1504" y="6542"/>
                    <a:pt x="51" y="5089"/>
                    <a:pt x="51" y="3309"/>
                  </a:cubicBezTo>
                  <a:cubicBezTo>
                    <a:pt x="51" y="1530"/>
                    <a:pt x="1504" y="76"/>
                    <a:pt x="3309" y="76"/>
                  </a:cubicBezTo>
                  <a:close/>
                  <a:moveTo>
                    <a:pt x="3309" y="1"/>
                  </a:moveTo>
                  <a:cubicBezTo>
                    <a:pt x="1479" y="1"/>
                    <a:pt x="1" y="1480"/>
                    <a:pt x="1" y="3309"/>
                  </a:cubicBezTo>
                  <a:cubicBezTo>
                    <a:pt x="1" y="5139"/>
                    <a:pt x="1479" y="6617"/>
                    <a:pt x="3309" y="6617"/>
                  </a:cubicBezTo>
                  <a:cubicBezTo>
                    <a:pt x="5113" y="6617"/>
                    <a:pt x="6617" y="5139"/>
                    <a:pt x="6617" y="3309"/>
                  </a:cubicBezTo>
                  <a:cubicBezTo>
                    <a:pt x="6617" y="1480"/>
                    <a:pt x="5113" y="1"/>
                    <a:pt x="3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6950534" y="2949389"/>
              <a:ext cx="183463" cy="77983"/>
            </a:xfrm>
            <a:custGeom>
              <a:avLst/>
              <a:gdLst/>
              <a:ahLst/>
              <a:cxnLst/>
              <a:rect l="l" t="t" r="r" b="b"/>
              <a:pathLst>
                <a:path w="1755" h="746" extrusionOk="0">
                  <a:moveTo>
                    <a:pt x="1507" y="1"/>
                  </a:moveTo>
                  <a:cubicBezTo>
                    <a:pt x="1482" y="1"/>
                    <a:pt x="1456" y="5"/>
                    <a:pt x="1429" y="14"/>
                  </a:cubicBezTo>
                  <a:lnTo>
                    <a:pt x="226" y="240"/>
                  </a:lnTo>
                  <a:cubicBezTo>
                    <a:pt x="100" y="265"/>
                    <a:pt x="0" y="415"/>
                    <a:pt x="50" y="540"/>
                  </a:cubicBezTo>
                  <a:cubicBezTo>
                    <a:pt x="72" y="672"/>
                    <a:pt x="170" y="746"/>
                    <a:pt x="295" y="746"/>
                  </a:cubicBezTo>
                  <a:cubicBezTo>
                    <a:pt x="313" y="746"/>
                    <a:pt x="332" y="744"/>
                    <a:pt x="351" y="741"/>
                  </a:cubicBezTo>
                  <a:lnTo>
                    <a:pt x="1529" y="490"/>
                  </a:lnTo>
                  <a:cubicBezTo>
                    <a:pt x="1679" y="465"/>
                    <a:pt x="1755" y="340"/>
                    <a:pt x="1730" y="190"/>
                  </a:cubicBezTo>
                  <a:cubicBezTo>
                    <a:pt x="1709" y="87"/>
                    <a:pt x="1621" y="1"/>
                    <a:pt x="1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7202047" y="2897958"/>
              <a:ext cx="183463" cy="79551"/>
            </a:xfrm>
            <a:custGeom>
              <a:avLst/>
              <a:gdLst/>
              <a:ahLst/>
              <a:cxnLst/>
              <a:rect l="l" t="t" r="r" b="b"/>
              <a:pathLst>
                <a:path w="1755" h="761" extrusionOk="0">
                  <a:moveTo>
                    <a:pt x="1469" y="1"/>
                  </a:moveTo>
                  <a:cubicBezTo>
                    <a:pt x="1455" y="1"/>
                    <a:pt x="1442" y="2"/>
                    <a:pt x="1429" y="5"/>
                  </a:cubicBezTo>
                  <a:lnTo>
                    <a:pt x="226" y="255"/>
                  </a:lnTo>
                  <a:cubicBezTo>
                    <a:pt x="100" y="281"/>
                    <a:pt x="0" y="406"/>
                    <a:pt x="25" y="556"/>
                  </a:cubicBezTo>
                  <a:cubicBezTo>
                    <a:pt x="48" y="668"/>
                    <a:pt x="171" y="761"/>
                    <a:pt x="286" y="761"/>
                  </a:cubicBezTo>
                  <a:cubicBezTo>
                    <a:pt x="300" y="761"/>
                    <a:pt x="313" y="759"/>
                    <a:pt x="326" y="757"/>
                  </a:cubicBezTo>
                  <a:lnTo>
                    <a:pt x="1529" y="506"/>
                  </a:lnTo>
                  <a:cubicBezTo>
                    <a:pt x="1654" y="481"/>
                    <a:pt x="1755" y="331"/>
                    <a:pt x="1730" y="205"/>
                  </a:cubicBezTo>
                  <a:cubicBezTo>
                    <a:pt x="1707" y="93"/>
                    <a:pt x="1584" y="1"/>
                    <a:pt x="1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7801977" y="3071279"/>
              <a:ext cx="173010" cy="173110"/>
            </a:xfrm>
            <a:custGeom>
              <a:avLst/>
              <a:gdLst/>
              <a:ahLst/>
              <a:cxnLst/>
              <a:rect l="l" t="t" r="r" b="b"/>
              <a:pathLst>
                <a:path w="1655" h="1656" extrusionOk="0">
                  <a:moveTo>
                    <a:pt x="828" y="1"/>
                  </a:moveTo>
                  <a:cubicBezTo>
                    <a:pt x="377" y="1"/>
                    <a:pt x="1" y="377"/>
                    <a:pt x="1" y="828"/>
                  </a:cubicBezTo>
                  <a:cubicBezTo>
                    <a:pt x="1" y="1279"/>
                    <a:pt x="377" y="1655"/>
                    <a:pt x="828" y="1655"/>
                  </a:cubicBezTo>
                  <a:cubicBezTo>
                    <a:pt x="1279" y="1655"/>
                    <a:pt x="1655" y="1279"/>
                    <a:pt x="1655" y="828"/>
                  </a:cubicBezTo>
                  <a:cubicBezTo>
                    <a:pt x="1655" y="377"/>
                    <a:pt x="1279" y="1"/>
                    <a:pt x="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7998504" y="3199753"/>
              <a:ext cx="173010" cy="173005"/>
            </a:xfrm>
            <a:custGeom>
              <a:avLst/>
              <a:gdLst/>
              <a:ahLst/>
              <a:cxnLst/>
              <a:rect l="l" t="t" r="r" b="b"/>
              <a:pathLst>
                <a:path w="1655" h="1655" extrusionOk="0">
                  <a:moveTo>
                    <a:pt x="827" y="0"/>
                  </a:moveTo>
                  <a:cubicBezTo>
                    <a:pt x="376" y="0"/>
                    <a:pt x="0" y="376"/>
                    <a:pt x="0" y="827"/>
                  </a:cubicBezTo>
                  <a:cubicBezTo>
                    <a:pt x="0" y="1278"/>
                    <a:pt x="376" y="1654"/>
                    <a:pt x="827" y="1654"/>
                  </a:cubicBezTo>
                  <a:cubicBezTo>
                    <a:pt x="1278" y="1654"/>
                    <a:pt x="1654" y="1278"/>
                    <a:pt x="1654" y="827"/>
                  </a:cubicBezTo>
                  <a:cubicBezTo>
                    <a:pt x="1654" y="376"/>
                    <a:pt x="1278"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7849123" y="3364816"/>
              <a:ext cx="173010" cy="173005"/>
            </a:xfrm>
            <a:custGeom>
              <a:avLst/>
              <a:gdLst/>
              <a:ahLst/>
              <a:cxnLst/>
              <a:rect l="l" t="t" r="r" b="b"/>
              <a:pathLst>
                <a:path w="1655" h="1655" extrusionOk="0">
                  <a:moveTo>
                    <a:pt x="828" y="0"/>
                  </a:moveTo>
                  <a:cubicBezTo>
                    <a:pt x="377" y="0"/>
                    <a:pt x="1" y="376"/>
                    <a:pt x="1" y="827"/>
                  </a:cubicBezTo>
                  <a:cubicBezTo>
                    <a:pt x="1" y="1278"/>
                    <a:pt x="377" y="1654"/>
                    <a:pt x="828" y="1654"/>
                  </a:cubicBezTo>
                  <a:cubicBezTo>
                    <a:pt x="1279" y="1654"/>
                    <a:pt x="1655" y="1278"/>
                    <a:pt x="1655" y="827"/>
                  </a:cubicBezTo>
                  <a:cubicBezTo>
                    <a:pt x="1655" y="376"/>
                    <a:pt x="1279" y="0"/>
                    <a:pt x="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7668380" y="3257353"/>
              <a:ext cx="170396" cy="173005"/>
            </a:xfrm>
            <a:custGeom>
              <a:avLst/>
              <a:gdLst/>
              <a:ahLst/>
              <a:cxnLst/>
              <a:rect l="l" t="t" r="r" b="b"/>
              <a:pathLst>
                <a:path w="1630" h="1655" extrusionOk="0">
                  <a:moveTo>
                    <a:pt x="827" y="0"/>
                  </a:moveTo>
                  <a:cubicBezTo>
                    <a:pt x="376" y="0"/>
                    <a:pt x="0" y="376"/>
                    <a:pt x="0" y="828"/>
                  </a:cubicBezTo>
                  <a:cubicBezTo>
                    <a:pt x="0" y="1279"/>
                    <a:pt x="376" y="1655"/>
                    <a:pt x="827" y="1655"/>
                  </a:cubicBezTo>
                  <a:cubicBezTo>
                    <a:pt x="1279" y="1655"/>
                    <a:pt x="1629" y="1279"/>
                    <a:pt x="1629" y="828"/>
                  </a:cubicBezTo>
                  <a:cubicBezTo>
                    <a:pt x="1629" y="376"/>
                    <a:pt x="1279" y="0"/>
                    <a:pt x="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7115596" y="3699541"/>
              <a:ext cx="89170" cy="150635"/>
            </a:xfrm>
            <a:custGeom>
              <a:avLst/>
              <a:gdLst/>
              <a:ahLst/>
              <a:cxnLst/>
              <a:rect l="l" t="t" r="r" b="b"/>
              <a:pathLst>
                <a:path w="853" h="1441" extrusionOk="0">
                  <a:moveTo>
                    <a:pt x="584" y="0"/>
                  </a:moveTo>
                  <a:cubicBezTo>
                    <a:pt x="416" y="0"/>
                    <a:pt x="216" y="263"/>
                    <a:pt x="100" y="633"/>
                  </a:cubicBezTo>
                  <a:cubicBezTo>
                    <a:pt x="0" y="1009"/>
                    <a:pt x="25" y="1384"/>
                    <a:pt x="201" y="1435"/>
                  </a:cubicBezTo>
                  <a:cubicBezTo>
                    <a:pt x="214" y="1439"/>
                    <a:pt x="229" y="1441"/>
                    <a:pt x="243" y="1441"/>
                  </a:cubicBezTo>
                  <a:cubicBezTo>
                    <a:pt x="411" y="1441"/>
                    <a:pt x="612" y="1177"/>
                    <a:pt x="727" y="808"/>
                  </a:cubicBezTo>
                  <a:cubicBezTo>
                    <a:pt x="852" y="407"/>
                    <a:pt x="802" y="56"/>
                    <a:pt x="627" y="6"/>
                  </a:cubicBezTo>
                  <a:cubicBezTo>
                    <a:pt x="613" y="2"/>
                    <a:pt x="599" y="0"/>
                    <a:pt x="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7301565" y="3652395"/>
              <a:ext cx="89170" cy="150635"/>
            </a:xfrm>
            <a:custGeom>
              <a:avLst/>
              <a:gdLst/>
              <a:ahLst/>
              <a:cxnLst/>
              <a:rect l="l" t="t" r="r" b="b"/>
              <a:pathLst>
                <a:path w="853" h="1441" extrusionOk="0">
                  <a:moveTo>
                    <a:pt x="609" y="0"/>
                  </a:moveTo>
                  <a:cubicBezTo>
                    <a:pt x="438" y="0"/>
                    <a:pt x="218" y="263"/>
                    <a:pt x="126" y="632"/>
                  </a:cubicBezTo>
                  <a:cubicBezTo>
                    <a:pt x="1" y="1033"/>
                    <a:pt x="51" y="1384"/>
                    <a:pt x="226" y="1434"/>
                  </a:cubicBezTo>
                  <a:cubicBezTo>
                    <a:pt x="240" y="1438"/>
                    <a:pt x="254" y="1440"/>
                    <a:pt x="269" y="1440"/>
                  </a:cubicBezTo>
                  <a:cubicBezTo>
                    <a:pt x="437" y="1440"/>
                    <a:pt x="637" y="1177"/>
                    <a:pt x="752" y="808"/>
                  </a:cubicBezTo>
                  <a:cubicBezTo>
                    <a:pt x="853" y="432"/>
                    <a:pt x="803" y="56"/>
                    <a:pt x="652" y="6"/>
                  </a:cubicBezTo>
                  <a:cubicBezTo>
                    <a:pt x="638" y="2"/>
                    <a:pt x="624" y="0"/>
                    <a:pt x="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7482307" y="3615703"/>
              <a:ext cx="89275" cy="153248"/>
            </a:xfrm>
            <a:custGeom>
              <a:avLst/>
              <a:gdLst/>
              <a:ahLst/>
              <a:cxnLst/>
              <a:rect l="l" t="t" r="r" b="b"/>
              <a:pathLst>
                <a:path w="854" h="1466" extrusionOk="0">
                  <a:moveTo>
                    <a:pt x="613" y="1"/>
                  </a:moveTo>
                  <a:cubicBezTo>
                    <a:pt x="441" y="1"/>
                    <a:pt x="219" y="284"/>
                    <a:pt x="126" y="633"/>
                  </a:cubicBezTo>
                  <a:cubicBezTo>
                    <a:pt x="1" y="1034"/>
                    <a:pt x="51" y="1410"/>
                    <a:pt x="226" y="1460"/>
                  </a:cubicBezTo>
                  <a:cubicBezTo>
                    <a:pt x="239" y="1463"/>
                    <a:pt x="253" y="1465"/>
                    <a:pt x="266" y="1465"/>
                  </a:cubicBezTo>
                  <a:cubicBezTo>
                    <a:pt x="435" y="1465"/>
                    <a:pt x="637" y="1181"/>
                    <a:pt x="753" y="833"/>
                  </a:cubicBezTo>
                  <a:cubicBezTo>
                    <a:pt x="853" y="432"/>
                    <a:pt x="803" y="56"/>
                    <a:pt x="653" y="6"/>
                  </a:cubicBezTo>
                  <a:cubicBezTo>
                    <a:pt x="640" y="2"/>
                    <a:pt x="626" y="1"/>
                    <a:pt x="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6835231" y="2791017"/>
              <a:ext cx="655137" cy="348520"/>
            </a:xfrm>
            <a:custGeom>
              <a:avLst/>
              <a:gdLst/>
              <a:ahLst/>
              <a:cxnLst/>
              <a:rect l="l" t="t" r="r" b="b"/>
              <a:pathLst>
                <a:path w="6267" h="3334" extrusionOk="0">
                  <a:moveTo>
                    <a:pt x="5915" y="0"/>
                  </a:moveTo>
                  <a:lnTo>
                    <a:pt x="5790" y="25"/>
                  </a:lnTo>
                  <a:lnTo>
                    <a:pt x="6116" y="1980"/>
                  </a:lnTo>
                  <a:lnTo>
                    <a:pt x="777" y="3158"/>
                  </a:lnTo>
                  <a:lnTo>
                    <a:pt x="126" y="1278"/>
                  </a:lnTo>
                  <a:lnTo>
                    <a:pt x="0" y="1304"/>
                  </a:lnTo>
                  <a:lnTo>
                    <a:pt x="702" y="3334"/>
                  </a:lnTo>
                  <a:lnTo>
                    <a:pt x="6266" y="2080"/>
                  </a:lnTo>
                  <a:lnTo>
                    <a:pt x="59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6942589" y="3120724"/>
              <a:ext cx="830655" cy="888652"/>
            </a:xfrm>
            <a:custGeom>
              <a:avLst/>
              <a:gdLst/>
              <a:ahLst/>
              <a:cxnLst/>
              <a:rect l="l" t="t" r="r" b="b"/>
              <a:pathLst>
                <a:path w="7946" h="8501" extrusionOk="0">
                  <a:moveTo>
                    <a:pt x="4678" y="1"/>
                  </a:moveTo>
                  <a:cubicBezTo>
                    <a:pt x="4598" y="1"/>
                    <a:pt x="4517" y="10"/>
                    <a:pt x="4437" y="29"/>
                  </a:cubicBezTo>
                  <a:lnTo>
                    <a:pt x="878" y="856"/>
                  </a:lnTo>
                  <a:cubicBezTo>
                    <a:pt x="352" y="982"/>
                    <a:pt x="1" y="1483"/>
                    <a:pt x="51" y="2034"/>
                  </a:cubicBezTo>
                  <a:lnTo>
                    <a:pt x="728" y="8500"/>
                  </a:lnTo>
                  <a:lnTo>
                    <a:pt x="803" y="8475"/>
                  </a:lnTo>
                  <a:lnTo>
                    <a:pt x="126" y="2034"/>
                  </a:lnTo>
                  <a:cubicBezTo>
                    <a:pt x="76" y="1508"/>
                    <a:pt x="402" y="1032"/>
                    <a:pt x="903" y="931"/>
                  </a:cubicBezTo>
                  <a:lnTo>
                    <a:pt x="4462" y="104"/>
                  </a:lnTo>
                  <a:cubicBezTo>
                    <a:pt x="4544" y="84"/>
                    <a:pt x="4625" y="74"/>
                    <a:pt x="4706" y="74"/>
                  </a:cubicBezTo>
                  <a:cubicBezTo>
                    <a:pt x="5118" y="74"/>
                    <a:pt x="5493" y="332"/>
                    <a:pt x="5640" y="731"/>
                  </a:cubicBezTo>
                  <a:lnTo>
                    <a:pt x="7871" y="6947"/>
                  </a:lnTo>
                  <a:lnTo>
                    <a:pt x="7946" y="6921"/>
                  </a:lnTo>
                  <a:lnTo>
                    <a:pt x="5715" y="731"/>
                  </a:lnTo>
                  <a:cubicBezTo>
                    <a:pt x="5545" y="285"/>
                    <a:pt x="5123" y="1"/>
                    <a:pt x="4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7047439" y="3328647"/>
              <a:ext cx="508366" cy="248480"/>
            </a:xfrm>
            <a:custGeom>
              <a:avLst/>
              <a:gdLst/>
              <a:ahLst/>
              <a:cxnLst/>
              <a:rect l="l" t="t" r="r" b="b"/>
              <a:pathLst>
                <a:path w="4863" h="2377" extrusionOk="0">
                  <a:moveTo>
                    <a:pt x="4011" y="70"/>
                  </a:moveTo>
                  <a:cubicBezTo>
                    <a:pt x="4161" y="70"/>
                    <a:pt x="4286" y="120"/>
                    <a:pt x="4412" y="171"/>
                  </a:cubicBezTo>
                  <a:cubicBezTo>
                    <a:pt x="4562" y="296"/>
                    <a:pt x="4687" y="446"/>
                    <a:pt x="4737" y="647"/>
                  </a:cubicBezTo>
                  <a:cubicBezTo>
                    <a:pt x="4787" y="822"/>
                    <a:pt x="4762" y="1023"/>
                    <a:pt x="4637" y="1198"/>
                  </a:cubicBezTo>
                  <a:cubicBezTo>
                    <a:pt x="4537" y="1374"/>
                    <a:pt x="4386" y="1474"/>
                    <a:pt x="4186" y="1524"/>
                  </a:cubicBezTo>
                  <a:lnTo>
                    <a:pt x="1003" y="2301"/>
                  </a:lnTo>
                  <a:cubicBezTo>
                    <a:pt x="956" y="2314"/>
                    <a:pt x="907" y="2321"/>
                    <a:pt x="858" y="2321"/>
                  </a:cubicBezTo>
                  <a:cubicBezTo>
                    <a:pt x="722" y="2321"/>
                    <a:pt x="580" y="2274"/>
                    <a:pt x="452" y="2201"/>
                  </a:cubicBezTo>
                  <a:cubicBezTo>
                    <a:pt x="276" y="2100"/>
                    <a:pt x="151" y="1950"/>
                    <a:pt x="126" y="1750"/>
                  </a:cubicBezTo>
                  <a:cubicBezTo>
                    <a:pt x="76" y="1549"/>
                    <a:pt x="101" y="1349"/>
                    <a:pt x="201" y="1198"/>
                  </a:cubicBezTo>
                  <a:cubicBezTo>
                    <a:pt x="301" y="1023"/>
                    <a:pt x="477" y="897"/>
                    <a:pt x="652" y="847"/>
                  </a:cubicBezTo>
                  <a:lnTo>
                    <a:pt x="3835" y="95"/>
                  </a:lnTo>
                  <a:cubicBezTo>
                    <a:pt x="3910" y="70"/>
                    <a:pt x="3960" y="70"/>
                    <a:pt x="4011" y="70"/>
                  </a:cubicBezTo>
                  <a:close/>
                  <a:moveTo>
                    <a:pt x="4000" y="1"/>
                  </a:moveTo>
                  <a:cubicBezTo>
                    <a:pt x="3944" y="1"/>
                    <a:pt x="3889" y="7"/>
                    <a:pt x="3835" y="20"/>
                  </a:cubicBezTo>
                  <a:lnTo>
                    <a:pt x="652" y="797"/>
                  </a:lnTo>
                  <a:cubicBezTo>
                    <a:pt x="427" y="847"/>
                    <a:pt x="251" y="973"/>
                    <a:pt x="151" y="1148"/>
                  </a:cubicBezTo>
                  <a:cubicBezTo>
                    <a:pt x="26" y="1349"/>
                    <a:pt x="0" y="1549"/>
                    <a:pt x="51" y="1775"/>
                  </a:cubicBezTo>
                  <a:cubicBezTo>
                    <a:pt x="101" y="1975"/>
                    <a:pt x="226" y="2151"/>
                    <a:pt x="427" y="2276"/>
                  </a:cubicBezTo>
                  <a:cubicBezTo>
                    <a:pt x="552" y="2351"/>
                    <a:pt x="677" y="2376"/>
                    <a:pt x="828" y="2376"/>
                  </a:cubicBezTo>
                  <a:cubicBezTo>
                    <a:pt x="903" y="2376"/>
                    <a:pt x="953" y="2376"/>
                    <a:pt x="1028" y="2351"/>
                  </a:cubicBezTo>
                  <a:lnTo>
                    <a:pt x="4211" y="1599"/>
                  </a:lnTo>
                  <a:cubicBezTo>
                    <a:pt x="4412" y="1549"/>
                    <a:pt x="4587" y="1424"/>
                    <a:pt x="4712" y="1223"/>
                  </a:cubicBezTo>
                  <a:cubicBezTo>
                    <a:pt x="4813" y="1048"/>
                    <a:pt x="4863" y="822"/>
                    <a:pt x="4813" y="622"/>
                  </a:cubicBezTo>
                  <a:cubicBezTo>
                    <a:pt x="4762" y="421"/>
                    <a:pt x="4637" y="246"/>
                    <a:pt x="4437" y="120"/>
                  </a:cubicBezTo>
                  <a:cubicBezTo>
                    <a:pt x="4308" y="47"/>
                    <a:pt x="4153" y="1"/>
                    <a:pt x="4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6769687" y="1205309"/>
              <a:ext cx="935506" cy="430371"/>
            </a:xfrm>
            <a:custGeom>
              <a:avLst/>
              <a:gdLst/>
              <a:ahLst/>
              <a:cxnLst/>
              <a:rect l="l" t="t" r="r" b="b"/>
              <a:pathLst>
                <a:path w="8949" h="4117" extrusionOk="0">
                  <a:moveTo>
                    <a:pt x="1805" y="157"/>
                  </a:moveTo>
                  <a:cubicBezTo>
                    <a:pt x="2683" y="157"/>
                    <a:pt x="3560" y="683"/>
                    <a:pt x="3886" y="1485"/>
                  </a:cubicBezTo>
                  <a:cubicBezTo>
                    <a:pt x="4136" y="2061"/>
                    <a:pt x="4036" y="2763"/>
                    <a:pt x="3710" y="3289"/>
                  </a:cubicBezTo>
                  <a:cubicBezTo>
                    <a:pt x="3593" y="3298"/>
                    <a:pt x="3476" y="3302"/>
                    <a:pt x="3359" y="3302"/>
                  </a:cubicBezTo>
                  <a:cubicBezTo>
                    <a:pt x="2776" y="3302"/>
                    <a:pt x="2198" y="3198"/>
                    <a:pt x="1655" y="2989"/>
                  </a:cubicBezTo>
                  <a:cubicBezTo>
                    <a:pt x="1154" y="2788"/>
                    <a:pt x="778" y="2538"/>
                    <a:pt x="527" y="2237"/>
                  </a:cubicBezTo>
                  <a:cubicBezTo>
                    <a:pt x="251" y="1836"/>
                    <a:pt x="151" y="1360"/>
                    <a:pt x="302" y="984"/>
                  </a:cubicBezTo>
                  <a:cubicBezTo>
                    <a:pt x="502" y="482"/>
                    <a:pt x="1028" y="257"/>
                    <a:pt x="1480" y="182"/>
                  </a:cubicBezTo>
                  <a:cubicBezTo>
                    <a:pt x="1580" y="157"/>
                    <a:pt x="1680" y="157"/>
                    <a:pt x="1805" y="157"/>
                  </a:cubicBezTo>
                  <a:close/>
                  <a:moveTo>
                    <a:pt x="1825" y="1"/>
                  </a:moveTo>
                  <a:cubicBezTo>
                    <a:pt x="1701" y="1"/>
                    <a:pt x="1577" y="11"/>
                    <a:pt x="1454" y="31"/>
                  </a:cubicBezTo>
                  <a:cubicBezTo>
                    <a:pt x="978" y="107"/>
                    <a:pt x="377" y="382"/>
                    <a:pt x="176" y="909"/>
                  </a:cubicBezTo>
                  <a:cubicBezTo>
                    <a:pt x="1" y="1335"/>
                    <a:pt x="101" y="1886"/>
                    <a:pt x="427" y="2312"/>
                  </a:cubicBezTo>
                  <a:cubicBezTo>
                    <a:pt x="678" y="2663"/>
                    <a:pt x="1079" y="2914"/>
                    <a:pt x="1605" y="3114"/>
                  </a:cubicBezTo>
                  <a:cubicBezTo>
                    <a:pt x="2140" y="3328"/>
                    <a:pt x="2712" y="3451"/>
                    <a:pt x="3304" y="3451"/>
                  </a:cubicBezTo>
                  <a:cubicBezTo>
                    <a:pt x="3406" y="3451"/>
                    <a:pt x="3507" y="3447"/>
                    <a:pt x="3610" y="3440"/>
                  </a:cubicBezTo>
                  <a:lnTo>
                    <a:pt x="3610" y="3440"/>
                  </a:lnTo>
                  <a:cubicBezTo>
                    <a:pt x="3510" y="3565"/>
                    <a:pt x="3384" y="3690"/>
                    <a:pt x="3259" y="3791"/>
                  </a:cubicBezTo>
                  <a:cubicBezTo>
                    <a:pt x="3184" y="3866"/>
                    <a:pt x="3059" y="3916"/>
                    <a:pt x="2958" y="3966"/>
                  </a:cubicBezTo>
                  <a:lnTo>
                    <a:pt x="3008" y="4117"/>
                  </a:lnTo>
                  <a:cubicBezTo>
                    <a:pt x="3159" y="4041"/>
                    <a:pt x="3284" y="3966"/>
                    <a:pt x="3409" y="3866"/>
                  </a:cubicBezTo>
                  <a:cubicBezTo>
                    <a:pt x="3560" y="3741"/>
                    <a:pt x="3685" y="3590"/>
                    <a:pt x="3785" y="3440"/>
                  </a:cubicBezTo>
                  <a:cubicBezTo>
                    <a:pt x="3835" y="3440"/>
                    <a:pt x="3886" y="3440"/>
                    <a:pt x="3936" y="3415"/>
                  </a:cubicBezTo>
                  <a:cubicBezTo>
                    <a:pt x="4888" y="3315"/>
                    <a:pt x="5765" y="2939"/>
                    <a:pt x="6617" y="2563"/>
                  </a:cubicBezTo>
                  <a:cubicBezTo>
                    <a:pt x="7369" y="2262"/>
                    <a:pt x="8146" y="1936"/>
                    <a:pt x="8948" y="1786"/>
                  </a:cubicBezTo>
                  <a:cubicBezTo>
                    <a:pt x="8898" y="1736"/>
                    <a:pt x="8848" y="1685"/>
                    <a:pt x="8798" y="1660"/>
                  </a:cubicBezTo>
                  <a:cubicBezTo>
                    <a:pt x="8021" y="1811"/>
                    <a:pt x="7269" y="2137"/>
                    <a:pt x="6567" y="2437"/>
                  </a:cubicBezTo>
                  <a:cubicBezTo>
                    <a:pt x="5715" y="2788"/>
                    <a:pt x="4863" y="3164"/>
                    <a:pt x="3936" y="3264"/>
                  </a:cubicBezTo>
                  <a:lnTo>
                    <a:pt x="3886" y="3264"/>
                  </a:lnTo>
                  <a:cubicBezTo>
                    <a:pt x="4186" y="2713"/>
                    <a:pt x="4262" y="2011"/>
                    <a:pt x="4011" y="1410"/>
                  </a:cubicBezTo>
                  <a:cubicBezTo>
                    <a:pt x="3679" y="568"/>
                    <a:pt x="2760" y="1"/>
                    <a:pt x="18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7209887" y="1335143"/>
              <a:ext cx="424527" cy="313291"/>
            </a:xfrm>
            <a:custGeom>
              <a:avLst/>
              <a:gdLst/>
              <a:ahLst/>
              <a:cxnLst/>
              <a:rect l="l" t="t" r="r" b="b"/>
              <a:pathLst>
                <a:path w="4061" h="2997" extrusionOk="0">
                  <a:moveTo>
                    <a:pt x="2586" y="0"/>
                  </a:moveTo>
                  <a:cubicBezTo>
                    <a:pt x="2228" y="0"/>
                    <a:pt x="1833" y="88"/>
                    <a:pt x="1454" y="268"/>
                  </a:cubicBezTo>
                  <a:cubicBezTo>
                    <a:pt x="477" y="744"/>
                    <a:pt x="0" y="1596"/>
                    <a:pt x="226" y="2273"/>
                  </a:cubicBezTo>
                  <a:cubicBezTo>
                    <a:pt x="400" y="2808"/>
                    <a:pt x="728" y="2997"/>
                    <a:pt x="1134" y="2997"/>
                  </a:cubicBezTo>
                  <a:cubicBezTo>
                    <a:pt x="1546" y="2997"/>
                    <a:pt x="2039" y="2801"/>
                    <a:pt x="2532" y="2574"/>
                  </a:cubicBezTo>
                  <a:cubicBezTo>
                    <a:pt x="3509" y="2098"/>
                    <a:pt x="4061" y="1220"/>
                    <a:pt x="3760" y="594"/>
                  </a:cubicBezTo>
                  <a:cubicBezTo>
                    <a:pt x="3579" y="202"/>
                    <a:pt x="3126" y="0"/>
                    <a:pt x="2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7217727" y="1367862"/>
              <a:ext cx="432367" cy="297088"/>
            </a:xfrm>
            <a:custGeom>
              <a:avLst/>
              <a:gdLst/>
              <a:ahLst/>
              <a:cxnLst/>
              <a:rect l="l" t="t" r="r" b="b"/>
              <a:pathLst>
                <a:path w="4136" h="2842" extrusionOk="0">
                  <a:moveTo>
                    <a:pt x="2658" y="1"/>
                  </a:moveTo>
                  <a:cubicBezTo>
                    <a:pt x="2297" y="1"/>
                    <a:pt x="1894" y="91"/>
                    <a:pt x="1504" y="281"/>
                  </a:cubicBezTo>
                  <a:cubicBezTo>
                    <a:pt x="552" y="732"/>
                    <a:pt x="1" y="1634"/>
                    <a:pt x="301" y="2261"/>
                  </a:cubicBezTo>
                  <a:cubicBezTo>
                    <a:pt x="482" y="2637"/>
                    <a:pt x="925" y="2842"/>
                    <a:pt x="1462" y="2842"/>
                  </a:cubicBezTo>
                  <a:cubicBezTo>
                    <a:pt x="1819" y="2842"/>
                    <a:pt x="2217" y="2752"/>
                    <a:pt x="2607" y="2562"/>
                  </a:cubicBezTo>
                  <a:cubicBezTo>
                    <a:pt x="3585" y="2110"/>
                    <a:pt x="4136" y="1208"/>
                    <a:pt x="3835" y="582"/>
                  </a:cubicBezTo>
                  <a:cubicBezTo>
                    <a:pt x="3654" y="205"/>
                    <a:pt x="3202" y="1"/>
                    <a:pt x="2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7251806" y="1382706"/>
              <a:ext cx="366927" cy="271268"/>
            </a:xfrm>
            <a:custGeom>
              <a:avLst/>
              <a:gdLst/>
              <a:ahLst/>
              <a:cxnLst/>
              <a:rect l="l" t="t" r="r" b="b"/>
              <a:pathLst>
                <a:path w="3510" h="2595" extrusionOk="0">
                  <a:moveTo>
                    <a:pt x="2306" y="64"/>
                  </a:moveTo>
                  <a:cubicBezTo>
                    <a:pt x="2381" y="64"/>
                    <a:pt x="2457" y="64"/>
                    <a:pt x="2532" y="89"/>
                  </a:cubicBezTo>
                  <a:cubicBezTo>
                    <a:pt x="2908" y="114"/>
                    <a:pt x="3183" y="289"/>
                    <a:pt x="3309" y="565"/>
                  </a:cubicBezTo>
                  <a:cubicBezTo>
                    <a:pt x="3434" y="816"/>
                    <a:pt x="3384" y="1141"/>
                    <a:pt x="3183" y="1467"/>
                  </a:cubicBezTo>
                  <a:cubicBezTo>
                    <a:pt x="2983" y="1793"/>
                    <a:pt x="2632" y="2094"/>
                    <a:pt x="2206" y="2294"/>
                  </a:cubicBezTo>
                  <a:cubicBezTo>
                    <a:pt x="1858" y="2458"/>
                    <a:pt x="1497" y="2538"/>
                    <a:pt x="1176" y="2538"/>
                  </a:cubicBezTo>
                  <a:cubicBezTo>
                    <a:pt x="709" y="2538"/>
                    <a:pt x="324" y="2370"/>
                    <a:pt x="176" y="2044"/>
                  </a:cubicBezTo>
                  <a:cubicBezTo>
                    <a:pt x="51" y="1793"/>
                    <a:pt x="101" y="1467"/>
                    <a:pt x="301" y="1141"/>
                  </a:cubicBezTo>
                  <a:cubicBezTo>
                    <a:pt x="502" y="816"/>
                    <a:pt x="853" y="515"/>
                    <a:pt x="1279" y="314"/>
                  </a:cubicBezTo>
                  <a:cubicBezTo>
                    <a:pt x="1629" y="164"/>
                    <a:pt x="1980" y="64"/>
                    <a:pt x="2306" y="64"/>
                  </a:cubicBezTo>
                  <a:close/>
                  <a:moveTo>
                    <a:pt x="2321" y="1"/>
                  </a:moveTo>
                  <a:cubicBezTo>
                    <a:pt x="1977" y="1"/>
                    <a:pt x="1606" y="98"/>
                    <a:pt x="1254" y="264"/>
                  </a:cubicBezTo>
                  <a:cubicBezTo>
                    <a:pt x="827" y="465"/>
                    <a:pt x="477" y="765"/>
                    <a:pt x="251" y="1116"/>
                  </a:cubicBezTo>
                  <a:cubicBezTo>
                    <a:pt x="25" y="1442"/>
                    <a:pt x="0" y="1793"/>
                    <a:pt x="126" y="2069"/>
                  </a:cubicBezTo>
                  <a:cubicBezTo>
                    <a:pt x="276" y="2420"/>
                    <a:pt x="677" y="2595"/>
                    <a:pt x="1178" y="2595"/>
                  </a:cubicBezTo>
                  <a:cubicBezTo>
                    <a:pt x="1504" y="2595"/>
                    <a:pt x="1880" y="2520"/>
                    <a:pt x="2231" y="2344"/>
                  </a:cubicBezTo>
                  <a:cubicBezTo>
                    <a:pt x="2657" y="2144"/>
                    <a:pt x="3033" y="1843"/>
                    <a:pt x="3233" y="1492"/>
                  </a:cubicBezTo>
                  <a:cubicBezTo>
                    <a:pt x="3459" y="1141"/>
                    <a:pt x="3509" y="816"/>
                    <a:pt x="3359" y="540"/>
                  </a:cubicBezTo>
                  <a:cubicBezTo>
                    <a:pt x="3233" y="239"/>
                    <a:pt x="2933" y="64"/>
                    <a:pt x="2532" y="14"/>
                  </a:cubicBezTo>
                  <a:cubicBezTo>
                    <a:pt x="2463" y="5"/>
                    <a:pt x="2393" y="1"/>
                    <a:pt x="2321" y="1"/>
                  </a:cubicBez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7636915" y="3796132"/>
              <a:ext cx="463833" cy="299075"/>
            </a:xfrm>
            <a:custGeom>
              <a:avLst/>
              <a:gdLst/>
              <a:ahLst/>
              <a:cxnLst/>
              <a:rect l="l" t="t" r="r" b="b"/>
              <a:pathLst>
                <a:path w="4437" h="2861" extrusionOk="0">
                  <a:moveTo>
                    <a:pt x="1437" y="1"/>
                  </a:moveTo>
                  <a:cubicBezTo>
                    <a:pt x="919" y="1"/>
                    <a:pt x="491" y="196"/>
                    <a:pt x="301" y="561"/>
                  </a:cubicBezTo>
                  <a:cubicBezTo>
                    <a:pt x="1" y="1162"/>
                    <a:pt x="502" y="2065"/>
                    <a:pt x="1479" y="2566"/>
                  </a:cubicBezTo>
                  <a:cubicBezTo>
                    <a:pt x="1864" y="2768"/>
                    <a:pt x="2248" y="2860"/>
                    <a:pt x="2596" y="2860"/>
                  </a:cubicBezTo>
                  <a:cubicBezTo>
                    <a:pt x="3111" y="2860"/>
                    <a:pt x="3546" y="2659"/>
                    <a:pt x="3785" y="2315"/>
                  </a:cubicBezTo>
                  <a:cubicBezTo>
                    <a:pt x="4437" y="1388"/>
                    <a:pt x="3585" y="786"/>
                    <a:pt x="2632" y="310"/>
                  </a:cubicBezTo>
                  <a:cubicBezTo>
                    <a:pt x="2224" y="101"/>
                    <a:pt x="1807" y="1"/>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7652700" y="3763726"/>
              <a:ext cx="429754" cy="300434"/>
            </a:xfrm>
            <a:custGeom>
              <a:avLst/>
              <a:gdLst/>
              <a:ahLst/>
              <a:cxnLst/>
              <a:rect l="l" t="t" r="r" b="b"/>
              <a:pathLst>
                <a:path w="4111" h="2874" extrusionOk="0">
                  <a:moveTo>
                    <a:pt x="1408" y="0"/>
                  </a:moveTo>
                  <a:cubicBezTo>
                    <a:pt x="903" y="0"/>
                    <a:pt x="487" y="187"/>
                    <a:pt x="301" y="545"/>
                  </a:cubicBezTo>
                  <a:cubicBezTo>
                    <a:pt x="0" y="1172"/>
                    <a:pt x="526" y="2074"/>
                    <a:pt x="1479" y="2575"/>
                  </a:cubicBezTo>
                  <a:cubicBezTo>
                    <a:pt x="1879" y="2775"/>
                    <a:pt x="2298" y="2874"/>
                    <a:pt x="2671" y="2874"/>
                  </a:cubicBezTo>
                  <a:cubicBezTo>
                    <a:pt x="3184" y="2874"/>
                    <a:pt x="3610" y="2687"/>
                    <a:pt x="3784" y="2324"/>
                  </a:cubicBezTo>
                  <a:cubicBezTo>
                    <a:pt x="4110" y="1698"/>
                    <a:pt x="3584" y="796"/>
                    <a:pt x="2632" y="319"/>
                  </a:cubicBezTo>
                  <a:cubicBezTo>
                    <a:pt x="2213" y="105"/>
                    <a:pt x="1785" y="0"/>
                    <a:pt x="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7686674" y="3775225"/>
              <a:ext cx="364313" cy="273464"/>
            </a:xfrm>
            <a:custGeom>
              <a:avLst/>
              <a:gdLst/>
              <a:ahLst/>
              <a:cxnLst/>
              <a:rect l="l" t="t" r="r" b="b"/>
              <a:pathLst>
                <a:path w="3485" h="2616" extrusionOk="0">
                  <a:moveTo>
                    <a:pt x="1154" y="59"/>
                  </a:moveTo>
                  <a:cubicBezTo>
                    <a:pt x="1480" y="59"/>
                    <a:pt x="1855" y="159"/>
                    <a:pt x="2231" y="335"/>
                  </a:cubicBezTo>
                  <a:cubicBezTo>
                    <a:pt x="2657" y="560"/>
                    <a:pt x="2983" y="861"/>
                    <a:pt x="3184" y="1187"/>
                  </a:cubicBezTo>
                  <a:cubicBezTo>
                    <a:pt x="3384" y="1513"/>
                    <a:pt x="3409" y="1838"/>
                    <a:pt x="3284" y="2089"/>
                  </a:cubicBezTo>
                  <a:cubicBezTo>
                    <a:pt x="3127" y="2404"/>
                    <a:pt x="2766" y="2563"/>
                    <a:pt x="2326" y="2563"/>
                  </a:cubicBezTo>
                  <a:cubicBezTo>
                    <a:pt x="1995" y="2563"/>
                    <a:pt x="1620" y="2473"/>
                    <a:pt x="1254" y="2290"/>
                  </a:cubicBezTo>
                  <a:cubicBezTo>
                    <a:pt x="828" y="2064"/>
                    <a:pt x="502" y="1763"/>
                    <a:pt x="302" y="1437"/>
                  </a:cubicBezTo>
                  <a:cubicBezTo>
                    <a:pt x="101" y="1112"/>
                    <a:pt x="76" y="786"/>
                    <a:pt x="201" y="535"/>
                  </a:cubicBezTo>
                  <a:cubicBezTo>
                    <a:pt x="352" y="209"/>
                    <a:pt x="703" y="59"/>
                    <a:pt x="1154" y="59"/>
                  </a:cubicBezTo>
                  <a:close/>
                  <a:moveTo>
                    <a:pt x="1154" y="0"/>
                  </a:moveTo>
                  <a:cubicBezTo>
                    <a:pt x="691" y="0"/>
                    <a:pt x="310" y="168"/>
                    <a:pt x="151" y="485"/>
                  </a:cubicBezTo>
                  <a:cubicBezTo>
                    <a:pt x="1" y="761"/>
                    <a:pt x="26" y="1112"/>
                    <a:pt x="251" y="1463"/>
                  </a:cubicBezTo>
                  <a:cubicBezTo>
                    <a:pt x="452" y="1813"/>
                    <a:pt x="803" y="2114"/>
                    <a:pt x="1204" y="2340"/>
                  </a:cubicBezTo>
                  <a:cubicBezTo>
                    <a:pt x="1580" y="2515"/>
                    <a:pt x="1981" y="2615"/>
                    <a:pt x="2332" y="2615"/>
                  </a:cubicBezTo>
                  <a:cubicBezTo>
                    <a:pt x="2783" y="2615"/>
                    <a:pt x="3184" y="2440"/>
                    <a:pt x="3334" y="2114"/>
                  </a:cubicBezTo>
                  <a:cubicBezTo>
                    <a:pt x="3485" y="1838"/>
                    <a:pt x="3434" y="1513"/>
                    <a:pt x="3234" y="1162"/>
                  </a:cubicBezTo>
                  <a:cubicBezTo>
                    <a:pt x="3033" y="811"/>
                    <a:pt x="2683" y="510"/>
                    <a:pt x="2256" y="285"/>
                  </a:cubicBezTo>
                  <a:cubicBezTo>
                    <a:pt x="1883" y="93"/>
                    <a:pt x="1496" y="0"/>
                    <a:pt x="1154" y="0"/>
                  </a:cubicBez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5700810" y="2707179"/>
              <a:ext cx="264689" cy="410300"/>
            </a:xfrm>
            <a:custGeom>
              <a:avLst/>
              <a:gdLst/>
              <a:ahLst/>
              <a:cxnLst/>
              <a:rect l="l" t="t" r="r" b="b"/>
              <a:pathLst>
                <a:path w="2532" h="3925" extrusionOk="0">
                  <a:moveTo>
                    <a:pt x="1253" y="0"/>
                  </a:moveTo>
                  <a:cubicBezTo>
                    <a:pt x="552" y="0"/>
                    <a:pt x="0" y="877"/>
                    <a:pt x="0" y="1955"/>
                  </a:cubicBezTo>
                  <a:cubicBezTo>
                    <a:pt x="0" y="3033"/>
                    <a:pt x="577" y="3810"/>
                    <a:pt x="1253" y="3910"/>
                  </a:cubicBezTo>
                  <a:cubicBezTo>
                    <a:pt x="1329" y="3920"/>
                    <a:pt x="1401" y="3925"/>
                    <a:pt x="1468" y="3925"/>
                  </a:cubicBezTo>
                  <a:cubicBezTo>
                    <a:pt x="2422" y="3925"/>
                    <a:pt x="2532" y="2962"/>
                    <a:pt x="2532" y="1955"/>
                  </a:cubicBezTo>
                  <a:cubicBezTo>
                    <a:pt x="2532" y="877"/>
                    <a:pt x="1955" y="0"/>
                    <a:pt x="1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5734889" y="2707179"/>
              <a:ext cx="264689" cy="408836"/>
            </a:xfrm>
            <a:custGeom>
              <a:avLst/>
              <a:gdLst/>
              <a:ahLst/>
              <a:cxnLst/>
              <a:rect l="l" t="t" r="r" b="b"/>
              <a:pathLst>
                <a:path w="2532" h="3911" extrusionOk="0">
                  <a:moveTo>
                    <a:pt x="1278" y="0"/>
                  </a:moveTo>
                  <a:cubicBezTo>
                    <a:pt x="576" y="0"/>
                    <a:pt x="0" y="877"/>
                    <a:pt x="0" y="1955"/>
                  </a:cubicBezTo>
                  <a:cubicBezTo>
                    <a:pt x="0" y="3033"/>
                    <a:pt x="576" y="3910"/>
                    <a:pt x="1278" y="3910"/>
                  </a:cubicBezTo>
                  <a:cubicBezTo>
                    <a:pt x="1980" y="3910"/>
                    <a:pt x="2531" y="3033"/>
                    <a:pt x="2531" y="1955"/>
                  </a:cubicBezTo>
                  <a:cubicBezTo>
                    <a:pt x="2531" y="877"/>
                    <a:pt x="1980" y="0"/>
                    <a:pt x="1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5750569" y="2722860"/>
              <a:ext cx="241168" cy="374758"/>
            </a:xfrm>
            <a:custGeom>
              <a:avLst/>
              <a:gdLst/>
              <a:ahLst/>
              <a:cxnLst/>
              <a:rect l="l" t="t" r="r" b="b"/>
              <a:pathLst>
                <a:path w="2307" h="3585" extrusionOk="0">
                  <a:moveTo>
                    <a:pt x="1153" y="76"/>
                  </a:moveTo>
                  <a:cubicBezTo>
                    <a:pt x="1755" y="76"/>
                    <a:pt x="2231" y="853"/>
                    <a:pt x="2231" y="1805"/>
                  </a:cubicBezTo>
                  <a:cubicBezTo>
                    <a:pt x="2231" y="2758"/>
                    <a:pt x="1755" y="3534"/>
                    <a:pt x="1153" y="3534"/>
                  </a:cubicBezTo>
                  <a:cubicBezTo>
                    <a:pt x="552" y="3534"/>
                    <a:pt x="51" y="2758"/>
                    <a:pt x="51" y="1805"/>
                  </a:cubicBezTo>
                  <a:cubicBezTo>
                    <a:pt x="51" y="853"/>
                    <a:pt x="552" y="76"/>
                    <a:pt x="1153" y="76"/>
                  </a:cubicBezTo>
                  <a:close/>
                  <a:moveTo>
                    <a:pt x="1153" y="1"/>
                  </a:moveTo>
                  <a:cubicBezTo>
                    <a:pt x="527" y="1"/>
                    <a:pt x="0" y="803"/>
                    <a:pt x="0" y="1805"/>
                  </a:cubicBezTo>
                  <a:cubicBezTo>
                    <a:pt x="0" y="2783"/>
                    <a:pt x="527" y="3585"/>
                    <a:pt x="1153" y="3585"/>
                  </a:cubicBezTo>
                  <a:cubicBezTo>
                    <a:pt x="1780" y="3585"/>
                    <a:pt x="2306" y="2783"/>
                    <a:pt x="2306" y="1805"/>
                  </a:cubicBezTo>
                  <a:cubicBezTo>
                    <a:pt x="2306" y="803"/>
                    <a:pt x="1780" y="1"/>
                    <a:pt x="1153" y="1"/>
                  </a:cubicBezTo>
                  <a:close/>
                </a:path>
              </a:pathLst>
            </a:custGeom>
            <a:solidFill>
              <a:srgbClr val="A5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6413430" y="1266149"/>
              <a:ext cx="217543" cy="220151"/>
            </a:xfrm>
            <a:custGeom>
              <a:avLst/>
              <a:gdLst/>
              <a:ahLst/>
              <a:cxnLst/>
              <a:rect l="l" t="t" r="r" b="b"/>
              <a:pathLst>
                <a:path w="2081" h="2106" extrusionOk="0">
                  <a:moveTo>
                    <a:pt x="1028" y="1"/>
                  </a:moveTo>
                  <a:lnTo>
                    <a:pt x="777" y="778"/>
                  </a:lnTo>
                  <a:lnTo>
                    <a:pt x="0" y="1078"/>
                  </a:lnTo>
                  <a:lnTo>
                    <a:pt x="777" y="1329"/>
                  </a:lnTo>
                  <a:lnTo>
                    <a:pt x="1053" y="2106"/>
                  </a:lnTo>
                  <a:lnTo>
                    <a:pt x="1304" y="1304"/>
                  </a:lnTo>
                  <a:lnTo>
                    <a:pt x="2081" y="1028"/>
                  </a:lnTo>
                  <a:lnTo>
                    <a:pt x="1304" y="778"/>
                  </a:lnTo>
                  <a:lnTo>
                    <a:pt x="1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7904213" y="2314123"/>
              <a:ext cx="220156" cy="220255"/>
            </a:xfrm>
            <a:custGeom>
              <a:avLst/>
              <a:gdLst/>
              <a:ahLst/>
              <a:cxnLst/>
              <a:rect l="l" t="t" r="r" b="b"/>
              <a:pathLst>
                <a:path w="2106" h="2107" extrusionOk="0">
                  <a:moveTo>
                    <a:pt x="1028" y="1"/>
                  </a:moveTo>
                  <a:lnTo>
                    <a:pt x="777" y="778"/>
                  </a:lnTo>
                  <a:lnTo>
                    <a:pt x="0" y="1079"/>
                  </a:lnTo>
                  <a:lnTo>
                    <a:pt x="802" y="1329"/>
                  </a:lnTo>
                  <a:lnTo>
                    <a:pt x="1078" y="2106"/>
                  </a:lnTo>
                  <a:lnTo>
                    <a:pt x="1328" y="1304"/>
                  </a:lnTo>
                  <a:lnTo>
                    <a:pt x="2105" y="1028"/>
                  </a:lnTo>
                  <a:lnTo>
                    <a:pt x="1303" y="778"/>
                  </a:lnTo>
                  <a:lnTo>
                    <a:pt x="10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6947921" y="1318521"/>
              <a:ext cx="123250" cy="123247"/>
            </a:xfrm>
            <a:custGeom>
              <a:avLst/>
              <a:gdLst/>
              <a:ahLst/>
              <a:cxnLst/>
              <a:rect l="l" t="t" r="r" b="b"/>
              <a:pathLst>
                <a:path w="1179" h="1179" extrusionOk="0">
                  <a:moveTo>
                    <a:pt x="577" y="1"/>
                  </a:moveTo>
                  <a:cubicBezTo>
                    <a:pt x="251" y="1"/>
                    <a:pt x="0" y="252"/>
                    <a:pt x="0" y="577"/>
                  </a:cubicBezTo>
                  <a:cubicBezTo>
                    <a:pt x="0" y="903"/>
                    <a:pt x="251" y="1179"/>
                    <a:pt x="577" y="1179"/>
                  </a:cubicBezTo>
                  <a:cubicBezTo>
                    <a:pt x="902" y="1179"/>
                    <a:pt x="1178" y="903"/>
                    <a:pt x="1178" y="577"/>
                  </a:cubicBezTo>
                  <a:cubicBezTo>
                    <a:pt x="1178" y="252"/>
                    <a:pt x="902"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7851736" y="1693179"/>
              <a:ext cx="123250" cy="123247"/>
            </a:xfrm>
            <a:custGeom>
              <a:avLst/>
              <a:gdLst/>
              <a:ahLst/>
              <a:cxnLst/>
              <a:rect l="l" t="t" r="r" b="b"/>
              <a:pathLst>
                <a:path w="1179" h="1179" extrusionOk="0">
                  <a:moveTo>
                    <a:pt x="577" y="1"/>
                  </a:moveTo>
                  <a:cubicBezTo>
                    <a:pt x="251" y="1"/>
                    <a:pt x="1" y="252"/>
                    <a:pt x="1" y="577"/>
                  </a:cubicBezTo>
                  <a:cubicBezTo>
                    <a:pt x="1" y="903"/>
                    <a:pt x="251" y="1179"/>
                    <a:pt x="577" y="1179"/>
                  </a:cubicBezTo>
                  <a:cubicBezTo>
                    <a:pt x="903" y="1179"/>
                    <a:pt x="1179" y="903"/>
                    <a:pt x="1179" y="577"/>
                  </a:cubicBezTo>
                  <a:cubicBezTo>
                    <a:pt x="1179" y="252"/>
                    <a:pt x="903"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7018587" y="4017121"/>
              <a:ext cx="125863" cy="125860"/>
            </a:xfrm>
            <a:custGeom>
              <a:avLst/>
              <a:gdLst/>
              <a:ahLst/>
              <a:cxnLst/>
              <a:rect l="l" t="t" r="r" b="b"/>
              <a:pathLst>
                <a:path w="1204" h="1204" extrusionOk="0">
                  <a:moveTo>
                    <a:pt x="602" y="1"/>
                  </a:moveTo>
                  <a:cubicBezTo>
                    <a:pt x="276" y="1"/>
                    <a:pt x="1" y="276"/>
                    <a:pt x="1" y="602"/>
                  </a:cubicBezTo>
                  <a:cubicBezTo>
                    <a:pt x="1" y="928"/>
                    <a:pt x="276" y="1204"/>
                    <a:pt x="602" y="1204"/>
                  </a:cubicBezTo>
                  <a:cubicBezTo>
                    <a:pt x="928" y="1204"/>
                    <a:pt x="1204" y="928"/>
                    <a:pt x="1204" y="602"/>
                  </a:cubicBezTo>
                  <a:cubicBezTo>
                    <a:pt x="1204" y="276"/>
                    <a:pt x="928"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698197" y="3694837"/>
              <a:ext cx="123250" cy="123247"/>
            </a:xfrm>
            <a:custGeom>
              <a:avLst/>
              <a:gdLst/>
              <a:ahLst/>
              <a:cxnLst/>
              <a:rect l="l" t="t" r="r" b="b"/>
              <a:pathLst>
                <a:path w="1179" h="1179" extrusionOk="0">
                  <a:moveTo>
                    <a:pt x="602" y="1"/>
                  </a:moveTo>
                  <a:cubicBezTo>
                    <a:pt x="251" y="1"/>
                    <a:pt x="0" y="252"/>
                    <a:pt x="0" y="602"/>
                  </a:cubicBezTo>
                  <a:cubicBezTo>
                    <a:pt x="0" y="928"/>
                    <a:pt x="251" y="1179"/>
                    <a:pt x="602" y="1179"/>
                  </a:cubicBezTo>
                  <a:cubicBezTo>
                    <a:pt x="927" y="1179"/>
                    <a:pt x="1178" y="928"/>
                    <a:pt x="1178" y="602"/>
                  </a:cubicBezTo>
                  <a:cubicBezTo>
                    <a:pt x="1178" y="252"/>
                    <a:pt x="927"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ángulo 5">
            <a:extLst>
              <a:ext uri="{FF2B5EF4-FFF2-40B4-BE49-F238E27FC236}">
                <a16:creationId xmlns:a16="http://schemas.microsoft.com/office/drawing/2014/main" id="{0A25F3C2-E50E-BA6F-9E8D-B22411FEBA07}"/>
              </a:ext>
            </a:extLst>
          </p:cNvPr>
          <p:cNvSpPr/>
          <p:nvPr/>
        </p:nvSpPr>
        <p:spPr>
          <a:xfrm>
            <a:off x="588335" y="3042632"/>
            <a:ext cx="3254945" cy="11632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Gráficos </a:t>
            </a:r>
            <a:endParaRPr dirty="0"/>
          </a:p>
        </p:txBody>
      </p:sp>
      <p:pic>
        <p:nvPicPr>
          <p:cNvPr id="5" name="Imagen 4">
            <a:extLst>
              <a:ext uri="{FF2B5EF4-FFF2-40B4-BE49-F238E27FC236}">
                <a16:creationId xmlns:a16="http://schemas.microsoft.com/office/drawing/2014/main" id="{6D890EA6-8542-5D70-EDCD-015B5E8ABCD8}"/>
              </a:ext>
            </a:extLst>
          </p:cNvPr>
          <p:cNvPicPr>
            <a:picLocks noChangeAspect="1"/>
          </p:cNvPicPr>
          <p:nvPr/>
        </p:nvPicPr>
        <p:blipFill>
          <a:blip r:embed="rId3"/>
          <a:stretch>
            <a:fillRect/>
          </a:stretch>
        </p:blipFill>
        <p:spPr>
          <a:xfrm>
            <a:off x="805060" y="1017725"/>
            <a:ext cx="3511848" cy="3896040"/>
          </a:xfrm>
          <a:prstGeom prst="rect">
            <a:avLst/>
          </a:prstGeom>
        </p:spPr>
      </p:pic>
      <p:pic>
        <p:nvPicPr>
          <p:cNvPr id="7" name="Imagen 6">
            <a:extLst>
              <a:ext uri="{FF2B5EF4-FFF2-40B4-BE49-F238E27FC236}">
                <a16:creationId xmlns:a16="http://schemas.microsoft.com/office/drawing/2014/main" id="{4F598356-B72D-9B46-8C52-3990A0DE361E}"/>
              </a:ext>
            </a:extLst>
          </p:cNvPr>
          <p:cNvPicPr>
            <a:picLocks noChangeAspect="1"/>
          </p:cNvPicPr>
          <p:nvPr/>
        </p:nvPicPr>
        <p:blipFill>
          <a:blip r:embed="rId4"/>
          <a:stretch>
            <a:fillRect/>
          </a:stretch>
        </p:blipFill>
        <p:spPr>
          <a:xfrm>
            <a:off x="4423143" y="1017725"/>
            <a:ext cx="4204099" cy="2378375"/>
          </a:xfrm>
          <a:prstGeom prst="rect">
            <a:avLst/>
          </a:prstGeom>
        </p:spPr>
      </p:pic>
      <p:pic>
        <p:nvPicPr>
          <p:cNvPr id="9" name="Imagen 8">
            <a:extLst>
              <a:ext uri="{FF2B5EF4-FFF2-40B4-BE49-F238E27FC236}">
                <a16:creationId xmlns:a16="http://schemas.microsoft.com/office/drawing/2014/main" id="{E22F25D2-F9E0-D660-72C8-BE936221934C}"/>
              </a:ext>
            </a:extLst>
          </p:cNvPr>
          <p:cNvPicPr>
            <a:picLocks noChangeAspect="1"/>
          </p:cNvPicPr>
          <p:nvPr/>
        </p:nvPicPr>
        <p:blipFill>
          <a:blip r:embed="rId5"/>
          <a:stretch>
            <a:fillRect/>
          </a:stretch>
        </p:blipFill>
        <p:spPr>
          <a:xfrm>
            <a:off x="4423143" y="3582972"/>
            <a:ext cx="4204099" cy="13307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5"/>
          <p:cNvSpPr txBox="1">
            <a:spLocks noGrp="1"/>
          </p:cNvSpPr>
          <p:nvPr>
            <p:ph type="title"/>
          </p:nvPr>
        </p:nvSpPr>
        <p:spPr>
          <a:xfrm>
            <a:off x="372158" y="2630862"/>
            <a:ext cx="4837152" cy="7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Planteamientos</a:t>
            </a:r>
            <a:endParaRPr sz="2400" dirty="0"/>
          </a:p>
        </p:txBody>
      </p:sp>
      <p:sp>
        <p:nvSpPr>
          <p:cNvPr id="598" name="Google Shape;598;p35"/>
          <p:cNvSpPr txBox="1">
            <a:spLocks noGrp="1"/>
          </p:cNvSpPr>
          <p:nvPr>
            <p:ph type="title" idx="2"/>
          </p:nvPr>
        </p:nvSpPr>
        <p:spPr>
          <a:xfrm>
            <a:off x="1773398" y="1662475"/>
            <a:ext cx="214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00" name="Google Shape;600;p35"/>
          <p:cNvGrpSpPr/>
          <p:nvPr/>
        </p:nvGrpSpPr>
        <p:grpSpPr>
          <a:xfrm>
            <a:off x="6043725" y="1279625"/>
            <a:ext cx="2387179" cy="2584287"/>
            <a:chOff x="5882000" y="1279625"/>
            <a:chExt cx="2387179" cy="2584287"/>
          </a:xfrm>
        </p:grpSpPr>
        <p:sp>
          <p:nvSpPr>
            <p:cNvPr id="601" name="Google Shape;601;p35"/>
            <p:cNvSpPr/>
            <p:nvPr/>
          </p:nvSpPr>
          <p:spPr>
            <a:xfrm>
              <a:off x="5882000" y="1279625"/>
              <a:ext cx="2387179" cy="2584287"/>
            </a:xfrm>
            <a:custGeom>
              <a:avLst/>
              <a:gdLst/>
              <a:ahLst/>
              <a:cxnLst/>
              <a:rect l="l" t="t" r="r" b="b"/>
              <a:pathLst>
                <a:path w="30653" h="33184" extrusionOk="0">
                  <a:moveTo>
                    <a:pt x="15490" y="0"/>
                  </a:moveTo>
                  <a:cubicBezTo>
                    <a:pt x="12332" y="0"/>
                    <a:pt x="9299" y="978"/>
                    <a:pt x="6718" y="2807"/>
                  </a:cubicBezTo>
                  <a:cubicBezTo>
                    <a:pt x="6116" y="3233"/>
                    <a:pt x="5540" y="3709"/>
                    <a:pt x="5013" y="4211"/>
                  </a:cubicBezTo>
                  <a:cubicBezTo>
                    <a:pt x="4888" y="4336"/>
                    <a:pt x="4738" y="4461"/>
                    <a:pt x="4612" y="4612"/>
                  </a:cubicBezTo>
                  <a:lnTo>
                    <a:pt x="3710" y="4737"/>
                  </a:lnTo>
                  <a:cubicBezTo>
                    <a:pt x="3334" y="4787"/>
                    <a:pt x="2983" y="4988"/>
                    <a:pt x="2758" y="5313"/>
                  </a:cubicBezTo>
                  <a:cubicBezTo>
                    <a:pt x="2532" y="5614"/>
                    <a:pt x="2432" y="6015"/>
                    <a:pt x="2507" y="6391"/>
                  </a:cubicBezTo>
                  <a:lnTo>
                    <a:pt x="2632" y="7143"/>
                  </a:lnTo>
                  <a:cubicBezTo>
                    <a:pt x="2532" y="7318"/>
                    <a:pt x="2432" y="7469"/>
                    <a:pt x="2332" y="7644"/>
                  </a:cubicBezTo>
                  <a:cubicBezTo>
                    <a:pt x="1404" y="9248"/>
                    <a:pt x="878" y="11028"/>
                    <a:pt x="602" y="12882"/>
                  </a:cubicBezTo>
                  <a:cubicBezTo>
                    <a:pt x="1" y="16817"/>
                    <a:pt x="327" y="20927"/>
                    <a:pt x="327" y="24912"/>
                  </a:cubicBezTo>
                  <a:lnTo>
                    <a:pt x="327" y="32181"/>
                  </a:lnTo>
                  <a:cubicBezTo>
                    <a:pt x="327" y="32732"/>
                    <a:pt x="778" y="33183"/>
                    <a:pt x="1329" y="33183"/>
                  </a:cubicBezTo>
                  <a:lnTo>
                    <a:pt x="29650" y="33183"/>
                  </a:lnTo>
                  <a:cubicBezTo>
                    <a:pt x="30201" y="33183"/>
                    <a:pt x="30653" y="32732"/>
                    <a:pt x="30653" y="32181"/>
                  </a:cubicBezTo>
                  <a:lnTo>
                    <a:pt x="30653" y="15163"/>
                  </a:lnTo>
                  <a:cubicBezTo>
                    <a:pt x="30653" y="14486"/>
                    <a:pt x="30602" y="13810"/>
                    <a:pt x="30502" y="13158"/>
                  </a:cubicBezTo>
                  <a:cubicBezTo>
                    <a:pt x="30427" y="12657"/>
                    <a:pt x="30352" y="12156"/>
                    <a:pt x="30227" y="11654"/>
                  </a:cubicBezTo>
                  <a:cubicBezTo>
                    <a:pt x="28572" y="5038"/>
                    <a:pt x="22332" y="0"/>
                    <a:pt x="15490" y="0"/>
                  </a:cubicBezTo>
                  <a:close/>
                </a:path>
              </a:pathLst>
            </a:custGeom>
            <a:solidFill>
              <a:schemeClr val="dk1"/>
            </a:solidFill>
            <a:ln>
              <a:noFill/>
            </a:ln>
            <a:effectLst>
              <a:outerShdw dist="66675" dir="2460000" algn="bl" rotWithShape="0">
                <a:schemeClr val="accent5">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5979577" y="1357656"/>
              <a:ext cx="2205647" cy="2428143"/>
            </a:xfrm>
            <a:custGeom>
              <a:avLst/>
              <a:gdLst/>
              <a:ahLst/>
              <a:cxnLst/>
              <a:rect l="l" t="t" r="r" b="b"/>
              <a:pathLst>
                <a:path w="28322" h="31179" extrusionOk="0">
                  <a:moveTo>
                    <a:pt x="14161" y="1"/>
                  </a:moveTo>
                  <a:cubicBezTo>
                    <a:pt x="11104" y="1"/>
                    <a:pt x="8272" y="953"/>
                    <a:pt x="5966" y="2607"/>
                  </a:cubicBezTo>
                  <a:cubicBezTo>
                    <a:pt x="5389" y="3008"/>
                    <a:pt x="4863" y="3459"/>
                    <a:pt x="4362" y="3935"/>
                  </a:cubicBezTo>
                  <a:cubicBezTo>
                    <a:pt x="3384" y="4863"/>
                    <a:pt x="2532" y="5940"/>
                    <a:pt x="1856" y="7118"/>
                  </a:cubicBezTo>
                  <a:cubicBezTo>
                    <a:pt x="1379" y="7945"/>
                    <a:pt x="1003" y="8823"/>
                    <a:pt x="703" y="9725"/>
                  </a:cubicBezTo>
                  <a:cubicBezTo>
                    <a:pt x="678" y="9800"/>
                    <a:pt x="653" y="9875"/>
                    <a:pt x="628" y="9976"/>
                  </a:cubicBezTo>
                  <a:cubicBezTo>
                    <a:pt x="577" y="10126"/>
                    <a:pt x="527" y="10301"/>
                    <a:pt x="477" y="10477"/>
                  </a:cubicBezTo>
                  <a:cubicBezTo>
                    <a:pt x="277" y="11254"/>
                    <a:pt x="126" y="12081"/>
                    <a:pt x="51" y="12908"/>
                  </a:cubicBezTo>
                  <a:cubicBezTo>
                    <a:pt x="51" y="12958"/>
                    <a:pt x="51" y="13008"/>
                    <a:pt x="51" y="13058"/>
                  </a:cubicBezTo>
                  <a:cubicBezTo>
                    <a:pt x="26" y="13184"/>
                    <a:pt x="26" y="13334"/>
                    <a:pt x="26" y="13459"/>
                  </a:cubicBezTo>
                  <a:cubicBezTo>
                    <a:pt x="1" y="13685"/>
                    <a:pt x="1" y="13910"/>
                    <a:pt x="1" y="14161"/>
                  </a:cubicBezTo>
                  <a:lnTo>
                    <a:pt x="1" y="31179"/>
                  </a:lnTo>
                  <a:lnTo>
                    <a:pt x="28322" y="31179"/>
                  </a:lnTo>
                  <a:lnTo>
                    <a:pt x="28322" y="14161"/>
                  </a:lnTo>
                  <a:cubicBezTo>
                    <a:pt x="28322" y="14036"/>
                    <a:pt x="28322" y="13910"/>
                    <a:pt x="28322" y="13785"/>
                  </a:cubicBezTo>
                  <a:cubicBezTo>
                    <a:pt x="28322" y="13760"/>
                    <a:pt x="28322" y="13735"/>
                    <a:pt x="28322" y="13710"/>
                  </a:cubicBezTo>
                  <a:cubicBezTo>
                    <a:pt x="28322" y="13585"/>
                    <a:pt x="28297" y="13484"/>
                    <a:pt x="28297" y="13384"/>
                  </a:cubicBezTo>
                  <a:cubicBezTo>
                    <a:pt x="28297" y="13309"/>
                    <a:pt x="28297" y="13234"/>
                    <a:pt x="28297" y="13159"/>
                  </a:cubicBezTo>
                  <a:cubicBezTo>
                    <a:pt x="28272" y="13083"/>
                    <a:pt x="28272" y="13033"/>
                    <a:pt x="28272" y="12958"/>
                  </a:cubicBezTo>
                  <a:cubicBezTo>
                    <a:pt x="28272" y="12958"/>
                    <a:pt x="28272" y="12933"/>
                    <a:pt x="28272" y="12908"/>
                  </a:cubicBezTo>
                  <a:cubicBezTo>
                    <a:pt x="28272" y="12858"/>
                    <a:pt x="28272" y="12808"/>
                    <a:pt x="28247" y="12758"/>
                  </a:cubicBezTo>
                  <a:cubicBezTo>
                    <a:pt x="28247" y="12707"/>
                    <a:pt x="28247" y="12632"/>
                    <a:pt x="28247" y="12582"/>
                  </a:cubicBezTo>
                  <a:cubicBezTo>
                    <a:pt x="28222" y="12482"/>
                    <a:pt x="28222" y="12407"/>
                    <a:pt x="28197" y="12306"/>
                  </a:cubicBezTo>
                  <a:cubicBezTo>
                    <a:pt x="28197" y="12231"/>
                    <a:pt x="28172" y="12156"/>
                    <a:pt x="28172" y="12056"/>
                  </a:cubicBezTo>
                  <a:cubicBezTo>
                    <a:pt x="28172" y="12031"/>
                    <a:pt x="28146" y="11981"/>
                    <a:pt x="28146" y="11956"/>
                  </a:cubicBezTo>
                  <a:cubicBezTo>
                    <a:pt x="28146" y="11930"/>
                    <a:pt x="28146" y="11905"/>
                    <a:pt x="28146" y="11880"/>
                  </a:cubicBezTo>
                  <a:cubicBezTo>
                    <a:pt x="28146" y="11880"/>
                    <a:pt x="28146" y="11880"/>
                    <a:pt x="28146" y="11855"/>
                  </a:cubicBezTo>
                  <a:cubicBezTo>
                    <a:pt x="28121" y="11755"/>
                    <a:pt x="28096" y="11655"/>
                    <a:pt x="28096" y="11555"/>
                  </a:cubicBezTo>
                  <a:cubicBezTo>
                    <a:pt x="28071" y="11529"/>
                    <a:pt x="28071" y="11529"/>
                    <a:pt x="28071" y="11504"/>
                  </a:cubicBezTo>
                  <a:cubicBezTo>
                    <a:pt x="28071" y="11454"/>
                    <a:pt x="28071" y="11404"/>
                    <a:pt x="28046" y="11379"/>
                  </a:cubicBezTo>
                  <a:cubicBezTo>
                    <a:pt x="28046" y="11304"/>
                    <a:pt x="28021" y="11254"/>
                    <a:pt x="28021" y="11179"/>
                  </a:cubicBezTo>
                  <a:cubicBezTo>
                    <a:pt x="27971" y="11003"/>
                    <a:pt x="27946" y="10828"/>
                    <a:pt x="27896" y="10677"/>
                  </a:cubicBezTo>
                  <a:cubicBezTo>
                    <a:pt x="27871" y="10577"/>
                    <a:pt x="27846" y="10502"/>
                    <a:pt x="27821" y="10427"/>
                  </a:cubicBezTo>
                  <a:cubicBezTo>
                    <a:pt x="27796" y="10352"/>
                    <a:pt x="27796" y="10276"/>
                    <a:pt x="27771" y="10201"/>
                  </a:cubicBezTo>
                  <a:cubicBezTo>
                    <a:pt x="27745" y="10126"/>
                    <a:pt x="27720" y="10026"/>
                    <a:pt x="27695" y="9951"/>
                  </a:cubicBezTo>
                  <a:cubicBezTo>
                    <a:pt x="27695" y="9951"/>
                    <a:pt x="27695" y="9925"/>
                    <a:pt x="27695" y="9925"/>
                  </a:cubicBezTo>
                  <a:cubicBezTo>
                    <a:pt x="27645" y="9825"/>
                    <a:pt x="27620" y="9725"/>
                    <a:pt x="27570" y="9600"/>
                  </a:cubicBezTo>
                  <a:cubicBezTo>
                    <a:pt x="27545" y="9524"/>
                    <a:pt x="27520" y="9449"/>
                    <a:pt x="27495" y="9374"/>
                  </a:cubicBezTo>
                  <a:cubicBezTo>
                    <a:pt x="27470" y="9324"/>
                    <a:pt x="27470" y="9274"/>
                    <a:pt x="27445" y="9224"/>
                  </a:cubicBezTo>
                  <a:cubicBezTo>
                    <a:pt x="27370" y="9048"/>
                    <a:pt x="27319" y="8873"/>
                    <a:pt x="27244" y="8697"/>
                  </a:cubicBezTo>
                  <a:cubicBezTo>
                    <a:pt x="27219" y="8647"/>
                    <a:pt x="27169" y="8572"/>
                    <a:pt x="27144" y="8497"/>
                  </a:cubicBezTo>
                  <a:cubicBezTo>
                    <a:pt x="27044" y="8246"/>
                    <a:pt x="26943" y="8021"/>
                    <a:pt x="26818" y="7795"/>
                  </a:cubicBezTo>
                  <a:cubicBezTo>
                    <a:pt x="26793" y="7720"/>
                    <a:pt x="26743" y="7645"/>
                    <a:pt x="26718" y="7570"/>
                  </a:cubicBezTo>
                  <a:cubicBezTo>
                    <a:pt x="26668" y="7494"/>
                    <a:pt x="26618" y="7419"/>
                    <a:pt x="26593" y="7344"/>
                  </a:cubicBezTo>
                  <a:cubicBezTo>
                    <a:pt x="26492" y="7194"/>
                    <a:pt x="26417" y="7043"/>
                    <a:pt x="26342" y="6918"/>
                  </a:cubicBezTo>
                  <a:cubicBezTo>
                    <a:pt x="26292" y="6843"/>
                    <a:pt x="26267" y="6793"/>
                    <a:pt x="26242" y="6742"/>
                  </a:cubicBezTo>
                  <a:cubicBezTo>
                    <a:pt x="26116" y="6542"/>
                    <a:pt x="25991" y="6341"/>
                    <a:pt x="25866" y="6166"/>
                  </a:cubicBezTo>
                  <a:cubicBezTo>
                    <a:pt x="25816" y="6091"/>
                    <a:pt x="25766" y="6041"/>
                    <a:pt x="25740" y="5991"/>
                  </a:cubicBezTo>
                  <a:cubicBezTo>
                    <a:pt x="25615" y="5815"/>
                    <a:pt x="25465" y="5640"/>
                    <a:pt x="25339" y="5464"/>
                  </a:cubicBezTo>
                  <a:cubicBezTo>
                    <a:pt x="25314" y="5414"/>
                    <a:pt x="25264" y="5364"/>
                    <a:pt x="25239" y="5314"/>
                  </a:cubicBezTo>
                  <a:cubicBezTo>
                    <a:pt x="24989" y="5038"/>
                    <a:pt x="24763" y="4737"/>
                    <a:pt x="24512" y="4487"/>
                  </a:cubicBezTo>
                  <a:cubicBezTo>
                    <a:pt x="24462" y="4437"/>
                    <a:pt x="24412" y="4387"/>
                    <a:pt x="24362" y="4336"/>
                  </a:cubicBezTo>
                  <a:cubicBezTo>
                    <a:pt x="24312" y="4261"/>
                    <a:pt x="24237" y="4211"/>
                    <a:pt x="24187" y="4136"/>
                  </a:cubicBezTo>
                  <a:cubicBezTo>
                    <a:pt x="24061" y="4011"/>
                    <a:pt x="23936" y="3910"/>
                    <a:pt x="23811" y="3785"/>
                  </a:cubicBezTo>
                  <a:cubicBezTo>
                    <a:pt x="23760" y="3735"/>
                    <a:pt x="23685" y="3660"/>
                    <a:pt x="23610" y="3610"/>
                  </a:cubicBezTo>
                  <a:cubicBezTo>
                    <a:pt x="22658" y="2757"/>
                    <a:pt x="21580" y="2031"/>
                    <a:pt x="20427" y="1454"/>
                  </a:cubicBezTo>
                  <a:cubicBezTo>
                    <a:pt x="18547" y="527"/>
                    <a:pt x="16417" y="1"/>
                    <a:pt x="14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7213123" y="3125965"/>
              <a:ext cx="972067" cy="659778"/>
            </a:xfrm>
            <a:custGeom>
              <a:avLst/>
              <a:gdLst/>
              <a:ahLst/>
              <a:cxnLst/>
              <a:rect l="l" t="t" r="r" b="b"/>
              <a:pathLst>
                <a:path w="12482" h="8472" extrusionOk="0">
                  <a:moveTo>
                    <a:pt x="7169" y="0"/>
                  </a:moveTo>
                  <a:cubicBezTo>
                    <a:pt x="3209" y="0"/>
                    <a:pt x="1" y="3209"/>
                    <a:pt x="1" y="7168"/>
                  </a:cubicBezTo>
                  <a:cubicBezTo>
                    <a:pt x="1" y="7620"/>
                    <a:pt x="51" y="8046"/>
                    <a:pt x="126" y="8472"/>
                  </a:cubicBezTo>
                  <a:lnTo>
                    <a:pt x="12482" y="8472"/>
                  </a:lnTo>
                  <a:lnTo>
                    <a:pt x="12482" y="2356"/>
                  </a:lnTo>
                  <a:cubicBezTo>
                    <a:pt x="11179" y="903"/>
                    <a:pt x="9274" y="0"/>
                    <a:pt x="7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7279473" y="2218409"/>
              <a:ext cx="113312" cy="113234"/>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7917739" y="3613930"/>
              <a:ext cx="115259" cy="113234"/>
            </a:xfrm>
            <a:custGeom>
              <a:avLst/>
              <a:gdLst/>
              <a:ahLst/>
              <a:cxnLst/>
              <a:rect l="l" t="t" r="r" b="b"/>
              <a:pathLst>
                <a:path w="1480" h="1454" extrusionOk="0">
                  <a:moveTo>
                    <a:pt x="727" y="0"/>
                  </a:moveTo>
                  <a:cubicBezTo>
                    <a:pt x="326" y="0"/>
                    <a:pt x="0" y="326"/>
                    <a:pt x="0" y="727"/>
                  </a:cubicBezTo>
                  <a:cubicBezTo>
                    <a:pt x="0" y="1128"/>
                    <a:pt x="326" y="1454"/>
                    <a:pt x="727" y="1454"/>
                  </a:cubicBezTo>
                  <a:cubicBezTo>
                    <a:pt x="1128" y="1454"/>
                    <a:pt x="1479" y="1128"/>
                    <a:pt x="1479" y="727"/>
                  </a:cubicBezTo>
                  <a:cubicBezTo>
                    <a:pt x="1479" y="326"/>
                    <a:pt x="1128"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6859880" y="3613930"/>
              <a:ext cx="113234" cy="113234"/>
            </a:xfrm>
            <a:custGeom>
              <a:avLst/>
              <a:gdLst/>
              <a:ahLst/>
              <a:cxnLst/>
              <a:rect l="l" t="t" r="r" b="b"/>
              <a:pathLst>
                <a:path w="1454" h="1454" extrusionOk="0">
                  <a:moveTo>
                    <a:pt x="727" y="0"/>
                  </a:moveTo>
                  <a:cubicBezTo>
                    <a:pt x="326" y="0"/>
                    <a:pt x="0" y="326"/>
                    <a:pt x="0" y="727"/>
                  </a:cubicBezTo>
                  <a:cubicBezTo>
                    <a:pt x="0" y="1128"/>
                    <a:pt x="326" y="1454"/>
                    <a:pt x="727" y="1454"/>
                  </a:cubicBezTo>
                  <a:cubicBezTo>
                    <a:pt x="1128" y="1454"/>
                    <a:pt x="1454" y="1128"/>
                    <a:pt x="1454" y="727"/>
                  </a:cubicBezTo>
                  <a:cubicBezTo>
                    <a:pt x="1454" y="326"/>
                    <a:pt x="1128"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6032299" y="2144194"/>
              <a:ext cx="113312" cy="113312"/>
            </a:xfrm>
            <a:custGeom>
              <a:avLst/>
              <a:gdLst/>
              <a:ahLst/>
              <a:cxnLst/>
              <a:rect l="l" t="t" r="r" b="b"/>
              <a:pathLst>
                <a:path w="1455" h="1455" extrusionOk="0">
                  <a:moveTo>
                    <a:pt x="727" y="1"/>
                  </a:moveTo>
                  <a:cubicBezTo>
                    <a:pt x="326" y="1"/>
                    <a:pt x="1" y="327"/>
                    <a:pt x="1" y="728"/>
                  </a:cubicBezTo>
                  <a:cubicBezTo>
                    <a:pt x="1" y="1129"/>
                    <a:pt x="326" y="1455"/>
                    <a:pt x="727" y="1455"/>
                  </a:cubicBezTo>
                  <a:cubicBezTo>
                    <a:pt x="1128" y="1455"/>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7279473" y="1474780"/>
              <a:ext cx="113312" cy="113234"/>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7457106" y="1470886"/>
              <a:ext cx="724183" cy="913503"/>
            </a:xfrm>
            <a:custGeom>
              <a:avLst/>
              <a:gdLst/>
              <a:ahLst/>
              <a:cxnLst/>
              <a:rect l="l" t="t" r="r" b="b"/>
              <a:pathLst>
                <a:path w="9299" h="11730" extrusionOk="0">
                  <a:moveTo>
                    <a:pt x="1454" y="0"/>
                  </a:moveTo>
                  <a:cubicBezTo>
                    <a:pt x="527" y="1228"/>
                    <a:pt x="0" y="2757"/>
                    <a:pt x="0" y="4386"/>
                  </a:cubicBezTo>
                  <a:cubicBezTo>
                    <a:pt x="0" y="8446"/>
                    <a:pt x="3284" y="11730"/>
                    <a:pt x="7319" y="11730"/>
                  </a:cubicBezTo>
                  <a:cubicBezTo>
                    <a:pt x="8021" y="11730"/>
                    <a:pt x="8672" y="11629"/>
                    <a:pt x="9299" y="11454"/>
                  </a:cubicBezTo>
                  <a:cubicBezTo>
                    <a:pt x="9299" y="11404"/>
                    <a:pt x="9299" y="11354"/>
                    <a:pt x="9274" y="11304"/>
                  </a:cubicBezTo>
                  <a:cubicBezTo>
                    <a:pt x="9274" y="11253"/>
                    <a:pt x="9274" y="11178"/>
                    <a:pt x="9274" y="11128"/>
                  </a:cubicBezTo>
                  <a:cubicBezTo>
                    <a:pt x="9249" y="11028"/>
                    <a:pt x="9249" y="10953"/>
                    <a:pt x="9224" y="10852"/>
                  </a:cubicBezTo>
                  <a:cubicBezTo>
                    <a:pt x="9224" y="10777"/>
                    <a:pt x="9199" y="10702"/>
                    <a:pt x="9199" y="10602"/>
                  </a:cubicBezTo>
                  <a:cubicBezTo>
                    <a:pt x="9199" y="10577"/>
                    <a:pt x="9173" y="10527"/>
                    <a:pt x="9173" y="10502"/>
                  </a:cubicBezTo>
                  <a:cubicBezTo>
                    <a:pt x="9173" y="10476"/>
                    <a:pt x="9173" y="10451"/>
                    <a:pt x="9173" y="10426"/>
                  </a:cubicBezTo>
                  <a:cubicBezTo>
                    <a:pt x="9173" y="10426"/>
                    <a:pt x="9173" y="10426"/>
                    <a:pt x="9173" y="10401"/>
                  </a:cubicBezTo>
                  <a:cubicBezTo>
                    <a:pt x="9148" y="10301"/>
                    <a:pt x="9123" y="10201"/>
                    <a:pt x="9123" y="10101"/>
                  </a:cubicBezTo>
                  <a:cubicBezTo>
                    <a:pt x="9098" y="10075"/>
                    <a:pt x="9098" y="10075"/>
                    <a:pt x="9098" y="10050"/>
                  </a:cubicBezTo>
                  <a:cubicBezTo>
                    <a:pt x="9098" y="10000"/>
                    <a:pt x="9098" y="9950"/>
                    <a:pt x="9073" y="9925"/>
                  </a:cubicBezTo>
                  <a:cubicBezTo>
                    <a:pt x="9073" y="9850"/>
                    <a:pt x="9048" y="9800"/>
                    <a:pt x="9048" y="9725"/>
                  </a:cubicBezTo>
                  <a:cubicBezTo>
                    <a:pt x="8998" y="9549"/>
                    <a:pt x="8973" y="9374"/>
                    <a:pt x="8923" y="9223"/>
                  </a:cubicBezTo>
                  <a:cubicBezTo>
                    <a:pt x="8898" y="9123"/>
                    <a:pt x="8873" y="9048"/>
                    <a:pt x="8848" y="8973"/>
                  </a:cubicBezTo>
                  <a:cubicBezTo>
                    <a:pt x="8823" y="8898"/>
                    <a:pt x="8823" y="8822"/>
                    <a:pt x="8798" y="8747"/>
                  </a:cubicBezTo>
                  <a:cubicBezTo>
                    <a:pt x="8772" y="8672"/>
                    <a:pt x="8747" y="8572"/>
                    <a:pt x="8722" y="8497"/>
                  </a:cubicBezTo>
                  <a:cubicBezTo>
                    <a:pt x="8722" y="8497"/>
                    <a:pt x="8722" y="8471"/>
                    <a:pt x="8722" y="8471"/>
                  </a:cubicBezTo>
                  <a:cubicBezTo>
                    <a:pt x="8672" y="8371"/>
                    <a:pt x="8647" y="8271"/>
                    <a:pt x="8597" y="8146"/>
                  </a:cubicBezTo>
                  <a:cubicBezTo>
                    <a:pt x="8572" y="8070"/>
                    <a:pt x="8547" y="7995"/>
                    <a:pt x="8522" y="7920"/>
                  </a:cubicBezTo>
                  <a:cubicBezTo>
                    <a:pt x="8497" y="7870"/>
                    <a:pt x="8497" y="7820"/>
                    <a:pt x="8472" y="7770"/>
                  </a:cubicBezTo>
                  <a:cubicBezTo>
                    <a:pt x="8397" y="7594"/>
                    <a:pt x="8346" y="7419"/>
                    <a:pt x="8271" y="7243"/>
                  </a:cubicBezTo>
                  <a:cubicBezTo>
                    <a:pt x="8246" y="7193"/>
                    <a:pt x="8196" y="7118"/>
                    <a:pt x="8171" y="7043"/>
                  </a:cubicBezTo>
                  <a:cubicBezTo>
                    <a:pt x="8071" y="6792"/>
                    <a:pt x="7970" y="6567"/>
                    <a:pt x="7845" y="6341"/>
                  </a:cubicBezTo>
                  <a:cubicBezTo>
                    <a:pt x="7820" y="6266"/>
                    <a:pt x="7770" y="6191"/>
                    <a:pt x="7745" y="6116"/>
                  </a:cubicBezTo>
                  <a:cubicBezTo>
                    <a:pt x="7695" y="6040"/>
                    <a:pt x="7645" y="5965"/>
                    <a:pt x="7620" y="5890"/>
                  </a:cubicBezTo>
                  <a:cubicBezTo>
                    <a:pt x="7519" y="5740"/>
                    <a:pt x="7444" y="5589"/>
                    <a:pt x="7369" y="5464"/>
                  </a:cubicBezTo>
                  <a:cubicBezTo>
                    <a:pt x="7319" y="5389"/>
                    <a:pt x="7294" y="5339"/>
                    <a:pt x="7269" y="5288"/>
                  </a:cubicBezTo>
                  <a:cubicBezTo>
                    <a:pt x="7143" y="5088"/>
                    <a:pt x="7018" y="4887"/>
                    <a:pt x="6893" y="4712"/>
                  </a:cubicBezTo>
                  <a:cubicBezTo>
                    <a:pt x="6843" y="4637"/>
                    <a:pt x="6793" y="4587"/>
                    <a:pt x="6767" y="4537"/>
                  </a:cubicBezTo>
                  <a:cubicBezTo>
                    <a:pt x="6642" y="4361"/>
                    <a:pt x="6492" y="4186"/>
                    <a:pt x="6366" y="4010"/>
                  </a:cubicBezTo>
                  <a:cubicBezTo>
                    <a:pt x="6341" y="3960"/>
                    <a:pt x="6291" y="3910"/>
                    <a:pt x="6266" y="3860"/>
                  </a:cubicBezTo>
                  <a:cubicBezTo>
                    <a:pt x="6016" y="3584"/>
                    <a:pt x="5790" y="3283"/>
                    <a:pt x="5539" y="3033"/>
                  </a:cubicBezTo>
                  <a:cubicBezTo>
                    <a:pt x="5489" y="2983"/>
                    <a:pt x="5439" y="2933"/>
                    <a:pt x="5389" y="2882"/>
                  </a:cubicBezTo>
                  <a:cubicBezTo>
                    <a:pt x="5339" y="2807"/>
                    <a:pt x="5264" y="2757"/>
                    <a:pt x="5214" y="2682"/>
                  </a:cubicBezTo>
                  <a:cubicBezTo>
                    <a:pt x="5088" y="2557"/>
                    <a:pt x="4963" y="2456"/>
                    <a:pt x="4838" y="2331"/>
                  </a:cubicBezTo>
                  <a:cubicBezTo>
                    <a:pt x="4787" y="2281"/>
                    <a:pt x="4712" y="2206"/>
                    <a:pt x="4637" y="2156"/>
                  </a:cubicBezTo>
                  <a:cubicBezTo>
                    <a:pt x="3685" y="1303"/>
                    <a:pt x="2607" y="577"/>
                    <a:pt x="1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7408278" y="1940473"/>
              <a:ext cx="68454" cy="120632"/>
            </a:xfrm>
            <a:custGeom>
              <a:avLst/>
              <a:gdLst/>
              <a:ahLst/>
              <a:cxnLst/>
              <a:rect l="l" t="t" r="r" b="b"/>
              <a:pathLst>
                <a:path w="879" h="1549" extrusionOk="0">
                  <a:moveTo>
                    <a:pt x="157" y="1"/>
                  </a:moveTo>
                  <a:cubicBezTo>
                    <a:pt x="139" y="1"/>
                    <a:pt x="120" y="4"/>
                    <a:pt x="101" y="10"/>
                  </a:cubicBezTo>
                  <a:cubicBezTo>
                    <a:pt x="51" y="60"/>
                    <a:pt x="1" y="136"/>
                    <a:pt x="51" y="211"/>
                  </a:cubicBezTo>
                  <a:lnTo>
                    <a:pt x="577" y="1464"/>
                  </a:lnTo>
                  <a:cubicBezTo>
                    <a:pt x="615" y="1520"/>
                    <a:pt x="667" y="1549"/>
                    <a:pt x="722" y="1549"/>
                  </a:cubicBezTo>
                  <a:cubicBezTo>
                    <a:pt x="740" y="1549"/>
                    <a:pt x="759" y="1545"/>
                    <a:pt x="778" y="1539"/>
                  </a:cubicBezTo>
                  <a:cubicBezTo>
                    <a:pt x="828" y="1514"/>
                    <a:pt x="878" y="1439"/>
                    <a:pt x="828" y="1364"/>
                  </a:cubicBezTo>
                  <a:lnTo>
                    <a:pt x="302" y="86"/>
                  </a:lnTo>
                  <a:cubicBezTo>
                    <a:pt x="264" y="29"/>
                    <a:pt x="212"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7578124" y="1885883"/>
              <a:ext cx="68376" cy="120554"/>
            </a:xfrm>
            <a:custGeom>
              <a:avLst/>
              <a:gdLst/>
              <a:ahLst/>
              <a:cxnLst/>
              <a:rect l="l" t="t" r="r" b="b"/>
              <a:pathLst>
                <a:path w="878" h="1548" extrusionOk="0">
                  <a:moveTo>
                    <a:pt x="157" y="0"/>
                  </a:moveTo>
                  <a:cubicBezTo>
                    <a:pt x="138" y="0"/>
                    <a:pt x="119" y="3"/>
                    <a:pt x="101" y="10"/>
                  </a:cubicBezTo>
                  <a:cubicBezTo>
                    <a:pt x="51" y="35"/>
                    <a:pt x="0" y="110"/>
                    <a:pt x="51" y="185"/>
                  </a:cubicBezTo>
                  <a:lnTo>
                    <a:pt x="577" y="1463"/>
                  </a:lnTo>
                  <a:cubicBezTo>
                    <a:pt x="614" y="1520"/>
                    <a:pt x="666" y="1548"/>
                    <a:pt x="721" y="1548"/>
                  </a:cubicBezTo>
                  <a:cubicBezTo>
                    <a:pt x="740" y="1548"/>
                    <a:pt x="759" y="1545"/>
                    <a:pt x="777" y="1538"/>
                  </a:cubicBezTo>
                  <a:cubicBezTo>
                    <a:pt x="827" y="1488"/>
                    <a:pt x="878" y="1413"/>
                    <a:pt x="853" y="1338"/>
                  </a:cubicBezTo>
                  <a:lnTo>
                    <a:pt x="301" y="85"/>
                  </a:lnTo>
                  <a:cubicBezTo>
                    <a:pt x="264" y="28"/>
                    <a:pt x="212"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7474706" y="1721878"/>
              <a:ext cx="62536" cy="122346"/>
            </a:xfrm>
            <a:custGeom>
              <a:avLst/>
              <a:gdLst/>
              <a:ahLst/>
              <a:cxnLst/>
              <a:rect l="l" t="t" r="r" b="b"/>
              <a:pathLst>
                <a:path w="803" h="1571" extrusionOk="0">
                  <a:moveTo>
                    <a:pt x="646" y="1"/>
                  </a:moveTo>
                  <a:cubicBezTo>
                    <a:pt x="592" y="1"/>
                    <a:pt x="545" y="29"/>
                    <a:pt x="526" y="86"/>
                  </a:cubicBezTo>
                  <a:lnTo>
                    <a:pt x="50" y="1389"/>
                  </a:lnTo>
                  <a:cubicBezTo>
                    <a:pt x="0" y="1464"/>
                    <a:pt x="50" y="1539"/>
                    <a:pt x="125" y="1564"/>
                  </a:cubicBezTo>
                  <a:cubicBezTo>
                    <a:pt x="139" y="1569"/>
                    <a:pt x="153" y="1571"/>
                    <a:pt x="166" y="1571"/>
                  </a:cubicBezTo>
                  <a:cubicBezTo>
                    <a:pt x="226" y="1571"/>
                    <a:pt x="280" y="1530"/>
                    <a:pt x="301" y="1489"/>
                  </a:cubicBezTo>
                  <a:lnTo>
                    <a:pt x="777" y="186"/>
                  </a:lnTo>
                  <a:cubicBezTo>
                    <a:pt x="802" y="111"/>
                    <a:pt x="777" y="35"/>
                    <a:pt x="702" y="10"/>
                  </a:cubicBezTo>
                  <a:cubicBezTo>
                    <a:pt x="683" y="4"/>
                    <a:pt x="66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7738158" y="1833395"/>
              <a:ext cx="60589" cy="122346"/>
            </a:xfrm>
            <a:custGeom>
              <a:avLst/>
              <a:gdLst/>
              <a:ahLst/>
              <a:cxnLst/>
              <a:rect l="l" t="t" r="r" b="b"/>
              <a:pathLst>
                <a:path w="778" h="1571" extrusionOk="0">
                  <a:moveTo>
                    <a:pt x="636" y="0"/>
                  </a:moveTo>
                  <a:cubicBezTo>
                    <a:pt x="576" y="0"/>
                    <a:pt x="522" y="41"/>
                    <a:pt x="502" y="82"/>
                  </a:cubicBezTo>
                  <a:lnTo>
                    <a:pt x="26" y="1385"/>
                  </a:lnTo>
                  <a:cubicBezTo>
                    <a:pt x="1" y="1461"/>
                    <a:pt x="26" y="1536"/>
                    <a:pt x="101" y="1561"/>
                  </a:cubicBezTo>
                  <a:cubicBezTo>
                    <a:pt x="120" y="1567"/>
                    <a:pt x="138" y="1570"/>
                    <a:pt x="156" y="1570"/>
                  </a:cubicBezTo>
                  <a:cubicBezTo>
                    <a:pt x="210" y="1570"/>
                    <a:pt x="257" y="1542"/>
                    <a:pt x="276" y="1486"/>
                  </a:cubicBezTo>
                  <a:lnTo>
                    <a:pt x="752" y="182"/>
                  </a:lnTo>
                  <a:cubicBezTo>
                    <a:pt x="777" y="107"/>
                    <a:pt x="752" y="32"/>
                    <a:pt x="677" y="7"/>
                  </a:cubicBezTo>
                  <a:cubicBezTo>
                    <a:pt x="663" y="2"/>
                    <a:pt x="650"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7763546" y="2174955"/>
              <a:ext cx="62536" cy="122346"/>
            </a:xfrm>
            <a:custGeom>
              <a:avLst/>
              <a:gdLst/>
              <a:ahLst/>
              <a:cxnLst/>
              <a:rect l="l" t="t" r="r" b="b"/>
              <a:pathLst>
                <a:path w="803" h="1571" extrusionOk="0">
                  <a:moveTo>
                    <a:pt x="637" y="0"/>
                  </a:moveTo>
                  <a:cubicBezTo>
                    <a:pt x="577" y="0"/>
                    <a:pt x="522" y="45"/>
                    <a:pt x="502" y="107"/>
                  </a:cubicBezTo>
                  <a:lnTo>
                    <a:pt x="25" y="1385"/>
                  </a:lnTo>
                  <a:cubicBezTo>
                    <a:pt x="0" y="1461"/>
                    <a:pt x="25" y="1536"/>
                    <a:pt x="101" y="1561"/>
                  </a:cubicBezTo>
                  <a:cubicBezTo>
                    <a:pt x="119" y="1567"/>
                    <a:pt x="138" y="1570"/>
                    <a:pt x="156" y="1570"/>
                  </a:cubicBezTo>
                  <a:cubicBezTo>
                    <a:pt x="210" y="1570"/>
                    <a:pt x="257" y="1542"/>
                    <a:pt x="276" y="1486"/>
                  </a:cubicBezTo>
                  <a:lnTo>
                    <a:pt x="777" y="207"/>
                  </a:lnTo>
                  <a:cubicBezTo>
                    <a:pt x="802" y="132"/>
                    <a:pt x="752" y="32"/>
                    <a:pt x="677" y="7"/>
                  </a:cubicBezTo>
                  <a:cubicBezTo>
                    <a:pt x="664" y="2"/>
                    <a:pt x="650" y="0"/>
                    <a:pt x="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7484440" y="1595798"/>
              <a:ext cx="128887" cy="41587"/>
            </a:xfrm>
            <a:custGeom>
              <a:avLst/>
              <a:gdLst/>
              <a:ahLst/>
              <a:cxnLst/>
              <a:rect l="l" t="t" r="r" b="b"/>
              <a:pathLst>
                <a:path w="1655" h="534" extrusionOk="0">
                  <a:moveTo>
                    <a:pt x="176" y="0"/>
                  </a:moveTo>
                  <a:cubicBezTo>
                    <a:pt x="101" y="0"/>
                    <a:pt x="25" y="50"/>
                    <a:pt x="0" y="126"/>
                  </a:cubicBezTo>
                  <a:cubicBezTo>
                    <a:pt x="0" y="176"/>
                    <a:pt x="51" y="251"/>
                    <a:pt x="126" y="276"/>
                  </a:cubicBezTo>
                  <a:lnTo>
                    <a:pt x="1479" y="527"/>
                  </a:lnTo>
                  <a:cubicBezTo>
                    <a:pt x="1492" y="531"/>
                    <a:pt x="1506" y="533"/>
                    <a:pt x="1519" y="533"/>
                  </a:cubicBezTo>
                  <a:cubicBezTo>
                    <a:pt x="1579" y="533"/>
                    <a:pt x="1629" y="488"/>
                    <a:pt x="1629" y="426"/>
                  </a:cubicBezTo>
                  <a:cubicBezTo>
                    <a:pt x="1655" y="351"/>
                    <a:pt x="1604" y="276"/>
                    <a:pt x="1529" y="251"/>
                  </a:cubicBezTo>
                  <a:lnTo>
                    <a:pt x="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7644474" y="2089059"/>
              <a:ext cx="128887" cy="41587"/>
            </a:xfrm>
            <a:custGeom>
              <a:avLst/>
              <a:gdLst/>
              <a:ahLst/>
              <a:cxnLst/>
              <a:rect l="l" t="t" r="r" b="b"/>
              <a:pathLst>
                <a:path w="1655" h="534" extrusionOk="0">
                  <a:moveTo>
                    <a:pt x="136" y="1"/>
                  </a:moveTo>
                  <a:cubicBezTo>
                    <a:pt x="77" y="1"/>
                    <a:pt x="26" y="46"/>
                    <a:pt x="26" y="107"/>
                  </a:cubicBezTo>
                  <a:cubicBezTo>
                    <a:pt x="1" y="183"/>
                    <a:pt x="51" y="258"/>
                    <a:pt x="126" y="258"/>
                  </a:cubicBezTo>
                  <a:lnTo>
                    <a:pt x="1479" y="533"/>
                  </a:lnTo>
                  <a:cubicBezTo>
                    <a:pt x="1554" y="533"/>
                    <a:pt x="1630" y="483"/>
                    <a:pt x="1655" y="408"/>
                  </a:cubicBezTo>
                  <a:cubicBezTo>
                    <a:pt x="1655" y="333"/>
                    <a:pt x="1605" y="258"/>
                    <a:pt x="1529" y="258"/>
                  </a:cubicBezTo>
                  <a:lnTo>
                    <a:pt x="176" y="7"/>
                  </a:lnTo>
                  <a:cubicBezTo>
                    <a:pt x="163" y="3"/>
                    <a:pt x="14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609352" y="1727485"/>
              <a:ext cx="101552" cy="95556"/>
            </a:xfrm>
            <a:custGeom>
              <a:avLst/>
              <a:gdLst/>
              <a:ahLst/>
              <a:cxnLst/>
              <a:rect l="l" t="t" r="r" b="b"/>
              <a:pathLst>
                <a:path w="1304" h="1227" extrusionOk="0">
                  <a:moveTo>
                    <a:pt x="138" y="1"/>
                  </a:moveTo>
                  <a:cubicBezTo>
                    <a:pt x="107" y="1"/>
                    <a:pt x="76" y="14"/>
                    <a:pt x="51" y="39"/>
                  </a:cubicBezTo>
                  <a:cubicBezTo>
                    <a:pt x="0" y="89"/>
                    <a:pt x="0" y="189"/>
                    <a:pt x="51" y="239"/>
                  </a:cubicBezTo>
                  <a:lnTo>
                    <a:pt x="1053" y="1191"/>
                  </a:lnTo>
                  <a:cubicBezTo>
                    <a:pt x="1076" y="1214"/>
                    <a:pt x="1108" y="1226"/>
                    <a:pt x="1142" y="1226"/>
                  </a:cubicBezTo>
                  <a:cubicBezTo>
                    <a:pt x="1183" y="1226"/>
                    <a:pt x="1226" y="1208"/>
                    <a:pt x="1254" y="1166"/>
                  </a:cubicBezTo>
                  <a:cubicBezTo>
                    <a:pt x="1304" y="1116"/>
                    <a:pt x="1304" y="1041"/>
                    <a:pt x="1228" y="991"/>
                  </a:cubicBezTo>
                  <a:lnTo>
                    <a:pt x="226" y="39"/>
                  </a:lnTo>
                  <a:cubicBezTo>
                    <a:pt x="201" y="14"/>
                    <a:pt x="170"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492228" y="2102297"/>
              <a:ext cx="103499" cy="95711"/>
            </a:xfrm>
            <a:custGeom>
              <a:avLst/>
              <a:gdLst/>
              <a:ahLst/>
              <a:cxnLst/>
              <a:rect l="l" t="t" r="r" b="b"/>
              <a:pathLst>
                <a:path w="1329" h="1229" extrusionOk="0">
                  <a:moveTo>
                    <a:pt x="164" y="0"/>
                  </a:moveTo>
                  <a:cubicBezTo>
                    <a:pt x="132" y="0"/>
                    <a:pt x="101" y="13"/>
                    <a:pt x="76" y="38"/>
                  </a:cubicBezTo>
                  <a:cubicBezTo>
                    <a:pt x="1" y="113"/>
                    <a:pt x="26" y="188"/>
                    <a:pt x="76" y="238"/>
                  </a:cubicBezTo>
                  <a:lnTo>
                    <a:pt x="1078" y="1191"/>
                  </a:lnTo>
                  <a:cubicBezTo>
                    <a:pt x="1103" y="1216"/>
                    <a:pt x="1135" y="1228"/>
                    <a:pt x="1169" y="1228"/>
                  </a:cubicBezTo>
                  <a:cubicBezTo>
                    <a:pt x="1204" y="1228"/>
                    <a:pt x="1241" y="1216"/>
                    <a:pt x="1279" y="1191"/>
                  </a:cubicBezTo>
                  <a:cubicBezTo>
                    <a:pt x="1329" y="1115"/>
                    <a:pt x="1329" y="1040"/>
                    <a:pt x="1254" y="990"/>
                  </a:cubicBezTo>
                  <a:lnTo>
                    <a:pt x="251" y="38"/>
                  </a:lnTo>
                  <a:cubicBezTo>
                    <a:pt x="226" y="13"/>
                    <a:pt x="195" y="0"/>
                    <a:pt x="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820161" y="2005654"/>
              <a:ext cx="91818" cy="95711"/>
            </a:xfrm>
            <a:custGeom>
              <a:avLst/>
              <a:gdLst/>
              <a:ahLst/>
              <a:cxnLst/>
              <a:rect l="l" t="t" r="r" b="b"/>
              <a:pathLst>
                <a:path w="1179" h="1229" extrusionOk="0">
                  <a:moveTo>
                    <a:pt x="151" y="0"/>
                  </a:moveTo>
                  <a:cubicBezTo>
                    <a:pt x="100" y="0"/>
                    <a:pt x="75" y="25"/>
                    <a:pt x="50" y="51"/>
                  </a:cubicBezTo>
                  <a:cubicBezTo>
                    <a:pt x="0" y="101"/>
                    <a:pt x="0" y="201"/>
                    <a:pt x="50" y="251"/>
                  </a:cubicBezTo>
                  <a:lnTo>
                    <a:pt x="1053" y="1178"/>
                  </a:lnTo>
                  <a:cubicBezTo>
                    <a:pt x="1078" y="1203"/>
                    <a:pt x="1128" y="1229"/>
                    <a:pt x="1153" y="1229"/>
                  </a:cubicBezTo>
                  <a:lnTo>
                    <a:pt x="1178" y="1229"/>
                  </a:lnTo>
                  <a:cubicBezTo>
                    <a:pt x="1153" y="1153"/>
                    <a:pt x="1153" y="1103"/>
                    <a:pt x="1128" y="1028"/>
                  </a:cubicBezTo>
                  <a:cubicBezTo>
                    <a:pt x="1128" y="978"/>
                    <a:pt x="1103" y="903"/>
                    <a:pt x="1103" y="853"/>
                  </a:cubicBezTo>
                  <a:lnTo>
                    <a:pt x="251" y="51"/>
                  </a:lnTo>
                  <a:cubicBezTo>
                    <a:pt x="226" y="25"/>
                    <a:pt x="176"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306807" y="1749212"/>
              <a:ext cx="101552" cy="95478"/>
            </a:xfrm>
            <a:custGeom>
              <a:avLst/>
              <a:gdLst/>
              <a:ahLst/>
              <a:cxnLst/>
              <a:rect l="l" t="t" r="r" b="b"/>
              <a:pathLst>
                <a:path w="1304" h="1226" extrusionOk="0">
                  <a:moveTo>
                    <a:pt x="152" y="0"/>
                  </a:moveTo>
                  <a:cubicBezTo>
                    <a:pt x="114" y="0"/>
                    <a:pt x="78" y="19"/>
                    <a:pt x="51" y="60"/>
                  </a:cubicBezTo>
                  <a:cubicBezTo>
                    <a:pt x="1" y="110"/>
                    <a:pt x="1" y="186"/>
                    <a:pt x="51" y="236"/>
                  </a:cubicBezTo>
                  <a:lnTo>
                    <a:pt x="1053" y="1188"/>
                  </a:lnTo>
                  <a:cubicBezTo>
                    <a:pt x="1078" y="1213"/>
                    <a:pt x="1116" y="1226"/>
                    <a:pt x="1154" y="1226"/>
                  </a:cubicBezTo>
                  <a:cubicBezTo>
                    <a:pt x="1191" y="1226"/>
                    <a:pt x="1229" y="1213"/>
                    <a:pt x="1254" y="1188"/>
                  </a:cubicBezTo>
                  <a:cubicBezTo>
                    <a:pt x="1304" y="1138"/>
                    <a:pt x="1304" y="1038"/>
                    <a:pt x="1254" y="988"/>
                  </a:cubicBezTo>
                  <a:lnTo>
                    <a:pt x="251" y="35"/>
                  </a:lnTo>
                  <a:cubicBezTo>
                    <a:pt x="217" y="13"/>
                    <a:pt x="184"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5979577" y="3086949"/>
              <a:ext cx="570063" cy="698795"/>
            </a:xfrm>
            <a:custGeom>
              <a:avLst/>
              <a:gdLst/>
              <a:ahLst/>
              <a:cxnLst/>
              <a:rect l="l" t="t" r="r" b="b"/>
              <a:pathLst>
                <a:path w="7320" h="8973" extrusionOk="0">
                  <a:moveTo>
                    <a:pt x="1" y="0"/>
                  </a:moveTo>
                  <a:lnTo>
                    <a:pt x="1" y="8973"/>
                  </a:lnTo>
                  <a:lnTo>
                    <a:pt x="7144" y="8973"/>
                  </a:lnTo>
                  <a:cubicBezTo>
                    <a:pt x="7269" y="8446"/>
                    <a:pt x="7319" y="7895"/>
                    <a:pt x="7319" y="7344"/>
                  </a:cubicBezTo>
                  <a:cubicBezTo>
                    <a:pt x="7319" y="3283"/>
                    <a:pt x="40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5979577" y="3621717"/>
              <a:ext cx="23519" cy="37148"/>
            </a:xfrm>
            <a:custGeom>
              <a:avLst/>
              <a:gdLst/>
              <a:ahLst/>
              <a:cxnLst/>
              <a:rect l="l" t="t" r="r" b="b"/>
              <a:pathLst>
                <a:path w="302" h="477" extrusionOk="0">
                  <a:moveTo>
                    <a:pt x="1" y="0"/>
                  </a:moveTo>
                  <a:lnTo>
                    <a:pt x="1" y="376"/>
                  </a:lnTo>
                  <a:lnTo>
                    <a:pt x="51" y="452"/>
                  </a:lnTo>
                  <a:cubicBezTo>
                    <a:pt x="101" y="477"/>
                    <a:pt x="126" y="477"/>
                    <a:pt x="151" y="477"/>
                  </a:cubicBezTo>
                  <a:cubicBezTo>
                    <a:pt x="201" y="477"/>
                    <a:pt x="227" y="477"/>
                    <a:pt x="252" y="452"/>
                  </a:cubicBezTo>
                  <a:cubicBezTo>
                    <a:pt x="302" y="376"/>
                    <a:pt x="302" y="301"/>
                    <a:pt x="252" y="251"/>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6040087" y="3447044"/>
              <a:ext cx="99683" cy="97658"/>
            </a:xfrm>
            <a:custGeom>
              <a:avLst/>
              <a:gdLst/>
              <a:ahLst/>
              <a:cxnLst/>
              <a:rect l="l" t="t" r="r" b="b"/>
              <a:pathLst>
                <a:path w="1280" h="1254" extrusionOk="0">
                  <a:moveTo>
                    <a:pt x="151" y="0"/>
                  </a:moveTo>
                  <a:cubicBezTo>
                    <a:pt x="114" y="0"/>
                    <a:pt x="76" y="13"/>
                    <a:pt x="51" y="38"/>
                  </a:cubicBezTo>
                  <a:cubicBezTo>
                    <a:pt x="1" y="88"/>
                    <a:pt x="1" y="188"/>
                    <a:pt x="51" y="238"/>
                  </a:cubicBezTo>
                  <a:lnTo>
                    <a:pt x="1054" y="1216"/>
                  </a:lnTo>
                  <a:cubicBezTo>
                    <a:pt x="1079" y="1241"/>
                    <a:pt x="1110" y="1253"/>
                    <a:pt x="1141" y="1253"/>
                  </a:cubicBezTo>
                  <a:cubicBezTo>
                    <a:pt x="1173" y="1253"/>
                    <a:pt x="1204" y="1241"/>
                    <a:pt x="1229" y="1216"/>
                  </a:cubicBezTo>
                  <a:cubicBezTo>
                    <a:pt x="1279" y="1141"/>
                    <a:pt x="1279" y="1065"/>
                    <a:pt x="1229" y="1015"/>
                  </a:cubicBezTo>
                  <a:lnTo>
                    <a:pt x="252" y="38"/>
                  </a:lnTo>
                  <a:cubicBezTo>
                    <a:pt x="226" y="13"/>
                    <a:pt x="189" y="0"/>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6204092" y="3325013"/>
              <a:ext cx="23441" cy="128965"/>
            </a:xfrm>
            <a:custGeom>
              <a:avLst/>
              <a:gdLst/>
              <a:ahLst/>
              <a:cxnLst/>
              <a:rect l="l" t="t" r="r" b="b"/>
              <a:pathLst>
                <a:path w="301" h="1656" extrusionOk="0">
                  <a:moveTo>
                    <a:pt x="126" y="1"/>
                  </a:moveTo>
                  <a:cubicBezTo>
                    <a:pt x="50" y="1"/>
                    <a:pt x="0" y="76"/>
                    <a:pt x="0" y="151"/>
                  </a:cubicBezTo>
                  <a:lnTo>
                    <a:pt x="25" y="1530"/>
                  </a:lnTo>
                  <a:cubicBezTo>
                    <a:pt x="25" y="1605"/>
                    <a:pt x="100" y="1655"/>
                    <a:pt x="176" y="1655"/>
                  </a:cubicBezTo>
                  <a:cubicBezTo>
                    <a:pt x="251" y="1655"/>
                    <a:pt x="301" y="1605"/>
                    <a:pt x="301" y="1505"/>
                  </a:cubicBezTo>
                  <a:lnTo>
                    <a:pt x="276" y="126"/>
                  </a:lnTo>
                  <a:cubicBezTo>
                    <a:pt x="276" y="51"/>
                    <a:pt x="201"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6356338" y="3633009"/>
              <a:ext cx="25388" cy="129277"/>
            </a:xfrm>
            <a:custGeom>
              <a:avLst/>
              <a:gdLst/>
              <a:ahLst/>
              <a:cxnLst/>
              <a:rect l="l" t="t" r="r" b="b"/>
              <a:pathLst>
                <a:path w="326" h="1660" extrusionOk="0">
                  <a:moveTo>
                    <a:pt x="155" y="1"/>
                  </a:moveTo>
                  <a:cubicBezTo>
                    <a:pt x="146" y="1"/>
                    <a:pt x="135" y="2"/>
                    <a:pt x="125" y="6"/>
                  </a:cubicBezTo>
                  <a:cubicBezTo>
                    <a:pt x="50" y="6"/>
                    <a:pt x="0" y="56"/>
                    <a:pt x="0" y="131"/>
                  </a:cubicBezTo>
                  <a:lnTo>
                    <a:pt x="50" y="1510"/>
                  </a:lnTo>
                  <a:cubicBezTo>
                    <a:pt x="50" y="1585"/>
                    <a:pt x="100" y="1660"/>
                    <a:pt x="176" y="1660"/>
                  </a:cubicBezTo>
                  <a:cubicBezTo>
                    <a:pt x="251" y="1635"/>
                    <a:pt x="326" y="1585"/>
                    <a:pt x="326" y="1510"/>
                  </a:cubicBezTo>
                  <a:lnTo>
                    <a:pt x="276" y="131"/>
                  </a:lnTo>
                  <a:cubicBezTo>
                    <a:pt x="276" y="66"/>
                    <a:pt x="219"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6176758" y="3589944"/>
              <a:ext cx="128887" cy="42132"/>
            </a:xfrm>
            <a:custGeom>
              <a:avLst/>
              <a:gdLst/>
              <a:ahLst/>
              <a:cxnLst/>
              <a:rect l="l" t="t" r="r" b="b"/>
              <a:pathLst>
                <a:path w="1655" h="541" extrusionOk="0">
                  <a:moveTo>
                    <a:pt x="1519" y="1"/>
                  </a:moveTo>
                  <a:cubicBezTo>
                    <a:pt x="1506" y="1"/>
                    <a:pt x="1492" y="3"/>
                    <a:pt x="1479" y="7"/>
                  </a:cubicBezTo>
                  <a:lnTo>
                    <a:pt x="126" y="258"/>
                  </a:lnTo>
                  <a:cubicBezTo>
                    <a:pt x="50" y="283"/>
                    <a:pt x="0" y="358"/>
                    <a:pt x="25" y="433"/>
                  </a:cubicBezTo>
                  <a:cubicBezTo>
                    <a:pt x="46" y="495"/>
                    <a:pt x="101" y="540"/>
                    <a:pt x="161" y="540"/>
                  </a:cubicBezTo>
                  <a:cubicBezTo>
                    <a:pt x="174" y="540"/>
                    <a:pt x="187" y="538"/>
                    <a:pt x="201" y="534"/>
                  </a:cubicBezTo>
                  <a:lnTo>
                    <a:pt x="1529" y="258"/>
                  </a:lnTo>
                  <a:cubicBezTo>
                    <a:pt x="1604" y="258"/>
                    <a:pt x="1654" y="183"/>
                    <a:pt x="1654" y="108"/>
                  </a:cubicBezTo>
                  <a:cubicBezTo>
                    <a:pt x="1634" y="46"/>
                    <a:pt x="1579" y="1"/>
                    <a:pt x="1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6006912" y="3289191"/>
              <a:ext cx="124993" cy="60121"/>
            </a:xfrm>
            <a:custGeom>
              <a:avLst/>
              <a:gdLst/>
              <a:ahLst/>
              <a:cxnLst/>
              <a:rect l="l" t="t" r="r" b="b"/>
              <a:pathLst>
                <a:path w="1605" h="772" extrusionOk="0">
                  <a:moveTo>
                    <a:pt x="156" y="0"/>
                  </a:moveTo>
                  <a:cubicBezTo>
                    <a:pt x="106" y="0"/>
                    <a:pt x="45" y="29"/>
                    <a:pt x="26" y="85"/>
                  </a:cubicBezTo>
                  <a:cubicBezTo>
                    <a:pt x="1" y="160"/>
                    <a:pt x="51" y="235"/>
                    <a:pt x="101" y="260"/>
                  </a:cubicBezTo>
                  <a:lnTo>
                    <a:pt x="1404" y="762"/>
                  </a:lnTo>
                  <a:cubicBezTo>
                    <a:pt x="1423" y="768"/>
                    <a:pt x="1442" y="771"/>
                    <a:pt x="1460" y="771"/>
                  </a:cubicBezTo>
                  <a:cubicBezTo>
                    <a:pt x="1514" y="771"/>
                    <a:pt x="1561" y="743"/>
                    <a:pt x="1580" y="686"/>
                  </a:cubicBezTo>
                  <a:cubicBezTo>
                    <a:pt x="1605" y="611"/>
                    <a:pt x="1580" y="536"/>
                    <a:pt x="1505" y="511"/>
                  </a:cubicBezTo>
                  <a:lnTo>
                    <a:pt x="201" y="10"/>
                  </a:lnTo>
                  <a:cubicBezTo>
                    <a:pt x="189" y="3"/>
                    <a:pt x="173" y="0"/>
                    <a:pt x="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6042033" y="3679734"/>
              <a:ext cx="124993" cy="61601"/>
            </a:xfrm>
            <a:custGeom>
              <a:avLst/>
              <a:gdLst/>
              <a:ahLst/>
              <a:cxnLst/>
              <a:rect l="l" t="t" r="r" b="b"/>
              <a:pathLst>
                <a:path w="1605" h="791" extrusionOk="0">
                  <a:moveTo>
                    <a:pt x="162" y="1"/>
                  </a:moveTo>
                  <a:cubicBezTo>
                    <a:pt x="101" y="1"/>
                    <a:pt x="47" y="46"/>
                    <a:pt x="26" y="108"/>
                  </a:cubicBezTo>
                  <a:cubicBezTo>
                    <a:pt x="1" y="158"/>
                    <a:pt x="26" y="258"/>
                    <a:pt x="101" y="283"/>
                  </a:cubicBezTo>
                  <a:lnTo>
                    <a:pt x="1379" y="784"/>
                  </a:lnTo>
                  <a:cubicBezTo>
                    <a:pt x="1393" y="789"/>
                    <a:pt x="1407" y="791"/>
                    <a:pt x="1421" y="791"/>
                  </a:cubicBezTo>
                  <a:cubicBezTo>
                    <a:pt x="1481" y="791"/>
                    <a:pt x="1534" y="750"/>
                    <a:pt x="1555" y="709"/>
                  </a:cubicBezTo>
                  <a:cubicBezTo>
                    <a:pt x="1605" y="634"/>
                    <a:pt x="1555" y="559"/>
                    <a:pt x="1480" y="509"/>
                  </a:cubicBezTo>
                  <a:lnTo>
                    <a:pt x="201" y="7"/>
                  </a:lnTo>
                  <a:cubicBezTo>
                    <a:pt x="188" y="3"/>
                    <a:pt x="175" y="1"/>
                    <a:pt x="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6307510" y="3467992"/>
              <a:ext cx="119153" cy="60978"/>
            </a:xfrm>
            <a:custGeom>
              <a:avLst/>
              <a:gdLst/>
              <a:ahLst/>
              <a:cxnLst/>
              <a:rect l="l" t="t" r="r" b="b"/>
              <a:pathLst>
                <a:path w="1530" h="783" extrusionOk="0">
                  <a:moveTo>
                    <a:pt x="167" y="1"/>
                  </a:moveTo>
                  <a:cubicBezTo>
                    <a:pt x="151" y="1"/>
                    <a:pt x="138" y="7"/>
                    <a:pt x="126" y="20"/>
                  </a:cubicBezTo>
                  <a:cubicBezTo>
                    <a:pt x="76" y="20"/>
                    <a:pt x="51" y="45"/>
                    <a:pt x="26" y="95"/>
                  </a:cubicBezTo>
                  <a:cubicBezTo>
                    <a:pt x="1" y="170"/>
                    <a:pt x="51" y="245"/>
                    <a:pt x="126" y="270"/>
                  </a:cubicBezTo>
                  <a:lnTo>
                    <a:pt x="1404" y="771"/>
                  </a:lnTo>
                  <a:cubicBezTo>
                    <a:pt x="1412" y="780"/>
                    <a:pt x="1424" y="783"/>
                    <a:pt x="1436" y="783"/>
                  </a:cubicBezTo>
                  <a:cubicBezTo>
                    <a:pt x="1460" y="783"/>
                    <a:pt x="1488" y="771"/>
                    <a:pt x="1504" y="771"/>
                  </a:cubicBezTo>
                  <a:lnTo>
                    <a:pt x="1529" y="771"/>
                  </a:lnTo>
                  <a:cubicBezTo>
                    <a:pt x="1479" y="696"/>
                    <a:pt x="1454" y="646"/>
                    <a:pt x="1404" y="596"/>
                  </a:cubicBezTo>
                  <a:cubicBezTo>
                    <a:pt x="1379" y="546"/>
                    <a:pt x="1354" y="496"/>
                    <a:pt x="1304" y="446"/>
                  </a:cubicBezTo>
                  <a:lnTo>
                    <a:pt x="226" y="20"/>
                  </a:lnTo>
                  <a:cubicBezTo>
                    <a:pt x="201" y="7"/>
                    <a:pt x="18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6643231" y="1416218"/>
              <a:ext cx="1333185" cy="999402"/>
            </a:xfrm>
            <a:custGeom>
              <a:avLst/>
              <a:gdLst/>
              <a:ahLst/>
              <a:cxnLst/>
              <a:rect l="l" t="t" r="r" b="b"/>
              <a:pathLst>
                <a:path w="17119" h="12833" extrusionOk="0">
                  <a:moveTo>
                    <a:pt x="5414" y="677"/>
                  </a:moveTo>
                  <a:cubicBezTo>
                    <a:pt x="5439" y="702"/>
                    <a:pt x="5464" y="702"/>
                    <a:pt x="5489" y="727"/>
                  </a:cubicBezTo>
                  <a:cubicBezTo>
                    <a:pt x="5865" y="928"/>
                    <a:pt x="6116" y="1254"/>
                    <a:pt x="6216" y="1655"/>
                  </a:cubicBezTo>
                  <a:cubicBezTo>
                    <a:pt x="6366" y="2231"/>
                    <a:pt x="6015" y="3133"/>
                    <a:pt x="5514" y="3484"/>
                  </a:cubicBezTo>
                  <a:cubicBezTo>
                    <a:pt x="5386" y="3570"/>
                    <a:pt x="5217" y="3647"/>
                    <a:pt x="5021" y="3647"/>
                  </a:cubicBezTo>
                  <a:cubicBezTo>
                    <a:pt x="4873" y="3647"/>
                    <a:pt x="4709" y="3603"/>
                    <a:pt x="4537" y="3484"/>
                  </a:cubicBezTo>
                  <a:cubicBezTo>
                    <a:pt x="4161" y="3234"/>
                    <a:pt x="4136" y="2707"/>
                    <a:pt x="4211" y="2331"/>
                  </a:cubicBezTo>
                  <a:cubicBezTo>
                    <a:pt x="4361" y="1680"/>
                    <a:pt x="4812" y="1078"/>
                    <a:pt x="5414" y="677"/>
                  </a:cubicBezTo>
                  <a:close/>
                  <a:moveTo>
                    <a:pt x="7585" y="1"/>
                  </a:moveTo>
                  <a:cubicBezTo>
                    <a:pt x="7097" y="1"/>
                    <a:pt x="6609" y="74"/>
                    <a:pt x="6141" y="226"/>
                  </a:cubicBezTo>
                  <a:cubicBezTo>
                    <a:pt x="5890" y="326"/>
                    <a:pt x="5639" y="427"/>
                    <a:pt x="5414" y="577"/>
                  </a:cubicBezTo>
                  <a:cubicBezTo>
                    <a:pt x="5118" y="450"/>
                    <a:pt x="4782" y="387"/>
                    <a:pt x="4429" y="387"/>
                  </a:cubicBezTo>
                  <a:cubicBezTo>
                    <a:pt x="4154" y="387"/>
                    <a:pt x="3869" y="425"/>
                    <a:pt x="3584" y="502"/>
                  </a:cubicBezTo>
                  <a:cubicBezTo>
                    <a:pt x="2306" y="878"/>
                    <a:pt x="0" y="2106"/>
                    <a:pt x="527" y="4111"/>
                  </a:cubicBezTo>
                  <a:lnTo>
                    <a:pt x="602" y="4086"/>
                  </a:lnTo>
                  <a:cubicBezTo>
                    <a:pt x="101" y="2156"/>
                    <a:pt x="2356" y="953"/>
                    <a:pt x="3609" y="577"/>
                  </a:cubicBezTo>
                  <a:cubicBezTo>
                    <a:pt x="3873" y="500"/>
                    <a:pt x="4140" y="462"/>
                    <a:pt x="4399" y="462"/>
                  </a:cubicBezTo>
                  <a:cubicBezTo>
                    <a:pt x="4730" y="462"/>
                    <a:pt x="5046" y="525"/>
                    <a:pt x="5314" y="652"/>
                  </a:cubicBezTo>
                  <a:cubicBezTo>
                    <a:pt x="4712" y="1053"/>
                    <a:pt x="4286" y="1655"/>
                    <a:pt x="4136" y="2306"/>
                  </a:cubicBezTo>
                  <a:cubicBezTo>
                    <a:pt x="4035" y="2707"/>
                    <a:pt x="4086" y="3284"/>
                    <a:pt x="4487" y="3559"/>
                  </a:cubicBezTo>
                  <a:cubicBezTo>
                    <a:pt x="4684" y="3691"/>
                    <a:pt x="4867" y="3741"/>
                    <a:pt x="5031" y="3741"/>
                  </a:cubicBezTo>
                  <a:cubicBezTo>
                    <a:pt x="5243" y="3741"/>
                    <a:pt x="5423" y="3658"/>
                    <a:pt x="5564" y="3559"/>
                  </a:cubicBezTo>
                  <a:cubicBezTo>
                    <a:pt x="6091" y="3183"/>
                    <a:pt x="6467" y="2231"/>
                    <a:pt x="6291" y="1655"/>
                  </a:cubicBezTo>
                  <a:cubicBezTo>
                    <a:pt x="6191" y="1203"/>
                    <a:pt x="5915" y="878"/>
                    <a:pt x="5539" y="652"/>
                  </a:cubicBezTo>
                  <a:cubicBezTo>
                    <a:pt x="5514" y="652"/>
                    <a:pt x="5514" y="627"/>
                    <a:pt x="5489" y="627"/>
                  </a:cubicBezTo>
                  <a:cubicBezTo>
                    <a:pt x="5715" y="502"/>
                    <a:pt x="5940" y="376"/>
                    <a:pt x="6166" y="301"/>
                  </a:cubicBezTo>
                  <a:cubicBezTo>
                    <a:pt x="6622" y="149"/>
                    <a:pt x="7102" y="75"/>
                    <a:pt x="7584" y="75"/>
                  </a:cubicBezTo>
                  <a:cubicBezTo>
                    <a:pt x="8928" y="75"/>
                    <a:pt x="10294" y="647"/>
                    <a:pt x="11254" y="1680"/>
                  </a:cubicBezTo>
                  <a:cubicBezTo>
                    <a:pt x="11980" y="2457"/>
                    <a:pt x="12331" y="3384"/>
                    <a:pt x="12181" y="4236"/>
                  </a:cubicBezTo>
                  <a:cubicBezTo>
                    <a:pt x="12056" y="4988"/>
                    <a:pt x="11604" y="5640"/>
                    <a:pt x="11153" y="6241"/>
                  </a:cubicBezTo>
                  <a:cubicBezTo>
                    <a:pt x="10652" y="6943"/>
                    <a:pt x="10126" y="7645"/>
                    <a:pt x="10050" y="8547"/>
                  </a:cubicBezTo>
                  <a:cubicBezTo>
                    <a:pt x="10000" y="9173"/>
                    <a:pt x="10201" y="9750"/>
                    <a:pt x="10627" y="10076"/>
                  </a:cubicBezTo>
                  <a:cubicBezTo>
                    <a:pt x="10889" y="10281"/>
                    <a:pt x="11248" y="10389"/>
                    <a:pt x="11643" y="10389"/>
                  </a:cubicBezTo>
                  <a:cubicBezTo>
                    <a:pt x="11777" y="10389"/>
                    <a:pt x="11915" y="10377"/>
                    <a:pt x="12056" y="10351"/>
                  </a:cubicBezTo>
                  <a:cubicBezTo>
                    <a:pt x="12457" y="10251"/>
                    <a:pt x="12883" y="10076"/>
                    <a:pt x="13259" y="9925"/>
                  </a:cubicBezTo>
                  <a:cubicBezTo>
                    <a:pt x="13810" y="9689"/>
                    <a:pt x="14376" y="9437"/>
                    <a:pt x="14946" y="9437"/>
                  </a:cubicBezTo>
                  <a:cubicBezTo>
                    <a:pt x="15102" y="9437"/>
                    <a:pt x="15258" y="9456"/>
                    <a:pt x="15414" y="9499"/>
                  </a:cubicBezTo>
                  <a:cubicBezTo>
                    <a:pt x="15990" y="9650"/>
                    <a:pt x="16517" y="10126"/>
                    <a:pt x="16792" y="10803"/>
                  </a:cubicBezTo>
                  <a:cubicBezTo>
                    <a:pt x="17043" y="11429"/>
                    <a:pt x="17018" y="12106"/>
                    <a:pt x="16993" y="12808"/>
                  </a:cubicBezTo>
                  <a:lnTo>
                    <a:pt x="16993" y="12833"/>
                  </a:lnTo>
                  <a:lnTo>
                    <a:pt x="17068" y="12833"/>
                  </a:lnTo>
                  <a:lnTo>
                    <a:pt x="17068" y="12808"/>
                  </a:lnTo>
                  <a:cubicBezTo>
                    <a:pt x="17093" y="12131"/>
                    <a:pt x="17118" y="11429"/>
                    <a:pt x="16868" y="10752"/>
                  </a:cubicBezTo>
                  <a:cubicBezTo>
                    <a:pt x="16592" y="10076"/>
                    <a:pt x="16066" y="9574"/>
                    <a:pt x="15439" y="9399"/>
                  </a:cubicBezTo>
                  <a:cubicBezTo>
                    <a:pt x="15281" y="9363"/>
                    <a:pt x="15124" y="9347"/>
                    <a:pt x="14970" y="9347"/>
                  </a:cubicBezTo>
                  <a:cubicBezTo>
                    <a:pt x="14367" y="9347"/>
                    <a:pt x="13792" y="9591"/>
                    <a:pt x="13233" y="9850"/>
                  </a:cubicBezTo>
                  <a:cubicBezTo>
                    <a:pt x="12832" y="10001"/>
                    <a:pt x="12431" y="10176"/>
                    <a:pt x="12056" y="10251"/>
                  </a:cubicBezTo>
                  <a:cubicBezTo>
                    <a:pt x="11897" y="10287"/>
                    <a:pt x="11743" y="10304"/>
                    <a:pt x="11596" y="10304"/>
                  </a:cubicBezTo>
                  <a:cubicBezTo>
                    <a:pt x="11231" y="10304"/>
                    <a:pt x="10909" y="10197"/>
                    <a:pt x="10677" y="10001"/>
                  </a:cubicBezTo>
                  <a:cubicBezTo>
                    <a:pt x="10276" y="9700"/>
                    <a:pt x="10076" y="9148"/>
                    <a:pt x="10126" y="8547"/>
                  </a:cubicBezTo>
                  <a:cubicBezTo>
                    <a:pt x="10201" y="7670"/>
                    <a:pt x="10727" y="6968"/>
                    <a:pt x="11203" y="6291"/>
                  </a:cubicBezTo>
                  <a:cubicBezTo>
                    <a:pt x="11680" y="5665"/>
                    <a:pt x="12131" y="5038"/>
                    <a:pt x="12281" y="4236"/>
                  </a:cubicBezTo>
                  <a:cubicBezTo>
                    <a:pt x="12406" y="3384"/>
                    <a:pt x="12056" y="2432"/>
                    <a:pt x="11304" y="1630"/>
                  </a:cubicBezTo>
                  <a:cubicBezTo>
                    <a:pt x="10325" y="577"/>
                    <a:pt x="8952" y="1"/>
                    <a:pt x="7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7507881" y="2239825"/>
              <a:ext cx="240096" cy="64560"/>
            </a:xfrm>
            <a:custGeom>
              <a:avLst/>
              <a:gdLst/>
              <a:ahLst/>
              <a:cxnLst/>
              <a:rect l="l" t="t" r="r" b="b"/>
              <a:pathLst>
                <a:path w="3083" h="829" extrusionOk="0">
                  <a:moveTo>
                    <a:pt x="1554" y="1"/>
                  </a:moveTo>
                  <a:cubicBezTo>
                    <a:pt x="1379" y="1"/>
                    <a:pt x="1228" y="1"/>
                    <a:pt x="1078" y="51"/>
                  </a:cubicBezTo>
                  <a:cubicBezTo>
                    <a:pt x="1028" y="76"/>
                    <a:pt x="978" y="76"/>
                    <a:pt x="927" y="101"/>
                  </a:cubicBezTo>
                  <a:cubicBezTo>
                    <a:pt x="552" y="227"/>
                    <a:pt x="226" y="502"/>
                    <a:pt x="0" y="828"/>
                  </a:cubicBezTo>
                  <a:lnTo>
                    <a:pt x="3083" y="828"/>
                  </a:lnTo>
                  <a:cubicBezTo>
                    <a:pt x="2857" y="477"/>
                    <a:pt x="2506" y="201"/>
                    <a:pt x="2105" y="76"/>
                  </a:cubicBezTo>
                  <a:cubicBezTo>
                    <a:pt x="2055" y="51"/>
                    <a:pt x="2005" y="51"/>
                    <a:pt x="1955" y="26"/>
                  </a:cubicBezTo>
                  <a:cubicBezTo>
                    <a:pt x="1805" y="1"/>
                    <a:pt x="1679" y="1"/>
                    <a:pt x="15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7435613" y="1961889"/>
              <a:ext cx="175770" cy="326852"/>
            </a:xfrm>
            <a:custGeom>
              <a:avLst/>
              <a:gdLst/>
              <a:ahLst/>
              <a:cxnLst/>
              <a:rect l="l" t="t" r="r" b="b"/>
              <a:pathLst>
                <a:path w="2257" h="4197" extrusionOk="0">
                  <a:moveTo>
                    <a:pt x="94" y="1"/>
                  </a:moveTo>
                  <a:cubicBezTo>
                    <a:pt x="80" y="1"/>
                    <a:pt x="66" y="4"/>
                    <a:pt x="51" y="11"/>
                  </a:cubicBezTo>
                  <a:cubicBezTo>
                    <a:pt x="26" y="36"/>
                    <a:pt x="1" y="86"/>
                    <a:pt x="26" y="111"/>
                  </a:cubicBezTo>
                  <a:lnTo>
                    <a:pt x="2106" y="4146"/>
                  </a:lnTo>
                  <a:cubicBezTo>
                    <a:pt x="2106" y="4171"/>
                    <a:pt x="2156" y="4197"/>
                    <a:pt x="2181" y="4197"/>
                  </a:cubicBezTo>
                  <a:lnTo>
                    <a:pt x="2206" y="4197"/>
                  </a:lnTo>
                  <a:cubicBezTo>
                    <a:pt x="2256" y="4171"/>
                    <a:pt x="2256" y="4121"/>
                    <a:pt x="2231" y="4096"/>
                  </a:cubicBezTo>
                  <a:lnTo>
                    <a:pt x="151" y="36"/>
                  </a:lnTo>
                  <a:cubicBezTo>
                    <a:pt x="151" y="18"/>
                    <a:pt x="126" y="1"/>
                    <a:pt x="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638634" y="1966639"/>
              <a:ext cx="121100" cy="337755"/>
            </a:xfrm>
            <a:custGeom>
              <a:avLst/>
              <a:gdLst/>
              <a:ahLst/>
              <a:cxnLst/>
              <a:rect l="l" t="t" r="r" b="b"/>
              <a:pathLst>
                <a:path w="1555" h="4337" extrusionOk="0">
                  <a:moveTo>
                    <a:pt x="1479" y="0"/>
                  </a:moveTo>
                  <a:cubicBezTo>
                    <a:pt x="1429" y="0"/>
                    <a:pt x="1404" y="0"/>
                    <a:pt x="1379" y="50"/>
                  </a:cubicBezTo>
                  <a:lnTo>
                    <a:pt x="276" y="3534"/>
                  </a:lnTo>
                  <a:lnTo>
                    <a:pt x="0" y="4336"/>
                  </a:lnTo>
                  <a:lnTo>
                    <a:pt x="176" y="4336"/>
                  </a:lnTo>
                  <a:lnTo>
                    <a:pt x="426" y="3584"/>
                  </a:lnTo>
                  <a:lnTo>
                    <a:pt x="1529" y="100"/>
                  </a:lnTo>
                  <a:cubicBezTo>
                    <a:pt x="1554" y="50"/>
                    <a:pt x="1529" y="25"/>
                    <a:pt x="14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6094755" y="2302280"/>
              <a:ext cx="2008539" cy="1315662"/>
            </a:xfrm>
            <a:custGeom>
              <a:avLst/>
              <a:gdLst/>
              <a:ahLst/>
              <a:cxnLst/>
              <a:rect l="l" t="t" r="r" b="b"/>
              <a:pathLst>
                <a:path w="25791" h="16894" extrusionOk="0">
                  <a:moveTo>
                    <a:pt x="51" y="1"/>
                  </a:moveTo>
                  <a:lnTo>
                    <a:pt x="1" y="16893"/>
                  </a:lnTo>
                  <a:lnTo>
                    <a:pt x="25364" y="16793"/>
                  </a:lnTo>
                  <a:lnTo>
                    <a:pt x="257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6180652" y="2358896"/>
              <a:ext cx="1836741" cy="1161465"/>
            </a:xfrm>
            <a:custGeom>
              <a:avLst/>
              <a:gdLst/>
              <a:ahLst/>
              <a:cxnLst/>
              <a:rect l="l" t="t" r="r" b="b"/>
              <a:pathLst>
                <a:path w="23585" h="14914" extrusionOk="0">
                  <a:moveTo>
                    <a:pt x="51" y="1"/>
                  </a:moveTo>
                  <a:lnTo>
                    <a:pt x="0" y="14913"/>
                  </a:lnTo>
                  <a:lnTo>
                    <a:pt x="0" y="14913"/>
                  </a:lnTo>
                  <a:lnTo>
                    <a:pt x="23209" y="14813"/>
                  </a:lnTo>
                  <a:lnTo>
                    <a:pt x="23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6278229" y="2427192"/>
              <a:ext cx="1313638" cy="940916"/>
            </a:xfrm>
            <a:custGeom>
              <a:avLst/>
              <a:gdLst/>
              <a:ahLst/>
              <a:cxnLst/>
              <a:rect l="l" t="t" r="r" b="b"/>
              <a:pathLst>
                <a:path w="16868" h="12082" extrusionOk="0">
                  <a:moveTo>
                    <a:pt x="1153" y="1"/>
                  </a:moveTo>
                  <a:cubicBezTo>
                    <a:pt x="527" y="1"/>
                    <a:pt x="26" y="502"/>
                    <a:pt x="26" y="1129"/>
                  </a:cubicBezTo>
                  <a:lnTo>
                    <a:pt x="1" y="10978"/>
                  </a:lnTo>
                  <a:cubicBezTo>
                    <a:pt x="1" y="11580"/>
                    <a:pt x="502" y="12081"/>
                    <a:pt x="1128" y="12081"/>
                  </a:cubicBezTo>
                  <a:lnTo>
                    <a:pt x="15514" y="12031"/>
                  </a:lnTo>
                  <a:cubicBezTo>
                    <a:pt x="16116" y="12031"/>
                    <a:pt x="16617" y="11530"/>
                    <a:pt x="16617" y="10928"/>
                  </a:cubicBezTo>
                  <a:lnTo>
                    <a:pt x="16843" y="1154"/>
                  </a:lnTo>
                  <a:cubicBezTo>
                    <a:pt x="16868" y="527"/>
                    <a:pt x="16367" y="1"/>
                    <a:pt x="15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6340685" y="2739549"/>
              <a:ext cx="497793" cy="167904"/>
            </a:xfrm>
            <a:custGeom>
              <a:avLst/>
              <a:gdLst/>
              <a:ahLst/>
              <a:cxnLst/>
              <a:rect l="l" t="t" r="r" b="b"/>
              <a:pathLst>
                <a:path w="6392" h="2156" extrusionOk="0">
                  <a:moveTo>
                    <a:pt x="1730" y="0"/>
                  </a:moveTo>
                  <a:lnTo>
                    <a:pt x="1730" y="877"/>
                  </a:lnTo>
                  <a:lnTo>
                    <a:pt x="752" y="877"/>
                  </a:lnTo>
                  <a:lnTo>
                    <a:pt x="752" y="1654"/>
                  </a:lnTo>
                  <a:lnTo>
                    <a:pt x="1" y="1654"/>
                  </a:lnTo>
                  <a:lnTo>
                    <a:pt x="1" y="2155"/>
                  </a:lnTo>
                  <a:lnTo>
                    <a:pt x="6392" y="2155"/>
                  </a:lnTo>
                  <a:lnTo>
                    <a:pt x="6392" y="1554"/>
                  </a:lnTo>
                  <a:lnTo>
                    <a:pt x="5314" y="1554"/>
                  </a:lnTo>
                  <a:lnTo>
                    <a:pt x="5314" y="752"/>
                  </a:lnTo>
                  <a:lnTo>
                    <a:pt x="3935" y="752"/>
                  </a:lnTo>
                  <a:lnTo>
                    <a:pt x="3935" y="326"/>
                  </a:lnTo>
                  <a:lnTo>
                    <a:pt x="2858" y="326"/>
                  </a:lnTo>
                  <a:lnTo>
                    <a:pt x="28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012127" y="2969825"/>
              <a:ext cx="497793" cy="167904"/>
            </a:xfrm>
            <a:custGeom>
              <a:avLst/>
              <a:gdLst/>
              <a:ahLst/>
              <a:cxnLst/>
              <a:rect l="l" t="t" r="r" b="b"/>
              <a:pathLst>
                <a:path w="6392" h="2156" extrusionOk="0">
                  <a:moveTo>
                    <a:pt x="1730" y="0"/>
                  </a:moveTo>
                  <a:lnTo>
                    <a:pt x="1730" y="878"/>
                  </a:lnTo>
                  <a:lnTo>
                    <a:pt x="752" y="878"/>
                  </a:lnTo>
                  <a:lnTo>
                    <a:pt x="752" y="1655"/>
                  </a:lnTo>
                  <a:lnTo>
                    <a:pt x="0" y="1655"/>
                  </a:lnTo>
                  <a:lnTo>
                    <a:pt x="0" y="2156"/>
                  </a:lnTo>
                  <a:lnTo>
                    <a:pt x="6391" y="2156"/>
                  </a:lnTo>
                  <a:lnTo>
                    <a:pt x="6391" y="1554"/>
                  </a:lnTo>
                  <a:lnTo>
                    <a:pt x="5313" y="1554"/>
                  </a:lnTo>
                  <a:lnTo>
                    <a:pt x="5313" y="752"/>
                  </a:lnTo>
                  <a:lnTo>
                    <a:pt x="3935" y="752"/>
                  </a:lnTo>
                  <a:lnTo>
                    <a:pt x="3935" y="326"/>
                  </a:lnTo>
                  <a:lnTo>
                    <a:pt x="2857" y="326"/>
                  </a:lnTo>
                  <a:lnTo>
                    <a:pt x="28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6586616" y="2917104"/>
              <a:ext cx="128887" cy="128887"/>
            </a:xfrm>
            <a:custGeom>
              <a:avLst/>
              <a:gdLst/>
              <a:ahLst/>
              <a:cxnLst/>
              <a:rect l="l" t="t" r="r" b="b"/>
              <a:pathLst>
                <a:path w="1655" h="1655" extrusionOk="0">
                  <a:moveTo>
                    <a:pt x="251" y="1"/>
                  </a:moveTo>
                  <a:lnTo>
                    <a:pt x="251" y="251"/>
                  </a:lnTo>
                  <a:lnTo>
                    <a:pt x="0" y="251"/>
                  </a:lnTo>
                  <a:lnTo>
                    <a:pt x="0" y="728"/>
                  </a:lnTo>
                  <a:lnTo>
                    <a:pt x="251" y="728"/>
                  </a:lnTo>
                  <a:lnTo>
                    <a:pt x="251" y="953"/>
                  </a:lnTo>
                  <a:lnTo>
                    <a:pt x="1178" y="953"/>
                  </a:lnTo>
                  <a:lnTo>
                    <a:pt x="1178" y="1429"/>
                  </a:lnTo>
                  <a:lnTo>
                    <a:pt x="477" y="1429"/>
                  </a:lnTo>
                  <a:lnTo>
                    <a:pt x="477" y="1179"/>
                  </a:lnTo>
                  <a:lnTo>
                    <a:pt x="0" y="1179"/>
                  </a:lnTo>
                  <a:lnTo>
                    <a:pt x="0" y="1429"/>
                  </a:lnTo>
                  <a:lnTo>
                    <a:pt x="251" y="1429"/>
                  </a:lnTo>
                  <a:lnTo>
                    <a:pt x="251" y="1655"/>
                  </a:lnTo>
                  <a:lnTo>
                    <a:pt x="1429" y="1655"/>
                  </a:lnTo>
                  <a:lnTo>
                    <a:pt x="1429" y="1429"/>
                  </a:lnTo>
                  <a:lnTo>
                    <a:pt x="1655" y="1429"/>
                  </a:lnTo>
                  <a:lnTo>
                    <a:pt x="1655" y="953"/>
                  </a:lnTo>
                  <a:lnTo>
                    <a:pt x="1429" y="953"/>
                  </a:lnTo>
                  <a:lnTo>
                    <a:pt x="1429" y="728"/>
                  </a:lnTo>
                  <a:lnTo>
                    <a:pt x="477" y="728"/>
                  </a:lnTo>
                  <a:lnTo>
                    <a:pt x="477" y="251"/>
                  </a:lnTo>
                  <a:lnTo>
                    <a:pt x="1178" y="251"/>
                  </a:lnTo>
                  <a:lnTo>
                    <a:pt x="1178" y="477"/>
                  </a:lnTo>
                  <a:lnTo>
                    <a:pt x="1655" y="477"/>
                  </a:lnTo>
                  <a:lnTo>
                    <a:pt x="1655" y="251"/>
                  </a:lnTo>
                  <a:lnTo>
                    <a:pt x="1429" y="251"/>
                  </a:lnTo>
                  <a:lnTo>
                    <a:pt x="1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6752490" y="2917104"/>
              <a:ext cx="109418" cy="128887"/>
            </a:xfrm>
            <a:custGeom>
              <a:avLst/>
              <a:gdLst/>
              <a:ahLst/>
              <a:cxnLst/>
              <a:rect l="l" t="t" r="r" b="b"/>
              <a:pathLst>
                <a:path w="1405" h="1655" extrusionOk="0">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6879349" y="2917104"/>
              <a:ext cx="128965" cy="128887"/>
            </a:xfrm>
            <a:custGeom>
              <a:avLst/>
              <a:gdLst/>
              <a:ahLst/>
              <a:cxnLst/>
              <a:rect l="l" t="t" r="r" b="b"/>
              <a:pathLst>
                <a:path w="1656" h="1655" extrusionOk="0">
                  <a:moveTo>
                    <a:pt x="953" y="251"/>
                  </a:moveTo>
                  <a:lnTo>
                    <a:pt x="953" y="477"/>
                  </a:lnTo>
                  <a:lnTo>
                    <a:pt x="1179" y="477"/>
                  </a:lnTo>
                  <a:lnTo>
                    <a:pt x="1179" y="953"/>
                  </a:lnTo>
                  <a:lnTo>
                    <a:pt x="477" y="953"/>
                  </a:lnTo>
                  <a:lnTo>
                    <a:pt x="477" y="477"/>
                  </a:lnTo>
                  <a:lnTo>
                    <a:pt x="728" y="477"/>
                  </a:lnTo>
                  <a:lnTo>
                    <a:pt x="728" y="251"/>
                  </a:lnTo>
                  <a:close/>
                  <a:moveTo>
                    <a:pt x="477" y="1"/>
                  </a:moveTo>
                  <a:lnTo>
                    <a:pt x="477" y="251"/>
                  </a:lnTo>
                  <a:lnTo>
                    <a:pt x="252" y="251"/>
                  </a:lnTo>
                  <a:lnTo>
                    <a:pt x="252" y="477"/>
                  </a:lnTo>
                  <a:lnTo>
                    <a:pt x="1" y="477"/>
                  </a:lnTo>
                  <a:lnTo>
                    <a:pt x="1" y="1655"/>
                  </a:lnTo>
                  <a:lnTo>
                    <a:pt x="477" y="1655"/>
                  </a:lnTo>
                  <a:lnTo>
                    <a:pt x="477" y="1179"/>
                  </a:lnTo>
                  <a:lnTo>
                    <a:pt x="1179" y="1179"/>
                  </a:lnTo>
                  <a:lnTo>
                    <a:pt x="1179" y="1655"/>
                  </a:lnTo>
                  <a:lnTo>
                    <a:pt x="1655" y="1655"/>
                  </a:lnTo>
                  <a:lnTo>
                    <a:pt x="1655" y="477"/>
                  </a:lnTo>
                  <a:lnTo>
                    <a:pt x="1429" y="477"/>
                  </a:lnTo>
                  <a:lnTo>
                    <a:pt x="1429" y="251"/>
                  </a:lnTo>
                  <a:lnTo>
                    <a:pt x="1179" y="251"/>
                  </a:lnTo>
                  <a:lnTo>
                    <a:pt x="11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7025755" y="2917104"/>
              <a:ext cx="128887" cy="128887"/>
            </a:xfrm>
            <a:custGeom>
              <a:avLst/>
              <a:gdLst/>
              <a:ahLst/>
              <a:cxnLst/>
              <a:rect l="l" t="t" r="r" b="b"/>
              <a:pathLst>
                <a:path w="1655" h="1655" extrusionOk="0">
                  <a:moveTo>
                    <a:pt x="1179" y="251"/>
                  </a:moveTo>
                  <a:lnTo>
                    <a:pt x="1179" y="728"/>
                  </a:lnTo>
                  <a:lnTo>
                    <a:pt x="953" y="728"/>
                  </a:lnTo>
                  <a:lnTo>
                    <a:pt x="953" y="953"/>
                  </a:lnTo>
                  <a:lnTo>
                    <a:pt x="477" y="953"/>
                  </a:lnTo>
                  <a:lnTo>
                    <a:pt x="477" y="251"/>
                  </a:lnTo>
                  <a:close/>
                  <a:moveTo>
                    <a:pt x="1" y="1"/>
                  </a:moveTo>
                  <a:lnTo>
                    <a:pt x="1" y="1655"/>
                  </a:lnTo>
                  <a:lnTo>
                    <a:pt x="477" y="1655"/>
                  </a:lnTo>
                  <a:lnTo>
                    <a:pt x="477" y="1179"/>
                  </a:lnTo>
                  <a:lnTo>
                    <a:pt x="727" y="1179"/>
                  </a:lnTo>
                  <a:lnTo>
                    <a:pt x="727" y="1429"/>
                  </a:lnTo>
                  <a:lnTo>
                    <a:pt x="953" y="1429"/>
                  </a:lnTo>
                  <a:lnTo>
                    <a:pt x="953" y="1655"/>
                  </a:lnTo>
                  <a:lnTo>
                    <a:pt x="1655" y="1655"/>
                  </a:lnTo>
                  <a:lnTo>
                    <a:pt x="1655" y="1429"/>
                  </a:lnTo>
                  <a:lnTo>
                    <a:pt x="1429" y="1429"/>
                  </a:lnTo>
                  <a:lnTo>
                    <a:pt x="1429" y="1179"/>
                  </a:lnTo>
                  <a:lnTo>
                    <a:pt x="1179" y="1179"/>
                  </a:lnTo>
                  <a:lnTo>
                    <a:pt x="1179" y="953"/>
                  </a:lnTo>
                  <a:lnTo>
                    <a:pt x="1655" y="953"/>
                  </a:lnTo>
                  <a:lnTo>
                    <a:pt x="1655" y="251"/>
                  </a:lnTo>
                  <a:lnTo>
                    <a:pt x="1429" y="251"/>
                  </a:lnTo>
                  <a:lnTo>
                    <a:pt x="1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7191629" y="2917104"/>
              <a:ext cx="109418" cy="128887"/>
            </a:xfrm>
            <a:custGeom>
              <a:avLst/>
              <a:gdLst/>
              <a:ahLst/>
              <a:cxnLst/>
              <a:rect l="l" t="t" r="r" b="b"/>
              <a:pathLst>
                <a:path w="1405" h="1655" extrusionOk="0">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6586616" y="2749283"/>
              <a:ext cx="128887" cy="128887"/>
            </a:xfrm>
            <a:custGeom>
              <a:avLst/>
              <a:gdLst/>
              <a:ahLst/>
              <a:cxnLst/>
              <a:rect l="l" t="t" r="r" b="b"/>
              <a:pathLst>
                <a:path w="1655" h="1655" extrusionOk="0">
                  <a:moveTo>
                    <a:pt x="1178" y="251"/>
                  </a:moveTo>
                  <a:lnTo>
                    <a:pt x="1178" y="953"/>
                  </a:lnTo>
                  <a:lnTo>
                    <a:pt x="477" y="953"/>
                  </a:lnTo>
                  <a:lnTo>
                    <a:pt x="477" y="251"/>
                  </a:lnTo>
                  <a:close/>
                  <a:moveTo>
                    <a:pt x="0" y="0"/>
                  </a:moveTo>
                  <a:lnTo>
                    <a:pt x="0" y="1654"/>
                  </a:lnTo>
                  <a:lnTo>
                    <a:pt x="477" y="1654"/>
                  </a:lnTo>
                  <a:lnTo>
                    <a:pt x="477" y="1178"/>
                  </a:lnTo>
                  <a:lnTo>
                    <a:pt x="1429" y="1178"/>
                  </a:lnTo>
                  <a:lnTo>
                    <a:pt x="1429" y="953"/>
                  </a:lnTo>
                  <a:lnTo>
                    <a:pt x="1655" y="953"/>
                  </a:lnTo>
                  <a:lnTo>
                    <a:pt x="1655"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6733021" y="2749283"/>
              <a:ext cx="128887" cy="128887"/>
            </a:xfrm>
            <a:custGeom>
              <a:avLst/>
              <a:gdLst/>
              <a:ahLst/>
              <a:cxnLst/>
              <a:rect l="l" t="t" r="r" b="b"/>
              <a:pathLst>
                <a:path w="1655" h="1655" extrusionOk="0">
                  <a:moveTo>
                    <a:pt x="1178" y="251"/>
                  </a:moveTo>
                  <a:lnTo>
                    <a:pt x="1178" y="702"/>
                  </a:lnTo>
                  <a:lnTo>
                    <a:pt x="953" y="702"/>
                  </a:lnTo>
                  <a:lnTo>
                    <a:pt x="953" y="953"/>
                  </a:lnTo>
                  <a:lnTo>
                    <a:pt x="476" y="953"/>
                  </a:lnTo>
                  <a:lnTo>
                    <a:pt x="476" y="251"/>
                  </a:lnTo>
                  <a:close/>
                  <a:moveTo>
                    <a:pt x="0" y="0"/>
                  </a:moveTo>
                  <a:lnTo>
                    <a:pt x="0" y="1654"/>
                  </a:lnTo>
                  <a:lnTo>
                    <a:pt x="476" y="1654"/>
                  </a:lnTo>
                  <a:lnTo>
                    <a:pt x="476" y="1178"/>
                  </a:lnTo>
                  <a:lnTo>
                    <a:pt x="727" y="1178"/>
                  </a:lnTo>
                  <a:lnTo>
                    <a:pt x="727" y="1404"/>
                  </a:lnTo>
                  <a:lnTo>
                    <a:pt x="953" y="1404"/>
                  </a:lnTo>
                  <a:lnTo>
                    <a:pt x="953" y="1654"/>
                  </a:lnTo>
                  <a:lnTo>
                    <a:pt x="1654" y="1654"/>
                  </a:lnTo>
                  <a:lnTo>
                    <a:pt x="1654" y="1404"/>
                  </a:lnTo>
                  <a:lnTo>
                    <a:pt x="1429" y="1404"/>
                  </a:lnTo>
                  <a:lnTo>
                    <a:pt x="1429" y="1178"/>
                  </a:lnTo>
                  <a:lnTo>
                    <a:pt x="1178" y="1178"/>
                  </a:lnTo>
                  <a:lnTo>
                    <a:pt x="1178" y="953"/>
                  </a:lnTo>
                  <a:lnTo>
                    <a:pt x="1654" y="953"/>
                  </a:lnTo>
                  <a:lnTo>
                    <a:pt x="1654"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6879349" y="2749283"/>
              <a:ext cx="128965" cy="128887"/>
            </a:xfrm>
            <a:custGeom>
              <a:avLst/>
              <a:gdLst/>
              <a:ahLst/>
              <a:cxnLst/>
              <a:rect l="l" t="t" r="r" b="b"/>
              <a:pathLst>
                <a:path w="1656" h="1655" extrusionOk="0">
                  <a:moveTo>
                    <a:pt x="1" y="0"/>
                  </a:moveTo>
                  <a:lnTo>
                    <a:pt x="1" y="1654"/>
                  </a:lnTo>
                  <a:lnTo>
                    <a:pt x="1655" y="1654"/>
                  </a:lnTo>
                  <a:lnTo>
                    <a:pt x="1655" y="1404"/>
                  </a:lnTo>
                  <a:lnTo>
                    <a:pt x="477" y="1404"/>
                  </a:lnTo>
                  <a:lnTo>
                    <a:pt x="477" y="953"/>
                  </a:lnTo>
                  <a:lnTo>
                    <a:pt x="1429" y="953"/>
                  </a:lnTo>
                  <a:lnTo>
                    <a:pt x="1429" y="702"/>
                  </a:lnTo>
                  <a:lnTo>
                    <a:pt x="477" y="702"/>
                  </a:lnTo>
                  <a:lnTo>
                    <a:pt x="477" y="251"/>
                  </a:lnTo>
                  <a:lnTo>
                    <a:pt x="1655" y="251"/>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7025755" y="2749283"/>
              <a:ext cx="128887" cy="128887"/>
            </a:xfrm>
            <a:custGeom>
              <a:avLst/>
              <a:gdLst/>
              <a:ahLst/>
              <a:cxnLst/>
              <a:rect l="l" t="t" r="r" b="b"/>
              <a:pathLst>
                <a:path w="1655" h="1655" extrusionOk="0">
                  <a:moveTo>
                    <a:pt x="251" y="0"/>
                  </a:moveTo>
                  <a:lnTo>
                    <a:pt x="251" y="251"/>
                  </a:lnTo>
                  <a:lnTo>
                    <a:pt x="1" y="251"/>
                  </a:lnTo>
                  <a:lnTo>
                    <a:pt x="1" y="702"/>
                  </a:lnTo>
                  <a:lnTo>
                    <a:pt x="251" y="702"/>
                  </a:lnTo>
                  <a:lnTo>
                    <a:pt x="251" y="953"/>
                  </a:lnTo>
                  <a:lnTo>
                    <a:pt x="1179" y="953"/>
                  </a:lnTo>
                  <a:lnTo>
                    <a:pt x="1179" y="1404"/>
                  </a:lnTo>
                  <a:lnTo>
                    <a:pt x="477" y="1404"/>
                  </a:lnTo>
                  <a:lnTo>
                    <a:pt x="477" y="1178"/>
                  </a:lnTo>
                  <a:lnTo>
                    <a:pt x="1" y="1178"/>
                  </a:lnTo>
                  <a:lnTo>
                    <a:pt x="1" y="1404"/>
                  </a:lnTo>
                  <a:lnTo>
                    <a:pt x="251" y="1404"/>
                  </a:lnTo>
                  <a:lnTo>
                    <a:pt x="251" y="1654"/>
                  </a:lnTo>
                  <a:lnTo>
                    <a:pt x="1429" y="1654"/>
                  </a:lnTo>
                  <a:lnTo>
                    <a:pt x="1429" y="1404"/>
                  </a:lnTo>
                  <a:lnTo>
                    <a:pt x="1655" y="1404"/>
                  </a:lnTo>
                  <a:lnTo>
                    <a:pt x="1655" y="953"/>
                  </a:lnTo>
                  <a:lnTo>
                    <a:pt x="1429" y="953"/>
                  </a:lnTo>
                  <a:lnTo>
                    <a:pt x="1429" y="702"/>
                  </a:lnTo>
                  <a:lnTo>
                    <a:pt x="477" y="702"/>
                  </a:lnTo>
                  <a:lnTo>
                    <a:pt x="477" y="251"/>
                  </a:lnTo>
                  <a:lnTo>
                    <a:pt x="1179" y="251"/>
                  </a:lnTo>
                  <a:lnTo>
                    <a:pt x="1179" y="477"/>
                  </a:lnTo>
                  <a:lnTo>
                    <a:pt x="1655" y="477"/>
                  </a:lnTo>
                  <a:lnTo>
                    <a:pt x="1655"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7174107" y="2749283"/>
              <a:ext cx="126940" cy="128887"/>
            </a:xfrm>
            <a:custGeom>
              <a:avLst/>
              <a:gdLst/>
              <a:ahLst/>
              <a:cxnLst/>
              <a:rect l="l" t="t" r="r" b="b"/>
              <a:pathLst>
                <a:path w="1630" h="1655" extrusionOk="0">
                  <a:moveTo>
                    <a:pt x="226" y="0"/>
                  </a:moveTo>
                  <a:lnTo>
                    <a:pt x="226" y="251"/>
                  </a:lnTo>
                  <a:lnTo>
                    <a:pt x="0" y="251"/>
                  </a:lnTo>
                  <a:lnTo>
                    <a:pt x="0" y="702"/>
                  </a:lnTo>
                  <a:lnTo>
                    <a:pt x="226" y="702"/>
                  </a:lnTo>
                  <a:lnTo>
                    <a:pt x="226" y="953"/>
                  </a:lnTo>
                  <a:lnTo>
                    <a:pt x="1153" y="953"/>
                  </a:lnTo>
                  <a:lnTo>
                    <a:pt x="1153" y="1404"/>
                  </a:lnTo>
                  <a:lnTo>
                    <a:pt x="452" y="1404"/>
                  </a:lnTo>
                  <a:lnTo>
                    <a:pt x="452" y="1178"/>
                  </a:lnTo>
                  <a:lnTo>
                    <a:pt x="0" y="1178"/>
                  </a:lnTo>
                  <a:lnTo>
                    <a:pt x="0" y="1404"/>
                  </a:lnTo>
                  <a:lnTo>
                    <a:pt x="226" y="1404"/>
                  </a:lnTo>
                  <a:lnTo>
                    <a:pt x="226" y="1654"/>
                  </a:lnTo>
                  <a:lnTo>
                    <a:pt x="1404" y="1654"/>
                  </a:lnTo>
                  <a:lnTo>
                    <a:pt x="1404" y="1404"/>
                  </a:lnTo>
                  <a:lnTo>
                    <a:pt x="1629" y="1404"/>
                  </a:lnTo>
                  <a:lnTo>
                    <a:pt x="1629" y="953"/>
                  </a:lnTo>
                  <a:lnTo>
                    <a:pt x="1404" y="953"/>
                  </a:lnTo>
                  <a:lnTo>
                    <a:pt x="1404" y="702"/>
                  </a:lnTo>
                  <a:lnTo>
                    <a:pt x="452" y="702"/>
                  </a:lnTo>
                  <a:lnTo>
                    <a:pt x="452" y="251"/>
                  </a:lnTo>
                  <a:lnTo>
                    <a:pt x="1153" y="251"/>
                  </a:lnTo>
                  <a:lnTo>
                    <a:pt x="1153" y="477"/>
                  </a:lnTo>
                  <a:lnTo>
                    <a:pt x="1629" y="477"/>
                  </a:lnTo>
                  <a:lnTo>
                    <a:pt x="1629" y="251"/>
                  </a:lnTo>
                  <a:lnTo>
                    <a:pt x="1404" y="251"/>
                  </a:lnTo>
                  <a:lnTo>
                    <a:pt x="1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7665968" y="2452579"/>
              <a:ext cx="279191" cy="648097"/>
            </a:xfrm>
            <a:custGeom>
              <a:avLst/>
              <a:gdLst/>
              <a:ahLst/>
              <a:cxnLst/>
              <a:rect l="l" t="t" r="r" b="b"/>
              <a:pathLst>
                <a:path w="3585" h="8322" extrusionOk="0">
                  <a:moveTo>
                    <a:pt x="0" y="1"/>
                  </a:moveTo>
                  <a:lnTo>
                    <a:pt x="0" y="8322"/>
                  </a:lnTo>
                  <a:lnTo>
                    <a:pt x="3584" y="8322"/>
                  </a:lnTo>
                  <a:lnTo>
                    <a:pt x="3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7701090" y="2511141"/>
              <a:ext cx="218680" cy="218680"/>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7701090" y="2827314"/>
              <a:ext cx="218680" cy="216733"/>
            </a:xfrm>
            <a:custGeom>
              <a:avLst/>
              <a:gdLst/>
              <a:ahLst/>
              <a:cxnLst/>
              <a:rect l="l" t="t" r="r" b="b"/>
              <a:pathLst>
                <a:path w="2808" h="2783" extrusionOk="0">
                  <a:moveTo>
                    <a:pt x="1404" y="1"/>
                  </a:moveTo>
                  <a:cubicBezTo>
                    <a:pt x="627" y="1"/>
                    <a:pt x="0" y="627"/>
                    <a:pt x="0" y="1404"/>
                  </a:cubicBezTo>
                  <a:cubicBezTo>
                    <a:pt x="0" y="2181"/>
                    <a:pt x="627" y="2783"/>
                    <a:pt x="1404" y="2783"/>
                  </a:cubicBezTo>
                  <a:cubicBezTo>
                    <a:pt x="2181" y="2783"/>
                    <a:pt x="2807" y="2181"/>
                    <a:pt x="2807" y="1404"/>
                  </a:cubicBezTo>
                  <a:cubicBezTo>
                    <a:pt x="2807" y="627"/>
                    <a:pt x="2181" y="1"/>
                    <a:pt x="1404"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7691355" y="2499460"/>
              <a:ext cx="216655" cy="218680"/>
            </a:xfrm>
            <a:custGeom>
              <a:avLst/>
              <a:gdLst/>
              <a:ahLst/>
              <a:cxnLst/>
              <a:rect l="l" t="t" r="r" b="b"/>
              <a:pathLst>
                <a:path w="2782" h="2808" extrusionOk="0">
                  <a:moveTo>
                    <a:pt x="1378" y="0"/>
                  </a:moveTo>
                  <a:cubicBezTo>
                    <a:pt x="627" y="0"/>
                    <a:pt x="0" y="627"/>
                    <a:pt x="0" y="1404"/>
                  </a:cubicBezTo>
                  <a:cubicBezTo>
                    <a:pt x="0" y="2181"/>
                    <a:pt x="627" y="2807"/>
                    <a:pt x="1378" y="2807"/>
                  </a:cubicBezTo>
                  <a:cubicBezTo>
                    <a:pt x="2155" y="2807"/>
                    <a:pt x="2782" y="2181"/>
                    <a:pt x="2782" y="1404"/>
                  </a:cubicBezTo>
                  <a:cubicBezTo>
                    <a:pt x="2782" y="627"/>
                    <a:pt x="2155" y="0"/>
                    <a:pt x="1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7691355" y="2815633"/>
              <a:ext cx="216655" cy="218680"/>
            </a:xfrm>
            <a:custGeom>
              <a:avLst/>
              <a:gdLst/>
              <a:ahLst/>
              <a:cxnLst/>
              <a:rect l="l" t="t" r="r" b="b"/>
              <a:pathLst>
                <a:path w="2782" h="2808" extrusionOk="0">
                  <a:moveTo>
                    <a:pt x="1378" y="0"/>
                  </a:moveTo>
                  <a:cubicBezTo>
                    <a:pt x="627" y="0"/>
                    <a:pt x="0" y="627"/>
                    <a:pt x="0" y="1404"/>
                  </a:cubicBezTo>
                  <a:cubicBezTo>
                    <a:pt x="0" y="2181"/>
                    <a:pt x="627" y="2808"/>
                    <a:pt x="1378" y="2808"/>
                  </a:cubicBezTo>
                  <a:cubicBezTo>
                    <a:pt x="2155" y="2808"/>
                    <a:pt x="2782" y="2181"/>
                    <a:pt x="2782" y="1404"/>
                  </a:cubicBezTo>
                  <a:cubicBezTo>
                    <a:pt x="2782" y="627"/>
                    <a:pt x="2155" y="0"/>
                    <a:pt x="1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7669862" y="3227436"/>
              <a:ext cx="263537" cy="3972"/>
            </a:xfrm>
            <a:custGeom>
              <a:avLst/>
              <a:gdLst/>
              <a:ahLst/>
              <a:cxnLst/>
              <a:rect l="l" t="t" r="r" b="b"/>
              <a:pathLst>
                <a:path w="3384" h="51" extrusionOk="0">
                  <a:moveTo>
                    <a:pt x="0" y="1"/>
                  </a:moveTo>
                  <a:lnTo>
                    <a:pt x="0" y="51"/>
                  </a:lnTo>
                  <a:lnTo>
                    <a:pt x="3384" y="51"/>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7669862" y="3274317"/>
              <a:ext cx="263537" cy="3972"/>
            </a:xfrm>
            <a:custGeom>
              <a:avLst/>
              <a:gdLst/>
              <a:ahLst/>
              <a:cxnLst/>
              <a:rect l="l" t="t" r="r" b="b"/>
              <a:pathLst>
                <a:path w="3384" h="51" extrusionOk="0">
                  <a:moveTo>
                    <a:pt x="0" y="0"/>
                  </a:moveTo>
                  <a:lnTo>
                    <a:pt x="0" y="50"/>
                  </a:lnTo>
                  <a:lnTo>
                    <a:pt x="3384" y="50"/>
                  </a:lnTo>
                  <a:lnTo>
                    <a:pt x="33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7669862" y="3319173"/>
              <a:ext cx="263537" cy="5919"/>
            </a:xfrm>
            <a:custGeom>
              <a:avLst/>
              <a:gdLst/>
              <a:ahLst/>
              <a:cxnLst/>
              <a:rect l="l" t="t" r="r" b="b"/>
              <a:pathLst>
                <a:path w="3384" h="76" extrusionOk="0">
                  <a:moveTo>
                    <a:pt x="0" y="1"/>
                  </a:moveTo>
                  <a:lnTo>
                    <a:pt x="0" y="76"/>
                  </a:lnTo>
                  <a:lnTo>
                    <a:pt x="3384" y="76"/>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7669862" y="3366054"/>
              <a:ext cx="263537" cy="5919"/>
            </a:xfrm>
            <a:custGeom>
              <a:avLst/>
              <a:gdLst/>
              <a:ahLst/>
              <a:cxnLst/>
              <a:rect l="l" t="t" r="r" b="b"/>
              <a:pathLst>
                <a:path w="3384" h="76" extrusionOk="0">
                  <a:moveTo>
                    <a:pt x="0" y="0"/>
                  </a:moveTo>
                  <a:lnTo>
                    <a:pt x="0" y="75"/>
                  </a:lnTo>
                  <a:lnTo>
                    <a:pt x="3384" y="75"/>
                  </a:lnTo>
                  <a:lnTo>
                    <a:pt x="33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6321139" y="3422669"/>
              <a:ext cx="144541" cy="42988"/>
            </a:xfrm>
            <a:custGeom>
              <a:avLst/>
              <a:gdLst/>
              <a:ahLst/>
              <a:cxnLst/>
              <a:rect l="l" t="t" r="r" b="b"/>
              <a:pathLst>
                <a:path w="1856" h="552" extrusionOk="0">
                  <a:moveTo>
                    <a:pt x="277" y="0"/>
                  </a:moveTo>
                  <a:cubicBezTo>
                    <a:pt x="126" y="0"/>
                    <a:pt x="1" y="125"/>
                    <a:pt x="1" y="276"/>
                  </a:cubicBezTo>
                  <a:cubicBezTo>
                    <a:pt x="1" y="426"/>
                    <a:pt x="126" y="551"/>
                    <a:pt x="277" y="551"/>
                  </a:cubicBezTo>
                  <a:lnTo>
                    <a:pt x="1580" y="551"/>
                  </a:lnTo>
                  <a:cubicBezTo>
                    <a:pt x="1730" y="551"/>
                    <a:pt x="1856" y="426"/>
                    <a:pt x="1856" y="276"/>
                  </a:cubicBezTo>
                  <a:cubicBezTo>
                    <a:pt x="1856" y="125"/>
                    <a:pt x="1730" y="0"/>
                    <a:pt x="1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6567069" y="3422669"/>
              <a:ext cx="144541" cy="42988"/>
            </a:xfrm>
            <a:custGeom>
              <a:avLst/>
              <a:gdLst/>
              <a:ahLst/>
              <a:cxnLst/>
              <a:rect l="l" t="t" r="r" b="b"/>
              <a:pathLst>
                <a:path w="1856" h="552" extrusionOk="0">
                  <a:moveTo>
                    <a:pt x="277" y="0"/>
                  </a:moveTo>
                  <a:cubicBezTo>
                    <a:pt x="126" y="0"/>
                    <a:pt x="1" y="125"/>
                    <a:pt x="1" y="276"/>
                  </a:cubicBezTo>
                  <a:cubicBezTo>
                    <a:pt x="1" y="426"/>
                    <a:pt x="126" y="551"/>
                    <a:pt x="277" y="551"/>
                  </a:cubicBezTo>
                  <a:lnTo>
                    <a:pt x="1555" y="551"/>
                  </a:lnTo>
                  <a:cubicBezTo>
                    <a:pt x="1730" y="551"/>
                    <a:pt x="1856" y="426"/>
                    <a:pt x="1856" y="276"/>
                  </a:cubicBezTo>
                  <a:cubicBezTo>
                    <a:pt x="1856" y="125"/>
                    <a:pt x="1730"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7172160" y="3422669"/>
              <a:ext cx="144463" cy="42988"/>
            </a:xfrm>
            <a:custGeom>
              <a:avLst/>
              <a:gdLst/>
              <a:ahLst/>
              <a:cxnLst/>
              <a:rect l="l" t="t" r="r" b="b"/>
              <a:pathLst>
                <a:path w="1855" h="552" extrusionOk="0">
                  <a:moveTo>
                    <a:pt x="301" y="0"/>
                  </a:moveTo>
                  <a:cubicBezTo>
                    <a:pt x="126" y="0"/>
                    <a:pt x="0" y="125"/>
                    <a:pt x="0" y="276"/>
                  </a:cubicBezTo>
                  <a:cubicBezTo>
                    <a:pt x="0" y="426"/>
                    <a:pt x="126" y="551"/>
                    <a:pt x="301"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7418091" y="3422669"/>
              <a:ext cx="144463" cy="42988"/>
            </a:xfrm>
            <a:custGeom>
              <a:avLst/>
              <a:gdLst/>
              <a:ahLst/>
              <a:cxnLst/>
              <a:rect l="l" t="t" r="r" b="b"/>
              <a:pathLst>
                <a:path w="1855" h="552" extrusionOk="0">
                  <a:moveTo>
                    <a:pt x="276" y="0"/>
                  </a:moveTo>
                  <a:cubicBezTo>
                    <a:pt x="126" y="0"/>
                    <a:pt x="0" y="125"/>
                    <a:pt x="0" y="276"/>
                  </a:cubicBezTo>
                  <a:cubicBezTo>
                    <a:pt x="0" y="426"/>
                    <a:pt x="126" y="551"/>
                    <a:pt x="276"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6362179" y="3584649"/>
              <a:ext cx="150381" cy="158169"/>
            </a:xfrm>
            <a:custGeom>
              <a:avLst/>
              <a:gdLst/>
              <a:ahLst/>
              <a:cxnLst/>
              <a:rect l="l" t="t" r="r" b="b"/>
              <a:pathLst>
                <a:path w="1931" h="2031" extrusionOk="0">
                  <a:moveTo>
                    <a:pt x="0" y="0"/>
                  </a:moveTo>
                  <a:lnTo>
                    <a:pt x="953" y="2030"/>
                  </a:lnTo>
                  <a:lnTo>
                    <a:pt x="1930" y="100"/>
                  </a:lnTo>
                  <a:lnTo>
                    <a:pt x="0" y="0"/>
                  </a:ln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7664021" y="3584649"/>
              <a:ext cx="150304" cy="158169"/>
            </a:xfrm>
            <a:custGeom>
              <a:avLst/>
              <a:gdLst/>
              <a:ahLst/>
              <a:cxnLst/>
              <a:rect l="l" t="t" r="r" b="b"/>
              <a:pathLst>
                <a:path w="1930" h="2031" extrusionOk="0">
                  <a:moveTo>
                    <a:pt x="0" y="0"/>
                  </a:moveTo>
                  <a:lnTo>
                    <a:pt x="953" y="2030"/>
                  </a:lnTo>
                  <a:lnTo>
                    <a:pt x="1930" y="100"/>
                  </a:lnTo>
                  <a:lnTo>
                    <a:pt x="0" y="0"/>
                  </a:ln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143583" y="1579522"/>
              <a:ext cx="1163334" cy="664529"/>
            </a:xfrm>
            <a:custGeom>
              <a:avLst/>
              <a:gdLst/>
              <a:ahLst/>
              <a:cxnLst/>
              <a:rect l="l" t="t" r="r" b="b"/>
              <a:pathLst>
                <a:path w="14938" h="8533" extrusionOk="0">
                  <a:moveTo>
                    <a:pt x="13881" y="1"/>
                  </a:moveTo>
                  <a:cubicBezTo>
                    <a:pt x="13857" y="1"/>
                    <a:pt x="13834" y="3"/>
                    <a:pt x="13810" y="9"/>
                  </a:cubicBezTo>
                  <a:lnTo>
                    <a:pt x="426" y="1863"/>
                  </a:lnTo>
                  <a:cubicBezTo>
                    <a:pt x="176" y="1888"/>
                    <a:pt x="0" y="2139"/>
                    <a:pt x="50" y="2365"/>
                  </a:cubicBezTo>
                  <a:lnTo>
                    <a:pt x="1003" y="8154"/>
                  </a:lnTo>
                  <a:cubicBezTo>
                    <a:pt x="1050" y="8365"/>
                    <a:pt x="1228" y="8532"/>
                    <a:pt x="1436" y="8532"/>
                  </a:cubicBezTo>
                  <a:cubicBezTo>
                    <a:pt x="1450" y="8532"/>
                    <a:pt x="1465" y="8532"/>
                    <a:pt x="1479" y="8530"/>
                  </a:cubicBezTo>
                  <a:lnTo>
                    <a:pt x="14512" y="7252"/>
                  </a:lnTo>
                  <a:cubicBezTo>
                    <a:pt x="14762" y="7227"/>
                    <a:pt x="14938" y="7001"/>
                    <a:pt x="14913" y="6776"/>
                  </a:cubicBezTo>
                  <a:lnTo>
                    <a:pt x="14286" y="385"/>
                  </a:lnTo>
                  <a:cubicBezTo>
                    <a:pt x="14264" y="183"/>
                    <a:pt x="14081" y="1"/>
                    <a:pt x="13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6204092" y="1613320"/>
              <a:ext cx="1063807" cy="591480"/>
            </a:xfrm>
            <a:custGeom>
              <a:avLst/>
              <a:gdLst/>
              <a:ahLst/>
              <a:cxnLst/>
              <a:rect l="l" t="t" r="r" b="b"/>
              <a:pathLst>
                <a:path w="13660" h="7595" extrusionOk="0">
                  <a:moveTo>
                    <a:pt x="13008" y="1"/>
                  </a:moveTo>
                  <a:lnTo>
                    <a:pt x="0" y="1956"/>
                  </a:lnTo>
                  <a:lnTo>
                    <a:pt x="852" y="7595"/>
                  </a:lnTo>
                  <a:lnTo>
                    <a:pt x="13659" y="6216"/>
                  </a:lnTo>
                  <a:lnTo>
                    <a:pt x="13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6358285" y="1806061"/>
              <a:ext cx="103499" cy="100150"/>
            </a:xfrm>
            <a:custGeom>
              <a:avLst/>
              <a:gdLst/>
              <a:ahLst/>
              <a:cxnLst/>
              <a:rect l="l" t="t" r="r" b="b"/>
              <a:pathLst>
                <a:path w="1329" h="1286" extrusionOk="0">
                  <a:moveTo>
                    <a:pt x="636" y="1"/>
                  </a:moveTo>
                  <a:cubicBezTo>
                    <a:pt x="608" y="1"/>
                    <a:pt x="580" y="3"/>
                    <a:pt x="552" y="7"/>
                  </a:cubicBezTo>
                  <a:cubicBezTo>
                    <a:pt x="226" y="57"/>
                    <a:pt x="0" y="358"/>
                    <a:pt x="50" y="684"/>
                  </a:cubicBezTo>
                  <a:lnTo>
                    <a:pt x="125" y="1285"/>
                  </a:lnTo>
                  <a:lnTo>
                    <a:pt x="1328" y="1135"/>
                  </a:lnTo>
                  <a:lnTo>
                    <a:pt x="1228" y="533"/>
                  </a:lnTo>
                  <a:cubicBezTo>
                    <a:pt x="1205" y="236"/>
                    <a:pt x="931" y="1"/>
                    <a:pt x="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6379701" y="1991948"/>
              <a:ext cx="103577" cy="100228"/>
            </a:xfrm>
            <a:custGeom>
              <a:avLst/>
              <a:gdLst/>
              <a:ahLst/>
              <a:cxnLst/>
              <a:rect l="l" t="t" r="r" b="b"/>
              <a:pathLst>
                <a:path w="1330" h="1287" extrusionOk="0">
                  <a:moveTo>
                    <a:pt x="1204" y="1"/>
                  </a:moveTo>
                  <a:lnTo>
                    <a:pt x="1" y="151"/>
                  </a:lnTo>
                  <a:lnTo>
                    <a:pt x="101" y="753"/>
                  </a:lnTo>
                  <a:cubicBezTo>
                    <a:pt x="124" y="1071"/>
                    <a:pt x="394" y="1286"/>
                    <a:pt x="687" y="1286"/>
                  </a:cubicBezTo>
                  <a:cubicBezTo>
                    <a:pt x="717" y="1286"/>
                    <a:pt x="747" y="1284"/>
                    <a:pt x="778" y="1279"/>
                  </a:cubicBezTo>
                  <a:cubicBezTo>
                    <a:pt x="1104" y="1229"/>
                    <a:pt x="1329" y="928"/>
                    <a:pt x="1304" y="602"/>
                  </a:cubicBezTo>
                  <a:lnTo>
                    <a:pt x="12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6463651" y="1888375"/>
              <a:ext cx="103499" cy="101708"/>
            </a:xfrm>
            <a:custGeom>
              <a:avLst/>
              <a:gdLst/>
              <a:ahLst/>
              <a:cxnLst/>
              <a:rect l="l" t="t" r="r" b="b"/>
              <a:pathLst>
                <a:path w="1329" h="1306" extrusionOk="0">
                  <a:moveTo>
                    <a:pt x="651" y="1"/>
                  </a:moveTo>
                  <a:cubicBezTo>
                    <a:pt x="635" y="1"/>
                    <a:pt x="619" y="1"/>
                    <a:pt x="602" y="3"/>
                  </a:cubicBezTo>
                  <a:lnTo>
                    <a:pt x="1" y="103"/>
                  </a:lnTo>
                  <a:lnTo>
                    <a:pt x="151" y="1306"/>
                  </a:lnTo>
                  <a:lnTo>
                    <a:pt x="752" y="1206"/>
                  </a:lnTo>
                  <a:cubicBezTo>
                    <a:pt x="1103" y="1181"/>
                    <a:pt x="1329" y="855"/>
                    <a:pt x="1279" y="529"/>
                  </a:cubicBezTo>
                  <a:cubicBezTo>
                    <a:pt x="1231" y="220"/>
                    <a:pt x="958" y="1"/>
                    <a:pt x="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6274336" y="1908077"/>
              <a:ext cx="103499" cy="101708"/>
            </a:xfrm>
            <a:custGeom>
              <a:avLst/>
              <a:gdLst/>
              <a:ahLst/>
              <a:cxnLst/>
              <a:rect l="l" t="t" r="r" b="b"/>
              <a:pathLst>
                <a:path w="1329" h="1306" extrusionOk="0">
                  <a:moveTo>
                    <a:pt x="1178" y="0"/>
                  </a:moveTo>
                  <a:lnTo>
                    <a:pt x="577" y="101"/>
                  </a:lnTo>
                  <a:cubicBezTo>
                    <a:pt x="251" y="126"/>
                    <a:pt x="0" y="451"/>
                    <a:pt x="51" y="777"/>
                  </a:cubicBezTo>
                  <a:cubicBezTo>
                    <a:pt x="98" y="1087"/>
                    <a:pt x="372" y="1305"/>
                    <a:pt x="678" y="1305"/>
                  </a:cubicBezTo>
                  <a:cubicBezTo>
                    <a:pt x="694" y="1305"/>
                    <a:pt x="711" y="1305"/>
                    <a:pt x="727" y="1304"/>
                  </a:cubicBezTo>
                  <a:lnTo>
                    <a:pt x="1329" y="1203"/>
                  </a:lnTo>
                  <a:lnTo>
                    <a:pt x="11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6668618" y="1778493"/>
              <a:ext cx="121100" cy="63470"/>
            </a:xfrm>
            <a:custGeom>
              <a:avLst/>
              <a:gdLst/>
              <a:ahLst/>
              <a:cxnLst/>
              <a:rect l="l" t="t" r="r" b="b"/>
              <a:pathLst>
                <a:path w="1555" h="815" extrusionOk="0">
                  <a:moveTo>
                    <a:pt x="1205" y="0"/>
                  </a:moveTo>
                  <a:cubicBezTo>
                    <a:pt x="1180" y="0"/>
                    <a:pt x="1154" y="4"/>
                    <a:pt x="1128" y="10"/>
                  </a:cubicBezTo>
                  <a:lnTo>
                    <a:pt x="326" y="110"/>
                  </a:lnTo>
                  <a:cubicBezTo>
                    <a:pt x="151" y="135"/>
                    <a:pt x="0" y="311"/>
                    <a:pt x="25" y="511"/>
                  </a:cubicBezTo>
                  <a:cubicBezTo>
                    <a:pt x="48" y="674"/>
                    <a:pt x="222" y="815"/>
                    <a:pt x="387" y="815"/>
                  </a:cubicBezTo>
                  <a:cubicBezTo>
                    <a:pt x="400" y="815"/>
                    <a:pt x="413" y="814"/>
                    <a:pt x="426" y="812"/>
                  </a:cubicBezTo>
                  <a:lnTo>
                    <a:pt x="1228" y="687"/>
                  </a:lnTo>
                  <a:cubicBezTo>
                    <a:pt x="1404" y="662"/>
                    <a:pt x="1554" y="486"/>
                    <a:pt x="1529" y="311"/>
                  </a:cubicBezTo>
                  <a:cubicBezTo>
                    <a:pt x="1507" y="137"/>
                    <a:pt x="1372" y="0"/>
                    <a:pt x="1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6680300" y="1888297"/>
              <a:ext cx="121100" cy="63003"/>
            </a:xfrm>
            <a:custGeom>
              <a:avLst/>
              <a:gdLst/>
              <a:ahLst/>
              <a:cxnLst/>
              <a:rect l="l" t="t" r="r" b="b"/>
              <a:pathLst>
                <a:path w="1555" h="809" extrusionOk="0">
                  <a:moveTo>
                    <a:pt x="1174" y="0"/>
                  </a:moveTo>
                  <a:cubicBezTo>
                    <a:pt x="1158" y="0"/>
                    <a:pt x="1143" y="2"/>
                    <a:pt x="1128" y="4"/>
                  </a:cubicBezTo>
                  <a:lnTo>
                    <a:pt x="326" y="104"/>
                  </a:lnTo>
                  <a:cubicBezTo>
                    <a:pt x="151" y="129"/>
                    <a:pt x="1" y="304"/>
                    <a:pt x="26" y="505"/>
                  </a:cubicBezTo>
                  <a:cubicBezTo>
                    <a:pt x="48" y="688"/>
                    <a:pt x="197" y="809"/>
                    <a:pt x="376" y="809"/>
                  </a:cubicBezTo>
                  <a:cubicBezTo>
                    <a:pt x="393" y="809"/>
                    <a:pt x="410" y="808"/>
                    <a:pt x="427" y="806"/>
                  </a:cubicBezTo>
                  <a:lnTo>
                    <a:pt x="1229" y="705"/>
                  </a:lnTo>
                  <a:cubicBezTo>
                    <a:pt x="1404" y="680"/>
                    <a:pt x="1554" y="480"/>
                    <a:pt x="1529" y="304"/>
                  </a:cubicBezTo>
                  <a:cubicBezTo>
                    <a:pt x="1506" y="121"/>
                    <a:pt x="1337" y="0"/>
                    <a:pt x="1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6674459" y="2034079"/>
              <a:ext cx="66430" cy="60355"/>
            </a:xfrm>
            <a:custGeom>
              <a:avLst/>
              <a:gdLst/>
              <a:ahLst/>
              <a:cxnLst/>
              <a:rect l="l" t="t" r="r" b="b"/>
              <a:pathLst>
                <a:path w="853" h="775" extrusionOk="0">
                  <a:moveTo>
                    <a:pt x="413" y="0"/>
                  </a:moveTo>
                  <a:cubicBezTo>
                    <a:pt x="245" y="0"/>
                    <a:pt x="93" y="120"/>
                    <a:pt x="50" y="312"/>
                  </a:cubicBezTo>
                  <a:cubicBezTo>
                    <a:pt x="0" y="513"/>
                    <a:pt x="126" y="713"/>
                    <a:pt x="326" y="763"/>
                  </a:cubicBezTo>
                  <a:cubicBezTo>
                    <a:pt x="360" y="771"/>
                    <a:pt x="393" y="774"/>
                    <a:pt x="425" y="774"/>
                  </a:cubicBezTo>
                  <a:cubicBezTo>
                    <a:pt x="608" y="774"/>
                    <a:pt x="760" y="658"/>
                    <a:pt x="802" y="488"/>
                  </a:cubicBezTo>
                  <a:cubicBezTo>
                    <a:pt x="852" y="262"/>
                    <a:pt x="727" y="61"/>
                    <a:pt x="502" y="11"/>
                  </a:cubicBezTo>
                  <a:cubicBezTo>
                    <a:pt x="472" y="4"/>
                    <a:pt x="442"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793530" y="2022398"/>
              <a:ext cx="68376" cy="60277"/>
            </a:xfrm>
            <a:custGeom>
              <a:avLst/>
              <a:gdLst/>
              <a:ahLst/>
              <a:cxnLst/>
              <a:rect l="l" t="t" r="r" b="b"/>
              <a:pathLst>
                <a:path w="878" h="774" extrusionOk="0">
                  <a:moveTo>
                    <a:pt x="437" y="0"/>
                  </a:moveTo>
                  <a:cubicBezTo>
                    <a:pt x="263" y="0"/>
                    <a:pt x="93" y="119"/>
                    <a:pt x="50" y="312"/>
                  </a:cubicBezTo>
                  <a:cubicBezTo>
                    <a:pt x="0" y="512"/>
                    <a:pt x="125" y="713"/>
                    <a:pt x="351" y="763"/>
                  </a:cubicBezTo>
                  <a:cubicBezTo>
                    <a:pt x="381" y="770"/>
                    <a:pt x="411" y="774"/>
                    <a:pt x="442" y="774"/>
                  </a:cubicBezTo>
                  <a:cubicBezTo>
                    <a:pt x="615" y="774"/>
                    <a:pt x="785" y="658"/>
                    <a:pt x="827" y="487"/>
                  </a:cubicBezTo>
                  <a:cubicBezTo>
                    <a:pt x="877" y="262"/>
                    <a:pt x="727" y="61"/>
                    <a:pt x="526" y="11"/>
                  </a:cubicBezTo>
                  <a:cubicBezTo>
                    <a:pt x="497" y="4"/>
                    <a:pt x="467" y="0"/>
                    <a:pt x="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908630" y="1809254"/>
              <a:ext cx="111365" cy="101942"/>
            </a:xfrm>
            <a:custGeom>
              <a:avLst/>
              <a:gdLst/>
              <a:ahLst/>
              <a:cxnLst/>
              <a:rect l="l" t="t" r="r" b="b"/>
              <a:pathLst>
                <a:path w="1430" h="1309" extrusionOk="0">
                  <a:moveTo>
                    <a:pt x="705"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29" y="442"/>
                    <a:pt x="1204" y="91"/>
                    <a:pt x="853" y="16"/>
                  </a:cubicBezTo>
                  <a:cubicBezTo>
                    <a:pt x="804" y="6"/>
                    <a:pt x="754" y="0"/>
                    <a:pt x="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035489" y="1715570"/>
              <a:ext cx="111365" cy="101942"/>
            </a:xfrm>
            <a:custGeom>
              <a:avLst/>
              <a:gdLst/>
              <a:ahLst/>
              <a:cxnLst/>
              <a:rect l="l" t="t" r="r" b="b"/>
              <a:pathLst>
                <a:path w="1430" h="1309" extrusionOk="0">
                  <a:moveTo>
                    <a:pt x="706"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30" y="442"/>
                    <a:pt x="1204" y="91"/>
                    <a:pt x="853" y="16"/>
                  </a:cubicBezTo>
                  <a:cubicBezTo>
                    <a:pt x="804" y="6"/>
                    <a:pt x="754" y="0"/>
                    <a:pt x="7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965246" y="1939383"/>
              <a:ext cx="111365" cy="100773"/>
            </a:xfrm>
            <a:custGeom>
              <a:avLst/>
              <a:gdLst/>
              <a:ahLst/>
              <a:cxnLst/>
              <a:rect l="l" t="t" r="r" b="b"/>
              <a:pathLst>
                <a:path w="1430" h="1294" extrusionOk="0">
                  <a:moveTo>
                    <a:pt x="709" y="0"/>
                  </a:moveTo>
                  <a:cubicBezTo>
                    <a:pt x="420" y="0"/>
                    <a:pt x="160" y="206"/>
                    <a:pt x="76" y="501"/>
                  </a:cubicBezTo>
                  <a:cubicBezTo>
                    <a:pt x="1" y="851"/>
                    <a:pt x="226" y="1202"/>
                    <a:pt x="577" y="1277"/>
                  </a:cubicBezTo>
                  <a:cubicBezTo>
                    <a:pt x="627" y="1288"/>
                    <a:pt x="676" y="1293"/>
                    <a:pt x="725" y="1293"/>
                  </a:cubicBezTo>
                  <a:cubicBezTo>
                    <a:pt x="1021" y="1293"/>
                    <a:pt x="1289" y="1103"/>
                    <a:pt x="1354" y="801"/>
                  </a:cubicBezTo>
                  <a:cubicBezTo>
                    <a:pt x="1429" y="450"/>
                    <a:pt x="1229" y="100"/>
                    <a:pt x="878" y="24"/>
                  </a:cubicBezTo>
                  <a:cubicBezTo>
                    <a:pt x="821" y="8"/>
                    <a:pt x="764" y="0"/>
                    <a:pt x="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7092104" y="1845699"/>
              <a:ext cx="111365" cy="100773"/>
            </a:xfrm>
            <a:custGeom>
              <a:avLst/>
              <a:gdLst/>
              <a:ahLst/>
              <a:cxnLst/>
              <a:rect l="l" t="t" r="r" b="b"/>
              <a:pathLst>
                <a:path w="1430" h="1294" extrusionOk="0">
                  <a:moveTo>
                    <a:pt x="709" y="0"/>
                  </a:moveTo>
                  <a:cubicBezTo>
                    <a:pt x="420" y="0"/>
                    <a:pt x="160" y="206"/>
                    <a:pt x="76" y="501"/>
                  </a:cubicBezTo>
                  <a:cubicBezTo>
                    <a:pt x="1" y="851"/>
                    <a:pt x="226" y="1202"/>
                    <a:pt x="577" y="1277"/>
                  </a:cubicBezTo>
                  <a:cubicBezTo>
                    <a:pt x="627" y="1288"/>
                    <a:pt x="676" y="1293"/>
                    <a:pt x="725" y="1293"/>
                  </a:cubicBezTo>
                  <a:cubicBezTo>
                    <a:pt x="1021" y="1293"/>
                    <a:pt x="1290" y="1103"/>
                    <a:pt x="1354" y="801"/>
                  </a:cubicBezTo>
                  <a:cubicBezTo>
                    <a:pt x="1429" y="450"/>
                    <a:pt x="1229" y="100"/>
                    <a:pt x="878" y="24"/>
                  </a:cubicBezTo>
                  <a:cubicBezTo>
                    <a:pt x="821" y="8"/>
                    <a:pt x="764" y="0"/>
                    <a:pt x="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299723" y="1660045"/>
              <a:ext cx="152328" cy="58798"/>
            </a:xfrm>
            <a:custGeom>
              <a:avLst/>
              <a:gdLst/>
              <a:ahLst/>
              <a:cxnLst/>
              <a:rect l="l" t="t" r="r" b="b"/>
              <a:pathLst>
                <a:path w="1956" h="755" extrusionOk="0">
                  <a:moveTo>
                    <a:pt x="1374" y="0"/>
                  </a:moveTo>
                  <a:cubicBezTo>
                    <a:pt x="1359" y="0"/>
                    <a:pt x="1344" y="1"/>
                    <a:pt x="1329" y="2"/>
                  </a:cubicBezTo>
                  <a:lnTo>
                    <a:pt x="527" y="103"/>
                  </a:lnTo>
                  <a:cubicBezTo>
                    <a:pt x="226" y="153"/>
                    <a:pt x="0" y="428"/>
                    <a:pt x="25" y="754"/>
                  </a:cubicBezTo>
                  <a:lnTo>
                    <a:pt x="1955" y="504"/>
                  </a:lnTo>
                  <a:cubicBezTo>
                    <a:pt x="1931" y="218"/>
                    <a:pt x="1659" y="0"/>
                    <a:pt x="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904736" y="1577653"/>
              <a:ext cx="154275" cy="57240"/>
            </a:xfrm>
            <a:custGeom>
              <a:avLst/>
              <a:gdLst/>
              <a:ahLst/>
              <a:cxnLst/>
              <a:rect l="l" t="t" r="r" b="b"/>
              <a:pathLst>
                <a:path w="1981" h="735" extrusionOk="0">
                  <a:moveTo>
                    <a:pt x="1438" y="1"/>
                  </a:moveTo>
                  <a:cubicBezTo>
                    <a:pt x="1410" y="1"/>
                    <a:pt x="1382" y="3"/>
                    <a:pt x="1354" y="8"/>
                  </a:cubicBezTo>
                  <a:lnTo>
                    <a:pt x="552" y="108"/>
                  </a:lnTo>
                  <a:cubicBezTo>
                    <a:pt x="226" y="133"/>
                    <a:pt x="1" y="434"/>
                    <a:pt x="51" y="734"/>
                  </a:cubicBezTo>
                  <a:lnTo>
                    <a:pt x="1981" y="509"/>
                  </a:lnTo>
                  <a:cubicBezTo>
                    <a:pt x="1958" y="214"/>
                    <a:pt x="1709" y="1"/>
                    <a:pt x="1438" y="1"/>
                  </a:cubicBez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5"/>
          <p:cNvSpPr/>
          <p:nvPr/>
        </p:nvSpPr>
        <p:spPr>
          <a:xfrm rot="-767447">
            <a:off x="5127167" y="1322995"/>
            <a:ext cx="480310" cy="140628"/>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73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5" name="Google Shape;795;p38"/>
          <p:cNvSpPr txBox="1">
            <a:spLocks noGrp="1"/>
          </p:cNvSpPr>
          <p:nvPr>
            <p:ph type="title" idx="2"/>
          </p:nvPr>
        </p:nvSpPr>
        <p:spPr>
          <a:xfrm>
            <a:off x="2442093" y="482658"/>
            <a:ext cx="5840260" cy="6826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sz="1200" dirty="0"/>
              <a:t>¿Existe una correlación entre el año de lanzamiento de un juego y sus cifras de ventas globales?</a:t>
            </a:r>
          </a:p>
        </p:txBody>
      </p:sp>
      <p:grpSp>
        <p:nvGrpSpPr>
          <p:cNvPr id="802" name="Google Shape;802;p38"/>
          <p:cNvGrpSpPr/>
          <p:nvPr/>
        </p:nvGrpSpPr>
        <p:grpSpPr>
          <a:xfrm>
            <a:off x="1464624" y="467167"/>
            <a:ext cx="733044" cy="733044"/>
            <a:chOff x="1377750" y="1690325"/>
            <a:chExt cx="771300" cy="771300"/>
          </a:xfrm>
        </p:grpSpPr>
        <p:sp>
          <p:nvSpPr>
            <p:cNvPr id="803" name="Google Shape;803;p38"/>
            <p:cNvSpPr/>
            <p:nvPr/>
          </p:nvSpPr>
          <p:spPr>
            <a:xfrm>
              <a:off x="1377750" y="1690325"/>
              <a:ext cx="771300" cy="77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377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2049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1377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2049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8"/>
          <p:cNvGrpSpPr/>
          <p:nvPr/>
        </p:nvGrpSpPr>
        <p:grpSpPr>
          <a:xfrm>
            <a:off x="1436261" y="2738061"/>
            <a:ext cx="733045" cy="733044"/>
            <a:chOff x="1377750" y="1690325"/>
            <a:chExt cx="771301" cy="771300"/>
          </a:xfrm>
        </p:grpSpPr>
        <p:sp>
          <p:nvSpPr>
            <p:cNvPr id="809" name="Google Shape;809;p38"/>
            <p:cNvSpPr/>
            <p:nvPr/>
          </p:nvSpPr>
          <p:spPr>
            <a:xfrm>
              <a:off x="1377751" y="1690325"/>
              <a:ext cx="771300" cy="77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8"/>
            <p:cNvSpPr/>
            <p:nvPr/>
          </p:nvSpPr>
          <p:spPr>
            <a:xfrm>
              <a:off x="1377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2049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1377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2049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38"/>
          <p:cNvGrpSpPr/>
          <p:nvPr/>
        </p:nvGrpSpPr>
        <p:grpSpPr>
          <a:xfrm>
            <a:off x="1444710" y="1525293"/>
            <a:ext cx="733044" cy="733044"/>
            <a:chOff x="1377750" y="1690325"/>
            <a:chExt cx="771300" cy="771300"/>
          </a:xfrm>
        </p:grpSpPr>
        <p:sp>
          <p:nvSpPr>
            <p:cNvPr id="815" name="Google Shape;815;p38"/>
            <p:cNvSpPr/>
            <p:nvPr/>
          </p:nvSpPr>
          <p:spPr>
            <a:xfrm>
              <a:off x="1377750" y="1690325"/>
              <a:ext cx="771300" cy="77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1377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2049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1377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2049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8"/>
          <p:cNvGrpSpPr/>
          <p:nvPr/>
        </p:nvGrpSpPr>
        <p:grpSpPr>
          <a:xfrm>
            <a:off x="1409311" y="3962489"/>
            <a:ext cx="733044" cy="733044"/>
            <a:chOff x="1377750" y="1690325"/>
            <a:chExt cx="771300" cy="771300"/>
          </a:xfrm>
        </p:grpSpPr>
        <p:sp>
          <p:nvSpPr>
            <p:cNvPr id="821" name="Google Shape;821;p38"/>
            <p:cNvSpPr/>
            <p:nvPr/>
          </p:nvSpPr>
          <p:spPr>
            <a:xfrm>
              <a:off x="1377750" y="1690325"/>
              <a:ext cx="771300" cy="77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8"/>
            <p:cNvSpPr/>
            <p:nvPr/>
          </p:nvSpPr>
          <p:spPr>
            <a:xfrm>
              <a:off x="1377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2049750" y="1690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1377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2049750" y="2362325"/>
              <a:ext cx="99300" cy="9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38"/>
          <p:cNvGrpSpPr/>
          <p:nvPr/>
        </p:nvGrpSpPr>
        <p:grpSpPr>
          <a:xfrm>
            <a:off x="1655585" y="2916325"/>
            <a:ext cx="294425" cy="376500"/>
            <a:chOff x="2811025" y="1660475"/>
            <a:chExt cx="294425" cy="376500"/>
          </a:xfrm>
        </p:grpSpPr>
        <p:sp>
          <p:nvSpPr>
            <p:cNvPr id="827" name="Google Shape;827;p38"/>
            <p:cNvSpPr/>
            <p:nvPr/>
          </p:nvSpPr>
          <p:spPr>
            <a:xfrm>
              <a:off x="2880175" y="1660475"/>
              <a:ext cx="154350" cy="150800"/>
            </a:xfrm>
            <a:custGeom>
              <a:avLst/>
              <a:gdLst/>
              <a:ahLst/>
              <a:cxnLst/>
              <a:rect l="l" t="t" r="r" b="b"/>
              <a:pathLst>
                <a:path w="6174" h="6032" extrusionOk="0">
                  <a:moveTo>
                    <a:pt x="1998" y="2356"/>
                  </a:moveTo>
                  <a:cubicBezTo>
                    <a:pt x="2248" y="2356"/>
                    <a:pt x="2444" y="2552"/>
                    <a:pt x="2444" y="2802"/>
                  </a:cubicBezTo>
                  <a:cubicBezTo>
                    <a:pt x="2444" y="3034"/>
                    <a:pt x="2248" y="3248"/>
                    <a:pt x="1998" y="3248"/>
                  </a:cubicBezTo>
                  <a:cubicBezTo>
                    <a:pt x="1766" y="3248"/>
                    <a:pt x="1570" y="3034"/>
                    <a:pt x="1570" y="2802"/>
                  </a:cubicBezTo>
                  <a:cubicBezTo>
                    <a:pt x="1570" y="2552"/>
                    <a:pt x="1766" y="2356"/>
                    <a:pt x="1998" y="2356"/>
                  </a:cubicBezTo>
                  <a:close/>
                  <a:moveTo>
                    <a:pt x="4175" y="2356"/>
                  </a:moveTo>
                  <a:cubicBezTo>
                    <a:pt x="4425" y="2356"/>
                    <a:pt x="4621" y="2552"/>
                    <a:pt x="4621" y="2802"/>
                  </a:cubicBezTo>
                  <a:cubicBezTo>
                    <a:pt x="4621" y="3034"/>
                    <a:pt x="4425" y="3248"/>
                    <a:pt x="4175" y="3248"/>
                  </a:cubicBezTo>
                  <a:cubicBezTo>
                    <a:pt x="3943" y="3248"/>
                    <a:pt x="3747" y="3034"/>
                    <a:pt x="3747" y="2802"/>
                  </a:cubicBezTo>
                  <a:cubicBezTo>
                    <a:pt x="3747" y="2552"/>
                    <a:pt x="3943" y="2356"/>
                    <a:pt x="4175" y="2356"/>
                  </a:cubicBezTo>
                  <a:close/>
                  <a:moveTo>
                    <a:pt x="3087" y="3408"/>
                  </a:moveTo>
                  <a:cubicBezTo>
                    <a:pt x="3337" y="3408"/>
                    <a:pt x="3533" y="3605"/>
                    <a:pt x="3533" y="3854"/>
                  </a:cubicBezTo>
                  <a:lnTo>
                    <a:pt x="3533" y="4283"/>
                  </a:lnTo>
                  <a:cubicBezTo>
                    <a:pt x="3533" y="4532"/>
                    <a:pt x="3337" y="4729"/>
                    <a:pt x="3087" y="4729"/>
                  </a:cubicBezTo>
                  <a:cubicBezTo>
                    <a:pt x="2855" y="4729"/>
                    <a:pt x="2659" y="4532"/>
                    <a:pt x="2659" y="4283"/>
                  </a:cubicBezTo>
                  <a:lnTo>
                    <a:pt x="2659" y="3854"/>
                  </a:lnTo>
                  <a:cubicBezTo>
                    <a:pt x="2659" y="3605"/>
                    <a:pt x="2855" y="3408"/>
                    <a:pt x="3087" y="3408"/>
                  </a:cubicBezTo>
                  <a:close/>
                  <a:moveTo>
                    <a:pt x="3087" y="0"/>
                  </a:moveTo>
                  <a:cubicBezTo>
                    <a:pt x="1392" y="0"/>
                    <a:pt x="0" y="1392"/>
                    <a:pt x="0" y="3087"/>
                  </a:cubicBezTo>
                  <a:lnTo>
                    <a:pt x="0" y="3390"/>
                  </a:lnTo>
                  <a:cubicBezTo>
                    <a:pt x="0" y="4051"/>
                    <a:pt x="446" y="4604"/>
                    <a:pt x="1035" y="4782"/>
                  </a:cubicBezTo>
                  <a:lnTo>
                    <a:pt x="1035" y="5585"/>
                  </a:lnTo>
                  <a:cubicBezTo>
                    <a:pt x="1035" y="5835"/>
                    <a:pt x="1231" y="6031"/>
                    <a:pt x="1481" y="6031"/>
                  </a:cubicBezTo>
                  <a:lnTo>
                    <a:pt x="4710" y="6031"/>
                  </a:lnTo>
                  <a:cubicBezTo>
                    <a:pt x="4960" y="6031"/>
                    <a:pt x="5157" y="5835"/>
                    <a:pt x="5157" y="5585"/>
                  </a:cubicBezTo>
                  <a:lnTo>
                    <a:pt x="5157" y="4782"/>
                  </a:lnTo>
                  <a:cubicBezTo>
                    <a:pt x="5745" y="4604"/>
                    <a:pt x="6174" y="4051"/>
                    <a:pt x="6174" y="3390"/>
                  </a:cubicBezTo>
                  <a:lnTo>
                    <a:pt x="6174" y="3087"/>
                  </a:lnTo>
                  <a:cubicBezTo>
                    <a:pt x="6174" y="1392"/>
                    <a:pt x="4800" y="0"/>
                    <a:pt x="3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2811025" y="1926775"/>
              <a:ext cx="66475" cy="110200"/>
            </a:xfrm>
            <a:custGeom>
              <a:avLst/>
              <a:gdLst/>
              <a:ahLst/>
              <a:cxnLst/>
              <a:rect l="l" t="t" r="r" b="b"/>
              <a:pathLst>
                <a:path w="2659" h="4408" extrusionOk="0">
                  <a:moveTo>
                    <a:pt x="1767" y="875"/>
                  </a:moveTo>
                  <a:lnTo>
                    <a:pt x="1767" y="3533"/>
                  </a:lnTo>
                  <a:lnTo>
                    <a:pt x="893" y="3533"/>
                  </a:lnTo>
                  <a:lnTo>
                    <a:pt x="893" y="875"/>
                  </a:lnTo>
                  <a:close/>
                  <a:moveTo>
                    <a:pt x="446" y="0"/>
                  </a:moveTo>
                  <a:cubicBezTo>
                    <a:pt x="197" y="0"/>
                    <a:pt x="0" y="197"/>
                    <a:pt x="0" y="446"/>
                  </a:cubicBezTo>
                  <a:lnTo>
                    <a:pt x="0" y="3961"/>
                  </a:lnTo>
                  <a:cubicBezTo>
                    <a:pt x="0" y="4211"/>
                    <a:pt x="197" y="4407"/>
                    <a:pt x="446" y="4407"/>
                  </a:cubicBezTo>
                  <a:lnTo>
                    <a:pt x="2213" y="4407"/>
                  </a:lnTo>
                  <a:cubicBezTo>
                    <a:pt x="2463" y="4407"/>
                    <a:pt x="2659" y="4211"/>
                    <a:pt x="2659" y="3961"/>
                  </a:cubicBezTo>
                  <a:lnTo>
                    <a:pt x="2659" y="446"/>
                  </a:lnTo>
                  <a:cubicBezTo>
                    <a:pt x="2659" y="197"/>
                    <a:pt x="246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2887750" y="1926750"/>
              <a:ext cx="68725" cy="110225"/>
            </a:xfrm>
            <a:custGeom>
              <a:avLst/>
              <a:gdLst/>
              <a:ahLst/>
              <a:cxnLst/>
              <a:rect l="l" t="t" r="r" b="b"/>
              <a:pathLst>
                <a:path w="2749" h="4409" extrusionOk="0">
                  <a:moveTo>
                    <a:pt x="513" y="1"/>
                  </a:moveTo>
                  <a:cubicBezTo>
                    <a:pt x="474" y="1"/>
                    <a:pt x="433" y="7"/>
                    <a:pt x="393" y="19"/>
                  </a:cubicBezTo>
                  <a:cubicBezTo>
                    <a:pt x="143" y="73"/>
                    <a:pt x="0" y="305"/>
                    <a:pt x="72" y="554"/>
                  </a:cubicBezTo>
                  <a:lnTo>
                    <a:pt x="946" y="4069"/>
                  </a:lnTo>
                  <a:cubicBezTo>
                    <a:pt x="1000" y="4266"/>
                    <a:pt x="1178" y="4408"/>
                    <a:pt x="1374" y="4408"/>
                  </a:cubicBezTo>
                  <a:cubicBezTo>
                    <a:pt x="1588" y="4408"/>
                    <a:pt x="1749" y="4266"/>
                    <a:pt x="1802" y="4069"/>
                  </a:cubicBezTo>
                  <a:lnTo>
                    <a:pt x="2695" y="554"/>
                  </a:lnTo>
                  <a:cubicBezTo>
                    <a:pt x="2748" y="305"/>
                    <a:pt x="2605" y="73"/>
                    <a:pt x="2373" y="19"/>
                  </a:cubicBezTo>
                  <a:cubicBezTo>
                    <a:pt x="2330" y="7"/>
                    <a:pt x="2287" y="1"/>
                    <a:pt x="2245" y="1"/>
                  </a:cubicBezTo>
                  <a:cubicBezTo>
                    <a:pt x="2048" y="1"/>
                    <a:pt x="1882" y="134"/>
                    <a:pt x="1838" y="340"/>
                  </a:cubicBezTo>
                  <a:lnTo>
                    <a:pt x="1374" y="2142"/>
                  </a:lnTo>
                  <a:lnTo>
                    <a:pt x="928" y="340"/>
                  </a:lnTo>
                  <a:cubicBezTo>
                    <a:pt x="869" y="134"/>
                    <a:pt x="701" y="1"/>
                    <a:pt x="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2967150" y="1926775"/>
              <a:ext cx="54875" cy="110200"/>
            </a:xfrm>
            <a:custGeom>
              <a:avLst/>
              <a:gdLst/>
              <a:ahLst/>
              <a:cxnLst/>
              <a:rect l="l" t="t" r="r" b="b"/>
              <a:pathLst>
                <a:path w="2195" h="4408" extrusionOk="0">
                  <a:moveTo>
                    <a:pt x="429" y="0"/>
                  </a:moveTo>
                  <a:cubicBezTo>
                    <a:pt x="197" y="0"/>
                    <a:pt x="0" y="197"/>
                    <a:pt x="0" y="446"/>
                  </a:cubicBezTo>
                  <a:lnTo>
                    <a:pt x="0" y="3961"/>
                  </a:lnTo>
                  <a:cubicBezTo>
                    <a:pt x="0" y="4211"/>
                    <a:pt x="197" y="4407"/>
                    <a:pt x="429" y="4407"/>
                  </a:cubicBezTo>
                  <a:lnTo>
                    <a:pt x="1767" y="4407"/>
                  </a:lnTo>
                  <a:cubicBezTo>
                    <a:pt x="1999" y="4407"/>
                    <a:pt x="2195" y="4211"/>
                    <a:pt x="2195" y="3961"/>
                  </a:cubicBezTo>
                  <a:cubicBezTo>
                    <a:pt x="2195" y="3729"/>
                    <a:pt x="1999" y="3533"/>
                    <a:pt x="1767" y="3533"/>
                  </a:cubicBezTo>
                  <a:lnTo>
                    <a:pt x="875" y="3533"/>
                  </a:lnTo>
                  <a:lnTo>
                    <a:pt x="875" y="2641"/>
                  </a:lnTo>
                  <a:lnTo>
                    <a:pt x="1767" y="2641"/>
                  </a:lnTo>
                  <a:cubicBezTo>
                    <a:pt x="1999" y="2641"/>
                    <a:pt x="2195" y="2445"/>
                    <a:pt x="2195" y="2213"/>
                  </a:cubicBezTo>
                  <a:cubicBezTo>
                    <a:pt x="2195" y="1963"/>
                    <a:pt x="1999" y="1767"/>
                    <a:pt x="1767" y="1767"/>
                  </a:cubicBezTo>
                  <a:lnTo>
                    <a:pt x="875" y="1767"/>
                  </a:lnTo>
                  <a:lnTo>
                    <a:pt x="875" y="875"/>
                  </a:lnTo>
                  <a:lnTo>
                    <a:pt x="1767" y="875"/>
                  </a:lnTo>
                  <a:cubicBezTo>
                    <a:pt x="1999" y="875"/>
                    <a:pt x="2195" y="678"/>
                    <a:pt x="2195" y="446"/>
                  </a:cubicBezTo>
                  <a:cubicBezTo>
                    <a:pt x="2195" y="197"/>
                    <a:pt x="1999" y="0"/>
                    <a:pt x="1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3037625" y="1926775"/>
              <a:ext cx="67825" cy="110200"/>
            </a:xfrm>
            <a:custGeom>
              <a:avLst/>
              <a:gdLst/>
              <a:ahLst/>
              <a:cxnLst/>
              <a:rect l="l" t="t" r="r" b="b"/>
              <a:pathLst>
                <a:path w="2713" h="4408" extrusionOk="0">
                  <a:moveTo>
                    <a:pt x="1767" y="875"/>
                  </a:moveTo>
                  <a:lnTo>
                    <a:pt x="1767" y="1767"/>
                  </a:lnTo>
                  <a:lnTo>
                    <a:pt x="875" y="1767"/>
                  </a:lnTo>
                  <a:lnTo>
                    <a:pt x="875" y="875"/>
                  </a:lnTo>
                  <a:close/>
                  <a:moveTo>
                    <a:pt x="447" y="0"/>
                  </a:moveTo>
                  <a:cubicBezTo>
                    <a:pt x="197" y="0"/>
                    <a:pt x="0" y="197"/>
                    <a:pt x="0" y="446"/>
                  </a:cubicBezTo>
                  <a:lnTo>
                    <a:pt x="0" y="3961"/>
                  </a:lnTo>
                  <a:cubicBezTo>
                    <a:pt x="0" y="4211"/>
                    <a:pt x="197" y="4407"/>
                    <a:pt x="447" y="4407"/>
                  </a:cubicBezTo>
                  <a:cubicBezTo>
                    <a:pt x="678" y="4407"/>
                    <a:pt x="875" y="4211"/>
                    <a:pt x="875" y="3961"/>
                  </a:cubicBezTo>
                  <a:lnTo>
                    <a:pt x="875" y="2641"/>
                  </a:lnTo>
                  <a:lnTo>
                    <a:pt x="1017" y="2641"/>
                  </a:lnTo>
                  <a:lnTo>
                    <a:pt x="1820" y="4176"/>
                  </a:lnTo>
                  <a:cubicBezTo>
                    <a:pt x="1892" y="4318"/>
                    <a:pt x="2052" y="4407"/>
                    <a:pt x="2213" y="4407"/>
                  </a:cubicBezTo>
                  <a:cubicBezTo>
                    <a:pt x="2266" y="4407"/>
                    <a:pt x="2338" y="4390"/>
                    <a:pt x="2409" y="4354"/>
                  </a:cubicBezTo>
                  <a:cubicBezTo>
                    <a:pt x="2623" y="4247"/>
                    <a:pt x="2713" y="3979"/>
                    <a:pt x="2605" y="3765"/>
                  </a:cubicBezTo>
                  <a:lnTo>
                    <a:pt x="2017" y="2641"/>
                  </a:lnTo>
                  <a:lnTo>
                    <a:pt x="2213" y="2641"/>
                  </a:lnTo>
                  <a:cubicBezTo>
                    <a:pt x="2445" y="2641"/>
                    <a:pt x="2641" y="2445"/>
                    <a:pt x="2641" y="2213"/>
                  </a:cubicBezTo>
                  <a:lnTo>
                    <a:pt x="2641" y="446"/>
                  </a:lnTo>
                  <a:cubicBezTo>
                    <a:pt x="2641" y="197"/>
                    <a:pt x="2445"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2852950" y="1792800"/>
              <a:ext cx="208775" cy="113475"/>
            </a:xfrm>
            <a:custGeom>
              <a:avLst/>
              <a:gdLst/>
              <a:ahLst/>
              <a:cxnLst/>
              <a:rect l="l" t="t" r="r" b="b"/>
              <a:pathLst>
                <a:path w="8351" h="4539" extrusionOk="0">
                  <a:moveTo>
                    <a:pt x="912" y="0"/>
                  </a:moveTo>
                  <a:cubicBezTo>
                    <a:pt x="851" y="0"/>
                    <a:pt x="790" y="14"/>
                    <a:pt x="732" y="42"/>
                  </a:cubicBezTo>
                  <a:cubicBezTo>
                    <a:pt x="500" y="149"/>
                    <a:pt x="411" y="417"/>
                    <a:pt x="518" y="631"/>
                  </a:cubicBezTo>
                  <a:cubicBezTo>
                    <a:pt x="554" y="720"/>
                    <a:pt x="572" y="845"/>
                    <a:pt x="536" y="934"/>
                  </a:cubicBezTo>
                  <a:cubicBezTo>
                    <a:pt x="500" y="1041"/>
                    <a:pt x="411" y="1131"/>
                    <a:pt x="322" y="1166"/>
                  </a:cubicBezTo>
                  <a:cubicBezTo>
                    <a:pt x="90" y="1273"/>
                    <a:pt x="1" y="1541"/>
                    <a:pt x="108" y="1755"/>
                  </a:cubicBezTo>
                  <a:cubicBezTo>
                    <a:pt x="179" y="1916"/>
                    <a:pt x="340" y="2005"/>
                    <a:pt x="500" y="2005"/>
                  </a:cubicBezTo>
                  <a:cubicBezTo>
                    <a:pt x="572" y="2005"/>
                    <a:pt x="625" y="2005"/>
                    <a:pt x="696" y="1969"/>
                  </a:cubicBezTo>
                  <a:cubicBezTo>
                    <a:pt x="857" y="1898"/>
                    <a:pt x="1018" y="1773"/>
                    <a:pt x="1143" y="1630"/>
                  </a:cubicBezTo>
                  <a:lnTo>
                    <a:pt x="2891" y="2273"/>
                  </a:lnTo>
                  <a:lnTo>
                    <a:pt x="1143" y="2915"/>
                  </a:lnTo>
                  <a:cubicBezTo>
                    <a:pt x="1018" y="2772"/>
                    <a:pt x="857" y="2647"/>
                    <a:pt x="696" y="2576"/>
                  </a:cubicBezTo>
                  <a:cubicBezTo>
                    <a:pt x="631" y="2546"/>
                    <a:pt x="563" y="2531"/>
                    <a:pt x="498" y="2531"/>
                  </a:cubicBezTo>
                  <a:cubicBezTo>
                    <a:pt x="334" y="2531"/>
                    <a:pt x="184" y="2624"/>
                    <a:pt x="108" y="2790"/>
                  </a:cubicBezTo>
                  <a:cubicBezTo>
                    <a:pt x="1" y="3004"/>
                    <a:pt x="90" y="3272"/>
                    <a:pt x="322" y="3361"/>
                  </a:cubicBezTo>
                  <a:cubicBezTo>
                    <a:pt x="411" y="3415"/>
                    <a:pt x="500" y="3504"/>
                    <a:pt x="536" y="3593"/>
                  </a:cubicBezTo>
                  <a:cubicBezTo>
                    <a:pt x="572" y="3700"/>
                    <a:pt x="554" y="3807"/>
                    <a:pt x="518" y="3914"/>
                  </a:cubicBezTo>
                  <a:cubicBezTo>
                    <a:pt x="411" y="4128"/>
                    <a:pt x="500" y="4396"/>
                    <a:pt x="732" y="4503"/>
                  </a:cubicBezTo>
                  <a:cubicBezTo>
                    <a:pt x="786" y="4521"/>
                    <a:pt x="857" y="4539"/>
                    <a:pt x="911" y="4539"/>
                  </a:cubicBezTo>
                  <a:cubicBezTo>
                    <a:pt x="1089" y="4539"/>
                    <a:pt x="1232" y="4449"/>
                    <a:pt x="1321" y="4289"/>
                  </a:cubicBezTo>
                  <a:cubicBezTo>
                    <a:pt x="1392" y="4110"/>
                    <a:pt x="1428" y="3932"/>
                    <a:pt x="1428" y="3736"/>
                  </a:cubicBezTo>
                  <a:lnTo>
                    <a:pt x="4176" y="2737"/>
                  </a:lnTo>
                  <a:lnTo>
                    <a:pt x="6924" y="3736"/>
                  </a:lnTo>
                  <a:cubicBezTo>
                    <a:pt x="6924" y="3932"/>
                    <a:pt x="6959" y="4110"/>
                    <a:pt x="7048" y="4289"/>
                  </a:cubicBezTo>
                  <a:cubicBezTo>
                    <a:pt x="7120" y="4449"/>
                    <a:pt x="7280" y="4539"/>
                    <a:pt x="7441" y="4539"/>
                  </a:cubicBezTo>
                  <a:cubicBezTo>
                    <a:pt x="7512" y="4539"/>
                    <a:pt x="7566" y="4521"/>
                    <a:pt x="7637" y="4503"/>
                  </a:cubicBezTo>
                  <a:cubicBezTo>
                    <a:pt x="7851" y="4396"/>
                    <a:pt x="7941" y="4128"/>
                    <a:pt x="7851" y="3914"/>
                  </a:cubicBezTo>
                  <a:cubicBezTo>
                    <a:pt x="7798" y="3807"/>
                    <a:pt x="7798" y="3700"/>
                    <a:pt x="7834" y="3593"/>
                  </a:cubicBezTo>
                  <a:cubicBezTo>
                    <a:pt x="7869" y="3504"/>
                    <a:pt x="7941" y="3415"/>
                    <a:pt x="8048" y="3361"/>
                  </a:cubicBezTo>
                  <a:cubicBezTo>
                    <a:pt x="8262" y="3272"/>
                    <a:pt x="8351" y="3004"/>
                    <a:pt x="8262" y="2790"/>
                  </a:cubicBezTo>
                  <a:cubicBezTo>
                    <a:pt x="8185" y="2624"/>
                    <a:pt x="8026" y="2531"/>
                    <a:pt x="7863" y="2531"/>
                  </a:cubicBezTo>
                  <a:cubicBezTo>
                    <a:pt x="7799" y="2531"/>
                    <a:pt x="7734" y="2546"/>
                    <a:pt x="7673" y="2576"/>
                  </a:cubicBezTo>
                  <a:cubicBezTo>
                    <a:pt x="7495" y="2647"/>
                    <a:pt x="7352" y="2772"/>
                    <a:pt x="7227" y="2915"/>
                  </a:cubicBezTo>
                  <a:lnTo>
                    <a:pt x="5478" y="2273"/>
                  </a:lnTo>
                  <a:lnTo>
                    <a:pt x="7227" y="1630"/>
                  </a:lnTo>
                  <a:cubicBezTo>
                    <a:pt x="7352" y="1773"/>
                    <a:pt x="7495" y="1898"/>
                    <a:pt x="7673" y="1969"/>
                  </a:cubicBezTo>
                  <a:cubicBezTo>
                    <a:pt x="7726" y="2005"/>
                    <a:pt x="7798" y="2005"/>
                    <a:pt x="7851" y="2005"/>
                  </a:cubicBezTo>
                  <a:cubicBezTo>
                    <a:pt x="8030" y="2005"/>
                    <a:pt x="8190" y="1916"/>
                    <a:pt x="8262" y="1755"/>
                  </a:cubicBezTo>
                  <a:cubicBezTo>
                    <a:pt x="8351" y="1541"/>
                    <a:pt x="8262" y="1273"/>
                    <a:pt x="8048" y="1166"/>
                  </a:cubicBezTo>
                  <a:cubicBezTo>
                    <a:pt x="7941" y="1131"/>
                    <a:pt x="7869" y="1041"/>
                    <a:pt x="7834" y="934"/>
                  </a:cubicBezTo>
                  <a:cubicBezTo>
                    <a:pt x="7798" y="845"/>
                    <a:pt x="7798" y="720"/>
                    <a:pt x="7851" y="631"/>
                  </a:cubicBezTo>
                  <a:cubicBezTo>
                    <a:pt x="7941" y="417"/>
                    <a:pt x="7851" y="149"/>
                    <a:pt x="7637" y="42"/>
                  </a:cubicBezTo>
                  <a:cubicBezTo>
                    <a:pt x="7575" y="14"/>
                    <a:pt x="7512" y="0"/>
                    <a:pt x="7450" y="0"/>
                  </a:cubicBezTo>
                  <a:cubicBezTo>
                    <a:pt x="7282" y="0"/>
                    <a:pt x="7127" y="100"/>
                    <a:pt x="7048" y="256"/>
                  </a:cubicBezTo>
                  <a:cubicBezTo>
                    <a:pt x="6959" y="435"/>
                    <a:pt x="6924" y="613"/>
                    <a:pt x="6924" y="809"/>
                  </a:cubicBezTo>
                  <a:lnTo>
                    <a:pt x="4176" y="1809"/>
                  </a:lnTo>
                  <a:lnTo>
                    <a:pt x="1428" y="809"/>
                  </a:lnTo>
                  <a:cubicBezTo>
                    <a:pt x="1428" y="613"/>
                    <a:pt x="1392" y="435"/>
                    <a:pt x="1321" y="256"/>
                  </a:cubicBezTo>
                  <a:cubicBezTo>
                    <a:pt x="1243" y="100"/>
                    <a:pt x="1078"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8"/>
          <p:cNvGrpSpPr/>
          <p:nvPr/>
        </p:nvGrpSpPr>
        <p:grpSpPr>
          <a:xfrm>
            <a:off x="1587585" y="4140753"/>
            <a:ext cx="376500" cy="376500"/>
            <a:chOff x="2769100" y="2804625"/>
            <a:chExt cx="376500" cy="376500"/>
          </a:xfrm>
        </p:grpSpPr>
        <p:sp>
          <p:nvSpPr>
            <p:cNvPr id="834" name="Google Shape;834;p38"/>
            <p:cNvSpPr/>
            <p:nvPr/>
          </p:nvSpPr>
          <p:spPr>
            <a:xfrm>
              <a:off x="2991225" y="2915700"/>
              <a:ext cx="154375" cy="154375"/>
            </a:xfrm>
            <a:custGeom>
              <a:avLst/>
              <a:gdLst/>
              <a:ahLst/>
              <a:cxnLst/>
              <a:rect l="l" t="t" r="r" b="b"/>
              <a:pathLst>
                <a:path w="6175" h="6175" extrusionOk="0">
                  <a:moveTo>
                    <a:pt x="3088" y="1767"/>
                  </a:moveTo>
                  <a:cubicBezTo>
                    <a:pt x="3819" y="1767"/>
                    <a:pt x="4408" y="2356"/>
                    <a:pt x="4408" y="3087"/>
                  </a:cubicBezTo>
                  <a:cubicBezTo>
                    <a:pt x="4408" y="3819"/>
                    <a:pt x="3819" y="4408"/>
                    <a:pt x="3088" y="4408"/>
                  </a:cubicBezTo>
                  <a:cubicBezTo>
                    <a:pt x="2356" y="4408"/>
                    <a:pt x="1767" y="3819"/>
                    <a:pt x="1767" y="3087"/>
                  </a:cubicBezTo>
                  <a:cubicBezTo>
                    <a:pt x="1767" y="2356"/>
                    <a:pt x="2356" y="1767"/>
                    <a:pt x="3088" y="1767"/>
                  </a:cubicBezTo>
                  <a:close/>
                  <a:moveTo>
                    <a:pt x="3088" y="0"/>
                  </a:moveTo>
                  <a:cubicBezTo>
                    <a:pt x="1393" y="0"/>
                    <a:pt x="1" y="1374"/>
                    <a:pt x="1" y="3087"/>
                  </a:cubicBezTo>
                  <a:cubicBezTo>
                    <a:pt x="1" y="4782"/>
                    <a:pt x="1393" y="6174"/>
                    <a:pt x="3088" y="6174"/>
                  </a:cubicBezTo>
                  <a:cubicBezTo>
                    <a:pt x="4800" y="6174"/>
                    <a:pt x="6174" y="4782"/>
                    <a:pt x="6174" y="3087"/>
                  </a:cubicBezTo>
                  <a:cubicBezTo>
                    <a:pt x="6174" y="1374"/>
                    <a:pt x="4800" y="0"/>
                    <a:pt x="3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3057250" y="2981725"/>
              <a:ext cx="22325" cy="21875"/>
            </a:xfrm>
            <a:custGeom>
              <a:avLst/>
              <a:gdLst/>
              <a:ahLst/>
              <a:cxnLst/>
              <a:rect l="l" t="t" r="r" b="b"/>
              <a:pathLst>
                <a:path w="893" h="875" extrusionOk="0">
                  <a:moveTo>
                    <a:pt x="447" y="0"/>
                  </a:moveTo>
                  <a:cubicBezTo>
                    <a:pt x="215" y="0"/>
                    <a:pt x="1" y="196"/>
                    <a:pt x="1" y="446"/>
                  </a:cubicBezTo>
                  <a:cubicBezTo>
                    <a:pt x="1" y="678"/>
                    <a:pt x="215" y="874"/>
                    <a:pt x="447" y="874"/>
                  </a:cubicBezTo>
                  <a:cubicBezTo>
                    <a:pt x="696" y="874"/>
                    <a:pt x="893" y="678"/>
                    <a:pt x="893" y="446"/>
                  </a:cubicBezTo>
                  <a:cubicBezTo>
                    <a:pt x="893" y="196"/>
                    <a:pt x="696"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2835550" y="2981725"/>
              <a:ext cx="21900" cy="21875"/>
            </a:xfrm>
            <a:custGeom>
              <a:avLst/>
              <a:gdLst/>
              <a:ahLst/>
              <a:cxnLst/>
              <a:rect l="l" t="t" r="r" b="b"/>
              <a:pathLst>
                <a:path w="876" h="875" extrusionOk="0">
                  <a:moveTo>
                    <a:pt x="1" y="0"/>
                  </a:moveTo>
                  <a:lnTo>
                    <a:pt x="1" y="874"/>
                  </a:lnTo>
                  <a:lnTo>
                    <a:pt x="875" y="874"/>
                  </a:lnTo>
                  <a:lnTo>
                    <a:pt x="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2769100" y="2915700"/>
              <a:ext cx="154350" cy="154375"/>
            </a:xfrm>
            <a:custGeom>
              <a:avLst/>
              <a:gdLst/>
              <a:ahLst/>
              <a:cxnLst/>
              <a:rect l="l" t="t" r="r" b="b"/>
              <a:pathLst>
                <a:path w="6174" h="6175" extrusionOk="0">
                  <a:moveTo>
                    <a:pt x="3979" y="1767"/>
                  </a:moveTo>
                  <a:cubicBezTo>
                    <a:pt x="4229" y="1767"/>
                    <a:pt x="4425" y="1963"/>
                    <a:pt x="4425" y="2195"/>
                  </a:cubicBezTo>
                  <a:lnTo>
                    <a:pt x="4425" y="3962"/>
                  </a:lnTo>
                  <a:cubicBezTo>
                    <a:pt x="4425" y="4211"/>
                    <a:pt x="4229" y="4408"/>
                    <a:pt x="3979" y="4408"/>
                  </a:cubicBezTo>
                  <a:lnTo>
                    <a:pt x="2213" y="4408"/>
                  </a:lnTo>
                  <a:cubicBezTo>
                    <a:pt x="1963" y="4408"/>
                    <a:pt x="1767" y="4211"/>
                    <a:pt x="1767" y="3962"/>
                  </a:cubicBezTo>
                  <a:lnTo>
                    <a:pt x="1767" y="2195"/>
                  </a:lnTo>
                  <a:cubicBezTo>
                    <a:pt x="1767" y="1963"/>
                    <a:pt x="1963" y="1767"/>
                    <a:pt x="2213" y="1767"/>
                  </a:cubicBezTo>
                  <a:close/>
                  <a:moveTo>
                    <a:pt x="3087" y="0"/>
                  </a:moveTo>
                  <a:cubicBezTo>
                    <a:pt x="1392" y="0"/>
                    <a:pt x="0" y="1374"/>
                    <a:pt x="0" y="3087"/>
                  </a:cubicBezTo>
                  <a:cubicBezTo>
                    <a:pt x="0" y="4782"/>
                    <a:pt x="1392" y="6174"/>
                    <a:pt x="3087" y="6174"/>
                  </a:cubicBezTo>
                  <a:cubicBezTo>
                    <a:pt x="4800" y="6174"/>
                    <a:pt x="6174" y="4782"/>
                    <a:pt x="6174" y="3087"/>
                  </a:cubicBezTo>
                  <a:cubicBezTo>
                    <a:pt x="6174" y="1374"/>
                    <a:pt x="4800" y="0"/>
                    <a:pt x="3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2880175" y="3026325"/>
              <a:ext cx="154350" cy="154800"/>
            </a:xfrm>
            <a:custGeom>
              <a:avLst/>
              <a:gdLst/>
              <a:ahLst/>
              <a:cxnLst/>
              <a:rect l="l" t="t" r="r" b="b"/>
              <a:pathLst>
                <a:path w="6174" h="6192" extrusionOk="0">
                  <a:moveTo>
                    <a:pt x="3714" y="2026"/>
                  </a:moveTo>
                  <a:cubicBezTo>
                    <a:pt x="3827" y="2026"/>
                    <a:pt x="3943" y="2070"/>
                    <a:pt x="4032" y="2159"/>
                  </a:cubicBezTo>
                  <a:cubicBezTo>
                    <a:pt x="4193" y="2338"/>
                    <a:pt x="4193" y="2605"/>
                    <a:pt x="4032" y="2784"/>
                  </a:cubicBezTo>
                  <a:lnTo>
                    <a:pt x="3711" y="3105"/>
                  </a:lnTo>
                  <a:lnTo>
                    <a:pt x="4032" y="3408"/>
                  </a:lnTo>
                  <a:cubicBezTo>
                    <a:pt x="4193" y="3587"/>
                    <a:pt x="4193" y="3854"/>
                    <a:pt x="4032" y="4033"/>
                  </a:cubicBezTo>
                  <a:cubicBezTo>
                    <a:pt x="3943" y="4122"/>
                    <a:pt x="3836" y="4158"/>
                    <a:pt x="3711" y="4158"/>
                  </a:cubicBezTo>
                  <a:cubicBezTo>
                    <a:pt x="3604" y="4158"/>
                    <a:pt x="3497" y="4122"/>
                    <a:pt x="3408" y="4033"/>
                  </a:cubicBezTo>
                  <a:lnTo>
                    <a:pt x="3087" y="3730"/>
                  </a:lnTo>
                  <a:lnTo>
                    <a:pt x="2783" y="4033"/>
                  </a:lnTo>
                  <a:cubicBezTo>
                    <a:pt x="2694" y="4122"/>
                    <a:pt x="2587" y="4158"/>
                    <a:pt x="2462" y="4158"/>
                  </a:cubicBezTo>
                  <a:cubicBezTo>
                    <a:pt x="2355" y="4158"/>
                    <a:pt x="2248" y="4122"/>
                    <a:pt x="2159" y="4033"/>
                  </a:cubicBezTo>
                  <a:cubicBezTo>
                    <a:pt x="1981" y="3854"/>
                    <a:pt x="1981" y="3587"/>
                    <a:pt x="2159" y="3408"/>
                  </a:cubicBezTo>
                  <a:lnTo>
                    <a:pt x="2462" y="3105"/>
                  </a:lnTo>
                  <a:lnTo>
                    <a:pt x="2159" y="2784"/>
                  </a:lnTo>
                  <a:cubicBezTo>
                    <a:pt x="1981" y="2605"/>
                    <a:pt x="1981" y="2338"/>
                    <a:pt x="2159" y="2159"/>
                  </a:cubicBezTo>
                  <a:cubicBezTo>
                    <a:pt x="2239" y="2070"/>
                    <a:pt x="2351" y="2026"/>
                    <a:pt x="2465" y="2026"/>
                  </a:cubicBezTo>
                  <a:cubicBezTo>
                    <a:pt x="2578" y="2026"/>
                    <a:pt x="2694" y="2070"/>
                    <a:pt x="2783" y="2159"/>
                  </a:cubicBezTo>
                  <a:lnTo>
                    <a:pt x="3087" y="2481"/>
                  </a:lnTo>
                  <a:lnTo>
                    <a:pt x="3408" y="2159"/>
                  </a:lnTo>
                  <a:cubicBezTo>
                    <a:pt x="3488" y="2070"/>
                    <a:pt x="3600" y="2026"/>
                    <a:pt x="3714" y="2026"/>
                  </a:cubicBezTo>
                  <a:close/>
                  <a:moveTo>
                    <a:pt x="3087" y="0"/>
                  </a:moveTo>
                  <a:cubicBezTo>
                    <a:pt x="1392" y="0"/>
                    <a:pt x="0" y="1392"/>
                    <a:pt x="0" y="3105"/>
                  </a:cubicBezTo>
                  <a:cubicBezTo>
                    <a:pt x="0" y="4800"/>
                    <a:pt x="1392" y="6192"/>
                    <a:pt x="3087" y="6192"/>
                  </a:cubicBezTo>
                  <a:cubicBezTo>
                    <a:pt x="4800" y="6192"/>
                    <a:pt x="6174" y="4800"/>
                    <a:pt x="6174" y="3105"/>
                  </a:cubicBezTo>
                  <a:cubicBezTo>
                    <a:pt x="6174" y="1392"/>
                    <a:pt x="4800" y="0"/>
                    <a:pt x="3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2950200" y="2874225"/>
              <a:ext cx="14750" cy="13400"/>
            </a:xfrm>
            <a:custGeom>
              <a:avLst/>
              <a:gdLst/>
              <a:ahLst/>
              <a:cxnLst/>
              <a:rect l="l" t="t" r="r" b="b"/>
              <a:pathLst>
                <a:path w="590" h="536" extrusionOk="0">
                  <a:moveTo>
                    <a:pt x="286" y="0"/>
                  </a:moveTo>
                  <a:lnTo>
                    <a:pt x="0" y="535"/>
                  </a:lnTo>
                  <a:lnTo>
                    <a:pt x="589" y="535"/>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2880175" y="2804625"/>
              <a:ext cx="154350" cy="154375"/>
            </a:xfrm>
            <a:custGeom>
              <a:avLst/>
              <a:gdLst/>
              <a:ahLst/>
              <a:cxnLst/>
              <a:rect l="l" t="t" r="r" b="b"/>
              <a:pathLst>
                <a:path w="6174" h="6175" extrusionOk="0">
                  <a:moveTo>
                    <a:pt x="3087" y="1410"/>
                  </a:moveTo>
                  <a:cubicBezTo>
                    <a:pt x="3247" y="1410"/>
                    <a:pt x="3408" y="1499"/>
                    <a:pt x="3479" y="1642"/>
                  </a:cubicBezTo>
                  <a:lnTo>
                    <a:pt x="4514" y="3551"/>
                  </a:lnTo>
                  <a:cubicBezTo>
                    <a:pt x="4586" y="3694"/>
                    <a:pt x="4586" y="3855"/>
                    <a:pt x="4496" y="3980"/>
                  </a:cubicBezTo>
                  <a:cubicBezTo>
                    <a:pt x="4425" y="4122"/>
                    <a:pt x="4282" y="4194"/>
                    <a:pt x="4122" y="4194"/>
                  </a:cubicBezTo>
                  <a:lnTo>
                    <a:pt x="2070" y="4194"/>
                  </a:lnTo>
                  <a:cubicBezTo>
                    <a:pt x="1909" y="4194"/>
                    <a:pt x="1766" y="4122"/>
                    <a:pt x="1677" y="3980"/>
                  </a:cubicBezTo>
                  <a:cubicBezTo>
                    <a:pt x="1606" y="3855"/>
                    <a:pt x="1606" y="3694"/>
                    <a:pt x="1677" y="3551"/>
                  </a:cubicBezTo>
                  <a:lnTo>
                    <a:pt x="2712" y="1642"/>
                  </a:lnTo>
                  <a:cubicBezTo>
                    <a:pt x="2783" y="1499"/>
                    <a:pt x="2926" y="1410"/>
                    <a:pt x="3087" y="1410"/>
                  </a:cubicBezTo>
                  <a:close/>
                  <a:moveTo>
                    <a:pt x="3087" y="1"/>
                  </a:moveTo>
                  <a:cubicBezTo>
                    <a:pt x="1392" y="1"/>
                    <a:pt x="0" y="1375"/>
                    <a:pt x="0" y="3087"/>
                  </a:cubicBezTo>
                  <a:cubicBezTo>
                    <a:pt x="0" y="4782"/>
                    <a:pt x="1392" y="6174"/>
                    <a:pt x="3087" y="6174"/>
                  </a:cubicBezTo>
                  <a:cubicBezTo>
                    <a:pt x="4800" y="6174"/>
                    <a:pt x="6174" y="4782"/>
                    <a:pt x="6174" y="3087"/>
                  </a:cubicBezTo>
                  <a:cubicBezTo>
                    <a:pt x="6174" y="1375"/>
                    <a:pt x="4800" y="1"/>
                    <a:pt x="30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8"/>
          <p:cNvGrpSpPr/>
          <p:nvPr/>
        </p:nvGrpSpPr>
        <p:grpSpPr>
          <a:xfrm>
            <a:off x="1619073" y="1712446"/>
            <a:ext cx="376500" cy="376500"/>
            <a:chOff x="2203925" y="2821575"/>
            <a:chExt cx="376500" cy="376500"/>
          </a:xfrm>
        </p:grpSpPr>
        <p:sp>
          <p:nvSpPr>
            <p:cNvPr id="842" name="Google Shape;842;p38"/>
            <p:cNvSpPr/>
            <p:nvPr/>
          </p:nvSpPr>
          <p:spPr>
            <a:xfrm>
              <a:off x="2261475" y="2931750"/>
              <a:ext cx="261425" cy="140100"/>
            </a:xfrm>
            <a:custGeom>
              <a:avLst/>
              <a:gdLst/>
              <a:ahLst/>
              <a:cxnLst/>
              <a:rect l="l" t="t" r="r" b="b"/>
              <a:pathLst>
                <a:path w="10457" h="5604" extrusionOk="0">
                  <a:moveTo>
                    <a:pt x="5817" y="1178"/>
                  </a:moveTo>
                  <a:cubicBezTo>
                    <a:pt x="6067" y="1178"/>
                    <a:pt x="6263" y="1375"/>
                    <a:pt x="6263" y="1624"/>
                  </a:cubicBezTo>
                  <a:cubicBezTo>
                    <a:pt x="6263" y="1874"/>
                    <a:pt x="6067" y="2071"/>
                    <a:pt x="5817" y="2071"/>
                  </a:cubicBezTo>
                  <a:lnTo>
                    <a:pt x="4639" y="2071"/>
                  </a:lnTo>
                  <a:cubicBezTo>
                    <a:pt x="4390" y="2071"/>
                    <a:pt x="4193" y="1874"/>
                    <a:pt x="4193" y="1624"/>
                  </a:cubicBezTo>
                  <a:cubicBezTo>
                    <a:pt x="4193" y="1375"/>
                    <a:pt x="4390" y="1178"/>
                    <a:pt x="4639" y="1178"/>
                  </a:cubicBezTo>
                  <a:close/>
                  <a:moveTo>
                    <a:pt x="8761" y="3248"/>
                  </a:moveTo>
                  <a:cubicBezTo>
                    <a:pt x="8993" y="3248"/>
                    <a:pt x="9189" y="3444"/>
                    <a:pt x="9189" y="3676"/>
                  </a:cubicBezTo>
                  <a:cubicBezTo>
                    <a:pt x="9189" y="3926"/>
                    <a:pt x="8993" y="4122"/>
                    <a:pt x="8761" y="4122"/>
                  </a:cubicBezTo>
                  <a:lnTo>
                    <a:pt x="6995" y="4122"/>
                  </a:lnTo>
                  <a:cubicBezTo>
                    <a:pt x="6745" y="4122"/>
                    <a:pt x="6549" y="3926"/>
                    <a:pt x="6549" y="3676"/>
                  </a:cubicBezTo>
                  <a:cubicBezTo>
                    <a:pt x="6549" y="3444"/>
                    <a:pt x="6745" y="3248"/>
                    <a:pt x="6995" y="3248"/>
                  </a:cubicBezTo>
                  <a:close/>
                  <a:moveTo>
                    <a:pt x="500" y="1"/>
                  </a:moveTo>
                  <a:lnTo>
                    <a:pt x="0" y="5603"/>
                  </a:lnTo>
                  <a:lnTo>
                    <a:pt x="2141" y="5603"/>
                  </a:lnTo>
                  <a:lnTo>
                    <a:pt x="2141" y="5229"/>
                  </a:lnTo>
                  <a:cubicBezTo>
                    <a:pt x="1624" y="5050"/>
                    <a:pt x="1249" y="4551"/>
                    <a:pt x="1249" y="3980"/>
                  </a:cubicBezTo>
                  <a:cubicBezTo>
                    <a:pt x="1249" y="3248"/>
                    <a:pt x="1856" y="2659"/>
                    <a:pt x="2587" y="2659"/>
                  </a:cubicBezTo>
                  <a:cubicBezTo>
                    <a:pt x="3319" y="2659"/>
                    <a:pt x="3908" y="3248"/>
                    <a:pt x="3908" y="3980"/>
                  </a:cubicBezTo>
                  <a:cubicBezTo>
                    <a:pt x="3908" y="4551"/>
                    <a:pt x="3533" y="5050"/>
                    <a:pt x="3016" y="5229"/>
                  </a:cubicBezTo>
                  <a:lnTo>
                    <a:pt x="3016" y="5603"/>
                  </a:lnTo>
                  <a:lnTo>
                    <a:pt x="6549" y="5603"/>
                  </a:lnTo>
                  <a:lnTo>
                    <a:pt x="6549" y="5443"/>
                  </a:lnTo>
                  <a:cubicBezTo>
                    <a:pt x="6549" y="5211"/>
                    <a:pt x="6745" y="5015"/>
                    <a:pt x="6995" y="5015"/>
                  </a:cubicBezTo>
                  <a:cubicBezTo>
                    <a:pt x="7244" y="5015"/>
                    <a:pt x="7441" y="5211"/>
                    <a:pt x="7441" y="5443"/>
                  </a:cubicBezTo>
                  <a:lnTo>
                    <a:pt x="7441" y="5603"/>
                  </a:lnTo>
                  <a:lnTo>
                    <a:pt x="8315" y="5603"/>
                  </a:lnTo>
                  <a:lnTo>
                    <a:pt x="8315" y="5443"/>
                  </a:lnTo>
                  <a:cubicBezTo>
                    <a:pt x="8315" y="5211"/>
                    <a:pt x="8511" y="5015"/>
                    <a:pt x="8761" y="5015"/>
                  </a:cubicBezTo>
                  <a:cubicBezTo>
                    <a:pt x="8993" y="5015"/>
                    <a:pt x="9189" y="5211"/>
                    <a:pt x="9189" y="5443"/>
                  </a:cubicBezTo>
                  <a:lnTo>
                    <a:pt x="9189" y="5603"/>
                  </a:lnTo>
                  <a:lnTo>
                    <a:pt x="10456" y="5603"/>
                  </a:lnTo>
                  <a:lnTo>
                    <a:pt x="99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2531775" y="2888050"/>
              <a:ext cx="48650" cy="183800"/>
            </a:xfrm>
            <a:custGeom>
              <a:avLst/>
              <a:gdLst/>
              <a:ahLst/>
              <a:cxnLst/>
              <a:rect l="l" t="t" r="r" b="b"/>
              <a:pathLst>
                <a:path w="1946" h="7352" extrusionOk="0">
                  <a:moveTo>
                    <a:pt x="1946" y="0"/>
                  </a:moveTo>
                  <a:lnTo>
                    <a:pt x="1" y="1499"/>
                  </a:lnTo>
                  <a:lnTo>
                    <a:pt x="536" y="7351"/>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2315000" y="3020075"/>
              <a:ext cx="21875" cy="22325"/>
            </a:xfrm>
            <a:custGeom>
              <a:avLst/>
              <a:gdLst/>
              <a:ahLst/>
              <a:cxnLst/>
              <a:rect l="l" t="t" r="r" b="b"/>
              <a:pathLst>
                <a:path w="875" h="893" extrusionOk="0">
                  <a:moveTo>
                    <a:pt x="446" y="1"/>
                  </a:moveTo>
                  <a:cubicBezTo>
                    <a:pt x="197" y="1"/>
                    <a:pt x="0" y="197"/>
                    <a:pt x="0" y="447"/>
                  </a:cubicBezTo>
                  <a:cubicBezTo>
                    <a:pt x="0" y="697"/>
                    <a:pt x="197" y="893"/>
                    <a:pt x="446" y="893"/>
                  </a:cubicBezTo>
                  <a:cubicBezTo>
                    <a:pt x="678" y="893"/>
                    <a:pt x="875" y="697"/>
                    <a:pt x="875" y="447"/>
                  </a:cubicBezTo>
                  <a:cubicBezTo>
                    <a:pt x="875" y="197"/>
                    <a:pt x="67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2240050" y="2888050"/>
              <a:ext cx="304250" cy="21875"/>
            </a:xfrm>
            <a:custGeom>
              <a:avLst/>
              <a:gdLst/>
              <a:ahLst/>
              <a:cxnLst/>
              <a:rect l="l" t="t" r="r" b="b"/>
              <a:pathLst>
                <a:path w="12170" h="875" extrusionOk="0">
                  <a:moveTo>
                    <a:pt x="1" y="0"/>
                  </a:moveTo>
                  <a:lnTo>
                    <a:pt x="1125" y="875"/>
                  </a:lnTo>
                  <a:lnTo>
                    <a:pt x="11045" y="875"/>
                  </a:lnTo>
                  <a:lnTo>
                    <a:pt x="12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2203925" y="2888050"/>
              <a:ext cx="48650" cy="183800"/>
            </a:xfrm>
            <a:custGeom>
              <a:avLst/>
              <a:gdLst/>
              <a:ahLst/>
              <a:cxnLst/>
              <a:rect l="l" t="t" r="r" b="b"/>
              <a:pathLst>
                <a:path w="1946" h="7352" extrusionOk="0">
                  <a:moveTo>
                    <a:pt x="1" y="0"/>
                  </a:moveTo>
                  <a:lnTo>
                    <a:pt x="1410" y="7351"/>
                  </a:lnTo>
                  <a:lnTo>
                    <a:pt x="1945" y="149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2203925" y="2821575"/>
              <a:ext cx="376500" cy="44200"/>
            </a:xfrm>
            <a:custGeom>
              <a:avLst/>
              <a:gdLst/>
              <a:ahLst/>
              <a:cxnLst/>
              <a:rect l="l" t="t" r="r" b="b"/>
              <a:pathLst>
                <a:path w="15060" h="1768" extrusionOk="0">
                  <a:moveTo>
                    <a:pt x="447" y="1"/>
                  </a:moveTo>
                  <a:cubicBezTo>
                    <a:pt x="197" y="1"/>
                    <a:pt x="1" y="197"/>
                    <a:pt x="1" y="447"/>
                  </a:cubicBezTo>
                  <a:lnTo>
                    <a:pt x="1" y="1321"/>
                  </a:lnTo>
                  <a:cubicBezTo>
                    <a:pt x="1" y="1571"/>
                    <a:pt x="197" y="1767"/>
                    <a:pt x="447" y="1767"/>
                  </a:cubicBezTo>
                  <a:lnTo>
                    <a:pt x="15060" y="1767"/>
                  </a:lnTo>
                  <a:lnTo>
                    <a:pt x="15060" y="447"/>
                  </a:lnTo>
                  <a:cubicBezTo>
                    <a:pt x="15060" y="197"/>
                    <a:pt x="14863" y="1"/>
                    <a:pt x="14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2203925" y="3093675"/>
              <a:ext cx="376500" cy="36600"/>
            </a:xfrm>
            <a:custGeom>
              <a:avLst/>
              <a:gdLst/>
              <a:ahLst/>
              <a:cxnLst/>
              <a:rect l="l" t="t" r="r" b="b"/>
              <a:pathLst>
                <a:path w="15060" h="1464" extrusionOk="0">
                  <a:moveTo>
                    <a:pt x="946" y="1"/>
                  </a:moveTo>
                  <a:lnTo>
                    <a:pt x="1" y="1464"/>
                  </a:lnTo>
                  <a:lnTo>
                    <a:pt x="15060" y="1464"/>
                  </a:lnTo>
                  <a:lnTo>
                    <a:pt x="14114" y="1"/>
                  </a:lnTo>
                  <a:lnTo>
                    <a:pt x="11491" y="1"/>
                  </a:lnTo>
                  <a:lnTo>
                    <a:pt x="11491" y="143"/>
                  </a:lnTo>
                  <a:cubicBezTo>
                    <a:pt x="11491" y="393"/>
                    <a:pt x="11295" y="589"/>
                    <a:pt x="11063" y="589"/>
                  </a:cubicBezTo>
                  <a:cubicBezTo>
                    <a:pt x="10813" y="589"/>
                    <a:pt x="10617" y="393"/>
                    <a:pt x="10617" y="143"/>
                  </a:cubicBezTo>
                  <a:lnTo>
                    <a:pt x="10617" y="1"/>
                  </a:lnTo>
                  <a:lnTo>
                    <a:pt x="9743" y="1"/>
                  </a:lnTo>
                  <a:lnTo>
                    <a:pt x="9743" y="143"/>
                  </a:lnTo>
                  <a:cubicBezTo>
                    <a:pt x="9743" y="393"/>
                    <a:pt x="9546" y="589"/>
                    <a:pt x="9297" y="589"/>
                  </a:cubicBezTo>
                  <a:cubicBezTo>
                    <a:pt x="9047" y="589"/>
                    <a:pt x="8851" y="393"/>
                    <a:pt x="8851" y="143"/>
                  </a:cubicBezTo>
                  <a:lnTo>
                    <a:pt x="8851" y="1"/>
                  </a:lnTo>
                  <a:lnTo>
                    <a:pt x="5318" y="1"/>
                  </a:lnTo>
                  <a:lnTo>
                    <a:pt x="5318" y="143"/>
                  </a:lnTo>
                  <a:cubicBezTo>
                    <a:pt x="5318" y="393"/>
                    <a:pt x="5121" y="589"/>
                    <a:pt x="4889" y="589"/>
                  </a:cubicBezTo>
                  <a:cubicBezTo>
                    <a:pt x="4640" y="589"/>
                    <a:pt x="4443" y="393"/>
                    <a:pt x="4443" y="143"/>
                  </a:cubicBezTo>
                  <a:lnTo>
                    <a:pt x="4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2203925" y="3152550"/>
              <a:ext cx="376500" cy="45525"/>
            </a:xfrm>
            <a:custGeom>
              <a:avLst/>
              <a:gdLst/>
              <a:ahLst/>
              <a:cxnLst/>
              <a:rect l="l" t="t" r="r" b="b"/>
              <a:pathLst>
                <a:path w="15060" h="1821" extrusionOk="0">
                  <a:moveTo>
                    <a:pt x="1" y="1"/>
                  </a:moveTo>
                  <a:lnTo>
                    <a:pt x="1" y="1375"/>
                  </a:lnTo>
                  <a:cubicBezTo>
                    <a:pt x="1" y="1625"/>
                    <a:pt x="197" y="1821"/>
                    <a:pt x="447" y="1821"/>
                  </a:cubicBezTo>
                  <a:lnTo>
                    <a:pt x="14614" y="1821"/>
                  </a:lnTo>
                  <a:cubicBezTo>
                    <a:pt x="14863" y="1821"/>
                    <a:pt x="15060" y="1625"/>
                    <a:pt x="15060" y="1375"/>
                  </a:cubicBezTo>
                  <a:lnTo>
                    <a:pt x="15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8"/>
          <p:cNvGrpSpPr/>
          <p:nvPr/>
        </p:nvGrpSpPr>
        <p:grpSpPr>
          <a:xfrm>
            <a:off x="1641108" y="645439"/>
            <a:ext cx="380075" cy="376500"/>
            <a:chOff x="1636525" y="1660475"/>
            <a:chExt cx="380075" cy="376500"/>
          </a:xfrm>
        </p:grpSpPr>
        <p:sp>
          <p:nvSpPr>
            <p:cNvPr id="851" name="Google Shape;851;p38"/>
            <p:cNvSpPr/>
            <p:nvPr/>
          </p:nvSpPr>
          <p:spPr>
            <a:xfrm>
              <a:off x="1636525" y="1923850"/>
              <a:ext cx="182025" cy="113125"/>
            </a:xfrm>
            <a:custGeom>
              <a:avLst/>
              <a:gdLst/>
              <a:ahLst/>
              <a:cxnLst/>
              <a:rect l="l" t="t" r="r" b="b"/>
              <a:pathLst>
                <a:path w="7281" h="4525" extrusionOk="0">
                  <a:moveTo>
                    <a:pt x="2120" y="1516"/>
                  </a:moveTo>
                  <a:cubicBezTo>
                    <a:pt x="2170" y="1516"/>
                    <a:pt x="2220" y="1525"/>
                    <a:pt x="2267" y="1545"/>
                  </a:cubicBezTo>
                  <a:cubicBezTo>
                    <a:pt x="2499" y="1634"/>
                    <a:pt x="2624" y="1884"/>
                    <a:pt x="2534" y="2116"/>
                  </a:cubicBezTo>
                  <a:cubicBezTo>
                    <a:pt x="2478" y="2300"/>
                    <a:pt x="2297" y="2405"/>
                    <a:pt x="2118" y="2405"/>
                  </a:cubicBezTo>
                  <a:cubicBezTo>
                    <a:pt x="2072" y="2405"/>
                    <a:pt x="2025" y="2398"/>
                    <a:pt x="1981" y="2383"/>
                  </a:cubicBezTo>
                  <a:cubicBezTo>
                    <a:pt x="1749" y="2294"/>
                    <a:pt x="1624" y="2044"/>
                    <a:pt x="1714" y="1812"/>
                  </a:cubicBezTo>
                  <a:cubicBezTo>
                    <a:pt x="1769" y="1632"/>
                    <a:pt x="1944" y="1516"/>
                    <a:pt x="2120" y="1516"/>
                  </a:cubicBezTo>
                  <a:close/>
                  <a:moveTo>
                    <a:pt x="1995" y="1"/>
                  </a:moveTo>
                  <a:cubicBezTo>
                    <a:pt x="1774" y="1"/>
                    <a:pt x="1552" y="39"/>
                    <a:pt x="1339" y="117"/>
                  </a:cubicBezTo>
                  <a:cubicBezTo>
                    <a:pt x="804" y="314"/>
                    <a:pt x="393" y="724"/>
                    <a:pt x="197" y="1259"/>
                  </a:cubicBezTo>
                  <a:cubicBezTo>
                    <a:pt x="1" y="1795"/>
                    <a:pt x="54" y="2383"/>
                    <a:pt x="340" y="2865"/>
                  </a:cubicBezTo>
                  <a:cubicBezTo>
                    <a:pt x="625" y="3365"/>
                    <a:pt x="1107" y="3704"/>
                    <a:pt x="1660" y="3793"/>
                  </a:cubicBezTo>
                  <a:lnTo>
                    <a:pt x="5835" y="4507"/>
                  </a:lnTo>
                  <a:cubicBezTo>
                    <a:pt x="5889" y="4524"/>
                    <a:pt x="5960" y="4524"/>
                    <a:pt x="6032" y="4524"/>
                  </a:cubicBezTo>
                  <a:cubicBezTo>
                    <a:pt x="6495" y="4524"/>
                    <a:pt x="6924" y="4239"/>
                    <a:pt x="7102" y="3775"/>
                  </a:cubicBezTo>
                  <a:cubicBezTo>
                    <a:pt x="7281" y="3258"/>
                    <a:pt x="7084" y="2669"/>
                    <a:pt x="6602" y="2383"/>
                  </a:cubicBezTo>
                  <a:lnTo>
                    <a:pt x="2963" y="260"/>
                  </a:lnTo>
                  <a:cubicBezTo>
                    <a:pt x="2662" y="88"/>
                    <a:pt x="2329" y="1"/>
                    <a:pt x="1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1834575" y="1923850"/>
              <a:ext cx="182025" cy="113125"/>
            </a:xfrm>
            <a:custGeom>
              <a:avLst/>
              <a:gdLst/>
              <a:ahLst/>
              <a:cxnLst/>
              <a:rect l="l" t="t" r="r" b="b"/>
              <a:pathLst>
                <a:path w="7281" h="4525" extrusionOk="0">
                  <a:moveTo>
                    <a:pt x="5152" y="1523"/>
                  </a:moveTo>
                  <a:cubicBezTo>
                    <a:pt x="5331" y="1523"/>
                    <a:pt x="5511" y="1628"/>
                    <a:pt x="5568" y="1812"/>
                  </a:cubicBezTo>
                  <a:cubicBezTo>
                    <a:pt x="5657" y="2044"/>
                    <a:pt x="5532" y="2294"/>
                    <a:pt x="5300" y="2383"/>
                  </a:cubicBezTo>
                  <a:cubicBezTo>
                    <a:pt x="5256" y="2398"/>
                    <a:pt x="5209" y="2405"/>
                    <a:pt x="5163" y="2405"/>
                  </a:cubicBezTo>
                  <a:cubicBezTo>
                    <a:pt x="4984" y="2405"/>
                    <a:pt x="4804" y="2300"/>
                    <a:pt x="4747" y="2116"/>
                  </a:cubicBezTo>
                  <a:cubicBezTo>
                    <a:pt x="4658" y="1884"/>
                    <a:pt x="4783" y="1634"/>
                    <a:pt x="5015" y="1545"/>
                  </a:cubicBezTo>
                  <a:cubicBezTo>
                    <a:pt x="5059" y="1530"/>
                    <a:pt x="5105" y="1523"/>
                    <a:pt x="5152" y="1523"/>
                  </a:cubicBezTo>
                  <a:close/>
                  <a:moveTo>
                    <a:pt x="5287" y="1"/>
                  </a:moveTo>
                  <a:cubicBezTo>
                    <a:pt x="4955" y="1"/>
                    <a:pt x="4626" y="88"/>
                    <a:pt x="4337" y="260"/>
                  </a:cubicBezTo>
                  <a:lnTo>
                    <a:pt x="679" y="2383"/>
                  </a:lnTo>
                  <a:cubicBezTo>
                    <a:pt x="197" y="2669"/>
                    <a:pt x="1" y="3258"/>
                    <a:pt x="179" y="3775"/>
                  </a:cubicBezTo>
                  <a:cubicBezTo>
                    <a:pt x="358" y="4239"/>
                    <a:pt x="786" y="4524"/>
                    <a:pt x="1268" y="4524"/>
                  </a:cubicBezTo>
                  <a:cubicBezTo>
                    <a:pt x="1321" y="4524"/>
                    <a:pt x="1393" y="4524"/>
                    <a:pt x="1446" y="4507"/>
                  </a:cubicBezTo>
                  <a:lnTo>
                    <a:pt x="5621" y="3793"/>
                  </a:lnTo>
                  <a:cubicBezTo>
                    <a:pt x="6174" y="3704"/>
                    <a:pt x="6656" y="3365"/>
                    <a:pt x="6942" y="2865"/>
                  </a:cubicBezTo>
                  <a:cubicBezTo>
                    <a:pt x="7227" y="2383"/>
                    <a:pt x="7281" y="1795"/>
                    <a:pt x="7084" y="1259"/>
                  </a:cubicBezTo>
                  <a:cubicBezTo>
                    <a:pt x="6906" y="724"/>
                    <a:pt x="6478" y="314"/>
                    <a:pt x="5942" y="117"/>
                  </a:cubicBezTo>
                  <a:cubicBezTo>
                    <a:pt x="5729" y="39"/>
                    <a:pt x="5507" y="1"/>
                    <a:pt x="5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1782400" y="1730500"/>
              <a:ext cx="88350" cy="88350"/>
            </a:xfrm>
            <a:custGeom>
              <a:avLst/>
              <a:gdLst/>
              <a:ahLst/>
              <a:cxnLst/>
              <a:rect l="l" t="t" r="r" b="b"/>
              <a:pathLst>
                <a:path w="3534" h="3534" extrusionOk="0">
                  <a:moveTo>
                    <a:pt x="1767" y="1"/>
                  </a:moveTo>
                  <a:cubicBezTo>
                    <a:pt x="803" y="1"/>
                    <a:pt x="0" y="786"/>
                    <a:pt x="0" y="1767"/>
                  </a:cubicBezTo>
                  <a:cubicBezTo>
                    <a:pt x="0" y="2731"/>
                    <a:pt x="803" y="3533"/>
                    <a:pt x="1767" y="3533"/>
                  </a:cubicBezTo>
                  <a:cubicBezTo>
                    <a:pt x="2748" y="3533"/>
                    <a:pt x="3533" y="2731"/>
                    <a:pt x="3533" y="1767"/>
                  </a:cubicBezTo>
                  <a:cubicBezTo>
                    <a:pt x="3533" y="786"/>
                    <a:pt x="2748"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1815400" y="1844250"/>
              <a:ext cx="22325" cy="66500"/>
            </a:xfrm>
            <a:custGeom>
              <a:avLst/>
              <a:gdLst/>
              <a:ahLst/>
              <a:cxnLst/>
              <a:rect l="l" t="t" r="r" b="b"/>
              <a:pathLst>
                <a:path w="893" h="2660" extrusionOk="0">
                  <a:moveTo>
                    <a:pt x="447" y="0"/>
                  </a:moveTo>
                  <a:cubicBezTo>
                    <a:pt x="197" y="0"/>
                    <a:pt x="1" y="197"/>
                    <a:pt x="1" y="447"/>
                  </a:cubicBezTo>
                  <a:lnTo>
                    <a:pt x="1" y="2213"/>
                  </a:lnTo>
                  <a:cubicBezTo>
                    <a:pt x="1" y="2463"/>
                    <a:pt x="197" y="2659"/>
                    <a:pt x="447" y="2659"/>
                  </a:cubicBezTo>
                  <a:cubicBezTo>
                    <a:pt x="696" y="2659"/>
                    <a:pt x="893" y="2463"/>
                    <a:pt x="893" y="2213"/>
                  </a:cubicBezTo>
                  <a:lnTo>
                    <a:pt x="893" y="447"/>
                  </a:lnTo>
                  <a:cubicBezTo>
                    <a:pt x="893" y="197"/>
                    <a:pt x="696"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1771250" y="1829525"/>
              <a:ext cx="22325" cy="66500"/>
            </a:xfrm>
            <a:custGeom>
              <a:avLst/>
              <a:gdLst/>
              <a:ahLst/>
              <a:cxnLst/>
              <a:rect l="l" t="t" r="r" b="b"/>
              <a:pathLst>
                <a:path w="893" h="2660" extrusionOk="0">
                  <a:moveTo>
                    <a:pt x="446" y="1"/>
                  </a:moveTo>
                  <a:cubicBezTo>
                    <a:pt x="196" y="1"/>
                    <a:pt x="0" y="197"/>
                    <a:pt x="0" y="447"/>
                  </a:cubicBezTo>
                  <a:lnTo>
                    <a:pt x="0" y="2213"/>
                  </a:lnTo>
                  <a:cubicBezTo>
                    <a:pt x="0" y="2463"/>
                    <a:pt x="196" y="2659"/>
                    <a:pt x="446" y="2659"/>
                  </a:cubicBezTo>
                  <a:cubicBezTo>
                    <a:pt x="696" y="2659"/>
                    <a:pt x="892" y="2463"/>
                    <a:pt x="892" y="2213"/>
                  </a:cubicBezTo>
                  <a:lnTo>
                    <a:pt x="892" y="447"/>
                  </a:lnTo>
                  <a:cubicBezTo>
                    <a:pt x="892" y="197"/>
                    <a:pt x="696"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1859575" y="1829525"/>
              <a:ext cx="22325" cy="66500"/>
            </a:xfrm>
            <a:custGeom>
              <a:avLst/>
              <a:gdLst/>
              <a:ahLst/>
              <a:cxnLst/>
              <a:rect l="l" t="t" r="r" b="b"/>
              <a:pathLst>
                <a:path w="893" h="2660" extrusionOk="0">
                  <a:moveTo>
                    <a:pt x="446" y="1"/>
                  </a:moveTo>
                  <a:cubicBezTo>
                    <a:pt x="196" y="1"/>
                    <a:pt x="0" y="197"/>
                    <a:pt x="0" y="447"/>
                  </a:cubicBezTo>
                  <a:lnTo>
                    <a:pt x="0" y="2213"/>
                  </a:lnTo>
                  <a:cubicBezTo>
                    <a:pt x="0" y="2463"/>
                    <a:pt x="196" y="2659"/>
                    <a:pt x="446" y="2659"/>
                  </a:cubicBezTo>
                  <a:cubicBezTo>
                    <a:pt x="696" y="2659"/>
                    <a:pt x="892" y="2463"/>
                    <a:pt x="892" y="2213"/>
                  </a:cubicBezTo>
                  <a:lnTo>
                    <a:pt x="892" y="447"/>
                  </a:lnTo>
                  <a:cubicBezTo>
                    <a:pt x="892" y="197"/>
                    <a:pt x="696"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1638325" y="1804100"/>
              <a:ext cx="66025" cy="66050"/>
            </a:xfrm>
            <a:custGeom>
              <a:avLst/>
              <a:gdLst/>
              <a:ahLst/>
              <a:cxnLst/>
              <a:rect l="l" t="t" r="r" b="b"/>
              <a:pathLst>
                <a:path w="2641" h="2642" extrusionOk="0">
                  <a:moveTo>
                    <a:pt x="1320" y="1"/>
                  </a:moveTo>
                  <a:cubicBezTo>
                    <a:pt x="589" y="1"/>
                    <a:pt x="0" y="589"/>
                    <a:pt x="0" y="1321"/>
                  </a:cubicBezTo>
                  <a:cubicBezTo>
                    <a:pt x="0" y="2053"/>
                    <a:pt x="589" y="2641"/>
                    <a:pt x="1320" y="2641"/>
                  </a:cubicBezTo>
                  <a:cubicBezTo>
                    <a:pt x="2052" y="2641"/>
                    <a:pt x="2641" y="2053"/>
                    <a:pt x="2641" y="1321"/>
                  </a:cubicBezTo>
                  <a:cubicBezTo>
                    <a:pt x="2641" y="589"/>
                    <a:pt x="2052" y="1"/>
                    <a:pt x="1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1948775" y="1804100"/>
              <a:ext cx="66050" cy="66050"/>
            </a:xfrm>
            <a:custGeom>
              <a:avLst/>
              <a:gdLst/>
              <a:ahLst/>
              <a:cxnLst/>
              <a:rect l="l" t="t" r="r" b="b"/>
              <a:pathLst>
                <a:path w="2642" h="2642" extrusionOk="0">
                  <a:moveTo>
                    <a:pt x="1321" y="1"/>
                  </a:moveTo>
                  <a:cubicBezTo>
                    <a:pt x="589" y="1"/>
                    <a:pt x="1" y="589"/>
                    <a:pt x="1" y="1321"/>
                  </a:cubicBezTo>
                  <a:cubicBezTo>
                    <a:pt x="1" y="2053"/>
                    <a:pt x="589" y="2641"/>
                    <a:pt x="1321" y="2641"/>
                  </a:cubicBezTo>
                  <a:cubicBezTo>
                    <a:pt x="2052" y="2641"/>
                    <a:pt x="2641" y="2053"/>
                    <a:pt x="2641" y="1321"/>
                  </a:cubicBezTo>
                  <a:cubicBezTo>
                    <a:pt x="2641" y="589"/>
                    <a:pt x="2052" y="1"/>
                    <a:pt x="1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1638325" y="1660475"/>
              <a:ext cx="95475" cy="95925"/>
            </a:xfrm>
            <a:custGeom>
              <a:avLst/>
              <a:gdLst/>
              <a:ahLst/>
              <a:cxnLst/>
              <a:rect l="l" t="t" r="r" b="b"/>
              <a:pathLst>
                <a:path w="3819" h="3837" extrusionOk="0">
                  <a:moveTo>
                    <a:pt x="446" y="0"/>
                  </a:moveTo>
                  <a:cubicBezTo>
                    <a:pt x="196" y="0"/>
                    <a:pt x="0" y="197"/>
                    <a:pt x="0" y="446"/>
                  </a:cubicBezTo>
                  <a:lnTo>
                    <a:pt x="0" y="3390"/>
                  </a:lnTo>
                  <a:cubicBezTo>
                    <a:pt x="0" y="3622"/>
                    <a:pt x="196" y="3836"/>
                    <a:pt x="446" y="3836"/>
                  </a:cubicBezTo>
                  <a:cubicBezTo>
                    <a:pt x="2302" y="3836"/>
                    <a:pt x="3818" y="2302"/>
                    <a:pt x="3818" y="446"/>
                  </a:cubicBezTo>
                  <a:cubicBezTo>
                    <a:pt x="3818" y="197"/>
                    <a:pt x="3622" y="0"/>
                    <a:pt x="3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1919325" y="1660475"/>
              <a:ext cx="95500" cy="95925"/>
            </a:xfrm>
            <a:custGeom>
              <a:avLst/>
              <a:gdLst/>
              <a:ahLst/>
              <a:cxnLst/>
              <a:rect l="l" t="t" r="r" b="b"/>
              <a:pathLst>
                <a:path w="3820" h="3837" extrusionOk="0">
                  <a:moveTo>
                    <a:pt x="429" y="0"/>
                  </a:moveTo>
                  <a:cubicBezTo>
                    <a:pt x="197" y="0"/>
                    <a:pt x="1" y="197"/>
                    <a:pt x="1" y="446"/>
                  </a:cubicBezTo>
                  <a:cubicBezTo>
                    <a:pt x="1" y="2302"/>
                    <a:pt x="1518" y="3836"/>
                    <a:pt x="3373" y="3836"/>
                  </a:cubicBezTo>
                  <a:cubicBezTo>
                    <a:pt x="3623" y="3836"/>
                    <a:pt x="3819" y="3622"/>
                    <a:pt x="3819" y="3390"/>
                  </a:cubicBezTo>
                  <a:lnTo>
                    <a:pt x="3819" y="446"/>
                  </a:lnTo>
                  <a:cubicBezTo>
                    <a:pt x="3819" y="197"/>
                    <a:pt x="3623" y="0"/>
                    <a:pt x="3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795;p38">
            <a:extLst>
              <a:ext uri="{FF2B5EF4-FFF2-40B4-BE49-F238E27FC236}">
                <a16:creationId xmlns:a16="http://schemas.microsoft.com/office/drawing/2014/main" id="{48E3CA72-C91E-AAF2-E5D5-C2A481510631}"/>
              </a:ext>
            </a:extLst>
          </p:cNvPr>
          <p:cNvSpPr txBox="1">
            <a:spLocks/>
          </p:cNvSpPr>
          <p:nvPr/>
        </p:nvSpPr>
        <p:spPr>
          <a:xfrm>
            <a:off x="2425482" y="1439700"/>
            <a:ext cx="6125698" cy="9424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Press Start 2P"/>
              <a:buNone/>
              <a:defRPr sz="1600" b="0" i="0" u="none" strike="noStrike" cap="none">
                <a:solidFill>
                  <a:schemeClr val="dk2"/>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CO" sz="1200" dirty="0"/>
              <a:t>¿Existen tendencias notables en las ventas entre diferentes regiones (América del Norte, Europa, Japón, otras regiones) a lo largo de los años?</a:t>
            </a:r>
          </a:p>
        </p:txBody>
      </p:sp>
      <p:sp>
        <p:nvSpPr>
          <p:cNvPr id="17" name="Google Shape;795;p38">
            <a:extLst>
              <a:ext uri="{FF2B5EF4-FFF2-40B4-BE49-F238E27FC236}">
                <a16:creationId xmlns:a16="http://schemas.microsoft.com/office/drawing/2014/main" id="{C6A7B346-6BF9-F728-A691-B9875F7E23E9}"/>
              </a:ext>
            </a:extLst>
          </p:cNvPr>
          <p:cNvSpPr txBox="1">
            <a:spLocks/>
          </p:cNvSpPr>
          <p:nvPr/>
        </p:nvSpPr>
        <p:spPr>
          <a:xfrm>
            <a:off x="2388629" y="2603108"/>
            <a:ext cx="6125698" cy="1007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Press Start 2P"/>
              <a:buNone/>
              <a:defRPr sz="1600" b="0" i="0" u="none" strike="noStrike" cap="none">
                <a:solidFill>
                  <a:schemeClr val="dk2"/>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CO" sz="1200" dirty="0"/>
              <a:t>¿Podemos identificar valores atípicos en los datos, como juegos con ventas inesperadamente altas o bajas en comparación con su género, plataforma o editor?</a:t>
            </a:r>
          </a:p>
        </p:txBody>
      </p:sp>
      <p:sp>
        <p:nvSpPr>
          <p:cNvPr id="22" name="Google Shape;795;p38">
            <a:extLst>
              <a:ext uri="{FF2B5EF4-FFF2-40B4-BE49-F238E27FC236}">
                <a16:creationId xmlns:a16="http://schemas.microsoft.com/office/drawing/2014/main" id="{224F4920-D1E5-E4FC-7F17-D4A3C1903759}"/>
              </a:ext>
            </a:extLst>
          </p:cNvPr>
          <p:cNvSpPr txBox="1">
            <a:spLocks/>
          </p:cNvSpPr>
          <p:nvPr/>
        </p:nvSpPr>
        <p:spPr>
          <a:xfrm>
            <a:off x="2327729" y="3791222"/>
            <a:ext cx="6125698" cy="1007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Press Start 2P"/>
              <a:buNone/>
              <a:defRPr sz="1600" b="0" i="0" u="none" strike="noStrike" cap="none">
                <a:solidFill>
                  <a:schemeClr val="dk2"/>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s-CO" sz="1200" dirty="0"/>
              <a:t>¿Existe alguna combinación particular de plataforma y género que supere consistentemente a otras en términos de ventas globales?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5"/>
          <p:cNvSpPr txBox="1">
            <a:spLocks noGrp="1"/>
          </p:cNvSpPr>
          <p:nvPr>
            <p:ph type="title"/>
          </p:nvPr>
        </p:nvSpPr>
        <p:spPr>
          <a:xfrm>
            <a:off x="372157" y="2630862"/>
            <a:ext cx="5032833" cy="7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Metodos aplicados</a:t>
            </a:r>
            <a:endParaRPr dirty="0"/>
          </a:p>
        </p:txBody>
      </p:sp>
      <p:sp>
        <p:nvSpPr>
          <p:cNvPr id="598" name="Google Shape;598;p35"/>
          <p:cNvSpPr txBox="1">
            <a:spLocks noGrp="1"/>
          </p:cNvSpPr>
          <p:nvPr>
            <p:ph type="title" idx="2"/>
          </p:nvPr>
        </p:nvSpPr>
        <p:spPr>
          <a:xfrm>
            <a:off x="1773398" y="1662475"/>
            <a:ext cx="214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600" name="Google Shape;600;p35"/>
          <p:cNvGrpSpPr/>
          <p:nvPr/>
        </p:nvGrpSpPr>
        <p:grpSpPr>
          <a:xfrm>
            <a:off x="6043725" y="1279625"/>
            <a:ext cx="2387179" cy="2584287"/>
            <a:chOff x="5882000" y="1279625"/>
            <a:chExt cx="2387179" cy="2584287"/>
          </a:xfrm>
        </p:grpSpPr>
        <p:sp>
          <p:nvSpPr>
            <p:cNvPr id="601" name="Google Shape;601;p35"/>
            <p:cNvSpPr/>
            <p:nvPr/>
          </p:nvSpPr>
          <p:spPr>
            <a:xfrm>
              <a:off x="5882000" y="1279625"/>
              <a:ext cx="2387179" cy="2584287"/>
            </a:xfrm>
            <a:custGeom>
              <a:avLst/>
              <a:gdLst/>
              <a:ahLst/>
              <a:cxnLst/>
              <a:rect l="l" t="t" r="r" b="b"/>
              <a:pathLst>
                <a:path w="30653" h="33184" extrusionOk="0">
                  <a:moveTo>
                    <a:pt x="15490" y="0"/>
                  </a:moveTo>
                  <a:cubicBezTo>
                    <a:pt x="12332" y="0"/>
                    <a:pt x="9299" y="978"/>
                    <a:pt x="6718" y="2807"/>
                  </a:cubicBezTo>
                  <a:cubicBezTo>
                    <a:pt x="6116" y="3233"/>
                    <a:pt x="5540" y="3709"/>
                    <a:pt x="5013" y="4211"/>
                  </a:cubicBezTo>
                  <a:cubicBezTo>
                    <a:pt x="4888" y="4336"/>
                    <a:pt x="4738" y="4461"/>
                    <a:pt x="4612" y="4612"/>
                  </a:cubicBezTo>
                  <a:lnTo>
                    <a:pt x="3710" y="4737"/>
                  </a:lnTo>
                  <a:cubicBezTo>
                    <a:pt x="3334" y="4787"/>
                    <a:pt x="2983" y="4988"/>
                    <a:pt x="2758" y="5313"/>
                  </a:cubicBezTo>
                  <a:cubicBezTo>
                    <a:pt x="2532" y="5614"/>
                    <a:pt x="2432" y="6015"/>
                    <a:pt x="2507" y="6391"/>
                  </a:cubicBezTo>
                  <a:lnTo>
                    <a:pt x="2632" y="7143"/>
                  </a:lnTo>
                  <a:cubicBezTo>
                    <a:pt x="2532" y="7318"/>
                    <a:pt x="2432" y="7469"/>
                    <a:pt x="2332" y="7644"/>
                  </a:cubicBezTo>
                  <a:cubicBezTo>
                    <a:pt x="1404" y="9248"/>
                    <a:pt x="878" y="11028"/>
                    <a:pt x="602" y="12882"/>
                  </a:cubicBezTo>
                  <a:cubicBezTo>
                    <a:pt x="1" y="16817"/>
                    <a:pt x="327" y="20927"/>
                    <a:pt x="327" y="24912"/>
                  </a:cubicBezTo>
                  <a:lnTo>
                    <a:pt x="327" y="32181"/>
                  </a:lnTo>
                  <a:cubicBezTo>
                    <a:pt x="327" y="32732"/>
                    <a:pt x="778" y="33183"/>
                    <a:pt x="1329" y="33183"/>
                  </a:cubicBezTo>
                  <a:lnTo>
                    <a:pt x="29650" y="33183"/>
                  </a:lnTo>
                  <a:cubicBezTo>
                    <a:pt x="30201" y="33183"/>
                    <a:pt x="30653" y="32732"/>
                    <a:pt x="30653" y="32181"/>
                  </a:cubicBezTo>
                  <a:lnTo>
                    <a:pt x="30653" y="15163"/>
                  </a:lnTo>
                  <a:cubicBezTo>
                    <a:pt x="30653" y="14486"/>
                    <a:pt x="30602" y="13810"/>
                    <a:pt x="30502" y="13158"/>
                  </a:cubicBezTo>
                  <a:cubicBezTo>
                    <a:pt x="30427" y="12657"/>
                    <a:pt x="30352" y="12156"/>
                    <a:pt x="30227" y="11654"/>
                  </a:cubicBezTo>
                  <a:cubicBezTo>
                    <a:pt x="28572" y="5038"/>
                    <a:pt x="22332" y="0"/>
                    <a:pt x="15490" y="0"/>
                  </a:cubicBezTo>
                  <a:close/>
                </a:path>
              </a:pathLst>
            </a:custGeom>
            <a:solidFill>
              <a:schemeClr val="dk1"/>
            </a:solidFill>
            <a:ln>
              <a:noFill/>
            </a:ln>
            <a:effectLst>
              <a:outerShdw dist="66675" dir="2460000" algn="bl" rotWithShape="0">
                <a:schemeClr val="accent5">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5979577" y="1357656"/>
              <a:ext cx="2205647" cy="2428143"/>
            </a:xfrm>
            <a:custGeom>
              <a:avLst/>
              <a:gdLst/>
              <a:ahLst/>
              <a:cxnLst/>
              <a:rect l="l" t="t" r="r" b="b"/>
              <a:pathLst>
                <a:path w="28322" h="31179" extrusionOk="0">
                  <a:moveTo>
                    <a:pt x="14161" y="1"/>
                  </a:moveTo>
                  <a:cubicBezTo>
                    <a:pt x="11104" y="1"/>
                    <a:pt x="8272" y="953"/>
                    <a:pt x="5966" y="2607"/>
                  </a:cubicBezTo>
                  <a:cubicBezTo>
                    <a:pt x="5389" y="3008"/>
                    <a:pt x="4863" y="3459"/>
                    <a:pt x="4362" y="3935"/>
                  </a:cubicBezTo>
                  <a:cubicBezTo>
                    <a:pt x="3384" y="4863"/>
                    <a:pt x="2532" y="5940"/>
                    <a:pt x="1856" y="7118"/>
                  </a:cubicBezTo>
                  <a:cubicBezTo>
                    <a:pt x="1379" y="7945"/>
                    <a:pt x="1003" y="8823"/>
                    <a:pt x="703" y="9725"/>
                  </a:cubicBezTo>
                  <a:cubicBezTo>
                    <a:pt x="678" y="9800"/>
                    <a:pt x="653" y="9875"/>
                    <a:pt x="628" y="9976"/>
                  </a:cubicBezTo>
                  <a:cubicBezTo>
                    <a:pt x="577" y="10126"/>
                    <a:pt x="527" y="10301"/>
                    <a:pt x="477" y="10477"/>
                  </a:cubicBezTo>
                  <a:cubicBezTo>
                    <a:pt x="277" y="11254"/>
                    <a:pt x="126" y="12081"/>
                    <a:pt x="51" y="12908"/>
                  </a:cubicBezTo>
                  <a:cubicBezTo>
                    <a:pt x="51" y="12958"/>
                    <a:pt x="51" y="13008"/>
                    <a:pt x="51" y="13058"/>
                  </a:cubicBezTo>
                  <a:cubicBezTo>
                    <a:pt x="26" y="13184"/>
                    <a:pt x="26" y="13334"/>
                    <a:pt x="26" y="13459"/>
                  </a:cubicBezTo>
                  <a:cubicBezTo>
                    <a:pt x="1" y="13685"/>
                    <a:pt x="1" y="13910"/>
                    <a:pt x="1" y="14161"/>
                  </a:cubicBezTo>
                  <a:lnTo>
                    <a:pt x="1" y="31179"/>
                  </a:lnTo>
                  <a:lnTo>
                    <a:pt x="28322" y="31179"/>
                  </a:lnTo>
                  <a:lnTo>
                    <a:pt x="28322" y="14161"/>
                  </a:lnTo>
                  <a:cubicBezTo>
                    <a:pt x="28322" y="14036"/>
                    <a:pt x="28322" y="13910"/>
                    <a:pt x="28322" y="13785"/>
                  </a:cubicBezTo>
                  <a:cubicBezTo>
                    <a:pt x="28322" y="13760"/>
                    <a:pt x="28322" y="13735"/>
                    <a:pt x="28322" y="13710"/>
                  </a:cubicBezTo>
                  <a:cubicBezTo>
                    <a:pt x="28322" y="13585"/>
                    <a:pt x="28297" y="13484"/>
                    <a:pt x="28297" y="13384"/>
                  </a:cubicBezTo>
                  <a:cubicBezTo>
                    <a:pt x="28297" y="13309"/>
                    <a:pt x="28297" y="13234"/>
                    <a:pt x="28297" y="13159"/>
                  </a:cubicBezTo>
                  <a:cubicBezTo>
                    <a:pt x="28272" y="13083"/>
                    <a:pt x="28272" y="13033"/>
                    <a:pt x="28272" y="12958"/>
                  </a:cubicBezTo>
                  <a:cubicBezTo>
                    <a:pt x="28272" y="12958"/>
                    <a:pt x="28272" y="12933"/>
                    <a:pt x="28272" y="12908"/>
                  </a:cubicBezTo>
                  <a:cubicBezTo>
                    <a:pt x="28272" y="12858"/>
                    <a:pt x="28272" y="12808"/>
                    <a:pt x="28247" y="12758"/>
                  </a:cubicBezTo>
                  <a:cubicBezTo>
                    <a:pt x="28247" y="12707"/>
                    <a:pt x="28247" y="12632"/>
                    <a:pt x="28247" y="12582"/>
                  </a:cubicBezTo>
                  <a:cubicBezTo>
                    <a:pt x="28222" y="12482"/>
                    <a:pt x="28222" y="12407"/>
                    <a:pt x="28197" y="12306"/>
                  </a:cubicBezTo>
                  <a:cubicBezTo>
                    <a:pt x="28197" y="12231"/>
                    <a:pt x="28172" y="12156"/>
                    <a:pt x="28172" y="12056"/>
                  </a:cubicBezTo>
                  <a:cubicBezTo>
                    <a:pt x="28172" y="12031"/>
                    <a:pt x="28146" y="11981"/>
                    <a:pt x="28146" y="11956"/>
                  </a:cubicBezTo>
                  <a:cubicBezTo>
                    <a:pt x="28146" y="11930"/>
                    <a:pt x="28146" y="11905"/>
                    <a:pt x="28146" y="11880"/>
                  </a:cubicBezTo>
                  <a:cubicBezTo>
                    <a:pt x="28146" y="11880"/>
                    <a:pt x="28146" y="11880"/>
                    <a:pt x="28146" y="11855"/>
                  </a:cubicBezTo>
                  <a:cubicBezTo>
                    <a:pt x="28121" y="11755"/>
                    <a:pt x="28096" y="11655"/>
                    <a:pt x="28096" y="11555"/>
                  </a:cubicBezTo>
                  <a:cubicBezTo>
                    <a:pt x="28071" y="11529"/>
                    <a:pt x="28071" y="11529"/>
                    <a:pt x="28071" y="11504"/>
                  </a:cubicBezTo>
                  <a:cubicBezTo>
                    <a:pt x="28071" y="11454"/>
                    <a:pt x="28071" y="11404"/>
                    <a:pt x="28046" y="11379"/>
                  </a:cubicBezTo>
                  <a:cubicBezTo>
                    <a:pt x="28046" y="11304"/>
                    <a:pt x="28021" y="11254"/>
                    <a:pt x="28021" y="11179"/>
                  </a:cubicBezTo>
                  <a:cubicBezTo>
                    <a:pt x="27971" y="11003"/>
                    <a:pt x="27946" y="10828"/>
                    <a:pt x="27896" y="10677"/>
                  </a:cubicBezTo>
                  <a:cubicBezTo>
                    <a:pt x="27871" y="10577"/>
                    <a:pt x="27846" y="10502"/>
                    <a:pt x="27821" y="10427"/>
                  </a:cubicBezTo>
                  <a:cubicBezTo>
                    <a:pt x="27796" y="10352"/>
                    <a:pt x="27796" y="10276"/>
                    <a:pt x="27771" y="10201"/>
                  </a:cubicBezTo>
                  <a:cubicBezTo>
                    <a:pt x="27745" y="10126"/>
                    <a:pt x="27720" y="10026"/>
                    <a:pt x="27695" y="9951"/>
                  </a:cubicBezTo>
                  <a:cubicBezTo>
                    <a:pt x="27695" y="9951"/>
                    <a:pt x="27695" y="9925"/>
                    <a:pt x="27695" y="9925"/>
                  </a:cubicBezTo>
                  <a:cubicBezTo>
                    <a:pt x="27645" y="9825"/>
                    <a:pt x="27620" y="9725"/>
                    <a:pt x="27570" y="9600"/>
                  </a:cubicBezTo>
                  <a:cubicBezTo>
                    <a:pt x="27545" y="9524"/>
                    <a:pt x="27520" y="9449"/>
                    <a:pt x="27495" y="9374"/>
                  </a:cubicBezTo>
                  <a:cubicBezTo>
                    <a:pt x="27470" y="9324"/>
                    <a:pt x="27470" y="9274"/>
                    <a:pt x="27445" y="9224"/>
                  </a:cubicBezTo>
                  <a:cubicBezTo>
                    <a:pt x="27370" y="9048"/>
                    <a:pt x="27319" y="8873"/>
                    <a:pt x="27244" y="8697"/>
                  </a:cubicBezTo>
                  <a:cubicBezTo>
                    <a:pt x="27219" y="8647"/>
                    <a:pt x="27169" y="8572"/>
                    <a:pt x="27144" y="8497"/>
                  </a:cubicBezTo>
                  <a:cubicBezTo>
                    <a:pt x="27044" y="8246"/>
                    <a:pt x="26943" y="8021"/>
                    <a:pt x="26818" y="7795"/>
                  </a:cubicBezTo>
                  <a:cubicBezTo>
                    <a:pt x="26793" y="7720"/>
                    <a:pt x="26743" y="7645"/>
                    <a:pt x="26718" y="7570"/>
                  </a:cubicBezTo>
                  <a:cubicBezTo>
                    <a:pt x="26668" y="7494"/>
                    <a:pt x="26618" y="7419"/>
                    <a:pt x="26593" y="7344"/>
                  </a:cubicBezTo>
                  <a:cubicBezTo>
                    <a:pt x="26492" y="7194"/>
                    <a:pt x="26417" y="7043"/>
                    <a:pt x="26342" y="6918"/>
                  </a:cubicBezTo>
                  <a:cubicBezTo>
                    <a:pt x="26292" y="6843"/>
                    <a:pt x="26267" y="6793"/>
                    <a:pt x="26242" y="6742"/>
                  </a:cubicBezTo>
                  <a:cubicBezTo>
                    <a:pt x="26116" y="6542"/>
                    <a:pt x="25991" y="6341"/>
                    <a:pt x="25866" y="6166"/>
                  </a:cubicBezTo>
                  <a:cubicBezTo>
                    <a:pt x="25816" y="6091"/>
                    <a:pt x="25766" y="6041"/>
                    <a:pt x="25740" y="5991"/>
                  </a:cubicBezTo>
                  <a:cubicBezTo>
                    <a:pt x="25615" y="5815"/>
                    <a:pt x="25465" y="5640"/>
                    <a:pt x="25339" y="5464"/>
                  </a:cubicBezTo>
                  <a:cubicBezTo>
                    <a:pt x="25314" y="5414"/>
                    <a:pt x="25264" y="5364"/>
                    <a:pt x="25239" y="5314"/>
                  </a:cubicBezTo>
                  <a:cubicBezTo>
                    <a:pt x="24989" y="5038"/>
                    <a:pt x="24763" y="4737"/>
                    <a:pt x="24512" y="4487"/>
                  </a:cubicBezTo>
                  <a:cubicBezTo>
                    <a:pt x="24462" y="4437"/>
                    <a:pt x="24412" y="4387"/>
                    <a:pt x="24362" y="4336"/>
                  </a:cubicBezTo>
                  <a:cubicBezTo>
                    <a:pt x="24312" y="4261"/>
                    <a:pt x="24237" y="4211"/>
                    <a:pt x="24187" y="4136"/>
                  </a:cubicBezTo>
                  <a:cubicBezTo>
                    <a:pt x="24061" y="4011"/>
                    <a:pt x="23936" y="3910"/>
                    <a:pt x="23811" y="3785"/>
                  </a:cubicBezTo>
                  <a:cubicBezTo>
                    <a:pt x="23760" y="3735"/>
                    <a:pt x="23685" y="3660"/>
                    <a:pt x="23610" y="3610"/>
                  </a:cubicBezTo>
                  <a:cubicBezTo>
                    <a:pt x="22658" y="2757"/>
                    <a:pt x="21580" y="2031"/>
                    <a:pt x="20427" y="1454"/>
                  </a:cubicBezTo>
                  <a:cubicBezTo>
                    <a:pt x="18547" y="527"/>
                    <a:pt x="16417" y="1"/>
                    <a:pt x="14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7213123" y="3125965"/>
              <a:ext cx="972067" cy="659778"/>
            </a:xfrm>
            <a:custGeom>
              <a:avLst/>
              <a:gdLst/>
              <a:ahLst/>
              <a:cxnLst/>
              <a:rect l="l" t="t" r="r" b="b"/>
              <a:pathLst>
                <a:path w="12482" h="8472" extrusionOk="0">
                  <a:moveTo>
                    <a:pt x="7169" y="0"/>
                  </a:moveTo>
                  <a:cubicBezTo>
                    <a:pt x="3209" y="0"/>
                    <a:pt x="1" y="3209"/>
                    <a:pt x="1" y="7168"/>
                  </a:cubicBezTo>
                  <a:cubicBezTo>
                    <a:pt x="1" y="7620"/>
                    <a:pt x="51" y="8046"/>
                    <a:pt x="126" y="8472"/>
                  </a:cubicBezTo>
                  <a:lnTo>
                    <a:pt x="12482" y="8472"/>
                  </a:lnTo>
                  <a:lnTo>
                    <a:pt x="12482" y="2356"/>
                  </a:lnTo>
                  <a:cubicBezTo>
                    <a:pt x="11179" y="903"/>
                    <a:pt x="9274" y="0"/>
                    <a:pt x="7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7279473" y="2218409"/>
              <a:ext cx="113312" cy="113234"/>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7917739" y="3613930"/>
              <a:ext cx="115259" cy="113234"/>
            </a:xfrm>
            <a:custGeom>
              <a:avLst/>
              <a:gdLst/>
              <a:ahLst/>
              <a:cxnLst/>
              <a:rect l="l" t="t" r="r" b="b"/>
              <a:pathLst>
                <a:path w="1480" h="1454" extrusionOk="0">
                  <a:moveTo>
                    <a:pt x="727" y="0"/>
                  </a:moveTo>
                  <a:cubicBezTo>
                    <a:pt x="326" y="0"/>
                    <a:pt x="0" y="326"/>
                    <a:pt x="0" y="727"/>
                  </a:cubicBezTo>
                  <a:cubicBezTo>
                    <a:pt x="0" y="1128"/>
                    <a:pt x="326" y="1454"/>
                    <a:pt x="727" y="1454"/>
                  </a:cubicBezTo>
                  <a:cubicBezTo>
                    <a:pt x="1128" y="1454"/>
                    <a:pt x="1479" y="1128"/>
                    <a:pt x="1479" y="727"/>
                  </a:cubicBezTo>
                  <a:cubicBezTo>
                    <a:pt x="1479" y="326"/>
                    <a:pt x="1128"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6859880" y="3613930"/>
              <a:ext cx="113234" cy="113234"/>
            </a:xfrm>
            <a:custGeom>
              <a:avLst/>
              <a:gdLst/>
              <a:ahLst/>
              <a:cxnLst/>
              <a:rect l="l" t="t" r="r" b="b"/>
              <a:pathLst>
                <a:path w="1454" h="1454" extrusionOk="0">
                  <a:moveTo>
                    <a:pt x="727" y="0"/>
                  </a:moveTo>
                  <a:cubicBezTo>
                    <a:pt x="326" y="0"/>
                    <a:pt x="0" y="326"/>
                    <a:pt x="0" y="727"/>
                  </a:cubicBezTo>
                  <a:cubicBezTo>
                    <a:pt x="0" y="1128"/>
                    <a:pt x="326" y="1454"/>
                    <a:pt x="727" y="1454"/>
                  </a:cubicBezTo>
                  <a:cubicBezTo>
                    <a:pt x="1128" y="1454"/>
                    <a:pt x="1454" y="1128"/>
                    <a:pt x="1454" y="727"/>
                  </a:cubicBezTo>
                  <a:cubicBezTo>
                    <a:pt x="1454" y="326"/>
                    <a:pt x="1128"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6032299" y="2144194"/>
              <a:ext cx="113312" cy="113312"/>
            </a:xfrm>
            <a:custGeom>
              <a:avLst/>
              <a:gdLst/>
              <a:ahLst/>
              <a:cxnLst/>
              <a:rect l="l" t="t" r="r" b="b"/>
              <a:pathLst>
                <a:path w="1455" h="1455" extrusionOk="0">
                  <a:moveTo>
                    <a:pt x="727" y="1"/>
                  </a:moveTo>
                  <a:cubicBezTo>
                    <a:pt x="326" y="1"/>
                    <a:pt x="1" y="327"/>
                    <a:pt x="1" y="728"/>
                  </a:cubicBezTo>
                  <a:cubicBezTo>
                    <a:pt x="1" y="1129"/>
                    <a:pt x="326" y="1455"/>
                    <a:pt x="727" y="1455"/>
                  </a:cubicBezTo>
                  <a:cubicBezTo>
                    <a:pt x="1128" y="1455"/>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7279473" y="1474780"/>
              <a:ext cx="113312" cy="113234"/>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4" y="1128"/>
                    <a:pt x="1454" y="727"/>
                  </a:cubicBezTo>
                  <a:cubicBezTo>
                    <a:pt x="1454" y="326"/>
                    <a:pt x="1129" y="0"/>
                    <a:pt x="728" y="0"/>
                  </a:cubicBez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7457106" y="1470886"/>
              <a:ext cx="724183" cy="913503"/>
            </a:xfrm>
            <a:custGeom>
              <a:avLst/>
              <a:gdLst/>
              <a:ahLst/>
              <a:cxnLst/>
              <a:rect l="l" t="t" r="r" b="b"/>
              <a:pathLst>
                <a:path w="9299" h="11730" extrusionOk="0">
                  <a:moveTo>
                    <a:pt x="1454" y="0"/>
                  </a:moveTo>
                  <a:cubicBezTo>
                    <a:pt x="527" y="1228"/>
                    <a:pt x="0" y="2757"/>
                    <a:pt x="0" y="4386"/>
                  </a:cubicBezTo>
                  <a:cubicBezTo>
                    <a:pt x="0" y="8446"/>
                    <a:pt x="3284" y="11730"/>
                    <a:pt x="7319" y="11730"/>
                  </a:cubicBezTo>
                  <a:cubicBezTo>
                    <a:pt x="8021" y="11730"/>
                    <a:pt x="8672" y="11629"/>
                    <a:pt x="9299" y="11454"/>
                  </a:cubicBezTo>
                  <a:cubicBezTo>
                    <a:pt x="9299" y="11404"/>
                    <a:pt x="9299" y="11354"/>
                    <a:pt x="9274" y="11304"/>
                  </a:cubicBezTo>
                  <a:cubicBezTo>
                    <a:pt x="9274" y="11253"/>
                    <a:pt x="9274" y="11178"/>
                    <a:pt x="9274" y="11128"/>
                  </a:cubicBezTo>
                  <a:cubicBezTo>
                    <a:pt x="9249" y="11028"/>
                    <a:pt x="9249" y="10953"/>
                    <a:pt x="9224" y="10852"/>
                  </a:cubicBezTo>
                  <a:cubicBezTo>
                    <a:pt x="9224" y="10777"/>
                    <a:pt x="9199" y="10702"/>
                    <a:pt x="9199" y="10602"/>
                  </a:cubicBezTo>
                  <a:cubicBezTo>
                    <a:pt x="9199" y="10577"/>
                    <a:pt x="9173" y="10527"/>
                    <a:pt x="9173" y="10502"/>
                  </a:cubicBezTo>
                  <a:cubicBezTo>
                    <a:pt x="9173" y="10476"/>
                    <a:pt x="9173" y="10451"/>
                    <a:pt x="9173" y="10426"/>
                  </a:cubicBezTo>
                  <a:cubicBezTo>
                    <a:pt x="9173" y="10426"/>
                    <a:pt x="9173" y="10426"/>
                    <a:pt x="9173" y="10401"/>
                  </a:cubicBezTo>
                  <a:cubicBezTo>
                    <a:pt x="9148" y="10301"/>
                    <a:pt x="9123" y="10201"/>
                    <a:pt x="9123" y="10101"/>
                  </a:cubicBezTo>
                  <a:cubicBezTo>
                    <a:pt x="9098" y="10075"/>
                    <a:pt x="9098" y="10075"/>
                    <a:pt x="9098" y="10050"/>
                  </a:cubicBezTo>
                  <a:cubicBezTo>
                    <a:pt x="9098" y="10000"/>
                    <a:pt x="9098" y="9950"/>
                    <a:pt x="9073" y="9925"/>
                  </a:cubicBezTo>
                  <a:cubicBezTo>
                    <a:pt x="9073" y="9850"/>
                    <a:pt x="9048" y="9800"/>
                    <a:pt x="9048" y="9725"/>
                  </a:cubicBezTo>
                  <a:cubicBezTo>
                    <a:pt x="8998" y="9549"/>
                    <a:pt x="8973" y="9374"/>
                    <a:pt x="8923" y="9223"/>
                  </a:cubicBezTo>
                  <a:cubicBezTo>
                    <a:pt x="8898" y="9123"/>
                    <a:pt x="8873" y="9048"/>
                    <a:pt x="8848" y="8973"/>
                  </a:cubicBezTo>
                  <a:cubicBezTo>
                    <a:pt x="8823" y="8898"/>
                    <a:pt x="8823" y="8822"/>
                    <a:pt x="8798" y="8747"/>
                  </a:cubicBezTo>
                  <a:cubicBezTo>
                    <a:pt x="8772" y="8672"/>
                    <a:pt x="8747" y="8572"/>
                    <a:pt x="8722" y="8497"/>
                  </a:cubicBezTo>
                  <a:cubicBezTo>
                    <a:pt x="8722" y="8497"/>
                    <a:pt x="8722" y="8471"/>
                    <a:pt x="8722" y="8471"/>
                  </a:cubicBezTo>
                  <a:cubicBezTo>
                    <a:pt x="8672" y="8371"/>
                    <a:pt x="8647" y="8271"/>
                    <a:pt x="8597" y="8146"/>
                  </a:cubicBezTo>
                  <a:cubicBezTo>
                    <a:pt x="8572" y="8070"/>
                    <a:pt x="8547" y="7995"/>
                    <a:pt x="8522" y="7920"/>
                  </a:cubicBezTo>
                  <a:cubicBezTo>
                    <a:pt x="8497" y="7870"/>
                    <a:pt x="8497" y="7820"/>
                    <a:pt x="8472" y="7770"/>
                  </a:cubicBezTo>
                  <a:cubicBezTo>
                    <a:pt x="8397" y="7594"/>
                    <a:pt x="8346" y="7419"/>
                    <a:pt x="8271" y="7243"/>
                  </a:cubicBezTo>
                  <a:cubicBezTo>
                    <a:pt x="8246" y="7193"/>
                    <a:pt x="8196" y="7118"/>
                    <a:pt x="8171" y="7043"/>
                  </a:cubicBezTo>
                  <a:cubicBezTo>
                    <a:pt x="8071" y="6792"/>
                    <a:pt x="7970" y="6567"/>
                    <a:pt x="7845" y="6341"/>
                  </a:cubicBezTo>
                  <a:cubicBezTo>
                    <a:pt x="7820" y="6266"/>
                    <a:pt x="7770" y="6191"/>
                    <a:pt x="7745" y="6116"/>
                  </a:cubicBezTo>
                  <a:cubicBezTo>
                    <a:pt x="7695" y="6040"/>
                    <a:pt x="7645" y="5965"/>
                    <a:pt x="7620" y="5890"/>
                  </a:cubicBezTo>
                  <a:cubicBezTo>
                    <a:pt x="7519" y="5740"/>
                    <a:pt x="7444" y="5589"/>
                    <a:pt x="7369" y="5464"/>
                  </a:cubicBezTo>
                  <a:cubicBezTo>
                    <a:pt x="7319" y="5389"/>
                    <a:pt x="7294" y="5339"/>
                    <a:pt x="7269" y="5288"/>
                  </a:cubicBezTo>
                  <a:cubicBezTo>
                    <a:pt x="7143" y="5088"/>
                    <a:pt x="7018" y="4887"/>
                    <a:pt x="6893" y="4712"/>
                  </a:cubicBezTo>
                  <a:cubicBezTo>
                    <a:pt x="6843" y="4637"/>
                    <a:pt x="6793" y="4587"/>
                    <a:pt x="6767" y="4537"/>
                  </a:cubicBezTo>
                  <a:cubicBezTo>
                    <a:pt x="6642" y="4361"/>
                    <a:pt x="6492" y="4186"/>
                    <a:pt x="6366" y="4010"/>
                  </a:cubicBezTo>
                  <a:cubicBezTo>
                    <a:pt x="6341" y="3960"/>
                    <a:pt x="6291" y="3910"/>
                    <a:pt x="6266" y="3860"/>
                  </a:cubicBezTo>
                  <a:cubicBezTo>
                    <a:pt x="6016" y="3584"/>
                    <a:pt x="5790" y="3283"/>
                    <a:pt x="5539" y="3033"/>
                  </a:cubicBezTo>
                  <a:cubicBezTo>
                    <a:pt x="5489" y="2983"/>
                    <a:pt x="5439" y="2933"/>
                    <a:pt x="5389" y="2882"/>
                  </a:cubicBezTo>
                  <a:cubicBezTo>
                    <a:pt x="5339" y="2807"/>
                    <a:pt x="5264" y="2757"/>
                    <a:pt x="5214" y="2682"/>
                  </a:cubicBezTo>
                  <a:cubicBezTo>
                    <a:pt x="5088" y="2557"/>
                    <a:pt x="4963" y="2456"/>
                    <a:pt x="4838" y="2331"/>
                  </a:cubicBezTo>
                  <a:cubicBezTo>
                    <a:pt x="4787" y="2281"/>
                    <a:pt x="4712" y="2206"/>
                    <a:pt x="4637" y="2156"/>
                  </a:cubicBezTo>
                  <a:cubicBezTo>
                    <a:pt x="3685" y="1303"/>
                    <a:pt x="2607" y="577"/>
                    <a:pt x="1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7408278" y="1940473"/>
              <a:ext cx="68454" cy="120632"/>
            </a:xfrm>
            <a:custGeom>
              <a:avLst/>
              <a:gdLst/>
              <a:ahLst/>
              <a:cxnLst/>
              <a:rect l="l" t="t" r="r" b="b"/>
              <a:pathLst>
                <a:path w="879" h="1549" extrusionOk="0">
                  <a:moveTo>
                    <a:pt x="157" y="1"/>
                  </a:moveTo>
                  <a:cubicBezTo>
                    <a:pt x="139" y="1"/>
                    <a:pt x="120" y="4"/>
                    <a:pt x="101" y="10"/>
                  </a:cubicBezTo>
                  <a:cubicBezTo>
                    <a:pt x="51" y="60"/>
                    <a:pt x="1" y="136"/>
                    <a:pt x="51" y="211"/>
                  </a:cubicBezTo>
                  <a:lnTo>
                    <a:pt x="577" y="1464"/>
                  </a:lnTo>
                  <a:cubicBezTo>
                    <a:pt x="615" y="1520"/>
                    <a:pt x="667" y="1549"/>
                    <a:pt x="722" y="1549"/>
                  </a:cubicBezTo>
                  <a:cubicBezTo>
                    <a:pt x="740" y="1549"/>
                    <a:pt x="759" y="1545"/>
                    <a:pt x="778" y="1539"/>
                  </a:cubicBezTo>
                  <a:cubicBezTo>
                    <a:pt x="828" y="1514"/>
                    <a:pt x="878" y="1439"/>
                    <a:pt x="828" y="1364"/>
                  </a:cubicBezTo>
                  <a:lnTo>
                    <a:pt x="302" y="86"/>
                  </a:lnTo>
                  <a:cubicBezTo>
                    <a:pt x="264" y="29"/>
                    <a:pt x="212"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7578124" y="1885883"/>
              <a:ext cx="68376" cy="120554"/>
            </a:xfrm>
            <a:custGeom>
              <a:avLst/>
              <a:gdLst/>
              <a:ahLst/>
              <a:cxnLst/>
              <a:rect l="l" t="t" r="r" b="b"/>
              <a:pathLst>
                <a:path w="878" h="1548" extrusionOk="0">
                  <a:moveTo>
                    <a:pt x="157" y="0"/>
                  </a:moveTo>
                  <a:cubicBezTo>
                    <a:pt x="138" y="0"/>
                    <a:pt x="119" y="3"/>
                    <a:pt x="101" y="10"/>
                  </a:cubicBezTo>
                  <a:cubicBezTo>
                    <a:pt x="51" y="35"/>
                    <a:pt x="0" y="110"/>
                    <a:pt x="51" y="185"/>
                  </a:cubicBezTo>
                  <a:lnTo>
                    <a:pt x="577" y="1463"/>
                  </a:lnTo>
                  <a:cubicBezTo>
                    <a:pt x="614" y="1520"/>
                    <a:pt x="666" y="1548"/>
                    <a:pt x="721" y="1548"/>
                  </a:cubicBezTo>
                  <a:cubicBezTo>
                    <a:pt x="740" y="1548"/>
                    <a:pt x="759" y="1545"/>
                    <a:pt x="777" y="1538"/>
                  </a:cubicBezTo>
                  <a:cubicBezTo>
                    <a:pt x="827" y="1488"/>
                    <a:pt x="878" y="1413"/>
                    <a:pt x="853" y="1338"/>
                  </a:cubicBezTo>
                  <a:lnTo>
                    <a:pt x="301" y="85"/>
                  </a:lnTo>
                  <a:cubicBezTo>
                    <a:pt x="264" y="28"/>
                    <a:pt x="212"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7474706" y="1721878"/>
              <a:ext cx="62536" cy="122346"/>
            </a:xfrm>
            <a:custGeom>
              <a:avLst/>
              <a:gdLst/>
              <a:ahLst/>
              <a:cxnLst/>
              <a:rect l="l" t="t" r="r" b="b"/>
              <a:pathLst>
                <a:path w="803" h="1571" extrusionOk="0">
                  <a:moveTo>
                    <a:pt x="646" y="1"/>
                  </a:moveTo>
                  <a:cubicBezTo>
                    <a:pt x="592" y="1"/>
                    <a:pt x="545" y="29"/>
                    <a:pt x="526" y="86"/>
                  </a:cubicBezTo>
                  <a:lnTo>
                    <a:pt x="50" y="1389"/>
                  </a:lnTo>
                  <a:cubicBezTo>
                    <a:pt x="0" y="1464"/>
                    <a:pt x="50" y="1539"/>
                    <a:pt x="125" y="1564"/>
                  </a:cubicBezTo>
                  <a:cubicBezTo>
                    <a:pt x="139" y="1569"/>
                    <a:pt x="153" y="1571"/>
                    <a:pt x="166" y="1571"/>
                  </a:cubicBezTo>
                  <a:cubicBezTo>
                    <a:pt x="226" y="1571"/>
                    <a:pt x="280" y="1530"/>
                    <a:pt x="301" y="1489"/>
                  </a:cubicBezTo>
                  <a:lnTo>
                    <a:pt x="777" y="186"/>
                  </a:lnTo>
                  <a:cubicBezTo>
                    <a:pt x="802" y="111"/>
                    <a:pt x="777" y="35"/>
                    <a:pt x="702" y="10"/>
                  </a:cubicBezTo>
                  <a:cubicBezTo>
                    <a:pt x="683" y="4"/>
                    <a:pt x="66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7738158" y="1833395"/>
              <a:ext cx="60589" cy="122346"/>
            </a:xfrm>
            <a:custGeom>
              <a:avLst/>
              <a:gdLst/>
              <a:ahLst/>
              <a:cxnLst/>
              <a:rect l="l" t="t" r="r" b="b"/>
              <a:pathLst>
                <a:path w="778" h="1571" extrusionOk="0">
                  <a:moveTo>
                    <a:pt x="636" y="0"/>
                  </a:moveTo>
                  <a:cubicBezTo>
                    <a:pt x="576" y="0"/>
                    <a:pt x="522" y="41"/>
                    <a:pt x="502" y="82"/>
                  </a:cubicBezTo>
                  <a:lnTo>
                    <a:pt x="26" y="1385"/>
                  </a:lnTo>
                  <a:cubicBezTo>
                    <a:pt x="1" y="1461"/>
                    <a:pt x="26" y="1536"/>
                    <a:pt x="101" y="1561"/>
                  </a:cubicBezTo>
                  <a:cubicBezTo>
                    <a:pt x="120" y="1567"/>
                    <a:pt x="138" y="1570"/>
                    <a:pt x="156" y="1570"/>
                  </a:cubicBezTo>
                  <a:cubicBezTo>
                    <a:pt x="210" y="1570"/>
                    <a:pt x="257" y="1542"/>
                    <a:pt x="276" y="1486"/>
                  </a:cubicBezTo>
                  <a:lnTo>
                    <a:pt x="752" y="182"/>
                  </a:lnTo>
                  <a:cubicBezTo>
                    <a:pt x="777" y="107"/>
                    <a:pt x="752" y="32"/>
                    <a:pt x="677" y="7"/>
                  </a:cubicBezTo>
                  <a:cubicBezTo>
                    <a:pt x="663" y="2"/>
                    <a:pt x="650"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7763546" y="2174955"/>
              <a:ext cx="62536" cy="122346"/>
            </a:xfrm>
            <a:custGeom>
              <a:avLst/>
              <a:gdLst/>
              <a:ahLst/>
              <a:cxnLst/>
              <a:rect l="l" t="t" r="r" b="b"/>
              <a:pathLst>
                <a:path w="803" h="1571" extrusionOk="0">
                  <a:moveTo>
                    <a:pt x="637" y="0"/>
                  </a:moveTo>
                  <a:cubicBezTo>
                    <a:pt x="577" y="0"/>
                    <a:pt x="522" y="45"/>
                    <a:pt x="502" y="107"/>
                  </a:cubicBezTo>
                  <a:lnTo>
                    <a:pt x="25" y="1385"/>
                  </a:lnTo>
                  <a:cubicBezTo>
                    <a:pt x="0" y="1461"/>
                    <a:pt x="25" y="1536"/>
                    <a:pt x="101" y="1561"/>
                  </a:cubicBezTo>
                  <a:cubicBezTo>
                    <a:pt x="119" y="1567"/>
                    <a:pt x="138" y="1570"/>
                    <a:pt x="156" y="1570"/>
                  </a:cubicBezTo>
                  <a:cubicBezTo>
                    <a:pt x="210" y="1570"/>
                    <a:pt x="257" y="1542"/>
                    <a:pt x="276" y="1486"/>
                  </a:cubicBezTo>
                  <a:lnTo>
                    <a:pt x="777" y="207"/>
                  </a:lnTo>
                  <a:cubicBezTo>
                    <a:pt x="802" y="132"/>
                    <a:pt x="752" y="32"/>
                    <a:pt x="677" y="7"/>
                  </a:cubicBezTo>
                  <a:cubicBezTo>
                    <a:pt x="664" y="2"/>
                    <a:pt x="650" y="0"/>
                    <a:pt x="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7484440" y="1595798"/>
              <a:ext cx="128887" cy="41587"/>
            </a:xfrm>
            <a:custGeom>
              <a:avLst/>
              <a:gdLst/>
              <a:ahLst/>
              <a:cxnLst/>
              <a:rect l="l" t="t" r="r" b="b"/>
              <a:pathLst>
                <a:path w="1655" h="534" extrusionOk="0">
                  <a:moveTo>
                    <a:pt x="176" y="0"/>
                  </a:moveTo>
                  <a:cubicBezTo>
                    <a:pt x="101" y="0"/>
                    <a:pt x="25" y="50"/>
                    <a:pt x="0" y="126"/>
                  </a:cubicBezTo>
                  <a:cubicBezTo>
                    <a:pt x="0" y="176"/>
                    <a:pt x="51" y="251"/>
                    <a:pt x="126" y="276"/>
                  </a:cubicBezTo>
                  <a:lnTo>
                    <a:pt x="1479" y="527"/>
                  </a:lnTo>
                  <a:cubicBezTo>
                    <a:pt x="1492" y="531"/>
                    <a:pt x="1506" y="533"/>
                    <a:pt x="1519" y="533"/>
                  </a:cubicBezTo>
                  <a:cubicBezTo>
                    <a:pt x="1579" y="533"/>
                    <a:pt x="1629" y="488"/>
                    <a:pt x="1629" y="426"/>
                  </a:cubicBezTo>
                  <a:cubicBezTo>
                    <a:pt x="1655" y="351"/>
                    <a:pt x="1604" y="276"/>
                    <a:pt x="1529" y="251"/>
                  </a:cubicBezTo>
                  <a:lnTo>
                    <a:pt x="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7644474" y="2089059"/>
              <a:ext cx="128887" cy="41587"/>
            </a:xfrm>
            <a:custGeom>
              <a:avLst/>
              <a:gdLst/>
              <a:ahLst/>
              <a:cxnLst/>
              <a:rect l="l" t="t" r="r" b="b"/>
              <a:pathLst>
                <a:path w="1655" h="534" extrusionOk="0">
                  <a:moveTo>
                    <a:pt x="136" y="1"/>
                  </a:moveTo>
                  <a:cubicBezTo>
                    <a:pt x="77" y="1"/>
                    <a:pt x="26" y="46"/>
                    <a:pt x="26" y="107"/>
                  </a:cubicBezTo>
                  <a:cubicBezTo>
                    <a:pt x="1" y="183"/>
                    <a:pt x="51" y="258"/>
                    <a:pt x="126" y="258"/>
                  </a:cubicBezTo>
                  <a:lnTo>
                    <a:pt x="1479" y="533"/>
                  </a:lnTo>
                  <a:cubicBezTo>
                    <a:pt x="1554" y="533"/>
                    <a:pt x="1630" y="483"/>
                    <a:pt x="1655" y="408"/>
                  </a:cubicBezTo>
                  <a:cubicBezTo>
                    <a:pt x="1655" y="333"/>
                    <a:pt x="1605" y="258"/>
                    <a:pt x="1529" y="258"/>
                  </a:cubicBezTo>
                  <a:lnTo>
                    <a:pt x="176" y="7"/>
                  </a:lnTo>
                  <a:cubicBezTo>
                    <a:pt x="163" y="3"/>
                    <a:pt x="14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7609352" y="1727485"/>
              <a:ext cx="101552" cy="95556"/>
            </a:xfrm>
            <a:custGeom>
              <a:avLst/>
              <a:gdLst/>
              <a:ahLst/>
              <a:cxnLst/>
              <a:rect l="l" t="t" r="r" b="b"/>
              <a:pathLst>
                <a:path w="1304" h="1227" extrusionOk="0">
                  <a:moveTo>
                    <a:pt x="138" y="1"/>
                  </a:moveTo>
                  <a:cubicBezTo>
                    <a:pt x="107" y="1"/>
                    <a:pt x="76" y="14"/>
                    <a:pt x="51" y="39"/>
                  </a:cubicBezTo>
                  <a:cubicBezTo>
                    <a:pt x="0" y="89"/>
                    <a:pt x="0" y="189"/>
                    <a:pt x="51" y="239"/>
                  </a:cubicBezTo>
                  <a:lnTo>
                    <a:pt x="1053" y="1191"/>
                  </a:lnTo>
                  <a:cubicBezTo>
                    <a:pt x="1076" y="1214"/>
                    <a:pt x="1108" y="1226"/>
                    <a:pt x="1142" y="1226"/>
                  </a:cubicBezTo>
                  <a:cubicBezTo>
                    <a:pt x="1183" y="1226"/>
                    <a:pt x="1226" y="1208"/>
                    <a:pt x="1254" y="1166"/>
                  </a:cubicBezTo>
                  <a:cubicBezTo>
                    <a:pt x="1304" y="1116"/>
                    <a:pt x="1304" y="1041"/>
                    <a:pt x="1228" y="991"/>
                  </a:cubicBezTo>
                  <a:lnTo>
                    <a:pt x="226" y="39"/>
                  </a:lnTo>
                  <a:cubicBezTo>
                    <a:pt x="201" y="14"/>
                    <a:pt x="170"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7492228" y="2102297"/>
              <a:ext cx="103499" cy="95711"/>
            </a:xfrm>
            <a:custGeom>
              <a:avLst/>
              <a:gdLst/>
              <a:ahLst/>
              <a:cxnLst/>
              <a:rect l="l" t="t" r="r" b="b"/>
              <a:pathLst>
                <a:path w="1329" h="1229" extrusionOk="0">
                  <a:moveTo>
                    <a:pt x="164" y="0"/>
                  </a:moveTo>
                  <a:cubicBezTo>
                    <a:pt x="132" y="0"/>
                    <a:pt x="101" y="13"/>
                    <a:pt x="76" y="38"/>
                  </a:cubicBezTo>
                  <a:cubicBezTo>
                    <a:pt x="1" y="113"/>
                    <a:pt x="26" y="188"/>
                    <a:pt x="76" y="238"/>
                  </a:cubicBezTo>
                  <a:lnTo>
                    <a:pt x="1078" y="1191"/>
                  </a:lnTo>
                  <a:cubicBezTo>
                    <a:pt x="1103" y="1216"/>
                    <a:pt x="1135" y="1228"/>
                    <a:pt x="1169" y="1228"/>
                  </a:cubicBezTo>
                  <a:cubicBezTo>
                    <a:pt x="1204" y="1228"/>
                    <a:pt x="1241" y="1216"/>
                    <a:pt x="1279" y="1191"/>
                  </a:cubicBezTo>
                  <a:cubicBezTo>
                    <a:pt x="1329" y="1115"/>
                    <a:pt x="1329" y="1040"/>
                    <a:pt x="1254" y="990"/>
                  </a:cubicBezTo>
                  <a:lnTo>
                    <a:pt x="251" y="38"/>
                  </a:lnTo>
                  <a:cubicBezTo>
                    <a:pt x="226" y="13"/>
                    <a:pt x="195" y="0"/>
                    <a:pt x="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7820161" y="2005654"/>
              <a:ext cx="91818" cy="95711"/>
            </a:xfrm>
            <a:custGeom>
              <a:avLst/>
              <a:gdLst/>
              <a:ahLst/>
              <a:cxnLst/>
              <a:rect l="l" t="t" r="r" b="b"/>
              <a:pathLst>
                <a:path w="1179" h="1229" extrusionOk="0">
                  <a:moveTo>
                    <a:pt x="151" y="0"/>
                  </a:moveTo>
                  <a:cubicBezTo>
                    <a:pt x="100" y="0"/>
                    <a:pt x="75" y="25"/>
                    <a:pt x="50" y="51"/>
                  </a:cubicBezTo>
                  <a:cubicBezTo>
                    <a:pt x="0" y="101"/>
                    <a:pt x="0" y="201"/>
                    <a:pt x="50" y="251"/>
                  </a:cubicBezTo>
                  <a:lnTo>
                    <a:pt x="1053" y="1178"/>
                  </a:lnTo>
                  <a:cubicBezTo>
                    <a:pt x="1078" y="1203"/>
                    <a:pt x="1128" y="1229"/>
                    <a:pt x="1153" y="1229"/>
                  </a:cubicBezTo>
                  <a:lnTo>
                    <a:pt x="1178" y="1229"/>
                  </a:lnTo>
                  <a:cubicBezTo>
                    <a:pt x="1153" y="1153"/>
                    <a:pt x="1153" y="1103"/>
                    <a:pt x="1128" y="1028"/>
                  </a:cubicBezTo>
                  <a:cubicBezTo>
                    <a:pt x="1128" y="978"/>
                    <a:pt x="1103" y="903"/>
                    <a:pt x="1103" y="853"/>
                  </a:cubicBezTo>
                  <a:lnTo>
                    <a:pt x="251" y="51"/>
                  </a:lnTo>
                  <a:cubicBezTo>
                    <a:pt x="226" y="25"/>
                    <a:pt x="176"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7306807" y="1749212"/>
              <a:ext cx="101552" cy="95478"/>
            </a:xfrm>
            <a:custGeom>
              <a:avLst/>
              <a:gdLst/>
              <a:ahLst/>
              <a:cxnLst/>
              <a:rect l="l" t="t" r="r" b="b"/>
              <a:pathLst>
                <a:path w="1304" h="1226" extrusionOk="0">
                  <a:moveTo>
                    <a:pt x="152" y="0"/>
                  </a:moveTo>
                  <a:cubicBezTo>
                    <a:pt x="114" y="0"/>
                    <a:pt x="78" y="19"/>
                    <a:pt x="51" y="60"/>
                  </a:cubicBezTo>
                  <a:cubicBezTo>
                    <a:pt x="1" y="110"/>
                    <a:pt x="1" y="186"/>
                    <a:pt x="51" y="236"/>
                  </a:cubicBezTo>
                  <a:lnTo>
                    <a:pt x="1053" y="1188"/>
                  </a:lnTo>
                  <a:cubicBezTo>
                    <a:pt x="1078" y="1213"/>
                    <a:pt x="1116" y="1226"/>
                    <a:pt x="1154" y="1226"/>
                  </a:cubicBezTo>
                  <a:cubicBezTo>
                    <a:pt x="1191" y="1226"/>
                    <a:pt x="1229" y="1213"/>
                    <a:pt x="1254" y="1188"/>
                  </a:cubicBezTo>
                  <a:cubicBezTo>
                    <a:pt x="1304" y="1138"/>
                    <a:pt x="1304" y="1038"/>
                    <a:pt x="1254" y="988"/>
                  </a:cubicBezTo>
                  <a:lnTo>
                    <a:pt x="251" y="35"/>
                  </a:lnTo>
                  <a:cubicBezTo>
                    <a:pt x="217" y="13"/>
                    <a:pt x="184"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5979577" y="3086949"/>
              <a:ext cx="570063" cy="698795"/>
            </a:xfrm>
            <a:custGeom>
              <a:avLst/>
              <a:gdLst/>
              <a:ahLst/>
              <a:cxnLst/>
              <a:rect l="l" t="t" r="r" b="b"/>
              <a:pathLst>
                <a:path w="7320" h="8973" extrusionOk="0">
                  <a:moveTo>
                    <a:pt x="1" y="0"/>
                  </a:moveTo>
                  <a:lnTo>
                    <a:pt x="1" y="8973"/>
                  </a:lnTo>
                  <a:lnTo>
                    <a:pt x="7144" y="8973"/>
                  </a:lnTo>
                  <a:cubicBezTo>
                    <a:pt x="7269" y="8446"/>
                    <a:pt x="7319" y="7895"/>
                    <a:pt x="7319" y="7344"/>
                  </a:cubicBezTo>
                  <a:cubicBezTo>
                    <a:pt x="7319" y="3283"/>
                    <a:pt x="403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5979577" y="3621717"/>
              <a:ext cx="23519" cy="37148"/>
            </a:xfrm>
            <a:custGeom>
              <a:avLst/>
              <a:gdLst/>
              <a:ahLst/>
              <a:cxnLst/>
              <a:rect l="l" t="t" r="r" b="b"/>
              <a:pathLst>
                <a:path w="302" h="477" extrusionOk="0">
                  <a:moveTo>
                    <a:pt x="1" y="0"/>
                  </a:moveTo>
                  <a:lnTo>
                    <a:pt x="1" y="376"/>
                  </a:lnTo>
                  <a:lnTo>
                    <a:pt x="51" y="452"/>
                  </a:lnTo>
                  <a:cubicBezTo>
                    <a:pt x="101" y="477"/>
                    <a:pt x="126" y="477"/>
                    <a:pt x="151" y="477"/>
                  </a:cubicBezTo>
                  <a:cubicBezTo>
                    <a:pt x="201" y="477"/>
                    <a:pt x="227" y="477"/>
                    <a:pt x="252" y="452"/>
                  </a:cubicBezTo>
                  <a:cubicBezTo>
                    <a:pt x="302" y="376"/>
                    <a:pt x="302" y="301"/>
                    <a:pt x="252" y="251"/>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6040087" y="3447044"/>
              <a:ext cx="99683" cy="97658"/>
            </a:xfrm>
            <a:custGeom>
              <a:avLst/>
              <a:gdLst/>
              <a:ahLst/>
              <a:cxnLst/>
              <a:rect l="l" t="t" r="r" b="b"/>
              <a:pathLst>
                <a:path w="1280" h="1254" extrusionOk="0">
                  <a:moveTo>
                    <a:pt x="151" y="0"/>
                  </a:moveTo>
                  <a:cubicBezTo>
                    <a:pt x="114" y="0"/>
                    <a:pt x="76" y="13"/>
                    <a:pt x="51" y="38"/>
                  </a:cubicBezTo>
                  <a:cubicBezTo>
                    <a:pt x="1" y="88"/>
                    <a:pt x="1" y="188"/>
                    <a:pt x="51" y="238"/>
                  </a:cubicBezTo>
                  <a:lnTo>
                    <a:pt x="1054" y="1216"/>
                  </a:lnTo>
                  <a:cubicBezTo>
                    <a:pt x="1079" y="1241"/>
                    <a:pt x="1110" y="1253"/>
                    <a:pt x="1141" y="1253"/>
                  </a:cubicBezTo>
                  <a:cubicBezTo>
                    <a:pt x="1173" y="1253"/>
                    <a:pt x="1204" y="1241"/>
                    <a:pt x="1229" y="1216"/>
                  </a:cubicBezTo>
                  <a:cubicBezTo>
                    <a:pt x="1279" y="1141"/>
                    <a:pt x="1279" y="1065"/>
                    <a:pt x="1229" y="1015"/>
                  </a:cubicBezTo>
                  <a:lnTo>
                    <a:pt x="252" y="38"/>
                  </a:lnTo>
                  <a:cubicBezTo>
                    <a:pt x="226" y="13"/>
                    <a:pt x="189" y="0"/>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6204092" y="3325013"/>
              <a:ext cx="23441" cy="128965"/>
            </a:xfrm>
            <a:custGeom>
              <a:avLst/>
              <a:gdLst/>
              <a:ahLst/>
              <a:cxnLst/>
              <a:rect l="l" t="t" r="r" b="b"/>
              <a:pathLst>
                <a:path w="301" h="1656" extrusionOk="0">
                  <a:moveTo>
                    <a:pt x="126" y="1"/>
                  </a:moveTo>
                  <a:cubicBezTo>
                    <a:pt x="50" y="1"/>
                    <a:pt x="0" y="76"/>
                    <a:pt x="0" y="151"/>
                  </a:cubicBezTo>
                  <a:lnTo>
                    <a:pt x="25" y="1530"/>
                  </a:lnTo>
                  <a:cubicBezTo>
                    <a:pt x="25" y="1605"/>
                    <a:pt x="100" y="1655"/>
                    <a:pt x="176" y="1655"/>
                  </a:cubicBezTo>
                  <a:cubicBezTo>
                    <a:pt x="251" y="1655"/>
                    <a:pt x="301" y="1605"/>
                    <a:pt x="301" y="1505"/>
                  </a:cubicBezTo>
                  <a:lnTo>
                    <a:pt x="276" y="126"/>
                  </a:lnTo>
                  <a:cubicBezTo>
                    <a:pt x="276" y="51"/>
                    <a:pt x="201"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6356338" y="3633009"/>
              <a:ext cx="25388" cy="129277"/>
            </a:xfrm>
            <a:custGeom>
              <a:avLst/>
              <a:gdLst/>
              <a:ahLst/>
              <a:cxnLst/>
              <a:rect l="l" t="t" r="r" b="b"/>
              <a:pathLst>
                <a:path w="326" h="1660" extrusionOk="0">
                  <a:moveTo>
                    <a:pt x="155" y="1"/>
                  </a:moveTo>
                  <a:cubicBezTo>
                    <a:pt x="146" y="1"/>
                    <a:pt x="135" y="2"/>
                    <a:pt x="125" y="6"/>
                  </a:cubicBezTo>
                  <a:cubicBezTo>
                    <a:pt x="50" y="6"/>
                    <a:pt x="0" y="56"/>
                    <a:pt x="0" y="131"/>
                  </a:cubicBezTo>
                  <a:lnTo>
                    <a:pt x="50" y="1510"/>
                  </a:lnTo>
                  <a:cubicBezTo>
                    <a:pt x="50" y="1585"/>
                    <a:pt x="100" y="1660"/>
                    <a:pt x="176" y="1660"/>
                  </a:cubicBezTo>
                  <a:cubicBezTo>
                    <a:pt x="251" y="1635"/>
                    <a:pt x="326" y="1585"/>
                    <a:pt x="326" y="1510"/>
                  </a:cubicBezTo>
                  <a:lnTo>
                    <a:pt x="276" y="131"/>
                  </a:lnTo>
                  <a:cubicBezTo>
                    <a:pt x="276" y="66"/>
                    <a:pt x="219" y="1"/>
                    <a:pt x="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6176758" y="3589944"/>
              <a:ext cx="128887" cy="42132"/>
            </a:xfrm>
            <a:custGeom>
              <a:avLst/>
              <a:gdLst/>
              <a:ahLst/>
              <a:cxnLst/>
              <a:rect l="l" t="t" r="r" b="b"/>
              <a:pathLst>
                <a:path w="1655" h="541" extrusionOk="0">
                  <a:moveTo>
                    <a:pt x="1519" y="1"/>
                  </a:moveTo>
                  <a:cubicBezTo>
                    <a:pt x="1506" y="1"/>
                    <a:pt x="1492" y="3"/>
                    <a:pt x="1479" y="7"/>
                  </a:cubicBezTo>
                  <a:lnTo>
                    <a:pt x="126" y="258"/>
                  </a:lnTo>
                  <a:cubicBezTo>
                    <a:pt x="50" y="283"/>
                    <a:pt x="0" y="358"/>
                    <a:pt x="25" y="433"/>
                  </a:cubicBezTo>
                  <a:cubicBezTo>
                    <a:pt x="46" y="495"/>
                    <a:pt x="101" y="540"/>
                    <a:pt x="161" y="540"/>
                  </a:cubicBezTo>
                  <a:cubicBezTo>
                    <a:pt x="174" y="540"/>
                    <a:pt x="187" y="538"/>
                    <a:pt x="201" y="534"/>
                  </a:cubicBezTo>
                  <a:lnTo>
                    <a:pt x="1529" y="258"/>
                  </a:lnTo>
                  <a:cubicBezTo>
                    <a:pt x="1604" y="258"/>
                    <a:pt x="1654" y="183"/>
                    <a:pt x="1654" y="108"/>
                  </a:cubicBezTo>
                  <a:cubicBezTo>
                    <a:pt x="1634" y="46"/>
                    <a:pt x="1579" y="1"/>
                    <a:pt x="1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6006912" y="3289191"/>
              <a:ext cx="124993" cy="60121"/>
            </a:xfrm>
            <a:custGeom>
              <a:avLst/>
              <a:gdLst/>
              <a:ahLst/>
              <a:cxnLst/>
              <a:rect l="l" t="t" r="r" b="b"/>
              <a:pathLst>
                <a:path w="1605" h="772" extrusionOk="0">
                  <a:moveTo>
                    <a:pt x="156" y="0"/>
                  </a:moveTo>
                  <a:cubicBezTo>
                    <a:pt x="106" y="0"/>
                    <a:pt x="45" y="29"/>
                    <a:pt x="26" y="85"/>
                  </a:cubicBezTo>
                  <a:cubicBezTo>
                    <a:pt x="1" y="160"/>
                    <a:pt x="51" y="235"/>
                    <a:pt x="101" y="260"/>
                  </a:cubicBezTo>
                  <a:lnTo>
                    <a:pt x="1404" y="762"/>
                  </a:lnTo>
                  <a:cubicBezTo>
                    <a:pt x="1423" y="768"/>
                    <a:pt x="1442" y="771"/>
                    <a:pt x="1460" y="771"/>
                  </a:cubicBezTo>
                  <a:cubicBezTo>
                    <a:pt x="1514" y="771"/>
                    <a:pt x="1561" y="743"/>
                    <a:pt x="1580" y="686"/>
                  </a:cubicBezTo>
                  <a:cubicBezTo>
                    <a:pt x="1605" y="611"/>
                    <a:pt x="1580" y="536"/>
                    <a:pt x="1505" y="511"/>
                  </a:cubicBezTo>
                  <a:lnTo>
                    <a:pt x="201" y="10"/>
                  </a:lnTo>
                  <a:cubicBezTo>
                    <a:pt x="189" y="3"/>
                    <a:pt x="173" y="0"/>
                    <a:pt x="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6042033" y="3679734"/>
              <a:ext cx="124993" cy="61601"/>
            </a:xfrm>
            <a:custGeom>
              <a:avLst/>
              <a:gdLst/>
              <a:ahLst/>
              <a:cxnLst/>
              <a:rect l="l" t="t" r="r" b="b"/>
              <a:pathLst>
                <a:path w="1605" h="791" extrusionOk="0">
                  <a:moveTo>
                    <a:pt x="162" y="1"/>
                  </a:moveTo>
                  <a:cubicBezTo>
                    <a:pt x="101" y="1"/>
                    <a:pt x="47" y="46"/>
                    <a:pt x="26" y="108"/>
                  </a:cubicBezTo>
                  <a:cubicBezTo>
                    <a:pt x="1" y="158"/>
                    <a:pt x="26" y="258"/>
                    <a:pt x="101" y="283"/>
                  </a:cubicBezTo>
                  <a:lnTo>
                    <a:pt x="1379" y="784"/>
                  </a:lnTo>
                  <a:cubicBezTo>
                    <a:pt x="1393" y="789"/>
                    <a:pt x="1407" y="791"/>
                    <a:pt x="1421" y="791"/>
                  </a:cubicBezTo>
                  <a:cubicBezTo>
                    <a:pt x="1481" y="791"/>
                    <a:pt x="1534" y="750"/>
                    <a:pt x="1555" y="709"/>
                  </a:cubicBezTo>
                  <a:cubicBezTo>
                    <a:pt x="1605" y="634"/>
                    <a:pt x="1555" y="559"/>
                    <a:pt x="1480" y="509"/>
                  </a:cubicBezTo>
                  <a:lnTo>
                    <a:pt x="201" y="7"/>
                  </a:lnTo>
                  <a:cubicBezTo>
                    <a:pt x="188" y="3"/>
                    <a:pt x="175" y="1"/>
                    <a:pt x="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6307510" y="3467992"/>
              <a:ext cx="119153" cy="60978"/>
            </a:xfrm>
            <a:custGeom>
              <a:avLst/>
              <a:gdLst/>
              <a:ahLst/>
              <a:cxnLst/>
              <a:rect l="l" t="t" r="r" b="b"/>
              <a:pathLst>
                <a:path w="1530" h="783" extrusionOk="0">
                  <a:moveTo>
                    <a:pt x="167" y="1"/>
                  </a:moveTo>
                  <a:cubicBezTo>
                    <a:pt x="151" y="1"/>
                    <a:pt x="138" y="7"/>
                    <a:pt x="126" y="20"/>
                  </a:cubicBezTo>
                  <a:cubicBezTo>
                    <a:pt x="76" y="20"/>
                    <a:pt x="51" y="45"/>
                    <a:pt x="26" y="95"/>
                  </a:cubicBezTo>
                  <a:cubicBezTo>
                    <a:pt x="1" y="170"/>
                    <a:pt x="51" y="245"/>
                    <a:pt x="126" y="270"/>
                  </a:cubicBezTo>
                  <a:lnTo>
                    <a:pt x="1404" y="771"/>
                  </a:lnTo>
                  <a:cubicBezTo>
                    <a:pt x="1412" y="780"/>
                    <a:pt x="1424" y="783"/>
                    <a:pt x="1436" y="783"/>
                  </a:cubicBezTo>
                  <a:cubicBezTo>
                    <a:pt x="1460" y="783"/>
                    <a:pt x="1488" y="771"/>
                    <a:pt x="1504" y="771"/>
                  </a:cubicBezTo>
                  <a:lnTo>
                    <a:pt x="1529" y="771"/>
                  </a:lnTo>
                  <a:cubicBezTo>
                    <a:pt x="1479" y="696"/>
                    <a:pt x="1454" y="646"/>
                    <a:pt x="1404" y="596"/>
                  </a:cubicBezTo>
                  <a:cubicBezTo>
                    <a:pt x="1379" y="546"/>
                    <a:pt x="1354" y="496"/>
                    <a:pt x="1304" y="446"/>
                  </a:cubicBezTo>
                  <a:lnTo>
                    <a:pt x="226" y="20"/>
                  </a:lnTo>
                  <a:cubicBezTo>
                    <a:pt x="201" y="7"/>
                    <a:pt x="18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6643231" y="1416218"/>
              <a:ext cx="1333185" cy="999402"/>
            </a:xfrm>
            <a:custGeom>
              <a:avLst/>
              <a:gdLst/>
              <a:ahLst/>
              <a:cxnLst/>
              <a:rect l="l" t="t" r="r" b="b"/>
              <a:pathLst>
                <a:path w="17119" h="12833" extrusionOk="0">
                  <a:moveTo>
                    <a:pt x="5414" y="677"/>
                  </a:moveTo>
                  <a:cubicBezTo>
                    <a:pt x="5439" y="702"/>
                    <a:pt x="5464" y="702"/>
                    <a:pt x="5489" y="727"/>
                  </a:cubicBezTo>
                  <a:cubicBezTo>
                    <a:pt x="5865" y="928"/>
                    <a:pt x="6116" y="1254"/>
                    <a:pt x="6216" y="1655"/>
                  </a:cubicBezTo>
                  <a:cubicBezTo>
                    <a:pt x="6366" y="2231"/>
                    <a:pt x="6015" y="3133"/>
                    <a:pt x="5514" y="3484"/>
                  </a:cubicBezTo>
                  <a:cubicBezTo>
                    <a:pt x="5386" y="3570"/>
                    <a:pt x="5217" y="3647"/>
                    <a:pt x="5021" y="3647"/>
                  </a:cubicBezTo>
                  <a:cubicBezTo>
                    <a:pt x="4873" y="3647"/>
                    <a:pt x="4709" y="3603"/>
                    <a:pt x="4537" y="3484"/>
                  </a:cubicBezTo>
                  <a:cubicBezTo>
                    <a:pt x="4161" y="3234"/>
                    <a:pt x="4136" y="2707"/>
                    <a:pt x="4211" y="2331"/>
                  </a:cubicBezTo>
                  <a:cubicBezTo>
                    <a:pt x="4361" y="1680"/>
                    <a:pt x="4812" y="1078"/>
                    <a:pt x="5414" y="677"/>
                  </a:cubicBezTo>
                  <a:close/>
                  <a:moveTo>
                    <a:pt x="7585" y="1"/>
                  </a:moveTo>
                  <a:cubicBezTo>
                    <a:pt x="7097" y="1"/>
                    <a:pt x="6609" y="74"/>
                    <a:pt x="6141" y="226"/>
                  </a:cubicBezTo>
                  <a:cubicBezTo>
                    <a:pt x="5890" y="326"/>
                    <a:pt x="5639" y="427"/>
                    <a:pt x="5414" y="577"/>
                  </a:cubicBezTo>
                  <a:cubicBezTo>
                    <a:pt x="5118" y="450"/>
                    <a:pt x="4782" y="387"/>
                    <a:pt x="4429" y="387"/>
                  </a:cubicBezTo>
                  <a:cubicBezTo>
                    <a:pt x="4154" y="387"/>
                    <a:pt x="3869" y="425"/>
                    <a:pt x="3584" y="502"/>
                  </a:cubicBezTo>
                  <a:cubicBezTo>
                    <a:pt x="2306" y="878"/>
                    <a:pt x="0" y="2106"/>
                    <a:pt x="527" y="4111"/>
                  </a:cubicBezTo>
                  <a:lnTo>
                    <a:pt x="602" y="4086"/>
                  </a:lnTo>
                  <a:cubicBezTo>
                    <a:pt x="101" y="2156"/>
                    <a:pt x="2356" y="953"/>
                    <a:pt x="3609" y="577"/>
                  </a:cubicBezTo>
                  <a:cubicBezTo>
                    <a:pt x="3873" y="500"/>
                    <a:pt x="4140" y="462"/>
                    <a:pt x="4399" y="462"/>
                  </a:cubicBezTo>
                  <a:cubicBezTo>
                    <a:pt x="4730" y="462"/>
                    <a:pt x="5046" y="525"/>
                    <a:pt x="5314" y="652"/>
                  </a:cubicBezTo>
                  <a:cubicBezTo>
                    <a:pt x="4712" y="1053"/>
                    <a:pt x="4286" y="1655"/>
                    <a:pt x="4136" y="2306"/>
                  </a:cubicBezTo>
                  <a:cubicBezTo>
                    <a:pt x="4035" y="2707"/>
                    <a:pt x="4086" y="3284"/>
                    <a:pt x="4487" y="3559"/>
                  </a:cubicBezTo>
                  <a:cubicBezTo>
                    <a:pt x="4684" y="3691"/>
                    <a:pt x="4867" y="3741"/>
                    <a:pt x="5031" y="3741"/>
                  </a:cubicBezTo>
                  <a:cubicBezTo>
                    <a:pt x="5243" y="3741"/>
                    <a:pt x="5423" y="3658"/>
                    <a:pt x="5564" y="3559"/>
                  </a:cubicBezTo>
                  <a:cubicBezTo>
                    <a:pt x="6091" y="3183"/>
                    <a:pt x="6467" y="2231"/>
                    <a:pt x="6291" y="1655"/>
                  </a:cubicBezTo>
                  <a:cubicBezTo>
                    <a:pt x="6191" y="1203"/>
                    <a:pt x="5915" y="878"/>
                    <a:pt x="5539" y="652"/>
                  </a:cubicBezTo>
                  <a:cubicBezTo>
                    <a:pt x="5514" y="652"/>
                    <a:pt x="5514" y="627"/>
                    <a:pt x="5489" y="627"/>
                  </a:cubicBezTo>
                  <a:cubicBezTo>
                    <a:pt x="5715" y="502"/>
                    <a:pt x="5940" y="376"/>
                    <a:pt x="6166" y="301"/>
                  </a:cubicBezTo>
                  <a:cubicBezTo>
                    <a:pt x="6622" y="149"/>
                    <a:pt x="7102" y="75"/>
                    <a:pt x="7584" y="75"/>
                  </a:cubicBezTo>
                  <a:cubicBezTo>
                    <a:pt x="8928" y="75"/>
                    <a:pt x="10294" y="647"/>
                    <a:pt x="11254" y="1680"/>
                  </a:cubicBezTo>
                  <a:cubicBezTo>
                    <a:pt x="11980" y="2457"/>
                    <a:pt x="12331" y="3384"/>
                    <a:pt x="12181" y="4236"/>
                  </a:cubicBezTo>
                  <a:cubicBezTo>
                    <a:pt x="12056" y="4988"/>
                    <a:pt x="11604" y="5640"/>
                    <a:pt x="11153" y="6241"/>
                  </a:cubicBezTo>
                  <a:cubicBezTo>
                    <a:pt x="10652" y="6943"/>
                    <a:pt x="10126" y="7645"/>
                    <a:pt x="10050" y="8547"/>
                  </a:cubicBezTo>
                  <a:cubicBezTo>
                    <a:pt x="10000" y="9173"/>
                    <a:pt x="10201" y="9750"/>
                    <a:pt x="10627" y="10076"/>
                  </a:cubicBezTo>
                  <a:cubicBezTo>
                    <a:pt x="10889" y="10281"/>
                    <a:pt x="11248" y="10389"/>
                    <a:pt x="11643" y="10389"/>
                  </a:cubicBezTo>
                  <a:cubicBezTo>
                    <a:pt x="11777" y="10389"/>
                    <a:pt x="11915" y="10377"/>
                    <a:pt x="12056" y="10351"/>
                  </a:cubicBezTo>
                  <a:cubicBezTo>
                    <a:pt x="12457" y="10251"/>
                    <a:pt x="12883" y="10076"/>
                    <a:pt x="13259" y="9925"/>
                  </a:cubicBezTo>
                  <a:cubicBezTo>
                    <a:pt x="13810" y="9689"/>
                    <a:pt x="14376" y="9437"/>
                    <a:pt x="14946" y="9437"/>
                  </a:cubicBezTo>
                  <a:cubicBezTo>
                    <a:pt x="15102" y="9437"/>
                    <a:pt x="15258" y="9456"/>
                    <a:pt x="15414" y="9499"/>
                  </a:cubicBezTo>
                  <a:cubicBezTo>
                    <a:pt x="15990" y="9650"/>
                    <a:pt x="16517" y="10126"/>
                    <a:pt x="16792" y="10803"/>
                  </a:cubicBezTo>
                  <a:cubicBezTo>
                    <a:pt x="17043" y="11429"/>
                    <a:pt x="17018" y="12106"/>
                    <a:pt x="16993" y="12808"/>
                  </a:cubicBezTo>
                  <a:lnTo>
                    <a:pt x="16993" y="12833"/>
                  </a:lnTo>
                  <a:lnTo>
                    <a:pt x="17068" y="12833"/>
                  </a:lnTo>
                  <a:lnTo>
                    <a:pt x="17068" y="12808"/>
                  </a:lnTo>
                  <a:cubicBezTo>
                    <a:pt x="17093" y="12131"/>
                    <a:pt x="17118" y="11429"/>
                    <a:pt x="16868" y="10752"/>
                  </a:cubicBezTo>
                  <a:cubicBezTo>
                    <a:pt x="16592" y="10076"/>
                    <a:pt x="16066" y="9574"/>
                    <a:pt x="15439" y="9399"/>
                  </a:cubicBezTo>
                  <a:cubicBezTo>
                    <a:pt x="15281" y="9363"/>
                    <a:pt x="15124" y="9347"/>
                    <a:pt x="14970" y="9347"/>
                  </a:cubicBezTo>
                  <a:cubicBezTo>
                    <a:pt x="14367" y="9347"/>
                    <a:pt x="13792" y="9591"/>
                    <a:pt x="13233" y="9850"/>
                  </a:cubicBezTo>
                  <a:cubicBezTo>
                    <a:pt x="12832" y="10001"/>
                    <a:pt x="12431" y="10176"/>
                    <a:pt x="12056" y="10251"/>
                  </a:cubicBezTo>
                  <a:cubicBezTo>
                    <a:pt x="11897" y="10287"/>
                    <a:pt x="11743" y="10304"/>
                    <a:pt x="11596" y="10304"/>
                  </a:cubicBezTo>
                  <a:cubicBezTo>
                    <a:pt x="11231" y="10304"/>
                    <a:pt x="10909" y="10197"/>
                    <a:pt x="10677" y="10001"/>
                  </a:cubicBezTo>
                  <a:cubicBezTo>
                    <a:pt x="10276" y="9700"/>
                    <a:pt x="10076" y="9148"/>
                    <a:pt x="10126" y="8547"/>
                  </a:cubicBezTo>
                  <a:cubicBezTo>
                    <a:pt x="10201" y="7670"/>
                    <a:pt x="10727" y="6968"/>
                    <a:pt x="11203" y="6291"/>
                  </a:cubicBezTo>
                  <a:cubicBezTo>
                    <a:pt x="11680" y="5665"/>
                    <a:pt x="12131" y="5038"/>
                    <a:pt x="12281" y="4236"/>
                  </a:cubicBezTo>
                  <a:cubicBezTo>
                    <a:pt x="12406" y="3384"/>
                    <a:pt x="12056" y="2432"/>
                    <a:pt x="11304" y="1630"/>
                  </a:cubicBezTo>
                  <a:cubicBezTo>
                    <a:pt x="10325" y="577"/>
                    <a:pt x="8952" y="1"/>
                    <a:pt x="7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7507881" y="2239825"/>
              <a:ext cx="240096" cy="64560"/>
            </a:xfrm>
            <a:custGeom>
              <a:avLst/>
              <a:gdLst/>
              <a:ahLst/>
              <a:cxnLst/>
              <a:rect l="l" t="t" r="r" b="b"/>
              <a:pathLst>
                <a:path w="3083" h="829" extrusionOk="0">
                  <a:moveTo>
                    <a:pt x="1554" y="1"/>
                  </a:moveTo>
                  <a:cubicBezTo>
                    <a:pt x="1379" y="1"/>
                    <a:pt x="1228" y="1"/>
                    <a:pt x="1078" y="51"/>
                  </a:cubicBezTo>
                  <a:cubicBezTo>
                    <a:pt x="1028" y="76"/>
                    <a:pt x="978" y="76"/>
                    <a:pt x="927" y="101"/>
                  </a:cubicBezTo>
                  <a:cubicBezTo>
                    <a:pt x="552" y="227"/>
                    <a:pt x="226" y="502"/>
                    <a:pt x="0" y="828"/>
                  </a:cubicBezTo>
                  <a:lnTo>
                    <a:pt x="3083" y="828"/>
                  </a:lnTo>
                  <a:cubicBezTo>
                    <a:pt x="2857" y="477"/>
                    <a:pt x="2506" y="201"/>
                    <a:pt x="2105" y="76"/>
                  </a:cubicBezTo>
                  <a:cubicBezTo>
                    <a:pt x="2055" y="51"/>
                    <a:pt x="2005" y="51"/>
                    <a:pt x="1955" y="26"/>
                  </a:cubicBezTo>
                  <a:cubicBezTo>
                    <a:pt x="1805" y="1"/>
                    <a:pt x="1679" y="1"/>
                    <a:pt x="15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7435613" y="1961889"/>
              <a:ext cx="175770" cy="326852"/>
            </a:xfrm>
            <a:custGeom>
              <a:avLst/>
              <a:gdLst/>
              <a:ahLst/>
              <a:cxnLst/>
              <a:rect l="l" t="t" r="r" b="b"/>
              <a:pathLst>
                <a:path w="2257" h="4197" extrusionOk="0">
                  <a:moveTo>
                    <a:pt x="94" y="1"/>
                  </a:moveTo>
                  <a:cubicBezTo>
                    <a:pt x="80" y="1"/>
                    <a:pt x="66" y="4"/>
                    <a:pt x="51" y="11"/>
                  </a:cubicBezTo>
                  <a:cubicBezTo>
                    <a:pt x="26" y="36"/>
                    <a:pt x="1" y="86"/>
                    <a:pt x="26" y="111"/>
                  </a:cubicBezTo>
                  <a:lnTo>
                    <a:pt x="2106" y="4146"/>
                  </a:lnTo>
                  <a:cubicBezTo>
                    <a:pt x="2106" y="4171"/>
                    <a:pt x="2156" y="4197"/>
                    <a:pt x="2181" y="4197"/>
                  </a:cubicBezTo>
                  <a:lnTo>
                    <a:pt x="2206" y="4197"/>
                  </a:lnTo>
                  <a:cubicBezTo>
                    <a:pt x="2256" y="4171"/>
                    <a:pt x="2256" y="4121"/>
                    <a:pt x="2231" y="4096"/>
                  </a:cubicBezTo>
                  <a:lnTo>
                    <a:pt x="151" y="36"/>
                  </a:lnTo>
                  <a:cubicBezTo>
                    <a:pt x="151" y="18"/>
                    <a:pt x="126" y="1"/>
                    <a:pt x="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638634" y="1966639"/>
              <a:ext cx="121100" cy="337755"/>
            </a:xfrm>
            <a:custGeom>
              <a:avLst/>
              <a:gdLst/>
              <a:ahLst/>
              <a:cxnLst/>
              <a:rect l="l" t="t" r="r" b="b"/>
              <a:pathLst>
                <a:path w="1555" h="4337" extrusionOk="0">
                  <a:moveTo>
                    <a:pt x="1479" y="0"/>
                  </a:moveTo>
                  <a:cubicBezTo>
                    <a:pt x="1429" y="0"/>
                    <a:pt x="1404" y="0"/>
                    <a:pt x="1379" y="50"/>
                  </a:cubicBezTo>
                  <a:lnTo>
                    <a:pt x="276" y="3534"/>
                  </a:lnTo>
                  <a:lnTo>
                    <a:pt x="0" y="4336"/>
                  </a:lnTo>
                  <a:lnTo>
                    <a:pt x="176" y="4336"/>
                  </a:lnTo>
                  <a:lnTo>
                    <a:pt x="426" y="3584"/>
                  </a:lnTo>
                  <a:lnTo>
                    <a:pt x="1529" y="100"/>
                  </a:lnTo>
                  <a:cubicBezTo>
                    <a:pt x="1554" y="50"/>
                    <a:pt x="1529" y="25"/>
                    <a:pt x="14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6094755" y="2302280"/>
              <a:ext cx="2008539" cy="1315662"/>
            </a:xfrm>
            <a:custGeom>
              <a:avLst/>
              <a:gdLst/>
              <a:ahLst/>
              <a:cxnLst/>
              <a:rect l="l" t="t" r="r" b="b"/>
              <a:pathLst>
                <a:path w="25791" h="16894" extrusionOk="0">
                  <a:moveTo>
                    <a:pt x="51" y="1"/>
                  </a:moveTo>
                  <a:lnTo>
                    <a:pt x="1" y="16893"/>
                  </a:lnTo>
                  <a:lnTo>
                    <a:pt x="25364" y="16793"/>
                  </a:lnTo>
                  <a:lnTo>
                    <a:pt x="257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6180652" y="2358896"/>
              <a:ext cx="1836741" cy="1161465"/>
            </a:xfrm>
            <a:custGeom>
              <a:avLst/>
              <a:gdLst/>
              <a:ahLst/>
              <a:cxnLst/>
              <a:rect l="l" t="t" r="r" b="b"/>
              <a:pathLst>
                <a:path w="23585" h="14914" extrusionOk="0">
                  <a:moveTo>
                    <a:pt x="51" y="1"/>
                  </a:moveTo>
                  <a:lnTo>
                    <a:pt x="0" y="14913"/>
                  </a:lnTo>
                  <a:lnTo>
                    <a:pt x="0" y="14913"/>
                  </a:lnTo>
                  <a:lnTo>
                    <a:pt x="23209" y="14813"/>
                  </a:lnTo>
                  <a:lnTo>
                    <a:pt x="23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6278229" y="2427192"/>
              <a:ext cx="1313638" cy="940916"/>
            </a:xfrm>
            <a:custGeom>
              <a:avLst/>
              <a:gdLst/>
              <a:ahLst/>
              <a:cxnLst/>
              <a:rect l="l" t="t" r="r" b="b"/>
              <a:pathLst>
                <a:path w="16868" h="12082" extrusionOk="0">
                  <a:moveTo>
                    <a:pt x="1153" y="1"/>
                  </a:moveTo>
                  <a:cubicBezTo>
                    <a:pt x="527" y="1"/>
                    <a:pt x="26" y="502"/>
                    <a:pt x="26" y="1129"/>
                  </a:cubicBezTo>
                  <a:lnTo>
                    <a:pt x="1" y="10978"/>
                  </a:lnTo>
                  <a:cubicBezTo>
                    <a:pt x="1" y="11580"/>
                    <a:pt x="502" y="12081"/>
                    <a:pt x="1128" y="12081"/>
                  </a:cubicBezTo>
                  <a:lnTo>
                    <a:pt x="15514" y="12031"/>
                  </a:lnTo>
                  <a:cubicBezTo>
                    <a:pt x="16116" y="12031"/>
                    <a:pt x="16617" y="11530"/>
                    <a:pt x="16617" y="10928"/>
                  </a:cubicBezTo>
                  <a:lnTo>
                    <a:pt x="16843" y="1154"/>
                  </a:lnTo>
                  <a:cubicBezTo>
                    <a:pt x="16868" y="527"/>
                    <a:pt x="16367" y="1"/>
                    <a:pt x="15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6340685" y="2739549"/>
              <a:ext cx="497793" cy="167904"/>
            </a:xfrm>
            <a:custGeom>
              <a:avLst/>
              <a:gdLst/>
              <a:ahLst/>
              <a:cxnLst/>
              <a:rect l="l" t="t" r="r" b="b"/>
              <a:pathLst>
                <a:path w="6392" h="2156" extrusionOk="0">
                  <a:moveTo>
                    <a:pt x="1730" y="0"/>
                  </a:moveTo>
                  <a:lnTo>
                    <a:pt x="1730" y="877"/>
                  </a:lnTo>
                  <a:lnTo>
                    <a:pt x="752" y="877"/>
                  </a:lnTo>
                  <a:lnTo>
                    <a:pt x="752" y="1654"/>
                  </a:lnTo>
                  <a:lnTo>
                    <a:pt x="1" y="1654"/>
                  </a:lnTo>
                  <a:lnTo>
                    <a:pt x="1" y="2155"/>
                  </a:lnTo>
                  <a:lnTo>
                    <a:pt x="6392" y="2155"/>
                  </a:lnTo>
                  <a:lnTo>
                    <a:pt x="6392" y="1554"/>
                  </a:lnTo>
                  <a:lnTo>
                    <a:pt x="5314" y="1554"/>
                  </a:lnTo>
                  <a:lnTo>
                    <a:pt x="5314" y="752"/>
                  </a:lnTo>
                  <a:lnTo>
                    <a:pt x="3935" y="752"/>
                  </a:lnTo>
                  <a:lnTo>
                    <a:pt x="3935" y="326"/>
                  </a:lnTo>
                  <a:lnTo>
                    <a:pt x="2858" y="326"/>
                  </a:lnTo>
                  <a:lnTo>
                    <a:pt x="28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012127" y="2969825"/>
              <a:ext cx="497793" cy="167904"/>
            </a:xfrm>
            <a:custGeom>
              <a:avLst/>
              <a:gdLst/>
              <a:ahLst/>
              <a:cxnLst/>
              <a:rect l="l" t="t" r="r" b="b"/>
              <a:pathLst>
                <a:path w="6392" h="2156" extrusionOk="0">
                  <a:moveTo>
                    <a:pt x="1730" y="0"/>
                  </a:moveTo>
                  <a:lnTo>
                    <a:pt x="1730" y="878"/>
                  </a:lnTo>
                  <a:lnTo>
                    <a:pt x="752" y="878"/>
                  </a:lnTo>
                  <a:lnTo>
                    <a:pt x="752" y="1655"/>
                  </a:lnTo>
                  <a:lnTo>
                    <a:pt x="0" y="1655"/>
                  </a:lnTo>
                  <a:lnTo>
                    <a:pt x="0" y="2156"/>
                  </a:lnTo>
                  <a:lnTo>
                    <a:pt x="6391" y="2156"/>
                  </a:lnTo>
                  <a:lnTo>
                    <a:pt x="6391" y="1554"/>
                  </a:lnTo>
                  <a:lnTo>
                    <a:pt x="5313" y="1554"/>
                  </a:lnTo>
                  <a:lnTo>
                    <a:pt x="5313" y="752"/>
                  </a:lnTo>
                  <a:lnTo>
                    <a:pt x="3935" y="752"/>
                  </a:lnTo>
                  <a:lnTo>
                    <a:pt x="3935" y="326"/>
                  </a:lnTo>
                  <a:lnTo>
                    <a:pt x="2857" y="326"/>
                  </a:lnTo>
                  <a:lnTo>
                    <a:pt x="28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6586616" y="2917104"/>
              <a:ext cx="128887" cy="128887"/>
            </a:xfrm>
            <a:custGeom>
              <a:avLst/>
              <a:gdLst/>
              <a:ahLst/>
              <a:cxnLst/>
              <a:rect l="l" t="t" r="r" b="b"/>
              <a:pathLst>
                <a:path w="1655" h="1655" extrusionOk="0">
                  <a:moveTo>
                    <a:pt x="251" y="1"/>
                  </a:moveTo>
                  <a:lnTo>
                    <a:pt x="251" y="251"/>
                  </a:lnTo>
                  <a:lnTo>
                    <a:pt x="0" y="251"/>
                  </a:lnTo>
                  <a:lnTo>
                    <a:pt x="0" y="728"/>
                  </a:lnTo>
                  <a:lnTo>
                    <a:pt x="251" y="728"/>
                  </a:lnTo>
                  <a:lnTo>
                    <a:pt x="251" y="953"/>
                  </a:lnTo>
                  <a:lnTo>
                    <a:pt x="1178" y="953"/>
                  </a:lnTo>
                  <a:lnTo>
                    <a:pt x="1178" y="1429"/>
                  </a:lnTo>
                  <a:lnTo>
                    <a:pt x="477" y="1429"/>
                  </a:lnTo>
                  <a:lnTo>
                    <a:pt x="477" y="1179"/>
                  </a:lnTo>
                  <a:lnTo>
                    <a:pt x="0" y="1179"/>
                  </a:lnTo>
                  <a:lnTo>
                    <a:pt x="0" y="1429"/>
                  </a:lnTo>
                  <a:lnTo>
                    <a:pt x="251" y="1429"/>
                  </a:lnTo>
                  <a:lnTo>
                    <a:pt x="251" y="1655"/>
                  </a:lnTo>
                  <a:lnTo>
                    <a:pt x="1429" y="1655"/>
                  </a:lnTo>
                  <a:lnTo>
                    <a:pt x="1429" y="1429"/>
                  </a:lnTo>
                  <a:lnTo>
                    <a:pt x="1655" y="1429"/>
                  </a:lnTo>
                  <a:lnTo>
                    <a:pt x="1655" y="953"/>
                  </a:lnTo>
                  <a:lnTo>
                    <a:pt x="1429" y="953"/>
                  </a:lnTo>
                  <a:lnTo>
                    <a:pt x="1429" y="728"/>
                  </a:lnTo>
                  <a:lnTo>
                    <a:pt x="477" y="728"/>
                  </a:lnTo>
                  <a:lnTo>
                    <a:pt x="477" y="251"/>
                  </a:lnTo>
                  <a:lnTo>
                    <a:pt x="1178" y="251"/>
                  </a:lnTo>
                  <a:lnTo>
                    <a:pt x="1178" y="477"/>
                  </a:lnTo>
                  <a:lnTo>
                    <a:pt x="1655" y="477"/>
                  </a:lnTo>
                  <a:lnTo>
                    <a:pt x="1655" y="251"/>
                  </a:lnTo>
                  <a:lnTo>
                    <a:pt x="1429" y="251"/>
                  </a:lnTo>
                  <a:lnTo>
                    <a:pt x="1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6752490" y="2917104"/>
              <a:ext cx="109418" cy="128887"/>
            </a:xfrm>
            <a:custGeom>
              <a:avLst/>
              <a:gdLst/>
              <a:ahLst/>
              <a:cxnLst/>
              <a:rect l="l" t="t" r="r" b="b"/>
              <a:pathLst>
                <a:path w="1405" h="1655" extrusionOk="0">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6879349" y="2917104"/>
              <a:ext cx="128965" cy="128887"/>
            </a:xfrm>
            <a:custGeom>
              <a:avLst/>
              <a:gdLst/>
              <a:ahLst/>
              <a:cxnLst/>
              <a:rect l="l" t="t" r="r" b="b"/>
              <a:pathLst>
                <a:path w="1656" h="1655" extrusionOk="0">
                  <a:moveTo>
                    <a:pt x="953" y="251"/>
                  </a:moveTo>
                  <a:lnTo>
                    <a:pt x="953" y="477"/>
                  </a:lnTo>
                  <a:lnTo>
                    <a:pt x="1179" y="477"/>
                  </a:lnTo>
                  <a:lnTo>
                    <a:pt x="1179" y="953"/>
                  </a:lnTo>
                  <a:lnTo>
                    <a:pt x="477" y="953"/>
                  </a:lnTo>
                  <a:lnTo>
                    <a:pt x="477" y="477"/>
                  </a:lnTo>
                  <a:lnTo>
                    <a:pt x="728" y="477"/>
                  </a:lnTo>
                  <a:lnTo>
                    <a:pt x="728" y="251"/>
                  </a:lnTo>
                  <a:close/>
                  <a:moveTo>
                    <a:pt x="477" y="1"/>
                  </a:moveTo>
                  <a:lnTo>
                    <a:pt x="477" y="251"/>
                  </a:lnTo>
                  <a:lnTo>
                    <a:pt x="252" y="251"/>
                  </a:lnTo>
                  <a:lnTo>
                    <a:pt x="252" y="477"/>
                  </a:lnTo>
                  <a:lnTo>
                    <a:pt x="1" y="477"/>
                  </a:lnTo>
                  <a:lnTo>
                    <a:pt x="1" y="1655"/>
                  </a:lnTo>
                  <a:lnTo>
                    <a:pt x="477" y="1655"/>
                  </a:lnTo>
                  <a:lnTo>
                    <a:pt x="477" y="1179"/>
                  </a:lnTo>
                  <a:lnTo>
                    <a:pt x="1179" y="1179"/>
                  </a:lnTo>
                  <a:lnTo>
                    <a:pt x="1179" y="1655"/>
                  </a:lnTo>
                  <a:lnTo>
                    <a:pt x="1655" y="1655"/>
                  </a:lnTo>
                  <a:lnTo>
                    <a:pt x="1655" y="477"/>
                  </a:lnTo>
                  <a:lnTo>
                    <a:pt x="1429" y="477"/>
                  </a:lnTo>
                  <a:lnTo>
                    <a:pt x="1429" y="251"/>
                  </a:lnTo>
                  <a:lnTo>
                    <a:pt x="1179" y="251"/>
                  </a:lnTo>
                  <a:lnTo>
                    <a:pt x="11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7025755" y="2917104"/>
              <a:ext cx="128887" cy="128887"/>
            </a:xfrm>
            <a:custGeom>
              <a:avLst/>
              <a:gdLst/>
              <a:ahLst/>
              <a:cxnLst/>
              <a:rect l="l" t="t" r="r" b="b"/>
              <a:pathLst>
                <a:path w="1655" h="1655" extrusionOk="0">
                  <a:moveTo>
                    <a:pt x="1179" y="251"/>
                  </a:moveTo>
                  <a:lnTo>
                    <a:pt x="1179" y="728"/>
                  </a:lnTo>
                  <a:lnTo>
                    <a:pt x="953" y="728"/>
                  </a:lnTo>
                  <a:lnTo>
                    <a:pt x="953" y="953"/>
                  </a:lnTo>
                  <a:lnTo>
                    <a:pt x="477" y="953"/>
                  </a:lnTo>
                  <a:lnTo>
                    <a:pt x="477" y="251"/>
                  </a:lnTo>
                  <a:close/>
                  <a:moveTo>
                    <a:pt x="1" y="1"/>
                  </a:moveTo>
                  <a:lnTo>
                    <a:pt x="1" y="1655"/>
                  </a:lnTo>
                  <a:lnTo>
                    <a:pt x="477" y="1655"/>
                  </a:lnTo>
                  <a:lnTo>
                    <a:pt x="477" y="1179"/>
                  </a:lnTo>
                  <a:lnTo>
                    <a:pt x="727" y="1179"/>
                  </a:lnTo>
                  <a:lnTo>
                    <a:pt x="727" y="1429"/>
                  </a:lnTo>
                  <a:lnTo>
                    <a:pt x="953" y="1429"/>
                  </a:lnTo>
                  <a:lnTo>
                    <a:pt x="953" y="1655"/>
                  </a:lnTo>
                  <a:lnTo>
                    <a:pt x="1655" y="1655"/>
                  </a:lnTo>
                  <a:lnTo>
                    <a:pt x="1655" y="1429"/>
                  </a:lnTo>
                  <a:lnTo>
                    <a:pt x="1429" y="1429"/>
                  </a:lnTo>
                  <a:lnTo>
                    <a:pt x="1429" y="1179"/>
                  </a:lnTo>
                  <a:lnTo>
                    <a:pt x="1179" y="1179"/>
                  </a:lnTo>
                  <a:lnTo>
                    <a:pt x="1179" y="953"/>
                  </a:lnTo>
                  <a:lnTo>
                    <a:pt x="1655" y="953"/>
                  </a:lnTo>
                  <a:lnTo>
                    <a:pt x="1655" y="251"/>
                  </a:lnTo>
                  <a:lnTo>
                    <a:pt x="1429" y="251"/>
                  </a:lnTo>
                  <a:lnTo>
                    <a:pt x="1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7191629" y="2917104"/>
              <a:ext cx="109418" cy="128887"/>
            </a:xfrm>
            <a:custGeom>
              <a:avLst/>
              <a:gdLst/>
              <a:ahLst/>
              <a:cxnLst/>
              <a:rect l="l" t="t" r="r" b="b"/>
              <a:pathLst>
                <a:path w="1405" h="1655" extrusionOk="0">
                  <a:moveTo>
                    <a:pt x="1" y="1"/>
                  </a:moveTo>
                  <a:lnTo>
                    <a:pt x="1" y="251"/>
                  </a:lnTo>
                  <a:lnTo>
                    <a:pt x="477" y="251"/>
                  </a:lnTo>
                  <a:lnTo>
                    <a:pt x="477" y="1655"/>
                  </a:lnTo>
                  <a:lnTo>
                    <a:pt x="928" y="1655"/>
                  </a:lnTo>
                  <a:lnTo>
                    <a:pt x="928" y="251"/>
                  </a:lnTo>
                  <a:lnTo>
                    <a:pt x="1404" y="251"/>
                  </a:lnTo>
                  <a:lnTo>
                    <a:pt x="1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6586616" y="2749283"/>
              <a:ext cx="128887" cy="128887"/>
            </a:xfrm>
            <a:custGeom>
              <a:avLst/>
              <a:gdLst/>
              <a:ahLst/>
              <a:cxnLst/>
              <a:rect l="l" t="t" r="r" b="b"/>
              <a:pathLst>
                <a:path w="1655" h="1655" extrusionOk="0">
                  <a:moveTo>
                    <a:pt x="1178" y="251"/>
                  </a:moveTo>
                  <a:lnTo>
                    <a:pt x="1178" y="953"/>
                  </a:lnTo>
                  <a:lnTo>
                    <a:pt x="477" y="953"/>
                  </a:lnTo>
                  <a:lnTo>
                    <a:pt x="477" y="251"/>
                  </a:lnTo>
                  <a:close/>
                  <a:moveTo>
                    <a:pt x="0" y="0"/>
                  </a:moveTo>
                  <a:lnTo>
                    <a:pt x="0" y="1654"/>
                  </a:lnTo>
                  <a:lnTo>
                    <a:pt x="477" y="1654"/>
                  </a:lnTo>
                  <a:lnTo>
                    <a:pt x="477" y="1178"/>
                  </a:lnTo>
                  <a:lnTo>
                    <a:pt x="1429" y="1178"/>
                  </a:lnTo>
                  <a:lnTo>
                    <a:pt x="1429" y="953"/>
                  </a:lnTo>
                  <a:lnTo>
                    <a:pt x="1655" y="953"/>
                  </a:lnTo>
                  <a:lnTo>
                    <a:pt x="1655"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6733021" y="2749283"/>
              <a:ext cx="128887" cy="128887"/>
            </a:xfrm>
            <a:custGeom>
              <a:avLst/>
              <a:gdLst/>
              <a:ahLst/>
              <a:cxnLst/>
              <a:rect l="l" t="t" r="r" b="b"/>
              <a:pathLst>
                <a:path w="1655" h="1655" extrusionOk="0">
                  <a:moveTo>
                    <a:pt x="1178" y="251"/>
                  </a:moveTo>
                  <a:lnTo>
                    <a:pt x="1178" y="702"/>
                  </a:lnTo>
                  <a:lnTo>
                    <a:pt x="953" y="702"/>
                  </a:lnTo>
                  <a:lnTo>
                    <a:pt x="953" y="953"/>
                  </a:lnTo>
                  <a:lnTo>
                    <a:pt x="476" y="953"/>
                  </a:lnTo>
                  <a:lnTo>
                    <a:pt x="476" y="251"/>
                  </a:lnTo>
                  <a:close/>
                  <a:moveTo>
                    <a:pt x="0" y="0"/>
                  </a:moveTo>
                  <a:lnTo>
                    <a:pt x="0" y="1654"/>
                  </a:lnTo>
                  <a:lnTo>
                    <a:pt x="476" y="1654"/>
                  </a:lnTo>
                  <a:lnTo>
                    <a:pt x="476" y="1178"/>
                  </a:lnTo>
                  <a:lnTo>
                    <a:pt x="727" y="1178"/>
                  </a:lnTo>
                  <a:lnTo>
                    <a:pt x="727" y="1404"/>
                  </a:lnTo>
                  <a:lnTo>
                    <a:pt x="953" y="1404"/>
                  </a:lnTo>
                  <a:lnTo>
                    <a:pt x="953" y="1654"/>
                  </a:lnTo>
                  <a:lnTo>
                    <a:pt x="1654" y="1654"/>
                  </a:lnTo>
                  <a:lnTo>
                    <a:pt x="1654" y="1404"/>
                  </a:lnTo>
                  <a:lnTo>
                    <a:pt x="1429" y="1404"/>
                  </a:lnTo>
                  <a:lnTo>
                    <a:pt x="1429" y="1178"/>
                  </a:lnTo>
                  <a:lnTo>
                    <a:pt x="1178" y="1178"/>
                  </a:lnTo>
                  <a:lnTo>
                    <a:pt x="1178" y="953"/>
                  </a:lnTo>
                  <a:lnTo>
                    <a:pt x="1654" y="953"/>
                  </a:lnTo>
                  <a:lnTo>
                    <a:pt x="1654"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6879349" y="2749283"/>
              <a:ext cx="128965" cy="128887"/>
            </a:xfrm>
            <a:custGeom>
              <a:avLst/>
              <a:gdLst/>
              <a:ahLst/>
              <a:cxnLst/>
              <a:rect l="l" t="t" r="r" b="b"/>
              <a:pathLst>
                <a:path w="1656" h="1655" extrusionOk="0">
                  <a:moveTo>
                    <a:pt x="1" y="0"/>
                  </a:moveTo>
                  <a:lnTo>
                    <a:pt x="1" y="1654"/>
                  </a:lnTo>
                  <a:lnTo>
                    <a:pt x="1655" y="1654"/>
                  </a:lnTo>
                  <a:lnTo>
                    <a:pt x="1655" y="1404"/>
                  </a:lnTo>
                  <a:lnTo>
                    <a:pt x="477" y="1404"/>
                  </a:lnTo>
                  <a:lnTo>
                    <a:pt x="477" y="953"/>
                  </a:lnTo>
                  <a:lnTo>
                    <a:pt x="1429" y="953"/>
                  </a:lnTo>
                  <a:lnTo>
                    <a:pt x="1429" y="702"/>
                  </a:lnTo>
                  <a:lnTo>
                    <a:pt x="477" y="702"/>
                  </a:lnTo>
                  <a:lnTo>
                    <a:pt x="477" y="251"/>
                  </a:lnTo>
                  <a:lnTo>
                    <a:pt x="1655" y="251"/>
                  </a:lnTo>
                  <a:lnTo>
                    <a:pt x="16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7025755" y="2749283"/>
              <a:ext cx="128887" cy="128887"/>
            </a:xfrm>
            <a:custGeom>
              <a:avLst/>
              <a:gdLst/>
              <a:ahLst/>
              <a:cxnLst/>
              <a:rect l="l" t="t" r="r" b="b"/>
              <a:pathLst>
                <a:path w="1655" h="1655" extrusionOk="0">
                  <a:moveTo>
                    <a:pt x="251" y="0"/>
                  </a:moveTo>
                  <a:lnTo>
                    <a:pt x="251" y="251"/>
                  </a:lnTo>
                  <a:lnTo>
                    <a:pt x="1" y="251"/>
                  </a:lnTo>
                  <a:lnTo>
                    <a:pt x="1" y="702"/>
                  </a:lnTo>
                  <a:lnTo>
                    <a:pt x="251" y="702"/>
                  </a:lnTo>
                  <a:lnTo>
                    <a:pt x="251" y="953"/>
                  </a:lnTo>
                  <a:lnTo>
                    <a:pt x="1179" y="953"/>
                  </a:lnTo>
                  <a:lnTo>
                    <a:pt x="1179" y="1404"/>
                  </a:lnTo>
                  <a:lnTo>
                    <a:pt x="477" y="1404"/>
                  </a:lnTo>
                  <a:lnTo>
                    <a:pt x="477" y="1178"/>
                  </a:lnTo>
                  <a:lnTo>
                    <a:pt x="1" y="1178"/>
                  </a:lnTo>
                  <a:lnTo>
                    <a:pt x="1" y="1404"/>
                  </a:lnTo>
                  <a:lnTo>
                    <a:pt x="251" y="1404"/>
                  </a:lnTo>
                  <a:lnTo>
                    <a:pt x="251" y="1654"/>
                  </a:lnTo>
                  <a:lnTo>
                    <a:pt x="1429" y="1654"/>
                  </a:lnTo>
                  <a:lnTo>
                    <a:pt x="1429" y="1404"/>
                  </a:lnTo>
                  <a:lnTo>
                    <a:pt x="1655" y="1404"/>
                  </a:lnTo>
                  <a:lnTo>
                    <a:pt x="1655" y="953"/>
                  </a:lnTo>
                  <a:lnTo>
                    <a:pt x="1429" y="953"/>
                  </a:lnTo>
                  <a:lnTo>
                    <a:pt x="1429" y="702"/>
                  </a:lnTo>
                  <a:lnTo>
                    <a:pt x="477" y="702"/>
                  </a:lnTo>
                  <a:lnTo>
                    <a:pt x="477" y="251"/>
                  </a:lnTo>
                  <a:lnTo>
                    <a:pt x="1179" y="251"/>
                  </a:lnTo>
                  <a:lnTo>
                    <a:pt x="1179" y="477"/>
                  </a:lnTo>
                  <a:lnTo>
                    <a:pt x="1655" y="477"/>
                  </a:lnTo>
                  <a:lnTo>
                    <a:pt x="1655" y="251"/>
                  </a:lnTo>
                  <a:lnTo>
                    <a:pt x="1429" y="251"/>
                  </a:lnTo>
                  <a:lnTo>
                    <a:pt x="1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7174107" y="2749283"/>
              <a:ext cx="126940" cy="128887"/>
            </a:xfrm>
            <a:custGeom>
              <a:avLst/>
              <a:gdLst/>
              <a:ahLst/>
              <a:cxnLst/>
              <a:rect l="l" t="t" r="r" b="b"/>
              <a:pathLst>
                <a:path w="1630" h="1655" extrusionOk="0">
                  <a:moveTo>
                    <a:pt x="226" y="0"/>
                  </a:moveTo>
                  <a:lnTo>
                    <a:pt x="226" y="251"/>
                  </a:lnTo>
                  <a:lnTo>
                    <a:pt x="0" y="251"/>
                  </a:lnTo>
                  <a:lnTo>
                    <a:pt x="0" y="702"/>
                  </a:lnTo>
                  <a:lnTo>
                    <a:pt x="226" y="702"/>
                  </a:lnTo>
                  <a:lnTo>
                    <a:pt x="226" y="953"/>
                  </a:lnTo>
                  <a:lnTo>
                    <a:pt x="1153" y="953"/>
                  </a:lnTo>
                  <a:lnTo>
                    <a:pt x="1153" y="1404"/>
                  </a:lnTo>
                  <a:lnTo>
                    <a:pt x="452" y="1404"/>
                  </a:lnTo>
                  <a:lnTo>
                    <a:pt x="452" y="1178"/>
                  </a:lnTo>
                  <a:lnTo>
                    <a:pt x="0" y="1178"/>
                  </a:lnTo>
                  <a:lnTo>
                    <a:pt x="0" y="1404"/>
                  </a:lnTo>
                  <a:lnTo>
                    <a:pt x="226" y="1404"/>
                  </a:lnTo>
                  <a:lnTo>
                    <a:pt x="226" y="1654"/>
                  </a:lnTo>
                  <a:lnTo>
                    <a:pt x="1404" y="1654"/>
                  </a:lnTo>
                  <a:lnTo>
                    <a:pt x="1404" y="1404"/>
                  </a:lnTo>
                  <a:lnTo>
                    <a:pt x="1629" y="1404"/>
                  </a:lnTo>
                  <a:lnTo>
                    <a:pt x="1629" y="953"/>
                  </a:lnTo>
                  <a:lnTo>
                    <a:pt x="1404" y="953"/>
                  </a:lnTo>
                  <a:lnTo>
                    <a:pt x="1404" y="702"/>
                  </a:lnTo>
                  <a:lnTo>
                    <a:pt x="452" y="702"/>
                  </a:lnTo>
                  <a:lnTo>
                    <a:pt x="452" y="251"/>
                  </a:lnTo>
                  <a:lnTo>
                    <a:pt x="1153" y="251"/>
                  </a:lnTo>
                  <a:lnTo>
                    <a:pt x="1153" y="477"/>
                  </a:lnTo>
                  <a:lnTo>
                    <a:pt x="1629" y="477"/>
                  </a:lnTo>
                  <a:lnTo>
                    <a:pt x="1629" y="251"/>
                  </a:lnTo>
                  <a:lnTo>
                    <a:pt x="1404" y="251"/>
                  </a:lnTo>
                  <a:lnTo>
                    <a:pt x="1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7665968" y="2452579"/>
              <a:ext cx="279191" cy="648097"/>
            </a:xfrm>
            <a:custGeom>
              <a:avLst/>
              <a:gdLst/>
              <a:ahLst/>
              <a:cxnLst/>
              <a:rect l="l" t="t" r="r" b="b"/>
              <a:pathLst>
                <a:path w="3585" h="8322" extrusionOk="0">
                  <a:moveTo>
                    <a:pt x="0" y="1"/>
                  </a:moveTo>
                  <a:lnTo>
                    <a:pt x="0" y="8322"/>
                  </a:lnTo>
                  <a:lnTo>
                    <a:pt x="3584" y="8322"/>
                  </a:lnTo>
                  <a:lnTo>
                    <a:pt x="3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7701090" y="2511141"/>
              <a:ext cx="218680" cy="218680"/>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7701090" y="2827314"/>
              <a:ext cx="218680" cy="216733"/>
            </a:xfrm>
            <a:custGeom>
              <a:avLst/>
              <a:gdLst/>
              <a:ahLst/>
              <a:cxnLst/>
              <a:rect l="l" t="t" r="r" b="b"/>
              <a:pathLst>
                <a:path w="2808" h="2783" extrusionOk="0">
                  <a:moveTo>
                    <a:pt x="1404" y="1"/>
                  </a:moveTo>
                  <a:cubicBezTo>
                    <a:pt x="627" y="1"/>
                    <a:pt x="0" y="627"/>
                    <a:pt x="0" y="1404"/>
                  </a:cubicBezTo>
                  <a:cubicBezTo>
                    <a:pt x="0" y="2181"/>
                    <a:pt x="627" y="2783"/>
                    <a:pt x="1404" y="2783"/>
                  </a:cubicBezTo>
                  <a:cubicBezTo>
                    <a:pt x="2181" y="2783"/>
                    <a:pt x="2807" y="2181"/>
                    <a:pt x="2807" y="1404"/>
                  </a:cubicBezTo>
                  <a:cubicBezTo>
                    <a:pt x="2807" y="627"/>
                    <a:pt x="2181" y="1"/>
                    <a:pt x="1404" y="1"/>
                  </a:cubicBez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7691355" y="2499460"/>
              <a:ext cx="216655" cy="218680"/>
            </a:xfrm>
            <a:custGeom>
              <a:avLst/>
              <a:gdLst/>
              <a:ahLst/>
              <a:cxnLst/>
              <a:rect l="l" t="t" r="r" b="b"/>
              <a:pathLst>
                <a:path w="2782" h="2808" extrusionOk="0">
                  <a:moveTo>
                    <a:pt x="1378" y="0"/>
                  </a:moveTo>
                  <a:cubicBezTo>
                    <a:pt x="627" y="0"/>
                    <a:pt x="0" y="627"/>
                    <a:pt x="0" y="1404"/>
                  </a:cubicBezTo>
                  <a:cubicBezTo>
                    <a:pt x="0" y="2181"/>
                    <a:pt x="627" y="2807"/>
                    <a:pt x="1378" y="2807"/>
                  </a:cubicBezTo>
                  <a:cubicBezTo>
                    <a:pt x="2155" y="2807"/>
                    <a:pt x="2782" y="2181"/>
                    <a:pt x="2782" y="1404"/>
                  </a:cubicBezTo>
                  <a:cubicBezTo>
                    <a:pt x="2782" y="627"/>
                    <a:pt x="2155" y="0"/>
                    <a:pt x="1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7691355" y="2815633"/>
              <a:ext cx="216655" cy="218680"/>
            </a:xfrm>
            <a:custGeom>
              <a:avLst/>
              <a:gdLst/>
              <a:ahLst/>
              <a:cxnLst/>
              <a:rect l="l" t="t" r="r" b="b"/>
              <a:pathLst>
                <a:path w="2782" h="2808" extrusionOk="0">
                  <a:moveTo>
                    <a:pt x="1378" y="0"/>
                  </a:moveTo>
                  <a:cubicBezTo>
                    <a:pt x="627" y="0"/>
                    <a:pt x="0" y="627"/>
                    <a:pt x="0" y="1404"/>
                  </a:cubicBezTo>
                  <a:cubicBezTo>
                    <a:pt x="0" y="2181"/>
                    <a:pt x="627" y="2808"/>
                    <a:pt x="1378" y="2808"/>
                  </a:cubicBezTo>
                  <a:cubicBezTo>
                    <a:pt x="2155" y="2808"/>
                    <a:pt x="2782" y="2181"/>
                    <a:pt x="2782" y="1404"/>
                  </a:cubicBezTo>
                  <a:cubicBezTo>
                    <a:pt x="2782" y="627"/>
                    <a:pt x="2155" y="0"/>
                    <a:pt x="1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7669862" y="3227436"/>
              <a:ext cx="263537" cy="3972"/>
            </a:xfrm>
            <a:custGeom>
              <a:avLst/>
              <a:gdLst/>
              <a:ahLst/>
              <a:cxnLst/>
              <a:rect l="l" t="t" r="r" b="b"/>
              <a:pathLst>
                <a:path w="3384" h="51" extrusionOk="0">
                  <a:moveTo>
                    <a:pt x="0" y="1"/>
                  </a:moveTo>
                  <a:lnTo>
                    <a:pt x="0" y="51"/>
                  </a:lnTo>
                  <a:lnTo>
                    <a:pt x="3384" y="51"/>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7669862" y="3274317"/>
              <a:ext cx="263537" cy="3972"/>
            </a:xfrm>
            <a:custGeom>
              <a:avLst/>
              <a:gdLst/>
              <a:ahLst/>
              <a:cxnLst/>
              <a:rect l="l" t="t" r="r" b="b"/>
              <a:pathLst>
                <a:path w="3384" h="51" extrusionOk="0">
                  <a:moveTo>
                    <a:pt x="0" y="0"/>
                  </a:moveTo>
                  <a:lnTo>
                    <a:pt x="0" y="50"/>
                  </a:lnTo>
                  <a:lnTo>
                    <a:pt x="3384" y="50"/>
                  </a:lnTo>
                  <a:lnTo>
                    <a:pt x="33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7669862" y="3319173"/>
              <a:ext cx="263537" cy="5919"/>
            </a:xfrm>
            <a:custGeom>
              <a:avLst/>
              <a:gdLst/>
              <a:ahLst/>
              <a:cxnLst/>
              <a:rect l="l" t="t" r="r" b="b"/>
              <a:pathLst>
                <a:path w="3384" h="76" extrusionOk="0">
                  <a:moveTo>
                    <a:pt x="0" y="1"/>
                  </a:moveTo>
                  <a:lnTo>
                    <a:pt x="0" y="76"/>
                  </a:lnTo>
                  <a:lnTo>
                    <a:pt x="3384" y="76"/>
                  </a:lnTo>
                  <a:lnTo>
                    <a:pt x="33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7669862" y="3366054"/>
              <a:ext cx="263537" cy="5919"/>
            </a:xfrm>
            <a:custGeom>
              <a:avLst/>
              <a:gdLst/>
              <a:ahLst/>
              <a:cxnLst/>
              <a:rect l="l" t="t" r="r" b="b"/>
              <a:pathLst>
                <a:path w="3384" h="76" extrusionOk="0">
                  <a:moveTo>
                    <a:pt x="0" y="0"/>
                  </a:moveTo>
                  <a:lnTo>
                    <a:pt x="0" y="75"/>
                  </a:lnTo>
                  <a:lnTo>
                    <a:pt x="3384" y="75"/>
                  </a:lnTo>
                  <a:lnTo>
                    <a:pt x="33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6321139" y="3422669"/>
              <a:ext cx="144541" cy="42988"/>
            </a:xfrm>
            <a:custGeom>
              <a:avLst/>
              <a:gdLst/>
              <a:ahLst/>
              <a:cxnLst/>
              <a:rect l="l" t="t" r="r" b="b"/>
              <a:pathLst>
                <a:path w="1856" h="552" extrusionOk="0">
                  <a:moveTo>
                    <a:pt x="277" y="0"/>
                  </a:moveTo>
                  <a:cubicBezTo>
                    <a:pt x="126" y="0"/>
                    <a:pt x="1" y="125"/>
                    <a:pt x="1" y="276"/>
                  </a:cubicBezTo>
                  <a:cubicBezTo>
                    <a:pt x="1" y="426"/>
                    <a:pt x="126" y="551"/>
                    <a:pt x="277" y="551"/>
                  </a:cubicBezTo>
                  <a:lnTo>
                    <a:pt x="1580" y="551"/>
                  </a:lnTo>
                  <a:cubicBezTo>
                    <a:pt x="1730" y="551"/>
                    <a:pt x="1856" y="426"/>
                    <a:pt x="1856" y="276"/>
                  </a:cubicBezTo>
                  <a:cubicBezTo>
                    <a:pt x="1856" y="125"/>
                    <a:pt x="1730" y="0"/>
                    <a:pt x="1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6567069" y="3422669"/>
              <a:ext cx="144541" cy="42988"/>
            </a:xfrm>
            <a:custGeom>
              <a:avLst/>
              <a:gdLst/>
              <a:ahLst/>
              <a:cxnLst/>
              <a:rect l="l" t="t" r="r" b="b"/>
              <a:pathLst>
                <a:path w="1856" h="552" extrusionOk="0">
                  <a:moveTo>
                    <a:pt x="277" y="0"/>
                  </a:moveTo>
                  <a:cubicBezTo>
                    <a:pt x="126" y="0"/>
                    <a:pt x="1" y="125"/>
                    <a:pt x="1" y="276"/>
                  </a:cubicBezTo>
                  <a:cubicBezTo>
                    <a:pt x="1" y="426"/>
                    <a:pt x="126" y="551"/>
                    <a:pt x="277" y="551"/>
                  </a:cubicBezTo>
                  <a:lnTo>
                    <a:pt x="1555" y="551"/>
                  </a:lnTo>
                  <a:cubicBezTo>
                    <a:pt x="1730" y="551"/>
                    <a:pt x="1856" y="426"/>
                    <a:pt x="1856" y="276"/>
                  </a:cubicBezTo>
                  <a:cubicBezTo>
                    <a:pt x="1856" y="125"/>
                    <a:pt x="1730" y="0"/>
                    <a:pt x="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7172160" y="3422669"/>
              <a:ext cx="144463" cy="42988"/>
            </a:xfrm>
            <a:custGeom>
              <a:avLst/>
              <a:gdLst/>
              <a:ahLst/>
              <a:cxnLst/>
              <a:rect l="l" t="t" r="r" b="b"/>
              <a:pathLst>
                <a:path w="1855" h="552" extrusionOk="0">
                  <a:moveTo>
                    <a:pt x="301" y="0"/>
                  </a:moveTo>
                  <a:cubicBezTo>
                    <a:pt x="126" y="0"/>
                    <a:pt x="0" y="125"/>
                    <a:pt x="0" y="276"/>
                  </a:cubicBezTo>
                  <a:cubicBezTo>
                    <a:pt x="0" y="426"/>
                    <a:pt x="126" y="551"/>
                    <a:pt x="301"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7418091" y="3422669"/>
              <a:ext cx="144463" cy="42988"/>
            </a:xfrm>
            <a:custGeom>
              <a:avLst/>
              <a:gdLst/>
              <a:ahLst/>
              <a:cxnLst/>
              <a:rect l="l" t="t" r="r" b="b"/>
              <a:pathLst>
                <a:path w="1855" h="552" extrusionOk="0">
                  <a:moveTo>
                    <a:pt x="276" y="0"/>
                  </a:moveTo>
                  <a:cubicBezTo>
                    <a:pt x="126" y="0"/>
                    <a:pt x="0" y="125"/>
                    <a:pt x="0" y="276"/>
                  </a:cubicBezTo>
                  <a:cubicBezTo>
                    <a:pt x="0" y="426"/>
                    <a:pt x="126" y="551"/>
                    <a:pt x="276" y="551"/>
                  </a:cubicBezTo>
                  <a:lnTo>
                    <a:pt x="1579" y="551"/>
                  </a:lnTo>
                  <a:cubicBezTo>
                    <a:pt x="1730" y="551"/>
                    <a:pt x="1855" y="426"/>
                    <a:pt x="1855" y="276"/>
                  </a:cubicBezTo>
                  <a:cubicBezTo>
                    <a:pt x="1855" y="125"/>
                    <a:pt x="1730" y="0"/>
                    <a:pt x="1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6362179" y="3584649"/>
              <a:ext cx="150381" cy="158169"/>
            </a:xfrm>
            <a:custGeom>
              <a:avLst/>
              <a:gdLst/>
              <a:ahLst/>
              <a:cxnLst/>
              <a:rect l="l" t="t" r="r" b="b"/>
              <a:pathLst>
                <a:path w="1931" h="2031" extrusionOk="0">
                  <a:moveTo>
                    <a:pt x="0" y="0"/>
                  </a:moveTo>
                  <a:lnTo>
                    <a:pt x="953" y="2030"/>
                  </a:lnTo>
                  <a:lnTo>
                    <a:pt x="1930" y="100"/>
                  </a:lnTo>
                  <a:lnTo>
                    <a:pt x="0" y="0"/>
                  </a:ln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7664021" y="3584649"/>
              <a:ext cx="150304" cy="158169"/>
            </a:xfrm>
            <a:custGeom>
              <a:avLst/>
              <a:gdLst/>
              <a:ahLst/>
              <a:cxnLst/>
              <a:rect l="l" t="t" r="r" b="b"/>
              <a:pathLst>
                <a:path w="1930" h="2031" extrusionOk="0">
                  <a:moveTo>
                    <a:pt x="0" y="0"/>
                  </a:moveTo>
                  <a:lnTo>
                    <a:pt x="953" y="2030"/>
                  </a:lnTo>
                  <a:lnTo>
                    <a:pt x="1930" y="100"/>
                  </a:lnTo>
                  <a:lnTo>
                    <a:pt x="0" y="0"/>
                  </a:ln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143583" y="1579522"/>
              <a:ext cx="1163334" cy="664529"/>
            </a:xfrm>
            <a:custGeom>
              <a:avLst/>
              <a:gdLst/>
              <a:ahLst/>
              <a:cxnLst/>
              <a:rect l="l" t="t" r="r" b="b"/>
              <a:pathLst>
                <a:path w="14938" h="8533" extrusionOk="0">
                  <a:moveTo>
                    <a:pt x="13881" y="1"/>
                  </a:moveTo>
                  <a:cubicBezTo>
                    <a:pt x="13857" y="1"/>
                    <a:pt x="13834" y="3"/>
                    <a:pt x="13810" y="9"/>
                  </a:cubicBezTo>
                  <a:lnTo>
                    <a:pt x="426" y="1863"/>
                  </a:lnTo>
                  <a:cubicBezTo>
                    <a:pt x="176" y="1888"/>
                    <a:pt x="0" y="2139"/>
                    <a:pt x="50" y="2365"/>
                  </a:cubicBezTo>
                  <a:lnTo>
                    <a:pt x="1003" y="8154"/>
                  </a:lnTo>
                  <a:cubicBezTo>
                    <a:pt x="1050" y="8365"/>
                    <a:pt x="1228" y="8532"/>
                    <a:pt x="1436" y="8532"/>
                  </a:cubicBezTo>
                  <a:cubicBezTo>
                    <a:pt x="1450" y="8532"/>
                    <a:pt x="1465" y="8532"/>
                    <a:pt x="1479" y="8530"/>
                  </a:cubicBezTo>
                  <a:lnTo>
                    <a:pt x="14512" y="7252"/>
                  </a:lnTo>
                  <a:cubicBezTo>
                    <a:pt x="14762" y="7227"/>
                    <a:pt x="14938" y="7001"/>
                    <a:pt x="14913" y="6776"/>
                  </a:cubicBezTo>
                  <a:lnTo>
                    <a:pt x="14286" y="385"/>
                  </a:lnTo>
                  <a:cubicBezTo>
                    <a:pt x="14264" y="183"/>
                    <a:pt x="14081" y="1"/>
                    <a:pt x="13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6204092" y="1613320"/>
              <a:ext cx="1063807" cy="591480"/>
            </a:xfrm>
            <a:custGeom>
              <a:avLst/>
              <a:gdLst/>
              <a:ahLst/>
              <a:cxnLst/>
              <a:rect l="l" t="t" r="r" b="b"/>
              <a:pathLst>
                <a:path w="13660" h="7595" extrusionOk="0">
                  <a:moveTo>
                    <a:pt x="13008" y="1"/>
                  </a:moveTo>
                  <a:lnTo>
                    <a:pt x="0" y="1956"/>
                  </a:lnTo>
                  <a:lnTo>
                    <a:pt x="852" y="7595"/>
                  </a:lnTo>
                  <a:lnTo>
                    <a:pt x="13659" y="6216"/>
                  </a:lnTo>
                  <a:lnTo>
                    <a:pt x="130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6358285" y="1806061"/>
              <a:ext cx="103499" cy="100150"/>
            </a:xfrm>
            <a:custGeom>
              <a:avLst/>
              <a:gdLst/>
              <a:ahLst/>
              <a:cxnLst/>
              <a:rect l="l" t="t" r="r" b="b"/>
              <a:pathLst>
                <a:path w="1329" h="1286" extrusionOk="0">
                  <a:moveTo>
                    <a:pt x="636" y="1"/>
                  </a:moveTo>
                  <a:cubicBezTo>
                    <a:pt x="608" y="1"/>
                    <a:pt x="580" y="3"/>
                    <a:pt x="552" y="7"/>
                  </a:cubicBezTo>
                  <a:cubicBezTo>
                    <a:pt x="226" y="57"/>
                    <a:pt x="0" y="358"/>
                    <a:pt x="50" y="684"/>
                  </a:cubicBezTo>
                  <a:lnTo>
                    <a:pt x="125" y="1285"/>
                  </a:lnTo>
                  <a:lnTo>
                    <a:pt x="1328" y="1135"/>
                  </a:lnTo>
                  <a:lnTo>
                    <a:pt x="1228" y="533"/>
                  </a:lnTo>
                  <a:cubicBezTo>
                    <a:pt x="1205" y="236"/>
                    <a:pt x="931" y="1"/>
                    <a:pt x="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6379701" y="1991948"/>
              <a:ext cx="103577" cy="100228"/>
            </a:xfrm>
            <a:custGeom>
              <a:avLst/>
              <a:gdLst/>
              <a:ahLst/>
              <a:cxnLst/>
              <a:rect l="l" t="t" r="r" b="b"/>
              <a:pathLst>
                <a:path w="1330" h="1287" extrusionOk="0">
                  <a:moveTo>
                    <a:pt x="1204" y="1"/>
                  </a:moveTo>
                  <a:lnTo>
                    <a:pt x="1" y="151"/>
                  </a:lnTo>
                  <a:lnTo>
                    <a:pt x="101" y="753"/>
                  </a:lnTo>
                  <a:cubicBezTo>
                    <a:pt x="124" y="1071"/>
                    <a:pt x="394" y="1286"/>
                    <a:pt x="687" y="1286"/>
                  </a:cubicBezTo>
                  <a:cubicBezTo>
                    <a:pt x="717" y="1286"/>
                    <a:pt x="747" y="1284"/>
                    <a:pt x="778" y="1279"/>
                  </a:cubicBezTo>
                  <a:cubicBezTo>
                    <a:pt x="1104" y="1229"/>
                    <a:pt x="1329" y="928"/>
                    <a:pt x="1304" y="602"/>
                  </a:cubicBezTo>
                  <a:lnTo>
                    <a:pt x="12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6463651" y="1888375"/>
              <a:ext cx="103499" cy="101708"/>
            </a:xfrm>
            <a:custGeom>
              <a:avLst/>
              <a:gdLst/>
              <a:ahLst/>
              <a:cxnLst/>
              <a:rect l="l" t="t" r="r" b="b"/>
              <a:pathLst>
                <a:path w="1329" h="1306" extrusionOk="0">
                  <a:moveTo>
                    <a:pt x="651" y="1"/>
                  </a:moveTo>
                  <a:cubicBezTo>
                    <a:pt x="635" y="1"/>
                    <a:pt x="619" y="1"/>
                    <a:pt x="602" y="3"/>
                  </a:cubicBezTo>
                  <a:lnTo>
                    <a:pt x="1" y="103"/>
                  </a:lnTo>
                  <a:lnTo>
                    <a:pt x="151" y="1306"/>
                  </a:lnTo>
                  <a:lnTo>
                    <a:pt x="752" y="1206"/>
                  </a:lnTo>
                  <a:cubicBezTo>
                    <a:pt x="1103" y="1181"/>
                    <a:pt x="1329" y="855"/>
                    <a:pt x="1279" y="529"/>
                  </a:cubicBezTo>
                  <a:cubicBezTo>
                    <a:pt x="1231" y="220"/>
                    <a:pt x="958" y="1"/>
                    <a:pt x="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6274336" y="1908077"/>
              <a:ext cx="103499" cy="101708"/>
            </a:xfrm>
            <a:custGeom>
              <a:avLst/>
              <a:gdLst/>
              <a:ahLst/>
              <a:cxnLst/>
              <a:rect l="l" t="t" r="r" b="b"/>
              <a:pathLst>
                <a:path w="1329" h="1306" extrusionOk="0">
                  <a:moveTo>
                    <a:pt x="1178" y="0"/>
                  </a:moveTo>
                  <a:lnTo>
                    <a:pt x="577" y="101"/>
                  </a:lnTo>
                  <a:cubicBezTo>
                    <a:pt x="251" y="126"/>
                    <a:pt x="0" y="451"/>
                    <a:pt x="51" y="777"/>
                  </a:cubicBezTo>
                  <a:cubicBezTo>
                    <a:pt x="98" y="1087"/>
                    <a:pt x="372" y="1305"/>
                    <a:pt x="678" y="1305"/>
                  </a:cubicBezTo>
                  <a:cubicBezTo>
                    <a:pt x="694" y="1305"/>
                    <a:pt x="711" y="1305"/>
                    <a:pt x="727" y="1304"/>
                  </a:cubicBezTo>
                  <a:lnTo>
                    <a:pt x="1329" y="1203"/>
                  </a:lnTo>
                  <a:lnTo>
                    <a:pt x="11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6668618" y="1778493"/>
              <a:ext cx="121100" cy="63470"/>
            </a:xfrm>
            <a:custGeom>
              <a:avLst/>
              <a:gdLst/>
              <a:ahLst/>
              <a:cxnLst/>
              <a:rect l="l" t="t" r="r" b="b"/>
              <a:pathLst>
                <a:path w="1555" h="815" extrusionOk="0">
                  <a:moveTo>
                    <a:pt x="1205" y="0"/>
                  </a:moveTo>
                  <a:cubicBezTo>
                    <a:pt x="1180" y="0"/>
                    <a:pt x="1154" y="4"/>
                    <a:pt x="1128" y="10"/>
                  </a:cubicBezTo>
                  <a:lnTo>
                    <a:pt x="326" y="110"/>
                  </a:lnTo>
                  <a:cubicBezTo>
                    <a:pt x="151" y="135"/>
                    <a:pt x="0" y="311"/>
                    <a:pt x="25" y="511"/>
                  </a:cubicBezTo>
                  <a:cubicBezTo>
                    <a:pt x="48" y="674"/>
                    <a:pt x="222" y="815"/>
                    <a:pt x="387" y="815"/>
                  </a:cubicBezTo>
                  <a:cubicBezTo>
                    <a:pt x="400" y="815"/>
                    <a:pt x="413" y="814"/>
                    <a:pt x="426" y="812"/>
                  </a:cubicBezTo>
                  <a:lnTo>
                    <a:pt x="1228" y="687"/>
                  </a:lnTo>
                  <a:cubicBezTo>
                    <a:pt x="1404" y="662"/>
                    <a:pt x="1554" y="486"/>
                    <a:pt x="1529" y="311"/>
                  </a:cubicBezTo>
                  <a:cubicBezTo>
                    <a:pt x="1507" y="137"/>
                    <a:pt x="1372" y="0"/>
                    <a:pt x="1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6680300" y="1888297"/>
              <a:ext cx="121100" cy="63003"/>
            </a:xfrm>
            <a:custGeom>
              <a:avLst/>
              <a:gdLst/>
              <a:ahLst/>
              <a:cxnLst/>
              <a:rect l="l" t="t" r="r" b="b"/>
              <a:pathLst>
                <a:path w="1555" h="809" extrusionOk="0">
                  <a:moveTo>
                    <a:pt x="1174" y="0"/>
                  </a:moveTo>
                  <a:cubicBezTo>
                    <a:pt x="1158" y="0"/>
                    <a:pt x="1143" y="2"/>
                    <a:pt x="1128" y="4"/>
                  </a:cubicBezTo>
                  <a:lnTo>
                    <a:pt x="326" y="104"/>
                  </a:lnTo>
                  <a:cubicBezTo>
                    <a:pt x="151" y="129"/>
                    <a:pt x="1" y="304"/>
                    <a:pt x="26" y="505"/>
                  </a:cubicBezTo>
                  <a:cubicBezTo>
                    <a:pt x="48" y="688"/>
                    <a:pt x="197" y="809"/>
                    <a:pt x="376" y="809"/>
                  </a:cubicBezTo>
                  <a:cubicBezTo>
                    <a:pt x="393" y="809"/>
                    <a:pt x="410" y="808"/>
                    <a:pt x="427" y="806"/>
                  </a:cubicBezTo>
                  <a:lnTo>
                    <a:pt x="1229" y="705"/>
                  </a:lnTo>
                  <a:cubicBezTo>
                    <a:pt x="1404" y="680"/>
                    <a:pt x="1554" y="480"/>
                    <a:pt x="1529" y="304"/>
                  </a:cubicBezTo>
                  <a:cubicBezTo>
                    <a:pt x="1506" y="121"/>
                    <a:pt x="1337" y="0"/>
                    <a:pt x="1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6674459" y="2034079"/>
              <a:ext cx="66430" cy="60355"/>
            </a:xfrm>
            <a:custGeom>
              <a:avLst/>
              <a:gdLst/>
              <a:ahLst/>
              <a:cxnLst/>
              <a:rect l="l" t="t" r="r" b="b"/>
              <a:pathLst>
                <a:path w="853" h="775" extrusionOk="0">
                  <a:moveTo>
                    <a:pt x="413" y="0"/>
                  </a:moveTo>
                  <a:cubicBezTo>
                    <a:pt x="245" y="0"/>
                    <a:pt x="93" y="120"/>
                    <a:pt x="50" y="312"/>
                  </a:cubicBezTo>
                  <a:cubicBezTo>
                    <a:pt x="0" y="513"/>
                    <a:pt x="126" y="713"/>
                    <a:pt x="326" y="763"/>
                  </a:cubicBezTo>
                  <a:cubicBezTo>
                    <a:pt x="360" y="771"/>
                    <a:pt x="393" y="774"/>
                    <a:pt x="425" y="774"/>
                  </a:cubicBezTo>
                  <a:cubicBezTo>
                    <a:pt x="608" y="774"/>
                    <a:pt x="760" y="658"/>
                    <a:pt x="802" y="488"/>
                  </a:cubicBezTo>
                  <a:cubicBezTo>
                    <a:pt x="852" y="262"/>
                    <a:pt x="727" y="61"/>
                    <a:pt x="502" y="11"/>
                  </a:cubicBezTo>
                  <a:cubicBezTo>
                    <a:pt x="472" y="4"/>
                    <a:pt x="442"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793530" y="2022398"/>
              <a:ext cx="68376" cy="60277"/>
            </a:xfrm>
            <a:custGeom>
              <a:avLst/>
              <a:gdLst/>
              <a:ahLst/>
              <a:cxnLst/>
              <a:rect l="l" t="t" r="r" b="b"/>
              <a:pathLst>
                <a:path w="878" h="774" extrusionOk="0">
                  <a:moveTo>
                    <a:pt x="437" y="0"/>
                  </a:moveTo>
                  <a:cubicBezTo>
                    <a:pt x="263" y="0"/>
                    <a:pt x="93" y="119"/>
                    <a:pt x="50" y="312"/>
                  </a:cubicBezTo>
                  <a:cubicBezTo>
                    <a:pt x="0" y="512"/>
                    <a:pt x="125" y="713"/>
                    <a:pt x="351" y="763"/>
                  </a:cubicBezTo>
                  <a:cubicBezTo>
                    <a:pt x="381" y="770"/>
                    <a:pt x="411" y="774"/>
                    <a:pt x="442" y="774"/>
                  </a:cubicBezTo>
                  <a:cubicBezTo>
                    <a:pt x="615" y="774"/>
                    <a:pt x="785" y="658"/>
                    <a:pt x="827" y="487"/>
                  </a:cubicBezTo>
                  <a:cubicBezTo>
                    <a:pt x="877" y="262"/>
                    <a:pt x="727" y="61"/>
                    <a:pt x="526" y="11"/>
                  </a:cubicBezTo>
                  <a:cubicBezTo>
                    <a:pt x="497" y="4"/>
                    <a:pt x="467" y="0"/>
                    <a:pt x="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908630" y="1809254"/>
              <a:ext cx="111365" cy="101942"/>
            </a:xfrm>
            <a:custGeom>
              <a:avLst/>
              <a:gdLst/>
              <a:ahLst/>
              <a:cxnLst/>
              <a:rect l="l" t="t" r="r" b="b"/>
              <a:pathLst>
                <a:path w="1430" h="1309" extrusionOk="0">
                  <a:moveTo>
                    <a:pt x="705"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29" y="442"/>
                    <a:pt x="1204" y="91"/>
                    <a:pt x="853" y="16"/>
                  </a:cubicBezTo>
                  <a:cubicBezTo>
                    <a:pt x="804" y="6"/>
                    <a:pt x="754" y="0"/>
                    <a:pt x="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035489" y="1715570"/>
              <a:ext cx="111365" cy="101942"/>
            </a:xfrm>
            <a:custGeom>
              <a:avLst/>
              <a:gdLst/>
              <a:ahLst/>
              <a:cxnLst/>
              <a:rect l="l" t="t" r="r" b="b"/>
              <a:pathLst>
                <a:path w="1430" h="1309" extrusionOk="0">
                  <a:moveTo>
                    <a:pt x="706" y="0"/>
                  </a:moveTo>
                  <a:cubicBezTo>
                    <a:pt x="409" y="0"/>
                    <a:pt x="141" y="191"/>
                    <a:pt x="76" y="492"/>
                  </a:cubicBezTo>
                  <a:cubicBezTo>
                    <a:pt x="1" y="843"/>
                    <a:pt x="201" y="1194"/>
                    <a:pt x="552" y="1294"/>
                  </a:cubicBezTo>
                  <a:cubicBezTo>
                    <a:pt x="598" y="1304"/>
                    <a:pt x="643" y="1309"/>
                    <a:pt x="688" y="1309"/>
                  </a:cubicBezTo>
                  <a:cubicBezTo>
                    <a:pt x="990" y="1309"/>
                    <a:pt x="1264" y="1098"/>
                    <a:pt x="1329" y="793"/>
                  </a:cubicBezTo>
                  <a:cubicBezTo>
                    <a:pt x="1430" y="442"/>
                    <a:pt x="1204" y="91"/>
                    <a:pt x="853" y="16"/>
                  </a:cubicBezTo>
                  <a:cubicBezTo>
                    <a:pt x="804" y="6"/>
                    <a:pt x="754" y="0"/>
                    <a:pt x="7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965246" y="1939383"/>
              <a:ext cx="111365" cy="100773"/>
            </a:xfrm>
            <a:custGeom>
              <a:avLst/>
              <a:gdLst/>
              <a:ahLst/>
              <a:cxnLst/>
              <a:rect l="l" t="t" r="r" b="b"/>
              <a:pathLst>
                <a:path w="1430" h="1294" extrusionOk="0">
                  <a:moveTo>
                    <a:pt x="709" y="0"/>
                  </a:moveTo>
                  <a:cubicBezTo>
                    <a:pt x="420" y="0"/>
                    <a:pt x="160" y="206"/>
                    <a:pt x="76" y="501"/>
                  </a:cubicBezTo>
                  <a:cubicBezTo>
                    <a:pt x="1" y="851"/>
                    <a:pt x="226" y="1202"/>
                    <a:pt x="577" y="1277"/>
                  </a:cubicBezTo>
                  <a:cubicBezTo>
                    <a:pt x="627" y="1288"/>
                    <a:pt x="676" y="1293"/>
                    <a:pt x="725" y="1293"/>
                  </a:cubicBezTo>
                  <a:cubicBezTo>
                    <a:pt x="1021" y="1293"/>
                    <a:pt x="1289" y="1103"/>
                    <a:pt x="1354" y="801"/>
                  </a:cubicBezTo>
                  <a:cubicBezTo>
                    <a:pt x="1429" y="450"/>
                    <a:pt x="1229" y="100"/>
                    <a:pt x="878" y="24"/>
                  </a:cubicBezTo>
                  <a:cubicBezTo>
                    <a:pt x="821" y="8"/>
                    <a:pt x="764" y="0"/>
                    <a:pt x="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7092104" y="1845699"/>
              <a:ext cx="111365" cy="100773"/>
            </a:xfrm>
            <a:custGeom>
              <a:avLst/>
              <a:gdLst/>
              <a:ahLst/>
              <a:cxnLst/>
              <a:rect l="l" t="t" r="r" b="b"/>
              <a:pathLst>
                <a:path w="1430" h="1294" extrusionOk="0">
                  <a:moveTo>
                    <a:pt x="709" y="0"/>
                  </a:moveTo>
                  <a:cubicBezTo>
                    <a:pt x="420" y="0"/>
                    <a:pt x="160" y="206"/>
                    <a:pt x="76" y="501"/>
                  </a:cubicBezTo>
                  <a:cubicBezTo>
                    <a:pt x="1" y="851"/>
                    <a:pt x="226" y="1202"/>
                    <a:pt x="577" y="1277"/>
                  </a:cubicBezTo>
                  <a:cubicBezTo>
                    <a:pt x="627" y="1288"/>
                    <a:pt x="676" y="1293"/>
                    <a:pt x="725" y="1293"/>
                  </a:cubicBezTo>
                  <a:cubicBezTo>
                    <a:pt x="1021" y="1293"/>
                    <a:pt x="1290" y="1103"/>
                    <a:pt x="1354" y="801"/>
                  </a:cubicBezTo>
                  <a:cubicBezTo>
                    <a:pt x="1429" y="450"/>
                    <a:pt x="1229" y="100"/>
                    <a:pt x="878" y="24"/>
                  </a:cubicBezTo>
                  <a:cubicBezTo>
                    <a:pt x="821" y="8"/>
                    <a:pt x="764" y="0"/>
                    <a:pt x="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299723" y="1660045"/>
              <a:ext cx="152328" cy="58798"/>
            </a:xfrm>
            <a:custGeom>
              <a:avLst/>
              <a:gdLst/>
              <a:ahLst/>
              <a:cxnLst/>
              <a:rect l="l" t="t" r="r" b="b"/>
              <a:pathLst>
                <a:path w="1956" h="755" extrusionOk="0">
                  <a:moveTo>
                    <a:pt x="1374" y="0"/>
                  </a:moveTo>
                  <a:cubicBezTo>
                    <a:pt x="1359" y="0"/>
                    <a:pt x="1344" y="1"/>
                    <a:pt x="1329" y="2"/>
                  </a:cubicBezTo>
                  <a:lnTo>
                    <a:pt x="527" y="103"/>
                  </a:lnTo>
                  <a:cubicBezTo>
                    <a:pt x="226" y="153"/>
                    <a:pt x="0" y="428"/>
                    <a:pt x="25" y="754"/>
                  </a:cubicBezTo>
                  <a:lnTo>
                    <a:pt x="1955" y="504"/>
                  </a:lnTo>
                  <a:cubicBezTo>
                    <a:pt x="1931" y="218"/>
                    <a:pt x="1659" y="0"/>
                    <a:pt x="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904736" y="1577653"/>
              <a:ext cx="154275" cy="57240"/>
            </a:xfrm>
            <a:custGeom>
              <a:avLst/>
              <a:gdLst/>
              <a:ahLst/>
              <a:cxnLst/>
              <a:rect l="l" t="t" r="r" b="b"/>
              <a:pathLst>
                <a:path w="1981" h="735" extrusionOk="0">
                  <a:moveTo>
                    <a:pt x="1438" y="1"/>
                  </a:moveTo>
                  <a:cubicBezTo>
                    <a:pt x="1410" y="1"/>
                    <a:pt x="1382" y="3"/>
                    <a:pt x="1354" y="8"/>
                  </a:cubicBezTo>
                  <a:lnTo>
                    <a:pt x="552" y="108"/>
                  </a:lnTo>
                  <a:cubicBezTo>
                    <a:pt x="226" y="133"/>
                    <a:pt x="1" y="434"/>
                    <a:pt x="51" y="734"/>
                  </a:cubicBezTo>
                  <a:lnTo>
                    <a:pt x="1981" y="509"/>
                  </a:lnTo>
                  <a:cubicBezTo>
                    <a:pt x="1958" y="214"/>
                    <a:pt x="1709" y="1"/>
                    <a:pt x="1438" y="1"/>
                  </a:cubicBezTo>
                  <a:close/>
                </a:path>
              </a:pathLst>
            </a:custGeom>
            <a:solidFill>
              <a:srgbClr val="512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5"/>
          <p:cNvSpPr/>
          <p:nvPr/>
        </p:nvSpPr>
        <p:spPr>
          <a:xfrm rot="-767447">
            <a:off x="5127167" y="1322995"/>
            <a:ext cx="480310" cy="140628"/>
          </a:xfrm>
          <a:custGeom>
            <a:avLst/>
            <a:gdLst/>
            <a:ahLst/>
            <a:cxnLst/>
            <a:rect l="l" t="t" r="r" b="b"/>
            <a:pathLst>
              <a:path w="4512" h="1321" extrusionOk="0">
                <a:moveTo>
                  <a:pt x="3297" y="1"/>
                </a:moveTo>
                <a:cubicBezTo>
                  <a:pt x="3267" y="1"/>
                  <a:pt x="3238" y="13"/>
                  <a:pt x="3209" y="42"/>
                </a:cubicBezTo>
                <a:lnTo>
                  <a:pt x="2181" y="844"/>
                </a:lnTo>
                <a:lnTo>
                  <a:pt x="1229" y="167"/>
                </a:lnTo>
                <a:cubicBezTo>
                  <a:pt x="1198" y="157"/>
                  <a:pt x="1171" y="151"/>
                  <a:pt x="1146" y="151"/>
                </a:cubicBezTo>
                <a:cubicBezTo>
                  <a:pt x="1112" y="151"/>
                  <a:pt x="1083" y="163"/>
                  <a:pt x="1053" y="193"/>
                </a:cubicBezTo>
                <a:lnTo>
                  <a:pt x="51" y="1095"/>
                </a:lnTo>
                <a:cubicBezTo>
                  <a:pt x="1" y="1145"/>
                  <a:pt x="1" y="1220"/>
                  <a:pt x="51" y="1270"/>
                </a:cubicBezTo>
                <a:cubicBezTo>
                  <a:pt x="76" y="1320"/>
                  <a:pt x="101" y="1320"/>
                  <a:pt x="151" y="1320"/>
                </a:cubicBezTo>
                <a:cubicBezTo>
                  <a:pt x="176" y="1320"/>
                  <a:pt x="226" y="1320"/>
                  <a:pt x="251" y="1295"/>
                </a:cubicBezTo>
                <a:lnTo>
                  <a:pt x="1154" y="468"/>
                </a:lnTo>
                <a:lnTo>
                  <a:pt x="2106" y="1120"/>
                </a:lnTo>
                <a:cubicBezTo>
                  <a:pt x="2131" y="1132"/>
                  <a:pt x="2162" y="1139"/>
                  <a:pt x="2191" y="1139"/>
                </a:cubicBezTo>
                <a:cubicBezTo>
                  <a:pt x="2219" y="1139"/>
                  <a:pt x="2244" y="1132"/>
                  <a:pt x="2256" y="1120"/>
                </a:cubicBezTo>
                <a:lnTo>
                  <a:pt x="3309" y="318"/>
                </a:lnTo>
                <a:lnTo>
                  <a:pt x="4286" y="844"/>
                </a:lnTo>
                <a:cubicBezTo>
                  <a:pt x="4307" y="851"/>
                  <a:pt x="4327" y="854"/>
                  <a:pt x="4346" y="854"/>
                </a:cubicBezTo>
                <a:cubicBezTo>
                  <a:pt x="4398" y="854"/>
                  <a:pt x="4443" y="831"/>
                  <a:pt x="4462" y="794"/>
                </a:cubicBezTo>
                <a:cubicBezTo>
                  <a:pt x="4512" y="719"/>
                  <a:pt x="4487" y="644"/>
                  <a:pt x="4412" y="594"/>
                </a:cubicBezTo>
                <a:lnTo>
                  <a:pt x="3359" y="17"/>
                </a:lnTo>
                <a:cubicBezTo>
                  <a:pt x="3338" y="7"/>
                  <a:pt x="3318" y="1"/>
                  <a:pt x="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50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6"/>
          <p:cNvSpPr txBox="1">
            <a:spLocks noGrp="1"/>
          </p:cNvSpPr>
          <p:nvPr>
            <p:ph type="title"/>
          </p:nvPr>
        </p:nvSpPr>
        <p:spPr>
          <a:xfrm>
            <a:off x="827641" y="6626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 una correlación entre el año de lanzamiento de un juego y sus cifras de ventas globales?</a:t>
            </a:r>
          </a:p>
        </p:txBody>
      </p:sp>
      <p:sp>
        <p:nvSpPr>
          <p:cNvPr id="693" name="Google Shape;693;p36"/>
          <p:cNvSpPr txBox="1"/>
          <p:nvPr/>
        </p:nvSpPr>
        <p:spPr>
          <a:xfrm>
            <a:off x="1453019" y="1774112"/>
            <a:ext cx="6453244" cy="24930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Para determinar si existe una correlación entre el año de lanzamiento de un juego y sus cifras de ventas globales, Utilizamos el coeficiente de correlación de Pearson. Este coeficiente nos dice qué tan fuerte es la relación lineal entre dos variables. pasos en Python utilizando pandas:</a:t>
            </a:r>
          </a:p>
          <a:p>
            <a:pPr marL="0" lvl="0" indent="0" algn="ctr" rtl="0">
              <a:spcBef>
                <a:spcPts val="0"/>
              </a:spcBef>
              <a:spcAft>
                <a:spcPts val="0"/>
              </a:spcAft>
              <a:buNone/>
            </a:pPr>
            <a:endParaRPr lang="es-CO" dirty="0">
              <a:solidFill>
                <a:schemeClr val="dk1"/>
              </a:solidFill>
              <a:latin typeface="Anaheim"/>
              <a:ea typeface="Anaheim"/>
              <a:cs typeface="Anaheim"/>
              <a:sym typeface="Anaheim"/>
            </a:endParaRP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Cargar el </a:t>
            </a:r>
            <a:r>
              <a:rPr lang="es-CO" dirty="0" err="1">
                <a:solidFill>
                  <a:schemeClr val="dk1"/>
                </a:solidFill>
                <a:latin typeface="Anaheim"/>
                <a:ea typeface="Anaheim"/>
                <a:cs typeface="Anaheim"/>
                <a:sym typeface="Anaheim"/>
              </a:rPr>
              <a:t>dataset</a:t>
            </a:r>
            <a:r>
              <a:rPr lang="es-CO" dirty="0">
                <a:solidFill>
                  <a:schemeClr val="dk1"/>
                </a:solidFill>
                <a:latin typeface="Anaheim"/>
                <a:ea typeface="Anaheim"/>
                <a:cs typeface="Anaheim"/>
                <a:sym typeface="Anaheim"/>
              </a:rPr>
              <a:t>.</a:t>
            </a: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Limpiar y preparar los datos si es necesario (por ejemplo, asegurándonos de que no haya valores nulos en las columnas de interés).</a:t>
            </a: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Calcular el coeficiente de correlación entre el año de lanzamiento (</a:t>
            </a:r>
            <a:r>
              <a:rPr lang="es-CO" dirty="0" err="1">
                <a:solidFill>
                  <a:schemeClr val="dk1"/>
                </a:solidFill>
                <a:latin typeface="Anaheim"/>
                <a:ea typeface="Anaheim"/>
                <a:cs typeface="Anaheim"/>
                <a:sym typeface="Anaheim"/>
              </a:rPr>
              <a:t>Year</a:t>
            </a:r>
            <a:r>
              <a:rPr lang="es-CO" dirty="0">
                <a:solidFill>
                  <a:schemeClr val="dk1"/>
                </a:solidFill>
                <a:latin typeface="Anaheim"/>
                <a:ea typeface="Anaheim"/>
                <a:cs typeface="Anaheim"/>
                <a:sym typeface="Anaheim"/>
              </a:rPr>
              <a:t>) y las ventas globales (</a:t>
            </a:r>
            <a:r>
              <a:rPr lang="es-CO" dirty="0" err="1">
                <a:solidFill>
                  <a:schemeClr val="dk1"/>
                </a:solidFill>
                <a:latin typeface="Anaheim"/>
                <a:ea typeface="Anaheim"/>
                <a:cs typeface="Anaheim"/>
                <a:sym typeface="Anaheim"/>
              </a:rPr>
              <a:t>Global_Sales</a:t>
            </a:r>
            <a:r>
              <a:rPr lang="es-CO" dirty="0">
                <a:solidFill>
                  <a:schemeClr val="dk1"/>
                </a:solidFill>
                <a:latin typeface="Anaheim"/>
                <a:ea typeface="Anaheim"/>
                <a:cs typeface="Anaheim"/>
                <a:sym typeface="Anaheim"/>
              </a:rPr>
              <a:t>).</a:t>
            </a:r>
          </a:p>
          <a:p>
            <a:pPr marL="285750" lvl="0" indent="-285750" algn="ctr" rtl="0">
              <a:spcBef>
                <a:spcPts val="0"/>
              </a:spcBef>
              <a:spcAft>
                <a:spcPts val="0"/>
              </a:spcAft>
              <a:buFont typeface="Arial" panose="020B0604020202020204" pitchFamily="34" charset="0"/>
              <a:buChar char="•"/>
            </a:pPr>
            <a:r>
              <a:rPr lang="es-CO" dirty="0">
                <a:solidFill>
                  <a:schemeClr val="dk1"/>
                </a:solidFill>
                <a:latin typeface="Anaheim"/>
                <a:ea typeface="Anaheim"/>
                <a:cs typeface="Anaheim"/>
                <a:sym typeface="Anaheim"/>
              </a:rPr>
              <a:t>Interpretar el resultado.</a:t>
            </a:r>
            <a:r>
              <a:rPr lang="en" dirty="0">
                <a:solidFill>
                  <a:schemeClr val="dk1"/>
                </a:solidFill>
                <a:latin typeface="Anaheim"/>
                <a:ea typeface="Anaheim"/>
                <a:cs typeface="Anaheim"/>
                <a:sym typeface="Anaheim"/>
              </a:rPr>
              <a:t>r</a:t>
            </a:r>
            <a:endParaRPr dirty="0">
              <a:solidFill>
                <a:schemeClr val="dk1"/>
              </a:solidFill>
              <a:latin typeface="Anaheim"/>
              <a:ea typeface="Anaheim"/>
              <a:cs typeface="Anaheim"/>
              <a:sym typeface="Anaheim"/>
            </a:endParaRPr>
          </a:p>
        </p:txBody>
      </p:sp>
      <p:grpSp>
        <p:nvGrpSpPr>
          <p:cNvPr id="6" name="Google Shape;3803;p61">
            <a:extLst>
              <a:ext uri="{FF2B5EF4-FFF2-40B4-BE49-F238E27FC236}">
                <a16:creationId xmlns:a16="http://schemas.microsoft.com/office/drawing/2014/main" id="{FA69E346-C6FA-D386-7777-A06C231EFC5C}"/>
              </a:ext>
            </a:extLst>
          </p:cNvPr>
          <p:cNvGrpSpPr/>
          <p:nvPr/>
        </p:nvGrpSpPr>
        <p:grpSpPr>
          <a:xfrm>
            <a:off x="550356" y="3662239"/>
            <a:ext cx="1192552" cy="1209920"/>
            <a:chOff x="3282151" y="2175700"/>
            <a:chExt cx="1128135" cy="1144566"/>
          </a:xfrm>
        </p:grpSpPr>
        <p:sp>
          <p:nvSpPr>
            <p:cNvPr id="7" name="Google Shape;3804;p61">
              <a:extLst>
                <a:ext uri="{FF2B5EF4-FFF2-40B4-BE49-F238E27FC236}">
                  <a16:creationId xmlns:a16="http://schemas.microsoft.com/office/drawing/2014/main" id="{E6590CE9-8EC7-55B0-980F-B56551D22F41}"/>
                </a:ext>
              </a:extLst>
            </p:cNvPr>
            <p:cNvSpPr/>
            <p:nvPr/>
          </p:nvSpPr>
          <p:spPr>
            <a:xfrm>
              <a:off x="3282151" y="2175700"/>
              <a:ext cx="1128135" cy="1144566"/>
            </a:xfrm>
            <a:custGeom>
              <a:avLst/>
              <a:gdLst/>
              <a:ahLst/>
              <a:cxnLst/>
              <a:rect l="l" t="t" r="r" b="b"/>
              <a:pathLst>
                <a:path w="32683" h="33159" extrusionOk="0">
                  <a:moveTo>
                    <a:pt x="18698" y="0"/>
                  </a:moveTo>
                  <a:cubicBezTo>
                    <a:pt x="17996" y="0"/>
                    <a:pt x="17369" y="401"/>
                    <a:pt x="16968" y="1078"/>
                  </a:cubicBezTo>
                  <a:cubicBezTo>
                    <a:pt x="16517" y="1053"/>
                    <a:pt x="16066" y="1028"/>
                    <a:pt x="15615" y="1028"/>
                  </a:cubicBezTo>
                  <a:cubicBezTo>
                    <a:pt x="15214" y="1028"/>
                    <a:pt x="14788" y="1028"/>
                    <a:pt x="14387" y="1078"/>
                  </a:cubicBezTo>
                  <a:cubicBezTo>
                    <a:pt x="13986" y="502"/>
                    <a:pt x="13409" y="176"/>
                    <a:pt x="12808" y="176"/>
                  </a:cubicBezTo>
                  <a:cubicBezTo>
                    <a:pt x="12733" y="176"/>
                    <a:pt x="12683" y="176"/>
                    <a:pt x="12633" y="201"/>
                  </a:cubicBezTo>
                  <a:cubicBezTo>
                    <a:pt x="12557" y="176"/>
                    <a:pt x="12507" y="176"/>
                    <a:pt x="12457" y="176"/>
                  </a:cubicBezTo>
                  <a:cubicBezTo>
                    <a:pt x="11505" y="176"/>
                    <a:pt x="10728" y="903"/>
                    <a:pt x="10402" y="2005"/>
                  </a:cubicBezTo>
                  <a:cubicBezTo>
                    <a:pt x="9049" y="2532"/>
                    <a:pt x="7770" y="3284"/>
                    <a:pt x="6617" y="4211"/>
                  </a:cubicBezTo>
                  <a:cubicBezTo>
                    <a:pt x="6542" y="4286"/>
                    <a:pt x="6467" y="4361"/>
                    <a:pt x="6367" y="4436"/>
                  </a:cubicBezTo>
                  <a:cubicBezTo>
                    <a:pt x="5866" y="4862"/>
                    <a:pt x="5389" y="5339"/>
                    <a:pt x="4963" y="5840"/>
                  </a:cubicBezTo>
                  <a:lnTo>
                    <a:pt x="2582" y="5840"/>
                  </a:lnTo>
                  <a:cubicBezTo>
                    <a:pt x="2282" y="5840"/>
                    <a:pt x="1981" y="5990"/>
                    <a:pt x="1805" y="6266"/>
                  </a:cubicBezTo>
                  <a:lnTo>
                    <a:pt x="652" y="7995"/>
                  </a:lnTo>
                  <a:cubicBezTo>
                    <a:pt x="126" y="8772"/>
                    <a:pt x="1" y="9750"/>
                    <a:pt x="277" y="10652"/>
                  </a:cubicBezTo>
                  <a:lnTo>
                    <a:pt x="1429" y="14261"/>
                  </a:lnTo>
                  <a:cubicBezTo>
                    <a:pt x="1429" y="14587"/>
                    <a:pt x="1404" y="14913"/>
                    <a:pt x="1404" y="15213"/>
                  </a:cubicBezTo>
                  <a:lnTo>
                    <a:pt x="1404" y="32231"/>
                  </a:lnTo>
                  <a:cubicBezTo>
                    <a:pt x="1404" y="32757"/>
                    <a:pt x="1830" y="33158"/>
                    <a:pt x="2332" y="33158"/>
                  </a:cubicBezTo>
                  <a:lnTo>
                    <a:pt x="28873" y="33158"/>
                  </a:lnTo>
                  <a:cubicBezTo>
                    <a:pt x="29374" y="33158"/>
                    <a:pt x="29801" y="32757"/>
                    <a:pt x="29801" y="32231"/>
                  </a:cubicBezTo>
                  <a:lnTo>
                    <a:pt x="29801" y="29249"/>
                  </a:lnTo>
                  <a:lnTo>
                    <a:pt x="32056" y="28547"/>
                  </a:lnTo>
                  <a:cubicBezTo>
                    <a:pt x="32432" y="28422"/>
                    <a:pt x="32683" y="28071"/>
                    <a:pt x="32683" y="27670"/>
                  </a:cubicBezTo>
                  <a:lnTo>
                    <a:pt x="32683" y="25163"/>
                  </a:lnTo>
                  <a:cubicBezTo>
                    <a:pt x="32683" y="24838"/>
                    <a:pt x="32482" y="24512"/>
                    <a:pt x="32181" y="24361"/>
                  </a:cubicBezTo>
                  <a:lnTo>
                    <a:pt x="29801" y="23158"/>
                  </a:lnTo>
                  <a:lnTo>
                    <a:pt x="29801" y="15213"/>
                  </a:lnTo>
                  <a:cubicBezTo>
                    <a:pt x="29801" y="11429"/>
                    <a:pt x="28322" y="7870"/>
                    <a:pt x="25640" y="5188"/>
                  </a:cubicBezTo>
                  <a:cubicBezTo>
                    <a:pt x="24337" y="3885"/>
                    <a:pt x="22833" y="2857"/>
                    <a:pt x="21154" y="2156"/>
                  </a:cubicBezTo>
                  <a:cubicBezTo>
                    <a:pt x="20928" y="903"/>
                    <a:pt x="20076" y="0"/>
                    <a:pt x="19049" y="0"/>
                  </a:cubicBezTo>
                  <a:cubicBezTo>
                    <a:pt x="18973" y="0"/>
                    <a:pt x="18923" y="0"/>
                    <a:pt x="18873" y="25"/>
                  </a:cubicBezTo>
                  <a:cubicBezTo>
                    <a:pt x="18798" y="0"/>
                    <a:pt x="18748" y="0"/>
                    <a:pt x="18698"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05;p61">
              <a:extLst>
                <a:ext uri="{FF2B5EF4-FFF2-40B4-BE49-F238E27FC236}">
                  <a16:creationId xmlns:a16="http://schemas.microsoft.com/office/drawing/2014/main" id="{6701EF4C-6ADC-22CD-E848-A3C4F14DF569}"/>
                </a:ext>
              </a:extLst>
            </p:cNvPr>
            <p:cNvSpPr/>
            <p:nvPr/>
          </p:nvSpPr>
          <p:spPr>
            <a:xfrm>
              <a:off x="3362608" y="2242316"/>
              <a:ext cx="916198" cy="1045949"/>
            </a:xfrm>
            <a:custGeom>
              <a:avLst/>
              <a:gdLst/>
              <a:ahLst/>
              <a:cxnLst/>
              <a:rect l="l" t="t" r="r" b="b"/>
              <a:pathLst>
                <a:path w="26543" h="30302" extrusionOk="0">
                  <a:moveTo>
                    <a:pt x="13284" y="0"/>
                  </a:moveTo>
                  <a:cubicBezTo>
                    <a:pt x="10076" y="0"/>
                    <a:pt x="7169" y="1128"/>
                    <a:pt x="4863" y="3008"/>
                  </a:cubicBezTo>
                  <a:cubicBezTo>
                    <a:pt x="4788" y="3058"/>
                    <a:pt x="4713" y="3133"/>
                    <a:pt x="4637" y="3208"/>
                  </a:cubicBezTo>
                  <a:cubicBezTo>
                    <a:pt x="1805" y="5639"/>
                    <a:pt x="1" y="9248"/>
                    <a:pt x="1" y="13283"/>
                  </a:cubicBezTo>
                  <a:lnTo>
                    <a:pt x="1" y="30301"/>
                  </a:lnTo>
                  <a:lnTo>
                    <a:pt x="26542" y="30301"/>
                  </a:lnTo>
                  <a:lnTo>
                    <a:pt x="26542" y="13283"/>
                  </a:lnTo>
                  <a:cubicBezTo>
                    <a:pt x="26542" y="9624"/>
                    <a:pt x="25063" y="6291"/>
                    <a:pt x="22657" y="3885"/>
                  </a:cubicBezTo>
                  <a:cubicBezTo>
                    <a:pt x="20251" y="1504"/>
                    <a:pt x="16943" y="0"/>
                    <a:pt x="13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06;p61">
              <a:extLst>
                <a:ext uri="{FF2B5EF4-FFF2-40B4-BE49-F238E27FC236}">
                  <a16:creationId xmlns:a16="http://schemas.microsoft.com/office/drawing/2014/main" id="{E69AEEAD-85FD-7ECA-C584-93E9F98F45C9}"/>
                </a:ext>
              </a:extLst>
            </p:cNvPr>
            <p:cNvSpPr/>
            <p:nvPr/>
          </p:nvSpPr>
          <p:spPr>
            <a:xfrm>
              <a:off x="4020930" y="2688998"/>
              <a:ext cx="257846" cy="98306"/>
            </a:xfrm>
            <a:custGeom>
              <a:avLst/>
              <a:gdLst/>
              <a:ahLst/>
              <a:cxnLst/>
              <a:rect l="l" t="t" r="r" b="b"/>
              <a:pathLst>
                <a:path w="7470" h="2848" extrusionOk="0">
                  <a:moveTo>
                    <a:pt x="171" y="1"/>
                  </a:moveTo>
                  <a:cubicBezTo>
                    <a:pt x="144" y="1"/>
                    <a:pt x="119" y="6"/>
                    <a:pt x="101" y="16"/>
                  </a:cubicBezTo>
                  <a:cubicBezTo>
                    <a:pt x="26" y="66"/>
                    <a:pt x="0" y="166"/>
                    <a:pt x="51" y="241"/>
                  </a:cubicBezTo>
                  <a:lnTo>
                    <a:pt x="702" y="1219"/>
                  </a:lnTo>
                  <a:cubicBezTo>
                    <a:pt x="733" y="1250"/>
                    <a:pt x="783" y="1271"/>
                    <a:pt x="829" y="1271"/>
                  </a:cubicBezTo>
                  <a:cubicBezTo>
                    <a:pt x="857" y="1271"/>
                    <a:pt x="884" y="1263"/>
                    <a:pt x="903" y="1244"/>
                  </a:cubicBezTo>
                  <a:lnTo>
                    <a:pt x="1805" y="768"/>
                  </a:lnTo>
                  <a:lnTo>
                    <a:pt x="2407" y="1620"/>
                  </a:lnTo>
                  <a:cubicBezTo>
                    <a:pt x="2425" y="1656"/>
                    <a:pt x="2484" y="1680"/>
                    <a:pt x="2543" y="1680"/>
                  </a:cubicBezTo>
                  <a:cubicBezTo>
                    <a:pt x="2565" y="1680"/>
                    <a:pt x="2587" y="1677"/>
                    <a:pt x="2607" y="1670"/>
                  </a:cubicBezTo>
                  <a:lnTo>
                    <a:pt x="3509" y="1169"/>
                  </a:lnTo>
                  <a:lnTo>
                    <a:pt x="4086" y="2021"/>
                  </a:lnTo>
                  <a:cubicBezTo>
                    <a:pt x="4118" y="2068"/>
                    <a:pt x="4159" y="2086"/>
                    <a:pt x="4205" y="2086"/>
                  </a:cubicBezTo>
                  <a:cubicBezTo>
                    <a:pt x="4231" y="2086"/>
                    <a:pt x="4259" y="2080"/>
                    <a:pt x="4286" y="2071"/>
                  </a:cubicBezTo>
                  <a:lnTo>
                    <a:pt x="5188" y="1570"/>
                  </a:lnTo>
                  <a:lnTo>
                    <a:pt x="5765" y="2422"/>
                  </a:lnTo>
                  <a:cubicBezTo>
                    <a:pt x="5797" y="2470"/>
                    <a:pt x="5840" y="2498"/>
                    <a:pt x="5887" y="2498"/>
                  </a:cubicBezTo>
                  <a:cubicBezTo>
                    <a:pt x="5912" y="2498"/>
                    <a:pt x="5939" y="2490"/>
                    <a:pt x="5965" y="2472"/>
                  </a:cubicBezTo>
                  <a:lnTo>
                    <a:pt x="6868" y="1971"/>
                  </a:lnTo>
                  <a:lnTo>
                    <a:pt x="7469" y="2848"/>
                  </a:lnTo>
                  <a:lnTo>
                    <a:pt x="7469" y="2321"/>
                  </a:lnTo>
                  <a:lnTo>
                    <a:pt x="7043" y="1695"/>
                  </a:lnTo>
                  <a:cubicBezTo>
                    <a:pt x="7027" y="1647"/>
                    <a:pt x="6981" y="1630"/>
                    <a:pt x="6930" y="1630"/>
                  </a:cubicBezTo>
                  <a:cubicBezTo>
                    <a:pt x="6901" y="1630"/>
                    <a:pt x="6870" y="1636"/>
                    <a:pt x="6843" y="1645"/>
                  </a:cubicBezTo>
                  <a:lnTo>
                    <a:pt x="5940" y="2146"/>
                  </a:lnTo>
                  <a:lnTo>
                    <a:pt x="5364" y="1294"/>
                  </a:lnTo>
                  <a:cubicBezTo>
                    <a:pt x="5332" y="1245"/>
                    <a:pt x="5289" y="1218"/>
                    <a:pt x="5242" y="1218"/>
                  </a:cubicBezTo>
                  <a:cubicBezTo>
                    <a:pt x="5217" y="1218"/>
                    <a:pt x="5190" y="1226"/>
                    <a:pt x="5163" y="1244"/>
                  </a:cubicBezTo>
                  <a:lnTo>
                    <a:pt x="4261" y="1745"/>
                  </a:lnTo>
                  <a:lnTo>
                    <a:pt x="3685" y="893"/>
                  </a:lnTo>
                  <a:cubicBezTo>
                    <a:pt x="3652" y="844"/>
                    <a:pt x="3599" y="817"/>
                    <a:pt x="3552" y="817"/>
                  </a:cubicBezTo>
                  <a:cubicBezTo>
                    <a:pt x="3526" y="817"/>
                    <a:pt x="3502" y="825"/>
                    <a:pt x="3484" y="843"/>
                  </a:cubicBezTo>
                  <a:lnTo>
                    <a:pt x="2582" y="1319"/>
                  </a:lnTo>
                  <a:lnTo>
                    <a:pt x="1980" y="467"/>
                  </a:lnTo>
                  <a:cubicBezTo>
                    <a:pt x="1962" y="430"/>
                    <a:pt x="1903" y="407"/>
                    <a:pt x="1844" y="407"/>
                  </a:cubicBezTo>
                  <a:cubicBezTo>
                    <a:pt x="1822" y="407"/>
                    <a:pt x="1800" y="410"/>
                    <a:pt x="1780" y="417"/>
                  </a:cubicBezTo>
                  <a:lnTo>
                    <a:pt x="878" y="918"/>
                  </a:lnTo>
                  <a:lnTo>
                    <a:pt x="301" y="66"/>
                  </a:lnTo>
                  <a:cubicBezTo>
                    <a:pt x="269" y="18"/>
                    <a:pt x="218"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07;p61">
              <a:extLst>
                <a:ext uri="{FF2B5EF4-FFF2-40B4-BE49-F238E27FC236}">
                  <a16:creationId xmlns:a16="http://schemas.microsoft.com/office/drawing/2014/main" id="{A97B32F3-B3D4-7948-FEFB-66F3C9E31B8D}"/>
                </a:ext>
              </a:extLst>
            </p:cNvPr>
            <p:cNvSpPr/>
            <p:nvPr/>
          </p:nvSpPr>
          <p:spPr>
            <a:xfrm>
              <a:off x="3522658" y="2340411"/>
              <a:ext cx="137587" cy="57989"/>
            </a:xfrm>
            <a:custGeom>
              <a:avLst/>
              <a:gdLst/>
              <a:ahLst/>
              <a:cxnLst/>
              <a:rect l="l" t="t" r="r" b="b"/>
              <a:pathLst>
                <a:path w="3986" h="1680" extrusionOk="0">
                  <a:moveTo>
                    <a:pt x="1460" y="0"/>
                  </a:moveTo>
                  <a:cubicBezTo>
                    <a:pt x="1434" y="0"/>
                    <a:pt x="1406" y="6"/>
                    <a:pt x="1379" y="15"/>
                  </a:cubicBezTo>
                  <a:lnTo>
                    <a:pt x="477" y="517"/>
                  </a:lnTo>
                  <a:lnTo>
                    <a:pt x="226" y="166"/>
                  </a:lnTo>
                  <a:cubicBezTo>
                    <a:pt x="151" y="216"/>
                    <a:pt x="76" y="291"/>
                    <a:pt x="0" y="366"/>
                  </a:cubicBezTo>
                  <a:lnTo>
                    <a:pt x="301" y="792"/>
                  </a:lnTo>
                  <a:cubicBezTo>
                    <a:pt x="333" y="841"/>
                    <a:pt x="376" y="868"/>
                    <a:pt x="423" y="868"/>
                  </a:cubicBezTo>
                  <a:cubicBezTo>
                    <a:pt x="448" y="868"/>
                    <a:pt x="475" y="860"/>
                    <a:pt x="502" y="842"/>
                  </a:cubicBezTo>
                  <a:lnTo>
                    <a:pt x="1404" y="341"/>
                  </a:lnTo>
                  <a:lnTo>
                    <a:pt x="1980" y="1218"/>
                  </a:lnTo>
                  <a:cubicBezTo>
                    <a:pt x="2011" y="1249"/>
                    <a:pt x="2061" y="1271"/>
                    <a:pt x="2107" y="1271"/>
                  </a:cubicBezTo>
                  <a:cubicBezTo>
                    <a:pt x="2135" y="1271"/>
                    <a:pt x="2162" y="1263"/>
                    <a:pt x="2181" y="1243"/>
                  </a:cubicBezTo>
                  <a:lnTo>
                    <a:pt x="3083" y="767"/>
                  </a:lnTo>
                  <a:lnTo>
                    <a:pt x="3685" y="1619"/>
                  </a:lnTo>
                  <a:cubicBezTo>
                    <a:pt x="3710" y="1644"/>
                    <a:pt x="3735" y="1669"/>
                    <a:pt x="3760" y="1669"/>
                  </a:cubicBezTo>
                  <a:cubicBezTo>
                    <a:pt x="3774" y="1677"/>
                    <a:pt x="3789" y="1680"/>
                    <a:pt x="3803" y="1680"/>
                  </a:cubicBezTo>
                  <a:cubicBezTo>
                    <a:pt x="3837" y="1680"/>
                    <a:pt x="3867" y="1662"/>
                    <a:pt x="3885" y="1644"/>
                  </a:cubicBezTo>
                  <a:cubicBezTo>
                    <a:pt x="3960" y="1594"/>
                    <a:pt x="3985" y="1519"/>
                    <a:pt x="3935" y="1444"/>
                  </a:cubicBezTo>
                  <a:lnTo>
                    <a:pt x="3258" y="466"/>
                  </a:lnTo>
                  <a:cubicBezTo>
                    <a:pt x="3240" y="430"/>
                    <a:pt x="3181" y="406"/>
                    <a:pt x="3132" y="406"/>
                  </a:cubicBezTo>
                  <a:cubicBezTo>
                    <a:pt x="3114" y="406"/>
                    <a:pt x="3096" y="410"/>
                    <a:pt x="3083" y="416"/>
                  </a:cubicBezTo>
                  <a:lnTo>
                    <a:pt x="2156" y="918"/>
                  </a:lnTo>
                  <a:lnTo>
                    <a:pt x="1579" y="65"/>
                  </a:lnTo>
                  <a:cubicBezTo>
                    <a:pt x="1547" y="18"/>
                    <a:pt x="1506" y="0"/>
                    <a:pt x="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08;p61">
              <a:extLst>
                <a:ext uri="{FF2B5EF4-FFF2-40B4-BE49-F238E27FC236}">
                  <a16:creationId xmlns:a16="http://schemas.microsoft.com/office/drawing/2014/main" id="{F414C681-5C93-A36A-2FB1-28865FB14C97}"/>
                </a:ext>
              </a:extLst>
            </p:cNvPr>
            <p:cNvSpPr/>
            <p:nvPr/>
          </p:nvSpPr>
          <p:spPr>
            <a:xfrm>
              <a:off x="3367819" y="3137293"/>
              <a:ext cx="267338" cy="100204"/>
            </a:xfrm>
            <a:custGeom>
              <a:avLst/>
              <a:gdLst/>
              <a:ahLst/>
              <a:cxnLst/>
              <a:rect l="l" t="t" r="r" b="b"/>
              <a:pathLst>
                <a:path w="7745" h="2903" extrusionOk="0">
                  <a:moveTo>
                    <a:pt x="185" y="0"/>
                  </a:moveTo>
                  <a:cubicBezTo>
                    <a:pt x="148" y="0"/>
                    <a:pt x="109" y="13"/>
                    <a:pt x="75" y="35"/>
                  </a:cubicBezTo>
                  <a:cubicBezTo>
                    <a:pt x="0" y="85"/>
                    <a:pt x="0" y="161"/>
                    <a:pt x="50" y="236"/>
                  </a:cubicBezTo>
                  <a:lnTo>
                    <a:pt x="702" y="1213"/>
                  </a:lnTo>
                  <a:cubicBezTo>
                    <a:pt x="739" y="1250"/>
                    <a:pt x="789" y="1273"/>
                    <a:pt x="842" y="1273"/>
                  </a:cubicBezTo>
                  <a:cubicBezTo>
                    <a:pt x="862" y="1273"/>
                    <a:pt x="882" y="1270"/>
                    <a:pt x="902" y="1263"/>
                  </a:cubicBezTo>
                  <a:lnTo>
                    <a:pt x="1805" y="762"/>
                  </a:lnTo>
                  <a:lnTo>
                    <a:pt x="2381" y="1614"/>
                  </a:lnTo>
                  <a:cubicBezTo>
                    <a:pt x="2413" y="1662"/>
                    <a:pt x="2455" y="1679"/>
                    <a:pt x="2500" y="1679"/>
                  </a:cubicBezTo>
                  <a:cubicBezTo>
                    <a:pt x="2527" y="1679"/>
                    <a:pt x="2554" y="1674"/>
                    <a:pt x="2582" y="1664"/>
                  </a:cubicBezTo>
                  <a:lnTo>
                    <a:pt x="3484" y="1163"/>
                  </a:lnTo>
                  <a:lnTo>
                    <a:pt x="4060" y="2015"/>
                  </a:lnTo>
                  <a:cubicBezTo>
                    <a:pt x="4093" y="2064"/>
                    <a:pt x="4146" y="2091"/>
                    <a:pt x="4193" y="2091"/>
                  </a:cubicBezTo>
                  <a:cubicBezTo>
                    <a:pt x="4219" y="2091"/>
                    <a:pt x="4243" y="2083"/>
                    <a:pt x="4261" y="2065"/>
                  </a:cubicBezTo>
                  <a:lnTo>
                    <a:pt x="5163" y="1564"/>
                  </a:lnTo>
                  <a:lnTo>
                    <a:pt x="5765" y="2416"/>
                  </a:lnTo>
                  <a:cubicBezTo>
                    <a:pt x="5781" y="2465"/>
                    <a:pt x="5828" y="2492"/>
                    <a:pt x="5880" y="2492"/>
                  </a:cubicBezTo>
                  <a:cubicBezTo>
                    <a:pt x="5909" y="2492"/>
                    <a:pt x="5938" y="2484"/>
                    <a:pt x="5965" y="2466"/>
                  </a:cubicBezTo>
                  <a:lnTo>
                    <a:pt x="6867" y="1990"/>
                  </a:lnTo>
                  <a:lnTo>
                    <a:pt x="7444" y="2842"/>
                  </a:lnTo>
                  <a:cubicBezTo>
                    <a:pt x="7469" y="2867"/>
                    <a:pt x="7494" y="2892"/>
                    <a:pt x="7544" y="2892"/>
                  </a:cubicBezTo>
                  <a:cubicBezTo>
                    <a:pt x="7551" y="2900"/>
                    <a:pt x="7561" y="2903"/>
                    <a:pt x="7572" y="2903"/>
                  </a:cubicBezTo>
                  <a:cubicBezTo>
                    <a:pt x="7598" y="2903"/>
                    <a:pt x="7634" y="2885"/>
                    <a:pt x="7669" y="2867"/>
                  </a:cubicBezTo>
                  <a:cubicBezTo>
                    <a:pt x="7719" y="2817"/>
                    <a:pt x="7744" y="2742"/>
                    <a:pt x="7694" y="2667"/>
                  </a:cubicBezTo>
                  <a:lnTo>
                    <a:pt x="7043" y="1689"/>
                  </a:lnTo>
                  <a:cubicBezTo>
                    <a:pt x="7006" y="1653"/>
                    <a:pt x="6956" y="1629"/>
                    <a:pt x="6902" y="1629"/>
                  </a:cubicBezTo>
                  <a:cubicBezTo>
                    <a:pt x="6883" y="1629"/>
                    <a:pt x="6862" y="1633"/>
                    <a:pt x="6842" y="1639"/>
                  </a:cubicBezTo>
                  <a:lnTo>
                    <a:pt x="5940" y="2141"/>
                  </a:lnTo>
                  <a:lnTo>
                    <a:pt x="5338" y="1288"/>
                  </a:lnTo>
                  <a:cubicBezTo>
                    <a:pt x="5323" y="1241"/>
                    <a:pt x="5276" y="1223"/>
                    <a:pt x="5226" y="1223"/>
                  </a:cubicBezTo>
                  <a:cubicBezTo>
                    <a:pt x="5196" y="1223"/>
                    <a:pt x="5165" y="1229"/>
                    <a:pt x="5138" y="1238"/>
                  </a:cubicBezTo>
                  <a:lnTo>
                    <a:pt x="4236" y="1740"/>
                  </a:lnTo>
                  <a:lnTo>
                    <a:pt x="3659" y="887"/>
                  </a:lnTo>
                  <a:cubicBezTo>
                    <a:pt x="3627" y="839"/>
                    <a:pt x="3584" y="811"/>
                    <a:pt x="3538" y="811"/>
                  </a:cubicBezTo>
                  <a:cubicBezTo>
                    <a:pt x="3512" y="811"/>
                    <a:pt x="3485" y="820"/>
                    <a:pt x="3459" y="837"/>
                  </a:cubicBezTo>
                  <a:lnTo>
                    <a:pt x="2556" y="1313"/>
                  </a:lnTo>
                  <a:lnTo>
                    <a:pt x="1980" y="461"/>
                  </a:lnTo>
                  <a:cubicBezTo>
                    <a:pt x="1949" y="430"/>
                    <a:pt x="1909" y="409"/>
                    <a:pt x="1864" y="409"/>
                  </a:cubicBezTo>
                  <a:cubicBezTo>
                    <a:pt x="1837" y="409"/>
                    <a:pt x="1808" y="417"/>
                    <a:pt x="1780" y="436"/>
                  </a:cubicBezTo>
                  <a:lnTo>
                    <a:pt x="877" y="912"/>
                  </a:lnTo>
                  <a:lnTo>
                    <a:pt x="301" y="60"/>
                  </a:lnTo>
                  <a:cubicBezTo>
                    <a:pt x="273" y="19"/>
                    <a:pt x="230"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09;p61">
              <a:extLst>
                <a:ext uri="{FF2B5EF4-FFF2-40B4-BE49-F238E27FC236}">
                  <a16:creationId xmlns:a16="http://schemas.microsoft.com/office/drawing/2014/main" id="{5D8C960A-F1EC-7A54-55AB-BDA42AE3CEA5}"/>
                </a:ext>
              </a:extLst>
            </p:cNvPr>
            <p:cNvSpPr/>
            <p:nvPr/>
          </p:nvSpPr>
          <p:spPr>
            <a:xfrm>
              <a:off x="4097935" y="2566698"/>
              <a:ext cx="92576" cy="64927"/>
            </a:xfrm>
            <a:custGeom>
              <a:avLst/>
              <a:gdLst/>
              <a:ahLst/>
              <a:cxnLst/>
              <a:rect l="l" t="t" r="r" b="b"/>
              <a:pathLst>
                <a:path w="2682" h="1881" extrusionOk="0">
                  <a:moveTo>
                    <a:pt x="2381" y="1"/>
                  </a:moveTo>
                  <a:lnTo>
                    <a:pt x="0" y="1379"/>
                  </a:lnTo>
                  <a:lnTo>
                    <a:pt x="276" y="1880"/>
                  </a:lnTo>
                  <a:lnTo>
                    <a:pt x="2682" y="502"/>
                  </a:lnTo>
                  <a:lnTo>
                    <a:pt x="2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10;p61">
              <a:extLst>
                <a:ext uri="{FF2B5EF4-FFF2-40B4-BE49-F238E27FC236}">
                  <a16:creationId xmlns:a16="http://schemas.microsoft.com/office/drawing/2014/main" id="{22296405-5A1E-0DC3-C4CB-5440CF08A0A4}"/>
                </a:ext>
              </a:extLst>
            </p:cNvPr>
            <p:cNvSpPr/>
            <p:nvPr/>
          </p:nvSpPr>
          <p:spPr>
            <a:xfrm>
              <a:off x="3362608" y="2917071"/>
              <a:ext cx="35519" cy="38073"/>
            </a:xfrm>
            <a:custGeom>
              <a:avLst/>
              <a:gdLst/>
              <a:ahLst/>
              <a:cxnLst/>
              <a:rect l="l" t="t" r="r" b="b"/>
              <a:pathLst>
                <a:path w="1029" h="1103" extrusionOk="0">
                  <a:moveTo>
                    <a:pt x="728" y="0"/>
                  </a:moveTo>
                  <a:lnTo>
                    <a:pt x="1" y="426"/>
                  </a:lnTo>
                  <a:lnTo>
                    <a:pt x="1" y="1103"/>
                  </a:lnTo>
                  <a:lnTo>
                    <a:pt x="1028" y="501"/>
                  </a:lnTo>
                  <a:lnTo>
                    <a:pt x="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11;p61">
              <a:extLst>
                <a:ext uri="{FF2B5EF4-FFF2-40B4-BE49-F238E27FC236}">
                  <a16:creationId xmlns:a16="http://schemas.microsoft.com/office/drawing/2014/main" id="{514E5909-5924-8F97-F227-1ABFDFA5F556}"/>
                </a:ext>
              </a:extLst>
            </p:cNvPr>
            <p:cNvSpPr/>
            <p:nvPr/>
          </p:nvSpPr>
          <p:spPr>
            <a:xfrm>
              <a:off x="4168002" y="3197341"/>
              <a:ext cx="92576" cy="64927"/>
            </a:xfrm>
            <a:custGeom>
              <a:avLst/>
              <a:gdLst/>
              <a:ahLst/>
              <a:cxnLst/>
              <a:rect l="l" t="t" r="r" b="b"/>
              <a:pathLst>
                <a:path w="2682" h="1881" extrusionOk="0">
                  <a:moveTo>
                    <a:pt x="2381" y="0"/>
                  </a:moveTo>
                  <a:lnTo>
                    <a:pt x="0" y="1379"/>
                  </a:lnTo>
                  <a:lnTo>
                    <a:pt x="301" y="1880"/>
                  </a:lnTo>
                  <a:lnTo>
                    <a:pt x="2682" y="502"/>
                  </a:lnTo>
                  <a:lnTo>
                    <a:pt x="2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12;p61">
              <a:extLst>
                <a:ext uri="{FF2B5EF4-FFF2-40B4-BE49-F238E27FC236}">
                  <a16:creationId xmlns:a16="http://schemas.microsoft.com/office/drawing/2014/main" id="{ED73786A-470F-F25B-80B9-65604E18CE76}"/>
                </a:ext>
              </a:extLst>
            </p:cNvPr>
            <p:cNvSpPr/>
            <p:nvPr/>
          </p:nvSpPr>
          <p:spPr>
            <a:xfrm>
              <a:off x="3844450" y="2566698"/>
              <a:ext cx="92610" cy="64927"/>
            </a:xfrm>
            <a:custGeom>
              <a:avLst/>
              <a:gdLst/>
              <a:ahLst/>
              <a:cxnLst/>
              <a:rect l="l" t="t" r="r" b="b"/>
              <a:pathLst>
                <a:path w="2683" h="1881" extrusionOk="0">
                  <a:moveTo>
                    <a:pt x="2407" y="1"/>
                  </a:moveTo>
                  <a:lnTo>
                    <a:pt x="1" y="1379"/>
                  </a:lnTo>
                  <a:lnTo>
                    <a:pt x="301" y="1880"/>
                  </a:lnTo>
                  <a:lnTo>
                    <a:pt x="2682" y="502"/>
                  </a:lnTo>
                  <a:lnTo>
                    <a:pt x="2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13;p61">
              <a:extLst>
                <a:ext uri="{FF2B5EF4-FFF2-40B4-BE49-F238E27FC236}">
                  <a16:creationId xmlns:a16="http://schemas.microsoft.com/office/drawing/2014/main" id="{4DE50B3C-F903-6EEB-C8A1-3AC1EDEE4E72}"/>
                </a:ext>
              </a:extLst>
            </p:cNvPr>
            <p:cNvSpPr/>
            <p:nvPr/>
          </p:nvSpPr>
          <p:spPr>
            <a:xfrm>
              <a:off x="4013129" y="2845243"/>
              <a:ext cx="92610" cy="64927"/>
            </a:xfrm>
            <a:custGeom>
              <a:avLst/>
              <a:gdLst/>
              <a:ahLst/>
              <a:cxnLst/>
              <a:rect l="l" t="t" r="r" b="b"/>
              <a:pathLst>
                <a:path w="2683" h="1881" extrusionOk="0">
                  <a:moveTo>
                    <a:pt x="2407" y="1"/>
                  </a:moveTo>
                  <a:lnTo>
                    <a:pt x="1" y="1379"/>
                  </a:lnTo>
                  <a:lnTo>
                    <a:pt x="302" y="1881"/>
                  </a:lnTo>
                  <a:lnTo>
                    <a:pt x="2683" y="502"/>
                  </a:lnTo>
                  <a:lnTo>
                    <a:pt x="2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14;p61">
              <a:extLst>
                <a:ext uri="{FF2B5EF4-FFF2-40B4-BE49-F238E27FC236}">
                  <a16:creationId xmlns:a16="http://schemas.microsoft.com/office/drawing/2014/main" id="{1866F739-53C9-F6BB-04F8-6728EE22822F}"/>
                </a:ext>
              </a:extLst>
            </p:cNvPr>
            <p:cNvSpPr/>
            <p:nvPr/>
          </p:nvSpPr>
          <p:spPr>
            <a:xfrm>
              <a:off x="3675771" y="3244904"/>
              <a:ext cx="83947" cy="43319"/>
            </a:xfrm>
            <a:custGeom>
              <a:avLst/>
              <a:gdLst/>
              <a:ahLst/>
              <a:cxnLst/>
              <a:rect l="l" t="t" r="r" b="b"/>
              <a:pathLst>
                <a:path w="2432" h="1255" extrusionOk="0">
                  <a:moveTo>
                    <a:pt x="2156" y="1"/>
                  </a:moveTo>
                  <a:lnTo>
                    <a:pt x="0" y="1254"/>
                  </a:lnTo>
                  <a:lnTo>
                    <a:pt x="1128" y="1254"/>
                  </a:lnTo>
                  <a:lnTo>
                    <a:pt x="2432" y="502"/>
                  </a:lnTo>
                  <a:lnTo>
                    <a:pt x="21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15;p61">
              <a:extLst>
                <a:ext uri="{FF2B5EF4-FFF2-40B4-BE49-F238E27FC236}">
                  <a16:creationId xmlns:a16="http://schemas.microsoft.com/office/drawing/2014/main" id="{0693925C-D505-37E6-67BC-F2DCA39B6B04}"/>
                </a:ext>
              </a:extLst>
            </p:cNvPr>
            <p:cNvSpPr/>
            <p:nvPr/>
          </p:nvSpPr>
          <p:spPr>
            <a:xfrm>
              <a:off x="4211251" y="2647155"/>
              <a:ext cx="41559" cy="40696"/>
            </a:xfrm>
            <a:custGeom>
              <a:avLst/>
              <a:gdLst/>
              <a:ahLst/>
              <a:cxnLst/>
              <a:rect l="l" t="t" r="r" b="b"/>
              <a:pathLst>
                <a:path w="1204" h="1179" extrusionOk="0">
                  <a:moveTo>
                    <a:pt x="602" y="1"/>
                  </a:moveTo>
                  <a:cubicBezTo>
                    <a:pt x="276" y="1"/>
                    <a:pt x="0" y="251"/>
                    <a:pt x="0" y="602"/>
                  </a:cubicBezTo>
                  <a:cubicBezTo>
                    <a:pt x="0" y="928"/>
                    <a:pt x="276" y="1178"/>
                    <a:pt x="602" y="1178"/>
                  </a:cubicBezTo>
                  <a:cubicBezTo>
                    <a:pt x="928" y="1178"/>
                    <a:pt x="1203" y="928"/>
                    <a:pt x="1203" y="602"/>
                  </a:cubicBezTo>
                  <a:cubicBezTo>
                    <a:pt x="1203" y="251"/>
                    <a:pt x="928"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16;p61">
              <a:extLst>
                <a:ext uri="{FF2B5EF4-FFF2-40B4-BE49-F238E27FC236}">
                  <a16:creationId xmlns:a16="http://schemas.microsoft.com/office/drawing/2014/main" id="{A2E3DD49-DC2D-A9EE-7ADB-E6A171D0F533}"/>
                </a:ext>
              </a:extLst>
            </p:cNvPr>
            <p:cNvSpPr/>
            <p:nvPr/>
          </p:nvSpPr>
          <p:spPr>
            <a:xfrm>
              <a:off x="4211251" y="2866021"/>
              <a:ext cx="41559" cy="41559"/>
            </a:xfrm>
            <a:custGeom>
              <a:avLst/>
              <a:gdLst/>
              <a:ahLst/>
              <a:cxnLst/>
              <a:rect l="l" t="t" r="r" b="b"/>
              <a:pathLst>
                <a:path w="1204" h="1204" extrusionOk="0">
                  <a:moveTo>
                    <a:pt x="602" y="0"/>
                  </a:moveTo>
                  <a:cubicBezTo>
                    <a:pt x="276" y="0"/>
                    <a:pt x="0" y="276"/>
                    <a:pt x="0" y="602"/>
                  </a:cubicBezTo>
                  <a:cubicBezTo>
                    <a:pt x="0" y="928"/>
                    <a:pt x="276" y="1203"/>
                    <a:pt x="602" y="1203"/>
                  </a:cubicBezTo>
                  <a:cubicBezTo>
                    <a:pt x="928" y="1203"/>
                    <a:pt x="1203" y="928"/>
                    <a:pt x="1203" y="602"/>
                  </a:cubicBezTo>
                  <a:cubicBezTo>
                    <a:pt x="1203" y="276"/>
                    <a:pt x="928" y="0"/>
                    <a:pt x="6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17;p61">
              <a:extLst>
                <a:ext uri="{FF2B5EF4-FFF2-40B4-BE49-F238E27FC236}">
                  <a16:creationId xmlns:a16="http://schemas.microsoft.com/office/drawing/2014/main" id="{6B6047B2-4DAE-7094-E5D3-96EBDF582947}"/>
                </a:ext>
              </a:extLst>
            </p:cNvPr>
            <p:cNvSpPr/>
            <p:nvPr/>
          </p:nvSpPr>
          <p:spPr>
            <a:xfrm>
              <a:off x="3641151" y="3116884"/>
              <a:ext cx="41559" cy="41559"/>
            </a:xfrm>
            <a:custGeom>
              <a:avLst/>
              <a:gdLst/>
              <a:ahLst/>
              <a:cxnLst/>
              <a:rect l="l" t="t" r="r" b="b"/>
              <a:pathLst>
                <a:path w="1204" h="1204" extrusionOk="0">
                  <a:moveTo>
                    <a:pt x="602" y="1"/>
                  </a:moveTo>
                  <a:cubicBezTo>
                    <a:pt x="252" y="1"/>
                    <a:pt x="1" y="276"/>
                    <a:pt x="1" y="602"/>
                  </a:cubicBezTo>
                  <a:cubicBezTo>
                    <a:pt x="1" y="928"/>
                    <a:pt x="252" y="1204"/>
                    <a:pt x="602" y="1204"/>
                  </a:cubicBezTo>
                  <a:cubicBezTo>
                    <a:pt x="928" y="1204"/>
                    <a:pt x="1204" y="928"/>
                    <a:pt x="1204" y="602"/>
                  </a:cubicBezTo>
                  <a:cubicBezTo>
                    <a:pt x="1204" y="276"/>
                    <a:pt x="928"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18;p61">
              <a:extLst>
                <a:ext uri="{FF2B5EF4-FFF2-40B4-BE49-F238E27FC236}">
                  <a16:creationId xmlns:a16="http://schemas.microsoft.com/office/drawing/2014/main" id="{5E5DC30B-B906-2B24-B1D5-F8C6E5ECB800}"/>
                </a:ext>
              </a:extLst>
            </p:cNvPr>
            <p:cNvSpPr/>
            <p:nvPr/>
          </p:nvSpPr>
          <p:spPr>
            <a:xfrm>
              <a:off x="3404130" y="3216359"/>
              <a:ext cx="40696" cy="41559"/>
            </a:xfrm>
            <a:custGeom>
              <a:avLst/>
              <a:gdLst/>
              <a:ahLst/>
              <a:cxnLst/>
              <a:rect l="l" t="t" r="r" b="b"/>
              <a:pathLst>
                <a:path w="1179" h="1204" extrusionOk="0">
                  <a:moveTo>
                    <a:pt x="577" y="1"/>
                  </a:moveTo>
                  <a:cubicBezTo>
                    <a:pt x="251" y="1"/>
                    <a:pt x="1" y="277"/>
                    <a:pt x="1" y="602"/>
                  </a:cubicBezTo>
                  <a:cubicBezTo>
                    <a:pt x="1" y="928"/>
                    <a:pt x="251" y="1204"/>
                    <a:pt x="577" y="1204"/>
                  </a:cubicBezTo>
                  <a:cubicBezTo>
                    <a:pt x="928" y="1204"/>
                    <a:pt x="1179" y="928"/>
                    <a:pt x="1179" y="602"/>
                  </a:cubicBezTo>
                  <a:cubicBezTo>
                    <a:pt x="1179" y="277"/>
                    <a:pt x="928"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19;p61">
              <a:extLst>
                <a:ext uri="{FF2B5EF4-FFF2-40B4-BE49-F238E27FC236}">
                  <a16:creationId xmlns:a16="http://schemas.microsoft.com/office/drawing/2014/main" id="{23036DEE-92A4-BA1C-1C80-A1FA536B0934}"/>
                </a:ext>
              </a:extLst>
            </p:cNvPr>
            <p:cNvSpPr/>
            <p:nvPr/>
          </p:nvSpPr>
          <p:spPr>
            <a:xfrm>
              <a:off x="3992385" y="2343517"/>
              <a:ext cx="41559" cy="40696"/>
            </a:xfrm>
            <a:custGeom>
              <a:avLst/>
              <a:gdLst/>
              <a:ahLst/>
              <a:cxnLst/>
              <a:rect l="l" t="t" r="r" b="b"/>
              <a:pathLst>
                <a:path w="1204" h="1179" extrusionOk="0">
                  <a:moveTo>
                    <a:pt x="602" y="0"/>
                  </a:moveTo>
                  <a:cubicBezTo>
                    <a:pt x="276" y="0"/>
                    <a:pt x="0" y="251"/>
                    <a:pt x="0" y="602"/>
                  </a:cubicBezTo>
                  <a:cubicBezTo>
                    <a:pt x="0" y="928"/>
                    <a:pt x="276" y="1178"/>
                    <a:pt x="602" y="1178"/>
                  </a:cubicBezTo>
                  <a:cubicBezTo>
                    <a:pt x="928" y="1178"/>
                    <a:pt x="1203" y="928"/>
                    <a:pt x="1203" y="602"/>
                  </a:cubicBezTo>
                  <a:cubicBezTo>
                    <a:pt x="1203" y="251"/>
                    <a:pt x="928" y="0"/>
                    <a:pt x="6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20;p61">
              <a:extLst>
                <a:ext uri="{FF2B5EF4-FFF2-40B4-BE49-F238E27FC236}">
                  <a16:creationId xmlns:a16="http://schemas.microsoft.com/office/drawing/2014/main" id="{5C4FC2F6-D6D8-DFF6-DC27-6C5EAFB6A5B9}"/>
                </a:ext>
              </a:extLst>
            </p:cNvPr>
            <p:cNvSpPr/>
            <p:nvPr/>
          </p:nvSpPr>
          <p:spPr>
            <a:xfrm>
              <a:off x="3667970" y="2213771"/>
              <a:ext cx="88296" cy="135826"/>
            </a:xfrm>
            <a:custGeom>
              <a:avLst/>
              <a:gdLst/>
              <a:ahLst/>
              <a:cxnLst/>
              <a:rect l="l" t="t" r="r" b="b"/>
              <a:pathLst>
                <a:path w="2558" h="3935" extrusionOk="0">
                  <a:moveTo>
                    <a:pt x="1279" y="0"/>
                  </a:moveTo>
                  <a:cubicBezTo>
                    <a:pt x="577" y="0"/>
                    <a:pt x="1" y="877"/>
                    <a:pt x="1" y="1980"/>
                  </a:cubicBezTo>
                  <a:cubicBezTo>
                    <a:pt x="1" y="3058"/>
                    <a:pt x="577" y="3935"/>
                    <a:pt x="1279" y="3935"/>
                  </a:cubicBezTo>
                  <a:cubicBezTo>
                    <a:pt x="1981" y="3935"/>
                    <a:pt x="2557" y="3058"/>
                    <a:pt x="2557" y="1980"/>
                  </a:cubicBezTo>
                  <a:cubicBezTo>
                    <a:pt x="2557" y="877"/>
                    <a:pt x="1981" y="0"/>
                    <a:pt x="1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21;p61">
              <a:extLst>
                <a:ext uri="{FF2B5EF4-FFF2-40B4-BE49-F238E27FC236}">
                  <a16:creationId xmlns:a16="http://schemas.microsoft.com/office/drawing/2014/main" id="{5F132E0E-0B80-1F90-2E71-57C238824878}"/>
                </a:ext>
              </a:extLst>
            </p:cNvPr>
            <p:cNvSpPr/>
            <p:nvPr/>
          </p:nvSpPr>
          <p:spPr>
            <a:xfrm>
              <a:off x="3680085" y="2213771"/>
              <a:ext cx="88296" cy="135826"/>
            </a:xfrm>
            <a:custGeom>
              <a:avLst/>
              <a:gdLst/>
              <a:ahLst/>
              <a:cxnLst/>
              <a:rect l="l" t="t" r="r" b="b"/>
              <a:pathLst>
                <a:path w="2558" h="3935" extrusionOk="0">
                  <a:moveTo>
                    <a:pt x="1279" y="0"/>
                  </a:moveTo>
                  <a:cubicBezTo>
                    <a:pt x="577" y="0"/>
                    <a:pt x="1" y="877"/>
                    <a:pt x="1" y="1980"/>
                  </a:cubicBezTo>
                  <a:cubicBezTo>
                    <a:pt x="1" y="3058"/>
                    <a:pt x="577" y="3935"/>
                    <a:pt x="1279" y="3935"/>
                  </a:cubicBezTo>
                  <a:cubicBezTo>
                    <a:pt x="1981" y="3935"/>
                    <a:pt x="2557" y="3058"/>
                    <a:pt x="2557" y="1980"/>
                  </a:cubicBezTo>
                  <a:cubicBezTo>
                    <a:pt x="2557" y="877"/>
                    <a:pt x="1981"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22;p61">
              <a:extLst>
                <a:ext uri="{FF2B5EF4-FFF2-40B4-BE49-F238E27FC236}">
                  <a16:creationId xmlns:a16="http://schemas.microsoft.com/office/drawing/2014/main" id="{4CE890DC-6539-AA5E-853A-6B56BD44BB2E}"/>
                </a:ext>
              </a:extLst>
            </p:cNvPr>
            <p:cNvSpPr/>
            <p:nvPr/>
          </p:nvSpPr>
          <p:spPr>
            <a:xfrm>
              <a:off x="3684434" y="2218949"/>
              <a:ext cx="80460" cy="125471"/>
            </a:xfrm>
            <a:custGeom>
              <a:avLst/>
              <a:gdLst/>
              <a:ahLst/>
              <a:cxnLst/>
              <a:rect l="l" t="t" r="r" b="b"/>
              <a:pathLst>
                <a:path w="2331" h="3635" extrusionOk="0">
                  <a:moveTo>
                    <a:pt x="1178" y="76"/>
                  </a:moveTo>
                  <a:cubicBezTo>
                    <a:pt x="1780" y="76"/>
                    <a:pt x="2256" y="853"/>
                    <a:pt x="2256" y="1830"/>
                  </a:cubicBezTo>
                  <a:cubicBezTo>
                    <a:pt x="2256" y="2782"/>
                    <a:pt x="1780" y="3559"/>
                    <a:pt x="1178" y="3559"/>
                  </a:cubicBezTo>
                  <a:cubicBezTo>
                    <a:pt x="577" y="3559"/>
                    <a:pt x="75" y="2782"/>
                    <a:pt x="75" y="1830"/>
                  </a:cubicBezTo>
                  <a:cubicBezTo>
                    <a:pt x="75" y="853"/>
                    <a:pt x="577" y="76"/>
                    <a:pt x="1178" y="76"/>
                  </a:cubicBezTo>
                  <a:close/>
                  <a:moveTo>
                    <a:pt x="1178" y="0"/>
                  </a:moveTo>
                  <a:cubicBezTo>
                    <a:pt x="526" y="0"/>
                    <a:pt x="0" y="828"/>
                    <a:pt x="0" y="1830"/>
                  </a:cubicBezTo>
                  <a:cubicBezTo>
                    <a:pt x="0" y="2807"/>
                    <a:pt x="526" y="3635"/>
                    <a:pt x="1178" y="3635"/>
                  </a:cubicBezTo>
                  <a:cubicBezTo>
                    <a:pt x="1805" y="3635"/>
                    <a:pt x="2331" y="2807"/>
                    <a:pt x="2331" y="1830"/>
                  </a:cubicBezTo>
                  <a:cubicBezTo>
                    <a:pt x="2331" y="828"/>
                    <a:pt x="1805" y="0"/>
                    <a:pt x="1178"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23;p61">
              <a:extLst>
                <a:ext uri="{FF2B5EF4-FFF2-40B4-BE49-F238E27FC236}">
                  <a16:creationId xmlns:a16="http://schemas.microsoft.com/office/drawing/2014/main" id="{8B0E95A3-9DED-A8A4-C4F4-E66D4865BD09}"/>
                </a:ext>
              </a:extLst>
            </p:cNvPr>
            <p:cNvSpPr/>
            <p:nvPr/>
          </p:nvSpPr>
          <p:spPr>
            <a:xfrm>
              <a:off x="3786498" y="2317537"/>
              <a:ext cx="88261" cy="135861"/>
            </a:xfrm>
            <a:custGeom>
              <a:avLst/>
              <a:gdLst/>
              <a:ahLst/>
              <a:cxnLst/>
              <a:rect l="l" t="t" r="r" b="b"/>
              <a:pathLst>
                <a:path w="2557" h="3936" extrusionOk="0">
                  <a:moveTo>
                    <a:pt x="1279" y="1"/>
                  </a:moveTo>
                  <a:cubicBezTo>
                    <a:pt x="577" y="1"/>
                    <a:pt x="0" y="878"/>
                    <a:pt x="0" y="1956"/>
                  </a:cubicBezTo>
                  <a:cubicBezTo>
                    <a:pt x="0" y="3058"/>
                    <a:pt x="577" y="3936"/>
                    <a:pt x="1279" y="3936"/>
                  </a:cubicBezTo>
                  <a:cubicBezTo>
                    <a:pt x="1980" y="3936"/>
                    <a:pt x="2557" y="3058"/>
                    <a:pt x="2557" y="1956"/>
                  </a:cubicBezTo>
                  <a:cubicBezTo>
                    <a:pt x="2557" y="878"/>
                    <a:pt x="1980" y="1"/>
                    <a:pt x="1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4;p61">
              <a:extLst>
                <a:ext uri="{FF2B5EF4-FFF2-40B4-BE49-F238E27FC236}">
                  <a16:creationId xmlns:a16="http://schemas.microsoft.com/office/drawing/2014/main" id="{A6E21844-91C4-753F-72D2-2A84692B0992}"/>
                </a:ext>
              </a:extLst>
            </p:cNvPr>
            <p:cNvSpPr/>
            <p:nvPr/>
          </p:nvSpPr>
          <p:spPr>
            <a:xfrm>
              <a:off x="3798613" y="2318424"/>
              <a:ext cx="88261" cy="135861"/>
            </a:xfrm>
            <a:custGeom>
              <a:avLst/>
              <a:gdLst/>
              <a:ahLst/>
              <a:cxnLst/>
              <a:rect l="l" t="t" r="r" b="b"/>
              <a:pathLst>
                <a:path w="2557" h="3936" extrusionOk="0">
                  <a:moveTo>
                    <a:pt x="1279" y="1"/>
                  </a:moveTo>
                  <a:cubicBezTo>
                    <a:pt x="577" y="1"/>
                    <a:pt x="0" y="878"/>
                    <a:pt x="0" y="1956"/>
                  </a:cubicBezTo>
                  <a:cubicBezTo>
                    <a:pt x="0" y="3058"/>
                    <a:pt x="577" y="3936"/>
                    <a:pt x="1279" y="3936"/>
                  </a:cubicBezTo>
                  <a:cubicBezTo>
                    <a:pt x="1980" y="3936"/>
                    <a:pt x="2557" y="3058"/>
                    <a:pt x="2557" y="1956"/>
                  </a:cubicBezTo>
                  <a:cubicBezTo>
                    <a:pt x="2557" y="878"/>
                    <a:pt x="1980"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25;p61">
              <a:extLst>
                <a:ext uri="{FF2B5EF4-FFF2-40B4-BE49-F238E27FC236}">
                  <a16:creationId xmlns:a16="http://schemas.microsoft.com/office/drawing/2014/main" id="{F3EBB278-AF60-9B52-95ED-FD9A4E2E4D79}"/>
                </a:ext>
              </a:extLst>
            </p:cNvPr>
            <p:cNvSpPr/>
            <p:nvPr/>
          </p:nvSpPr>
          <p:spPr>
            <a:xfrm>
              <a:off x="3802927" y="2323636"/>
              <a:ext cx="80495" cy="125471"/>
            </a:xfrm>
            <a:custGeom>
              <a:avLst/>
              <a:gdLst/>
              <a:ahLst/>
              <a:cxnLst/>
              <a:rect l="l" t="t" r="r" b="b"/>
              <a:pathLst>
                <a:path w="2332" h="3635" extrusionOk="0">
                  <a:moveTo>
                    <a:pt x="1179" y="75"/>
                  </a:moveTo>
                  <a:cubicBezTo>
                    <a:pt x="1780" y="75"/>
                    <a:pt x="2281" y="852"/>
                    <a:pt x="2281" y="1805"/>
                  </a:cubicBezTo>
                  <a:cubicBezTo>
                    <a:pt x="2281" y="2782"/>
                    <a:pt x="1780" y="3559"/>
                    <a:pt x="1179" y="3559"/>
                  </a:cubicBezTo>
                  <a:cubicBezTo>
                    <a:pt x="577" y="3559"/>
                    <a:pt x="76" y="2782"/>
                    <a:pt x="76" y="1805"/>
                  </a:cubicBezTo>
                  <a:cubicBezTo>
                    <a:pt x="76" y="852"/>
                    <a:pt x="577" y="75"/>
                    <a:pt x="1179" y="75"/>
                  </a:cubicBezTo>
                  <a:close/>
                  <a:moveTo>
                    <a:pt x="1179" y="0"/>
                  </a:moveTo>
                  <a:cubicBezTo>
                    <a:pt x="527" y="0"/>
                    <a:pt x="1" y="827"/>
                    <a:pt x="1" y="1805"/>
                  </a:cubicBezTo>
                  <a:cubicBezTo>
                    <a:pt x="1" y="2807"/>
                    <a:pt x="527" y="3634"/>
                    <a:pt x="1179" y="3634"/>
                  </a:cubicBezTo>
                  <a:cubicBezTo>
                    <a:pt x="1805" y="3634"/>
                    <a:pt x="2332" y="2807"/>
                    <a:pt x="2332" y="1805"/>
                  </a:cubicBezTo>
                  <a:cubicBezTo>
                    <a:pt x="2332" y="827"/>
                    <a:pt x="1805" y="0"/>
                    <a:pt x="1179"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26;p61">
              <a:extLst>
                <a:ext uri="{FF2B5EF4-FFF2-40B4-BE49-F238E27FC236}">
                  <a16:creationId xmlns:a16="http://schemas.microsoft.com/office/drawing/2014/main" id="{6DBCC55D-78E1-E9F4-C818-6E4DBD9F7A11}"/>
                </a:ext>
              </a:extLst>
            </p:cNvPr>
            <p:cNvSpPr/>
            <p:nvPr/>
          </p:nvSpPr>
          <p:spPr>
            <a:xfrm>
              <a:off x="3883384" y="2206809"/>
              <a:ext cx="88261" cy="135861"/>
            </a:xfrm>
            <a:custGeom>
              <a:avLst/>
              <a:gdLst/>
              <a:ahLst/>
              <a:cxnLst/>
              <a:rect l="l" t="t" r="r" b="b"/>
              <a:pathLst>
                <a:path w="2557" h="3936" extrusionOk="0">
                  <a:moveTo>
                    <a:pt x="1279" y="1"/>
                  </a:moveTo>
                  <a:cubicBezTo>
                    <a:pt x="577" y="1"/>
                    <a:pt x="1" y="878"/>
                    <a:pt x="1" y="1956"/>
                  </a:cubicBezTo>
                  <a:cubicBezTo>
                    <a:pt x="1" y="3058"/>
                    <a:pt x="577" y="3935"/>
                    <a:pt x="1279" y="3935"/>
                  </a:cubicBezTo>
                  <a:cubicBezTo>
                    <a:pt x="1980" y="3935"/>
                    <a:pt x="2557" y="3058"/>
                    <a:pt x="2557" y="1956"/>
                  </a:cubicBezTo>
                  <a:cubicBezTo>
                    <a:pt x="2557" y="878"/>
                    <a:pt x="1980" y="1"/>
                    <a:pt x="1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7;p61">
              <a:extLst>
                <a:ext uri="{FF2B5EF4-FFF2-40B4-BE49-F238E27FC236}">
                  <a16:creationId xmlns:a16="http://schemas.microsoft.com/office/drawing/2014/main" id="{3D135459-4CBD-BAFD-F422-4BAC49C45876}"/>
                </a:ext>
              </a:extLst>
            </p:cNvPr>
            <p:cNvSpPr/>
            <p:nvPr/>
          </p:nvSpPr>
          <p:spPr>
            <a:xfrm>
              <a:off x="3895499" y="2207697"/>
              <a:ext cx="88261" cy="135861"/>
            </a:xfrm>
            <a:custGeom>
              <a:avLst/>
              <a:gdLst/>
              <a:ahLst/>
              <a:cxnLst/>
              <a:rect l="l" t="t" r="r" b="b"/>
              <a:pathLst>
                <a:path w="2557" h="3936" extrusionOk="0">
                  <a:moveTo>
                    <a:pt x="1279" y="1"/>
                  </a:moveTo>
                  <a:cubicBezTo>
                    <a:pt x="552" y="1"/>
                    <a:pt x="0" y="878"/>
                    <a:pt x="0" y="1956"/>
                  </a:cubicBezTo>
                  <a:cubicBezTo>
                    <a:pt x="0" y="3058"/>
                    <a:pt x="552" y="3935"/>
                    <a:pt x="1279" y="3935"/>
                  </a:cubicBezTo>
                  <a:cubicBezTo>
                    <a:pt x="1980" y="3935"/>
                    <a:pt x="2557" y="3058"/>
                    <a:pt x="2557" y="1956"/>
                  </a:cubicBezTo>
                  <a:cubicBezTo>
                    <a:pt x="2557" y="878"/>
                    <a:pt x="1980"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28;p61">
              <a:extLst>
                <a:ext uri="{FF2B5EF4-FFF2-40B4-BE49-F238E27FC236}">
                  <a16:creationId xmlns:a16="http://schemas.microsoft.com/office/drawing/2014/main" id="{3B7C8BAF-6399-001C-B188-11B9E96327E2}"/>
                </a:ext>
              </a:extLst>
            </p:cNvPr>
            <p:cNvSpPr/>
            <p:nvPr/>
          </p:nvSpPr>
          <p:spPr>
            <a:xfrm>
              <a:off x="3899813" y="2212909"/>
              <a:ext cx="80495" cy="125471"/>
            </a:xfrm>
            <a:custGeom>
              <a:avLst/>
              <a:gdLst/>
              <a:ahLst/>
              <a:cxnLst/>
              <a:rect l="l" t="t" r="r" b="b"/>
              <a:pathLst>
                <a:path w="2332" h="3635" extrusionOk="0">
                  <a:moveTo>
                    <a:pt x="1179" y="75"/>
                  </a:moveTo>
                  <a:cubicBezTo>
                    <a:pt x="1780" y="75"/>
                    <a:pt x="2256" y="852"/>
                    <a:pt x="2256" y="1805"/>
                  </a:cubicBezTo>
                  <a:cubicBezTo>
                    <a:pt x="2256" y="2782"/>
                    <a:pt x="1780" y="3559"/>
                    <a:pt x="1179" y="3559"/>
                  </a:cubicBezTo>
                  <a:cubicBezTo>
                    <a:pt x="552" y="3559"/>
                    <a:pt x="76" y="2782"/>
                    <a:pt x="76" y="1805"/>
                  </a:cubicBezTo>
                  <a:cubicBezTo>
                    <a:pt x="76" y="852"/>
                    <a:pt x="552" y="75"/>
                    <a:pt x="1179" y="75"/>
                  </a:cubicBezTo>
                  <a:close/>
                  <a:moveTo>
                    <a:pt x="1179" y="0"/>
                  </a:moveTo>
                  <a:cubicBezTo>
                    <a:pt x="527" y="0"/>
                    <a:pt x="1" y="827"/>
                    <a:pt x="1" y="1805"/>
                  </a:cubicBezTo>
                  <a:cubicBezTo>
                    <a:pt x="1" y="2807"/>
                    <a:pt x="527" y="3634"/>
                    <a:pt x="1179" y="3634"/>
                  </a:cubicBezTo>
                  <a:cubicBezTo>
                    <a:pt x="1805" y="3634"/>
                    <a:pt x="2332" y="2807"/>
                    <a:pt x="2332" y="1805"/>
                  </a:cubicBezTo>
                  <a:cubicBezTo>
                    <a:pt x="2332" y="827"/>
                    <a:pt x="1805" y="0"/>
                    <a:pt x="1179" y="0"/>
                  </a:cubicBez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9;p61">
              <a:extLst>
                <a:ext uri="{FF2B5EF4-FFF2-40B4-BE49-F238E27FC236}">
                  <a16:creationId xmlns:a16="http://schemas.microsoft.com/office/drawing/2014/main" id="{7B6243A0-BD95-F5DF-C687-46FBD85917B1}"/>
                </a:ext>
              </a:extLst>
            </p:cNvPr>
            <p:cNvSpPr/>
            <p:nvPr/>
          </p:nvSpPr>
          <p:spPr>
            <a:xfrm>
              <a:off x="3315045" y="2406682"/>
              <a:ext cx="677406" cy="529464"/>
            </a:xfrm>
            <a:custGeom>
              <a:avLst/>
              <a:gdLst/>
              <a:ahLst/>
              <a:cxnLst/>
              <a:rect l="l" t="t" r="r" b="b"/>
              <a:pathLst>
                <a:path w="19625" h="15339" extrusionOk="0">
                  <a:moveTo>
                    <a:pt x="15063" y="0"/>
                  </a:moveTo>
                  <a:lnTo>
                    <a:pt x="1629" y="75"/>
                  </a:lnTo>
                  <a:lnTo>
                    <a:pt x="476" y="1805"/>
                  </a:lnTo>
                  <a:cubicBezTo>
                    <a:pt x="101" y="2356"/>
                    <a:pt x="0" y="3058"/>
                    <a:pt x="201" y="3684"/>
                  </a:cubicBezTo>
                  <a:lnTo>
                    <a:pt x="3860" y="15113"/>
                  </a:lnTo>
                  <a:lnTo>
                    <a:pt x="5389" y="15339"/>
                  </a:lnTo>
                  <a:lnTo>
                    <a:pt x="6216" y="15163"/>
                  </a:lnTo>
                  <a:lnTo>
                    <a:pt x="19624" y="13008"/>
                  </a:lnTo>
                  <a:lnTo>
                    <a:pt x="15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30;p61">
              <a:extLst>
                <a:ext uri="{FF2B5EF4-FFF2-40B4-BE49-F238E27FC236}">
                  <a16:creationId xmlns:a16="http://schemas.microsoft.com/office/drawing/2014/main" id="{5EABA6E9-2EA4-9375-A34A-27FC4693D1E1}"/>
                </a:ext>
              </a:extLst>
            </p:cNvPr>
            <p:cNvSpPr/>
            <p:nvPr/>
          </p:nvSpPr>
          <p:spPr>
            <a:xfrm>
              <a:off x="3315045" y="2409270"/>
              <a:ext cx="214561" cy="526875"/>
            </a:xfrm>
            <a:custGeom>
              <a:avLst/>
              <a:gdLst/>
              <a:ahLst/>
              <a:cxnLst/>
              <a:rect l="l" t="t" r="r" b="b"/>
              <a:pathLst>
                <a:path w="6216" h="15264" extrusionOk="0">
                  <a:moveTo>
                    <a:pt x="1629" y="0"/>
                  </a:moveTo>
                  <a:lnTo>
                    <a:pt x="476" y="1730"/>
                  </a:lnTo>
                  <a:cubicBezTo>
                    <a:pt x="101" y="2281"/>
                    <a:pt x="0" y="2983"/>
                    <a:pt x="201" y="3609"/>
                  </a:cubicBezTo>
                  <a:lnTo>
                    <a:pt x="3860" y="15038"/>
                  </a:lnTo>
                  <a:lnTo>
                    <a:pt x="5389" y="15264"/>
                  </a:lnTo>
                  <a:lnTo>
                    <a:pt x="6216" y="15088"/>
                  </a:lnTo>
                  <a:lnTo>
                    <a:pt x="16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31;p61">
              <a:extLst>
                <a:ext uri="{FF2B5EF4-FFF2-40B4-BE49-F238E27FC236}">
                  <a16:creationId xmlns:a16="http://schemas.microsoft.com/office/drawing/2014/main" id="{DBC2E921-93D1-15E0-62C6-FB51E953744F}"/>
                </a:ext>
              </a:extLst>
            </p:cNvPr>
            <p:cNvSpPr/>
            <p:nvPr/>
          </p:nvSpPr>
          <p:spPr>
            <a:xfrm>
              <a:off x="3518343" y="2853043"/>
              <a:ext cx="860797" cy="430847"/>
            </a:xfrm>
            <a:custGeom>
              <a:avLst/>
              <a:gdLst/>
              <a:ahLst/>
              <a:cxnLst/>
              <a:rect l="l" t="t" r="r" b="b"/>
              <a:pathLst>
                <a:path w="24938" h="12482" extrusionOk="0">
                  <a:moveTo>
                    <a:pt x="13810" y="0"/>
                  </a:moveTo>
                  <a:lnTo>
                    <a:pt x="226" y="2106"/>
                  </a:lnTo>
                  <a:lnTo>
                    <a:pt x="0" y="5264"/>
                  </a:lnTo>
                  <a:lnTo>
                    <a:pt x="10627" y="12482"/>
                  </a:lnTo>
                  <a:lnTo>
                    <a:pt x="10702" y="12457"/>
                  </a:lnTo>
                  <a:lnTo>
                    <a:pt x="24937" y="8046"/>
                  </a:lnTo>
                  <a:lnTo>
                    <a:pt x="24937" y="5539"/>
                  </a:lnTo>
                  <a:lnTo>
                    <a:pt x="24887" y="5539"/>
                  </a:lnTo>
                  <a:lnTo>
                    <a:pt x="13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32;p61">
              <a:extLst>
                <a:ext uri="{FF2B5EF4-FFF2-40B4-BE49-F238E27FC236}">
                  <a16:creationId xmlns:a16="http://schemas.microsoft.com/office/drawing/2014/main" id="{8063ABEB-D042-8830-C696-59D61419FFC0}"/>
                </a:ext>
              </a:extLst>
            </p:cNvPr>
            <p:cNvSpPr/>
            <p:nvPr/>
          </p:nvSpPr>
          <p:spPr>
            <a:xfrm>
              <a:off x="3520069" y="2925700"/>
              <a:ext cx="385008" cy="358188"/>
            </a:xfrm>
            <a:custGeom>
              <a:avLst/>
              <a:gdLst/>
              <a:ahLst/>
              <a:cxnLst/>
              <a:rect l="l" t="t" r="r" b="b"/>
              <a:pathLst>
                <a:path w="11154" h="10377" extrusionOk="0">
                  <a:moveTo>
                    <a:pt x="176" y="1"/>
                  </a:moveTo>
                  <a:lnTo>
                    <a:pt x="0" y="3209"/>
                  </a:lnTo>
                  <a:lnTo>
                    <a:pt x="10577" y="10377"/>
                  </a:lnTo>
                  <a:lnTo>
                    <a:pt x="10652" y="10352"/>
                  </a:lnTo>
                  <a:lnTo>
                    <a:pt x="11153" y="7720"/>
                  </a:lnTo>
                  <a:lnTo>
                    <a:pt x="1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33;p61">
              <a:extLst>
                <a:ext uri="{FF2B5EF4-FFF2-40B4-BE49-F238E27FC236}">
                  <a16:creationId xmlns:a16="http://schemas.microsoft.com/office/drawing/2014/main" id="{F93186AD-A1C9-A68E-5A64-79A0D02CD17F}"/>
                </a:ext>
              </a:extLst>
            </p:cNvPr>
            <p:cNvSpPr/>
            <p:nvPr/>
          </p:nvSpPr>
          <p:spPr>
            <a:xfrm>
              <a:off x="3523521" y="2850972"/>
              <a:ext cx="469783" cy="77354"/>
            </a:xfrm>
            <a:custGeom>
              <a:avLst/>
              <a:gdLst/>
              <a:ahLst/>
              <a:cxnLst/>
              <a:rect l="l" t="t" r="r" b="b"/>
              <a:pathLst>
                <a:path w="13610" h="2241" extrusionOk="0">
                  <a:moveTo>
                    <a:pt x="13569" y="1"/>
                  </a:moveTo>
                  <a:cubicBezTo>
                    <a:pt x="13559" y="1"/>
                    <a:pt x="13548" y="4"/>
                    <a:pt x="13534" y="10"/>
                  </a:cubicBezTo>
                  <a:lnTo>
                    <a:pt x="51" y="2116"/>
                  </a:lnTo>
                  <a:cubicBezTo>
                    <a:pt x="25" y="2116"/>
                    <a:pt x="0" y="2141"/>
                    <a:pt x="0" y="2191"/>
                  </a:cubicBezTo>
                  <a:cubicBezTo>
                    <a:pt x="0" y="2216"/>
                    <a:pt x="25" y="2241"/>
                    <a:pt x="76" y="2241"/>
                  </a:cubicBezTo>
                  <a:lnTo>
                    <a:pt x="13559" y="111"/>
                  </a:lnTo>
                  <a:cubicBezTo>
                    <a:pt x="13584" y="111"/>
                    <a:pt x="13609" y="86"/>
                    <a:pt x="13609" y="60"/>
                  </a:cubicBezTo>
                  <a:cubicBezTo>
                    <a:pt x="13609" y="24"/>
                    <a:pt x="13596" y="1"/>
                    <a:pt x="13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34;p61">
              <a:extLst>
                <a:ext uri="{FF2B5EF4-FFF2-40B4-BE49-F238E27FC236}">
                  <a16:creationId xmlns:a16="http://schemas.microsoft.com/office/drawing/2014/main" id="{E3872C29-EFDF-64C3-FEA1-45A1B52C1041}"/>
                </a:ext>
              </a:extLst>
            </p:cNvPr>
            <p:cNvSpPr/>
            <p:nvPr/>
          </p:nvSpPr>
          <p:spPr>
            <a:xfrm>
              <a:off x="3753638" y="2910996"/>
              <a:ext cx="16465" cy="87433"/>
            </a:xfrm>
            <a:custGeom>
              <a:avLst/>
              <a:gdLst/>
              <a:ahLst/>
              <a:cxnLst/>
              <a:rect l="l" t="t" r="r" b="b"/>
              <a:pathLst>
                <a:path w="477" h="2533" extrusionOk="0">
                  <a:moveTo>
                    <a:pt x="150" y="1"/>
                  </a:moveTo>
                  <a:lnTo>
                    <a:pt x="0" y="26"/>
                  </a:lnTo>
                  <a:lnTo>
                    <a:pt x="326" y="2532"/>
                  </a:lnTo>
                  <a:lnTo>
                    <a:pt x="476" y="2507"/>
                  </a:lnTo>
                  <a:lnTo>
                    <a:pt x="1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35;p61">
              <a:extLst>
                <a:ext uri="{FF2B5EF4-FFF2-40B4-BE49-F238E27FC236}">
                  <a16:creationId xmlns:a16="http://schemas.microsoft.com/office/drawing/2014/main" id="{20BAB179-DE39-0AB3-C5B1-A715FFF92A31}"/>
                </a:ext>
              </a:extLst>
            </p:cNvPr>
            <p:cNvSpPr/>
            <p:nvPr/>
          </p:nvSpPr>
          <p:spPr>
            <a:xfrm>
              <a:off x="3704315" y="2967223"/>
              <a:ext cx="128060" cy="57334"/>
            </a:xfrm>
            <a:custGeom>
              <a:avLst/>
              <a:gdLst/>
              <a:ahLst/>
              <a:cxnLst/>
              <a:rect l="l" t="t" r="r" b="b"/>
              <a:pathLst>
                <a:path w="3710" h="1661" extrusionOk="0">
                  <a:moveTo>
                    <a:pt x="1680" y="1"/>
                  </a:moveTo>
                  <a:lnTo>
                    <a:pt x="176" y="953"/>
                  </a:lnTo>
                  <a:cubicBezTo>
                    <a:pt x="1" y="1028"/>
                    <a:pt x="1" y="1304"/>
                    <a:pt x="201" y="1354"/>
                  </a:cubicBezTo>
                  <a:cubicBezTo>
                    <a:pt x="871" y="1577"/>
                    <a:pt x="1435" y="1661"/>
                    <a:pt x="1905" y="1661"/>
                  </a:cubicBezTo>
                  <a:cubicBezTo>
                    <a:pt x="2754" y="1661"/>
                    <a:pt x="3294" y="1388"/>
                    <a:pt x="3584" y="1179"/>
                  </a:cubicBezTo>
                  <a:cubicBezTo>
                    <a:pt x="3710" y="1078"/>
                    <a:pt x="3660" y="853"/>
                    <a:pt x="3509" y="803"/>
                  </a:cubicBezTo>
                  <a:lnTo>
                    <a:pt x="16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36;p61">
              <a:extLst>
                <a:ext uri="{FF2B5EF4-FFF2-40B4-BE49-F238E27FC236}">
                  <a16:creationId xmlns:a16="http://schemas.microsoft.com/office/drawing/2014/main" id="{54EF4075-6BE2-493D-2538-1EA9451F1A99}"/>
                </a:ext>
              </a:extLst>
            </p:cNvPr>
            <p:cNvSpPr/>
            <p:nvPr/>
          </p:nvSpPr>
          <p:spPr>
            <a:xfrm>
              <a:off x="3680948" y="2868827"/>
              <a:ext cx="139313" cy="73005"/>
            </a:xfrm>
            <a:custGeom>
              <a:avLst/>
              <a:gdLst/>
              <a:ahLst/>
              <a:cxnLst/>
              <a:rect l="l" t="t" r="r" b="b"/>
              <a:pathLst>
                <a:path w="4036" h="2115" extrusionOk="0">
                  <a:moveTo>
                    <a:pt x="2532" y="0"/>
                  </a:moveTo>
                  <a:cubicBezTo>
                    <a:pt x="2310" y="0"/>
                    <a:pt x="2074" y="23"/>
                    <a:pt x="1830" y="69"/>
                  </a:cubicBezTo>
                  <a:cubicBezTo>
                    <a:pt x="778" y="269"/>
                    <a:pt x="1" y="896"/>
                    <a:pt x="101" y="1447"/>
                  </a:cubicBezTo>
                  <a:cubicBezTo>
                    <a:pt x="199" y="1857"/>
                    <a:pt x="781" y="2114"/>
                    <a:pt x="1531" y="2114"/>
                  </a:cubicBezTo>
                  <a:cubicBezTo>
                    <a:pt x="1745" y="2114"/>
                    <a:pt x="1972" y="2093"/>
                    <a:pt x="2206" y="2049"/>
                  </a:cubicBezTo>
                  <a:cubicBezTo>
                    <a:pt x="3259" y="1823"/>
                    <a:pt x="4036" y="1222"/>
                    <a:pt x="3936" y="670"/>
                  </a:cubicBezTo>
                  <a:cubicBezTo>
                    <a:pt x="3839" y="246"/>
                    <a:pt x="3269" y="0"/>
                    <a:pt x="2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37;p61">
              <a:extLst>
                <a:ext uri="{FF2B5EF4-FFF2-40B4-BE49-F238E27FC236}">
                  <a16:creationId xmlns:a16="http://schemas.microsoft.com/office/drawing/2014/main" id="{7B559220-44A4-3E30-16CF-0D50A4A08A63}"/>
                </a:ext>
              </a:extLst>
            </p:cNvPr>
            <p:cNvSpPr/>
            <p:nvPr/>
          </p:nvSpPr>
          <p:spPr>
            <a:xfrm>
              <a:off x="3743249" y="2873926"/>
              <a:ext cx="55401" cy="21539"/>
            </a:xfrm>
            <a:custGeom>
              <a:avLst/>
              <a:gdLst/>
              <a:ahLst/>
              <a:cxnLst/>
              <a:rect l="l" t="t" r="r" b="b"/>
              <a:pathLst>
                <a:path w="1605" h="624" extrusionOk="0">
                  <a:moveTo>
                    <a:pt x="875" y="1"/>
                  </a:moveTo>
                  <a:cubicBezTo>
                    <a:pt x="607" y="1"/>
                    <a:pt x="318" y="62"/>
                    <a:pt x="176" y="147"/>
                  </a:cubicBezTo>
                  <a:cubicBezTo>
                    <a:pt x="76" y="197"/>
                    <a:pt x="0" y="298"/>
                    <a:pt x="101" y="398"/>
                  </a:cubicBezTo>
                  <a:cubicBezTo>
                    <a:pt x="126" y="423"/>
                    <a:pt x="201" y="448"/>
                    <a:pt x="276" y="473"/>
                  </a:cubicBezTo>
                  <a:cubicBezTo>
                    <a:pt x="502" y="523"/>
                    <a:pt x="752" y="573"/>
                    <a:pt x="1003" y="598"/>
                  </a:cubicBezTo>
                  <a:cubicBezTo>
                    <a:pt x="1103" y="624"/>
                    <a:pt x="1203" y="624"/>
                    <a:pt x="1304" y="624"/>
                  </a:cubicBezTo>
                  <a:cubicBezTo>
                    <a:pt x="1404" y="598"/>
                    <a:pt x="1504" y="548"/>
                    <a:pt x="1554" y="498"/>
                  </a:cubicBezTo>
                  <a:cubicBezTo>
                    <a:pt x="1604" y="373"/>
                    <a:pt x="1504" y="248"/>
                    <a:pt x="1379" y="122"/>
                  </a:cubicBezTo>
                  <a:cubicBezTo>
                    <a:pt x="1271" y="36"/>
                    <a:pt x="1079" y="1"/>
                    <a:pt x="875"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38;p61">
              <a:extLst>
                <a:ext uri="{FF2B5EF4-FFF2-40B4-BE49-F238E27FC236}">
                  <a16:creationId xmlns:a16="http://schemas.microsoft.com/office/drawing/2014/main" id="{B6430E88-1DF5-F99F-C3B2-E49CA1828370}"/>
                </a:ext>
              </a:extLst>
            </p:cNvPr>
            <p:cNvSpPr/>
            <p:nvPr/>
          </p:nvSpPr>
          <p:spPr>
            <a:xfrm>
              <a:off x="4140320" y="2995457"/>
              <a:ext cx="114218" cy="32377"/>
            </a:xfrm>
            <a:custGeom>
              <a:avLst/>
              <a:gdLst/>
              <a:ahLst/>
              <a:cxnLst/>
              <a:rect l="l" t="t" r="r" b="b"/>
              <a:pathLst>
                <a:path w="3309" h="938" extrusionOk="0">
                  <a:moveTo>
                    <a:pt x="3244" y="0"/>
                  </a:moveTo>
                  <a:cubicBezTo>
                    <a:pt x="3233" y="0"/>
                    <a:pt x="3222" y="3"/>
                    <a:pt x="3208" y="10"/>
                  </a:cubicBezTo>
                  <a:lnTo>
                    <a:pt x="75" y="812"/>
                  </a:lnTo>
                  <a:cubicBezTo>
                    <a:pt x="25" y="812"/>
                    <a:pt x="0" y="862"/>
                    <a:pt x="25" y="887"/>
                  </a:cubicBezTo>
                  <a:cubicBezTo>
                    <a:pt x="25" y="937"/>
                    <a:pt x="50" y="937"/>
                    <a:pt x="75" y="937"/>
                  </a:cubicBezTo>
                  <a:lnTo>
                    <a:pt x="100" y="937"/>
                  </a:lnTo>
                  <a:lnTo>
                    <a:pt x="3258" y="135"/>
                  </a:lnTo>
                  <a:cubicBezTo>
                    <a:pt x="3283" y="135"/>
                    <a:pt x="3308" y="85"/>
                    <a:pt x="3308" y="60"/>
                  </a:cubicBezTo>
                  <a:cubicBezTo>
                    <a:pt x="3290" y="23"/>
                    <a:pt x="3272" y="0"/>
                    <a:pt x="3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39;p61">
              <a:extLst>
                <a:ext uri="{FF2B5EF4-FFF2-40B4-BE49-F238E27FC236}">
                  <a16:creationId xmlns:a16="http://schemas.microsoft.com/office/drawing/2014/main" id="{3CCB8FC2-6DB8-EEE4-8EE7-E3E9DF686FEC}"/>
                </a:ext>
              </a:extLst>
            </p:cNvPr>
            <p:cNvSpPr/>
            <p:nvPr/>
          </p:nvSpPr>
          <p:spPr>
            <a:xfrm>
              <a:off x="4156750" y="3007020"/>
              <a:ext cx="127197" cy="37244"/>
            </a:xfrm>
            <a:custGeom>
              <a:avLst/>
              <a:gdLst/>
              <a:ahLst/>
              <a:cxnLst/>
              <a:rect l="l" t="t" r="r" b="b"/>
              <a:pathLst>
                <a:path w="3685" h="1079" extrusionOk="0">
                  <a:moveTo>
                    <a:pt x="3609" y="1"/>
                  </a:moveTo>
                  <a:lnTo>
                    <a:pt x="50" y="928"/>
                  </a:lnTo>
                  <a:cubicBezTo>
                    <a:pt x="0" y="953"/>
                    <a:pt x="0" y="978"/>
                    <a:pt x="0" y="1028"/>
                  </a:cubicBezTo>
                  <a:cubicBezTo>
                    <a:pt x="0" y="1053"/>
                    <a:pt x="25" y="1078"/>
                    <a:pt x="76" y="1078"/>
                  </a:cubicBezTo>
                  <a:cubicBezTo>
                    <a:pt x="76" y="1078"/>
                    <a:pt x="76" y="1078"/>
                    <a:pt x="76" y="1053"/>
                  </a:cubicBezTo>
                  <a:lnTo>
                    <a:pt x="3634" y="151"/>
                  </a:lnTo>
                  <a:cubicBezTo>
                    <a:pt x="3685" y="126"/>
                    <a:pt x="3685" y="101"/>
                    <a:pt x="3685" y="51"/>
                  </a:cubicBezTo>
                  <a:cubicBezTo>
                    <a:pt x="3685" y="26"/>
                    <a:pt x="3634" y="1"/>
                    <a:pt x="36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40;p61">
              <a:extLst>
                <a:ext uri="{FF2B5EF4-FFF2-40B4-BE49-F238E27FC236}">
                  <a16:creationId xmlns:a16="http://schemas.microsoft.com/office/drawing/2014/main" id="{9CF9D290-9B5E-265E-B4C2-B89E7C87B8A2}"/>
                </a:ext>
              </a:extLst>
            </p:cNvPr>
            <p:cNvSpPr/>
            <p:nvPr/>
          </p:nvSpPr>
          <p:spPr>
            <a:xfrm>
              <a:off x="4177494" y="3023449"/>
              <a:ext cx="136724" cy="41559"/>
            </a:xfrm>
            <a:custGeom>
              <a:avLst/>
              <a:gdLst/>
              <a:ahLst/>
              <a:cxnLst/>
              <a:rect l="l" t="t" r="r" b="b"/>
              <a:pathLst>
                <a:path w="3961" h="1204" extrusionOk="0">
                  <a:moveTo>
                    <a:pt x="3861" y="1"/>
                  </a:moveTo>
                  <a:lnTo>
                    <a:pt x="51" y="1079"/>
                  </a:lnTo>
                  <a:cubicBezTo>
                    <a:pt x="26" y="1079"/>
                    <a:pt x="1" y="1104"/>
                    <a:pt x="1" y="1154"/>
                  </a:cubicBezTo>
                  <a:cubicBezTo>
                    <a:pt x="26" y="1179"/>
                    <a:pt x="51" y="1204"/>
                    <a:pt x="76" y="1204"/>
                  </a:cubicBezTo>
                  <a:lnTo>
                    <a:pt x="101" y="1204"/>
                  </a:lnTo>
                  <a:lnTo>
                    <a:pt x="3886" y="126"/>
                  </a:lnTo>
                  <a:cubicBezTo>
                    <a:pt x="3936" y="126"/>
                    <a:pt x="3961" y="76"/>
                    <a:pt x="3936" y="51"/>
                  </a:cubicBezTo>
                  <a:cubicBezTo>
                    <a:pt x="3936" y="1"/>
                    <a:pt x="3886" y="1"/>
                    <a:pt x="3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41;p61">
              <a:extLst>
                <a:ext uri="{FF2B5EF4-FFF2-40B4-BE49-F238E27FC236}">
                  <a16:creationId xmlns:a16="http://schemas.microsoft.com/office/drawing/2014/main" id="{AB3D07D1-E9FA-A355-5346-2B13DC3C8E68}"/>
                </a:ext>
              </a:extLst>
            </p:cNvPr>
            <p:cNvSpPr/>
            <p:nvPr/>
          </p:nvSpPr>
          <p:spPr>
            <a:xfrm>
              <a:off x="3887698" y="3044228"/>
              <a:ext cx="491426" cy="238792"/>
            </a:xfrm>
            <a:custGeom>
              <a:avLst/>
              <a:gdLst/>
              <a:ahLst/>
              <a:cxnLst/>
              <a:rect l="l" t="t" r="r" b="b"/>
              <a:pathLst>
                <a:path w="14237" h="6918" extrusionOk="0">
                  <a:moveTo>
                    <a:pt x="14186" y="0"/>
                  </a:moveTo>
                  <a:lnTo>
                    <a:pt x="502" y="4286"/>
                  </a:lnTo>
                  <a:lnTo>
                    <a:pt x="1" y="6918"/>
                  </a:lnTo>
                  <a:lnTo>
                    <a:pt x="14236" y="2507"/>
                  </a:lnTo>
                  <a:lnTo>
                    <a:pt x="142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42;p61">
              <a:extLst>
                <a:ext uri="{FF2B5EF4-FFF2-40B4-BE49-F238E27FC236}">
                  <a16:creationId xmlns:a16="http://schemas.microsoft.com/office/drawing/2014/main" id="{85CCE479-7361-7934-6050-CE2A01EA7933}"/>
                </a:ext>
              </a:extLst>
            </p:cNvPr>
            <p:cNvSpPr/>
            <p:nvPr/>
          </p:nvSpPr>
          <p:spPr>
            <a:xfrm>
              <a:off x="3912791" y="2897993"/>
              <a:ext cx="70105" cy="32930"/>
            </a:xfrm>
            <a:custGeom>
              <a:avLst/>
              <a:gdLst/>
              <a:ahLst/>
              <a:cxnLst/>
              <a:rect l="l" t="t" r="r" b="b"/>
              <a:pathLst>
                <a:path w="2031" h="954" extrusionOk="0">
                  <a:moveTo>
                    <a:pt x="1028" y="1"/>
                  </a:moveTo>
                  <a:cubicBezTo>
                    <a:pt x="452" y="1"/>
                    <a:pt x="1" y="201"/>
                    <a:pt x="1" y="477"/>
                  </a:cubicBezTo>
                  <a:cubicBezTo>
                    <a:pt x="1" y="753"/>
                    <a:pt x="452" y="953"/>
                    <a:pt x="1028" y="953"/>
                  </a:cubicBezTo>
                  <a:cubicBezTo>
                    <a:pt x="1580" y="953"/>
                    <a:pt x="2031" y="753"/>
                    <a:pt x="2031" y="477"/>
                  </a:cubicBezTo>
                  <a:cubicBezTo>
                    <a:pt x="2031" y="201"/>
                    <a:pt x="1580" y="1"/>
                    <a:pt x="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43;p61">
              <a:extLst>
                <a:ext uri="{FF2B5EF4-FFF2-40B4-BE49-F238E27FC236}">
                  <a16:creationId xmlns:a16="http://schemas.microsoft.com/office/drawing/2014/main" id="{23E21C00-AC1D-36D8-E5B1-F6C466A609DD}"/>
                </a:ext>
              </a:extLst>
            </p:cNvPr>
            <p:cNvSpPr/>
            <p:nvPr/>
          </p:nvSpPr>
          <p:spPr>
            <a:xfrm>
              <a:off x="4001911" y="2912421"/>
              <a:ext cx="70968" cy="33482"/>
            </a:xfrm>
            <a:custGeom>
              <a:avLst/>
              <a:gdLst/>
              <a:ahLst/>
              <a:cxnLst/>
              <a:rect l="l" t="t" r="r" b="b"/>
              <a:pathLst>
                <a:path w="2056" h="970" extrusionOk="0">
                  <a:moveTo>
                    <a:pt x="1173" y="0"/>
                  </a:moveTo>
                  <a:cubicBezTo>
                    <a:pt x="1109" y="0"/>
                    <a:pt x="1044" y="3"/>
                    <a:pt x="978" y="9"/>
                  </a:cubicBezTo>
                  <a:cubicBezTo>
                    <a:pt x="426" y="59"/>
                    <a:pt x="0" y="310"/>
                    <a:pt x="25" y="560"/>
                  </a:cubicBezTo>
                  <a:cubicBezTo>
                    <a:pt x="47" y="804"/>
                    <a:pt x="423" y="970"/>
                    <a:pt x="891" y="970"/>
                  </a:cubicBezTo>
                  <a:cubicBezTo>
                    <a:pt x="952" y="970"/>
                    <a:pt x="1015" y="967"/>
                    <a:pt x="1078" y="961"/>
                  </a:cubicBezTo>
                  <a:cubicBezTo>
                    <a:pt x="1629" y="911"/>
                    <a:pt x="2055" y="661"/>
                    <a:pt x="2030" y="385"/>
                  </a:cubicBezTo>
                  <a:cubicBezTo>
                    <a:pt x="2030" y="163"/>
                    <a:pt x="1658" y="0"/>
                    <a:pt x="11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44;p61">
              <a:extLst>
                <a:ext uri="{FF2B5EF4-FFF2-40B4-BE49-F238E27FC236}">
                  <a16:creationId xmlns:a16="http://schemas.microsoft.com/office/drawing/2014/main" id="{23677618-C28D-E2F9-17C7-2426AB4B5867}"/>
                </a:ext>
              </a:extLst>
            </p:cNvPr>
            <p:cNvSpPr/>
            <p:nvPr/>
          </p:nvSpPr>
          <p:spPr>
            <a:xfrm>
              <a:off x="3886835" y="2944728"/>
              <a:ext cx="69242" cy="33758"/>
            </a:xfrm>
            <a:custGeom>
              <a:avLst/>
              <a:gdLst/>
              <a:ahLst/>
              <a:cxnLst/>
              <a:rect l="l" t="t" r="r" b="b"/>
              <a:pathLst>
                <a:path w="2006" h="978" extrusionOk="0">
                  <a:moveTo>
                    <a:pt x="1003" y="0"/>
                  </a:moveTo>
                  <a:cubicBezTo>
                    <a:pt x="452" y="0"/>
                    <a:pt x="1" y="226"/>
                    <a:pt x="1" y="501"/>
                  </a:cubicBezTo>
                  <a:cubicBezTo>
                    <a:pt x="1" y="752"/>
                    <a:pt x="452" y="978"/>
                    <a:pt x="1003" y="978"/>
                  </a:cubicBezTo>
                  <a:cubicBezTo>
                    <a:pt x="1555" y="978"/>
                    <a:pt x="2006" y="752"/>
                    <a:pt x="2006" y="501"/>
                  </a:cubicBezTo>
                  <a:cubicBezTo>
                    <a:pt x="2006" y="226"/>
                    <a:pt x="1555"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45;p61">
              <a:extLst>
                <a:ext uri="{FF2B5EF4-FFF2-40B4-BE49-F238E27FC236}">
                  <a16:creationId xmlns:a16="http://schemas.microsoft.com/office/drawing/2014/main" id="{44516C2A-C7F9-516E-AF48-3F3450778D54}"/>
                </a:ext>
              </a:extLst>
            </p:cNvPr>
            <p:cNvSpPr/>
            <p:nvPr/>
          </p:nvSpPr>
          <p:spPr>
            <a:xfrm>
              <a:off x="3975093" y="2957706"/>
              <a:ext cx="70105" cy="33758"/>
            </a:xfrm>
            <a:custGeom>
              <a:avLst/>
              <a:gdLst/>
              <a:ahLst/>
              <a:cxnLst/>
              <a:rect l="l" t="t" r="r" b="b"/>
              <a:pathLst>
                <a:path w="2031" h="978" extrusionOk="0">
                  <a:moveTo>
                    <a:pt x="1003" y="0"/>
                  </a:moveTo>
                  <a:cubicBezTo>
                    <a:pt x="451" y="0"/>
                    <a:pt x="0" y="226"/>
                    <a:pt x="0" y="501"/>
                  </a:cubicBezTo>
                  <a:cubicBezTo>
                    <a:pt x="0" y="752"/>
                    <a:pt x="451" y="978"/>
                    <a:pt x="1003" y="978"/>
                  </a:cubicBezTo>
                  <a:cubicBezTo>
                    <a:pt x="1579" y="978"/>
                    <a:pt x="2030" y="752"/>
                    <a:pt x="2030" y="501"/>
                  </a:cubicBezTo>
                  <a:cubicBezTo>
                    <a:pt x="2030" y="226"/>
                    <a:pt x="1579"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46;p61">
              <a:extLst>
                <a:ext uri="{FF2B5EF4-FFF2-40B4-BE49-F238E27FC236}">
                  <a16:creationId xmlns:a16="http://schemas.microsoft.com/office/drawing/2014/main" id="{3872180E-9702-1C94-4D8F-7E21A58675E6}"/>
                </a:ext>
              </a:extLst>
            </p:cNvPr>
            <p:cNvSpPr/>
            <p:nvPr/>
          </p:nvSpPr>
          <p:spPr>
            <a:xfrm>
              <a:off x="3892910" y="3110154"/>
              <a:ext cx="63167" cy="25612"/>
            </a:xfrm>
            <a:custGeom>
              <a:avLst/>
              <a:gdLst/>
              <a:ahLst/>
              <a:cxnLst/>
              <a:rect l="l" t="t" r="r" b="b"/>
              <a:pathLst>
                <a:path w="1830" h="742" extrusionOk="0">
                  <a:moveTo>
                    <a:pt x="1353" y="1"/>
                  </a:moveTo>
                  <a:cubicBezTo>
                    <a:pt x="1205" y="1"/>
                    <a:pt x="1032" y="23"/>
                    <a:pt x="852" y="70"/>
                  </a:cubicBezTo>
                  <a:cubicBezTo>
                    <a:pt x="376" y="171"/>
                    <a:pt x="0" y="396"/>
                    <a:pt x="50" y="572"/>
                  </a:cubicBezTo>
                  <a:cubicBezTo>
                    <a:pt x="66" y="681"/>
                    <a:pt x="237" y="741"/>
                    <a:pt x="479" y="741"/>
                  </a:cubicBezTo>
                  <a:cubicBezTo>
                    <a:pt x="625" y="741"/>
                    <a:pt x="798" y="719"/>
                    <a:pt x="978" y="672"/>
                  </a:cubicBezTo>
                  <a:cubicBezTo>
                    <a:pt x="1479" y="572"/>
                    <a:pt x="1830" y="346"/>
                    <a:pt x="1805" y="171"/>
                  </a:cubicBezTo>
                  <a:cubicBezTo>
                    <a:pt x="1774" y="61"/>
                    <a:pt x="1597" y="1"/>
                    <a:pt x="1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47;p61">
              <a:extLst>
                <a:ext uri="{FF2B5EF4-FFF2-40B4-BE49-F238E27FC236}">
                  <a16:creationId xmlns:a16="http://schemas.microsoft.com/office/drawing/2014/main" id="{729F57E1-8888-9FBE-5A9E-3B8B4B437602}"/>
                </a:ext>
              </a:extLst>
            </p:cNvPr>
            <p:cNvSpPr/>
            <p:nvPr/>
          </p:nvSpPr>
          <p:spPr>
            <a:xfrm>
              <a:off x="3989796" y="3084853"/>
              <a:ext cx="64030" cy="25198"/>
            </a:xfrm>
            <a:custGeom>
              <a:avLst/>
              <a:gdLst/>
              <a:ahLst/>
              <a:cxnLst/>
              <a:rect l="l" t="t" r="r" b="b"/>
              <a:pathLst>
                <a:path w="1855" h="730" extrusionOk="0">
                  <a:moveTo>
                    <a:pt x="1329" y="0"/>
                  </a:moveTo>
                  <a:cubicBezTo>
                    <a:pt x="1188" y="0"/>
                    <a:pt x="1024" y="17"/>
                    <a:pt x="852" y="51"/>
                  </a:cubicBezTo>
                  <a:cubicBezTo>
                    <a:pt x="376" y="152"/>
                    <a:pt x="0" y="377"/>
                    <a:pt x="50" y="553"/>
                  </a:cubicBezTo>
                  <a:cubicBezTo>
                    <a:pt x="67" y="668"/>
                    <a:pt x="256" y="729"/>
                    <a:pt x="526" y="729"/>
                  </a:cubicBezTo>
                  <a:cubicBezTo>
                    <a:pt x="668" y="729"/>
                    <a:pt x="831" y="712"/>
                    <a:pt x="1003" y="678"/>
                  </a:cubicBezTo>
                  <a:cubicBezTo>
                    <a:pt x="1479" y="553"/>
                    <a:pt x="1855" y="327"/>
                    <a:pt x="1805" y="177"/>
                  </a:cubicBezTo>
                  <a:cubicBezTo>
                    <a:pt x="1788" y="62"/>
                    <a:pt x="1599" y="0"/>
                    <a:pt x="1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48;p61">
              <a:extLst>
                <a:ext uri="{FF2B5EF4-FFF2-40B4-BE49-F238E27FC236}">
                  <a16:creationId xmlns:a16="http://schemas.microsoft.com/office/drawing/2014/main" id="{B34C0F89-B00D-CE94-B9AE-1F74FE43164C}"/>
                </a:ext>
              </a:extLst>
            </p:cNvPr>
            <p:cNvSpPr/>
            <p:nvPr/>
          </p:nvSpPr>
          <p:spPr>
            <a:xfrm>
              <a:off x="3859154" y="3068389"/>
              <a:ext cx="63202" cy="25198"/>
            </a:xfrm>
            <a:custGeom>
              <a:avLst/>
              <a:gdLst/>
              <a:ahLst/>
              <a:cxnLst/>
              <a:rect l="l" t="t" r="r" b="b"/>
              <a:pathLst>
                <a:path w="1831" h="730" extrusionOk="0">
                  <a:moveTo>
                    <a:pt x="1318" y="0"/>
                  </a:moveTo>
                  <a:cubicBezTo>
                    <a:pt x="1174" y="0"/>
                    <a:pt x="1005" y="17"/>
                    <a:pt x="828" y="52"/>
                  </a:cubicBezTo>
                  <a:cubicBezTo>
                    <a:pt x="352" y="152"/>
                    <a:pt x="1" y="378"/>
                    <a:pt x="26" y="553"/>
                  </a:cubicBezTo>
                  <a:cubicBezTo>
                    <a:pt x="59" y="669"/>
                    <a:pt x="243" y="730"/>
                    <a:pt x="508" y="730"/>
                  </a:cubicBezTo>
                  <a:cubicBezTo>
                    <a:pt x="646" y="730"/>
                    <a:pt x="806" y="713"/>
                    <a:pt x="978" y="679"/>
                  </a:cubicBezTo>
                  <a:cubicBezTo>
                    <a:pt x="1454" y="553"/>
                    <a:pt x="1830" y="328"/>
                    <a:pt x="1780" y="152"/>
                  </a:cubicBezTo>
                  <a:cubicBezTo>
                    <a:pt x="1764" y="55"/>
                    <a:pt x="1581" y="0"/>
                    <a:pt x="1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49;p61">
              <a:extLst>
                <a:ext uri="{FF2B5EF4-FFF2-40B4-BE49-F238E27FC236}">
                  <a16:creationId xmlns:a16="http://schemas.microsoft.com/office/drawing/2014/main" id="{0340715C-AD98-F104-BB3A-549F30D185CB}"/>
                </a:ext>
              </a:extLst>
            </p:cNvPr>
            <p:cNvSpPr/>
            <p:nvPr/>
          </p:nvSpPr>
          <p:spPr>
            <a:xfrm>
              <a:off x="3959526" y="3047610"/>
              <a:ext cx="63167" cy="24991"/>
            </a:xfrm>
            <a:custGeom>
              <a:avLst/>
              <a:gdLst/>
              <a:ahLst/>
              <a:cxnLst/>
              <a:rect l="l" t="t" r="r" b="b"/>
              <a:pathLst>
                <a:path w="1830" h="724" extrusionOk="0">
                  <a:moveTo>
                    <a:pt x="1325" y="1"/>
                  </a:moveTo>
                  <a:cubicBezTo>
                    <a:pt x="1183" y="1"/>
                    <a:pt x="1021" y="17"/>
                    <a:pt x="852" y="53"/>
                  </a:cubicBezTo>
                  <a:cubicBezTo>
                    <a:pt x="376" y="153"/>
                    <a:pt x="0" y="379"/>
                    <a:pt x="50" y="554"/>
                  </a:cubicBezTo>
                  <a:cubicBezTo>
                    <a:pt x="66" y="663"/>
                    <a:pt x="237" y="724"/>
                    <a:pt x="478" y="724"/>
                  </a:cubicBezTo>
                  <a:cubicBezTo>
                    <a:pt x="625" y="724"/>
                    <a:pt x="798" y="702"/>
                    <a:pt x="977" y="654"/>
                  </a:cubicBezTo>
                  <a:cubicBezTo>
                    <a:pt x="1479" y="554"/>
                    <a:pt x="1830" y="328"/>
                    <a:pt x="1805" y="153"/>
                  </a:cubicBezTo>
                  <a:cubicBezTo>
                    <a:pt x="1772" y="56"/>
                    <a:pt x="1583" y="1"/>
                    <a:pt x="1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50;p61">
              <a:extLst>
                <a:ext uri="{FF2B5EF4-FFF2-40B4-BE49-F238E27FC236}">
                  <a16:creationId xmlns:a16="http://schemas.microsoft.com/office/drawing/2014/main" id="{A49661EF-0ADD-CB8B-4697-0B15367E3244}"/>
                </a:ext>
              </a:extLst>
            </p:cNvPr>
            <p:cNvSpPr/>
            <p:nvPr/>
          </p:nvSpPr>
          <p:spPr>
            <a:xfrm>
              <a:off x="3417108" y="2448204"/>
              <a:ext cx="525149" cy="413554"/>
            </a:xfrm>
            <a:custGeom>
              <a:avLst/>
              <a:gdLst/>
              <a:ahLst/>
              <a:cxnLst/>
              <a:rect l="l" t="t" r="r" b="b"/>
              <a:pathLst>
                <a:path w="15214" h="11981" extrusionOk="0">
                  <a:moveTo>
                    <a:pt x="11730" y="0"/>
                  </a:moveTo>
                  <a:lnTo>
                    <a:pt x="1" y="226"/>
                  </a:lnTo>
                  <a:lnTo>
                    <a:pt x="3484" y="11980"/>
                  </a:lnTo>
                  <a:lnTo>
                    <a:pt x="15214" y="10401"/>
                  </a:lnTo>
                  <a:lnTo>
                    <a:pt x="11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51;p61">
              <a:extLst>
                <a:ext uri="{FF2B5EF4-FFF2-40B4-BE49-F238E27FC236}">
                  <a16:creationId xmlns:a16="http://schemas.microsoft.com/office/drawing/2014/main" id="{33C7B970-A1D9-D2DF-FE3E-BA31A3428F20}"/>
                </a:ext>
              </a:extLst>
            </p:cNvPr>
            <p:cNvSpPr/>
            <p:nvPr/>
          </p:nvSpPr>
          <p:spPr>
            <a:xfrm>
              <a:off x="3426635" y="2448204"/>
              <a:ext cx="525149" cy="413554"/>
            </a:xfrm>
            <a:custGeom>
              <a:avLst/>
              <a:gdLst/>
              <a:ahLst/>
              <a:cxnLst/>
              <a:rect l="l" t="t" r="r" b="b"/>
              <a:pathLst>
                <a:path w="15214" h="11981" extrusionOk="0">
                  <a:moveTo>
                    <a:pt x="11730" y="0"/>
                  </a:moveTo>
                  <a:lnTo>
                    <a:pt x="0" y="226"/>
                  </a:lnTo>
                  <a:lnTo>
                    <a:pt x="3484" y="11980"/>
                  </a:lnTo>
                  <a:lnTo>
                    <a:pt x="15213" y="10401"/>
                  </a:lnTo>
                  <a:lnTo>
                    <a:pt x="11730" y="0"/>
                  </a:ln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52;p61">
              <a:extLst>
                <a:ext uri="{FF2B5EF4-FFF2-40B4-BE49-F238E27FC236}">
                  <a16:creationId xmlns:a16="http://schemas.microsoft.com/office/drawing/2014/main" id="{214CD6B3-DCFC-9274-E1AD-0326DEBED5BB}"/>
                </a:ext>
              </a:extLst>
            </p:cNvPr>
            <p:cNvSpPr/>
            <p:nvPr/>
          </p:nvSpPr>
          <p:spPr>
            <a:xfrm>
              <a:off x="3575433" y="2514510"/>
              <a:ext cx="230819" cy="239103"/>
            </a:xfrm>
            <a:custGeom>
              <a:avLst/>
              <a:gdLst/>
              <a:ahLst/>
              <a:cxnLst/>
              <a:rect l="l" t="t" r="r" b="b"/>
              <a:pathLst>
                <a:path w="6687" h="6927" extrusionOk="0">
                  <a:moveTo>
                    <a:pt x="2878" y="1"/>
                  </a:moveTo>
                  <a:cubicBezTo>
                    <a:pt x="2702" y="1"/>
                    <a:pt x="2527" y="122"/>
                    <a:pt x="2481" y="335"/>
                  </a:cubicBezTo>
                  <a:lnTo>
                    <a:pt x="2055" y="2164"/>
                  </a:lnTo>
                  <a:lnTo>
                    <a:pt x="351" y="2866"/>
                  </a:lnTo>
                  <a:cubicBezTo>
                    <a:pt x="50" y="2991"/>
                    <a:pt x="0" y="3443"/>
                    <a:pt x="276" y="3618"/>
                  </a:cubicBezTo>
                  <a:lnTo>
                    <a:pt x="1830" y="4620"/>
                  </a:lnTo>
                  <a:lnTo>
                    <a:pt x="1930" y="6525"/>
                  </a:lnTo>
                  <a:cubicBezTo>
                    <a:pt x="1930" y="6768"/>
                    <a:pt x="2122" y="6927"/>
                    <a:pt x="2323" y="6927"/>
                  </a:cubicBezTo>
                  <a:cubicBezTo>
                    <a:pt x="2413" y="6927"/>
                    <a:pt x="2504" y="6895"/>
                    <a:pt x="2582" y="6826"/>
                  </a:cubicBezTo>
                  <a:lnTo>
                    <a:pt x="3985" y="5598"/>
                  </a:lnTo>
                  <a:lnTo>
                    <a:pt x="5714" y="6099"/>
                  </a:lnTo>
                  <a:cubicBezTo>
                    <a:pt x="5747" y="6107"/>
                    <a:pt x="5778" y="6110"/>
                    <a:pt x="5810" y="6110"/>
                  </a:cubicBezTo>
                  <a:cubicBezTo>
                    <a:pt x="6095" y="6110"/>
                    <a:pt x="6329" y="5816"/>
                    <a:pt x="6216" y="5523"/>
                  </a:cubicBezTo>
                  <a:lnTo>
                    <a:pt x="5514" y="3743"/>
                  </a:lnTo>
                  <a:lnTo>
                    <a:pt x="6516" y="2164"/>
                  </a:lnTo>
                  <a:cubicBezTo>
                    <a:pt x="6687" y="1873"/>
                    <a:pt x="6480" y="1487"/>
                    <a:pt x="6170" y="1487"/>
                  </a:cubicBezTo>
                  <a:cubicBezTo>
                    <a:pt x="6160" y="1487"/>
                    <a:pt x="6150" y="1487"/>
                    <a:pt x="6141" y="1488"/>
                  </a:cubicBezTo>
                  <a:lnTo>
                    <a:pt x="4336" y="1638"/>
                  </a:lnTo>
                  <a:lnTo>
                    <a:pt x="3183" y="159"/>
                  </a:lnTo>
                  <a:cubicBezTo>
                    <a:pt x="3104" y="51"/>
                    <a:pt x="2991" y="1"/>
                    <a:pt x="2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53;p61">
              <a:extLst>
                <a:ext uri="{FF2B5EF4-FFF2-40B4-BE49-F238E27FC236}">
                  <a16:creationId xmlns:a16="http://schemas.microsoft.com/office/drawing/2014/main" id="{50132692-3434-EFD9-5002-022E6DD7468E}"/>
                </a:ext>
              </a:extLst>
            </p:cNvPr>
            <p:cNvSpPr/>
            <p:nvPr/>
          </p:nvSpPr>
          <p:spPr>
            <a:xfrm>
              <a:off x="3656752" y="2617747"/>
              <a:ext cx="23368" cy="24266"/>
            </a:xfrm>
            <a:custGeom>
              <a:avLst/>
              <a:gdLst/>
              <a:ahLst/>
              <a:cxnLst/>
              <a:rect l="l" t="t" r="r" b="b"/>
              <a:pathLst>
                <a:path w="677" h="703" extrusionOk="0">
                  <a:moveTo>
                    <a:pt x="351" y="0"/>
                  </a:moveTo>
                  <a:cubicBezTo>
                    <a:pt x="150" y="0"/>
                    <a:pt x="0" y="151"/>
                    <a:pt x="0" y="351"/>
                  </a:cubicBezTo>
                  <a:cubicBezTo>
                    <a:pt x="0" y="527"/>
                    <a:pt x="125" y="702"/>
                    <a:pt x="326" y="702"/>
                  </a:cubicBezTo>
                  <a:cubicBezTo>
                    <a:pt x="501" y="702"/>
                    <a:pt x="652" y="552"/>
                    <a:pt x="652" y="376"/>
                  </a:cubicBezTo>
                  <a:cubicBezTo>
                    <a:pt x="677" y="176"/>
                    <a:pt x="526" y="25"/>
                    <a:pt x="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54;p61">
              <a:extLst>
                <a:ext uri="{FF2B5EF4-FFF2-40B4-BE49-F238E27FC236}">
                  <a16:creationId xmlns:a16="http://schemas.microsoft.com/office/drawing/2014/main" id="{10758B34-7690-28EB-5AA5-B91B5BA4D8BE}"/>
                </a:ext>
              </a:extLst>
            </p:cNvPr>
            <p:cNvSpPr/>
            <p:nvPr/>
          </p:nvSpPr>
          <p:spPr>
            <a:xfrm>
              <a:off x="3713842" y="2605632"/>
              <a:ext cx="23368" cy="24266"/>
            </a:xfrm>
            <a:custGeom>
              <a:avLst/>
              <a:gdLst/>
              <a:ahLst/>
              <a:cxnLst/>
              <a:rect l="l" t="t" r="r" b="b"/>
              <a:pathLst>
                <a:path w="677" h="703" extrusionOk="0">
                  <a:moveTo>
                    <a:pt x="351" y="1"/>
                  </a:moveTo>
                  <a:cubicBezTo>
                    <a:pt x="176" y="1"/>
                    <a:pt x="25" y="151"/>
                    <a:pt x="0" y="351"/>
                  </a:cubicBezTo>
                  <a:cubicBezTo>
                    <a:pt x="0" y="527"/>
                    <a:pt x="151" y="702"/>
                    <a:pt x="326" y="702"/>
                  </a:cubicBezTo>
                  <a:cubicBezTo>
                    <a:pt x="501" y="702"/>
                    <a:pt x="677" y="552"/>
                    <a:pt x="677" y="376"/>
                  </a:cubicBezTo>
                  <a:cubicBezTo>
                    <a:pt x="677" y="176"/>
                    <a:pt x="527" y="1"/>
                    <a:pt x="35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55;p61">
              <a:extLst>
                <a:ext uri="{FF2B5EF4-FFF2-40B4-BE49-F238E27FC236}">
                  <a16:creationId xmlns:a16="http://schemas.microsoft.com/office/drawing/2014/main" id="{976AA093-3D9C-C998-D0A7-7288F1CF6BA5}"/>
                </a:ext>
              </a:extLst>
            </p:cNvPr>
            <p:cNvSpPr/>
            <p:nvPr/>
          </p:nvSpPr>
          <p:spPr>
            <a:xfrm>
              <a:off x="3685297" y="2625513"/>
              <a:ext cx="30306" cy="28615"/>
            </a:xfrm>
            <a:custGeom>
              <a:avLst/>
              <a:gdLst/>
              <a:ahLst/>
              <a:cxnLst/>
              <a:rect l="l" t="t" r="r" b="b"/>
              <a:pathLst>
                <a:path w="878" h="829" extrusionOk="0">
                  <a:moveTo>
                    <a:pt x="677" y="1"/>
                  </a:moveTo>
                  <a:cubicBezTo>
                    <a:pt x="627" y="26"/>
                    <a:pt x="602" y="51"/>
                    <a:pt x="627" y="76"/>
                  </a:cubicBezTo>
                  <a:cubicBezTo>
                    <a:pt x="652" y="227"/>
                    <a:pt x="702" y="653"/>
                    <a:pt x="526" y="703"/>
                  </a:cubicBezTo>
                  <a:cubicBezTo>
                    <a:pt x="517" y="705"/>
                    <a:pt x="507" y="707"/>
                    <a:pt x="498" y="707"/>
                  </a:cubicBezTo>
                  <a:cubicBezTo>
                    <a:pt x="332" y="707"/>
                    <a:pt x="173" y="319"/>
                    <a:pt x="125" y="176"/>
                  </a:cubicBezTo>
                  <a:cubicBezTo>
                    <a:pt x="100" y="151"/>
                    <a:pt x="75" y="126"/>
                    <a:pt x="50" y="126"/>
                  </a:cubicBezTo>
                  <a:cubicBezTo>
                    <a:pt x="0" y="151"/>
                    <a:pt x="0" y="176"/>
                    <a:pt x="0" y="201"/>
                  </a:cubicBezTo>
                  <a:cubicBezTo>
                    <a:pt x="25" y="277"/>
                    <a:pt x="201" y="828"/>
                    <a:pt x="501" y="828"/>
                  </a:cubicBezTo>
                  <a:lnTo>
                    <a:pt x="552" y="828"/>
                  </a:lnTo>
                  <a:cubicBezTo>
                    <a:pt x="877" y="728"/>
                    <a:pt x="752" y="126"/>
                    <a:pt x="752" y="51"/>
                  </a:cubicBezTo>
                  <a:cubicBezTo>
                    <a:pt x="727" y="26"/>
                    <a:pt x="702" y="1"/>
                    <a:pt x="677"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56;p61">
              <a:extLst>
                <a:ext uri="{FF2B5EF4-FFF2-40B4-BE49-F238E27FC236}">
                  <a16:creationId xmlns:a16="http://schemas.microsoft.com/office/drawing/2014/main" id="{080249BC-9682-9C1E-F0A8-29105A42360D}"/>
                </a:ext>
              </a:extLst>
            </p:cNvPr>
            <p:cNvSpPr/>
            <p:nvPr/>
          </p:nvSpPr>
          <p:spPr>
            <a:xfrm>
              <a:off x="3546888" y="2448204"/>
              <a:ext cx="404890" cy="413554"/>
            </a:xfrm>
            <a:custGeom>
              <a:avLst/>
              <a:gdLst/>
              <a:ahLst/>
              <a:cxnLst/>
              <a:rect l="l" t="t" r="r" b="b"/>
              <a:pathLst>
                <a:path w="11730" h="11981" extrusionOk="0">
                  <a:moveTo>
                    <a:pt x="8246" y="0"/>
                  </a:moveTo>
                  <a:lnTo>
                    <a:pt x="0" y="11980"/>
                  </a:lnTo>
                  <a:lnTo>
                    <a:pt x="0" y="11980"/>
                  </a:lnTo>
                  <a:lnTo>
                    <a:pt x="11729" y="10401"/>
                  </a:lnTo>
                  <a:lnTo>
                    <a:pt x="8246" y="0"/>
                  </a:ln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57;p61">
              <a:extLst>
                <a:ext uri="{FF2B5EF4-FFF2-40B4-BE49-F238E27FC236}">
                  <a16:creationId xmlns:a16="http://schemas.microsoft.com/office/drawing/2014/main" id="{69A00D1D-F4E6-C08B-60DF-6F09043A9F07}"/>
                </a:ext>
              </a:extLst>
            </p:cNvPr>
            <p:cNvSpPr/>
            <p:nvPr/>
          </p:nvSpPr>
          <p:spPr>
            <a:xfrm>
              <a:off x="3932707" y="2425631"/>
              <a:ext cx="161784" cy="110836"/>
            </a:xfrm>
            <a:custGeom>
              <a:avLst/>
              <a:gdLst/>
              <a:ahLst/>
              <a:cxnLst/>
              <a:rect l="l" t="t" r="r" b="b"/>
              <a:pathLst>
                <a:path w="4687" h="3211" extrusionOk="0">
                  <a:moveTo>
                    <a:pt x="3559" y="1"/>
                  </a:moveTo>
                  <a:cubicBezTo>
                    <a:pt x="3542" y="1"/>
                    <a:pt x="3526" y="1"/>
                    <a:pt x="3509" y="2"/>
                  </a:cubicBezTo>
                  <a:cubicBezTo>
                    <a:pt x="3283" y="28"/>
                    <a:pt x="3058" y="153"/>
                    <a:pt x="2907" y="303"/>
                  </a:cubicBezTo>
                  <a:cubicBezTo>
                    <a:pt x="2256" y="880"/>
                    <a:pt x="2055" y="1807"/>
                    <a:pt x="1880" y="2659"/>
                  </a:cubicBezTo>
                  <a:cubicBezTo>
                    <a:pt x="1830" y="2283"/>
                    <a:pt x="1704" y="1932"/>
                    <a:pt x="1529" y="1581"/>
                  </a:cubicBezTo>
                  <a:cubicBezTo>
                    <a:pt x="1454" y="1406"/>
                    <a:pt x="1328" y="1180"/>
                    <a:pt x="1103" y="1130"/>
                  </a:cubicBezTo>
                  <a:cubicBezTo>
                    <a:pt x="1064" y="1118"/>
                    <a:pt x="1026" y="1113"/>
                    <a:pt x="988" y="1113"/>
                  </a:cubicBezTo>
                  <a:cubicBezTo>
                    <a:pt x="708" y="1113"/>
                    <a:pt x="458" y="1420"/>
                    <a:pt x="326" y="1707"/>
                  </a:cubicBezTo>
                  <a:cubicBezTo>
                    <a:pt x="125" y="2183"/>
                    <a:pt x="25" y="2684"/>
                    <a:pt x="0" y="3210"/>
                  </a:cubicBezTo>
                  <a:lnTo>
                    <a:pt x="4662" y="3210"/>
                  </a:lnTo>
                  <a:cubicBezTo>
                    <a:pt x="4687" y="2609"/>
                    <a:pt x="4687" y="2007"/>
                    <a:pt x="4612" y="1431"/>
                  </a:cubicBezTo>
                  <a:cubicBezTo>
                    <a:pt x="4562" y="1105"/>
                    <a:pt x="4486" y="754"/>
                    <a:pt x="4311" y="479"/>
                  </a:cubicBezTo>
                  <a:cubicBezTo>
                    <a:pt x="4144" y="217"/>
                    <a:pt x="3865" y="1"/>
                    <a:pt x="3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58;p61">
              <a:extLst>
                <a:ext uri="{FF2B5EF4-FFF2-40B4-BE49-F238E27FC236}">
                  <a16:creationId xmlns:a16="http://schemas.microsoft.com/office/drawing/2014/main" id="{58903EC5-831A-ADFF-685F-629EA7A9961C}"/>
                </a:ext>
              </a:extLst>
            </p:cNvPr>
            <p:cNvSpPr/>
            <p:nvPr/>
          </p:nvSpPr>
          <p:spPr>
            <a:xfrm>
              <a:off x="3380797" y="3012231"/>
              <a:ext cx="160921" cy="110767"/>
            </a:xfrm>
            <a:custGeom>
              <a:avLst/>
              <a:gdLst/>
              <a:ahLst/>
              <a:cxnLst/>
              <a:rect l="l" t="t" r="r" b="b"/>
              <a:pathLst>
                <a:path w="4662" h="3209" extrusionOk="0">
                  <a:moveTo>
                    <a:pt x="3484" y="0"/>
                  </a:moveTo>
                  <a:cubicBezTo>
                    <a:pt x="3258" y="25"/>
                    <a:pt x="3058" y="150"/>
                    <a:pt x="2882" y="301"/>
                  </a:cubicBezTo>
                  <a:cubicBezTo>
                    <a:pt x="2231" y="877"/>
                    <a:pt x="2030" y="1805"/>
                    <a:pt x="1880" y="2657"/>
                  </a:cubicBezTo>
                  <a:cubicBezTo>
                    <a:pt x="1805" y="2281"/>
                    <a:pt x="1679" y="1930"/>
                    <a:pt x="1529" y="1604"/>
                  </a:cubicBezTo>
                  <a:cubicBezTo>
                    <a:pt x="1429" y="1404"/>
                    <a:pt x="1303" y="1203"/>
                    <a:pt x="1103" y="1128"/>
                  </a:cubicBezTo>
                  <a:cubicBezTo>
                    <a:pt x="1070" y="1121"/>
                    <a:pt x="1038" y="1118"/>
                    <a:pt x="1007" y="1118"/>
                  </a:cubicBezTo>
                  <a:cubicBezTo>
                    <a:pt x="698" y="1118"/>
                    <a:pt x="440" y="1434"/>
                    <a:pt x="326" y="1729"/>
                  </a:cubicBezTo>
                  <a:cubicBezTo>
                    <a:pt x="100" y="2180"/>
                    <a:pt x="0" y="2707"/>
                    <a:pt x="0" y="3208"/>
                  </a:cubicBezTo>
                  <a:lnTo>
                    <a:pt x="4637" y="3208"/>
                  </a:lnTo>
                  <a:cubicBezTo>
                    <a:pt x="4662" y="2607"/>
                    <a:pt x="4662" y="2030"/>
                    <a:pt x="4587" y="1429"/>
                  </a:cubicBezTo>
                  <a:cubicBezTo>
                    <a:pt x="4536" y="1103"/>
                    <a:pt x="4486" y="777"/>
                    <a:pt x="4311" y="476"/>
                  </a:cubicBezTo>
                  <a:cubicBezTo>
                    <a:pt x="4135" y="201"/>
                    <a:pt x="3810" y="0"/>
                    <a:pt x="3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6"/>
          <p:cNvSpPr txBox="1">
            <a:spLocks noGrp="1"/>
          </p:cNvSpPr>
          <p:nvPr>
            <p:ph type="title"/>
          </p:nvPr>
        </p:nvSpPr>
        <p:spPr>
          <a:xfrm>
            <a:off x="834729" y="32954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 una correlación entre el año de lanzamiento de un juego y sus cifras de ventas globales?</a:t>
            </a:r>
          </a:p>
        </p:txBody>
      </p:sp>
      <p:graphicFrame>
        <p:nvGraphicFramePr>
          <p:cNvPr id="2" name="Tabla 1">
            <a:extLst>
              <a:ext uri="{FF2B5EF4-FFF2-40B4-BE49-F238E27FC236}">
                <a16:creationId xmlns:a16="http://schemas.microsoft.com/office/drawing/2014/main" id="{69BBA395-E62C-3B06-6425-1EC9F881086D}"/>
              </a:ext>
            </a:extLst>
          </p:cNvPr>
          <p:cNvGraphicFramePr>
            <a:graphicFrameLocks noGrp="1"/>
          </p:cNvGraphicFramePr>
          <p:nvPr>
            <p:extLst>
              <p:ext uri="{D42A27DB-BD31-4B8C-83A1-F6EECF244321}">
                <p14:modId xmlns:p14="http://schemas.microsoft.com/office/powerpoint/2010/main" val="2802020831"/>
              </p:ext>
            </p:extLst>
          </p:nvPr>
        </p:nvGraphicFramePr>
        <p:xfrm>
          <a:off x="834729" y="1609208"/>
          <a:ext cx="7549116" cy="2372360"/>
        </p:xfrm>
        <a:graphic>
          <a:graphicData uri="http://schemas.openxmlformats.org/drawingml/2006/table">
            <a:tbl>
              <a:tblPr firstRow="1" bandRow="1">
                <a:tableStyleId>{306799F8-075E-4A3A-A7F6-7FBC6576F1A4}</a:tableStyleId>
              </a:tblPr>
              <a:tblGrid>
                <a:gridCol w="630865">
                  <a:extLst>
                    <a:ext uri="{9D8B030D-6E8A-4147-A177-3AD203B41FA5}">
                      <a16:colId xmlns:a16="http://schemas.microsoft.com/office/drawing/2014/main" val="3872582133"/>
                    </a:ext>
                  </a:extLst>
                </a:gridCol>
                <a:gridCol w="1885507">
                  <a:extLst>
                    <a:ext uri="{9D8B030D-6E8A-4147-A177-3AD203B41FA5}">
                      <a16:colId xmlns:a16="http://schemas.microsoft.com/office/drawing/2014/main" val="3945551060"/>
                    </a:ext>
                  </a:extLst>
                </a:gridCol>
                <a:gridCol w="1258186">
                  <a:extLst>
                    <a:ext uri="{9D8B030D-6E8A-4147-A177-3AD203B41FA5}">
                      <a16:colId xmlns:a16="http://schemas.microsoft.com/office/drawing/2014/main" val="3161675494"/>
                    </a:ext>
                  </a:extLst>
                </a:gridCol>
                <a:gridCol w="1258186">
                  <a:extLst>
                    <a:ext uri="{9D8B030D-6E8A-4147-A177-3AD203B41FA5}">
                      <a16:colId xmlns:a16="http://schemas.microsoft.com/office/drawing/2014/main" val="3887062717"/>
                    </a:ext>
                  </a:extLst>
                </a:gridCol>
                <a:gridCol w="1258186">
                  <a:extLst>
                    <a:ext uri="{9D8B030D-6E8A-4147-A177-3AD203B41FA5}">
                      <a16:colId xmlns:a16="http://schemas.microsoft.com/office/drawing/2014/main" val="3696008756"/>
                    </a:ext>
                  </a:extLst>
                </a:gridCol>
                <a:gridCol w="1258186">
                  <a:extLst>
                    <a:ext uri="{9D8B030D-6E8A-4147-A177-3AD203B41FA5}">
                      <a16:colId xmlns:a16="http://schemas.microsoft.com/office/drawing/2014/main" val="1113964215"/>
                    </a:ext>
                  </a:extLst>
                </a:gridCol>
              </a:tblGrid>
              <a:tr h="370840">
                <a:tc>
                  <a:txBody>
                    <a:bodyPr/>
                    <a:lstStyle/>
                    <a:p>
                      <a:r>
                        <a:rPr lang="es-CO" dirty="0">
                          <a:solidFill>
                            <a:schemeClr val="bg1"/>
                          </a:solidFill>
                        </a:rPr>
                        <a:t>Rank</a:t>
                      </a:r>
                    </a:p>
                  </a:txBody>
                  <a:tcPr/>
                </a:tc>
                <a:tc>
                  <a:txBody>
                    <a:bodyPr/>
                    <a:lstStyle/>
                    <a:p>
                      <a:r>
                        <a:rPr lang="es-CO" dirty="0" err="1">
                          <a:solidFill>
                            <a:schemeClr val="bg1"/>
                          </a:solidFill>
                        </a:rPr>
                        <a:t>Name</a:t>
                      </a:r>
                      <a:endParaRPr lang="es-CO" dirty="0">
                        <a:solidFill>
                          <a:schemeClr val="bg1"/>
                        </a:solidFill>
                      </a:endParaRPr>
                    </a:p>
                  </a:txBody>
                  <a:tcPr/>
                </a:tc>
                <a:tc>
                  <a:txBody>
                    <a:bodyPr/>
                    <a:lstStyle/>
                    <a:p>
                      <a:r>
                        <a:rPr lang="es-CO" dirty="0">
                          <a:solidFill>
                            <a:schemeClr val="bg1"/>
                          </a:solidFill>
                        </a:rPr>
                        <a:t>Platform</a:t>
                      </a:r>
                    </a:p>
                  </a:txBody>
                  <a:tcPr/>
                </a:tc>
                <a:tc>
                  <a:txBody>
                    <a:bodyPr/>
                    <a:lstStyle/>
                    <a:p>
                      <a:r>
                        <a:rPr lang="es-CO" dirty="0" err="1">
                          <a:solidFill>
                            <a:schemeClr val="bg1"/>
                          </a:solidFill>
                        </a:rPr>
                        <a:t>Year</a:t>
                      </a:r>
                      <a:endParaRPr lang="es-CO" dirty="0">
                        <a:solidFill>
                          <a:schemeClr val="bg1"/>
                        </a:solidFill>
                      </a:endParaRPr>
                    </a:p>
                  </a:txBody>
                  <a:tcPr/>
                </a:tc>
                <a:tc>
                  <a:txBody>
                    <a:bodyPr/>
                    <a:lstStyle/>
                    <a:p>
                      <a:r>
                        <a:rPr lang="es-CO" dirty="0" err="1">
                          <a:solidFill>
                            <a:schemeClr val="bg1"/>
                          </a:solidFill>
                        </a:rPr>
                        <a:t>Genre</a:t>
                      </a:r>
                      <a:endParaRPr lang="es-CO" dirty="0">
                        <a:solidFill>
                          <a:schemeClr val="bg1"/>
                        </a:solidFill>
                      </a:endParaRPr>
                    </a:p>
                  </a:txBody>
                  <a:tcPr/>
                </a:tc>
                <a:tc>
                  <a:txBody>
                    <a:bodyPr/>
                    <a:lstStyle/>
                    <a:p>
                      <a:r>
                        <a:rPr lang="es-CO" dirty="0">
                          <a:solidFill>
                            <a:schemeClr val="bg1"/>
                          </a:solidFill>
                        </a:rPr>
                        <a:t>Publisher</a:t>
                      </a:r>
                    </a:p>
                  </a:txBody>
                  <a:tcPr/>
                </a:tc>
                <a:extLst>
                  <a:ext uri="{0D108BD9-81ED-4DB2-BD59-A6C34878D82A}">
                    <a16:rowId xmlns:a16="http://schemas.microsoft.com/office/drawing/2014/main" val="2732209000"/>
                  </a:ext>
                </a:extLst>
              </a:tr>
              <a:tr h="370840">
                <a:tc>
                  <a:txBody>
                    <a:bodyPr/>
                    <a:lstStyle/>
                    <a:p>
                      <a:r>
                        <a:rPr lang="es-CO" dirty="0">
                          <a:solidFill>
                            <a:schemeClr val="bg1"/>
                          </a:solidFill>
                        </a:rPr>
                        <a:t>1</a:t>
                      </a:r>
                    </a:p>
                  </a:txBody>
                  <a:tcPr/>
                </a:tc>
                <a:tc>
                  <a:txBody>
                    <a:bodyPr/>
                    <a:lstStyle/>
                    <a:p>
                      <a:r>
                        <a:rPr lang="es-CO" dirty="0">
                          <a:solidFill>
                            <a:schemeClr val="bg1"/>
                          </a:solidFill>
                        </a:rPr>
                        <a:t>Wii </a:t>
                      </a:r>
                      <a:r>
                        <a:rPr lang="es-CO" dirty="0" err="1">
                          <a:solidFill>
                            <a:schemeClr val="bg1"/>
                          </a:solidFill>
                        </a:rPr>
                        <a:t>Sports</a:t>
                      </a:r>
                      <a:endParaRPr lang="es-CO" dirty="0">
                        <a:solidFill>
                          <a:schemeClr val="bg1"/>
                        </a:solidFill>
                      </a:endParaRPr>
                    </a:p>
                  </a:txBody>
                  <a:tcPr/>
                </a:tc>
                <a:tc>
                  <a:txBody>
                    <a:bodyPr/>
                    <a:lstStyle/>
                    <a:p>
                      <a:r>
                        <a:rPr lang="es-CO" dirty="0">
                          <a:solidFill>
                            <a:schemeClr val="bg1"/>
                          </a:solidFill>
                        </a:rPr>
                        <a:t>Wii</a:t>
                      </a:r>
                    </a:p>
                  </a:txBody>
                  <a:tcPr/>
                </a:tc>
                <a:tc>
                  <a:txBody>
                    <a:bodyPr/>
                    <a:lstStyle/>
                    <a:p>
                      <a:r>
                        <a:rPr lang="es-CO" dirty="0">
                          <a:solidFill>
                            <a:schemeClr val="bg1"/>
                          </a:solidFill>
                        </a:rPr>
                        <a:t>2006</a:t>
                      </a:r>
                    </a:p>
                  </a:txBody>
                  <a:tcPr/>
                </a:tc>
                <a:tc>
                  <a:txBody>
                    <a:bodyPr/>
                    <a:lstStyle/>
                    <a:p>
                      <a:r>
                        <a:rPr lang="es-CO" dirty="0" err="1">
                          <a:solidFill>
                            <a:schemeClr val="bg1"/>
                          </a:solidFill>
                        </a:rPr>
                        <a:t>Sports</a:t>
                      </a:r>
                      <a:endParaRPr lang="es-CO" dirty="0">
                        <a:solidFill>
                          <a:schemeClr val="bg1"/>
                        </a:solidFill>
                      </a:endParaRPr>
                    </a:p>
                  </a:txBody>
                  <a:tcPr/>
                </a:tc>
                <a:tc>
                  <a:txBody>
                    <a:bodyPr/>
                    <a:lstStyle/>
                    <a:p>
                      <a:r>
                        <a:rPr lang="es-CO" dirty="0">
                          <a:solidFill>
                            <a:schemeClr val="bg1"/>
                          </a:solidFill>
                        </a:rPr>
                        <a:t>Nintendo</a:t>
                      </a:r>
                    </a:p>
                  </a:txBody>
                  <a:tcPr/>
                </a:tc>
                <a:extLst>
                  <a:ext uri="{0D108BD9-81ED-4DB2-BD59-A6C34878D82A}">
                    <a16:rowId xmlns:a16="http://schemas.microsoft.com/office/drawing/2014/main" val="90948172"/>
                  </a:ext>
                </a:extLst>
              </a:tr>
              <a:tr h="370840">
                <a:tc>
                  <a:txBody>
                    <a:bodyPr/>
                    <a:lstStyle/>
                    <a:p>
                      <a:r>
                        <a:rPr lang="es-CO" dirty="0">
                          <a:solidFill>
                            <a:schemeClr val="bg1"/>
                          </a:solidFill>
                        </a:rPr>
                        <a:t>2</a:t>
                      </a:r>
                    </a:p>
                  </a:txBody>
                  <a:tcPr/>
                </a:tc>
                <a:tc>
                  <a:txBody>
                    <a:bodyPr/>
                    <a:lstStyle/>
                    <a:p>
                      <a:r>
                        <a:rPr lang="es-CO" dirty="0">
                          <a:solidFill>
                            <a:schemeClr val="bg1"/>
                          </a:solidFill>
                        </a:rPr>
                        <a:t> Super Mario Bros. </a:t>
                      </a:r>
                    </a:p>
                  </a:txBody>
                  <a:tcPr/>
                </a:tc>
                <a:tc>
                  <a:txBody>
                    <a:bodyPr/>
                    <a:lstStyle/>
                    <a:p>
                      <a:r>
                        <a:rPr lang="es-CO" dirty="0">
                          <a:solidFill>
                            <a:schemeClr val="bg1"/>
                          </a:solidFill>
                        </a:rPr>
                        <a:t>Ness</a:t>
                      </a:r>
                    </a:p>
                  </a:txBody>
                  <a:tcPr/>
                </a:tc>
                <a:tc>
                  <a:txBody>
                    <a:bodyPr/>
                    <a:lstStyle/>
                    <a:p>
                      <a:r>
                        <a:rPr lang="es-CO" dirty="0">
                          <a:solidFill>
                            <a:schemeClr val="bg1"/>
                          </a:solidFill>
                        </a:rPr>
                        <a:t>1985</a:t>
                      </a:r>
                    </a:p>
                  </a:txBody>
                  <a:tcPr/>
                </a:tc>
                <a:tc>
                  <a:txBody>
                    <a:bodyPr/>
                    <a:lstStyle/>
                    <a:p>
                      <a:r>
                        <a:rPr lang="es-CO" dirty="0">
                          <a:solidFill>
                            <a:schemeClr val="bg1"/>
                          </a:solidFill>
                        </a:rPr>
                        <a:t>Platform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solidFill>
                            <a:schemeClr val="bg1"/>
                          </a:solidFill>
                        </a:rPr>
                        <a:t>Nintendo</a:t>
                      </a:r>
                    </a:p>
                  </a:txBody>
                  <a:tcPr/>
                </a:tc>
                <a:extLst>
                  <a:ext uri="{0D108BD9-81ED-4DB2-BD59-A6C34878D82A}">
                    <a16:rowId xmlns:a16="http://schemas.microsoft.com/office/drawing/2014/main" val="3294658055"/>
                  </a:ext>
                </a:extLst>
              </a:tr>
              <a:tr h="370840">
                <a:tc>
                  <a:txBody>
                    <a:bodyPr/>
                    <a:lstStyle/>
                    <a:p>
                      <a:r>
                        <a:rPr lang="es-CO" dirty="0">
                          <a:solidFill>
                            <a:schemeClr val="bg1"/>
                          </a:solidFill>
                        </a:rPr>
                        <a:t>3</a:t>
                      </a:r>
                    </a:p>
                  </a:txBody>
                  <a:tcPr/>
                </a:tc>
                <a:tc>
                  <a:txBody>
                    <a:bodyPr/>
                    <a:lstStyle/>
                    <a:p>
                      <a:r>
                        <a:rPr lang="es-CO" dirty="0">
                          <a:solidFill>
                            <a:schemeClr val="bg1"/>
                          </a:solidFill>
                        </a:rPr>
                        <a:t>Mario Kart Wii</a:t>
                      </a:r>
                    </a:p>
                  </a:txBody>
                  <a:tcPr/>
                </a:tc>
                <a:tc>
                  <a:txBody>
                    <a:bodyPr/>
                    <a:lstStyle/>
                    <a:p>
                      <a:r>
                        <a:rPr lang="es-CO" dirty="0">
                          <a:solidFill>
                            <a:schemeClr val="bg1"/>
                          </a:solidFill>
                        </a:rPr>
                        <a:t>Wii</a:t>
                      </a:r>
                    </a:p>
                  </a:txBody>
                  <a:tcPr/>
                </a:tc>
                <a:tc>
                  <a:txBody>
                    <a:bodyPr/>
                    <a:lstStyle/>
                    <a:p>
                      <a:r>
                        <a:rPr lang="es-CO" dirty="0">
                          <a:solidFill>
                            <a:schemeClr val="bg1"/>
                          </a:solidFill>
                        </a:rPr>
                        <a:t>2008</a:t>
                      </a:r>
                    </a:p>
                  </a:txBody>
                  <a:tcPr/>
                </a:tc>
                <a:tc>
                  <a:txBody>
                    <a:bodyPr/>
                    <a:lstStyle/>
                    <a:p>
                      <a:r>
                        <a:rPr lang="es-CO" dirty="0">
                          <a:solidFill>
                            <a:schemeClr val="bg1"/>
                          </a:solidFill>
                        </a:rPr>
                        <a:t>Racing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solidFill>
                            <a:schemeClr val="bg1"/>
                          </a:solidFill>
                        </a:rPr>
                        <a:t>Nintendo</a:t>
                      </a:r>
                    </a:p>
                  </a:txBody>
                  <a:tcPr/>
                </a:tc>
                <a:extLst>
                  <a:ext uri="{0D108BD9-81ED-4DB2-BD59-A6C34878D82A}">
                    <a16:rowId xmlns:a16="http://schemas.microsoft.com/office/drawing/2014/main" val="3497703688"/>
                  </a:ext>
                </a:extLst>
              </a:tr>
              <a:tr h="370840">
                <a:tc>
                  <a:txBody>
                    <a:bodyPr/>
                    <a:lstStyle/>
                    <a:p>
                      <a:r>
                        <a:rPr lang="es-CO" dirty="0">
                          <a:solidFill>
                            <a:schemeClr val="bg1"/>
                          </a:solidFill>
                        </a:rPr>
                        <a:t>4</a:t>
                      </a:r>
                    </a:p>
                  </a:txBody>
                  <a:tcPr/>
                </a:tc>
                <a:tc>
                  <a:txBody>
                    <a:bodyPr/>
                    <a:lstStyle/>
                    <a:p>
                      <a:r>
                        <a:rPr lang="es-CO" dirty="0">
                          <a:solidFill>
                            <a:schemeClr val="bg1"/>
                          </a:solidFill>
                        </a:rPr>
                        <a:t>Wii </a:t>
                      </a:r>
                      <a:r>
                        <a:rPr lang="es-CO" dirty="0" err="1">
                          <a:solidFill>
                            <a:schemeClr val="bg1"/>
                          </a:solidFill>
                        </a:rPr>
                        <a:t>Sports</a:t>
                      </a:r>
                      <a:r>
                        <a:rPr lang="es-CO" dirty="0">
                          <a:solidFill>
                            <a:schemeClr val="bg1"/>
                          </a:solidFill>
                        </a:rPr>
                        <a:t> Resort</a:t>
                      </a:r>
                    </a:p>
                  </a:txBody>
                  <a:tcPr/>
                </a:tc>
                <a:tc>
                  <a:txBody>
                    <a:bodyPr/>
                    <a:lstStyle/>
                    <a:p>
                      <a:r>
                        <a:rPr lang="es-CO" dirty="0">
                          <a:solidFill>
                            <a:schemeClr val="bg1"/>
                          </a:solidFill>
                        </a:rPr>
                        <a:t>Wii</a:t>
                      </a:r>
                    </a:p>
                  </a:txBody>
                  <a:tcPr/>
                </a:tc>
                <a:tc>
                  <a:txBody>
                    <a:bodyPr/>
                    <a:lstStyle/>
                    <a:p>
                      <a:r>
                        <a:rPr lang="es-CO" dirty="0">
                          <a:solidFill>
                            <a:schemeClr val="bg1"/>
                          </a:solidFill>
                        </a:rPr>
                        <a:t>2009</a:t>
                      </a:r>
                    </a:p>
                  </a:txBody>
                  <a:tcPr/>
                </a:tc>
                <a:tc>
                  <a:txBody>
                    <a:bodyPr/>
                    <a:lstStyle/>
                    <a:p>
                      <a:r>
                        <a:rPr lang="es-CO" dirty="0" err="1">
                          <a:solidFill>
                            <a:schemeClr val="bg1"/>
                          </a:solidFill>
                        </a:rPr>
                        <a:t>Sports</a:t>
                      </a:r>
                      <a:endParaRPr lang="es-CO"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solidFill>
                            <a:schemeClr val="bg1"/>
                          </a:solidFill>
                        </a:rPr>
                        <a:t>Nintendo</a:t>
                      </a:r>
                    </a:p>
                  </a:txBody>
                  <a:tcPr/>
                </a:tc>
                <a:extLst>
                  <a:ext uri="{0D108BD9-81ED-4DB2-BD59-A6C34878D82A}">
                    <a16:rowId xmlns:a16="http://schemas.microsoft.com/office/drawing/2014/main" val="1953807665"/>
                  </a:ext>
                </a:extLst>
              </a:tr>
              <a:tr h="370840">
                <a:tc>
                  <a:txBody>
                    <a:bodyPr/>
                    <a:lstStyle/>
                    <a:p>
                      <a:r>
                        <a:rPr lang="es-CO" dirty="0">
                          <a:solidFill>
                            <a:schemeClr val="bg1"/>
                          </a:solidFill>
                        </a:rPr>
                        <a:t>5</a:t>
                      </a:r>
                    </a:p>
                  </a:txBody>
                  <a:tcPr/>
                </a:tc>
                <a:tc>
                  <a:txBody>
                    <a:bodyPr/>
                    <a:lstStyle/>
                    <a:p>
                      <a:r>
                        <a:rPr lang="es-CO" dirty="0" err="1">
                          <a:solidFill>
                            <a:schemeClr val="bg1"/>
                          </a:solidFill>
                        </a:rPr>
                        <a:t>Pokemon</a:t>
                      </a:r>
                      <a:r>
                        <a:rPr lang="es-CO" dirty="0">
                          <a:solidFill>
                            <a:schemeClr val="bg1"/>
                          </a:solidFill>
                        </a:rPr>
                        <a:t> Red/</a:t>
                      </a:r>
                      <a:r>
                        <a:rPr lang="es-CO" dirty="0" err="1">
                          <a:solidFill>
                            <a:schemeClr val="bg1"/>
                          </a:solidFill>
                        </a:rPr>
                        <a:t>Pokemon</a:t>
                      </a:r>
                      <a:r>
                        <a:rPr lang="es-CO" dirty="0">
                          <a:solidFill>
                            <a:schemeClr val="bg1"/>
                          </a:solidFill>
                        </a:rPr>
                        <a:t> Blue</a:t>
                      </a:r>
                    </a:p>
                  </a:txBody>
                  <a:tcPr/>
                </a:tc>
                <a:tc>
                  <a:txBody>
                    <a:bodyPr/>
                    <a:lstStyle/>
                    <a:p>
                      <a:r>
                        <a:rPr lang="es-CO" dirty="0">
                          <a:solidFill>
                            <a:schemeClr val="bg1"/>
                          </a:solidFill>
                        </a:rPr>
                        <a:t>Gb</a:t>
                      </a:r>
                    </a:p>
                  </a:txBody>
                  <a:tcPr/>
                </a:tc>
                <a:tc>
                  <a:txBody>
                    <a:bodyPr/>
                    <a:lstStyle/>
                    <a:p>
                      <a:r>
                        <a:rPr lang="es-CO" dirty="0">
                          <a:solidFill>
                            <a:schemeClr val="bg1"/>
                          </a:solidFill>
                        </a:rPr>
                        <a:t>1996</a:t>
                      </a:r>
                    </a:p>
                  </a:txBody>
                  <a:tcPr/>
                </a:tc>
                <a:tc>
                  <a:txBody>
                    <a:bodyPr/>
                    <a:lstStyle/>
                    <a:p>
                      <a:r>
                        <a:rPr lang="es-CO" dirty="0">
                          <a:solidFill>
                            <a:schemeClr val="bg1"/>
                          </a:solidFill>
                        </a:rPr>
                        <a:t>RPG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solidFill>
                            <a:schemeClr val="bg1"/>
                          </a:solidFill>
                        </a:rPr>
                        <a:t>Nintendo</a:t>
                      </a:r>
                    </a:p>
                  </a:txBody>
                  <a:tcPr/>
                </a:tc>
                <a:extLst>
                  <a:ext uri="{0D108BD9-81ED-4DB2-BD59-A6C34878D82A}">
                    <a16:rowId xmlns:a16="http://schemas.microsoft.com/office/drawing/2014/main" val="572160707"/>
                  </a:ext>
                </a:extLst>
              </a:tr>
            </a:tbl>
          </a:graphicData>
        </a:graphic>
      </p:graphicFrame>
      <p:grpSp>
        <p:nvGrpSpPr>
          <p:cNvPr id="3" name="Google Shape;4226;p61">
            <a:extLst>
              <a:ext uri="{FF2B5EF4-FFF2-40B4-BE49-F238E27FC236}">
                <a16:creationId xmlns:a16="http://schemas.microsoft.com/office/drawing/2014/main" id="{C53EFD7A-168C-F4A5-F2F8-7B6B6537716D}"/>
              </a:ext>
            </a:extLst>
          </p:cNvPr>
          <p:cNvGrpSpPr/>
          <p:nvPr/>
        </p:nvGrpSpPr>
        <p:grpSpPr>
          <a:xfrm>
            <a:off x="7909924" y="3831736"/>
            <a:ext cx="1230938" cy="1188867"/>
            <a:chOff x="4581506" y="2189541"/>
            <a:chExt cx="1164448" cy="1124649"/>
          </a:xfrm>
        </p:grpSpPr>
        <p:sp>
          <p:nvSpPr>
            <p:cNvPr id="4" name="Google Shape;4227;p61">
              <a:extLst>
                <a:ext uri="{FF2B5EF4-FFF2-40B4-BE49-F238E27FC236}">
                  <a16:creationId xmlns:a16="http://schemas.microsoft.com/office/drawing/2014/main" id="{6B05D110-C643-96CA-77CC-FDD73E20E518}"/>
                </a:ext>
              </a:extLst>
            </p:cNvPr>
            <p:cNvSpPr/>
            <p:nvPr/>
          </p:nvSpPr>
          <p:spPr>
            <a:xfrm>
              <a:off x="4581506" y="2189541"/>
              <a:ext cx="1164448" cy="1124649"/>
            </a:xfrm>
            <a:custGeom>
              <a:avLst/>
              <a:gdLst/>
              <a:ahLst/>
              <a:cxnLst/>
              <a:rect l="l" t="t" r="r" b="b"/>
              <a:pathLst>
                <a:path w="33735" h="32582" extrusionOk="0">
                  <a:moveTo>
                    <a:pt x="16867" y="0"/>
                  </a:moveTo>
                  <a:cubicBezTo>
                    <a:pt x="12331" y="0"/>
                    <a:pt x="7945" y="1855"/>
                    <a:pt x="4787" y="5088"/>
                  </a:cubicBezTo>
                  <a:lnTo>
                    <a:pt x="3208" y="5088"/>
                  </a:lnTo>
                  <a:cubicBezTo>
                    <a:pt x="2256" y="5088"/>
                    <a:pt x="1504" y="5865"/>
                    <a:pt x="1504" y="6792"/>
                  </a:cubicBezTo>
                  <a:lnTo>
                    <a:pt x="1504" y="9875"/>
                  </a:lnTo>
                  <a:cubicBezTo>
                    <a:pt x="501" y="12081"/>
                    <a:pt x="0" y="14436"/>
                    <a:pt x="0" y="16868"/>
                  </a:cubicBezTo>
                  <a:lnTo>
                    <a:pt x="0" y="31604"/>
                  </a:lnTo>
                  <a:cubicBezTo>
                    <a:pt x="0" y="32156"/>
                    <a:pt x="426" y="32582"/>
                    <a:pt x="978" y="32582"/>
                  </a:cubicBezTo>
                  <a:lnTo>
                    <a:pt x="32757" y="32582"/>
                  </a:lnTo>
                  <a:cubicBezTo>
                    <a:pt x="33283" y="32582"/>
                    <a:pt x="33735" y="32156"/>
                    <a:pt x="33735" y="31604"/>
                  </a:cubicBezTo>
                  <a:lnTo>
                    <a:pt x="33735" y="16868"/>
                  </a:lnTo>
                  <a:cubicBezTo>
                    <a:pt x="33735" y="14261"/>
                    <a:pt x="33133" y="11680"/>
                    <a:pt x="31980" y="9374"/>
                  </a:cubicBezTo>
                  <a:lnTo>
                    <a:pt x="31980" y="6792"/>
                  </a:lnTo>
                  <a:cubicBezTo>
                    <a:pt x="31980" y="6617"/>
                    <a:pt x="31955" y="6416"/>
                    <a:pt x="31905" y="6266"/>
                  </a:cubicBezTo>
                  <a:cubicBezTo>
                    <a:pt x="31905" y="6040"/>
                    <a:pt x="31830" y="5840"/>
                    <a:pt x="31679" y="5639"/>
                  </a:cubicBezTo>
                  <a:lnTo>
                    <a:pt x="31604" y="5564"/>
                  </a:lnTo>
                  <a:cubicBezTo>
                    <a:pt x="31454" y="5364"/>
                    <a:pt x="31203" y="5213"/>
                    <a:pt x="30953" y="5188"/>
                  </a:cubicBezTo>
                  <a:lnTo>
                    <a:pt x="30827" y="5188"/>
                  </a:lnTo>
                  <a:cubicBezTo>
                    <a:pt x="30652" y="5138"/>
                    <a:pt x="30476" y="5088"/>
                    <a:pt x="30301" y="5088"/>
                  </a:cubicBezTo>
                  <a:lnTo>
                    <a:pt x="28948" y="5088"/>
                  </a:lnTo>
                  <a:cubicBezTo>
                    <a:pt x="28898" y="5038"/>
                    <a:pt x="28847" y="4988"/>
                    <a:pt x="28797" y="4938"/>
                  </a:cubicBezTo>
                  <a:cubicBezTo>
                    <a:pt x="28221" y="4361"/>
                    <a:pt x="27594" y="3810"/>
                    <a:pt x="26918" y="3334"/>
                  </a:cubicBezTo>
                  <a:cubicBezTo>
                    <a:pt x="25990" y="2632"/>
                    <a:pt x="24963" y="2005"/>
                    <a:pt x="23885" y="1529"/>
                  </a:cubicBezTo>
                  <a:cubicBezTo>
                    <a:pt x="21679" y="502"/>
                    <a:pt x="19324" y="0"/>
                    <a:pt x="16867" y="0"/>
                  </a:cubicBezTo>
                  <a:close/>
                </a:path>
              </a:pathLst>
            </a:custGeom>
            <a:solidFill>
              <a:schemeClr val="dk1"/>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28;p61">
              <a:extLst>
                <a:ext uri="{FF2B5EF4-FFF2-40B4-BE49-F238E27FC236}">
                  <a16:creationId xmlns:a16="http://schemas.microsoft.com/office/drawing/2014/main" id="{2E0C96FE-A4CC-DF03-D1B6-3B613A5BA5AC}"/>
                </a:ext>
              </a:extLst>
            </p:cNvPr>
            <p:cNvSpPr/>
            <p:nvPr/>
          </p:nvSpPr>
          <p:spPr>
            <a:xfrm>
              <a:off x="4615228" y="2223263"/>
              <a:ext cx="1097001" cy="1057202"/>
            </a:xfrm>
            <a:custGeom>
              <a:avLst/>
              <a:gdLst/>
              <a:ahLst/>
              <a:cxnLst/>
              <a:rect l="l" t="t" r="r" b="b"/>
              <a:pathLst>
                <a:path w="31781" h="30628" extrusionOk="0">
                  <a:moveTo>
                    <a:pt x="15890" y="1"/>
                  </a:moveTo>
                  <a:cubicBezTo>
                    <a:pt x="7118" y="1"/>
                    <a:pt x="1" y="7119"/>
                    <a:pt x="1" y="15891"/>
                  </a:cubicBezTo>
                  <a:lnTo>
                    <a:pt x="1" y="30627"/>
                  </a:lnTo>
                  <a:lnTo>
                    <a:pt x="31780" y="30627"/>
                  </a:lnTo>
                  <a:lnTo>
                    <a:pt x="31780" y="15891"/>
                  </a:lnTo>
                  <a:cubicBezTo>
                    <a:pt x="31780" y="11505"/>
                    <a:pt x="30001" y="7520"/>
                    <a:pt x="27118" y="4662"/>
                  </a:cubicBezTo>
                  <a:cubicBezTo>
                    <a:pt x="26567" y="4111"/>
                    <a:pt x="25991" y="3610"/>
                    <a:pt x="25364" y="3134"/>
                  </a:cubicBezTo>
                  <a:cubicBezTo>
                    <a:pt x="24487" y="2482"/>
                    <a:pt x="23535" y="1906"/>
                    <a:pt x="22507" y="1429"/>
                  </a:cubicBezTo>
                  <a:cubicBezTo>
                    <a:pt x="20502" y="502"/>
                    <a:pt x="18246" y="1"/>
                    <a:pt x="15890" y="1"/>
                  </a:cubicBezTo>
                  <a:close/>
                </a:path>
              </a:pathLst>
            </a:custGeom>
            <a:solidFill>
              <a:srgbClr val="9F06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29;p61">
              <a:extLst>
                <a:ext uri="{FF2B5EF4-FFF2-40B4-BE49-F238E27FC236}">
                  <a16:creationId xmlns:a16="http://schemas.microsoft.com/office/drawing/2014/main" id="{7FB492AE-850E-DE22-3981-F586A443F7FC}"/>
                </a:ext>
              </a:extLst>
            </p:cNvPr>
            <p:cNvSpPr/>
            <p:nvPr/>
          </p:nvSpPr>
          <p:spPr>
            <a:xfrm>
              <a:off x="4615228" y="2972434"/>
              <a:ext cx="1097001" cy="232752"/>
            </a:xfrm>
            <a:custGeom>
              <a:avLst/>
              <a:gdLst/>
              <a:ahLst/>
              <a:cxnLst/>
              <a:rect l="l" t="t" r="r" b="b"/>
              <a:pathLst>
                <a:path w="31781" h="6743" extrusionOk="0">
                  <a:moveTo>
                    <a:pt x="31780" y="0"/>
                  </a:moveTo>
                  <a:lnTo>
                    <a:pt x="1" y="6667"/>
                  </a:lnTo>
                  <a:lnTo>
                    <a:pt x="1" y="6742"/>
                  </a:lnTo>
                  <a:lnTo>
                    <a:pt x="31780" y="75"/>
                  </a:lnTo>
                  <a:lnTo>
                    <a:pt x="317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30;p61">
              <a:extLst>
                <a:ext uri="{FF2B5EF4-FFF2-40B4-BE49-F238E27FC236}">
                  <a16:creationId xmlns:a16="http://schemas.microsoft.com/office/drawing/2014/main" id="{D24FCCF3-DDC8-75E4-AB79-F3ED44C9B61E}"/>
                </a:ext>
              </a:extLst>
            </p:cNvPr>
            <p:cNvSpPr/>
            <p:nvPr/>
          </p:nvSpPr>
          <p:spPr>
            <a:xfrm>
              <a:off x="4615228" y="3008745"/>
              <a:ext cx="1097001" cy="232752"/>
            </a:xfrm>
            <a:custGeom>
              <a:avLst/>
              <a:gdLst/>
              <a:ahLst/>
              <a:cxnLst/>
              <a:rect l="l" t="t" r="r" b="b"/>
              <a:pathLst>
                <a:path w="31781" h="6743" extrusionOk="0">
                  <a:moveTo>
                    <a:pt x="31780" y="1"/>
                  </a:moveTo>
                  <a:lnTo>
                    <a:pt x="1" y="6667"/>
                  </a:lnTo>
                  <a:lnTo>
                    <a:pt x="1" y="6743"/>
                  </a:lnTo>
                  <a:lnTo>
                    <a:pt x="31780" y="76"/>
                  </a:lnTo>
                  <a:lnTo>
                    <a:pt x="317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31;p61">
              <a:extLst>
                <a:ext uri="{FF2B5EF4-FFF2-40B4-BE49-F238E27FC236}">
                  <a16:creationId xmlns:a16="http://schemas.microsoft.com/office/drawing/2014/main" id="{CD99C918-65F1-CE7B-A4F1-57DB6CB49532}"/>
                </a:ext>
              </a:extLst>
            </p:cNvPr>
            <p:cNvSpPr/>
            <p:nvPr/>
          </p:nvSpPr>
          <p:spPr>
            <a:xfrm>
              <a:off x="4615228" y="3045091"/>
              <a:ext cx="1097001" cy="233614"/>
            </a:xfrm>
            <a:custGeom>
              <a:avLst/>
              <a:gdLst/>
              <a:ahLst/>
              <a:cxnLst/>
              <a:rect l="l" t="t" r="r" b="b"/>
              <a:pathLst>
                <a:path w="31781" h="6768" extrusionOk="0">
                  <a:moveTo>
                    <a:pt x="31780" y="0"/>
                  </a:moveTo>
                  <a:lnTo>
                    <a:pt x="1" y="6667"/>
                  </a:lnTo>
                  <a:lnTo>
                    <a:pt x="1" y="6767"/>
                  </a:lnTo>
                  <a:lnTo>
                    <a:pt x="31780" y="101"/>
                  </a:lnTo>
                  <a:lnTo>
                    <a:pt x="317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32;p61">
              <a:extLst>
                <a:ext uri="{FF2B5EF4-FFF2-40B4-BE49-F238E27FC236}">
                  <a16:creationId xmlns:a16="http://schemas.microsoft.com/office/drawing/2014/main" id="{D43645D9-AF44-77CA-804E-7DF702271888}"/>
                </a:ext>
              </a:extLst>
            </p:cNvPr>
            <p:cNvSpPr/>
            <p:nvPr/>
          </p:nvSpPr>
          <p:spPr>
            <a:xfrm>
              <a:off x="4766615" y="3082299"/>
              <a:ext cx="945607" cy="198130"/>
            </a:xfrm>
            <a:custGeom>
              <a:avLst/>
              <a:gdLst/>
              <a:ahLst/>
              <a:cxnLst/>
              <a:rect l="l" t="t" r="r" b="b"/>
              <a:pathLst>
                <a:path w="27395" h="5740" extrusionOk="0">
                  <a:moveTo>
                    <a:pt x="27394" y="0"/>
                  </a:moveTo>
                  <a:lnTo>
                    <a:pt x="1" y="5739"/>
                  </a:lnTo>
                  <a:lnTo>
                    <a:pt x="376" y="5739"/>
                  </a:lnTo>
                  <a:lnTo>
                    <a:pt x="27394" y="75"/>
                  </a:lnTo>
                  <a:lnTo>
                    <a:pt x="273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33;p61">
              <a:extLst>
                <a:ext uri="{FF2B5EF4-FFF2-40B4-BE49-F238E27FC236}">
                  <a16:creationId xmlns:a16="http://schemas.microsoft.com/office/drawing/2014/main" id="{B83D40AF-7347-CEF4-4252-88EDDD1F8738}"/>
                </a:ext>
              </a:extLst>
            </p:cNvPr>
            <p:cNvSpPr/>
            <p:nvPr/>
          </p:nvSpPr>
          <p:spPr>
            <a:xfrm>
              <a:off x="4940506" y="3118610"/>
              <a:ext cx="771708" cy="161818"/>
            </a:xfrm>
            <a:custGeom>
              <a:avLst/>
              <a:gdLst/>
              <a:ahLst/>
              <a:cxnLst/>
              <a:rect l="l" t="t" r="r" b="b"/>
              <a:pathLst>
                <a:path w="22357" h="4688" extrusionOk="0">
                  <a:moveTo>
                    <a:pt x="22356" y="1"/>
                  </a:moveTo>
                  <a:lnTo>
                    <a:pt x="0" y="4687"/>
                  </a:lnTo>
                  <a:lnTo>
                    <a:pt x="401" y="4687"/>
                  </a:lnTo>
                  <a:lnTo>
                    <a:pt x="22356" y="76"/>
                  </a:lnTo>
                  <a:lnTo>
                    <a:pt x="223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34;p61">
              <a:extLst>
                <a:ext uri="{FF2B5EF4-FFF2-40B4-BE49-F238E27FC236}">
                  <a16:creationId xmlns:a16="http://schemas.microsoft.com/office/drawing/2014/main" id="{AE2A2B00-81FB-A9A2-CF26-7F13F25A14F1}"/>
                </a:ext>
              </a:extLst>
            </p:cNvPr>
            <p:cNvSpPr/>
            <p:nvPr/>
          </p:nvSpPr>
          <p:spPr>
            <a:xfrm>
              <a:off x="5115225" y="3154955"/>
              <a:ext cx="596980" cy="125471"/>
            </a:xfrm>
            <a:custGeom>
              <a:avLst/>
              <a:gdLst/>
              <a:ahLst/>
              <a:cxnLst/>
              <a:rect l="l" t="t" r="r" b="b"/>
              <a:pathLst>
                <a:path w="17295" h="3635" extrusionOk="0">
                  <a:moveTo>
                    <a:pt x="17294" y="0"/>
                  </a:moveTo>
                  <a:lnTo>
                    <a:pt x="1" y="3634"/>
                  </a:lnTo>
                  <a:lnTo>
                    <a:pt x="402" y="3634"/>
                  </a:lnTo>
                  <a:lnTo>
                    <a:pt x="17294" y="101"/>
                  </a:lnTo>
                  <a:lnTo>
                    <a:pt x="172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35;p61">
              <a:extLst>
                <a:ext uri="{FF2B5EF4-FFF2-40B4-BE49-F238E27FC236}">
                  <a16:creationId xmlns:a16="http://schemas.microsoft.com/office/drawing/2014/main" id="{BC3EEA82-3385-01E8-9484-A2083B50EF80}"/>
                </a:ext>
              </a:extLst>
            </p:cNvPr>
            <p:cNvSpPr/>
            <p:nvPr/>
          </p:nvSpPr>
          <p:spPr>
            <a:xfrm>
              <a:off x="5289980" y="3192164"/>
              <a:ext cx="422218" cy="88261"/>
            </a:xfrm>
            <a:custGeom>
              <a:avLst/>
              <a:gdLst/>
              <a:ahLst/>
              <a:cxnLst/>
              <a:rect l="l" t="t" r="r" b="b"/>
              <a:pathLst>
                <a:path w="12232" h="2557" extrusionOk="0">
                  <a:moveTo>
                    <a:pt x="12231" y="0"/>
                  </a:moveTo>
                  <a:lnTo>
                    <a:pt x="1" y="2556"/>
                  </a:lnTo>
                  <a:lnTo>
                    <a:pt x="376" y="2556"/>
                  </a:lnTo>
                  <a:lnTo>
                    <a:pt x="12231" y="75"/>
                  </a:lnTo>
                  <a:lnTo>
                    <a:pt x="122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36;p61">
              <a:extLst>
                <a:ext uri="{FF2B5EF4-FFF2-40B4-BE49-F238E27FC236}">
                  <a16:creationId xmlns:a16="http://schemas.microsoft.com/office/drawing/2014/main" id="{E9FF3D78-F17C-190B-76DC-FF69401F925D}"/>
                </a:ext>
              </a:extLst>
            </p:cNvPr>
            <p:cNvSpPr/>
            <p:nvPr/>
          </p:nvSpPr>
          <p:spPr>
            <a:xfrm>
              <a:off x="5464734" y="3228475"/>
              <a:ext cx="247456" cy="51949"/>
            </a:xfrm>
            <a:custGeom>
              <a:avLst/>
              <a:gdLst/>
              <a:ahLst/>
              <a:cxnLst/>
              <a:rect l="l" t="t" r="r" b="b"/>
              <a:pathLst>
                <a:path w="7169" h="1505" extrusionOk="0">
                  <a:moveTo>
                    <a:pt x="7168" y="1"/>
                  </a:moveTo>
                  <a:lnTo>
                    <a:pt x="0" y="1504"/>
                  </a:lnTo>
                  <a:lnTo>
                    <a:pt x="376" y="1504"/>
                  </a:lnTo>
                  <a:lnTo>
                    <a:pt x="7168" y="76"/>
                  </a:lnTo>
                  <a:lnTo>
                    <a:pt x="7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37;p61">
              <a:extLst>
                <a:ext uri="{FF2B5EF4-FFF2-40B4-BE49-F238E27FC236}">
                  <a16:creationId xmlns:a16="http://schemas.microsoft.com/office/drawing/2014/main" id="{2D45F342-9CEF-6B69-173E-33ADA939B212}"/>
                </a:ext>
              </a:extLst>
            </p:cNvPr>
            <p:cNvSpPr/>
            <p:nvPr/>
          </p:nvSpPr>
          <p:spPr>
            <a:xfrm>
              <a:off x="5639453" y="3264820"/>
              <a:ext cx="72728" cy="15602"/>
            </a:xfrm>
            <a:custGeom>
              <a:avLst/>
              <a:gdLst/>
              <a:ahLst/>
              <a:cxnLst/>
              <a:rect l="l" t="t" r="r" b="b"/>
              <a:pathLst>
                <a:path w="2107" h="452" extrusionOk="0">
                  <a:moveTo>
                    <a:pt x="2106" y="0"/>
                  </a:moveTo>
                  <a:lnTo>
                    <a:pt x="1" y="451"/>
                  </a:lnTo>
                  <a:lnTo>
                    <a:pt x="377" y="451"/>
                  </a:lnTo>
                  <a:lnTo>
                    <a:pt x="2106" y="101"/>
                  </a:lnTo>
                  <a:lnTo>
                    <a:pt x="21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38;p61">
              <a:extLst>
                <a:ext uri="{FF2B5EF4-FFF2-40B4-BE49-F238E27FC236}">
                  <a16:creationId xmlns:a16="http://schemas.microsoft.com/office/drawing/2014/main" id="{5D243306-38F9-5057-810E-F7DE15054A77}"/>
                </a:ext>
              </a:extLst>
            </p:cNvPr>
            <p:cNvSpPr/>
            <p:nvPr/>
          </p:nvSpPr>
          <p:spPr>
            <a:xfrm>
              <a:off x="5577186" y="3140252"/>
              <a:ext cx="117670" cy="117670"/>
            </a:xfrm>
            <a:custGeom>
              <a:avLst/>
              <a:gdLst/>
              <a:ahLst/>
              <a:cxnLst/>
              <a:rect l="l" t="t" r="r" b="b"/>
              <a:pathLst>
                <a:path w="3409" h="3409" extrusionOk="0">
                  <a:moveTo>
                    <a:pt x="1705" y="0"/>
                  </a:moveTo>
                  <a:cubicBezTo>
                    <a:pt x="777" y="0"/>
                    <a:pt x="0" y="752"/>
                    <a:pt x="0" y="1705"/>
                  </a:cubicBezTo>
                  <a:cubicBezTo>
                    <a:pt x="0" y="2657"/>
                    <a:pt x="777" y="3409"/>
                    <a:pt x="1705" y="3409"/>
                  </a:cubicBezTo>
                  <a:cubicBezTo>
                    <a:pt x="2657" y="3409"/>
                    <a:pt x="3409" y="2657"/>
                    <a:pt x="3409" y="1705"/>
                  </a:cubicBezTo>
                  <a:cubicBezTo>
                    <a:pt x="3409" y="752"/>
                    <a:pt x="2657" y="0"/>
                    <a:pt x="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39;p61">
              <a:extLst>
                <a:ext uri="{FF2B5EF4-FFF2-40B4-BE49-F238E27FC236}">
                  <a16:creationId xmlns:a16="http://schemas.microsoft.com/office/drawing/2014/main" id="{EF0F55B4-D702-23E9-4AC9-87A027D964A0}"/>
                </a:ext>
              </a:extLst>
            </p:cNvPr>
            <p:cNvSpPr/>
            <p:nvPr/>
          </p:nvSpPr>
          <p:spPr>
            <a:xfrm>
              <a:off x="5584953" y="2705108"/>
              <a:ext cx="117705" cy="117705"/>
            </a:xfrm>
            <a:custGeom>
              <a:avLst/>
              <a:gdLst/>
              <a:ahLst/>
              <a:cxnLst/>
              <a:rect l="l" t="t" r="r" b="b"/>
              <a:pathLst>
                <a:path w="3410" h="3410" extrusionOk="0">
                  <a:moveTo>
                    <a:pt x="1705" y="1"/>
                  </a:moveTo>
                  <a:cubicBezTo>
                    <a:pt x="753" y="1"/>
                    <a:pt x="1" y="753"/>
                    <a:pt x="1" y="1705"/>
                  </a:cubicBezTo>
                  <a:cubicBezTo>
                    <a:pt x="1" y="2657"/>
                    <a:pt x="753" y="3409"/>
                    <a:pt x="1705" y="3409"/>
                  </a:cubicBezTo>
                  <a:cubicBezTo>
                    <a:pt x="2633" y="3409"/>
                    <a:pt x="3409" y="2657"/>
                    <a:pt x="3409" y="1705"/>
                  </a:cubicBezTo>
                  <a:cubicBezTo>
                    <a:pt x="3409" y="753"/>
                    <a:pt x="2633"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40;p61">
              <a:extLst>
                <a:ext uri="{FF2B5EF4-FFF2-40B4-BE49-F238E27FC236}">
                  <a16:creationId xmlns:a16="http://schemas.microsoft.com/office/drawing/2014/main" id="{D2C6EE9A-2CBC-1429-ADBB-B8A049DBFA28}"/>
                </a:ext>
              </a:extLst>
            </p:cNvPr>
            <p:cNvSpPr/>
            <p:nvPr/>
          </p:nvSpPr>
          <p:spPr>
            <a:xfrm>
              <a:off x="4616954" y="2690404"/>
              <a:ext cx="117705" cy="117705"/>
            </a:xfrm>
            <a:custGeom>
              <a:avLst/>
              <a:gdLst/>
              <a:ahLst/>
              <a:cxnLst/>
              <a:rect l="l" t="t" r="r" b="b"/>
              <a:pathLst>
                <a:path w="3410" h="3410" extrusionOk="0">
                  <a:moveTo>
                    <a:pt x="1705" y="1"/>
                  </a:moveTo>
                  <a:cubicBezTo>
                    <a:pt x="753" y="1"/>
                    <a:pt x="1" y="778"/>
                    <a:pt x="1" y="1705"/>
                  </a:cubicBezTo>
                  <a:cubicBezTo>
                    <a:pt x="1" y="2657"/>
                    <a:pt x="753" y="3409"/>
                    <a:pt x="1705" y="3409"/>
                  </a:cubicBezTo>
                  <a:cubicBezTo>
                    <a:pt x="2632" y="3409"/>
                    <a:pt x="3409" y="2657"/>
                    <a:pt x="3409" y="1705"/>
                  </a:cubicBezTo>
                  <a:cubicBezTo>
                    <a:pt x="3409" y="778"/>
                    <a:pt x="2632" y="1"/>
                    <a:pt x="1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1;p61">
              <a:extLst>
                <a:ext uri="{FF2B5EF4-FFF2-40B4-BE49-F238E27FC236}">
                  <a16:creationId xmlns:a16="http://schemas.microsoft.com/office/drawing/2014/main" id="{A0416F09-8EB0-8748-668E-A1B84F9C6FA0}"/>
                </a:ext>
              </a:extLst>
            </p:cNvPr>
            <p:cNvSpPr/>
            <p:nvPr/>
          </p:nvSpPr>
          <p:spPr>
            <a:xfrm>
              <a:off x="4630794" y="3180911"/>
              <a:ext cx="146251" cy="99514"/>
            </a:xfrm>
            <a:custGeom>
              <a:avLst/>
              <a:gdLst/>
              <a:ahLst/>
              <a:cxnLst/>
              <a:rect l="l" t="t" r="r" b="b"/>
              <a:pathLst>
                <a:path w="4237" h="2883" extrusionOk="0">
                  <a:moveTo>
                    <a:pt x="3961" y="0"/>
                  </a:moveTo>
                  <a:lnTo>
                    <a:pt x="1" y="2607"/>
                  </a:lnTo>
                  <a:lnTo>
                    <a:pt x="502" y="2882"/>
                  </a:lnTo>
                  <a:lnTo>
                    <a:pt x="4236" y="2882"/>
                  </a:lnTo>
                  <a:lnTo>
                    <a:pt x="3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42;p61">
              <a:extLst>
                <a:ext uri="{FF2B5EF4-FFF2-40B4-BE49-F238E27FC236}">
                  <a16:creationId xmlns:a16="http://schemas.microsoft.com/office/drawing/2014/main" id="{29191586-128F-2186-750B-9913A7C7A8B4}"/>
                </a:ext>
              </a:extLst>
            </p:cNvPr>
            <p:cNvSpPr/>
            <p:nvPr/>
          </p:nvSpPr>
          <p:spPr>
            <a:xfrm>
              <a:off x="5353144" y="2272587"/>
              <a:ext cx="137587" cy="75283"/>
            </a:xfrm>
            <a:custGeom>
              <a:avLst/>
              <a:gdLst/>
              <a:ahLst/>
              <a:cxnLst/>
              <a:rect l="l" t="t" r="r" b="b"/>
              <a:pathLst>
                <a:path w="3986" h="2181" extrusionOk="0">
                  <a:moveTo>
                    <a:pt x="1128" y="0"/>
                  </a:moveTo>
                  <a:lnTo>
                    <a:pt x="0" y="2181"/>
                  </a:lnTo>
                  <a:lnTo>
                    <a:pt x="0" y="2181"/>
                  </a:lnTo>
                  <a:lnTo>
                    <a:pt x="1328" y="2005"/>
                  </a:lnTo>
                  <a:lnTo>
                    <a:pt x="2431" y="1880"/>
                  </a:lnTo>
                  <a:lnTo>
                    <a:pt x="3985" y="1705"/>
                  </a:lnTo>
                  <a:cubicBezTo>
                    <a:pt x="3108" y="1053"/>
                    <a:pt x="2156" y="477"/>
                    <a:pt x="1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43;p61">
              <a:extLst>
                <a:ext uri="{FF2B5EF4-FFF2-40B4-BE49-F238E27FC236}">
                  <a16:creationId xmlns:a16="http://schemas.microsoft.com/office/drawing/2014/main" id="{B1DE7E0A-B797-2D6C-1478-3885BC4A3698}"/>
                </a:ext>
              </a:extLst>
            </p:cNvPr>
            <p:cNvSpPr/>
            <p:nvPr/>
          </p:nvSpPr>
          <p:spPr>
            <a:xfrm>
              <a:off x="4859186" y="2334854"/>
              <a:ext cx="41559" cy="41559"/>
            </a:xfrm>
            <a:custGeom>
              <a:avLst/>
              <a:gdLst/>
              <a:ahLst/>
              <a:cxnLst/>
              <a:rect l="l" t="t" r="r" b="b"/>
              <a:pathLst>
                <a:path w="1204" h="1204" extrusionOk="0">
                  <a:moveTo>
                    <a:pt x="602" y="1"/>
                  </a:moveTo>
                  <a:cubicBezTo>
                    <a:pt x="276" y="1"/>
                    <a:pt x="0" y="251"/>
                    <a:pt x="0" y="602"/>
                  </a:cubicBezTo>
                  <a:cubicBezTo>
                    <a:pt x="0" y="928"/>
                    <a:pt x="276" y="1204"/>
                    <a:pt x="602" y="1204"/>
                  </a:cubicBezTo>
                  <a:cubicBezTo>
                    <a:pt x="953" y="1204"/>
                    <a:pt x="1203" y="928"/>
                    <a:pt x="1203" y="602"/>
                  </a:cubicBezTo>
                  <a:cubicBezTo>
                    <a:pt x="1203" y="251"/>
                    <a:pt x="953"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44;p61">
              <a:extLst>
                <a:ext uri="{FF2B5EF4-FFF2-40B4-BE49-F238E27FC236}">
                  <a16:creationId xmlns:a16="http://schemas.microsoft.com/office/drawing/2014/main" id="{F6529111-EE3A-5B23-58A0-A44A8EBEB57F}"/>
                </a:ext>
              </a:extLst>
            </p:cNvPr>
            <p:cNvSpPr/>
            <p:nvPr/>
          </p:nvSpPr>
          <p:spPr>
            <a:xfrm>
              <a:off x="5398118" y="2327088"/>
              <a:ext cx="41559" cy="41559"/>
            </a:xfrm>
            <a:custGeom>
              <a:avLst/>
              <a:gdLst/>
              <a:ahLst/>
              <a:cxnLst/>
              <a:rect l="l" t="t" r="r" b="b"/>
              <a:pathLst>
                <a:path w="1204" h="1204" extrusionOk="0">
                  <a:moveTo>
                    <a:pt x="602" y="0"/>
                  </a:moveTo>
                  <a:cubicBezTo>
                    <a:pt x="276" y="0"/>
                    <a:pt x="0" y="276"/>
                    <a:pt x="0" y="602"/>
                  </a:cubicBezTo>
                  <a:cubicBezTo>
                    <a:pt x="0" y="953"/>
                    <a:pt x="276" y="1203"/>
                    <a:pt x="602" y="1203"/>
                  </a:cubicBezTo>
                  <a:cubicBezTo>
                    <a:pt x="928" y="1203"/>
                    <a:pt x="1203" y="953"/>
                    <a:pt x="1203" y="602"/>
                  </a:cubicBezTo>
                  <a:cubicBezTo>
                    <a:pt x="1203" y="276"/>
                    <a:pt x="928" y="0"/>
                    <a:pt x="6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45;p61">
              <a:extLst>
                <a:ext uri="{FF2B5EF4-FFF2-40B4-BE49-F238E27FC236}">
                  <a16:creationId xmlns:a16="http://schemas.microsoft.com/office/drawing/2014/main" id="{CB06E40E-707A-1E34-C842-8888EA4E5262}"/>
                </a:ext>
              </a:extLst>
            </p:cNvPr>
            <p:cNvSpPr/>
            <p:nvPr/>
          </p:nvSpPr>
          <p:spPr>
            <a:xfrm>
              <a:off x="4950858" y="3082299"/>
              <a:ext cx="42457" cy="41559"/>
            </a:xfrm>
            <a:custGeom>
              <a:avLst/>
              <a:gdLst/>
              <a:ahLst/>
              <a:cxnLst/>
              <a:rect l="l" t="t" r="r" b="b"/>
              <a:pathLst>
                <a:path w="1230" h="1204" extrusionOk="0">
                  <a:moveTo>
                    <a:pt x="628" y="0"/>
                  </a:moveTo>
                  <a:cubicBezTo>
                    <a:pt x="277" y="0"/>
                    <a:pt x="1" y="251"/>
                    <a:pt x="1" y="602"/>
                  </a:cubicBezTo>
                  <a:cubicBezTo>
                    <a:pt x="1" y="927"/>
                    <a:pt x="277" y="1203"/>
                    <a:pt x="628" y="1203"/>
                  </a:cubicBezTo>
                  <a:cubicBezTo>
                    <a:pt x="953" y="1203"/>
                    <a:pt x="1229" y="927"/>
                    <a:pt x="1229" y="602"/>
                  </a:cubicBezTo>
                  <a:cubicBezTo>
                    <a:pt x="1229" y="251"/>
                    <a:pt x="953" y="0"/>
                    <a:pt x="628" y="0"/>
                  </a:cubicBezTo>
                  <a:close/>
                </a:path>
              </a:pathLst>
            </a:custGeom>
            <a:solidFill>
              <a:srgbClr val="FDE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46;p61">
              <a:extLst>
                <a:ext uri="{FF2B5EF4-FFF2-40B4-BE49-F238E27FC236}">
                  <a16:creationId xmlns:a16="http://schemas.microsoft.com/office/drawing/2014/main" id="{93256730-B531-57A0-3958-C13FAEFCC366}"/>
                </a:ext>
              </a:extLst>
            </p:cNvPr>
            <p:cNvSpPr/>
            <p:nvPr/>
          </p:nvSpPr>
          <p:spPr>
            <a:xfrm>
              <a:off x="5654157" y="2793365"/>
              <a:ext cx="41559" cy="41559"/>
            </a:xfrm>
            <a:custGeom>
              <a:avLst/>
              <a:gdLst/>
              <a:ahLst/>
              <a:cxnLst/>
              <a:rect l="l" t="t" r="r" b="b"/>
              <a:pathLst>
                <a:path w="1204" h="1204" extrusionOk="0">
                  <a:moveTo>
                    <a:pt x="602" y="0"/>
                  </a:moveTo>
                  <a:cubicBezTo>
                    <a:pt x="277" y="0"/>
                    <a:pt x="1" y="276"/>
                    <a:pt x="1" y="602"/>
                  </a:cubicBezTo>
                  <a:cubicBezTo>
                    <a:pt x="1" y="927"/>
                    <a:pt x="277" y="1203"/>
                    <a:pt x="602" y="1203"/>
                  </a:cubicBezTo>
                  <a:cubicBezTo>
                    <a:pt x="928" y="1203"/>
                    <a:pt x="1204" y="927"/>
                    <a:pt x="1204" y="602"/>
                  </a:cubicBezTo>
                  <a:cubicBezTo>
                    <a:pt x="1204" y="276"/>
                    <a:pt x="928" y="0"/>
                    <a:pt x="6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47;p61">
              <a:extLst>
                <a:ext uri="{FF2B5EF4-FFF2-40B4-BE49-F238E27FC236}">
                  <a16:creationId xmlns:a16="http://schemas.microsoft.com/office/drawing/2014/main" id="{DE6BAB71-1AA1-468A-4E7B-7A37C2F9383D}"/>
                </a:ext>
              </a:extLst>
            </p:cNvPr>
            <p:cNvSpPr/>
            <p:nvPr/>
          </p:nvSpPr>
          <p:spPr>
            <a:xfrm>
              <a:off x="4667140" y="2398881"/>
              <a:ext cx="984508" cy="810643"/>
            </a:xfrm>
            <a:custGeom>
              <a:avLst/>
              <a:gdLst/>
              <a:ahLst/>
              <a:cxnLst/>
              <a:rect l="l" t="t" r="r" b="b"/>
              <a:pathLst>
                <a:path w="28522" h="23485" extrusionOk="0">
                  <a:moveTo>
                    <a:pt x="1830" y="1"/>
                  </a:moveTo>
                  <a:cubicBezTo>
                    <a:pt x="827" y="1"/>
                    <a:pt x="0" y="828"/>
                    <a:pt x="0" y="1830"/>
                  </a:cubicBezTo>
                  <a:lnTo>
                    <a:pt x="0" y="21655"/>
                  </a:lnTo>
                  <a:cubicBezTo>
                    <a:pt x="0" y="22657"/>
                    <a:pt x="827" y="23484"/>
                    <a:pt x="1830" y="23484"/>
                  </a:cubicBezTo>
                  <a:lnTo>
                    <a:pt x="26692" y="23484"/>
                  </a:lnTo>
                  <a:cubicBezTo>
                    <a:pt x="27695" y="23484"/>
                    <a:pt x="28522" y="22657"/>
                    <a:pt x="28522" y="21655"/>
                  </a:cubicBezTo>
                  <a:lnTo>
                    <a:pt x="28522" y="1830"/>
                  </a:lnTo>
                  <a:cubicBezTo>
                    <a:pt x="28522" y="828"/>
                    <a:pt x="27695" y="1"/>
                    <a:pt x="26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48;p61">
              <a:extLst>
                <a:ext uri="{FF2B5EF4-FFF2-40B4-BE49-F238E27FC236}">
                  <a16:creationId xmlns:a16="http://schemas.microsoft.com/office/drawing/2014/main" id="{11E84633-2924-32A5-824A-607C5E0968B7}"/>
                </a:ext>
              </a:extLst>
            </p:cNvPr>
            <p:cNvSpPr/>
            <p:nvPr/>
          </p:nvSpPr>
          <p:spPr>
            <a:xfrm>
              <a:off x="4728544" y="2449930"/>
              <a:ext cx="861695" cy="708541"/>
            </a:xfrm>
            <a:custGeom>
              <a:avLst/>
              <a:gdLst/>
              <a:ahLst/>
              <a:cxnLst/>
              <a:rect l="l" t="t" r="r" b="b"/>
              <a:pathLst>
                <a:path w="24964" h="20527" extrusionOk="0">
                  <a:moveTo>
                    <a:pt x="1" y="0"/>
                  </a:moveTo>
                  <a:lnTo>
                    <a:pt x="1" y="20527"/>
                  </a:lnTo>
                  <a:lnTo>
                    <a:pt x="24963" y="20527"/>
                  </a:lnTo>
                  <a:lnTo>
                    <a:pt x="24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49;p61">
              <a:extLst>
                <a:ext uri="{FF2B5EF4-FFF2-40B4-BE49-F238E27FC236}">
                  <a16:creationId xmlns:a16="http://schemas.microsoft.com/office/drawing/2014/main" id="{DCB259C3-EE28-B20A-1632-5BC4E68C4B20}"/>
                </a:ext>
              </a:extLst>
            </p:cNvPr>
            <p:cNvSpPr/>
            <p:nvPr/>
          </p:nvSpPr>
          <p:spPr>
            <a:xfrm>
              <a:off x="4770066" y="2483652"/>
              <a:ext cx="778646" cy="641094"/>
            </a:xfrm>
            <a:custGeom>
              <a:avLst/>
              <a:gdLst/>
              <a:ahLst/>
              <a:cxnLst/>
              <a:rect l="l" t="t" r="r" b="b"/>
              <a:pathLst>
                <a:path w="22558" h="18573" extrusionOk="0">
                  <a:moveTo>
                    <a:pt x="1" y="1"/>
                  </a:moveTo>
                  <a:lnTo>
                    <a:pt x="1" y="18572"/>
                  </a:lnTo>
                  <a:lnTo>
                    <a:pt x="22557" y="18572"/>
                  </a:lnTo>
                  <a:lnTo>
                    <a:pt x="225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0;p61">
              <a:extLst>
                <a:ext uri="{FF2B5EF4-FFF2-40B4-BE49-F238E27FC236}">
                  <a16:creationId xmlns:a16="http://schemas.microsoft.com/office/drawing/2014/main" id="{755C731D-9591-B76A-E7B4-3B4E288ED143}"/>
                </a:ext>
              </a:extLst>
            </p:cNvPr>
            <p:cNvSpPr/>
            <p:nvPr/>
          </p:nvSpPr>
          <p:spPr>
            <a:xfrm>
              <a:off x="4805549" y="2908407"/>
              <a:ext cx="703363" cy="216321"/>
            </a:xfrm>
            <a:custGeom>
              <a:avLst/>
              <a:gdLst/>
              <a:ahLst/>
              <a:cxnLst/>
              <a:rect l="l" t="t" r="r" b="b"/>
              <a:pathLst>
                <a:path w="20377" h="6267" extrusionOk="0">
                  <a:moveTo>
                    <a:pt x="0" y="0"/>
                  </a:moveTo>
                  <a:lnTo>
                    <a:pt x="0" y="6266"/>
                  </a:lnTo>
                  <a:lnTo>
                    <a:pt x="20376" y="6266"/>
                  </a:lnTo>
                  <a:lnTo>
                    <a:pt x="20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51;p61">
              <a:extLst>
                <a:ext uri="{FF2B5EF4-FFF2-40B4-BE49-F238E27FC236}">
                  <a16:creationId xmlns:a16="http://schemas.microsoft.com/office/drawing/2014/main" id="{850C815E-A58C-DA44-D6BA-F625AC80C30A}"/>
                </a:ext>
              </a:extLst>
            </p:cNvPr>
            <p:cNvSpPr/>
            <p:nvPr/>
          </p:nvSpPr>
          <p:spPr>
            <a:xfrm>
              <a:off x="4803823" y="2953382"/>
              <a:ext cx="705952" cy="122882"/>
            </a:xfrm>
            <a:custGeom>
              <a:avLst/>
              <a:gdLst/>
              <a:ahLst/>
              <a:cxnLst/>
              <a:rect l="l" t="t" r="r" b="b"/>
              <a:pathLst>
                <a:path w="20452" h="3560" extrusionOk="0">
                  <a:moveTo>
                    <a:pt x="0" y="1"/>
                  </a:moveTo>
                  <a:lnTo>
                    <a:pt x="0" y="3560"/>
                  </a:lnTo>
                  <a:lnTo>
                    <a:pt x="20451" y="3560"/>
                  </a:lnTo>
                  <a:lnTo>
                    <a:pt x="204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52;p61">
              <a:extLst>
                <a:ext uri="{FF2B5EF4-FFF2-40B4-BE49-F238E27FC236}">
                  <a16:creationId xmlns:a16="http://schemas.microsoft.com/office/drawing/2014/main" id="{96D2F1F0-ABDD-28A3-1E66-79173A00B361}"/>
                </a:ext>
              </a:extLst>
            </p:cNvPr>
            <p:cNvSpPr/>
            <p:nvPr/>
          </p:nvSpPr>
          <p:spPr>
            <a:xfrm>
              <a:off x="4803823" y="2953382"/>
              <a:ext cx="705952" cy="69242"/>
            </a:xfrm>
            <a:custGeom>
              <a:avLst/>
              <a:gdLst/>
              <a:ahLst/>
              <a:cxnLst/>
              <a:rect l="l" t="t" r="r" b="b"/>
              <a:pathLst>
                <a:path w="20452" h="2006" extrusionOk="0">
                  <a:moveTo>
                    <a:pt x="0" y="1"/>
                  </a:moveTo>
                  <a:lnTo>
                    <a:pt x="0" y="2006"/>
                  </a:lnTo>
                  <a:lnTo>
                    <a:pt x="20451" y="2006"/>
                  </a:lnTo>
                  <a:lnTo>
                    <a:pt x="20451" y="1"/>
                  </a:ln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53;p61">
              <a:extLst>
                <a:ext uri="{FF2B5EF4-FFF2-40B4-BE49-F238E27FC236}">
                  <a16:creationId xmlns:a16="http://schemas.microsoft.com/office/drawing/2014/main" id="{9D2BA1C0-3346-4078-7689-6CF776A05807}"/>
                </a:ext>
              </a:extLst>
            </p:cNvPr>
            <p:cNvSpPr/>
            <p:nvPr/>
          </p:nvSpPr>
          <p:spPr>
            <a:xfrm>
              <a:off x="4805549" y="2908407"/>
              <a:ext cx="703363" cy="181700"/>
            </a:xfrm>
            <a:custGeom>
              <a:avLst/>
              <a:gdLst/>
              <a:ahLst/>
              <a:cxnLst/>
              <a:rect l="l" t="t" r="r" b="b"/>
              <a:pathLst>
                <a:path w="20377" h="5264" extrusionOk="0">
                  <a:moveTo>
                    <a:pt x="0" y="0"/>
                  </a:moveTo>
                  <a:lnTo>
                    <a:pt x="0" y="2231"/>
                  </a:lnTo>
                  <a:lnTo>
                    <a:pt x="1980" y="2231"/>
                  </a:lnTo>
                  <a:lnTo>
                    <a:pt x="1980" y="4061"/>
                  </a:lnTo>
                  <a:lnTo>
                    <a:pt x="3609" y="4061"/>
                  </a:lnTo>
                  <a:lnTo>
                    <a:pt x="3609" y="2056"/>
                  </a:lnTo>
                  <a:lnTo>
                    <a:pt x="4562" y="2056"/>
                  </a:lnTo>
                  <a:lnTo>
                    <a:pt x="4562" y="3234"/>
                  </a:lnTo>
                  <a:lnTo>
                    <a:pt x="5940" y="3234"/>
                  </a:lnTo>
                  <a:lnTo>
                    <a:pt x="5940" y="2106"/>
                  </a:lnTo>
                  <a:lnTo>
                    <a:pt x="6893" y="2106"/>
                  </a:lnTo>
                  <a:lnTo>
                    <a:pt x="6893" y="5264"/>
                  </a:lnTo>
                  <a:lnTo>
                    <a:pt x="8096" y="5264"/>
                  </a:lnTo>
                  <a:lnTo>
                    <a:pt x="8096" y="2156"/>
                  </a:lnTo>
                  <a:lnTo>
                    <a:pt x="9474" y="2156"/>
                  </a:lnTo>
                  <a:lnTo>
                    <a:pt x="9474" y="3409"/>
                  </a:lnTo>
                  <a:lnTo>
                    <a:pt x="10777" y="3434"/>
                  </a:lnTo>
                  <a:lnTo>
                    <a:pt x="10777" y="2106"/>
                  </a:lnTo>
                  <a:lnTo>
                    <a:pt x="12056" y="2181"/>
                  </a:lnTo>
                  <a:lnTo>
                    <a:pt x="12056" y="5113"/>
                  </a:lnTo>
                  <a:lnTo>
                    <a:pt x="13685" y="5113"/>
                  </a:lnTo>
                  <a:lnTo>
                    <a:pt x="13685" y="2281"/>
                  </a:lnTo>
                  <a:lnTo>
                    <a:pt x="15088" y="2281"/>
                  </a:lnTo>
                  <a:lnTo>
                    <a:pt x="15088" y="4487"/>
                  </a:lnTo>
                  <a:lnTo>
                    <a:pt x="16767" y="4487"/>
                  </a:lnTo>
                  <a:lnTo>
                    <a:pt x="16767" y="2181"/>
                  </a:lnTo>
                  <a:lnTo>
                    <a:pt x="18672" y="2181"/>
                  </a:lnTo>
                  <a:lnTo>
                    <a:pt x="18672" y="3660"/>
                  </a:lnTo>
                  <a:lnTo>
                    <a:pt x="20376" y="3660"/>
                  </a:lnTo>
                  <a:lnTo>
                    <a:pt x="203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54;p61">
              <a:extLst>
                <a:ext uri="{FF2B5EF4-FFF2-40B4-BE49-F238E27FC236}">
                  <a16:creationId xmlns:a16="http://schemas.microsoft.com/office/drawing/2014/main" id="{B8C2465D-65FD-BD68-0DDB-A3946B3080C1}"/>
                </a:ext>
              </a:extLst>
            </p:cNvPr>
            <p:cNvSpPr/>
            <p:nvPr/>
          </p:nvSpPr>
          <p:spPr>
            <a:xfrm>
              <a:off x="4796885" y="2583991"/>
              <a:ext cx="286392" cy="102137"/>
            </a:xfrm>
            <a:custGeom>
              <a:avLst/>
              <a:gdLst/>
              <a:ahLst/>
              <a:cxnLst/>
              <a:rect l="l" t="t" r="r" b="b"/>
              <a:pathLst>
                <a:path w="8297" h="2959" extrusionOk="0">
                  <a:moveTo>
                    <a:pt x="2256" y="1"/>
                  </a:moveTo>
                  <a:lnTo>
                    <a:pt x="2256" y="1179"/>
                  </a:lnTo>
                  <a:lnTo>
                    <a:pt x="1003" y="1179"/>
                  </a:lnTo>
                  <a:lnTo>
                    <a:pt x="1003" y="2282"/>
                  </a:lnTo>
                  <a:lnTo>
                    <a:pt x="1" y="2282"/>
                  </a:lnTo>
                  <a:lnTo>
                    <a:pt x="1" y="2958"/>
                  </a:lnTo>
                  <a:lnTo>
                    <a:pt x="8297" y="2958"/>
                  </a:lnTo>
                  <a:lnTo>
                    <a:pt x="8297" y="2131"/>
                  </a:lnTo>
                  <a:lnTo>
                    <a:pt x="6918" y="2131"/>
                  </a:lnTo>
                  <a:lnTo>
                    <a:pt x="6918" y="1029"/>
                  </a:lnTo>
                  <a:lnTo>
                    <a:pt x="5114" y="1029"/>
                  </a:lnTo>
                  <a:lnTo>
                    <a:pt x="5114" y="452"/>
                  </a:lnTo>
                  <a:lnTo>
                    <a:pt x="3735" y="452"/>
                  </a:lnTo>
                  <a:lnTo>
                    <a:pt x="37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55;p61">
              <a:extLst>
                <a:ext uri="{FF2B5EF4-FFF2-40B4-BE49-F238E27FC236}">
                  <a16:creationId xmlns:a16="http://schemas.microsoft.com/office/drawing/2014/main" id="{2621839D-8A99-B268-631C-C33B336264CC}"/>
                </a:ext>
              </a:extLst>
            </p:cNvPr>
            <p:cNvSpPr/>
            <p:nvPr/>
          </p:nvSpPr>
          <p:spPr>
            <a:xfrm>
              <a:off x="5182704" y="2725023"/>
              <a:ext cx="286392" cy="102103"/>
            </a:xfrm>
            <a:custGeom>
              <a:avLst/>
              <a:gdLst/>
              <a:ahLst/>
              <a:cxnLst/>
              <a:rect l="l" t="t" r="r" b="b"/>
              <a:pathLst>
                <a:path w="8297" h="2958" extrusionOk="0">
                  <a:moveTo>
                    <a:pt x="2256" y="0"/>
                  </a:moveTo>
                  <a:lnTo>
                    <a:pt x="2256" y="1178"/>
                  </a:lnTo>
                  <a:lnTo>
                    <a:pt x="1003" y="1178"/>
                  </a:lnTo>
                  <a:lnTo>
                    <a:pt x="1003" y="2256"/>
                  </a:lnTo>
                  <a:lnTo>
                    <a:pt x="1" y="2256"/>
                  </a:lnTo>
                  <a:lnTo>
                    <a:pt x="1" y="2958"/>
                  </a:lnTo>
                  <a:lnTo>
                    <a:pt x="8297" y="2958"/>
                  </a:lnTo>
                  <a:lnTo>
                    <a:pt x="8297" y="2131"/>
                  </a:lnTo>
                  <a:lnTo>
                    <a:pt x="6918" y="2131"/>
                  </a:lnTo>
                  <a:lnTo>
                    <a:pt x="6918" y="1028"/>
                  </a:lnTo>
                  <a:lnTo>
                    <a:pt x="5114" y="1028"/>
                  </a:lnTo>
                  <a:lnTo>
                    <a:pt x="5114" y="426"/>
                  </a:lnTo>
                  <a:lnTo>
                    <a:pt x="3735" y="426"/>
                  </a:lnTo>
                  <a:lnTo>
                    <a:pt x="3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56;p61">
              <a:extLst>
                <a:ext uri="{FF2B5EF4-FFF2-40B4-BE49-F238E27FC236}">
                  <a16:creationId xmlns:a16="http://schemas.microsoft.com/office/drawing/2014/main" id="{FB88C0B9-4EDD-B0CD-A439-6ACA0A19306F}"/>
                </a:ext>
              </a:extLst>
            </p:cNvPr>
            <p:cNvSpPr/>
            <p:nvPr/>
          </p:nvSpPr>
          <p:spPr>
            <a:xfrm>
              <a:off x="4970776" y="2823636"/>
              <a:ext cx="163544" cy="51086"/>
            </a:xfrm>
            <a:custGeom>
              <a:avLst/>
              <a:gdLst/>
              <a:ahLst/>
              <a:cxnLst/>
              <a:rect l="l" t="t" r="r" b="b"/>
              <a:pathLst>
                <a:path w="4738" h="1480" extrusionOk="0">
                  <a:moveTo>
                    <a:pt x="852" y="0"/>
                  </a:moveTo>
                  <a:lnTo>
                    <a:pt x="852" y="777"/>
                  </a:lnTo>
                  <a:lnTo>
                    <a:pt x="0" y="777"/>
                  </a:lnTo>
                  <a:lnTo>
                    <a:pt x="0" y="1479"/>
                  </a:lnTo>
                  <a:lnTo>
                    <a:pt x="4737" y="1479"/>
                  </a:lnTo>
                  <a:lnTo>
                    <a:pt x="4737" y="1153"/>
                  </a:lnTo>
                  <a:lnTo>
                    <a:pt x="3785" y="1153"/>
                  </a:lnTo>
                  <a:lnTo>
                    <a:pt x="3785" y="426"/>
                  </a:lnTo>
                  <a:lnTo>
                    <a:pt x="2482" y="426"/>
                  </a:lnTo>
                  <a:lnTo>
                    <a:pt x="2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57;p61">
              <a:extLst>
                <a:ext uri="{FF2B5EF4-FFF2-40B4-BE49-F238E27FC236}">
                  <a16:creationId xmlns:a16="http://schemas.microsoft.com/office/drawing/2014/main" id="{E1E9297E-3AA6-C337-C64D-2E18B15DAECC}"/>
                </a:ext>
              </a:extLst>
            </p:cNvPr>
            <p:cNvSpPr/>
            <p:nvPr/>
          </p:nvSpPr>
          <p:spPr>
            <a:xfrm>
              <a:off x="5281316" y="2533839"/>
              <a:ext cx="143662" cy="150565"/>
            </a:xfrm>
            <a:custGeom>
              <a:avLst/>
              <a:gdLst/>
              <a:ahLst/>
              <a:cxnLst/>
              <a:rect l="l" t="t" r="r" b="b"/>
              <a:pathLst>
                <a:path w="4162" h="4362" extrusionOk="0">
                  <a:moveTo>
                    <a:pt x="903" y="0"/>
                  </a:moveTo>
                  <a:lnTo>
                    <a:pt x="1" y="1178"/>
                  </a:lnTo>
                  <a:lnTo>
                    <a:pt x="1" y="2958"/>
                  </a:lnTo>
                  <a:lnTo>
                    <a:pt x="2031" y="4311"/>
                  </a:lnTo>
                  <a:cubicBezTo>
                    <a:pt x="2031" y="4361"/>
                    <a:pt x="2031" y="4361"/>
                    <a:pt x="2031" y="4361"/>
                  </a:cubicBezTo>
                  <a:lnTo>
                    <a:pt x="2081" y="4336"/>
                  </a:lnTo>
                  <a:lnTo>
                    <a:pt x="2131" y="4361"/>
                  </a:lnTo>
                  <a:cubicBezTo>
                    <a:pt x="2131" y="4361"/>
                    <a:pt x="2131" y="4361"/>
                    <a:pt x="2106" y="4311"/>
                  </a:cubicBezTo>
                  <a:lnTo>
                    <a:pt x="4161" y="2958"/>
                  </a:lnTo>
                  <a:lnTo>
                    <a:pt x="4161" y="1178"/>
                  </a:lnTo>
                  <a:lnTo>
                    <a:pt x="3209" y="0"/>
                  </a:lnTo>
                  <a:lnTo>
                    <a:pt x="2081" y="903"/>
                  </a:lnTo>
                  <a:lnTo>
                    <a:pt x="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58;p61">
              <a:extLst>
                <a:ext uri="{FF2B5EF4-FFF2-40B4-BE49-F238E27FC236}">
                  <a16:creationId xmlns:a16="http://schemas.microsoft.com/office/drawing/2014/main" id="{4E710E78-7150-80AF-87E5-837DC8522127}"/>
                </a:ext>
              </a:extLst>
            </p:cNvPr>
            <p:cNvSpPr/>
            <p:nvPr/>
          </p:nvSpPr>
          <p:spPr>
            <a:xfrm>
              <a:off x="4839271" y="2716360"/>
              <a:ext cx="124608" cy="129786"/>
            </a:xfrm>
            <a:custGeom>
              <a:avLst/>
              <a:gdLst/>
              <a:ahLst/>
              <a:cxnLst/>
              <a:rect l="l" t="t" r="r" b="b"/>
              <a:pathLst>
                <a:path w="3610" h="3760" extrusionOk="0">
                  <a:moveTo>
                    <a:pt x="803" y="1"/>
                  </a:moveTo>
                  <a:lnTo>
                    <a:pt x="1" y="1003"/>
                  </a:lnTo>
                  <a:lnTo>
                    <a:pt x="1" y="2532"/>
                  </a:lnTo>
                  <a:lnTo>
                    <a:pt x="1780" y="3710"/>
                  </a:lnTo>
                  <a:cubicBezTo>
                    <a:pt x="1780" y="3735"/>
                    <a:pt x="1780" y="3760"/>
                    <a:pt x="1780" y="3760"/>
                  </a:cubicBezTo>
                  <a:lnTo>
                    <a:pt x="1805" y="3735"/>
                  </a:lnTo>
                  <a:lnTo>
                    <a:pt x="1855" y="3760"/>
                  </a:lnTo>
                  <a:cubicBezTo>
                    <a:pt x="1855" y="3760"/>
                    <a:pt x="1830" y="3735"/>
                    <a:pt x="1830" y="3710"/>
                  </a:cubicBezTo>
                  <a:lnTo>
                    <a:pt x="3610" y="2532"/>
                  </a:lnTo>
                  <a:lnTo>
                    <a:pt x="3610" y="1003"/>
                  </a:lnTo>
                  <a:lnTo>
                    <a:pt x="2783" y="1"/>
                  </a:lnTo>
                  <a:lnTo>
                    <a:pt x="1805" y="752"/>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59;p61">
              <a:extLst>
                <a:ext uri="{FF2B5EF4-FFF2-40B4-BE49-F238E27FC236}">
                  <a16:creationId xmlns:a16="http://schemas.microsoft.com/office/drawing/2014/main" id="{C2E169DF-4BCA-03F7-E375-851D45CDB006}"/>
                </a:ext>
              </a:extLst>
            </p:cNvPr>
            <p:cNvSpPr/>
            <p:nvPr/>
          </p:nvSpPr>
          <p:spPr>
            <a:xfrm>
              <a:off x="5010573" y="2735378"/>
              <a:ext cx="53675" cy="53675"/>
            </a:xfrm>
            <a:custGeom>
              <a:avLst/>
              <a:gdLst/>
              <a:ahLst/>
              <a:cxnLst/>
              <a:rect l="l" t="t" r="r" b="b"/>
              <a:pathLst>
                <a:path w="1555" h="1555" extrusionOk="0">
                  <a:moveTo>
                    <a:pt x="226" y="1"/>
                  </a:moveTo>
                  <a:lnTo>
                    <a:pt x="226" y="227"/>
                  </a:lnTo>
                  <a:lnTo>
                    <a:pt x="0" y="227"/>
                  </a:lnTo>
                  <a:lnTo>
                    <a:pt x="0" y="678"/>
                  </a:lnTo>
                  <a:lnTo>
                    <a:pt x="226" y="678"/>
                  </a:lnTo>
                  <a:lnTo>
                    <a:pt x="226" y="903"/>
                  </a:lnTo>
                  <a:lnTo>
                    <a:pt x="1103" y="903"/>
                  </a:lnTo>
                  <a:lnTo>
                    <a:pt x="1103" y="1329"/>
                  </a:lnTo>
                  <a:lnTo>
                    <a:pt x="451" y="1329"/>
                  </a:lnTo>
                  <a:lnTo>
                    <a:pt x="451" y="1129"/>
                  </a:lnTo>
                  <a:lnTo>
                    <a:pt x="0" y="1129"/>
                  </a:lnTo>
                  <a:lnTo>
                    <a:pt x="0" y="1329"/>
                  </a:lnTo>
                  <a:lnTo>
                    <a:pt x="226" y="1329"/>
                  </a:lnTo>
                  <a:lnTo>
                    <a:pt x="226" y="1555"/>
                  </a:lnTo>
                  <a:lnTo>
                    <a:pt x="1329" y="1555"/>
                  </a:lnTo>
                  <a:lnTo>
                    <a:pt x="1329" y="1329"/>
                  </a:lnTo>
                  <a:lnTo>
                    <a:pt x="1554" y="1329"/>
                  </a:lnTo>
                  <a:lnTo>
                    <a:pt x="1554" y="903"/>
                  </a:lnTo>
                  <a:lnTo>
                    <a:pt x="1329" y="903"/>
                  </a:lnTo>
                  <a:lnTo>
                    <a:pt x="1329" y="678"/>
                  </a:lnTo>
                  <a:lnTo>
                    <a:pt x="451" y="678"/>
                  </a:lnTo>
                  <a:lnTo>
                    <a:pt x="451" y="227"/>
                  </a:lnTo>
                  <a:lnTo>
                    <a:pt x="1103" y="227"/>
                  </a:lnTo>
                  <a:lnTo>
                    <a:pt x="1103" y="452"/>
                  </a:lnTo>
                  <a:lnTo>
                    <a:pt x="1554" y="452"/>
                  </a:lnTo>
                  <a:lnTo>
                    <a:pt x="1554" y="227"/>
                  </a:lnTo>
                  <a:lnTo>
                    <a:pt x="1329" y="227"/>
                  </a:lnTo>
                  <a:lnTo>
                    <a:pt x="1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60;p61">
              <a:extLst>
                <a:ext uri="{FF2B5EF4-FFF2-40B4-BE49-F238E27FC236}">
                  <a16:creationId xmlns:a16="http://schemas.microsoft.com/office/drawing/2014/main" id="{34C1A7BD-05D9-1889-13F1-30A15EF318ED}"/>
                </a:ext>
              </a:extLst>
            </p:cNvPr>
            <p:cNvSpPr/>
            <p:nvPr/>
          </p:nvSpPr>
          <p:spPr>
            <a:xfrm>
              <a:off x="5079778" y="2735378"/>
              <a:ext cx="45874" cy="53675"/>
            </a:xfrm>
            <a:custGeom>
              <a:avLst/>
              <a:gdLst/>
              <a:ahLst/>
              <a:cxnLst/>
              <a:rect l="l" t="t" r="r" b="b"/>
              <a:pathLst>
                <a:path w="1329" h="1555" extrusionOk="0">
                  <a:moveTo>
                    <a:pt x="0" y="1"/>
                  </a:moveTo>
                  <a:lnTo>
                    <a:pt x="0" y="227"/>
                  </a:lnTo>
                  <a:lnTo>
                    <a:pt x="426" y="227"/>
                  </a:lnTo>
                  <a:lnTo>
                    <a:pt x="426" y="1555"/>
                  </a:lnTo>
                  <a:lnTo>
                    <a:pt x="877" y="1555"/>
                  </a:lnTo>
                  <a:lnTo>
                    <a:pt x="877" y="227"/>
                  </a:lnTo>
                  <a:lnTo>
                    <a:pt x="1329" y="227"/>
                  </a:lnTo>
                  <a:lnTo>
                    <a:pt x="1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61;p61">
              <a:extLst>
                <a:ext uri="{FF2B5EF4-FFF2-40B4-BE49-F238E27FC236}">
                  <a16:creationId xmlns:a16="http://schemas.microsoft.com/office/drawing/2014/main" id="{0F77F0C9-5536-1342-C369-3B4D00640E5E}"/>
                </a:ext>
              </a:extLst>
            </p:cNvPr>
            <p:cNvSpPr/>
            <p:nvPr/>
          </p:nvSpPr>
          <p:spPr>
            <a:xfrm>
              <a:off x="5132552" y="2735378"/>
              <a:ext cx="53640" cy="53675"/>
            </a:xfrm>
            <a:custGeom>
              <a:avLst/>
              <a:gdLst/>
              <a:ahLst/>
              <a:cxnLst/>
              <a:rect l="l" t="t" r="r" b="b"/>
              <a:pathLst>
                <a:path w="1554" h="1555" extrusionOk="0">
                  <a:moveTo>
                    <a:pt x="902" y="227"/>
                  </a:moveTo>
                  <a:lnTo>
                    <a:pt x="902" y="452"/>
                  </a:lnTo>
                  <a:lnTo>
                    <a:pt x="1128" y="452"/>
                  </a:lnTo>
                  <a:lnTo>
                    <a:pt x="1128" y="903"/>
                  </a:lnTo>
                  <a:lnTo>
                    <a:pt x="451" y="903"/>
                  </a:lnTo>
                  <a:lnTo>
                    <a:pt x="451" y="452"/>
                  </a:lnTo>
                  <a:lnTo>
                    <a:pt x="677" y="452"/>
                  </a:lnTo>
                  <a:lnTo>
                    <a:pt x="677" y="227"/>
                  </a:lnTo>
                  <a:close/>
                  <a:moveTo>
                    <a:pt x="451" y="1"/>
                  </a:moveTo>
                  <a:lnTo>
                    <a:pt x="451" y="227"/>
                  </a:lnTo>
                  <a:lnTo>
                    <a:pt x="226" y="227"/>
                  </a:lnTo>
                  <a:lnTo>
                    <a:pt x="226" y="452"/>
                  </a:lnTo>
                  <a:lnTo>
                    <a:pt x="0" y="452"/>
                  </a:lnTo>
                  <a:lnTo>
                    <a:pt x="0" y="1555"/>
                  </a:lnTo>
                  <a:lnTo>
                    <a:pt x="451" y="1555"/>
                  </a:lnTo>
                  <a:lnTo>
                    <a:pt x="451" y="1129"/>
                  </a:lnTo>
                  <a:lnTo>
                    <a:pt x="1128" y="1129"/>
                  </a:lnTo>
                  <a:lnTo>
                    <a:pt x="1128" y="1555"/>
                  </a:lnTo>
                  <a:lnTo>
                    <a:pt x="1554" y="1555"/>
                  </a:lnTo>
                  <a:lnTo>
                    <a:pt x="1554" y="452"/>
                  </a:lnTo>
                  <a:lnTo>
                    <a:pt x="1353" y="452"/>
                  </a:lnTo>
                  <a:lnTo>
                    <a:pt x="1353" y="227"/>
                  </a:lnTo>
                  <a:lnTo>
                    <a:pt x="1128" y="227"/>
                  </a:lnTo>
                  <a:lnTo>
                    <a:pt x="1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62;p61">
              <a:extLst>
                <a:ext uri="{FF2B5EF4-FFF2-40B4-BE49-F238E27FC236}">
                  <a16:creationId xmlns:a16="http://schemas.microsoft.com/office/drawing/2014/main" id="{C6A139B0-FF11-A761-53C2-2F416DC5BA31}"/>
                </a:ext>
              </a:extLst>
            </p:cNvPr>
            <p:cNvSpPr/>
            <p:nvPr/>
          </p:nvSpPr>
          <p:spPr>
            <a:xfrm>
              <a:off x="5193956" y="2735378"/>
              <a:ext cx="53675" cy="53675"/>
            </a:xfrm>
            <a:custGeom>
              <a:avLst/>
              <a:gdLst/>
              <a:ahLst/>
              <a:cxnLst/>
              <a:rect l="l" t="t" r="r" b="b"/>
              <a:pathLst>
                <a:path w="1555" h="1555" extrusionOk="0">
                  <a:moveTo>
                    <a:pt x="1103" y="227"/>
                  </a:moveTo>
                  <a:lnTo>
                    <a:pt x="1103" y="678"/>
                  </a:lnTo>
                  <a:lnTo>
                    <a:pt x="903" y="678"/>
                  </a:lnTo>
                  <a:lnTo>
                    <a:pt x="903" y="903"/>
                  </a:lnTo>
                  <a:lnTo>
                    <a:pt x="452" y="903"/>
                  </a:lnTo>
                  <a:lnTo>
                    <a:pt x="452" y="227"/>
                  </a:lnTo>
                  <a:close/>
                  <a:moveTo>
                    <a:pt x="1" y="1"/>
                  </a:moveTo>
                  <a:lnTo>
                    <a:pt x="1" y="1555"/>
                  </a:lnTo>
                  <a:lnTo>
                    <a:pt x="452" y="1555"/>
                  </a:lnTo>
                  <a:lnTo>
                    <a:pt x="452" y="1129"/>
                  </a:lnTo>
                  <a:lnTo>
                    <a:pt x="677" y="1129"/>
                  </a:lnTo>
                  <a:lnTo>
                    <a:pt x="677" y="1329"/>
                  </a:lnTo>
                  <a:lnTo>
                    <a:pt x="903" y="1329"/>
                  </a:lnTo>
                  <a:lnTo>
                    <a:pt x="903" y="1555"/>
                  </a:lnTo>
                  <a:lnTo>
                    <a:pt x="1554" y="1555"/>
                  </a:lnTo>
                  <a:lnTo>
                    <a:pt x="1554" y="1329"/>
                  </a:lnTo>
                  <a:lnTo>
                    <a:pt x="1329" y="1329"/>
                  </a:lnTo>
                  <a:lnTo>
                    <a:pt x="1329" y="1129"/>
                  </a:lnTo>
                  <a:lnTo>
                    <a:pt x="1103" y="1129"/>
                  </a:lnTo>
                  <a:lnTo>
                    <a:pt x="1103" y="903"/>
                  </a:lnTo>
                  <a:lnTo>
                    <a:pt x="1554" y="903"/>
                  </a:lnTo>
                  <a:lnTo>
                    <a:pt x="1554" y="227"/>
                  </a:lnTo>
                  <a:lnTo>
                    <a:pt x="1329" y="227"/>
                  </a:lnTo>
                  <a:lnTo>
                    <a:pt x="1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63;p61">
              <a:extLst>
                <a:ext uri="{FF2B5EF4-FFF2-40B4-BE49-F238E27FC236}">
                  <a16:creationId xmlns:a16="http://schemas.microsoft.com/office/drawing/2014/main" id="{A035859D-6569-89FF-A754-21F91C7D0EBF}"/>
                </a:ext>
              </a:extLst>
            </p:cNvPr>
            <p:cNvSpPr/>
            <p:nvPr/>
          </p:nvSpPr>
          <p:spPr>
            <a:xfrm>
              <a:off x="5263161" y="2735378"/>
              <a:ext cx="45874" cy="53675"/>
            </a:xfrm>
            <a:custGeom>
              <a:avLst/>
              <a:gdLst/>
              <a:ahLst/>
              <a:cxnLst/>
              <a:rect l="l" t="t" r="r" b="b"/>
              <a:pathLst>
                <a:path w="1329" h="1555" extrusionOk="0">
                  <a:moveTo>
                    <a:pt x="1" y="1"/>
                  </a:moveTo>
                  <a:lnTo>
                    <a:pt x="1" y="227"/>
                  </a:lnTo>
                  <a:lnTo>
                    <a:pt x="452" y="227"/>
                  </a:lnTo>
                  <a:lnTo>
                    <a:pt x="452" y="1555"/>
                  </a:lnTo>
                  <a:lnTo>
                    <a:pt x="878" y="1555"/>
                  </a:lnTo>
                  <a:lnTo>
                    <a:pt x="878" y="227"/>
                  </a:lnTo>
                  <a:lnTo>
                    <a:pt x="1329" y="227"/>
                  </a:lnTo>
                  <a:lnTo>
                    <a:pt x="1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64;p61">
              <a:extLst>
                <a:ext uri="{FF2B5EF4-FFF2-40B4-BE49-F238E27FC236}">
                  <a16:creationId xmlns:a16="http://schemas.microsoft.com/office/drawing/2014/main" id="{60335A48-DB55-FFC5-775F-BFEC0F37118C}"/>
                </a:ext>
              </a:extLst>
            </p:cNvPr>
            <p:cNvSpPr/>
            <p:nvPr/>
          </p:nvSpPr>
          <p:spPr>
            <a:xfrm>
              <a:off x="5010573" y="2665311"/>
              <a:ext cx="53675" cy="53675"/>
            </a:xfrm>
            <a:custGeom>
              <a:avLst/>
              <a:gdLst/>
              <a:ahLst/>
              <a:cxnLst/>
              <a:rect l="l" t="t" r="r" b="b"/>
              <a:pathLst>
                <a:path w="1555" h="1555" extrusionOk="0">
                  <a:moveTo>
                    <a:pt x="1103" y="226"/>
                  </a:moveTo>
                  <a:lnTo>
                    <a:pt x="1103" y="878"/>
                  </a:lnTo>
                  <a:lnTo>
                    <a:pt x="451" y="878"/>
                  </a:lnTo>
                  <a:lnTo>
                    <a:pt x="451" y="226"/>
                  </a:lnTo>
                  <a:close/>
                  <a:moveTo>
                    <a:pt x="0" y="1"/>
                  </a:moveTo>
                  <a:lnTo>
                    <a:pt x="0" y="1555"/>
                  </a:lnTo>
                  <a:lnTo>
                    <a:pt x="451" y="1555"/>
                  </a:lnTo>
                  <a:lnTo>
                    <a:pt x="451" y="1104"/>
                  </a:lnTo>
                  <a:lnTo>
                    <a:pt x="1329" y="1104"/>
                  </a:lnTo>
                  <a:lnTo>
                    <a:pt x="1329" y="878"/>
                  </a:lnTo>
                  <a:lnTo>
                    <a:pt x="1554" y="878"/>
                  </a:lnTo>
                  <a:lnTo>
                    <a:pt x="1554" y="226"/>
                  </a:lnTo>
                  <a:lnTo>
                    <a:pt x="1329" y="226"/>
                  </a:lnTo>
                  <a:lnTo>
                    <a:pt x="1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65;p61">
              <a:extLst>
                <a:ext uri="{FF2B5EF4-FFF2-40B4-BE49-F238E27FC236}">
                  <a16:creationId xmlns:a16="http://schemas.microsoft.com/office/drawing/2014/main" id="{C5151D54-801C-BC96-B64E-268107CA50F9}"/>
                </a:ext>
              </a:extLst>
            </p:cNvPr>
            <p:cNvSpPr/>
            <p:nvPr/>
          </p:nvSpPr>
          <p:spPr>
            <a:xfrm>
              <a:off x="5071977" y="2665311"/>
              <a:ext cx="53675" cy="53675"/>
            </a:xfrm>
            <a:custGeom>
              <a:avLst/>
              <a:gdLst/>
              <a:ahLst/>
              <a:cxnLst/>
              <a:rect l="l" t="t" r="r" b="b"/>
              <a:pathLst>
                <a:path w="1555" h="1555" extrusionOk="0">
                  <a:moveTo>
                    <a:pt x="1103" y="226"/>
                  </a:moveTo>
                  <a:lnTo>
                    <a:pt x="1103" y="678"/>
                  </a:lnTo>
                  <a:lnTo>
                    <a:pt x="878" y="678"/>
                  </a:lnTo>
                  <a:lnTo>
                    <a:pt x="878" y="878"/>
                  </a:lnTo>
                  <a:lnTo>
                    <a:pt x="427" y="878"/>
                  </a:lnTo>
                  <a:lnTo>
                    <a:pt x="427" y="226"/>
                  </a:lnTo>
                  <a:close/>
                  <a:moveTo>
                    <a:pt x="1" y="1"/>
                  </a:moveTo>
                  <a:lnTo>
                    <a:pt x="1" y="1555"/>
                  </a:lnTo>
                  <a:lnTo>
                    <a:pt x="427" y="1555"/>
                  </a:lnTo>
                  <a:lnTo>
                    <a:pt x="427" y="1104"/>
                  </a:lnTo>
                  <a:lnTo>
                    <a:pt x="652" y="1104"/>
                  </a:lnTo>
                  <a:lnTo>
                    <a:pt x="652" y="1329"/>
                  </a:lnTo>
                  <a:lnTo>
                    <a:pt x="878" y="1329"/>
                  </a:lnTo>
                  <a:lnTo>
                    <a:pt x="878" y="1555"/>
                  </a:lnTo>
                  <a:lnTo>
                    <a:pt x="1555" y="1555"/>
                  </a:lnTo>
                  <a:lnTo>
                    <a:pt x="1555" y="1329"/>
                  </a:lnTo>
                  <a:lnTo>
                    <a:pt x="1329" y="1329"/>
                  </a:lnTo>
                  <a:lnTo>
                    <a:pt x="1329" y="1104"/>
                  </a:lnTo>
                  <a:lnTo>
                    <a:pt x="1103" y="1104"/>
                  </a:lnTo>
                  <a:lnTo>
                    <a:pt x="1103" y="878"/>
                  </a:lnTo>
                  <a:lnTo>
                    <a:pt x="1555" y="878"/>
                  </a:lnTo>
                  <a:lnTo>
                    <a:pt x="1555" y="226"/>
                  </a:lnTo>
                  <a:lnTo>
                    <a:pt x="1329" y="226"/>
                  </a:lnTo>
                  <a:lnTo>
                    <a:pt x="1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66;p61">
              <a:extLst>
                <a:ext uri="{FF2B5EF4-FFF2-40B4-BE49-F238E27FC236}">
                  <a16:creationId xmlns:a16="http://schemas.microsoft.com/office/drawing/2014/main" id="{A839E39F-E76C-8A75-CF34-77F397490945}"/>
                </a:ext>
              </a:extLst>
            </p:cNvPr>
            <p:cNvSpPr/>
            <p:nvPr/>
          </p:nvSpPr>
          <p:spPr>
            <a:xfrm>
              <a:off x="5132552" y="2665311"/>
              <a:ext cx="53640" cy="53675"/>
            </a:xfrm>
            <a:custGeom>
              <a:avLst/>
              <a:gdLst/>
              <a:ahLst/>
              <a:cxnLst/>
              <a:rect l="l" t="t" r="r" b="b"/>
              <a:pathLst>
                <a:path w="1554" h="1555" extrusionOk="0">
                  <a:moveTo>
                    <a:pt x="0" y="1"/>
                  </a:moveTo>
                  <a:lnTo>
                    <a:pt x="0" y="1555"/>
                  </a:lnTo>
                  <a:lnTo>
                    <a:pt x="1554" y="1555"/>
                  </a:lnTo>
                  <a:lnTo>
                    <a:pt x="1554" y="1329"/>
                  </a:lnTo>
                  <a:lnTo>
                    <a:pt x="451" y="1329"/>
                  </a:lnTo>
                  <a:lnTo>
                    <a:pt x="451" y="878"/>
                  </a:lnTo>
                  <a:lnTo>
                    <a:pt x="1353" y="878"/>
                  </a:lnTo>
                  <a:lnTo>
                    <a:pt x="1353" y="678"/>
                  </a:lnTo>
                  <a:lnTo>
                    <a:pt x="451" y="678"/>
                  </a:lnTo>
                  <a:lnTo>
                    <a:pt x="451" y="226"/>
                  </a:lnTo>
                  <a:lnTo>
                    <a:pt x="1554" y="226"/>
                  </a:lnTo>
                  <a:lnTo>
                    <a:pt x="15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67;p61">
              <a:extLst>
                <a:ext uri="{FF2B5EF4-FFF2-40B4-BE49-F238E27FC236}">
                  <a16:creationId xmlns:a16="http://schemas.microsoft.com/office/drawing/2014/main" id="{FA01DE29-0D9E-2506-EC49-ECDAAC83903D}"/>
                </a:ext>
              </a:extLst>
            </p:cNvPr>
            <p:cNvSpPr/>
            <p:nvPr/>
          </p:nvSpPr>
          <p:spPr>
            <a:xfrm>
              <a:off x="5193956" y="2665311"/>
              <a:ext cx="53675" cy="53675"/>
            </a:xfrm>
            <a:custGeom>
              <a:avLst/>
              <a:gdLst/>
              <a:ahLst/>
              <a:cxnLst/>
              <a:rect l="l" t="t" r="r" b="b"/>
              <a:pathLst>
                <a:path w="1555" h="1555" extrusionOk="0">
                  <a:moveTo>
                    <a:pt x="226" y="1"/>
                  </a:moveTo>
                  <a:lnTo>
                    <a:pt x="226" y="226"/>
                  </a:lnTo>
                  <a:lnTo>
                    <a:pt x="1" y="226"/>
                  </a:lnTo>
                  <a:lnTo>
                    <a:pt x="1" y="678"/>
                  </a:lnTo>
                  <a:lnTo>
                    <a:pt x="226" y="678"/>
                  </a:lnTo>
                  <a:lnTo>
                    <a:pt x="226" y="878"/>
                  </a:lnTo>
                  <a:lnTo>
                    <a:pt x="1103" y="878"/>
                  </a:lnTo>
                  <a:lnTo>
                    <a:pt x="1103" y="1329"/>
                  </a:lnTo>
                  <a:lnTo>
                    <a:pt x="452" y="1329"/>
                  </a:lnTo>
                  <a:lnTo>
                    <a:pt x="452" y="1104"/>
                  </a:lnTo>
                  <a:lnTo>
                    <a:pt x="1" y="1104"/>
                  </a:lnTo>
                  <a:lnTo>
                    <a:pt x="1" y="1329"/>
                  </a:lnTo>
                  <a:lnTo>
                    <a:pt x="226" y="1329"/>
                  </a:lnTo>
                  <a:lnTo>
                    <a:pt x="226" y="1555"/>
                  </a:lnTo>
                  <a:lnTo>
                    <a:pt x="1329" y="1555"/>
                  </a:lnTo>
                  <a:lnTo>
                    <a:pt x="1329" y="1329"/>
                  </a:lnTo>
                  <a:lnTo>
                    <a:pt x="1554" y="1329"/>
                  </a:lnTo>
                  <a:lnTo>
                    <a:pt x="1554" y="878"/>
                  </a:lnTo>
                  <a:lnTo>
                    <a:pt x="1329" y="878"/>
                  </a:lnTo>
                  <a:lnTo>
                    <a:pt x="1329" y="678"/>
                  </a:lnTo>
                  <a:lnTo>
                    <a:pt x="452" y="678"/>
                  </a:lnTo>
                  <a:lnTo>
                    <a:pt x="452" y="226"/>
                  </a:lnTo>
                  <a:lnTo>
                    <a:pt x="1103" y="226"/>
                  </a:lnTo>
                  <a:lnTo>
                    <a:pt x="1103" y="452"/>
                  </a:lnTo>
                  <a:lnTo>
                    <a:pt x="1554" y="452"/>
                  </a:lnTo>
                  <a:lnTo>
                    <a:pt x="1554" y="226"/>
                  </a:lnTo>
                  <a:lnTo>
                    <a:pt x="1329" y="226"/>
                  </a:lnTo>
                  <a:lnTo>
                    <a:pt x="1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68;p61">
              <a:extLst>
                <a:ext uri="{FF2B5EF4-FFF2-40B4-BE49-F238E27FC236}">
                  <a16:creationId xmlns:a16="http://schemas.microsoft.com/office/drawing/2014/main" id="{EE8DFB22-9B10-9567-13C1-BB0CA08494C0}"/>
                </a:ext>
              </a:extLst>
            </p:cNvPr>
            <p:cNvSpPr/>
            <p:nvPr/>
          </p:nvSpPr>
          <p:spPr>
            <a:xfrm>
              <a:off x="5255395" y="2665311"/>
              <a:ext cx="53640" cy="53675"/>
            </a:xfrm>
            <a:custGeom>
              <a:avLst/>
              <a:gdLst/>
              <a:ahLst/>
              <a:cxnLst/>
              <a:rect l="l" t="t" r="r" b="b"/>
              <a:pathLst>
                <a:path w="1554" h="1555" extrusionOk="0">
                  <a:moveTo>
                    <a:pt x="226" y="1"/>
                  </a:moveTo>
                  <a:lnTo>
                    <a:pt x="226" y="226"/>
                  </a:lnTo>
                  <a:lnTo>
                    <a:pt x="0" y="226"/>
                  </a:lnTo>
                  <a:lnTo>
                    <a:pt x="0" y="678"/>
                  </a:lnTo>
                  <a:lnTo>
                    <a:pt x="226" y="678"/>
                  </a:lnTo>
                  <a:lnTo>
                    <a:pt x="226" y="878"/>
                  </a:lnTo>
                  <a:lnTo>
                    <a:pt x="1103" y="878"/>
                  </a:lnTo>
                  <a:lnTo>
                    <a:pt x="1103" y="1329"/>
                  </a:lnTo>
                  <a:lnTo>
                    <a:pt x="451" y="1329"/>
                  </a:lnTo>
                  <a:lnTo>
                    <a:pt x="451" y="1104"/>
                  </a:lnTo>
                  <a:lnTo>
                    <a:pt x="0" y="1104"/>
                  </a:lnTo>
                  <a:lnTo>
                    <a:pt x="0" y="1329"/>
                  </a:lnTo>
                  <a:lnTo>
                    <a:pt x="226" y="1329"/>
                  </a:lnTo>
                  <a:lnTo>
                    <a:pt x="226" y="1555"/>
                  </a:lnTo>
                  <a:lnTo>
                    <a:pt x="1328" y="1555"/>
                  </a:lnTo>
                  <a:lnTo>
                    <a:pt x="1328" y="1329"/>
                  </a:lnTo>
                  <a:lnTo>
                    <a:pt x="1554" y="1329"/>
                  </a:lnTo>
                  <a:lnTo>
                    <a:pt x="1554" y="878"/>
                  </a:lnTo>
                  <a:lnTo>
                    <a:pt x="1328" y="878"/>
                  </a:lnTo>
                  <a:lnTo>
                    <a:pt x="1328" y="678"/>
                  </a:lnTo>
                  <a:lnTo>
                    <a:pt x="451" y="678"/>
                  </a:lnTo>
                  <a:lnTo>
                    <a:pt x="451" y="226"/>
                  </a:lnTo>
                  <a:lnTo>
                    <a:pt x="1103" y="226"/>
                  </a:lnTo>
                  <a:lnTo>
                    <a:pt x="1103" y="452"/>
                  </a:lnTo>
                  <a:lnTo>
                    <a:pt x="1554" y="452"/>
                  </a:lnTo>
                  <a:lnTo>
                    <a:pt x="1554" y="226"/>
                  </a:lnTo>
                  <a:lnTo>
                    <a:pt x="1328" y="226"/>
                  </a:lnTo>
                  <a:lnTo>
                    <a:pt x="13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69;p61">
              <a:extLst>
                <a:ext uri="{FF2B5EF4-FFF2-40B4-BE49-F238E27FC236}">
                  <a16:creationId xmlns:a16="http://schemas.microsoft.com/office/drawing/2014/main" id="{AC27EC18-8D82-3730-5125-1EBC2091BA61}"/>
                </a:ext>
              </a:extLst>
            </p:cNvPr>
            <p:cNvSpPr/>
            <p:nvPr/>
          </p:nvSpPr>
          <p:spPr>
            <a:xfrm>
              <a:off x="5014025" y="2505294"/>
              <a:ext cx="62339" cy="61441"/>
            </a:xfrm>
            <a:custGeom>
              <a:avLst/>
              <a:gdLst/>
              <a:ahLst/>
              <a:cxnLst/>
              <a:rect l="l" t="t" r="r" b="b"/>
              <a:pathLst>
                <a:path w="1806" h="1780" extrusionOk="0">
                  <a:moveTo>
                    <a:pt x="903" y="0"/>
                  </a:moveTo>
                  <a:lnTo>
                    <a:pt x="577" y="577"/>
                  </a:lnTo>
                  <a:lnTo>
                    <a:pt x="0" y="902"/>
                  </a:lnTo>
                  <a:lnTo>
                    <a:pt x="577" y="1203"/>
                  </a:lnTo>
                  <a:lnTo>
                    <a:pt x="903" y="1780"/>
                  </a:lnTo>
                  <a:lnTo>
                    <a:pt x="1229" y="1203"/>
                  </a:lnTo>
                  <a:lnTo>
                    <a:pt x="1805" y="902"/>
                  </a:lnTo>
                  <a:lnTo>
                    <a:pt x="1229" y="577"/>
                  </a:lnTo>
                  <a:lnTo>
                    <a:pt x="9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70;p61">
              <a:extLst>
                <a:ext uri="{FF2B5EF4-FFF2-40B4-BE49-F238E27FC236}">
                  <a16:creationId xmlns:a16="http://schemas.microsoft.com/office/drawing/2014/main" id="{1C05BE15-6116-9CDD-0B8C-7256E752CEC1}"/>
                </a:ext>
              </a:extLst>
            </p:cNvPr>
            <p:cNvSpPr/>
            <p:nvPr/>
          </p:nvSpPr>
          <p:spPr>
            <a:xfrm>
              <a:off x="5450893" y="2679151"/>
              <a:ext cx="61441" cy="61476"/>
            </a:xfrm>
            <a:custGeom>
              <a:avLst/>
              <a:gdLst/>
              <a:ahLst/>
              <a:cxnLst/>
              <a:rect l="l" t="t" r="r" b="b"/>
              <a:pathLst>
                <a:path w="1780" h="1781" extrusionOk="0">
                  <a:moveTo>
                    <a:pt x="902" y="1"/>
                  </a:moveTo>
                  <a:lnTo>
                    <a:pt x="577" y="577"/>
                  </a:lnTo>
                  <a:lnTo>
                    <a:pt x="0" y="903"/>
                  </a:lnTo>
                  <a:lnTo>
                    <a:pt x="577" y="1204"/>
                  </a:lnTo>
                  <a:lnTo>
                    <a:pt x="902" y="1780"/>
                  </a:lnTo>
                  <a:lnTo>
                    <a:pt x="1203" y="1204"/>
                  </a:lnTo>
                  <a:lnTo>
                    <a:pt x="1780" y="903"/>
                  </a:lnTo>
                  <a:lnTo>
                    <a:pt x="1203" y="577"/>
                  </a:lnTo>
                  <a:lnTo>
                    <a:pt x="9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71;p61">
              <a:extLst>
                <a:ext uri="{FF2B5EF4-FFF2-40B4-BE49-F238E27FC236}">
                  <a16:creationId xmlns:a16="http://schemas.microsoft.com/office/drawing/2014/main" id="{17F48EFB-E7DA-DCDB-43C3-C0C10BE05A88}"/>
                </a:ext>
              </a:extLst>
            </p:cNvPr>
            <p:cNvSpPr/>
            <p:nvPr/>
          </p:nvSpPr>
          <p:spPr>
            <a:xfrm>
              <a:off x="5167137" y="2915310"/>
              <a:ext cx="61476" cy="61476"/>
            </a:xfrm>
            <a:custGeom>
              <a:avLst/>
              <a:gdLst/>
              <a:ahLst/>
              <a:cxnLst/>
              <a:rect l="l" t="t" r="r" b="b"/>
              <a:pathLst>
                <a:path w="1781" h="1781" extrusionOk="0">
                  <a:moveTo>
                    <a:pt x="903" y="1"/>
                  </a:moveTo>
                  <a:lnTo>
                    <a:pt x="577" y="577"/>
                  </a:lnTo>
                  <a:lnTo>
                    <a:pt x="1" y="903"/>
                  </a:lnTo>
                  <a:lnTo>
                    <a:pt x="577" y="1204"/>
                  </a:lnTo>
                  <a:lnTo>
                    <a:pt x="903" y="1780"/>
                  </a:lnTo>
                  <a:lnTo>
                    <a:pt x="1204" y="1204"/>
                  </a:lnTo>
                  <a:lnTo>
                    <a:pt x="1780" y="903"/>
                  </a:lnTo>
                  <a:lnTo>
                    <a:pt x="1204" y="577"/>
                  </a:lnTo>
                  <a:lnTo>
                    <a:pt x="9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72;p61">
              <a:extLst>
                <a:ext uri="{FF2B5EF4-FFF2-40B4-BE49-F238E27FC236}">
                  <a16:creationId xmlns:a16="http://schemas.microsoft.com/office/drawing/2014/main" id="{71E632CE-9529-4DE0-7C72-F3B2DAA7BF4A}"/>
                </a:ext>
              </a:extLst>
            </p:cNvPr>
            <p:cNvSpPr/>
            <p:nvPr/>
          </p:nvSpPr>
          <p:spPr>
            <a:xfrm>
              <a:off x="4823704" y="2876411"/>
              <a:ext cx="61476" cy="61441"/>
            </a:xfrm>
            <a:custGeom>
              <a:avLst/>
              <a:gdLst/>
              <a:ahLst/>
              <a:cxnLst/>
              <a:rect l="l" t="t" r="r" b="b"/>
              <a:pathLst>
                <a:path w="1781" h="1780" extrusionOk="0">
                  <a:moveTo>
                    <a:pt x="903" y="0"/>
                  </a:moveTo>
                  <a:lnTo>
                    <a:pt x="577" y="577"/>
                  </a:lnTo>
                  <a:lnTo>
                    <a:pt x="1" y="902"/>
                  </a:lnTo>
                  <a:lnTo>
                    <a:pt x="577" y="1203"/>
                  </a:lnTo>
                  <a:lnTo>
                    <a:pt x="903" y="1780"/>
                  </a:lnTo>
                  <a:lnTo>
                    <a:pt x="1204" y="1203"/>
                  </a:lnTo>
                  <a:lnTo>
                    <a:pt x="1780" y="902"/>
                  </a:lnTo>
                  <a:lnTo>
                    <a:pt x="1204" y="577"/>
                  </a:lnTo>
                  <a:lnTo>
                    <a:pt x="9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73;p61">
              <a:extLst>
                <a:ext uri="{FF2B5EF4-FFF2-40B4-BE49-F238E27FC236}">
                  <a16:creationId xmlns:a16="http://schemas.microsoft.com/office/drawing/2014/main" id="{8C96943E-860C-3ECB-7057-385AAD5A1E12}"/>
                </a:ext>
              </a:extLst>
            </p:cNvPr>
            <p:cNvSpPr/>
            <p:nvPr/>
          </p:nvSpPr>
          <p:spPr>
            <a:xfrm>
              <a:off x="4784770" y="3173974"/>
              <a:ext cx="171345" cy="18225"/>
            </a:xfrm>
            <a:custGeom>
              <a:avLst/>
              <a:gdLst/>
              <a:ahLst/>
              <a:cxnLst/>
              <a:rect l="l" t="t" r="r" b="b"/>
              <a:pathLst>
                <a:path w="4964" h="528" extrusionOk="0">
                  <a:moveTo>
                    <a:pt x="277" y="1"/>
                  </a:moveTo>
                  <a:cubicBezTo>
                    <a:pt x="126" y="1"/>
                    <a:pt x="1" y="101"/>
                    <a:pt x="1" y="251"/>
                  </a:cubicBezTo>
                  <a:cubicBezTo>
                    <a:pt x="1" y="402"/>
                    <a:pt x="126" y="527"/>
                    <a:pt x="277" y="527"/>
                  </a:cubicBezTo>
                  <a:lnTo>
                    <a:pt x="4688" y="527"/>
                  </a:lnTo>
                  <a:cubicBezTo>
                    <a:pt x="4838" y="527"/>
                    <a:pt x="4963" y="402"/>
                    <a:pt x="4963" y="251"/>
                  </a:cubicBezTo>
                  <a:cubicBezTo>
                    <a:pt x="4963" y="101"/>
                    <a:pt x="4838"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74;p61">
              <a:extLst>
                <a:ext uri="{FF2B5EF4-FFF2-40B4-BE49-F238E27FC236}">
                  <a16:creationId xmlns:a16="http://schemas.microsoft.com/office/drawing/2014/main" id="{5BF57649-F5F0-7280-4BA6-25BAAF034AE5}"/>
                </a:ext>
              </a:extLst>
            </p:cNvPr>
            <p:cNvSpPr/>
            <p:nvPr/>
          </p:nvSpPr>
          <p:spPr>
            <a:xfrm>
              <a:off x="5021825" y="3173974"/>
              <a:ext cx="171310" cy="18225"/>
            </a:xfrm>
            <a:custGeom>
              <a:avLst/>
              <a:gdLst/>
              <a:ahLst/>
              <a:cxnLst/>
              <a:rect l="l" t="t" r="r" b="b"/>
              <a:pathLst>
                <a:path w="4963" h="528" extrusionOk="0">
                  <a:moveTo>
                    <a:pt x="276" y="1"/>
                  </a:moveTo>
                  <a:cubicBezTo>
                    <a:pt x="125" y="1"/>
                    <a:pt x="0" y="101"/>
                    <a:pt x="0" y="251"/>
                  </a:cubicBezTo>
                  <a:cubicBezTo>
                    <a:pt x="0" y="402"/>
                    <a:pt x="125" y="527"/>
                    <a:pt x="276" y="527"/>
                  </a:cubicBezTo>
                  <a:lnTo>
                    <a:pt x="4687" y="527"/>
                  </a:lnTo>
                  <a:cubicBezTo>
                    <a:pt x="4837" y="527"/>
                    <a:pt x="4962" y="402"/>
                    <a:pt x="4962" y="251"/>
                  </a:cubicBezTo>
                  <a:cubicBezTo>
                    <a:pt x="4962" y="101"/>
                    <a:pt x="4837" y="1"/>
                    <a:pt x="4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75;p61">
              <a:extLst>
                <a:ext uri="{FF2B5EF4-FFF2-40B4-BE49-F238E27FC236}">
                  <a16:creationId xmlns:a16="http://schemas.microsoft.com/office/drawing/2014/main" id="{61CD1ACC-B4BC-DC97-C127-CC60825C6A5A}"/>
                </a:ext>
              </a:extLst>
            </p:cNvPr>
            <p:cNvSpPr/>
            <p:nvPr/>
          </p:nvSpPr>
          <p:spPr>
            <a:xfrm>
              <a:off x="5168000" y="2256157"/>
              <a:ext cx="79632" cy="76146"/>
            </a:xfrm>
            <a:custGeom>
              <a:avLst/>
              <a:gdLst/>
              <a:ahLst/>
              <a:cxnLst/>
              <a:rect l="l" t="t" r="r" b="b"/>
              <a:pathLst>
                <a:path w="2307" h="2206" extrusionOk="0">
                  <a:moveTo>
                    <a:pt x="101" y="0"/>
                  </a:moveTo>
                  <a:cubicBezTo>
                    <a:pt x="51" y="0"/>
                    <a:pt x="1" y="50"/>
                    <a:pt x="1" y="100"/>
                  </a:cubicBezTo>
                  <a:cubicBezTo>
                    <a:pt x="1" y="151"/>
                    <a:pt x="26" y="201"/>
                    <a:pt x="76" y="201"/>
                  </a:cubicBezTo>
                  <a:lnTo>
                    <a:pt x="928" y="301"/>
                  </a:lnTo>
                  <a:lnTo>
                    <a:pt x="1003" y="1103"/>
                  </a:lnTo>
                  <a:cubicBezTo>
                    <a:pt x="1003" y="1153"/>
                    <a:pt x="1028" y="1178"/>
                    <a:pt x="1078" y="1203"/>
                  </a:cubicBezTo>
                  <a:lnTo>
                    <a:pt x="1956" y="1379"/>
                  </a:lnTo>
                  <a:lnTo>
                    <a:pt x="2106" y="2130"/>
                  </a:lnTo>
                  <a:cubicBezTo>
                    <a:pt x="2131" y="2181"/>
                    <a:pt x="2156" y="2206"/>
                    <a:pt x="2206" y="2206"/>
                  </a:cubicBezTo>
                  <a:lnTo>
                    <a:pt x="2231" y="2206"/>
                  </a:lnTo>
                  <a:cubicBezTo>
                    <a:pt x="2281" y="2206"/>
                    <a:pt x="2306" y="2156"/>
                    <a:pt x="2306" y="2105"/>
                  </a:cubicBezTo>
                  <a:lnTo>
                    <a:pt x="2131" y="1278"/>
                  </a:lnTo>
                  <a:cubicBezTo>
                    <a:pt x="2131" y="1253"/>
                    <a:pt x="2106" y="1228"/>
                    <a:pt x="2081" y="1203"/>
                  </a:cubicBezTo>
                  <a:lnTo>
                    <a:pt x="1179" y="1028"/>
                  </a:lnTo>
                  <a:lnTo>
                    <a:pt x="1103" y="226"/>
                  </a:lnTo>
                  <a:cubicBezTo>
                    <a:pt x="1103" y="176"/>
                    <a:pt x="1078" y="151"/>
                    <a:pt x="1028" y="125"/>
                  </a:cubicBezTo>
                  <a:lnTo>
                    <a:pt x="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76;p61">
              <a:extLst>
                <a:ext uri="{FF2B5EF4-FFF2-40B4-BE49-F238E27FC236}">
                  <a16:creationId xmlns:a16="http://schemas.microsoft.com/office/drawing/2014/main" id="{997C883C-BB94-AEEE-825D-542D017D98CE}"/>
                </a:ext>
              </a:extLst>
            </p:cNvPr>
            <p:cNvSpPr/>
            <p:nvPr/>
          </p:nvSpPr>
          <p:spPr>
            <a:xfrm>
              <a:off x="5117849" y="3230684"/>
              <a:ext cx="108143" cy="31584"/>
            </a:xfrm>
            <a:custGeom>
              <a:avLst/>
              <a:gdLst/>
              <a:ahLst/>
              <a:cxnLst/>
              <a:rect l="l" t="t" r="r" b="b"/>
              <a:pathLst>
                <a:path w="3133" h="915" extrusionOk="0">
                  <a:moveTo>
                    <a:pt x="2299" y="1"/>
                  </a:moveTo>
                  <a:cubicBezTo>
                    <a:pt x="2275" y="1"/>
                    <a:pt x="2247" y="12"/>
                    <a:pt x="2231" y="12"/>
                  </a:cubicBezTo>
                  <a:lnTo>
                    <a:pt x="1504" y="563"/>
                  </a:lnTo>
                  <a:lnTo>
                    <a:pt x="852" y="112"/>
                  </a:lnTo>
                  <a:cubicBezTo>
                    <a:pt x="842" y="102"/>
                    <a:pt x="827" y="96"/>
                    <a:pt x="810" y="96"/>
                  </a:cubicBezTo>
                  <a:cubicBezTo>
                    <a:pt x="786" y="96"/>
                    <a:pt x="756" y="108"/>
                    <a:pt x="727" y="137"/>
                  </a:cubicBezTo>
                  <a:lnTo>
                    <a:pt x="50" y="739"/>
                  </a:lnTo>
                  <a:cubicBezTo>
                    <a:pt x="0" y="789"/>
                    <a:pt x="0" y="839"/>
                    <a:pt x="50" y="889"/>
                  </a:cubicBezTo>
                  <a:cubicBezTo>
                    <a:pt x="75" y="914"/>
                    <a:pt x="100" y="914"/>
                    <a:pt x="125" y="914"/>
                  </a:cubicBezTo>
                  <a:cubicBezTo>
                    <a:pt x="125" y="914"/>
                    <a:pt x="150" y="914"/>
                    <a:pt x="175" y="889"/>
                  </a:cubicBezTo>
                  <a:lnTo>
                    <a:pt x="802" y="313"/>
                  </a:lnTo>
                  <a:lnTo>
                    <a:pt x="1454" y="764"/>
                  </a:lnTo>
                  <a:cubicBezTo>
                    <a:pt x="1479" y="776"/>
                    <a:pt x="1504" y="783"/>
                    <a:pt x="1526" y="783"/>
                  </a:cubicBezTo>
                  <a:cubicBezTo>
                    <a:pt x="1548" y="783"/>
                    <a:pt x="1566" y="776"/>
                    <a:pt x="1579" y="764"/>
                  </a:cubicBezTo>
                  <a:lnTo>
                    <a:pt x="2306" y="212"/>
                  </a:lnTo>
                  <a:lnTo>
                    <a:pt x="2957" y="588"/>
                  </a:lnTo>
                  <a:cubicBezTo>
                    <a:pt x="2971" y="595"/>
                    <a:pt x="2986" y="598"/>
                    <a:pt x="3002" y="598"/>
                  </a:cubicBezTo>
                  <a:cubicBezTo>
                    <a:pt x="3044" y="598"/>
                    <a:pt x="3089" y="575"/>
                    <a:pt x="3108" y="538"/>
                  </a:cubicBezTo>
                  <a:cubicBezTo>
                    <a:pt x="3133" y="488"/>
                    <a:pt x="3108" y="438"/>
                    <a:pt x="3058" y="413"/>
                  </a:cubicBezTo>
                  <a:lnTo>
                    <a:pt x="2331" y="12"/>
                  </a:lnTo>
                  <a:cubicBezTo>
                    <a:pt x="2323" y="4"/>
                    <a:pt x="2311" y="1"/>
                    <a:pt x="2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77;p61">
              <a:extLst>
                <a:ext uri="{FF2B5EF4-FFF2-40B4-BE49-F238E27FC236}">
                  <a16:creationId xmlns:a16="http://schemas.microsoft.com/office/drawing/2014/main" id="{F65A963B-5BAC-7694-8F74-A730F8A71F2A}"/>
                </a:ext>
              </a:extLst>
            </p:cNvPr>
            <p:cNvSpPr/>
            <p:nvPr/>
          </p:nvSpPr>
          <p:spPr>
            <a:xfrm>
              <a:off x="4960387" y="2286428"/>
              <a:ext cx="163544" cy="139313"/>
            </a:xfrm>
            <a:custGeom>
              <a:avLst/>
              <a:gdLst/>
              <a:ahLst/>
              <a:cxnLst/>
              <a:rect l="l" t="t" r="r" b="b"/>
              <a:pathLst>
                <a:path w="4738" h="4036" extrusionOk="0">
                  <a:moveTo>
                    <a:pt x="2244" y="1"/>
                  </a:moveTo>
                  <a:cubicBezTo>
                    <a:pt x="1429" y="1"/>
                    <a:pt x="650" y="438"/>
                    <a:pt x="276" y="1203"/>
                  </a:cubicBezTo>
                  <a:cubicBezTo>
                    <a:pt x="76" y="1579"/>
                    <a:pt x="1" y="1955"/>
                    <a:pt x="26" y="2331"/>
                  </a:cubicBezTo>
                  <a:cubicBezTo>
                    <a:pt x="392" y="2092"/>
                    <a:pt x="814" y="1963"/>
                    <a:pt x="1242" y="1963"/>
                  </a:cubicBezTo>
                  <a:cubicBezTo>
                    <a:pt x="1575" y="1963"/>
                    <a:pt x="1913" y="2041"/>
                    <a:pt x="2231" y="2206"/>
                  </a:cubicBezTo>
                  <a:cubicBezTo>
                    <a:pt x="2958" y="2582"/>
                    <a:pt x="3384" y="3284"/>
                    <a:pt x="3434" y="4035"/>
                  </a:cubicBezTo>
                  <a:cubicBezTo>
                    <a:pt x="3760" y="3835"/>
                    <a:pt x="4011" y="3559"/>
                    <a:pt x="4186" y="3183"/>
                  </a:cubicBezTo>
                  <a:cubicBezTo>
                    <a:pt x="4737" y="2106"/>
                    <a:pt x="4311" y="777"/>
                    <a:pt x="3234" y="226"/>
                  </a:cubicBezTo>
                  <a:cubicBezTo>
                    <a:pt x="2914" y="74"/>
                    <a:pt x="2576" y="1"/>
                    <a:pt x="2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78;p61">
              <a:extLst>
                <a:ext uri="{FF2B5EF4-FFF2-40B4-BE49-F238E27FC236}">
                  <a16:creationId xmlns:a16="http://schemas.microsoft.com/office/drawing/2014/main" id="{58D57336-8B0E-F248-5F91-0D18F2AB4B87}"/>
                </a:ext>
              </a:extLst>
            </p:cNvPr>
            <p:cNvSpPr/>
            <p:nvPr/>
          </p:nvSpPr>
          <p:spPr>
            <a:xfrm>
              <a:off x="4770066" y="2483652"/>
              <a:ext cx="778646" cy="641094"/>
            </a:xfrm>
            <a:custGeom>
              <a:avLst/>
              <a:gdLst/>
              <a:ahLst/>
              <a:cxnLst/>
              <a:rect l="l" t="t" r="r" b="b"/>
              <a:pathLst>
                <a:path w="22558" h="18573" extrusionOk="0">
                  <a:moveTo>
                    <a:pt x="22557" y="1"/>
                  </a:moveTo>
                  <a:lnTo>
                    <a:pt x="1" y="18572"/>
                  </a:lnTo>
                  <a:lnTo>
                    <a:pt x="22557" y="18572"/>
                  </a:lnTo>
                  <a:lnTo>
                    <a:pt x="22557" y="1"/>
                  </a:lnTo>
                  <a:close/>
                </a:path>
              </a:pathLst>
            </a:custGeom>
            <a:solidFill>
              <a:srgbClr val="21262A">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298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6"/>
          <p:cNvSpPr txBox="1">
            <a:spLocks noGrp="1"/>
          </p:cNvSpPr>
          <p:nvPr>
            <p:ph type="title"/>
          </p:nvPr>
        </p:nvSpPr>
        <p:spPr>
          <a:xfrm>
            <a:off x="834729" y="32954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1400" dirty="0"/>
              <a:t>¿Existe una correlación entre el año de lanzamiento de un juego y sus cifras de ventas globales?</a:t>
            </a:r>
          </a:p>
        </p:txBody>
      </p:sp>
      <p:graphicFrame>
        <p:nvGraphicFramePr>
          <p:cNvPr id="2" name="Tabla 1">
            <a:extLst>
              <a:ext uri="{FF2B5EF4-FFF2-40B4-BE49-F238E27FC236}">
                <a16:creationId xmlns:a16="http://schemas.microsoft.com/office/drawing/2014/main" id="{69BBA395-E62C-3B06-6425-1EC9F881086D}"/>
              </a:ext>
            </a:extLst>
          </p:cNvPr>
          <p:cNvGraphicFramePr>
            <a:graphicFrameLocks noGrp="1"/>
          </p:cNvGraphicFramePr>
          <p:nvPr>
            <p:extLst>
              <p:ext uri="{D42A27DB-BD31-4B8C-83A1-F6EECF244321}">
                <p14:modId xmlns:p14="http://schemas.microsoft.com/office/powerpoint/2010/main" val="518265298"/>
              </p:ext>
            </p:extLst>
          </p:nvPr>
        </p:nvGraphicFramePr>
        <p:xfrm>
          <a:off x="834728" y="1609208"/>
          <a:ext cx="7784730" cy="2225040"/>
        </p:xfrm>
        <a:graphic>
          <a:graphicData uri="http://schemas.openxmlformats.org/drawingml/2006/table">
            <a:tbl>
              <a:tblPr firstRow="1" bandRow="1">
                <a:tableStyleId>{284E427A-3D55-4303-BF80-6455036E1DE7}</a:tableStyleId>
              </a:tblPr>
              <a:tblGrid>
                <a:gridCol w="650555">
                  <a:extLst>
                    <a:ext uri="{9D8B030D-6E8A-4147-A177-3AD203B41FA5}">
                      <a16:colId xmlns:a16="http://schemas.microsoft.com/office/drawing/2014/main" val="3872582133"/>
                    </a:ext>
                  </a:extLst>
                </a:gridCol>
                <a:gridCol w="1944355">
                  <a:extLst>
                    <a:ext uri="{9D8B030D-6E8A-4147-A177-3AD203B41FA5}">
                      <a16:colId xmlns:a16="http://schemas.microsoft.com/office/drawing/2014/main" val="3945551060"/>
                    </a:ext>
                  </a:extLst>
                </a:gridCol>
                <a:gridCol w="1297455">
                  <a:extLst>
                    <a:ext uri="{9D8B030D-6E8A-4147-A177-3AD203B41FA5}">
                      <a16:colId xmlns:a16="http://schemas.microsoft.com/office/drawing/2014/main" val="3161675494"/>
                    </a:ext>
                  </a:extLst>
                </a:gridCol>
                <a:gridCol w="1297455">
                  <a:extLst>
                    <a:ext uri="{9D8B030D-6E8A-4147-A177-3AD203B41FA5}">
                      <a16:colId xmlns:a16="http://schemas.microsoft.com/office/drawing/2014/main" val="3887062717"/>
                    </a:ext>
                  </a:extLst>
                </a:gridCol>
                <a:gridCol w="1297455">
                  <a:extLst>
                    <a:ext uri="{9D8B030D-6E8A-4147-A177-3AD203B41FA5}">
                      <a16:colId xmlns:a16="http://schemas.microsoft.com/office/drawing/2014/main" val="3696008756"/>
                    </a:ext>
                  </a:extLst>
                </a:gridCol>
                <a:gridCol w="1297455">
                  <a:extLst>
                    <a:ext uri="{9D8B030D-6E8A-4147-A177-3AD203B41FA5}">
                      <a16:colId xmlns:a16="http://schemas.microsoft.com/office/drawing/2014/main" val="1113964215"/>
                    </a:ext>
                  </a:extLst>
                </a:gridCol>
              </a:tblGrid>
              <a:tr h="370840">
                <a:tc>
                  <a:txBody>
                    <a:bodyPr/>
                    <a:lstStyle/>
                    <a:p>
                      <a:endParaRPr lang="es-CO" dirty="0">
                        <a:solidFill>
                          <a:schemeClr val="tx1"/>
                        </a:solidFill>
                      </a:endParaRPr>
                    </a:p>
                  </a:txBody>
                  <a:tcPr/>
                </a:tc>
                <a:tc>
                  <a:txBody>
                    <a:bodyPr/>
                    <a:lstStyle/>
                    <a:p>
                      <a:r>
                        <a:rPr lang="es-CO" dirty="0" err="1">
                          <a:solidFill>
                            <a:schemeClr val="tx1"/>
                          </a:solidFill>
                        </a:rPr>
                        <a:t>NA_Sales</a:t>
                      </a:r>
                      <a:endParaRPr lang="es-CO" dirty="0">
                        <a:solidFill>
                          <a:schemeClr val="tx1"/>
                        </a:solidFill>
                      </a:endParaRPr>
                    </a:p>
                  </a:txBody>
                  <a:tcPr/>
                </a:tc>
                <a:tc>
                  <a:txBody>
                    <a:bodyPr/>
                    <a:lstStyle/>
                    <a:p>
                      <a:r>
                        <a:rPr lang="es-CO">
                          <a:solidFill>
                            <a:schemeClr val="tx1"/>
                          </a:solidFill>
                        </a:rPr>
                        <a:t> EU_Sales</a:t>
                      </a:r>
                      <a:endParaRPr lang="es-CO" dirty="0">
                        <a:solidFill>
                          <a:schemeClr val="tx1"/>
                        </a:solidFill>
                      </a:endParaRPr>
                    </a:p>
                  </a:txBody>
                  <a:tcPr/>
                </a:tc>
                <a:tc>
                  <a:txBody>
                    <a:bodyPr/>
                    <a:lstStyle/>
                    <a:p>
                      <a:r>
                        <a:rPr lang="es-CO">
                          <a:solidFill>
                            <a:schemeClr val="tx1"/>
                          </a:solidFill>
                        </a:rPr>
                        <a:t>JP_Sales</a:t>
                      </a:r>
                      <a:endParaRPr lang="es-CO" dirty="0">
                        <a:solidFill>
                          <a:schemeClr val="tx1"/>
                        </a:solidFill>
                      </a:endParaRPr>
                    </a:p>
                  </a:txBody>
                  <a:tcPr/>
                </a:tc>
                <a:tc>
                  <a:txBody>
                    <a:bodyPr/>
                    <a:lstStyle/>
                    <a:p>
                      <a:r>
                        <a:rPr lang="es-CO">
                          <a:solidFill>
                            <a:schemeClr val="tx1"/>
                          </a:solidFill>
                        </a:rPr>
                        <a:t>Other_Sales</a:t>
                      </a:r>
                      <a:endParaRPr lang="es-CO" dirty="0">
                        <a:solidFill>
                          <a:schemeClr val="tx1"/>
                        </a:solidFill>
                      </a:endParaRPr>
                    </a:p>
                  </a:txBody>
                  <a:tcPr/>
                </a:tc>
                <a:tc>
                  <a:txBody>
                    <a:bodyPr/>
                    <a:lstStyle/>
                    <a:p>
                      <a:r>
                        <a:rPr lang="es-CO">
                          <a:solidFill>
                            <a:schemeClr val="tx1"/>
                          </a:solidFill>
                        </a:rPr>
                        <a:t>Global_Sales</a:t>
                      </a:r>
                      <a:endParaRPr lang="es-CO" dirty="0">
                        <a:solidFill>
                          <a:schemeClr val="tx1"/>
                        </a:solidFill>
                      </a:endParaRPr>
                    </a:p>
                  </a:txBody>
                  <a:tcPr/>
                </a:tc>
                <a:extLst>
                  <a:ext uri="{0D108BD9-81ED-4DB2-BD59-A6C34878D82A}">
                    <a16:rowId xmlns:a16="http://schemas.microsoft.com/office/drawing/2014/main" val="2732209000"/>
                  </a:ext>
                </a:extLst>
              </a:tr>
              <a:tr h="370840">
                <a:tc>
                  <a:txBody>
                    <a:bodyPr/>
                    <a:lstStyle/>
                    <a:p>
                      <a:r>
                        <a:rPr lang="es-CO">
                          <a:solidFill>
                            <a:schemeClr val="tx1"/>
                          </a:solidFill>
                        </a:rPr>
                        <a:t>0</a:t>
                      </a:r>
                      <a:endParaRPr lang="es-CO" dirty="0">
                        <a:solidFill>
                          <a:schemeClr val="tx1"/>
                        </a:solidFill>
                      </a:endParaRPr>
                    </a:p>
                  </a:txBody>
                  <a:tcPr/>
                </a:tc>
                <a:tc>
                  <a:txBody>
                    <a:bodyPr/>
                    <a:lstStyle/>
                    <a:p>
                      <a:r>
                        <a:rPr lang="es-CO">
                          <a:solidFill>
                            <a:schemeClr val="tx1"/>
                          </a:solidFill>
                        </a:rPr>
                        <a:t>41.49</a:t>
                      </a:r>
                      <a:endParaRPr lang="es-CO" dirty="0">
                        <a:solidFill>
                          <a:schemeClr val="tx1"/>
                        </a:solidFill>
                      </a:endParaRPr>
                    </a:p>
                  </a:txBody>
                  <a:tcPr/>
                </a:tc>
                <a:tc>
                  <a:txBody>
                    <a:bodyPr/>
                    <a:lstStyle/>
                    <a:p>
                      <a:r>
                        <a:rPr lang="es-CO" sz="1400" b="0" u="none" strike="noStrike" cap="none">
                          <a:solidFill>
                            <a:schemeClr val="tx1"/>
                          </a:solidFill>
                          <a:effectLst/>
                          <a:sym typeface="Arial"/>
                        </a:rPr>
                        <a:t>29.02 </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3.77 </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8.46 </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31.37 </a:t>
                      </a:r>
                      <a:endParaRPr lang="es-CO" dirty="0">
                        <a:solidFill>
                          <a:schemeClr val="tx1"/>
                        </a:solidFill>
                      </a:endParaRPr>
                    </a:p>
                  </a:txBody>
                  <a:tcPr/>
                </a:tc>
                <a:extLst>
                  <a:ext uri="{0D108BD9-81ED-4DB2-BD59-A6C34878D82A}">
                    <a16:rowId xmlns:a16="http://schemas.microsoft.com/office/drawing/2014/main" val="90948172"/>
                  </a:ext>
                </a:extLst>
              </a:tr>
              <a:tr h="370840">
                <a:tc>
                  <a:txBody>
                    <a:bodyPr/>
                    <a:lstStyle/>
                    <a:p>
                      <a:r>
                        <a:rPr lang="es-CO">
                          <a:solidFill>
                            <a:schemeClr val="tx1"/>
                          </a:solidFill>
                        </a:rPr>
                        <a:t>1</a:t>
                      </a:r>
                      <a:endParaRPr lang="es-CO" dirty="0">
                        <a:solidFill>
                          <a:schemeClr val="tx1"/>
                        </a:solidFill>
                      </a:endParaRPr>
                    </a:p>
                  </a:txBody>
                  <a:tcPr/>
                </a:tc>
                <a:tc>
                  <a:txBody>
                    <a:bodyPr/>
                    <a:lstStyle/>
                    <a:p>
                      <a:r>
                        <a:rPr lang="es-CO">
                          <a:solidFill>
                            <a:schemeClr val="tx1"/>
                          </a:solidFill>
                        </a:rPr>
                        <a:t> 29.08</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3.58 </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6.81</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0.77</a:t>
                      </a:r>
                      <a:endParaRPr lang="es-C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u="none" strike="noStrike" cap="none" dirty="0">
                          <a:solidFill>
                            <a:schemeClr val="tx1"/>
                          </a:solidFill>
                          <a:effectLst/>
                          <a:sym typeface="Arial"/>
                        </a:rPr>
                        <a:t>40.24 </a:t>
                      </a:r>
                      <a:endParaRPr lang="es-CO" dirty="0">
                        <a:solidFill>
                          <a:schemeClr val="tx1"/>
                        </a:solidFill>
                      </a:endParaRPr>
                    </a:p>
                  </a:txBody>
                  <a:tcPr/>
                </a:tc>
                <a:extLst>
                  <a:ext uri="{0D108BD9-81ED-4DB2-BD59-A6C34878D82A}">
                    <a16:rowId xmlns:a16="http://schemas.microsoft.com/office/drawing/2014/main" val="3294658055"/>
                  </a:ext>
                </a:extLst>
              </a:tr>
              <a:tr h="370840">
                <a:tc>
                  <a:txBody>
                    <a:bodyPr/>
                    <a:lstStyle/>
                    <a:p>
                      <a:r>
                        <a:rPr lang="es-CO">
                          <a:solidFill>
                            <a:schemeClr val="tx1"/>
                          </a:solidFill>
                        </a:rPr>
                        <a:t>2</a:t>
                      </a:r>
                      <a:endParaRPr lang="es-CO" dirty="0">
                        <a:solidFill>
                          <a:schemeClr val="tx1"/>
                        </a:solidFill>
                      </a:endParaRPr>
                    </a:p>
                  </a:txBody>
                  <a:tcPr/>
                </a:tc>
                <a:tc>
                  <a:txBody>
                    <a:bodyPr/>
                    <a:lstStyle/>
                    <a:p>
                      <a:r>
                        <a:rPr lang="es-CO" sz="1400" b="0" u="none" strike="noStrike" cap="none">
                          <a:solidFill>
                            <a:schemeClr val="tx1"/>
                          </a:solidFill>
                          <a:effectLst/>
                          <a:sym typeface="Arial"/>
                        </a:rPr>
                        <a:t>15.85</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12.88 </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3.79 </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3.31 </a:t>
                      </a:r>
                      <a:endParaRPr lang="es-C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u="none" strike="noStrike" cap="none" dirty="0">
                          <a:solidFill>
                            <a:schemeClr val="tx1"/>
                          </a:solidFill>
                          <a:effectLst/>
                          <a:sym typeface="Arial"/>
                        </a:rPr>
                        <a:t>35.82 </a:t>
                      </a:r>
                      <a:endParaRPr lang="es-CO" dirty="0">
                        <a:solidFill>
                          <a:schemeClr val="tx1"/>
                        </a:solidFill>
                      </a:endParaRPr>
                    </a:p>
                  </a:txBody>
                  <a:tcPr/>
                </a:tc>
                <a:extLst>
                  <a:ext uri="{0D108BD9-81ED-4DB2-BD59-A6C34878D82A}">
                    <a16:rowId xmlns:a16="http://schemas.microsoft.com/office/drawing/2014/main" val="3497703688"/>
                  </a:ext>
                </a:extLst>
              </a:tr>
              <a:tr h="370840">
                <a:tc>
                  <a:txBody>
                    <a:bodyPr/>
                    <a:lstStyle/>
                    <a:p>
                      <a:r>
                        <a:rPr lang="es-CO">
                          <a:solidFill>
                            <a:schemeClr val="tx1"/>
                          </a:solidFill>
                        </a:rPr>
                        <a:t>3</a:t>
                      </a:r>
                      <a:endParaRPr lang="es-CO" dirty="0">
                        <a:solidFill>
                          <a:schemeClr val="tx1"/>
                        </a:solidFill>
                      </a:endParaRPr>
                    </a:p>
                  </a:txBody>
                  <a:tcPr/>
                </a:tc>
                <a:tc>
                  <a:txBody>
                    <a:bodyPr/>
                    <a:lstStyle/>
                    <a:p>
                      <a:r>
                        <a:rPr lang="es-CO" sz="1400" b="0" u="none" strike="noStrike" cap="none">
                          <a:solidFill>
                            <a:schemeClr val="tx1"/>
                          </a:solidFill>
                          <a:effectLst/>
                          <a:sym typeface="Arial"/>
                        </a:rPr>
                        <a:t>15.75</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11.01</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3.28 </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2.96 </a:t>
                      </a:r>
                      <a:endParaRPr lang="es-C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u="none" strike="noStrike" cap="none" dirty="0">
                          <a:solidFill>
                            <a:schemeClr val="tx1"/>
                          </a:solidFill>
                          <a:effectLst/>
                          <a:sym typeface="Arial"/>
                        </a:rPr>
                        <a:t>33.00 </a:t>
                      </a:r>
                      <a:endParaRPr lang="es-CO" dirty="0">
                        <a:solidFill>
                          <a:schemeClr val="tx1"/>
                        </a:solidFill>
                      </a:endParaRPr>
                    </a:p>
                  </a:txBody>
                  <a:tcPr/>
                </a:tc>
                <a:extLst>
                  <a:ext uri="{0D108BD9-81ED-4DB2-BD59-A6C34878D82A}">
                    <a16:rowId xmlns:a16="http://schemas.microsoft.com/office/drawing/2014/main" val="1953807665"/>
                  </a:ext>
                </a:extLst>
              </a:tr>
              <a:tr h="370840">
                <a:tc>
                  <a:txBody>
                    <a:bodyPr/>
                    <a:lstStyle/>
                    <a:p>
                      <a:r>
                        <a:rPr lang="es-CO" dirty="0">
                          <a:solidFill>
                            <a:schemeClr val="tx1"/>
                          </a:solidFill>
                        </a:rPr>
                        <a:t>4</a:t>
                      </a:r>
                    </a:p>
                  </a:txBody>
                  <a:tcPr/>
                </a:tc>
                <a:tc>
                  <a:txBody>
                    <a:bodyPr/>
                    <a:lstStyle/>
                    <a:p>
                      <a:r>
                        <a:rPr lang="es-CO" sz="1400" b="0" u="none" strike="noStrike" cap="none">
                          <a:solidFill>
                            <a:schemeClr val="tx1"/>
                          </a:solidFill>
                          <a:effectLst/>
                          <a:sym typeface="Arial"/>
                        </a:rPr>
                        <a:t>11.27</a:t>
                      </a:r>
                      <a:endParaRPr lang="es-CO" dirty="0">
                        <a:solidFill>
                          <a:schemeClr val="tx1"/>
                        </a:solidFill>
                      </a:endParaRPr>
                    </a:p>
                  </a:txBody>
                  <a:tcPr/>
                </a:tc>
                <a:tc>
                  <a:txBody>
                    <a:bodyPr/>
                    <a:lstStyle/>
                    <a:p>
                      <a:r>
                        <a:rPr lang="es-CO" sz="1400" b="0" u="none" strike="noStrike" cap="none" dirty="0">
                          <a:solidFill>
                            <a:schemeClr val="tx1"/>
                          </a:solidFill>
                          <a:effectLst/>
                          <a:sym typeface="Arial"/>
                        </a:rPr>
                        <a:t>8.89 </a:t>
                      </a:r>
                      <a:endParaRPr lang="es-CO" dirty="0">
                        <a:solidFill>
                          <a:schemeClr val="tx1"/>
                        </a:solidFill>
                      </a:endParaRPr>
                    </a:p>
                  </a:txBody>
                  <a:tcPr/>
                </a:tc>
                <a:tc>
                  <a:txBody>
                    <a:bodyPr/>
                    <a:lstStyle/>
                    <a:p>
                      <a:r>
                        <a:rPr lang="es-CO" sz="1400" b="0" u="none" strike="noStrike" cap="none">
                          <a:solidFill>
                            <a:schemeClr val="tx1"/>
                          </a:solidFill>
                          <a:effectLst/>
                          <a:sym typeface="Arial"/>
                        </a:rPr>
                        <a:t>10.22 </a:t>
                      </a:r>
                      <a:endParaRPr lang="es-CO" dirty="0">
                        <a:solidFill>
                          <a:schemeClr val="tx1"/>
                        </a:solidFill>
                      </a:endParaRPr>
                    </a:p>
                  </a:txBody>
                  <a:tcPr/>
                </a:tc>
                <a:tc>
                  <a:txBody>
                    <a:bodyPr/>
                    <a:lstStyle/>
                    <a:p>
                      <a:r>
                        <a:rPr lang="es-CO" dirty="0">
                          <a:solidFill>
                            <a:schemeClr val="tx1"/>
                          </a:solidFill>
                        </a:rPr>
                        <a:t> 1.00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u="none" strike="noStrike" cap="none" dirty="0">
                          <a:solidFill>
                            <a:schemeClr val="tx1"/>
                          </a:solidFill>
                          <a:effectLst/>
                          <a:sym typeface="Arial"/>
                        </a:rPr>
                        <a:t>31.37 </a:t>
                      </a:r>
                      <a:endParaRPr lang="es-CO" dirty="0">
                        <a:solidFill>
                          <a:schemeClr val="tx1"/>
                        </a:solidFill>
                      </a:endParaRPr>
                    </a:p>
                  </a:txBody>
                  <a:tcPr/>
                </a:tc>
                <a:extLst>
                  <a:ext uri="{0D108BD9-81ED-4DB2-BD59-A6C34878D82A}">
                    <a16:rowId xmlns:a16="http://schemas.microsoft.com/office/drawing/2014/main" val="572160707"/>
                  </a:ext>
                </a:extLst>
              </a:tr>
            </a:tbl>
          </a:graphicData>
        </a:graphic>
      </p:graphicFrame>
      <p:sp>
        <p:nvSpPr>
          <p:cNvPr id="5" name="Google Shape;693;p36">
            <a:extLst>
              <a:ext uri="{FF2B5EF4-FFF2-40B4-BE49-F238E27FC236}">
                <a16:creationId xmlns:a16="http://schemas.microsoft.com/office/drawing/2014/main" id="{03DF14C5-92EE-B95A-A62C-171654DEE21F}"/>
              </a:ext>
            </a:extLst>
          </p:cNvPr>
          <p:cNvSpPr txBox="1"/>
          <p:nvPr/>
        </p:nvSpPr>
        <p:spPr>
          <a:xfrm>
            <a:off x="1460107" y="3976162"/>
            <a:ext cx="6453244" cy="5650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dk1"/>
                </a:solidFill>
                <a:latin typeface="Anaheim"/>
                <a:ea typeface="Anaheim"/>
                <a:cs typeface="Anaheim"/>
                <a:sym typeface="Anaheim"/>
              </a:rPr>
              <a:t>Coeficiente de correlación entre el año de lanzamiento y las ventas globales: </a:t>
            </a:r>
          </a:p>
          <a:p>
            <a:pPr marL="0" lvl="0" indent="0" algn="ctr" rtl="0">
              <a:spcBef>
                <a:spcPts val="0"/>
              </a:spcBef>
              <a:spcAft>
                <a:spcPts val="0"/>
              </a:spcAft>
              <a:buNone/>
            </a:pPr>
            <a:r>
              <a:rPr lang="es-CO" dirty="0">
                <a:solidFill>
                  <a:schemeClr val="dk1"/>
                </a:solidFill>
                <a:latin typeface="Anaheim"/>
                <a:ea typeface="Anaheim"/>
                <a:cs typeface="Anaheim"/>
                <a:sym typeface="Anaheim"/>
              </a:rPr>
              <a:t>-</a:t>
            </a:r>
            <a:r>
              <a:rPr lang="es-CO" b="1" dirty="0">
                <a:solidFill>
                  <a:schemeClr val="dk1"/>
                </a:solidFill>
                <a:latin typeface="Anaheim"/>
                <a:ea typeface="Anaheim"/>
                <a:cs typeface="Anaheim"/>
                <a:sym typeface="Anaheim"/>
              </a:rPr>
              <a:t>0.07473479761568629</a:t>
            </a:r>
          </a:p>
        </p:txBody>
      </p:sp>
      <p:grpSp>
        <p:nvGrpSpPr>
          <p:cNvPr id="6" name="Google Shape;3742;p61">
            <a:extLst>
              <a:ext uri="{FF2B5EF4-FFF2-40B4-BE49-F238E27FC236}">
                <a16:creationId xmlns:a16="http://schemas.microsoft.com/office/drawing/2014/main" id="{7DFB8BAC-8C3F-46D8-868C-3498659DDB40}"/>
              </a:ext>
            </a:extLst>
          </p:cNvPr>
          <p:cNvGrpSpPr/>
          <p:nvPr/>
        </p:nvGrpSpPr>
        <p:grpSpPr>
          <a:xfrm>
            <a:off x="735884" y="3834248"/>
            <a:ext cx="989530" cy="1176059"/>
            <a:chOff x="2120380" y="2199068"/>
            <a:chExt cx="936080" cy="1112534"/>
          </a:xfrm>
        </p:grpSpPr>
        <p:sp>
          <p:nvSpPr>
            <p:cNvPr id="7" name="Google Shape;3743;p61">
              <a:extLst>
                <a:ext uri="{FF2B5EF4-FFF2-40B4-BE49-F238E27FC236}">
                  <a16:creationId xmlns:a16="http://schemas.microsoft.com/office/drawing/2014/main" id="{29DE83C7-0BBF-49B1-81FC-9752E9D1CCEA}"/>
                </a:ext>
              </a:extLst>
            </p:cNvPr>
            <p:cNvSpPr/>
            <p:nvPr/>
          </p:nvSpPr>
          <p:spPr>
            <a:xfrm>
              <a:off x="2120380" y="2199068"/>
              <a:ext cx="936080" cy="1112534"/>
            </a:xfrm>
            <a:custGeom>
              <a:avLst/>
              <a:gdLst/>
              <a:ahLst/>
              <a:cxnLst/>
              <a:rect l="l" t="t" r="r" b="b"/>
              <a:pathLst>
                <a:path w="27119" h="32231" extrusionOk="0">
                  <a:moveTo>
                    <a:pt x="13484" y="0"/>
                  </a:moveTo>
                  <a:cubicBezTo>
                    <a:pt x="7770" y="0"/>
                    <a:pt x="2657" y="3609"/>
                    <a:pt x="752" y="8998"/>
                  </a:cubicBezTo>
                  <a:cubicBezTo>
                    <a:pt x="527" y="9624"/>
                    <a:pt x="351" y="10251"/>
                    <a:pt x="251" y="10877"/>
                  </a:cubicBezTo>
                  <a:cubicBezTo>
                    <a:pt x="76" y="11729"/>
                    <a:pt x="1" y="12607"/>
                    <a:pt x="1" y="13484"/>
                  </a:cubicBezTo>
                  <a:lnTo>
                    <a:pt x="1" y="31303"/>
                  </a:lnTo>
                  <a:cubicBezTo>
                    <a:pt x="1" y="31805"/>
                    <a:pt x="402" y="32231"/>
                    <a:pt x="928" y="32231"/>
                  </a:cubicBezTo>
                  <a:lnTo>
                    <a:pt x="26041" y="32231"/>
                  </a:lnTo>
                  <a:cubicBezTo>
                    <a:pt x="26567" y="32231"/>
                    <a:pt x="26968" y="31805"/>
                    <a:pt x="26968" y="31303"/>
                  </a:cubicBezTo>
                  <a:lnTo>
                    <a:pt x="26968" y="26993"/>
                  </a:lnTo>
                  <a:cubicBezTo>
                    <a:pt x="26968" y="22406"/>
                    <a:pt x="27118" y="17795"/>
                    <a:pt x="26993" y="13208"/>
                  </a:cubicBezTo>
                  <a:cubicBezTo>
                    <a:pt x="26768" y="5990"/>
                    <a:pt x="20727" y="0"/>
                    <a:pt x="13484" y="0"/>
                  </a:cubicBezTo>
                  <a:close/>
                </a:path>
              </a:pathLst>
            </a:custGeom>
            <a:solidFill>
              <a:schemeClr val="accent6"/>
            </a:solidFill>
            <a:ln>
              <a:noFill/>
            </a:ln>
            <a:effectLst>
              <a:outerShdw dist="66675" dir="3540000" algn="bl" rotWithShape="0">
                <a:schemeClr val="accent5">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44;p61">
              <a:extLst>
                <a:ext uri="{FF2B5EF4-FFF2-40B4-BE49-F238E27FC236}">
                  <a16:creationId xmlns:a16="http://schemas.microsoft.com/office/drawing/2014/main" id="{1EF38E41-5BF1-6C2D-624C-97C84FD7AE19}"/>
                </a:ext>
              </a:extLst>
            </p:cNvPr>
            <p:cNvSpPr/>
            <p:nvPr/>
          </p:nvSpPr>
          <p:spPr>
            <a:xfrm>
              <a:off x="2155862" y="2231064"/>
              <a:ext cx="867735" cy="1048538"/>
            </a:xfrm>
            <a:custGeom>
              <a:avLst/>
              <a:gdLst/>
              <a:ahLst/>
              <a:cxnLst/>
              <a:rect l="l" t="t" r="r" b="b"/>
              <a:pathLst>
                <a:path w="25139" h="30377" extrusionOk="0">
                  <a:moveTo>
                    <a:pt x="12557" y="0"/>
                  </a:moveTo>
                  <a:cubicBezTo>
                    <a:pt x="7093" y="0"/>
                    <a:pt x="2431" y="3509"/>
                    <a:pt x="727" y="8396"/>
                  </a:cubicBezTo>
                  <a:cubicBezTo>
                    <a:pt x="526" y="8948"/>
                    <a:pt x="351" y="9549"/>
                    <a:pt x="251" y="10151"/>
                  </a:cubicBezTo>
                  <a:cubicBezTo>
                    <a:pt x="75" y="10928"/>
                    <a:pt x="0" y="11730"/>
                    <a:pt x="0" y="12557"/>
                  </a:cubicBezTo>
                  <a:lnTo>
                    <a:pt x="0" y="30376"/>
                  </a:lnTo>
                  <a:lnTo>
                    <a:pt x="25138" y="30376"/>
                  </a:lnTo>
                  <a:lnTo>
                    <a:pt x="25138" y="12557"/>
                  </a:lnTo>
                  <a:cubicBezTo>
                    <a:pt x="25138" y="11905"/>
                    <a:pt x="25063" y="11254"/>
                    <a:pt x="24963" y="10602"/>
                  </a:cubicBezTo>
                  <a:cubicBezTo>
                    <a:pt x="24963" y="10552"/>
                    <a:pt x="24963" y="10502"/>
                    <a:pt x="24938" y="10452"/>
                  </a:cubicBezTo>
                  <a:cubicBezTo>
                    <a:pt x="24913" y="10276"/>
                    <a:pt x="24887" y="10101"/>
                    <a:pt x="24837" y="9925"/>
                  </a:cubicBezTo>
                  <a:cubicBezTo>
                    <a:pt x="24837" y="9875"/>
                    <a:pt x="24837" y="9825"/>
                    <a:pt x="24812" y="9775"/>
                  </a:cubicBezTo>
                  <a:cubicBezTo>
                    <a:pt x="24787" y="9599"/>
                    <a:pt x="24737" y="9449"/>
                    <a:pt x="24687" y="9274"/>
                  </a:cubicBezTo>
                  <a:cubicBezTo>
                    <a:pt x="24687" y="9223"/>
                    <a:pt x="24662" y="9173"/>
                    <a:pt x="24637" y="9123"/>
                  </a:cubicBezTo>
                  <a:cubicBezTo>
                    <a:pt x="24587" y="8948"/>
                    <a:pt x="24537" y="8797"/>
                    <a:pt x="24486" y="8622"/>
                  </a:cubicBezTo>
                  <a:cubicBezTo>
                    <a:pt x="24486" y="8572"/>
                    <a:pt x="24461" y="8522"/>
                    <a:pt x="24436" y="8472"/>
                  </a:cubicBezTo>
                  <a:cubicBezTo>
                    <a:pt x="24386" y="8321"/>
                    <a:pt x="24336" y="8146"/>
                    <a:pt x="24261" y="7995"/>
                  </a:cubicBezTo>
                  <a:cubicBezTo>
                    <a:pt x="24236" y="7945"/>
                    <a:pt x="24236" y="7895"/>
                    <a:pt x="24211" y="7845"/>
                  </a:cubicBezTo>
                  <a:cubicBezTo>
                    <a:pt x="23559" y="6266"/>
                    <a:pt x="22632" y="4863"/>
                    <a:pt x="21454" y="3685"/>
                  </a:cubicBezTo>
                  <a:cubicBezTo>
                    <a:pt x="21379" y="3609"/>
                    <a:pt x="21303" y="3534"/>
                    <a:pt x="21228" y="3459"/>
                  </a:cubicBezTo>
                  <a:cubicBezTo>
                    <a:pt x="21078" y="3309"/>
                    <a:pt x="20902" y="3183"/>
                    <a:pt x="20752" y="3033"/>
                  </a:cubicBezTo>
                  <a:cubicBezTo>
                    <a:pt x="18547" y="1153"/>
                    <a:pt x="15689" y="0"/>
                    <a:pt x="12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45;p61">
              <a:extLst>
                <a:ext uri="{FF2B5EF4-FFF2-40B4-BE49-F238E27FC236}">
                  <a16:creationId xmlns:a16="http://schemas.microsoft.com/office/drawing/2014/main" id="{61A91287-0D7C-48C2-6166-EF97993E75A0}"/>
                </a:ext>
              </a:extLst>
            </p:cNvPr>
            <p:cNvSpPr/>
            <p:nvPr/>
          </p:nvSpPr>
          <p:spPr>
            <a:xfrm>
              <a:off x="2164491" y="2505294"/>
              <a:ext cx="71831" cy="115081"/>
            </a:xfrm>
            <a:custGeom>
              <a:avLst/>
              <a:gdLst/>
              <a:ahLst/>
              <a:cxnLst/>
              <a:rect l="l" t="t" r="r" b="b"/>
              <a:pathLst>
                <a:path w="2081" h="3334" extrusionOk="0">
                  <a:moveTo>
                    <a:pt x="2081" y="0"/>
                  </a:moveTo>
                  <a:lnTo>
                    <a:pt x="477" y="451"/>
                  </a:lnTo>
                  <a:cubicBezTo>
                    <a:pt x="276" y="1003"/>
                    <a:pt x="101" y="1604"/>
                    <a:pt x="1" y="2206"/>
                  </a:cubicBezTo>
                  <a:lnTo>
                    <a:pt x="928" y="3334"/>
                  </a:lnTo>
                  <a:lnTo>
                    <a:pt x="2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46;p61">
              <a:extLst>
                <a:ext uri="{FF2B5EF4-FFF2-40B4-BE49-F238E27FC236}">
                  <a16:creationId xmlns:a16="http://schemas.microsoft.com/office/drawing/2014/main" id="{1426D1CD-79F7-D7C3-8D14-8CE4B313FA66}"/>
                </a:ext>
              </a:extLst>
            </p:cNvPr>
            <p:cNvSpPr/>
            <p:nvPr/>
          </p:nvSpPr>
          <p:spPr>
            <a:xfrm>
              <a:off x="2862610" y="2911341"/>
              <a:ext cx="139313" cy="125126"/>
            </a:xfrm>
            <a:custGeom>
              <a:avLst/>
              <a:gdLst/>
              <a:ahLst/>
              <a:cxnLst/>
              <a:rect l="l" t="t" r="r" b="b"/>
              <a:pathLst>
                <a:path w="4036" h="3625" extrusionOk="0">
                  <a:moveTo>
                    <a:pt x="2503" y="0"/>
                  </a:moveTo>
                  <a:cubicBezTo>
                    <a:pt x="1959" y="0"/>
                    <a:pt x="1413" y="194"/>
                    <a:pt x="978" y="592"/>
                  </a:cubicBezTo>
                  <a:cubicBezTo>
                    <a:pt x="101" y="1369"/>
                    <a:pt x="0" y="2697"/>
                    <a:pt x="677" y="3625"/>
                  </a:cubicBezTo>
                  <a:lnTo>
                    <a:pt x="4036" y="592"/>
                  </a:lnTo>
                  <a:cubicBezTo>
                    <a:pt x="3606" y="201"/>
                    <a:pt x="3056"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47;p61">
              <a:extLst>
                <a:ext uri="{FF2B5EF4-FFF2-40B4-BE49-F238E27FC236}">
                  <a16:creationId xmlns:a16="http://schemas.microsoft.com/office/drawing/2014/main" id="{BAEBD7DB-5F9C-DE96-82E6-9F1513B7A681}"/>
                </a:ext>
              </a:extLst>
            </p:cNvPr>
            <p:cNvSpPr/>
            <p:nvPr/>
          </p:nvSpPr>
          <p:spPr>
            <a:xfrm>
              <a:off x="2464676" y="2268203"/>
              <a:ext cx="164407" cy="112562"/>
            </a:xfrm>
            <a:custGeom>
              <a:avLst/>
              <a:gdLst/>
              <a:ahLst/>
              <a:cxnLst/>
              <a:rect l="l" t="t" r="r" b="b"/>
              <a:pathLst>
                <a:path w="4763" h="3261" extrusionOk="0">
                  <a:moveTo>
                    <a:pt x="3609" y="0"/>
                  </a:moveTo>
                  <a:cubicBezTo>
                    <a:pt x="3593" y="0"/>
                    <a:pt x="3576" y="1"/>
                    <a:pt x="3559" y="2"/>
                  </a:cubicBezTo>
                  <a:cubicBezTo>
                    <a:pt x="3309" y="27"/>
                    <a:pt x="3108" y="152"/>
                    <a:pt x="2933" y="303"/>
                  </a:cubicBezTo>
                  <a:cubicBezTo>
                    <a:pt x="2281" y="904"/>
                    <a:pt x="2081" y="1832"/>
                    <a:pt x="1905" y="2684"/>
                  </a:cubicBezTo>
                  <a:cubicBezTo>
                    <a:pt x="1855" y="2308"/>
                    <a:pt x="1730" y="1957"/>
                    <a:pt x="1554" y="1606"/>
                  </a:cubicBezTo>
                  <a:cubicBezTo>
                    <a:pt x="1454" y="1406"/>
                    <a:pt x="1329" y="1205"/>
                    <a:pt x="1128" y="1155"/>
                  </a:cubicBezTo>
                  <a:cubicBezTo>
                    <a:pt x="1087" y="1143"/>
                    <a:pt x="1046" y="1137"/>
                    <a:pt x="1006" y="1137"/>
                  </a:cubicBezTo>
                  <a:cubicBezTo>
                    <a:pt x="708" y="1137"/>
                    <a:pt x="459" y="1444"/>
                    <a:pt x="326" y="1731"/>
                  </a:cubicBezTo>
                  <a:cubicBezTo>
                    <a:pt x="126" y="2208"/>
                    <a:pt x="26" y="2734"/>
                    <a:pt x="1" y="3260"/>
                  </a:cubicBezTo>
                  <a:lnTo>
                    <a:pt x="4712" y="3260"/>
                  </a:lnTo>
                  <a:cubicBezTo>
                    <a:pt x="4762" y="2659"/>
                    <a:pt x="4737" y="2057"/>
                    <a:pt x="4662" y="1456"/>
                  </a:cubicBezTo>
                  <a:cubicBezTo>
                    <a:pt x="4637" y="1105"/>
                    <a:pt x="4562" y="779"/>
                    <a:pt x="4387" y="478"/>
                  </a:cubicBezTo>
                  <a:cubicBezTo>
                    <a:pt x="4220" y="217"/>
                    <a:pt x="3918" y="0"/>
                    <a:pt x="3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48;p61">
              <a:extLst>
                <a:ext uri="{FF2B5EF4-FFF2-40B4-BE49-F238E27FC236}">
                  <a16:creationId xmlns:a16="http://schemas.microsoft.com/office/drawing/2014/main" id="{0AF355BC-87E0-F098-87E9-3620B045F8FA}"/>
                </a:ext>
              </a:extLst>
            </p:cNvPr>
            <p:cNvSpPr/>
            <p:nvPr/>
          </p:nvSpPr>
          <p:spPr>
            <a:xfrm>
              <a:off x="2840968" y="2729269"/>
              <a:ext cx="164407" cy="112562"/>
            </a:xfrm>
            <a:custGeom>
              <a:avLst/>
              <a:gdLst/>
              <a:ahLst/>
              <a:cxnLst/>
              <a:rect l="l" t="t" r="r" b="b"/>
              <a:pathLst>
                <a:path w="4763" h="3261" extrusionOk="0">
                  <a:moveTo>
                    <a:pt x="3610" y="1"/>
                  </a:moveTo>
                  <a:cubicBezTo>
                    <a:pt x="3593" y="1"/>
                    <a:pt x="3576" y="1"/>
                    <a:pt x="3560" y="2"/>
                  </a:cubicBezTo>
                  <a:cubicBezTo>
                    <a:pt x="3309" y="28"/>
                    <a:pt x="3109" y="153"/>
                    <a:pt x="2933" y="303"/>
                  </a:cubicBezTo>
                  <a:cubicBezTo>
                    <a:pt x="2282" y="905"/>
                    <a:pt x="2081" y="1832"/>
                    <a:pt x="1906" y="2684"/>
                  </a:cubicBezTo>
                  <a:cubicBezTo>
                    <a:pt x="1830" y="2308"/>
                    <a:pt x="1730" y="1957"/>
                    <a:pt x="1555" y="1607"/>
                  </a:cubicBezTo>
                  <a:cubicBezTo>
                    <a:pt x="1454" y="1431"/>
                    <a:pt x="1329" y="1206"/>
                    <a:pt x="1129" y="1155"/>
                  </a:cubicBezTo>
                  <a:cubicBezTo>
                    <a:pt x="1087" y="1144"/>
                    <a:pt x="1046" y="1138"/>
                    <a:pt x="1007" y="1138"/>
                  </a:cubicBezTo>
                  <a:cubicBezTo>
                    <a:pt x="709" y="1138"/>
                    <a:pt x="459" y="1447"/>
                    <a:pt x="327" y="1757"/>
                  </a:cubicBezTo>
                  <a:cubicBezTo>
                    <a:pt x="126" y="2233"/>
                    <a:pt x="1" y="2734"/>
                    <a:pt x="1" y="3261"/>
                  </a:cubicBezTo>
                  <a:lnTo>
                    <a:pt x="4713" y="3261"/>
                  </a:lnTo>
                  <a:cubicBezTo>
                    <a:pt x="4763" y="2659"/>
                    <a:pt x="4738" y="2058"/>
                    <a:pt x="4663" y="1456"/>
                  </a:cubicBezTo>
                  <a:cubicBezTo>
                    <a:pt x="4637" y="1105"/>
                    <a:pt x="4562" y="779"/>
                    <a:pt x="4387" y="479"/>
                  </a:cubicBezTo>
                  <a:cubicBezTo>
                    <a:pt x="4220" y="217"/>
                    <a:pt x="3918" y="1"/>
                    <a:pt x="3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49;p61">
              <a:extLst>
                <a:ext uri="{FF2B5EF4-FFF2-40B4-BE49-F238E27FC236}">
                  <a16:creationId xmlns:a16="http://schemas.microsoft.com/office/drawing/2014/main" id="{7CC53BAF-E25D-E207-6940-56CEE3209923}"/>
                </a:ext>
              </a:extLst>
            </p:cNvPr>
            <p:cNvSpPr/>
            <p:nvPr/>
          </p:nvSpPr>
          <p:spPr>
            <a:xfrm>
              <a:off x="2943929" y="2591791"/>
              <a:ext cx="73557" cy="32895"/>
            </a:xfrm>
            <a:custGeom>
              <a:avLst/>
              <a:gdLst/>
              <a:ahLst/>
              <a:cxnLst/>
              <a:rect l="l" t="t" r="r" b="b"/>
              <a:pathLst>
                <a:path w="2131" h="953" extrusionOk="0">
                  <a:moveTo>
                    <a:pt x="2106" y="1"/>
                  </a:moveTo>
                  <a:lnTo>
                    <a:pt x="50" y="803"/>
                  </a:lnTo>
                  <a:cubicBezTo>
                    <a:pt x="25" y="803"/>
                    <a:pt x="25" y="828"/>
                    <a:pt x="0" y="853"/>
                  </a:cubicBezTo>
                  <a:cubicBezTo>
                    <a:pt x="0" y="853"/>
                    <a:pt x="0" y="878"/>
                    <a:pt x="0" y="903"/>
                  </a:cubicBezTo>
                  <a:cubicBezTo>
                    <a:pt x="25" y="928"/>
                    <a:pt x="76" y="953"/>
                    <a:pt x="101" y="953"/>
                  </a:cubicBezTo>
                  <a:lnTo>
                    <a:pt x="2131" y="151"/>
                  </a:lnTo>
                  <a:cubicBezTo>
                    <a:pt x="2131" y="101"/>
                    <a:pt x="2131" y="5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50;p61">
              <a:extLst>
                <a:ext uri="{FF2B5EF4-FFF2-40B4-BE49-F238E27FC236}">
                  <a16:creationId xmlns:a16="http://schemas.microsoft.com/office/drawing/2014/main" id="{432C31B4-F91C-89C9-5A2E-CDEA006725AD}"/>
                </a:ext>
              </a:extLst>
            </p:cNvPr>
            <p:cNvSpPr/>
            <p:nvPr/>
          </p:nvSpPr>
          <p:spPr>
            <a:xfrm>
              <a:off x="2935266" y="2568424"/>
              <a:ext cx="77906" cy="34656"/>
            </a:xfrm>
            <a:custGeom>
              <a:avLst/>
              <a:gdLst/>
              <a:ahLst/>
              <a:cxnLst/>
              <a:rect l="l" t="t" r="r" b="b"/>
              <a:pathLst>
                <a:path w="2257" h="1004" extrusionOk="0">
                  <a:moveTo>
                    <a:pt x="2231" y="1"/>
                  </a:moveTo>
                  <a:lnTo>
                    <a:pt x="51" y="853"/>
                  </a:lnTo>
                  <a:cubicBezTo>
                    <a:pt x="26" y="853"/>
                    <a:pt x="26" y="878"/>
                    <a:pt x="26" y="878"/>
                  </a:cubicBezTo>
                  <a:cubicBezTo>
                    <a:pt x="1" y="903"/>
                    <a:pt x="1" y="928"/>
                    <a:pt x="1" y="953"/>
                  </a:cubicBezTo>
                  <a:cubicBezTo>
                    <a:pt x="26" y="978"/>
                    <a:pt x="76" y="1003"/>
                    <a:pt x="101" y="1003"/>
                  </a:cubicBezTo>
                  <a:lnTo>
                    <a:pt x="2256" y="151"/>
                  </a:lnTo>
                  <a:cubicBezTo>
                    <a:pt x="2256" y="101"/>
                    <a:pt x="2256" y="51"/>
                    <a:pt x="2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51;p61">
              <a:extLst>
                <a:ext uri="{FF2B5EF4-FFF2-40B4-BE49-F238E27FC236}">
                  <a16:creationId xmlns:a16="http://schemas.microsoft.com/office/drawing/2014/main" id="{42DCF9C7-BC15-52CF-352F-3216C2088406}"/>
                </a:ext>
              </a:extLst>
            </p:cNvPr>
            <p:cNvSpPr/>
            <p:nvPr/>
          </p:nvSpPr>
          <p:spPr>
            <a:xfrm>
              <a:off x="2926637" y="2545954"/>
              <a:ext cx="81323" cy="35001"/>
            </a:xfrm>
            <a:custGeom>
              <a:avLst/>
              <a:gdLst/>
              <a:ahLst/>
              <a:cxnLst/>
              <a:rect l="l" t="t" r="r" b="b"/>
              <a:pathLst>
                <a:path w="2356" h="1014" extrusionOk="0">
                  <a:moveTo>
                    <a:pt x="2306" y="0"/>
                  </a:moveTo>
                  <a:lnTo>
                    <a:pt x="75" y="877"/>
                  </a:lnTo>
                  <a:cubicBezTo>
                    <a:pt x="50" y="877"/>
                    <a:pt x="25" y="902"/>
                    <a:pt x="25" y="902"/>
                  </a:cubicBezTo>
                  <a:cubicBezTo>
                    <a:pt x="0" y="928"/>
                    <a:pt x="0" y="953"/>
                    <a:pt x="25" y="978"/>
                  </a:cubicBezTo>
                  <a:cubicBezTo>
                    <a:pt x="25" y="995"/>
                    <a:pt x="50" y="1013"/>
                    <a:pt x="83" y="1013"/>
                  </a:cubicBezTo>
                  <a:cubicBezTo>
                    <a:pt x="96" y="1013"/>
                    <a:pt x="111" y="1010"/>
                    <a:pt x="125" y="1003"/>
                  </a:cubicBezTo>
                  <a:lnTo>
                    <a:pt x="2356" y="151"/>
                  </a:lnTo>
                  <a:cubicBezTo>
                    <a:pt x="2356" y="100"/>
                    <a:pt x="2331" y="50"/>
                    <a:pt x="2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52;p61">
              <a:extLst>
                <a:ext uri="{FF2B5EF4-FFF2-40B4-BE49-F238E27FC236}">
                  <a16:creationId xmlns:a16="http://schemas.microsoft.com/office/drawing/2014/main" id="{B00CB3FC-60D9-07EE-DFF2-5BB6FFFBC011}"/>
                </a:ext>
              </a:extLst>
            </p:cNvPr>
            <p:cNvSpPr/>
            <p:nvPr/>
          </p:nvSpPr>
          <p:spPr>
            <a:xfrm>
              <a:off x="2918836" y="2523450"/>
              <a:ext cx="82221" cy="35864"/>
            </a:xfrm>
            <a:custGeom>
              <a:avLst/>
              <a:gdLst/>
              <a:ahLst/>
              <a:cxnLst/>
              <a:rect l="l" t="t" r="r" b="b"/>
              <a:pathLst>
                <a:path w="2382" h="1039" extrusionOk="0">
                  <a:moveTo>
                    <a:pt x="2331" y="1"/>
                  </a:moveTo>
                  <a:lnTo>
                    <a:pt x="51" y="903"/>
                  </a:lnTo>
                  <a:cubicBezTo>
                    <a:pt x="26" y="903"/>
                    <a:pt x="0" y="928"/>
                    <a:pt x="0" y="928"/>
                  </a:cubicBezTo>
                  <a:cubicBezTo>
                    <a:pt x="0" y="953"/>
                    <a:pt x="0" y="978"/>
                    <a:pt x="0" y="1003"/>
                  </a:cubicBezTo>
                  <a:cubicBezTo>
                    <a:pt x="18" y="1021"/>
                    <a:pt x="36" y="1039"/>
                    <a:pt x="63" y="1039"/>
                  </a:cubicBezTo>
                  <a:cubicBezTo>
                    <a:pt x="74" y="1039"/>
                    <a:pt x="86" y="1035"/>
                    <a:pt x="101" y="1028"/>
                  </a:cubicBezTo>
                  <a:lnTo>
                    <a:pt x="2381" y="151"/>
                  </a:lnTo>
                  <a:cubicBezTo>
                    <a:pt x="2381" y="101"/>
                    <a:pt x="2356" y="51"/>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53;p61">
              <a:extLst>
                <a:ext uri="{FF2B5EF4-FFF2-40B4-BE49-F238E27FC236}">
                  <a16:creationId xmlns:a16="http://schemas.microsoft.com/office/drawing/2014/main" id="{B9AAF310-44D3-57A8-795C-A457461D6E7F}"/>
                </a:ext>
              </a:extLst>
            </p:cNvPr>
            <p:cNvSpPr/>
            <p:nvPr/>
          </p:nvSpPr>
          <p:spPr>
            <a:xfrm>
              <a:off x="2910173" y="2501808"/>
              <a:ext cx="83084" cy="35864"/>
            </a:xfrm>
            <a:custGeom>
              <a:avLst/>
              <a:gdLst/>
              <a:ahLst/>
              <a:cxnLst/>
              <a:rect l="l" t="t" r="r" b="b"/>
              <a:pathLst>
                <a:path w="2407" h="1039" extrusionOk="0">
                  <a:moveTo>
                    <a:pt x="2357" y="1"/>
                  </a:moveTo>
                  <a:lnTo>
                    <a:pt x="51" y="903"/>
                  </a:lnTo>
                  <a:cubicBezTo>
                    <a:pt x="26" y="903"/>
                    <a:pt x="26" y="903"/>
                    <a:pt x="1" y="928"/>
                  </a:cubicBezTo>
                  <a:cubicBezTo>
                    <a:pt x="1" y="953"/>
                    <a:pt x="1" y="978"/>
                    <a:pt x="1" y="1003"/>
                  </a:cubicBezTo>
                  <a:cubicBezTo>
                    <a:pt x="19" y="1021"/>
                    <a:pt x="49" y="1039"/>
                    <a:pt x="74" y="1039"/>
                  </a:cubicBezTo>
                  <a:cubicBezTo>
                    <a:pt x="84" y="1039"/>
                    <a:pt x="94" y="1036"/>
                    <a:pt x="101" y="1029"/>
                  </a:cubicBezTo>
                  <a:lnTo>
                    <a:pt x="2407" y="151"/>
                  </a:lnTo>
                  <a:cubicBezTo>
                    <a:pt x="2382" y="101"/>
                    <a:pt x="2382" y="51"/>
                    <a:pt x="2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54;p61">
              <a:extLst>
                <a:ext uri="{FF2B5EF4-FFF2-40B4-BE49-F238E27FC236}">
                  <a16:creationId xmlns:a16="http://schemas.microsoft.com/office/drawing/2014/main" id="{3DBC06DD-394B-7BB1-DAF4-6E245505B311}"/>
                </a:ext>
              </a:extLst>
            </p:cNvPr>
            <p:cNvSpPr/>
            <p:nvPr/>
          </p:nvSpPr>
          <p:spPr>
            <a:xfrm>
              <a:off x="2155862" y="3063246"/>
              <a:ext cx="23368" cy="42422"/>
            </a:xfrm>
            <a:custGeom>
              <a:avLst/>
              <a:gdLst/>
              <a:ahLst/>
              <a:cxnLst/>
              <a:rect l="l" t="t" r="r" b="b"/>
              <a:pathLst>
                <a:path w="677" h="1229" extrusionOk="0">
                  <a:moveTo>
                    <a:pt x="652" y="1"/>
                  </a:moveTo>
                  <a:cubicBezTo>
                    <a:pt x="602" y="1"/>
                    <a:pt x="577" y="1"/>
                    <a:pt x="551" y="26"/>
                  </a:cubicBezTo>
                  <a:lnTo>
                    <a:pt x="0" y="928"/>
                  </a:lnTo>
                  <a:lnTo>
                    <a:pt x="0" y="1229"/>
                  </a:lnTo>
                  <a:lnTo>
                    <a:pt x="677" y="126"/>
                  </a:lnTo>
                  <a:cubicBezTo>
                    <a:pt x="677" y="101"/>
                    <a:pt x="677" y="76"/>
                    <a:pt x="677" y="51"/>
                  </a:cubicBezTo>
                  <a:cubicBezTo>
                    <a:pt x="677" y="51"/>
                    <a:pt x="677" y="26"/>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55;p61">
              <a:extLst>
                <a:ext uri="{FF2B5EF4-FFF2-40B4-BE49-F238E27FC236}">
                  <a16:creationId xmlns:a16="http://schemas.microsoft.com/office/drawing/2014/main" id="{3208F5D3-757B-B465-9CDB-437BB1B288FA}"/>
                </a:ext>
              </a:extLst>
            </p:cNvPr>
            <p:cNvSpPr/>
            <p:nvPr/>
          </p:nvSpPr>
          <p:spPr>
            <a:xfrm>
              <a:off x="2155862" y="3075016"/>
              <a:ext cx="43285" cy="75662"/>
            </a:xfrm>
            <a:custGeom>
              <a:avLst/>
              <a:gdLst/>
              <a:ahLst/>
              <a:cxnLst/>
              <a:rect l="l" t="t" r="r" b="b"/>
              <a:pathLst>
                <a:path w="1254" h="2192" extrusionOk="0">
                  <a:moveTo>
                    <a:pt x="1190" y="0"/>
                  </a:moveTo>
                  <a:cubicBezTo>
                    <a:pt x="1163" y="0"/>
                    <a:pt x="1146" y="18"/>
                    <a:pt x="1128" y="36"/>
                  </a:cubicBezTo>
                  <a:lnTo>
                    <a:pt x="0" y="1890"/>
                  </a:lnTo>
                  <a:lnTo>
                    <a:pt x="0" y="2191"/>
                  </a:lnTo>
                  <a:lnTo>
                    <a:pt x="1253" y="136"/>
                  </a:lnTo>
                  <a:cubicBezTo>
                    <a:pt x="1253" y="111"/>
                    <a:pt x="1253" y="86"/>
                    <a:pt x="1253" y="61"/>
                  </a:cubicBezTo>
                  <a:cubicBezTo>
                    <a:pt x="1253" y="36"/>
                    <a:pt x="1253" y="36"/>
                    <a:pt x="1228" y="11"/>
                  </a:cubicBezTo>
                  <a:cubicBezTo>
                    <a:pt x="1214" y="3"/>
                    <a:pt x="1201" y="0"/>
                    <a:pt x="1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6;p61">
              <a:extLst>
                <a:ext uri="{FF2B5EF4-FFF2-40B4-BE49-F238E27FC236}">
                  <a16:creationId xmlns:a16="http://schemas.microsoft.com/office/drawing/2014/main" id="{A6EAD73E-C993-8D0D-73C0-B63421BA6157}"/>
                </a:ext>
              </a:extLst>
            </p:cNvPr>
            <p:cNvSpPr/>
            <p:nvPr/>
          </p:nvSpPr>
          <p:spPr>
            <a:xfrm>
              <a:off x="2155862" y="3087131"/>
              <a:ext cx="64030" cy="108523"/>
            </a:xfrm>
            <a:custGeom>
              <a:avLst/>
              <a:gdLst/>
              <a:ahLst/>
              <a:cxnLst/>
              <a:rect l="l" t="t" r="r" b="b"/>
              <a:pathLst>
                <a:path w="1855" h="3144" extrusionOk="0">
                  <a:moveTo>
                    <a:pt x="1777" y="0"/>
                  </a:moveTo>
                  <a:cubicBezTo>
                    <a:pt x="1752" y="0"/>
                    <a:pt x="1722" y="18"/>
                    <a:pt x="1704" y="36"/>
                  </a:cubicBezTo>
                  <a:lnTo>
                    <a:pt x="0" y="2868"/>
                  </a:lnTo>
                  <a:lnTo>
                    <a:pt x="0" y="3143"/>
                  </a:lnTo>
                  <a:lnTo>
                    <a:pt x="1830" y="111"/>
                  </a:lnTo>
                  <a:cubicBezTo>
                    <a:pt x="1830" y="111"/>
                    <a:pt x="1855" y="86"/>
                    <a:pt x="1830" y="61"/>
                  </a:cubicBezTo>
                  <a:cubicBezTo>
                    <a:pt x="1830" y="36"/>
                    <a:pt x="1830" y="36"/>
                    <a:pt x="1805" y="10"/>
                  </a:cubicBezTo>
                  <a:cubicBezTo>
                    <a:pt x="1797" y="3"/>
                    <a:pt x="1788"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57;p61">
              <a:extLst>
                <a:ext uri="{FF2B5EF4-FFF2-40B4-BE49-F238E27FC236}">
                  <a16:creationId xmlns:a16="http://schemas.microsoft.com/office/drawing/2014/main" id="{CA347BC9-3FE2-A540-36C9-0BE55D9FB504}"/>
                </a:ext>
              </a:extLst>
            </p:cNvPr>
            <p:cNvSpPr/>
            <p:nvPr/>
          </p:nvSpPr>
          <p:spPr>
            <a:xfrm>
              <a:off x="2155862" y="3099212"/>
              <a:ext cx="83947" cy="142281"/>
            </a:xfrm>
            <a:custGeom>
              <a:avLst/>
              <a:gdLst/>
              <a:ahLst/>
              <a:cxnLst/>
              <a:rect l="l" t="t" r="r" b="b"/>
              <a:pathLst>
                <a:path w="2432" h="4122" extrusionOk="0">
                  <a:moveTo>
                    <a:pt x="2354" y="1"/>
                  </a:moveTo>
                  <a:cubicBezTo>
                    <a:pt x="2329" y="1"/>
                    <a:pt x="2299" y="19"/>
                    <a:pt x="2281" y="36"/>
                  </a:cubicBezTo>
                  <a:lnTo>
                    <a:pt x="0" y="3821"/>
                  </a:lnTo>
                  <a:lnTo>
                    <a:pt x="0" y="4122"/>
                  </a:lnTo>
                  <a:lnTo>
                    <a:pt x="2406" y="112"/>
                  </a:lnTo>
                  <a:cubicBezTo>
                    <a:pt x="2431" y="112"/>
                    <a:pt x="2431" y="87"/>
                    <a:pt x="2406" y="61"/>
                  </a:cubicBezTo>
                  <a:cubicBezTo>
                    <a:pt x="2406" y="36"/>
                    <a:pt x="2406" y="36"/>
                    <a:pt x="2381" y="11"/>
                  </a:cubicBezTo>
                  <a:cubicBezTo>
                    <a:pt x="2374" y="4"/>
                    <a:pt x="2364" y="1"/>
                    <a:pt x="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58;p61">
              <a:extLst>
                <a:ext uri="{FF2B5EF4-FFF2-40B4-BE49-F238E27FC236}">
                  <a16:creationId xmlns:a16="http://schemas.microsoft.com/office/drawing/2014/main" id="{97125053-4845-829A-F03C-E9E5D2269016}"/>
                </a:ext>
              </a:extLst>
            </p:cNvPr>
            <p:cNvSpPr/>
            <p:nvPr/>
          </p:nvSpPr>
          <p:spPr>
            <a:xfrm>
              <a:off x="2155862" y="3111327"/>
              <a:ext cx="103829" cy="168238"/>
            </a:xfrm>
            <a:custGeom>
              <a:avLst/>
              <a:gdLst/>
              <a:ahLst/>
              <a:cxnLst/>
              <a:rect l="l" t="t" r="r" b="b"/>
              <a:pathLst>
                <a:path w="3008" h="4874" extrusionOk="0">
                  <a:moveTo>
                    <a:pt x="2930" y="1"/>
                  </a:moveTo>
                  <a:cubicBezTo>
                    <a:pt x="2905" y="1"/>
                    <a:pt x="2875" y="19"/>
                    <a:pt x="2857" y="36"/>
                  </a:cubicBezTo>
                  <a:lnTo>
                    <a:pt x="0" y="4773"/>
                  </a:lnTo>
                  <a:lnTo>
                    <a:pt x="0" y="4873"/>
                  </a:lnTo>
                  <a:lnTo>
                    <a:pt x="125" y="4873"/>
                  </a:lnTo>
                  <a:lnTo>
                    <a:pt x="2983" y="112"/>
                  </a:lnTo>
                  <a:cubicBezTo>
                    <a:pt x="3008" y="86"/>
                    <a:pt x="3008" y="86"/>
                    <a:pt x="2983" y="61"/>
                  </a:cubicBezTo>
                  <a:cubicBezTo>
                    <a:pt x="2983" y="36"/>
                    <a:pt x="2983" y="11"/>
                    <a:pt x="2958" y="11"/>
                  </a:cubicBezTo>
                  <a:cubicBezTo>
                    <a:pt x="2950" y="4"/>
                    <a:pt x="2941" y="1"/>
                    <a:pt x="2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9;p61">
              <a:extLst>
                <a:ext uri="{FF2B5EF4-FFF2-40B4-BE49-F238E27FC236}">
                  <a16:creationId xmlns:a16="http://schemas.microsoft.com/office/drawing/2014/main" id="{166B1AEA-02E6-BD98-29B4-831D89826BCB}"/>
                </a:ext>
              </a:extLst>
            </p:cNvPr>
            <p:cNvSpPr/>
            <p:nvPr/>
          </p:nvSpPr>
          <p:spPr>
            <a:xfrm>
              <a:off x="2269178" y="2367748"/>
              <a:ext cx="673954" cy="911849"/>
            </a:xfrm>
            <a:custGeom>
              <a:avLst/>
              <a:gdLst/>
              <a:ahLst/>
              <a:cxnLst/>
              <a:rect l="l" t="t" r="r" b="b"/>
              <a:pathLst>
                <a:path w="19525" h="26417" extrusionOk="0">
                  <a:moveTo>
                    <a:pt x="4512" y="0"/>
                  </a:moveTo>
                  <a:lnTo>
                    <a:pt x="0" y="1429"/>
                  </a:lnTo>
                  <a:lnTo>
                    <a:pt x="0" y="26416"/>
                  </a:lnTo>
                  <a:lnTo>
                    <a:pt x="19524" y="26416"/>
                  </a:lnTo>
                  <a:lnTo>
                    <a:pt x="19524" y="21655"/>
                  </a:lnTo>
                  <a:lnTo>
                    <a:pt x="17695" y="18898"/>
                  </a:lnTo>
                  <a:lnTo>
                    <a:pt x="17645" y="426"/>
                  </a:lnTo>
                  <a:lnTo>
                    <a:pt x="176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0;p61">
              <a:extLst>
                <a:ext uri="{FF2B5EF4-FFF2-40B4-BE49-F238E27FC236}">
                  <a16:creationId xmlns:a16="http://schemas.microsoft.com/office/drawing/2014/main" id="{B142E96E-4CCE-6784-3DC6-E9564A1F87A9}"/>
                </a:ext>
              </a:extLst>
            </p:cNvPr>
            <p:cNvSpPr/>
            <p:nvPr/>
          </p:nvSpPr>
          <p:spPr>
            <a:xfrm>
              <a:off x="2430091" y="2367748"/>
              <a:ext cx="513034" cy="911849"/>
            </a:xfrm>
            <a:custGeom>
              <a:avLst/>
              <a:gdLst/>
              <a:ahLst/>
              <a:cxnLst/>
              <a:rect l="l" t="t" r="r" b="b"/>
              <a:pathLst>
                <a:path w="14863" h="26417" extrusionOk="0">
                  <a:moveTo>
                    <a:pt x="0" y="0"/>
                  </a:moveTo>
                  <a:lnTo>
                    <a:pt x="0" y="19374"/>
                  </a:lnTo>
                  <a:lnTo>
                    <a:pt x="1103" y="22181"/>
                  </a:lnTo>
                  <a:lnTo>
                    <a:pt x="1103" y="26416"/>
                  </a:lnTo>
                  <a:lnTo>
                    <a:pt x="14862" y="26416"/>
                  </a:lnTo>
                  <a:lnTo>
                    <a:pt x="14862" y="21604"/>
                  </a:lnTo>
                  <a:lnTo>
                    <a:pt x="13058" y="18747"/>
                  </a:lnTo>
                  <a:lnTo>
                    <a:pt x="12983" y="426"/>
                  </a:lnTo>
                  <a:lnTo>
                    <a:pt x="12983" y="0"/>
                  </a:lnTo>
                  <a:close/>
                </a:path>
              </a:pathLst>
            </a:custGeom>
            <a:solidFill>
              <a:srgbClr val="9F06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61;p61">
              <a:extLst>
                <a:ext uri="{FF2B5EF4-FFF2-40B4-BE49-F238E27FC236}">
                  <a16:creationId xmlns:a16="http://schemas.microsoft.com/office/drawing/2014/main" id="{CA248E13-3777-0A92-CE0D-04E9E9CC82CF}"/>
                </a:ext>
              </a:extLst>
            </p:cNvPr>
            <p:cNvSpPr/>
            <p:nvPr/>
          </p:nvSpPr>
          <p:spPr>
            <a:xfrm>
              <a:off x="2427468" y="3017409"/>
              <a:ext cx="457702" cy="21642"/>
            </a:xfrm>
            <a:custGeom>
              <a:avLst/>
              <a:gdLst/>
              <a:ahLst/>
              <a:cxnLst/>
              <a:rect l="l" t="t" r="r" b="b"/>
              <a:pathLst>
                <a:path w="13260" h="627" extrusionOk="0">
                  <a:moveTo>
                    <a:pt x="13184" y="0"/>
                  </a:moveTo>
                  <a:lnTo>
                    <a:pt x="76" y="477"/>
                  </a:lnTo>
                  <a:cubicBezTo>
                    <a:pt x="26" y="477"/>
                    <a:pt x="1" y="527"/>
                    <a:pt x="1" y="552"/>
                  </a:cubicBezTo>
                  <a:cubicBezTo>
                    <a:pt x="1" y="602"/>
                    <a:pt x="26" y="627"/>
                    <a:pt x="76" y="627"/>
                  </a:cubicBezTo>
                  <a:lnTo>
                    <a:pt x="13184" y="151"/>
                  </a:lnTo>
                  <a:cubicBezTo>
                    <a:pt x="13209" y="151"/>
                    <a:pt x="13259" y="101"/>
                    <a:pt x="13259" y="76"/>
                  </a:cubicBezTo>
                  <a:cubicBezTo>
                    <a:pt x="13259" y="25"/>
                    <a:pt x="13209" y="0"/>
                    <a:pt x="13184"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62;p61">
              <a:extLst>
                <a:ext uri="{FF2B5EF4-FFF2-40B4-BE49-F238E27FC236}">
                  <a16:creationId xmlns:a16="http://schemas.microsoft.com/office/drawing/2014/main" id="{3D6E9A1F-56D0-0B12-5070-21B6B756B4A9}"/>
                </a:ext>
              </a:extLst>
            </p:cNvPr>
            <p:cNvSpPr/>
            <p:nvPr/>
          </p:nvSpPr>
          <p:spPr>
            <a:xfrm>
              <a:off x="2465539" y="3113433"/>
              <a:ext cx="480173" cy="22540"/>
            </a:xfrm>
            <a:custGeom>
              <a:avLst/>
              <a:gdLst/>
              <a:ahLst/>
              <a:cxnLst/>
              <a:rect l="l" t="t" r="r" b="b"/>
              <a:pathLst>
                <a:path w="13911" h="653" extrusionOk="0">
                  <a:moveTo>
                    <a:pt x="13835" y="0"/>
                  </a:moveTo>
                  <a:lnTo>
                    <a:pt x="76" y="502"/>
                  </a:lnTo>
                  <a:cubicBezTo>
                    <a:pt x="51" y="502"/>
                    <a:pt x="1" y="552"/>
                    <a:pt x="26" y="577"/>
                  </a:cubicBezTo>
                  <a:cubicBezTo>
                    <a:pt x="26" y="627"/>
                    <a:pt x="51" y="652"/>
                    <a:pt x="76" y="652"/>
                  </a:cubicBezTo>
                  <a:lnTo>
                    <a:pt x="101" y="652"/>
                  </a:lnTo>
                  <a:lnTo>
                    <a:pt x="13835" y="151"/>
                  </a:lnTo>
                  <a:cubicBezTo>
                    <a:pt x="13885" y="151"/>
                    <a:pt x="13910" y="126"/>
                    <a:pt x="13910" y="76"/>
                  </a:cubicBezTo>
                  <a:cubicBezTo>
                    <a:pt x="13910" y="51"/>
                    <a:pt x="13885" y="25"/>
                    <a:pt x="13835"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63;p61">
              <a:extLst>
                <a:ext uri="{FF2B5EF4-FFF2-40B4-BE49-F238E27FC236}">
                  <a16:creationId xmlns:a16="http://schemas.microsoft.com/office/drawing/2014/main" id="{69AE00A4-2592-FA1B-610D-35CAC38057F9}"/>
                </a:ext>
              </a:extLst>
            </p:cNvPr>
            <p:cNvSpPr/>
            <p:nvPr/>
          </p:nvSpPr>
          <p:spPr>
            <a:xfrm>
              <a:off x="2429194" y="2367748"/>
              <a:ext cx="449038" cy="162681"/>
            </a:xfrm>
            <a:custGeom>
              <a:avLst/>
              <a:gdLst/>
              <a:ahLst/>
              <a:cxnLst/>
              <a:rect l="l" t="t" r="r" b="b"/>
              <a:pathLst>
                <a:path w="13009" h="4713" extrusionOk="0">
                  <a:moveTo>
                    <a:pt x="26" y="0"/>
                  </a:moveTo>
                  <a:lnTo>
                    <a:pt x="26" y="1855"/>
                  </a:lnTo>
                  <a:lnTo>
                    <a:pt x="1" y="4712"/>
                  </a:lnTo>
                  <a:lnTo>
                    <a:pt x="13009" y="4612"/>
                  </a:lnTo>
                  <a:lnTo>
                    <a:pt x="130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64;p61">
              <a:extLst>
                <a:ext uri="{FF2B5EF4-FFF2-40B4-BE49-F238E27FC236}">
                  <a16:creationId xmlns:a16="http://schemas.microsoft.com/office/drawing/2014/main" id="{5C4E200F-A6E2-94A5-681C-E0976EBB1971}"/>
                </a:ext>
              </a:extLst>
            </p:cNvPr>
            <p:cNvSpPr/>
            <p:nvPr/>
          </p:nvSpPr>
          <p:spPr>
            <a:xfrm>
              <a:off x="2492358" y="2396292"/>
              <a:ext cx="341758" cy="98651"/>
            </a:xfrm>
            <a:custGeom>
              <a:avLst/>
              <a:gdLst/>
              <a:ahLst/>
              <a:cxnLst/>
              <a:rect l="l" t="t" r="r" b="b"/>
              <a:pathLst>
                <a:path w="9901" h="2858" extrusionOk="0">
                  <a:moveTo>
                    <a:pt x="1" y="0"/>
                  </a:moveTo>
                  <a:lnTo>
                    <a:pt x="1" y="1128"/>
                  </a:lnTo>
                  <a:lnTo>
                    <a:pt x="1" y="2857"/>
                  </a:lnTo>
                  <a:lnTo>
                    <a:pt x="9900" y="2807"/>
                  </a:lnTo>
                  <a:lnTo>
                    <a:pt x="9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65;p61">
              <a:extLst>
                <a:ext uri="{FF2B5EF4-FFF2-40B4-BE49-F238E27FC236}">
                  <a16:creationId xmlns:a16="http://schemas.microsoft.com/office/drawing/2014/main" id="{EB3FEE14-21C6-B163-E613-25B92E399EB9}"/>
                </a:ext>
              </a:extLst>
            </p:cNvPr>
            <p:cNvSpPr/>
            <p:nvPr/>
          </p:nvSpPr>
          <p:spPr>
            <a:xfrm>
              <a:off x="2483694" y="2582265"/>
              <a:ext cx="359948" cy="359914"/>
            </a:xfrm>
            <a:custGeom>
              <a:avLst/>
              <a:gdLst/>
              <a:ahLst/>
              <a:cxnLst/>
              <a:rect l="l" t="t" r="r" b="b"/>
              <a:pathLst>
                <a:path w="10428" h="10427" extrusionOk="0">
                  <a:moveTo>
                    <a:pt x="1" y="1"/>
                  </a:moveTo>
                  <a:lnTo>
                    <a:pt x="1" y="10427"/>
                  </a:lnTo>
                  <a:cubicBezTo>
                    <a:pt x="76" y="10427"/>
                    <a:pt x="10427" y="10302"/>
                    <a:pt x="10427" y="10302"/>
                  </a:cubicBezTo>
                  <a:lnTo>
                    <a:pt x="10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66;p61">
              <a:extLst>
                <a:ext uri="{FF2B5EF4-FFF2-40B4-BE49-F238E27FC236}">
                  <a16:creationId xmlns:a16="http://schemas.microsoft.com/office/drawing/2014/main" id="{1362D90B-4AF8-C3FA-737D-AD077EEF1F49}"/>
                </a:ext>
              </a:extLst>
            </p:cNvPr>
            <p:cNvSpPr/>
            <p:nvPr/>
          </p:nvSpPr>
          <p:spPr>
            <a:xfrm>
              <a:off x="2701697" y="2646189"/>
              <a:ext cx="110767" cy="26958"/>
            </a:xfrm>
            <a:custGeom>
              <a:avLst/>
              <a:gdLst/>
              <a:ahLst/>
              <a:cxnLst/>
              <a:rect l="l" t="t" r="r" b="b"/>
              <a:pathLst>
                <a:path w="3209" h="781" extrusionOk="0">
                  <a:moveTo>
                    <a:pt x="1721" y="0"/>
                  </a:moveTo>
                  <a:cubicBezTo>
                    <a:pt x="1628" y="0"/>
                    <a:pt x="1536" y="19"/>
                    <a:pt x="1454" y="54"/>
                  </a:cubicBezTo>
                  <a:cubicBezTo>
                    <a:pt x="1129" y="154"/>
                    <a:pt x="853" y="379"/>
                    <a:pt x="702" y="680"/>
                  </a:cubicBezTo>
                  <a:cubicBezTo>
                    <a:pt x="611" y="619"/>
                    <a:pt x="502" y="586"/>
                    <a:pt x="391" y="586"/>
                  </a:cubicBezTo>
                  <a:cubicBezTo>
                    <a:pt x="318" y="586"/>
                    <a:pt x="245" y="600"/>
                    <a:pt x="176" y="630"/>
                  </a:cubicBezTo>
                  <a:cubicBezTo>
                    <a:pt x="101" y="680"/>
                    <a:pt x="51" y="730"/>
                    <a:pt x="1" y="780"/>
                  </a:cubicBezTo>
                  <a:lnTo>
                    <a:pt x="3209" y="780"/>
                  </a:lnTo>
                  <a:cubicBezTo>
                    <a:pt x="3087" y="641"/>
                    <a:pt x="2891" y="550"/>
                    <a:pt x="2691" y="550"/>
                  </a:cubicBezTo>
                  <a:cubicBezTo>
                    <a:pt x="2604" y="550"/>
                    <a:pt x="2515" y="567"/>
                    <a:pt x="2432" y="605"/>
                  </a:cubicBezTo>
                  <a:cubicBezTo>
                    <a:pt x="2332" y="404"/>
                    <a:pt x="2231" y="179"/>
                    <a:pt x="2031" y="79"/>
                  </a:cubicBezTo>
                  <a:cubicBezTo>
                    <a:pt x="1937" y="25"/>
                    <a:pt x="1828" y="0"/>
                    <a:pt x="1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67;p61">
              <a:extLst>
                <a:ext uri="{FF2B5EF4-FFF2-40B4-BE49-F238E27FC236}">
                  <a16:creationId xmlns:a16="http://schemas.microsoft.com/office/drawing/2014/main" id="{B503E358-E5E1-9041-71F9-16DA8A64F27A}"/>
                </a:ext>
              </a:extLst>
            </p:cNvPr>
            <p:cNvSpPr/>
            <p:nvPr/>
          </p:nvSpPr>
          <p:spPr>
            <a:xfrm>
              <a:off x="2501021" y="2696340"/>
              <a:ext cx="110767" cy="26993"/>
            </a:xfrm>
            <a:custGeom>
              <a:avLst/>
              <a:gdLst/>
              <a:ahLst/>
              <a:cxnLst/>
              <a:rect l="l" t="t" r="r" b="b"/>
              <a:pathLst>
                <a:path w="3209" h="782" extrusionOk="0">
                  <a:moveTo>
                    <a:pt x="1720" y="1"/>
                  </a:moveTo>
                  <a:cubicBezTo>
                    <a:pt x="1627" y="1"/>
                    <a:pt x="1535" y="19"/>
                    <a:pt x="1454" y="54"/>
                  </a:cubicBezTo>
                  <a:cubicBezTo>
                    <a:pt x="1128" y="154"/>
                    <a:pt x="852" y="380"/>
                    <a:pt x="702" y="681"/>
                  </a:cubicBezTo>
                  <a:cubicBezTo>
                    <a:pt x="611" y="620"/>
                    <a:pt x="501" y="587"/>
                    <a:pt x="390" y="587"/>
                  </a:cubicBezTo>
                  <a:cubicBezTo>
                    <a:pt x="318" y="587"/>
                    <a:pt x="245" y="601"/>
                    <a:pt x="176" y="631"/>
                  </a:cubicBezTo>
                  <a:cubicBezTo>
                    <a:pt x="100" y="681"/>
                    <a:pt x="50" y="731"/>
                    <a:pt x="0" y="781"/>
                  </a:cubicBezTo>
                  <a:lnTo>
                    <a:pt x="3208" y="781"/>
                  </a:lnTo>
                  <a:cubicBezTo>
                    <a:pt x="3086" y="641"/>
                    <a:pt x="2891" y="550"/>
                    <a:pt x="2690" y="550"/>
                  </a:cubicBezTo>
                  <a:cubicBezTo>
                    <a:pt x="2603" y="550"/>
                    <a:pt x="2515" y="568"/>
                    <a:pt x="2431" y="606"/>
                  </a:cubicBezTo>
                  <a:cubicBezTo>
                    <a:pt x="2331" y="405"/>
                    <a:pt x="2231" y="205"/>
                    <a:pt x="2030" y="79"/>
                  </a:cubicBezTo>
                  <a:cubicBezTo>
                    <a:pt x="1936" y="26"/>
                    <a:pt x="1828" y="1"/>
                    <a:pt x="1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68;p61">
              <a:extLst>
                <a:ext uri="{FF2B5EF4-FFF2-40B4-BE49-F238E27FC236}">
                  <a16:creationId xmlns:a16="http://schemas.microsoft.com/office/drawing/2014/main" id="{8705D5FD-FE88-F001-56E0-0CCF2E77D16A}"/>
                </a:ext>
              </a:extLst>
            </p:cNvPr>
            <p:cNvSpPr/>
            <p:nvPr/>
          </p:nvSpPr>
          <p:spPr>
            <a:xfrm>
              <a:off x="2626452" y="2582265"/>
              <a:ext cx="2623" cy="256983"/>
            </a:xfrm>
            <a:custGeom>
              <a:avLst/>
              <a:gdLst/>
              <a:ahLst/>
              <a:cxnLst/>
              <a:rect l="l" t="t" r="r" b="b"/>
              <a:pathLst>
                <a:path w="76" h="7445" extrusionOk="0">
                  <a:moveTo>
                    <a:pt x="0" y="1"/>
                  </a:moveTo>
                  <a:lnTo>
                    <a:pt x="0" y="7444"/>
                  </a:lnTo>
                  <a:lnTo>
                    <a:pt x="75" y="7444"/>
                  </a:ln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69;p61">
              <a:extLst>
                <a:ext uri="{FF2B5EF4-FFF2-40B4-BE49-F238E27FC236}">
                  <a16:creationId xmlns:a16="http://schemas.microsoft.com/office/drawing/2014/main" id="{61666E94-E09E-07FB-84EC-5BBB66014E71}"/>
                </a:ext>
              </a:extLst>
            </p:cNvPr>
            <p:cNvSpPr/>
            <p:nvPr/>
          </p:nvSpPr>
          <p:spPr>
            <a:xfrm>
              <a:off x="2667975" y="2582265"/>
              <a:ext cx="2623" cy="256983"/>
            </a:xfrm>
            <a:custGeom>
              <a:avLst/>
              <a:gdLst/>
              <a:ahLst/>
              <a:cxnLst/>
              <a:rect l="l" t="t" r="r" b="b"/>
              <a:pathLst>
                <a:path w="76" h="7445" extrusionOk="0">
                  <a:moveTo>
                    <a:pt x="0" y="1"/>
                  </a:moveTo>
                  <a:lnTo>
                    <a:pt x="0" y="7444"/>
                  </a:lnTo>
                  <a:lnTo>
                    <a:pt x="75" y="7444"/>
                  </a:ln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70;p61">
              <a:extLst>
                <a:ext uri="{FF2B5EF4-FFF2-40B4-BE49-F238E27FC236}">
                  <a16:creationId xmlns:a16="http://schemas.microsoft.com/office/drawing/2014/main" id="{F090D325-D6DA-F26E-B4BE-6C0E3D9B82AC}"/>
                </a:ext>
              </a:extLst>
            </p:cNvPr>
            <p:cNvSpPr/>
            <p:nvPr/>
          </p:nvSpPr>
          <p:spPr>
            <a:xfrm>
              <a:off x="2626452" y="2609084"/>
              <a:ext cx="45011" cy="6110"/>
            </a:xfrm>
            <a:custGeom>
              <a:avLst/>
              <a:gdLst/>
              <a:ahLst/>
              <a:cxnLst/>
              <a:rect l="l" t="t" r="r" b="b"/>
              <a:pathLst>
                <a:path w="1304" h="177" extrusionOk="0">
                  <a:moveTo>
                    <a:pt x="0" y="1"/>
                  </a:moveTo>
                  <a:lnTo>
                    <a:pt x="0" y="76"/>
                  </a:lnTo>
                  <a:lnTo>
                    <a:pt x="1304" y="176"/>
                  </a:lnTo>
                  <a:lnTo>
                    <a:pt x="1304" y="10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71;p61">
              <a:extLst>
                <a:ext uri="{FF2B5EF4-FFF2-40B4-BE49-F238E27FC236}">
                  <a16:creationId xmlns:a16="http://schemas.microsoft.com/office/drawing/2014/main" id="{9F25A50B-A4E8-6598-28CF-937A74B626D9}"/>
                </a:ext>
              </a:extLst>
            </p:cNvPr>
            <p:cNvSpPr/>
            <p:nvPr/>
          </p:nvSpPr>
          <p:spPr>
            <a:xfrm>
              <a:off x="2626452" y="2804583"/>
              <a:ext cx="45011" cy="6110"/>
            </a:xfrm>
            <a:custGeom>
              <a:avLst/>
              <a:gdLst/>
              <a:ahLst/>
              <a:cxnLst/>
              <a:rect l="l" t="t" r="r" b="b"/>
              <a:pathLst>
                <a:path w="1304" h="177" extrusionOk="0">
                  <a:moveTo>
                    <a:pt x="0" y="1"/>
                  </a:moveTo>
                  <a:lnTo>
                    <a:pt x="0" y="76"/>
                  </a:lnTo>
                  <a:lnTo>
                    <a:pt x="1304" y="176"/>
                  </a:lnTo>
                  <a:lnTo>
                    <a:pt x="1304" y="10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72;p61">
              <a:extLst>
                <a:ext uri="{FF2B5EF4-FFF2-40B4-BE49-F238E27FC236}">
                  <a16:creationId xmlns:a16="http://schemas.microsoft.com/office/drawing/2014/main" id="{E3579E60-77F6-2A38-605D-1087765A7AB7}"/>
                </a:ext>
              </a:extLst>
            </p:cNvPr>
            <p:cNvSpPr/>
            <p:nvPr/>
          </p:nvSpPr>
          <p:spPr>
            <a:xfrm>
              <a:off x="2626452" y="2649744"/>
              <a:ext cx="43285" cy="5247"/>
            </a:xfrm>
            <a:custGeom>
              <a:avLst/>
              <a:gdLst/>
              <a:ahLst/>
              <a:cxnLst/>
              <a:rect l="l" t="t" r="r" b="b"/>
              <a:pathLst>
                <a:path w="1254" h="152" extrusionOk="0">
                  <a:moveTo>
                    <a:pt x="1228" y="1"/>
                  </a:moveTo>
                  <a:lnTo>
                    <a:pt x="0" y="76"/>
                  </a:lnTo>
                  <a:lnTo>
                    <a:pt x="0" y="151"/>
                  </a:lnTo>
                  <a:lnTo>
                    <a:pt x="1253"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73;p61">
              <a:extLst>
                <a:ext uri="{FF2B5EF4-FFF2-40B4-BE49-F238E27FC236}">
                  <a16:creationId xmlns:a16="http://schemas.microsoft.com/office/drawing/2014/main" id="{03389A0B-7C44-8840-29B9-22F0C04FD096}"/>
                </a:ext>
              </a:extLst>
            </p:cNvPr>
            <p:cNvSpPr/>
            <p:nvPr/>
          </p:nvSpPr>
          <p:spPr>
            <a:xfrm>
              <a:off x="2626452" y="2763060"/>
              <a:ext cx="43285" cy="5247"/>
            </a:xfrm>
            <a:custGeom>
              <a:avLst/>
              <a:gdLst/>
              <a:ahLst/>
              <a:cxnLst/>
              <a:rect l="l" t="t" r="r" b="b"/>
              <a:pathLst>
                <a:path w="1254" h="152" extrusionOk="0">
                  <a:moveTo>
                    <a:pt x="1228" y="1"/>
                  </a:moveTo>
                  <a:lnTo>
                    <a:pt x="0" y="76"/>
                  </a:lnTo>
                  <a:lnTo>
                    <a:pt x="0" y="151"/>
                  </a:lnTo>
                  <a:lnTo>
                    <a:pt x="1253"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74;p61">
              <a:extLst>
                <a:ext uri="{FF2B5EF4-FFF2-40B4-BE49-F238E27FC236}">
                  <a16:creationId xmlns:a16="http://schemas.microsoft.com/office/drawing/2014/main" id="{C0758902-A7DE-EF19-6482-289D667CB57A}"/>
                </a:ext>
              </a:extLst>
            </p:cNvPr>
            <p:cNvSpPr/>
            <p:nvPr/>
          </p:nvSpPr>
          <p:spPr>
            <a:xfrm>
              <a:off x="2627315" y="2688678"/>
              <a:ext cx="42422" cy="2623"/>
            </a:xfrm>
            <a:custGeom>
              <a:avLst/>
              <a:gdLst/>
              <a:ahLst/>
              <a:cxnLst/>
              <a:rect l="l" t="t" r="r" b="b"/>
              <a:pathLst>
                <a:path w="1229" h="76" extrusionOk="0">
                  <a:moveTo>
                    <a:pt x="0" y="1"/>
                  </a:moveTo>
                  <a:lnTo>
                    <a:pt x="0" y="76"/>
                  </a:lnTo>
                  <a:lnTo>
                    <a:pt x="1228"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75;p61">
              <a:extLst>
                <a:ext uri="{FF2B5EF4-FFF2-40B4-BE49-F238E27FC236}">
                  <a16:creationId xmlns:a16="http://schemas.microsoft.com/office/drawing/2014/main" id="{45B5A341-1786-04EC-38BA-91DFC7C66C02}"/>
                </a:ext>
              </a:extLst>
            </p:cNvPr>
            <p:cNvSpPr/>
            <p:nvPr/>
          </p:nvSpPr>
          <p:spPr>
            <a:xfrm>
              <a:off x="2627315" y="2721537"/>
              <a:ext cx="42422" cy="2658"/>
            </a:xfrm>
            <a:custGeom>
              <a:avLst/>
              <a:gdLst/>
              <a:ahLst/>
              <a:cxnLst/>
              <a:rect l="l" t="t" r="r" b="b"/>
              <a:pathLst>
                <a:path w="1229" h="77" extrusionOk="0">
                  <a:moveTo>
                    <a:pt x="0" y="1"/>
                  </a:moveTo>
                  <a:lnTo>
                    <a:pt x="0" y="76"/>
                  </a:lnTo>
                  <a:lnTo>
                    <a:pt x="1228" y="76"/>
                  </a:lnTo>
                  <a:lnTo>
                    <a:pt x="12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76;p61">
              <a:extLst>
                <a:ext uri="{FF2B5EF4-FFF2-40B4-BE49-F238E27FC236}">
                  <a16:creationId xmlns:a16="http://schemas.microsoft.com/office/drawing/2014/main" id="{61B73A81-C169-9237-1081-D04A2451922E}"/>
                </a:ext>
              </a:extLst>
            </p:cNvPr>
            <p:cNvSpPr/>
            <p:nvPr/>
          </p:nvSpPr>
          <p:spPr>
            <a:xfrm>
              <a:off x="2500158" y="2745181"/>
              <a:ext cx="121122" cy="98375"/>
            </a:xfrm>
            <a:custGeom>
              <a:avLst/>
              <a:gdLst/>
              <a:ahLst/>
              <a:cxnLst/>
              <a:rect l="l" t="t" r="r" b="b"/>
              <a:pathLst>
                <a:path w="3509" h="2850" extrusionOk="0">
                  <a:moveTo>
                    <a:pt x="1109" y="0"/>
                  </a:moveTo>
                  <a:cubicBezTo>
                    <a:pt x="859" y="0"/>
                    <a:pt x="620" y="154"/>
                    <a:pt x="451" y="344"/>
                  </a:cubicBezTo>
                  <a:cubicBezTo>
                    <a:pt x="276" y="594"/>
                    <a:pt x="201" y="895"/>
                    <a:pt x="125" y="1221"/>
                  </a:cubicBezTo>
                  <a:cubicBezTo>
                    <a:pt x="50" y="1697"/>
                    <a:pt x="0" y="2198"/>
                    <a:pt x="0" y="2699"/>
                  </a:cubicBezTo>
                  <a:cubicBezTo>
                    <a:pt x="0" y="2750"/>
                    <a:pt x="0" y="2800"/>
                    <a:pt x="0" y="2850"/>
                  </a:cubicBezTo>
                  <a:lnTo>
                    <a:pt x="3509" y="2850"/>
                  </a:lnTo>
                  <a:cubicBezTo>
                    <a:pt x="3459" y="2599"/>
                    <a:pt x="3359" y="2349"/>
                    <a:pt x="3158" y="2173"/>
                  </a:cubicBezTo>
                  <a:cubicBezTo>
                    <a:pt x="2976" y="1991"/>
                    <a:pt x="2720" y="1892"/>
                    <a:pt x="2469" y="1892"/>
                  </a:cubicBezTo>
                  <a:cubicBezTo>
                    <a:pt x="2305" y="1892"/>
                    <a:pt x="2144" y="1934"/>
                    <a:pt x="2005" y="2023"/>
                  </a:cubicBezTo>
                  <a:cubicBezTo>
                    <a:pt x="2030" y="1597"/>
                    <a:pt x="1980" y="1171"/>
                    <a:pt x="1880" y="795"/>
                  </a:cubicBezTo>
                  <a:cubicBezTo>
                    <a:pt x="1780" y="469"/>
                    <a:pt x="1579" y="118"/>
                    <a:pt x="1253" y="18"/>
                  </a:cubicBezTo>
                  <a:cubicBezTo>
                    <a:pt x="1205" y="6"/>
                    <a:pt x="1157" y="0"/>
                    <a:pt x="1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77;p61">
              <a:extLst>
                <a:ext uri="{FF2B5EF4-FFF2-40B4-BE49-F238E27FC236}">
                  <a16:creationId xmlns:a16="http://schemas.microsoft.com/office/drawing/2014/main" id="{E52BA3B0-E15D-53A8-25A7-FDD78538CE0D}"/>
                </a:ext>
              </a:extLst>
            </p:cNvPr>
            <p:cNvSpPr/>
            <p:nvPr/>
          </p:nvSpPr>
          <p:spPr>
            <a:xfrm>
              <a:off x="2687856" y="2753672"/>
              <a:ext cx="144525" cy="89884"/>
            </a:xfrm>
            <a:custGeom>
              <a:avLst/>
              <a:gdLst/>
              <a:ahLst/>
              <a:cxnLst/>
              <a:rect l="l" t="t" r="r" b="b"/>
              <a:pathLst>
                <a:path w="4187" h="2604" extrusionOk="0">
                  <a:moveTo>
                    <a:pt x="3058" y="0"/>
                  </a:moveTo>
                  <a:cubicBezTo>
                    <a:pt x="2813" y="0"/>
                    <a:pt x="2557" y="89"/>
                    <a:pt x="2357" y="223"/>
                  </a:cubicBezTo>
                  <a:cubicBezTo>
                    <a:pt x="1755" y="624"/>
                    <a:pt x="1454" y="1376"/>
                    <a:pt x="1354" y="2077"/>
                  </a:cubicBezTo>
                  <a:cubicBezTo>
                    <a:pt x="1230" y="1882"/>
                    <a:pt x="980" y="1763"/>
                    <a:pt x="738" y="1763"/>
                  </a:cubicBezTo>
                  <a:cubicBezTo>
                    <a:pt x="638" y="1763"/>
                    <a:pt x="540" y="1783"/>
                    <a:pt x="452" y="1827"/>
                  </a:cubicBezTo>
                  <a:cubicBezTo>
                    <a:pt x="176" y="1977"/>
                    <a:pt x="51" y="2278"/>
                    <a:pt x="1" y="2604"/>
                  </a:cubicBezTo>
                  <a:lnTo>
                    <a:pt x="4161" y="2604"/>
                  </a:lnTo>
                  <a:cubicBezTo>
                    <a:pt x="4186" y="2178"/>
                    <a:pt x="4161" y="1752"/>
                    <a:pt x="4111" y="1326"/>
                  </a:cubicBezTo>
                  <a:cubicBezTo>
                    <a:pt x="4036" y="824"/>
                    <a:pt x="3860" y="273"/>
                    <a:pt x="3409" y="72"/>
                  </a:cubicBezTo>
                  <a:cubicBezTo>
                    <a:pt x="3301" y="22"/>
                    <a:pt x="3181" y="0"/>
                    <a:pt x="3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78;p61">
              <a:extLst>
                <a:ext uri="{FF2B5EF4-FFF2-40B4-BE49-F238E27FC236}">
                  <a16:creationId xmlns:a16="http://schemas.microsoft.com/office/drawing/2014/main" id="{5AF79E01-ACCD-A643-2058-62CB451326BE}"/>
                </a:ext>
              </a:extLst>
            </p:cNvPr>
            <p:cNvSpPr/>
            <p:nvPr/>
          </p:nvSpPr>
          <p:spPr>
            <a:xfrm>
              <a:off x="2483694" y="2836614"/>
              <a:ext cx="360811" cy="105555"/>
            </a:xfrm>
            <a:custGeom>
              <a:avLst/>
              <a:gdLst/>
              <a:ahLst/>
              <a:cxnLst/>
              <a:rect l="l" t="t" r="r" b="b"/>
              <a:pathLst>
                <a:path w="10453" h="3058" extrusionOk="0">
                  <a:moveTo>
                    <a:pt x="10427" y="0"/>
                  </a:moveTo>
                  <a:lnTo>
                    <a:pt x="1" y="101"/>
                  </a:lnTo>
                  <a:lnTo>
                    <a:pt x="1" y="3058"/>
                  </a:lnTo>
                  <a:cubicBezTo>
                    <a:pt x="76" y="3058"/>
                    <a:pt x="10452" y="3008"/>
                    <a:pt x="10452" y="3008"/>
                  </a:cubicBezTo>
                  <a:lnTo>
                    <a:pt x="10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79;p61">
              <a:extLst>
                <a:ext uri="{FF2B5EF4-FFF2-40B4-BE49-F238E27FC236}">
                  <a16:creationId xmlns:a16="http://schemas.microsoft.com/office/drawing/2014/main" id="{8E82C203-DA41-5A63-5E4D-F436312E077F}"/>
                </a:ext>
              </a:extLst>
            </p:cNvPr>
            <p:cNvSpPr/>
            <p:nvPr/>
          </p:nvSpPr>
          <p:spPr>
            <a:xfrm>
              <a:off x="2483694" y="2827950"/>
              <a:ext cx="359948" cy="63202"/>
            </a:xfrm>
            <a:custGeom>
              <a:avLst/>
              <a:gdLst/>
              <a:ahLst/>
              <a:cxnLst/>
              <a:rect l="l" t="t" r="r" b="b"/>
              <a:pathLst>
                <a:path w="10428" h="1831" extrusionOk="0">
                  <a:moveTo>
                    <a:pt x="10427" y="1"/>
                  </a:moveTo>
                  <a:lnTo>
                    <a:pt x="1" y="126"/>
                  </a:lnTo>
                  <a:lnTo>
                    <a:pt x="1" y="1830"/>
                  </a:lnTo>
                  <a:lnTo>
                    <a:pt x="10427" y="1429"/>
                  </a:lnTo>
                  <a:lnTo>
                    <a:pt x="10427" y="1"/>
                  </a:lnTo>
                  <a:close/>
                </a:path>
              </a:pathLst>
            </a:custGeom>
            <a:solidFill>
              <a:srgbClr val="EB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80;p61">
              <a:extLst>
                <a:ext uri="{FF2B5EF4-FFF2-40B4-BE49-F238E27FC236}">
                  <a16:creationId xmlns:a16="http://schemas.microsoft.com/office/drawing/2014/main" id="{55B908CA-8B7A-57D6-6BBC-20DCD5C4FB89}"/>
                </a:ext>
              </a:extLst>
            </p:cNvPr>
            <p:cNvSpPr/>
            <p:nvPr/>
          </p:nvSpPr>
          <p:spPr>
            <a:xfrm>
              <a:off x="2755334" y="2596969"/>
              <a:ext cx="28580" cy="27718"/>
            </a:xfrm>
            <a:custGeom>
              <a:avLst/>
              <a:gdLst/>
              <a:ahLst/>
              <a:cxnLst/>
              <a:rect l="l" t="t" r="r" b="b"/>
              <a:pathLst>
                <a:path w="828" h="803" extrusionOk="0">
                  <a:moveTo>
                    <a:pt x="427" y="1"/>
                  </a:moveTo>
                  <a:cubicBezTo>
                    <a:pt x="201" y="1"/>
                    <a:pt x="1" y="176"/>
                    <a:pt x="1" y="402"/>
                  </a:cubicBezTo>
                  <a:cubicBezTo>
                    <a:pt x="1" y="627"/>
                    <a:pt x="201" y="803"/>
                    <a:pt x="427" y="803"/>
                  </a:cubicBezTo>
                  <a:cubicBezTo>
                    <a:pt x="652" y="803"/>
                    <a:pt x="828" y="627"/>
                    <a:pt x="828" y="402"/>
                  </a:cubicBezTo>
                  <a:cubicBezTo>
                    <a:pt x="828" y="176"/>
                    <a:pt x="652"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81;p61">
              <a:extLst>
                <a:ext uri="{FF2B5EF4-FFF2-40B4-BE49-F238E27FC236}">
                  <a16:creationId xmlns:a16="http://schemas.microsoft.com/office/drawing/2014/main" id="{7A80869F-2A0C-1D39-30E5-5D91E6C43313}"/>
                </a:ext>
              </a:extLst>
            </p:cNvPr>
            <p:cNvSpPr/>
            <p:nvPr/>
          </p:nvSpPr>
          <p:spPr>
            <a:xfrm>
              <a:off x="2795994" y="2596969"/>
              <a:ext cx="27718" cy="27718"/>
            </a:xfrm>
            <a:custGeom>
              <a:avLst/>
              <a:gdLst/>
              <a:ahLst/>
              <a:cxnLst/>
              <a:rect l="l" t="t" r="r" b="b"/>
              <a:pathLst>
                <a:path w="803" h="803" extrusionOk="0">
                  <a:moveTo>
                    <a:pt x="402" y="1"/>
                  </a:moveTo>
                  <a:cubicBezTo>
                    <a:pt x="176" y="1"/>
                    <a:pt x="1" y="176"/>
                    <a:pt x="1" y="402"/>
                  </a:cubicBezTo>
                  <a:cubicBezTo>
                    <a:pt x="1" y="627"/>
                    <a:pt x="176" y="803"/>
                    <a:pt x="402" y="803"/>
                  </a:cubicBezTo>
                  <a:cubicBezTo>
                    <a:pt x="627" y="803"/>
                    <a:pt x="803" y="627"/>
                    <a:pt x="803" y="402"/>
                  </a:cubicBezTo>
                  <a:cubicBezTo>
                    <a:pt x="803" y="176"/>
                    <a:pt x="627" y="1"/>
                    <a:pt x="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82;p61">
              <a:extLst>
                <a:ext uri="{FF2B5EF4-FFF2-40B4-BE49-F238E27FC236}">
                  <a16:creationId xmlns:a16="http://schemas.microsoft.com/office/drawing/2014/main" id="{A25BDCCA-868D-BD49-7B37-91C0E39869D8}"/>
                </a:ext>
              </a:extLst>
            </p:cNvPr>
            <p:cNvSpPr/>
            <p:nvPr/>
          </p:nvSpPr>
          <p:spPr>
            <a:xfrm>
              <a:off x="2504473" y="2593517"/>
              <a:ext cx="70105" cy="13013"/>
            </a:xfrm>
            <a:custGeom>
              <a:avLst/>
              <a:gdLst/>
              <a:ahLst/>
              <a:cxnLst/>
              <a:rect l="l" t="t" r="r" b="b"/>
              <a:pathLst>
                <a:path w="2031" h="377" extrusionOk="0">
                  <a:moveTo>
                    <a:pt x="176" y="1"/>
                  </a:moveTo>
                  <a:cubicBezTo>
                    <a:pt x="76" y="1"/>
                    <a:pt x="0" y="76"/>
                    <a:pt x="0" y="176"/>
                  </a:cubicBezTo>
                  <a:cubicBezTo>
                    <a:pt x="0" y="301"/>
                    <a:pt x="76" y="377"/>
                    <a:pt x="176" y="377"/>
                  </a:cubicBezTo>
                  <a:lnTo>
                    <a:pt x="1855" y="377"/>
                  </a:lnTo>
                  <a:cubicBezTo>
                    <a:pt x="1955" y="377"/>
                    <a:pt x="2031" y="301"/>
                    <a:pt x="2031" y="176"/>
                  </a:cubicBezTo>
                  <a:cubicBezTo>
                    <a:pt x="2031" y="76"/>
                    <a:pt x="1955"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83;p61">
              <a:extLst>
                <a:ext uri="{FF2B5EF4-FFF2-40B4-BE49-F238E27FC236}">
                  <a16:creationId xmlns:a16="http://schemas.microsoft.com/office/drawing/2014/main" id="{6643BBAD-A61A-21E1-B38B-4E7A7F762595}"/>
                </a:ext>
              </a:extLst>
            </p:cNvPr>
            <p:cNvSpPr/>
            <p:nvPr/>
          </p:nvSpPr>
          <p:spPr>
            <a:xfrm>
              <a:off x="2531292" y="3089202"/>
              <a:ext cx="51949" cy="16465"/>
            </a:xfrm>
            <a:custGeom>
              <a:avLst/>
              <a:gdLst/>
              <a:ahLst/>
              <a:cxnLst/>
              <a:rect l="l" t="t" r="r" b="b"/>
              <a:pathLst>
                <a:path w="1505" h="477" extrusionOk="0">
                  <a:moveTo>
                    <a:pt x="752" y="1"/>
                  </a:moveTo>
                  <a:cubicBezTo>
                    <a:pt x="351" y="1"/>
                    <a:pt x="0" y="101"/>
                    <a:pt x="0" y="251"/>
                  </a:cubicBezTo>
                  <a:cubicBezTo>
                    <a:pt x="0" y="377"/>
                    <a:pt x="351" y="477"/>
                    <a:pt x="752" y="477"/>
                  </a:cubicBezTo>
                  <a:cubicBezTo>
                    <a:pt x="1153" y="477"/>
                    <a:pt x="1504" y="377"/>
                    <a:pt x="1504" y="251"/>
                  </a:cubicBezTo>
                  <a:cubicBezTo>
                    <a:pt x="1504" y="101"/>
                    <a:pt x="1153" y="1"/>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84;p61">
              <a:extLst>
                <a:ext uri="{FF2B5EF4-FFF2-40B4-BE49-F238E27FC236}">
                  <a16:creationId xmlns:a16="http://schemas.microsoft.com/office/drawing/2014/main" id="{06577BD1-66B8-2504-EFD1-A5761A22FDBC}"/>
                </a:ext>
              </a:extLst>
            </p:cNvPr>
            <p:cNvSpPr/>
            <p:nvPr/>
          </p:nvSpPr>
          <p:spPr>
            <a:xfrm>
              <a:off x="2497535" y="3055480"/>
              <a:ext cx="51086" cy="16465"/>
            </a:xfrm>
            <a:custGeom>
              <a:avLst/>
              <a:gdLst/>
              <a:ahLst/>
              <a:cxnLst/>
              <a:rect l="l" t="t" r="r" b="b"/>
              <a:pathLst>
                <a:path w="1480" h="477" extrusionOk="0">
                  <a:moveTo>
                    <a:pt x="753" y="0"/>
                  </a:moveTo>
                  <a:cubicBezTo>
                    <a:pt x="327" y="0"/>
                    <a:pt x="1" y="100"/>
                    <a:pt x="1" y="226"/>
                  </a:cubicBezTo>
                  <a:cubicBezTo>
                    <a:pt x="1" y="376"/>
                    <a:pt x="327" y="476"/>
                    <a:pt x="753" y="476"/>
                  </a:cubicBezTo>
                  <a:cubicBezTo>
                    <a:pt x="1154" y="476"/>
                    <a:pt x="1480" y="376"/>
                    <a:pt x="1480" y="226"/>
                  </a:cubicBezTo>
                  <a:cubicBezTo>
                    <a:pt x="1480" y="100"/>
                    <a:pt x="1154"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85;p61">
              <a:extLst>
                <a:ext uri="{FF2B5EF4-FFF2-40B4-BE49-F238E27FC236}">
                  <a16:creationId xmlns:a16="http://schemas.microsoft.com/office/drawing/2014/main" id="{C5A0122C-8CE0-109E-C236-DA63A10D4DA8}"/>
                </a:ext>
              </a:extLst>
            </p:cNvPr>
            <p:cNvSpPr/>
            <p:nvPr/>
          </p:nvSpPr>
          <p:spPr>
            <a:xfrm>
              <a:off x="2716401" y="3063246"/>
              <a:ext cx="51086" cy="17328"/>
            </a:xfrm>
            <a:custGeom>
              <a:avLst/>
              <a:gdLst/>
              <a:ahLst/>
              <a:cxnLst/>
              <a:rect l="l" t="t" r="r" b="b"/>
              <a:pathLst>
                <a:path w="1480" h="502" extrusionOk="0">
                  <a:moveTo>
                    <a:pt x="728" y="1"/>
                  </a:moveTo>
                  <a:cubicBezTo>
                    <a:pt x="327" y="1"/>
                    <a:pt x="1" y="126"/>
                    <a:pt x="1" y="251"/>
                  </a:cubicBezTo>
                  <a:cubicBezTo>
                    <a:pt x="1" y="377"/>
                    <a:pt x="327" y="502"/>
                    <a:pt x="728" y="502"/>
                  </a:cubicBezTo>
                  <a:cubicBezTo>
                    <a:pt x="1129" y="502"/>
                    <a:pt x="1480" y="377"/>
                    <a:pt x="1480" y="251"/>
                  </a:cubicBezTo>
                  <a:cubicBezTo>
                    <a:pt x="1480" y="126"/>
                    <a:pt x="1129" y="1"/>
                    <a:pt x="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86;p61">
              <a:extLst>
                <a:ext uri="{FF2B5EF4-FFF2-40B4-BE49-F238E27FC236}">
                  <a16:creationId xmlns:a16="http://schemas.microsoft.com/office/drawing/2014/main" id="{167BA300-7B8B-3B59-3C19-6BF20A1D677D}"/>
                </a:ext>
              </a:extLst>
            </p:cNvPr>
            <p:cNvSpPr/>
            <p:nvPr/>
          </p:nvSpPr>
          <p:spPr>
            <a:xfrm>
              <a:off x="2781290" y="3035564"/>
              <a:ext cx="51086" cy="16465"/>
            </a:xfrm>
            <a:custGeom>
              <a:avLst/>
              <a:gdLst/>
              <a:ahLst/>
              <a:cxnLst/>
              <a:rect l="l" t="t" r="r" b="b"/>
              <a:pathLst>
                <a:path w="1480" h="477" extrusionOk="0">
                  <a:moveTo>
                    <a:pt x="752" y="1"/>
                  </a:moveTo>
                  <a:cubicBezTo>
                    <a:pt x="326" y="1"/>
                    <a:pt x="1" y="101"/>
                    <a:pt x="1" y="226"/>
                  </a:cubicBezTo>
                  <a:cubicBezTo>
                    <a:pt x="1" y="377"/>
                    <a:pt x="326" y="477"/>
                    <a:pt x="752" y="477"/>
                  </a:cubicBezTo>
                  <a:cubicBezTo>
                    <a:pt x="1153" y="477"/>
                    <a:pt x="1479" y="377"/>
                    <a:pt x="1479" y="226"/>
                  </a:cubicBezTo>
                  <a:cubicBezTo>
                    <a:pt x="1479" y="101"/>
                    <a:pt x="1153" y="1"/>
                    <a:pt x="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87;p61">
              <a:extLst>
                <a:ext uri="{FF2B5EF4-FFF2-40B4-BE49-F238E27FC236}">
                  <a16:creationId xmlns:a16="http://schemas.microsoft.com/office/drawing/2014/main" id="{8D0D525B-0043-D172-9BCA-2837DE9B2428}"/>
                </a:ext>
              </a:extLst>
            </p:cNvPr>
            <p:cNvSpPr/>
            <p:nvPr/>
          </p:nvSpPr>
          <p:spPr>
            <a:xfrm>
              <a:off x="2827128" y="3081436"/>
              <a:ext cx="51086" cy="16465"/>
            </a:xfrm>
            <a:custGeom>
              <a:avLst/>
              <a:gdLst/>
              <a:ahLst/>
              <a:cxnLst/>
              <a:rect l="l" t="t" r="r" b="b"/>
              <a:pathLst>
                <a:path w="1480" h="477" extrusionOk="0">
                  <a:moveTo>
                    <a:pt x="753" y="0"/>
                  </a:moveTo>
                  <a:cubicBezTo>
                    <a:pt x="327" y="0"/>
                    <a:pt x="1" y="100"/>
                    <a:pt x="1" y="226"/>
                  </a:cubicBezTo>
                  <a:cubicBezTo>
                    <a:pt x="1" y="376"/>
                    <a:pt x="327" y="476"/>
                    <a:pt x="753" y="476"/>
                  </a:cubicBezTo>
                  <a:cubicBezTo>
                    <a:pt x="1154" y="476"/>
                    <a:pt x="1480" y="376"/>
                    <a:pt x="1480" y="226"/>
                  </a:cubicBezTo>
                  <a:cubicBezTo>
                    <a:pt x="1480" y="100"/>
                    <a:pt x="1154" y="0"/>
                    <a:pt x="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88;p61">
              <a:extLst>
                <a:ext uri="{FF2B5EF4-FFF2-40B4-BE49-F238E27FC236}">
                  <a16:creationId xmlns:a16="http://schemas.microsoft.com/office/drawing/2014/main" id="{8E22572E-1789-26E0-B4A9-09C4A9C504B5}"/>
                </a:ext>
              </a:extLst>
            </p:cNvPr>
            <p:cNvSpPr/>
            <p:nvPr/>
          </p:nvSpPr>
          <p:spPr>
            <a:xfrm>
              <a:off x="2585792" y="3068458"/>
              <a:ext cx="50188" cy="14739"/>
            </a:xfrm>
            <a:custGeom>
              <a:avLst/>
              <a:gdLst/>
              <a:ahLst/>
              <a:cxnLst/>
              <a:rect l="l" t="t" r="r" b="b"/>
              <a:pathLst>
                <a:path w="1454" h="427" extrusionOk="0">
                  <a:moveTo>
                    <a:pt x="727" y="0"/>
                  </a:moveTo>
                  <a:cubicBezTo>
                    <a:pt x="326" y="0"/>
                    <a:pt x="0" y="100"/>
                    <a:pt x="0" y="226"/>
                  </a:cubicBezTo>
                  <a:cubicBezTo>
                    <a:pt x="0" y="326"/>
                    <a:pt x="326" y="426"/>
                    <a:pt x="727" y="426"/>
                  </a:cubicBezTo>
                  <a:cubicBezTo>
                    <a:pt x="1128" y="426"/>
                    <a:pt x="1454" y="326"/>
                    <a:pt x="1454" y="226"/>
                  </a:cubicBezTo>
                  <a:cubicBezTo>
                    <a:pt x="1454" y="100"/>
                    <a:pt x="1128" y="0"/>
                    <a:pt x="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89;p61">
              <a:extLst>
                <a:ext uri="{FF2B5EF4-FFF2-40B4-BE49-F238E27FC236}">
                  <a16:creationId xmlns:a16="http://schemas.microsoft.com/office/drawing/2014/main" id="{4C8079AC-2495-0F57-ABD0-96DEF3FFD705}"/>
                </a:ext>
              </a:extLst>
            </p:cNvPr>
            <p:cNvSpPr/>
            <p:nvPr/>
          </p:nvSpPr>
          <p:spPr>
            <a:xfrm>
              <a:off x="2580580" y="2988864"/>
              <a:ext cx="58887" cy="59715"/>
            </a:xfrm>
            <a:custGeom>
              <a:avLst/>
              <a:gdLst/>
              <a:ahLst/>
              <a:cxnLst/>
              <a:rect l="l" t="t" r="r" b="b"/>
              <a:pathLst>
                <a:path w="1706" h="1730" extrusionOk="0">
                  <a:moveTo>
                    <a:pt x="853" y="0"/>
                  </a:moveTo>
                  <a:cubicBezTo>
                    <a:pt x="377" y="0"/>
                    <a:pt x="1" y="401"/>
                    <a:pt x="1" y="878"/>
                  </a:cubicBezTo>
                  <a:cubicBezTo>
                    <a:pt x="1" y="1329"/>
                    <a:pt x="377" y="1730"/>
                    <a:pt x="853" y="1730"/>
                  </a:cubicBezTo>
                  <a:cubicBezTo>
                    <a:pt x="1329" y="1730"/>
                    <a:pt x="1705" y="1329"/>
                    <a:pt x="1705" y="878"/>
                  </a:cubicBezTo>
                  <a:cubicBezTo>
                    <a:pt x="1705" y="401"/>
                    <a:pt x="1329" y="0"/>
                    <a:pt x="8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90;p61">
              <a:extLst>
                <a:ext uri="{FF2B5EF4-FFF2-40B4-BE49-F238E27FC236}">
                  <a16:creationId xmlns:a16="http://schemas.microsoft.com/office/drawing/2014/main" id="{CD9EB3AE-3A7A-A946-9972-2C005ABA8F7E}"/>
                </a:ext>
              </a:extLst>
            </p:cNvPr>
            <p:cNvSpPr/>
            <p:nvPr/>
          </p:nvSpPr>
          <p:spPr>
            <a:xfrm>
              <a:off x="2608262" y="3020860"/>
              <a:ext cx="5247" cy="55401"/>
            </a:xfrm>
            <a:custGeom>
              <a:avLst/>
              <a:gdLst/>
              <a:ahLst/>
              <a:cxnLst/>
              <a:rect l="l" t="t" r="r" b="b"/>
              <a:pathLst>
                <a:path w="152" h="1605" extrusionOk="0">
                  <a:moveTo>
                    <a:pt x="1" y="1"/>
                  </a:moveTo>
                  <a:lnTo>
                    <a:pt x="1" y="1605"/>
                  </a:lnTo>
                  <a:lnTo>
                    <a:pt x="151" y="1605"/>
                  </a:lnTo>
                  <a:lnTo>
                    <a:pt x="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91;p61">
              <a:extLst>
                <a:ext uri="{FF2B5EF4-FFF2-40B4-BE49-F238E27FC236}">
                  <a16:creationId xmlns:a16="http://schemas.microsoft.com/office/drawing/2014/main" id="{A52AE123-D133-3160-60B6-152D7ADD3F1A}"/>
                </a:ext>
              </a:extLst>
            </p:cNvPr>
            <p:cNvSpPr/>
            <p:nvPr/>
          </p:nvSpPr>
          <p:spPr>
            <a:xfrm>
              <a:off x="2516588" y="3191301"/>
              <a:ext cx="3486" cy="48463"/>
            </a:xfrm>
            <a:custGeom>
              <a:avLst/>
              <a:gdLst/>
              <a:ahLst/>
              <a:cxnLst/>
              <a:rect l="l" t="t" r="r" b="b"/>
              <a:pathLst>
                <a:path w="101" h="1404" extrusionOk="0">
                  <a:moveTo>
                    <a:pt x="50" y="0"/>
                  </a:moveTo>
                  <a:cubicBezTo>
                    <a:pt x="25" y="0"/>
                    <a:pt x="0" y="25"/>
                    <a:pt x="0" y="50"/>
                  </a:cubicBezTo>
                  <a:lnTo>
                    <a:pt x="0" y="1353"/>
                  </a:lnTo>
                  <a:cubicBezTo>
                    <a:pt x="0" y="1378"/>
                    <a:pt x="25" y="1404"/>
                    <a:pt x="50" y="1404"/>
                  </a:cubicBezTo>
                  <a:cubicBezTo>
                    <a:pt x="75" y="1404"/>
                    <a:pt x="101" y="1378"/>
                    <a:pt x="101" y="1353"/>
                  </a:cubicBezTo>
                  <a:lnTo>
                    <a:pt x="101" y="50"/>
                  </a:lnTo>
                  <a:cubicBezTo>
                    <a:pt x="101" y="25"/>
                    <a:pt x="75" y="0"/>
                    <a:pt x="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92;p61">
              <a:extLst>
                <a:ext uri="{FF2B5EF4-FFF2-40B4-BE49-F238E27FC236}">
                  <a16:creationId xmlns:a16="http://schemas.microsoft.com/office/drawing/2014/main" id="{CAF91BD2-D029-E5D8-BAB0-B71FC4CB9AC9}"/>
                </a:ext>
              </a:extLst>
            </p:cNvPr>
            <p:cNvSpPr/>
            <p:nvPr/>
          </p:nvSpPr>
          <p:spPr>
            <a:xfrm>
              <a:off x="2605673" y="3191301"/>
              <a:ext cx="4384" cy="48463"/>
            </a:xfrm>
            <a:custGeom>
              <a:avLst/>
              <a:gdLst/>
              <a:ahLst/>
              <a:cxnLst/>
              <a:rect l="l" t="t" r="r" b="b"/>
              <a:pathLst>
                <a:path w="127" h="1404" extrusionOk="0">
                  <a:moveTo>
                    <a:pt x="76" y="0"/>
                  </a:moveTo>
                  <a:cubicBezTo>
                    <a:pt x="26" y="0"/>
                    <a:pt x="1" y="25"/>
                    <a:pt x="1" y="50"/>
                  </a:cubicBezTo>
                  <a:lnTo>
                    <a:pt x="1" y="1353"/>
                  </a:lnTo>
                  <a:cubicBezTo>
                    <a:pt x="1" y="1378"/>
                    <a:pt x="26" y="1404"/>
                    <a:pt x="76" y="1404"/>
                  </a:cubicBezTo>
                  <a:cubicBezTo>
                    <a:pt x="101" y="1404"/>
                    <a:pt x="126" y="1378"/>
                    <a:pt x="126" y="1353"/>
                  </a:cubicBezTo>
                  <a:lnTo>
                    <a:pt x="126" y="50"/>
                  </a:lnTo>
                  <a:cubicBezTo>
                    <a:pt x="126" y="25"/>
                    <a:pt x="10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93;p61">
              <a:extLst>
                <a:ext uri="{FF2B5EF4-FFF2-40B4-BE49-F238E27FC236}">
                  <a16:creationId xmlns:a16="http://schemas.microsoft.com/office/drawing/2014/main" id="{C810CE60-5D96-4D93-98A0-427D1ABA2E62}"/>
                </a:ext>
              </a:extLst>
            </p:cNvPr>
            <p:cNvSpPr/>
            <p:nvPr/>
          </p:nvSpPr>
          <p:spPr>
            <a:xfrm>
              <a:off x="2531292" y="3181774"/>
              <a:ext cx="4349" cy="65790"/>
            </a:xfrm>
            <a:custGeom>
              <a:avLst/>
              <a:gdLst/>
              <a:ahLst/>
              <a:cxnLst/>
              <a:rect l="l" t="t" r="r" b="b"/>
              <a:pathLst>
                <a:path w="126" h="1906" extrusionOk="0">
                  <a:moveTo>
                    <a:pt x="76" y="0"/>
                  </a:moveTo>
                  <a:cubicBezTo>
                    <a:pt x="25" y="0"/>
                    <a:pt x="0" y="25"/>
                    <a:pt x="0" y="50"/>
                  </a:cubicBezTo>
                  <a:lnTo>
                    <a:pt x="0" y="1855"/>
                  </a:lnTo>
                  <a:cubicBezTo>
                    <a:pt x="0" y="1880"/>
                    <a:pt x="25" y="1905"/>
                    <a:pt x="76" y="1905"/>
                  </a:cubicBezTo>
                  <a:cubicBezTo>
                    <a:pt x="101" y="1905"/>
                    <a:pt x="126" y="1880"/>
                    <a:pt x="126" y="1855"/>
                  </a:cubicBezTo>
                  <a:lnTo>
                    <a:pt x="126" y="50"/>
                  </a:lnTo>
                  <a:cubicBezTo>
                    <a:pt x="126" y="25"/>
                    <a:pt x="101" y="0"/>
                    <a:pt x="76" y="0"/>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94;p61">
              <a:extLst>
                <a:ext uri="{FF2B5EF4-FFF2-40B4-BE49-F238E27FC236}">
                  <a16:creationId xmlns:a16="http://schemas.microsoft.com/office/drawing/2014/main" id="{3B5DDBCE-2045-4AFB-06A0-FE8B4C656754}"/>
                </a:ext>
              </a:extLst>
            </p:cNvPr>
            <p:cNvSpPr/>
            <p:nvPr/>
          </p:nvSpPr>
          <p:spPr>
            <a:xfrm>
              <a:off x="2591833" y="3181774"/>
              <a:ext cx="3486" cy="65790"/>
            </a:xfrm>
            <a:custGeom>
              <a:avLst/>
              <a:gdLst/>
              <a:ahLst/>
              <a:cxnLst/>
              <a:rect l="l" t="t" r="r" b="b"/>
              <a:pathLst>
                <a:path w="101" h="1906" extrusionOk="0">
                  <a:moveTo>
                    <a:pt x="51" y="0"/>
                  </a:moveTo>
                  <a:cubicBezTo>
                    <a:pt x="26" y="0"/>
                    <a:pt x="1" y="25"/>
                    <a:pt x="1" y="50"/>
                  </a:cubicBezTo>
                  <a:lnTo>
                    <a:pt x="1" y="1855"/>
                  </a:lnTo>
                  <a:cubicBezTo>
                    <a:pt x="1" y="1880"/>
                    <a:pt x="26" y="1905"/>
                    <a:pt x="51" y="1905"/>
                  </a:cubicBezTo>
                  <a:cubicBezTo>
                    <a:pt x="76" y="1905"/>
                    <a:pt x="101" y="1880"/>
                    <a:pt x="101" y="1855"/>
                  </a:cubicBezTo>
                  <a:lnTo>
                    <a:pt x="101" y="50"/>
                  </a:lnTo>
                  <a:cubicBezTo>
                    <a:pt x="101" y="25"/>
                    <a:pt x="76" y="0"/>
                    <a:pt x="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95;p61">
              <a:extLst>
                <a:ext uri="{FF2B5EF4-FFF2-40B4-BE49-F238E27FC236}">
                  <a16:creationId xmlns:a16="http://schemas.microsoft.com/office/drawing/2014/main" id="{CB0D6BE1-1E23-F011-2A56-61119D1EC990}"/>
                </a:ext>
              </a:extLst>
            </p:cNvPr>
            <p:cNvSpPr/>
            <p:nvPr/>
          </p:nvSpPr>
          <p:spPr>
            <a:xfrm>
              <a:off x="2547721" y="3172248"/>
              <a:ext cx="3486" cy="84809"/>
            </a:xfrm>
            <a:custGeom>
              <a:avLst/>
              <a:gdLst/>
              <a:ahLst/>
              <a:cxnLst/>
              <a:rect l="l" t="t" r="r" b="b"/>
              <a:pathLst>
                <a:path w="101" h="2457" extrusionOk="0">
                  <a:moveTo>
                    <a:pt x="51" y="1"/>
                  </a:moveTo>
                  <a:cubicBezTo>
                    <a:pt x="26" y="1"/>
                    <a:pt x="1" y="26"/>
                    <a:pt x="1" y="76"/>
                  </a:cubicBezTo>
                  <a:lnTo>
                    <a:pt x="1" y="2382"/>
                  </a:lnTo>
                  <a:cubicBezTo>
                    <a:pt x="1" y="2432"/>
                    <a:pt x="26" y="2457"/>
                    <a:pt x="51" y="2457"/>
                  </a:cubicBezTo>
                  <a:cubicBezTo>
                    <a:pt x="76" y="2457"/>
                    <a:pt x="101" y="2432"/>
                    <a:pt x="101" y="2382"/>
                  </a:cubicBezTo>
                  <a:lnTo>
                    <a:pt x="101" y="76"/>
                  </a:lnTo>
                  <a:cubicBezTo>
                    <a:pt x="101" y="26"/>
                    <a:pt x="76" y="1"/>
                    <a:pt x="51" y="1"/>
                  </a:cubicBezTo>
                  <a:close/>
                </a:path>
              </a:pathLst>
            </a:custGeom>
            <a:solidFill>
              <a:srgbClr val="21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96;p61">
              <a:extLst>
                <a:ext uri="{FF2B5EF4-FFF2-40B4-BE49-F238E27FC236}">
                  <a16:creationId xmlns:a16="http://schemas.microsoft.com/office/drawing/2014/main" id="{5F1FD6D9-CB3D-D9BB-149A-2C1C82441553}"/>
                </a:ext>
              </a:extLst>
            </p:cNvPr>
            <p:cNvSpPr/>
            <p:nvPr/>
          </p:nvSpPr>
          <p:spPr>
            <a:xfrm>
              <a:off x="2579717" y="3172248"/>
              <a:ext cx="3521" cy="84809"/>
            </a:xfrm>
            <a:custGeom>
              <a:avLst/>
              <a:gdLst/>
              <a:ahLst/>
              <a:cxnLst/>
              <a:rect l="l" t="t" r="r" b="b"/>
              <a:pathLst>
                <a:path w="102" h="2457" extrusionOk="0">
                  <a:moveTo>
                    <a:pt x="51" y="1"/>
                  </a:moveTo>
                  <a:cubicBezTo>
                    <a:pt x="26" y="1"/>
                    <a:pt x="1" y="26"/>
                    <a:pt x="1" y="76"/>
                  </a:cubicBezTo>
                  <a:lnTo>
                    <a:pt x="1" y="2382"/>
                  </a:lnTo>
                  <a:cubicBezTo>
                    <a:pt x="1" y="2432"/>
                    <a:pt x="26" y="2457"/>
                    <a:pt x="51" y="2457"/>
                  </a:cubicBezTo>
                  <a:cubicBezTo>
                    <a:pt x="76" y="2457"/>
                    <a:pt x="101" y="2432"/>
                    <a:pt x="101" y="2382"/>
                  </a:cubicBezTo>
                  <a:lnTo>
                    <a:pt x="101" y="76"/>
                  </a:lnTo>
                  <a:cubicBezTo>
                    <a:pt x="101" y="26"/>
                    <a:pt x="76" y="1"/>
                    <a:pt x="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97;p61">
              <a:extLst>
                <a:ext uri="{FF2B5EF4-FFF2-40B4-BE49-F238E27FC236}">
                  <a16:creationId xmlns:a16="http://schemas.microsoft.com/office/drawing/2014/main" id="{511F28ED-DA48-FB3E-D076-F92C61E74DA5}"/>
                </a:ext>
              </a:extLst>
            </p:cNvPr>
            <p:cNvSpPr/>
            <p:nvPr/>
          </p:nvSpPr>
          <p:spPr>
            <a:xfrm>
              <a:off x="2564151" y="3163619"/>
              <a:ext cx="3486" cy="102103"/>
            </a:xfrm>
            <a:custGeom>
              <a:avLst/>
              <a:gdLst/>
              <a:ahLst/>
              <a:cxnLst/>
              <a:rect l="l" t="t" r="r" b="b"/>
              <a:pathLst>
                <a:path w="101" h="2958" extrusionOk="0">
                  <a:moveTo>
                    <a:pt x="51" y="0"/>
                  </a:moveTo>
                  <a:cubicBezTo>
                    <a:pt x="26" y="0"/>
                    <a:pt x="1" y="25"/>
                    <a:pt x="1" y="75"/>
                  </a:cubicBezTo>
                  <a:lnTo>
                    <a:pt x="1" y="2882"/>
                  </a:lnTo>
                  <a:cubicBezTo>
                    <a:pt x="1" y="2932"/>
                    <a:pt x="26" y="2957"/>
                    <a:pt x="51" y="2957"/>
                  </a:cubicBezTo>
                  <a:cubicBezTo>
                    <a:pt x="76" y="2957"/>
                    <a:pt x="101" y="2932"/>
                    <a:pt x="101" y="2882"/>
                  </a:cubicBezTo>
                  <a:lnTo>
                    <a:pt x="101" y="75"/>
                  </a:lnTo>
                  <a:cubicBezTo>
                    <a:pt x="101" y="25"/>
                    <a:pt x="76" y="0"/>
                    <a:pt x="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98;p61">
              <a:extLst>
                <a:ext uri="{FF2B5EF4-FFF2-40B4-BE49-F238E27FC236}">
                  <a16:creationId xmlns:a16="http://schemas.microsoft.com/office/drawing/2014/main" id="{686C962A-8478-244C-A80C-CB1E3B0E541B}"/>
                </a:ext>
              </a:extLst>
            </p:cNvPr>
            <p:cNvSpPr/>
            <p:nvPr/>
          </p:nvSpPr>
          <p:spPr>
            <a:xfrm>
              <a:off x="2170566" y="2917865"/>
              <a:ext cx="164407" cy="111699"/>
            </a:xfrm>
            <a:custGeom>
              <a:avLst/>
              <a:gdLst/>
              <a:ahLst/>
              <a:cxnLst/>
              <a:rect l="l" t="t" r="r" b="b"/>
              <a:pathLst>
                <a:path w="4763" h="3236" extrusionOk="0">
                  <a:moveTo>
                    <a:pt x="3614" y="0"/>
                  </a:moveTo>
                  <a:cubicBezTo>
                    <a:pt x="3596" y="0"/>
                    <a:pt x="3577" y="1"/>
                    <a:pt x="3559" y="2"/>
                  </a:cubicBezTo>
                  <a:cubicBezTo>
                    <a:pt x="3334" y="2"/>
                    <a:pt x="3108" y="153"/>
                    <a:pt x="2933" y="303"/>
                  </a:cubicBezTo>
                  <a:cubicBezTo>
                    <a:pt x="2281" y="879"/>
                    <a:pt x="2080" y="1807"/>
                    <a:pt x="1930" y="2684"/>
                  </a:cubicBezTo>
                  <a:cubicBezTo>
                    <a:pt x="1855" y="2308"/>
                    <a:pt x="1730" y="1932"/>
                    <a:pt x="1554" y="1606"/>
                  </a:cubicBezTo>
                  <a:cubicBezTo>
                    <a:pt x="1479" y="1406"/>
                    <a:pt x="1329" y="1205"/>
                    <a:pt x="1128" y="1130"/>
                  </a:cubicBezTo>
                  <a:cubicBezTo>
                    <a:pt x="1095" y="1123"/>
                    <a:pt x="1063" y="1120"/>
                    <a:pt x="1032" y="1120"/>
                  </a:cubicBezTo>
                  <a:cubicBezTo>
                    <a:pt x="723" y="1120"/>
                    <a:pt x="462" y="1436"/>
                    <a:pt x="326" y="1732"/>
                  </a:cubicBezTo>
                  <a:cubicBezTo>
                    <a:pt x="125" y="2208"/>
                    <a:pt x="25" y="2734"/>
                    <a:pt x="0" y="3235"/>
                  </a:cubicBezTo>
                  <a:lnTo>
                    <a:pt x="4737" y="3235"/>
                  </a:lnTo>
                  <a:cubicBezTo>
                    <a:pt x="4762" y="2634"/>
                    <a:pt x="4762" y="2032"/>
                    <a:pt x="4687" y="1431"/>
                  </a:cubicBezTo>
                  <a:cubicBezTo>
                    <a:pt x="4637" y="1105"/>
                    <a:pt x="4562" y="754"/>
                    <a:pt x="4386" y="478"/>
                  </a:cubicBezTo>
                  <a:cubicBezTo>
                    <a:pt x="4221" y="195"/>
                    <a:pt x="3921" y="0"/>
                    <a:pt x="36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99;p61">
              <a:extLst>
                <a:ext uri="{FF2B5EF4-FFF2-40B4-BE49-F238E27FC236}">
                  <a16:creationId xmlns:a16="http://schemas.microsoft.com/office/drawing/2014/main" id="{B1048BDC-7A52-9AD3-C6C4-55066923E59D}"/>
                </a:ext>
              </a:extLst>
            </p:cNvPr>
            <p:cNvSpPr/>
            <p:nvPr/>
          </p:nvSpPr>
          <p:spPr>
            <a:xfrm>
              <a:off x="2184407" y="2642288"/>
              <a:ext cx="160058" cy="158194"/>
            </a:xfrm>
            <a:custGeom>
              <a:avLst/>
              <a:gdLst/>
              <a:ahLst/>
              <a:cxnLst/>
              <a:rect l="l" t="t" r="r" b="b"/>
              <a:pathLst>
                <a:path w="4637" h="4583" extrusionOk="0">
                  <a:moveTo>
                    <a:pt x="1612" y="1"/>
                  </a:moveTo>
                  <a:cubicBezTo>
                    <a:pt x="1463" y="1"/>
                    <a:pt x="1329" y="109"/>
                    <a:pt x="1329" y="267"/>
                  </a:cubicBezTo>
                  <a:lnTo>
                    <a:pt x="1278" y="1545"/>
                  </a:lnTo>
                  <a:lnTo>
                    <a:pt x="201" y="2197"/>
                  </a:lnTo>
                  <a:cubicBezTo>
                    <a:pt x="0" y="2322"/>
                    <a:pt x="25" y="2623"/>
                    <a:pt x="251" y="2698"/>
                  </a:cubicBezTo>
                  <a:lnTo>
                    <a:pt x="1429" y="3149"/>
                  </a:lnTo>
                  <a:lnTo>
                    <a:pt x="1704" y="4377"/>
                  </a:lnTo>
                  <a:cubicBezTo>
                    <a:pt x="1749" y="4511"/>
                    <a:pt x="1864" y="4583"/>
                    <a:pt x="1982" y="4583"/>
                  </a:cubicBezTo>
                  <a:cubicBezTo>
                    <a:pt x="2062" y="4583"/>
                    <a:pt x="2144" y="4549"/>
                    <a:pt x="2206" y="4477"/>
                  </a:cubicBezTo>
                  <a:lnTo>
                    <a:pt x="3008" y="3500"/>
                  </a:lnTo>
                  <a:lnTo>
                    <a:pt x="4261" y="3600"/>
                  </a:lnTo>
                  <a:cubicBezTo>
                    <a:pt x="4486" y="3600"/>
                    <a:pt x="4637" y="3350"/>
                    <a:pt x="4511" y="3149"/>
                  </a:cubicBezTo>
                  <a:lnTo>
                    <a:pt x="3810" y="2096"/>
                  </a:lnTo>
                  <a:lnTo>
                    <a:pt x="4311" y="944"/>
                  </a:lnTo>
                  <a:cubicBezTo>
                    <a:pt x="4376" y="748"/>
                    <a:pt x="4234" y="553"/>
                    <a:pt x="4049" y="553"/>
                  </a:cubicBezTo>
                  <a:cubicBezTo>
                    <a:pt x="4020" y="553"/>
                    <a:pt x="3990" y="558"/>
                    <a:pt x="3960" y="568"/>
                  </a:cubicBezTo>
                  <a:lnTo>
                    <a:pt x="2757" y="893"/>
                  </a:lnTo>
                  <a:lnTo>
                    <a:pt x="1805" y="66"/>
                  </a:lnTo>
                  <a:cubicBezTo>
                    <a:pt x="1744" y="21"/>
                    <a:pt x="1677" y="1"/>
                    <a:pt x="1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800;p61">
              <a:extLst>
                <a:ext uri="{FF2B5EF4-FFF2-40B4-BE49-F238E27FC236}">
                  <a16:creationId xmlns:a16="http://schemas.microsoft.com/office/drawing/2014/main" id="{F181C5C1-DAE9-DEC0-8414-E4AD55524647}"/>
                </a:ext>
              </a:extLst>
            </p:cNvPr>
            <p:cNvSpPr/>
            <p:nvPr/>
          </p:nvSpPr>
          <p:spPr>
            <a:xfrm>
              <a:off x="2651545" y="2281734"/>
              <a:ext cx="162646" cy="155087"/>
            </a:xfrm>
            <a:custGeom>
              <a:avLst/>
              <a:gdLst/>
              <a:ahLst/>
              <a:cxnLst/>
              <a:rect l="l" t="t" r="r" b="b"/>
              <a:pathLst>
                <a:path w="4712" h="4493" extrusionOk="0">
                  <a:moveTo>
                    <a:pt x="2197" y="0"/>
                  </a:moveTo>
                  <a:cubicBezTo>
                    <a:pt x="2091" y="0"/>
                    <a:pt x="1984" y="64"/>
                    <a:pt x="1930" y="186"/>
                  </a:cubicBezTo>
                  <a:lnTo>
                    <a:pt x="1504" y="1364"/>
                  </a:lnTo>
                  <a:lnTo>
                    <a:pt x="276" y="1665"/>
                  </a:lnTo>
                  <a:cubicBezTo>
                    <a:pt x="50" y="1715"/>
                    <a:pt x="0" y="2016"/>
                    <a:pt x="176" y="2166"/>
                  </a:cubicBezTo>
                  <a:lnTo>
                    <a:pt x="1153" y="2943"/>
                  </a:lnTo>
                  <a:lnTo>
                    <a:pt x="1078" y="4197"/>
                  </a:lnTo>
                  <a:cubicBezTo>
                    <a:pt x="1059" y="4366"/>
                    <a:pt x="1195" y="4493"/>
                    <a:pt x="1349" y="4493"/>
                  </a:cubicBezTo>
                  <a:cubicBezTo>
                    <a:pt x="1400" y="4493"/>
                    <a:pt x="1454" y="4478"/>
                    <a:pt x="1504" y="4447"/>
                  </a:cubicBezTo>
                  <a:lnTo>
                    <a:pt x="2556" y="3745"/>
                  </a:lnTo>
                  <a:lnTo>
                    <a:pt x="3709" y="4222"/>
                  </a:lnTo>
                  <a:cubicBezTo>
                    <a:pt x="3750" y="4240"/>
                    <a:pt x="3791" y="4248"/>
                    <a:pt x="3831" y="4248"/>
                  </a:cubicBezTo>
                  <a:cubicBezTo>
                    <a:pt x="4007" y="4248"/>
                    <a:pt x="4147" y="4080"/>
                    <a:pt x="4085" y="3896"/>
                  </a:cubicBezTo>
                  <a:lnTo>
                    <a:pt x="3760" y="2668"/>
                  </a:lnTo>
                  <a:lnTo>
                    <a:pt x="4562" y="1715"/>
                  </a:lnTo>
                  <a:cubicBezTo>
                    <a:pt x="4712" y="1540"/>
                    <a:pt x="4587" y="1264"/>
                    <a:pt x="4361" y="1264"/>
                  </a:cubicBezTo>
                  <a:lnTo>
                    <a:pt x="3108" y="1189"/>
                  </a:lnTo>
                  <a:lnTo>
                    <a:pt x="2431" y="136"/>
                  </a:lnTo>
                  <a:cubicBezTo>
                    <a:pt x="2374" y="45"/>
                    <a:pt x="2286" y="0"/>
                    <a:pt x="2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801;p61">
              <a:extLst>
                <a:ext uri="{FF2B5EF4-FFF2-40B4-BE49-F238E27FC236}">
                  <a16:creationId xmlns:a16="http://schemas.microsoft.com/office/drawing/2014/main" id="{0F71FFFD-D38B-5FC3-C04D-FAE799E70500}"/>
                </a:ext>
              </a:extLst>
            </p:cNvPr>
            <p:cNvSpPr/>
            <p:nvPr/>
          </p:nvSpPr>
          <p:spPr>
            <a:xfrm>
              <a:off x="2826265" y="3088823"/>
              <a:ext cx="163544" cy="155122"/>
            </a:xfrm>
            <a:custGeom>
              <a:avLst/>
              <a:gdLst/>
              <a:ahLst/>
              <a:cxnLst/>
              <a:rect l="l" t="t" r="r" b="b"/>
              <a:pathLst>
                <a:path w="4738" h="4494" extrusionOk="0">
                  <a:moveTo>
                    <a:pt x="2214" y="1"/>
                  </a:moveTo>
                  <a:cubicBezTo>
                    <a:pt x="2104" y="1"/>
                    <a:pt x="1997" y="64"/>
                    <a:pt x="1956" y="187"/>
                  </a:cubicBezTo>
                  <a:lnTo>
                    <a:pt x="1505" y="1365"/>
                  </a:lnTo>
                  <a:lnTo>
                    <a:pt x="302" y="1666"/>
                  </a:lnTo>
                  <a:cubicBezTo>
                    <a:pt x="76" y="1716"/>
                    <a:pt x="1" y="2017"/>
                    <a:pt x="176" y="2167"/>
                  </a:cubicBezTo>
                  <a:lnTo>
                    <a:pt x="1179" y="2944"/>
                  </a:lnTo>
                  <a:lnTo>
                    <a:pt x="1078" y="4197"/>
                  </a:lnTo>
                  <a:cubicBezTo>
                    <a:pt x="1078" y="4366"/>
                    <a:pt x="1219" y="4493"/>
                    <a:pt x="1375" y="4493"/>
                  </a:cubicBezTo>
                  <a:cubicBezTo>
                    <a:pt x="1426" y="4493"/>
                    <a:pt x="1479" y="4479"/>
                    <a:pt x="1530" y="4448"/>
                  </a:cubicBezTo>
                  <a:lnTo>
                    <a:pt x="2582" y="3771"/>
                  </a:lnTo>
                  <a:lnTo>
                    <a:pt x="3735" y="4222"/>
                  </a:lnTo>
                  <a:cubicBezTo>
                    <a:pt x="3776" y="4240"/>
                    <a:pt x="3817" y="4249"/>
                    <a:pt x="3856" y="4249"/>
                  </a:cubicBezTo>
                  <a:cubicBezTo>
                    <a:pt x="4033" y="4249"/>
                    <a:pt x="4173" y="4081"/>
                    <a:pt x="4111" y="3896"/>
                  </a:cubicBezTo>
                  <a:lnTo>
                    <a:pt x="3785" y="2693"/>
                  </a:lnTo>
                  <a:lnTo>
                    <a:pt x="4587" y="1716"/>
                  </a:lnTo>
                  <a:cubicBezTo>
                    <a:pt x="4738" y="1540"/>
                    <a:pt x="4612" y="1265"/>
                    <a:pt x="4387" y="1265"/>
                  </a:cubicBezTo>
                  <a:lnTo>
                    <a:pt x="3134" y="1190"/>
                  </a:lnTo>
                  <a:lnTo>
                    <a:pt x="2457" y="137"/>
                  </a:lnTo>
                  <a:cubicBezTo>
                    <a:pt x="2400" y="46"/>
                    <a:pt x="2306" y="1"/>
                    <a:pt x="2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802;p61">
              <a:extLst>
                <a:ext uri="{FF2B5EF4-FFF2-40B4-BE49-F238E27FC236}">
                  <a16:creationId xmlns:a16="http://schemas.microsoft.com/office/drawing/2014/main" id="{9E7EF8B6-D3CB-FA0C-DBF7-D333D0EA0AD9}"/>
                </a:ext>
              </a:extLst>
            </p:cNvPr>
            <p:cNvSpPr/>
            <p:nvPr/>
          </p:nvSpPr>
          <p:spPr>
            <a:xfrm>
              <a:off x="2337519" y="3165345"/>
              <a:ext cx="109904" cy="114218"/>
            </a:xfrm>
            <a:custGeom>
              <a:avLst/>
              <a:gdLst/>
              <a:ahLst/>
              <a:cxnLst/>
              <a:rect l="l" t="t" r="r" b="b"/>
              <a:pathLst>
                <a:path w="3184" h="3309" extrusionOk="0">
                  <a:moveTo>
                    <a:pt x="978" y="0"/>
                  </a:moveTo>
                  <a:lnTo>
                    <a:pt x="0" y="3308"/>
                  </a:lnTo>
                  <a:lnTo>
                    <a:pt x="3183" y="3308"/>
                  </a:lnTo>
                  <a:lnTo>
                    <a:pt x="9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9412072"/>
      </p:ext>
    </p:extLst>
  </p:cSld>
  <p:clrMapOvr>
    <a:masterClrMapping/>
  </p:clrMapOvr>
</p:sld>
</file>

<file path=ppt/theme/theme1.xml><?xml version="1.0" encoding="utf-8"?>
<a:theme xmlns:a="http://schemas.openxmlformats.org/drawingml/2006/main" name="Retro Videogames MK Plan by Slidesgo">
  <a:themeElements>
    <a:clrScheme name="Simple Light">
      <a:dk1>
        <a:srgbClr val="FFFFFF"/>
      </a:dk1>
      <a:lt1>
        <a:srgbClr val="512A8E"/>
      </a:lt1>
      <a:dk2>
        <a:srgbClr val="FFE400"/>
      </a:dk2>
      <a:lt2>
        <a:srgbClr val="FFA7BB"/>
      </a:lt2>
      <a:accent1>
        <a:srgbClr val="EB7DFF"/>
      </a:accent1>
      <a:accent2>
        <a:srgbClr val="7D1399"/>
      </a:accent2>
      <a:accent3>
        <a:srgbClr val="A5DBFF"/>
      </a:accent3>
      <a:accent4>
        <a:srgbClr val="FDE8DA"/>
      </a:accent4>
      <a:accent5>
        <a:srgbClr val="21262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Presentación en pantalla (16:9)</PresentationFormat>
  <Paragraphs>172</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Anaheim</vt:lpstr>
      <vt:lpstr>Press Start 2P</vt:lpstr>
      <vt:lpstr>Arial</vt:lpstr>
      <vt:lpstr>Retro Videogames MK Plan by Slidesgo</vt:lpstr>
      <vt:lpstr>Ventas Globales de Videojuegos</vt:lpstr>
      <vt:lpstr>Analisi de datos</vt:lpstr>
      <vt:lpstr>Gráficos </vt:lpstr>
      <vt:lpstr>Planteamientos</vt:lpstr>
      <vt:lpstr>¿Existe una correlación entre el año de lanzamiento de un juego y sus cifras de ventas globales?</vt:lpstr>
      <vt:lpstr>Metodos aplicados</vt:lpstr>
      <vt:lpstr>¿Existe una correlación entre el año de lanzamiento de un juego y sus cifras de ventas globales?</vt:lpstr>
      <vt:lpstr>¿Existe una correlación entre el año de lanzamiento de un juego y sus cifras de ventas globales?</vt:lpstr>
      <vt:lpstr>¿Existe una correlación entre el año de lanzamiento de un juego y sus cifras de ventas globales?</vt:lpstr>
      <vt:lpstr>¿Existe una correlación entre el año de lanzamiento de un juego y sus cifras de ventas globales?</vt:lpstr>
      <vt:lpstr>¿Existen tendencias notables en las ventas entre diferentes regiones (América del Norte, Europa, Japón, otras regiones) a lo largo de los años? </vt:lpstr>
      <vt:lpstr>¿Existen tendencias notables en las ventas entre diferentes regiones (América del Norte, Europa, Japón, otras regiones) a lo largo de los años? </vt:lpstr>
      <vt:lpstr>¿Existen tendencias notables en las ventas entre diferentes regiones (América del Norte, Europa, Japón, otras regiones) a lo largo de los años? </vt:lpstr>
      <vt:lpstr>¿Podemos identificar valores atípicos en los datos, como juegos con ventas inesperadamente altas o bajas en comparación con su género, plataforma o editor?</vt:lpstr>
      <vt:lpstr>¿Podemos identificar valores atípicos en los datos, como juegos con ventas inesperadamente altas o bajas en comparación con su género, plataforma o editor?</vt:lpstr>
      <vt:lpstr>Presentación de PowerPoint</vt:lpstr>
      <vt:lpstr>¿Podemos identificar valores atípicos en los datos, como juegos con ventas inesperadamente altas o bajas en comparación con su género, plataforma o editor?</vt:lpstr>
      <vt:lpstr>¿Podemos identificar valores atípicos en los datos, como juegos con ventas inesperadamente altas o bajas en comparación con su género, plataforma o editor?</vt:lpstr>
      <vt:lpstr>¿Podemos identificar valores atípicos en los datos, como juegos con ventas inesperadamente altas o bajas en comparación con su género, plataforma o editor?</vt:lpstr>
      <vt:lpstr>¿Existe alguna combinación particular de plataforma y género que supere consistentemente a otras en términos de ventas globales? </vt:lpstr>
      <vt:lpstr>¿Existe alguna combinación particular de plataforma y género que supere consistentemente a otras en términos de ventas globales? </vt:lpstr>
      <vt:lpstr>¿Existe alguna combinación particular de plataforma y género que supere consistentemente a otras en términos de ventas globales?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Ventas Globales de Videojuegos</dc:title>
  <dc:creator>santiago vera</dc:creator>
  <cp:lastModifiedBy>santiago vera</cp:lastModifiedBy>
  <cp:revision>1</cp:revision>
  <dcterms:modified xsi:type="dcterms:W3CDTF">2024-05-26T23:39:54Z</dcterms:modified>
</cp:coreProperties>
</file>