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6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hyperlink" Target="mailto:someone@gmail.com" TargetMode="Externa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9.png"/><Relationship Id="rId5" Type="http://schemas.openxmlformats.org/officeDocument/2006/relationships/hyperlink" Target="mailto:someone@gmail.com" TargetMode="External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09140-1928-41F6-9740-10148D780D2B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214BA00-4020-408E-976E-7891C0DF84ED}">
      <dgm:prSet/>
      <dgm:spPr/>
      <dgm:t>
        <a:bodyPr/>
        <a:lstStyle/>
        <a:p>
          <a:r>
            <a:rPr lang="en-US"/>
            <a:t>Version Control System is a tool that helps to track changes in code.</a:t>
          </a:r>
        </a:p>
      </dgm:t>
    </dgm:pt>
    <dgm:pt modelId="{DE2A1C74-8EE0-42CC-A1D1-6B4C7DF84952}" type="parTrans" cxnId="{E81FC21D-6798-4F6A-929B-757507EE43E5}">
      <dgm:prSet/>
      <dgm:spPr/>
      <dgm:t>
        <a:bodyPr/>
        <a:lstStyle/>
        <a:p>
          <a:endParaRPr lang="en-US"/>
        </a:p>
      </dgm:t>
    </dgm:pt>
    <dgm:pt modelId="{25633A07-43EC-45D9-8551-F543B153FAB2}" type="sibTrans" cxnId="{E81FC21D-6798-4F6A-929B-757507EE43E5}">
      <dgm:prSet/>
      <dgm:spPr/>
      <dgm:t>
        <a:bodyPr/>
        <a:lstStyle/>
        <a:p>
          <a:endParaRPr lang="en-US"/>
        </a:p>
      </dgm:t>
    </dgm:pt>
    <dgm:pt modelId="{CBFDEAF7-45FA-4BAB-BE9D-5C4DDCD684CD}">
      <dgm:prSet/>
      <dgm:spPr/>
      <dgm:t>
        <a:bodyPr/>
        <a:lstStyle/>
        <a:p>
          <a:r>
            <a:rPr lang="en-US"/>
            <a:t>Git is a Version Control System</a:t>
          </a:r>
        </a:p>
      </dgm:t>
    </dgm:pt>
    <dgm:pt modelId="{9924B122-76EC-4BE3-AA4D-DE82080466E1}" type="parTrans" cxnId="{CD043F9E-CF01-48C4-B1B7-E8CD42BE1400}">
      <dgm:prSet/>
      <dgm:spPr/>
      <dgm:t>
        <a:bodyPr/>
        <a:lstStyle/>
        <a:p>
          <a:endParaRPr lang="en-US"/>
        </a:p>
      </dgm:t>
    </dgm:pt>
    <dgm:pt modelId="{EFEE44F9-81B7-45E7-8B46-CDA84A9F3B21}" type="sibTrans" cxnId="{CD043F9E-CF01-48C4-B1B7-E8CD42BE1400}">
      <dgm:prSet/>
      <dgm:spPr/>
      <dgm:t>
        <a:bodyPr/>
        <a:lstStyle/>
        <a:p>
          <a:endParaRPr lang="en-US"/>
        </a:p>
      </dgm:t>
    </dgm:pt>
    <dgm:pt modelId="{450208C4-C5FA-4565-B405-09AAA25BBE35}">
      <dgm:prSet/>
      <dgm:spPr/>
      <dgm:t>
        <a:bodyPr/>
        <a:lstStyle/>
        <a:p>
          <a:r>
            <a:rPr lang="en-US"/>
            <a:t>It is :	</a:t>
          </a:r>
        </a:p>
      </dgm:t>
    </dgm:pt>
    <dgm:pt modelId="{F2CF5219-9C4B-4D71-8579-B5AECC441B5B}" type="parTrans" cxnId="{78E75A75-D1CE-416E-8E86-918FA7C6A58E}">
      <dgm:prSet/>
      <dgm:spPr/>
      <dgm:t>
        <a:bodyPr/>
        <a:lstStyle/>
        <a:p>
          <a:endParaRPr lang="en-US"/>
        </a:p>
      </dgm:t>
    </dgm:pt>
    <dgm:pt modelId="{29F931C8-67EF-46A9-A714-D9B93FEA9671}" type="sibTrans" cxnId="{78E75A75-D1CE-416E-8E86-918FA7C6A58E}">
      <dgm:prSet/>
      <dgm:spPr/>
      <dgm:t>
        <a:bodyPr/>
        <a:lstStyle/>
        <a:p>
          <a:endParaRPr lang="en-US"/>
        </a:p>
      </dgm:t>
    </dgm:pt>
    <dgm:pt modelId="{7C8F9718-4650-47FE-8023-926F7177C21F}">
      <dgm:prSet/>
      <dgm:spPr/>
      <dgm:t>
        <a:bodyPr/>
        <a:lstStyle/>
        <a:p>
          <a:r>
            <a:rPr lang="en-US"/>
            <a:t>popular</a:t>
          </a:r>
        </a:p>
      </dgm:t>
    </dgm:pt>
    <dgm:pt modelId="{301C6A38-7960-43B9-B557-8C4C1BE7A31E}" type="parTrans" cxnId="{6FA50924-D19C-477B-A3DE-8FAE06D0AEDE}">
      <dgm:prSet/>
      <dgm:spPr/>
      <dgm:t>
        <a:bodyPr/>
        <a:lstStyle/>
        <a:p>
          <a:endParaRPr lang="en-US"/>
        </a:p>
      </dgm:t>
    </dgm:pt>
    <dgm:pt modelId="{29361EFE-464D-44A9-8E21-81696057B452}" type="sibTrans" cxnId="{6FA50924-D19C-477B-A3DE-8FAE06D0AEDE}">
      <dgm:prSet/>
      <dgm:spPr/>
      <dgm:t>
        <a:bodyPr/>
        <a:lstStyle/>
        <a:p>
          <a:endParaRPr lang="en-US"/>
        </a:p>
      </dgm:t>
    </dgm:pt>
    <dgm:pt modelId="{54FB47C0-C592-44B4-BBD8-7BA86E68B5D7}">
      <dgm:prSet/>
      <dgm:spPr/>
      <dgm:t>
        <a:bodyPr/>
        <a:lstStyle/>
        <a:p>
          <a:r>
            <a:rPr lang="en-US"/>
            <a:t>free &amp; Open Source</a:t>
          </a:r>
        </a:p>
      </dgm:t>
    </dgm:pt>
    <dgm:pt modelId="{0C9960E6-2727-49F8-8A43-CA7767A3C51B}" type="parTrans" cxnId="{23D46EBB-B3FD-4B14-A9F7-FD3EC0C86DBB}">
      <dgm:prSet/>
      <dgm:spPr/>
      <dgm:t>
        <a:bodyPr/>
        <a:lstStyle/>
        <a:p>
          <a:endParaRPr lang="en-US"/>
        </a:p>
      </dgm:t>
    </dgm:pt>
    <dgm:pt modelId="{CC4507B8-DFBA-413B-BF69-B47B8D118A24}" type="sibTrans" cxnId="{23D46EBB-B3FD-4B14-A9F7-FD3EC0C86DBB}">
      <dgm:prSet/>
      <dgm:spPr/>
      <dgm:t>
        <a:bodyPr/>
        <a:lstStyle/>
        <a:p>
          <a:endParaRPr lang="en-US"/>
        </a:p>
      </dgm:t>
    </dgm:pt>
    <dgm:pt modelId="{6B329ABB-A048-4521-926F-ED6A5703A11E}">
      <dgm:prSet/>
      <dgm:spPr/>
      <dgm:t>
        <a:bodyPr/>
        <a:lstStyle/>
        <a:p>
          <a:r>
            <a:rPr lang="en-US"/>
            <a:t>fast &amp; scalable</a:t>
          </a:r>
        </a:p>
      </dgm:t>
    </dgm:pt>
    <dgm:pt modelId="{25DBEF97-37F3-4F8F-A785-8AA37CC1CB99}" type="parTrans" cxnId="{E4C96213-406B-49D6-BD24-8904805ECF20}">
      <dgm:prSet/>
      <dgm:spPr/>
      <dgm:t>
        <a:bodyPr/>
        <a:lstStyle/>
        <a:p>
          <a:endParaRPr lang="en-US"/>
        </a:p>
      </dgm:t>
    </dgm:pt>
    <dgm:pt modelId="{09C303E2-FC02-4423-98AC-B1DF08189ADD}" type="sibTrans" cxnId="{E4C96213-406B-49D6-BD24-8904805ECF20}">
      <dgm:prSet/>
      <dgm:spPr/>
      <dgm:t>
        <a:bodyPr/>
        <a:lstStyle/>
        <a:p>
          <a:endParaRPr lang="en-US"/>
        </a:p>
      </dgm:t>
    </dgm:pt>
    <dgm:pt modelId="{045F964C-7810-9843-A5EB-07BF5B791E44}" type="pres">
      <dgm:prSet presAssocID="{D5609140-1928-41F6-9740-10148D780D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EE0603-F3FD-C244-AD92-8E30D67B269B}" type="pres">
      <dgm:prSet presAssocID="{5214BA00-4020-408E-976E-7891C0DF84ED}" presName="hierRoot1" presStyleCnt="0">
        <dgm:presLayoutVars>
          <dgm:hierBranch val="init"/>
        </dgm:presLayoutVars>
      </dgm:prSet>
      <dgm:spPr/>
    </dgm:pt>
    <dgm:pt modelId="{3BBFF259-01EA-664F-9E5D-6A317BBE31CE}" type="pres">
      <dgm:prSet presAssocID="{5214BA00-4020-408E-976E-7891C0DF84ED}" presName="rootComposite1" presStyleCnt="0"/>
      <dgm:spPr/>
    </dgm:pt>
    <dgm:pt modelId="{AA73452A-B60D-A14A-939A-19BE36519A13}" type="pres">
      <dgm:prSet presAssocID="{5214BA00-4020-408E-976E-7891C0DF84ED}" presName="rootText1" presStyleLbl="node0" presStyleIdx="0" presStyleCnt="3">
        <dgm:presLayoutVars>
          <dgm:chPref val="3"/>
        </dgm:presLayoutVars>
      </dgm:prSet>
      <dgm:spPr/>
    </dgm:pt>
    <dgm:pt modelId="{0C114550-3578-4C41-BF3C-BCAB82D8E130}" type="pres">
      <dgm:prSet presAssocID="{5214BA00-4020-408E-976E-7891C0DF84ED}" presName="rootConnector1" presStyleLbl="node1" presStyleIdx="0" presStyleCnt="0"/>
      <dgm:spPr/>
    </dgm:pt>
    <dgm:pt modelId="{48FC52B6-78EF-8A43-B753-6C2D3BE79696}" type="pres">
      <dgm:prSet presAssocID="{5214BA00-4020-408E-976E-7891C0DF84ED}" presName="hierChild2" presStyleCnt="0"/>
      <dgm:spPr/>
    </dgm:pt>
    <dgm:pt modelId="{EEC29A9C-EA26-E148-B0E2-BA52BFF9C127}" type="pres">
      <dgm:prSet presAssocID="{5214BA00-4020-408E-976E-7891C0DF84ED}" presName="hierChild3" presStyleCnt="0"/>
      <dgm:spPr/>
    </dgm:pt>
    <dgm:pt modelId="{DF40CE3F-2DD7-E048-9918-31BE39D7521D}" type="pres">
      <dgm:prSet presAssocID="{CBFDEAF7-45FA-4BAB-BE9D-5C4DDCD684CD}" presName="hierRoot1" presStyleCnt="0">
        <dgm:presLayoutVars>
          <dgm:hierBranch val="init"/>
        </dgm:presLayoutVars>
      </dgm:prSet>
      <dgm:spPr/>
    </dgm:pt>
    <dgm:pt modelId="{6B4DFA00-0E4C-7A43-ADA7-EE14BA35D407}" type="pres">
      <dgm:prSet presAssocID="{CBFDEAF7-45FA-4BAB-BE9D-5C4DDCD684CD}" presName="rootComposite1" presStyleCnt="0"/>
      <dgm:spPr/>
    </dgm:pt>
    <dgm:pt modelId="{F7ECE799-4DC2-5F4C-9C50-1CA019EBF88F}" type="pres">
      <dgm:prSet presAssocID="{CBFDEAF7-45FA-4BAB-BE9D-5C4DDCD684CD}" presName="rootText1" presStyleLbl="node0" presStyleIdx="1" presStyleCnt="3">
        <dgm:presLayoutVars>
          <dgm:chPref val="3"/>
        </dgm:presLayoutVars>
      </dgm:prSet>
      <dgm:spPr/>
    </dgm:pt>
    <dgm:pt modelId="{BB890B03-A9D2-A84F-9659-1D92C2483149}" type="pres">
      <dgm:prSet presAssocID="{CBFDEAF7-45FA-4BAB-BE9D-5C4DDCD684CD}" presName="rootConnector1" presStyleLbl="node1" presStyleIdx="0" presStyleCnt="0"/>
      <dgm:spPr/>
    </dgm:pt>
    <dgm:pt modelId="{841DBB69-1572-0448-8627-5946DE26409A}" type="pres">
      <dgm:prSet presAssocID="{CBFDEAF7-45FA-4BAB-BE9D-5C4DDCD684CD}" presName="hierChild2" presStyleCnt="0"/>
      <dgm:spPr/>
    </dgm:pt>
    <dgm:pt modelId="{AD531FFD-2C83-124D-8858-9321A08D4957}" type="pres">
      <dgm:prSet presAssocID="{CBFDEAF7-45FA-4BAB-BE9D-5C4DDCD684CD}" presName="hierChild3" presStyleCnt="0"/>
      <dgm:spPr/>
    </dgm:pt>
    <dgm:pt modelId="{6165910F-421E-4D46-ABE6-6F9B3CA53B83}" type="pres">
      <dgm:prSet presAssocID="{450208C4-C5FA-4565-B405-09AAA25BBE35}" presName="hierRoot1" presStyleCnt="0">
        <dgm:presLayoutVars>
          <dgm:hierBranch val="init"/>
        </dgm:presLayoutVars>
      </dgm:prSet>
      <dgm:spPr/>
    </dgm:pt>
    <dgm:pt modelId="{FA3466D4-82E9-D34E-85A4-C47D19AE051F}" type="pres">
      <dgm:prSet presAssocID="{450208C4-C5FA-4565-B405-09AAA25BBE35}" presName="rootComposite1" presStyleCnt="0"/>
      <dgm:spPr/>
    </dgm:pt>
    <dgm:pt modelId="{3F1B1C2F-64AF-5F4B-941E-D8DE1550D2CF}" type="pres">
      <dgm:prSet presAssocID="{450208C4-C5FA-4565-B405-09AAA25BBE35}" presName="rootText1" presStyleLbl="node0" presStyleIdx="2" presStyleCnt="3">
        <dgm:presLayoutVars>
          <dgm:chPref val="3"/>
        </dgm:presLayoutVars>
      </dgm:prSet>
      <dgm:spPr/>
    </dgm:pt>
    <dgm:pt modelId="{E3123420-7D52-184C-B0FF-D66B92F10DC8}" type="pres">
      <dgm:prSet presAssocID="{450208C4-C5FA-4565-B405-09AAA25BBE35}" presName="rootConnector1" presStyleLbl="node1" presStyleIdx="0" presStyleCnt="0"/>
      <dgm:spPr/>
    </dgm:pt>
    <dgm:pt modelId="{680458C7-DBB0-A643-B525-47F73EEF384F}" type="pres">
      <dgm:prSet presAssocID="{450208C4-C5FA-4565-B405-09AAA25BBE35}" presName="hierChild2" presStyleCnt="0"/>
      <dgm:spPr/>
    </dgm:pt>
    <dgm:pt modelId="{26D3BD4A-FD03-6041-A79A-8DCCE824BE0E}" type="pres">
      <dgm:prSet presAssocID="{301C6A38-7960-43B9-B557-8C4C1BE7A31E}" presName="Name64" presStyleLbl="parChTrans1D2" presStyleIdx="0" presStyleCnt="3"/>
      <dgm:spPr/>
    </dgm:pt>
    <dgm:pt modelId="{85782D71-8D91-2B4C-A0E7-445CD008B905}" type="pres">
      <dgm:prSet presAssocID="{7C8F9718-4650-47FE-8023-926F7177C21F}" presName="hierRoot2" presStyleCnt="0">
        <dgm:presLayoutVars>
          <dgm:hierBranch val="init"/>
        </dgm:presLayoutVars>
      </dgm:prSet>
      <dgm:spPr/>
    </dgm:pt>
    <dgm:pt modelId="{0C1809C6-C310-784D-B182-42E04DCD0BF3}" type="pres">
      <dgm:prSet presAssocID="{7C8F9718-4650-47FE-8023-926F7177C21F}" presName="rootComposite" presStyleCnt="0"/>
      <dgm:spPr/>
    </dgm:pt>
    <dgm:pt modelId="{DDEC09BC-B983-D249-B716-3013A9313699}" type="pres">
      <dgm:prSet presAssocID="{7C8F9718-4650-47FE-8023-926F7177C21F}" presName="rootText" presStyleLbl="node2" presStyleIdx="0" presStyleCnt="3">
        <dgm:presLayoutVars>
          <dgm:chPref val="3"/>
        </dgm:presLayoutVars>
      </dgm:prSet>
      <dgm:spPr/>
    </dgm:pt>
    <dgm:pt modelId="{F5CDDA7F-DD16-7147-9562-83BF904A2D05}" type="pres">
      <dgm:prSet presAssocID="{7C8F9718-4650-47FE-8023-926F7177C21F}" presName="rootConnector" presStyleLbl="node2" presStyleIdx="0" presStyleCnt="3"/>
      <dgm:spPr/>
    </dgm:pt>
    <dgm:pt modelId="{684D8CF6-D575-E94A-8F29-8AC2CAFC310F}" type="pres">
      <dgm:prSet presAssocID="{7C8F9718-4650-47FE-8023-926F7177C21F}" presName="hierChild4" presStyleCnt="0"/>
      <dgm:spPr/>
    </dgm:pt>
    <dgm:pt modelId="{0CD5C99A-47B3-EE42-AF51-22A7EC926CDA}" type="pres">
      <dgm:prSet presAssocID="{7C8F9718-4650-47FE-8023-926F7177C21F}" presName="hierChild5" presStyleCnt="0"/>
      <dgm:spPr/>
    </dgm:pt>
    <dgm:pt modelId="{7245BB67-41C2-1D44-8EDD-E8451B01BEE8}" type="pres">
      <dgm:prSet presAssocID="{0C9960E6-2727-49F8-8A43-CA7767A3C51B}" presName="Name64" presStyleLbl="parChTrans1D2" presStyleIdx="1" presStyleCnt="3"/>
      <dgm:spPr/>
    </dgm:pt>
    <dgm:pt modelId="{2E6E0D4D-1235-574D-A174-5E71FF1E2310}" type="pres">
      <dgm:prSet presAssocID="{54FB47C0-C592-44B4-BBD8-7BA86E68B5D7}" presName="hierRoot2" presStyleCnt="0">
        <dgm:presLayoutVars>
          <dgm:hierBranch val="init"/>
        </dgm:presLayoutVars>
      </dgm:prSet>
      <dgm:spPr/>
    </dgm:pt>
    <dgm:pt modelId="{7C4EBFE0-79C9-5744-BE5A-1DACEA3AA3A0}" type="pres">
      <dgm:prSet presAssocID="{54FB47C0-C592-44B4-BBD8-7BA86E68B5D7}" presName="rootComposite" presStyleCnt="0"/>
      <dgm:spPr/>
    </dgm:pt>
    <dgm:pt modelId="{339B2878-D833-3640-954A-1964087CE39E}" type="pres">
      <dgm:prSet presAssocID="{54FB47C0-C592-44B4-BBD8-7BA86E68B5D7}" presName="rootText" presStyleLbl="node2" presStyleIdx="1" presStyleCnt="3">
        <dgm:presLayoutVars>
          <dgm:chPref val="3"/>
        </dgm:presLayoutVars>
      </dgm:prSet>
      <dgm:spPr/>
    </dgm:pt>
    <dgm:pt modelId="{3F2A6D7F-79D6-5941-87DF-3760A4E804F2}" type="pres">
      <dgm:prSet presAssocID="{54FB47C0-C592-44B4-BBD8-7BA86E68B5D7}" presName="rootConnector" presStyleLbl="node2" presStyleIdx="1" presStyleCnt="3"/>
      <dgm:spPr/>
    </dgm:pt>
    <dgm:pt modelId="{B070B4D2-ACB9-144C-BDF7-7D0A0A31E7F1}" type="pres">
      <dgm:prSet presAssocID="{54FB47C0-C592-44B4-BBD8-7BA86E68B5D7}" presName="hierChild4" presStyleCnt="0"/>
      <dgm:spPr/>
    </dgm:pt>
    <dgm:pt modelId="{E8509B23-5B43-8642-902C-0221FFFA0EEA}" type="pres">
      <dgm:prSet presAssocID="{54FB47C0-C592-44B4-BBD8-7BA86E68B5D7}" presName="hierChild5" presStyleCnt="0"/>
      <dgm:spPr/>
    </dgm:pt>
    <dgm:pt modelId="{BE83742E-5B99-304B-AC18-846A39668FAF}" type="pres">
      <dgm:prSet presAssocID="{25DBEF97-37F3-4F8F-A785-8AA37CC1CB99}" presName="Name64" presStyleLbl="parChTrans1D2" presStyleIdx="2" presStyleCnt="3"/>
      <dgm:spPr/>
    </dgm:pt>
    <dgm:pt modelId="{F723295F-EDAF-7945-ABA3-1A9BAAE1681A}" type="pres">
      <dgm:prSet presAssocID="{6B329ABB-A048-4521-926F-ED6A5703A11E}" presName="hierRoot2" presStyleCnt="0">
        <dgm:presLayoutVars>
          <dgm:hierBranch val="init"/>
        </dgm:presLayoutVars>
      </dgm:prSet>
      <dgm:spPr/>
    </dgm:pt>
    <dgm:pt modelId="{E7D6BB31-9DDA-0645-B39F-5B633C6CFAB2}" type="pres">
      <dgm:prSet presAssocID="{6B329ABB-A048-4521-926F-ED6A5703A11E}" presName="rootComposite" presStyleCnt="0"/>
      <dgm:spPr/>
    </dgm:pt>
    <dgm:pt modelId="{0B2F8831-EEC0-E444-B564-07AD9547E3BC}" type="pres">
      <dgm:prSet presAssocID="{6B329ABB-A048-4521-926F-ED6A5703A11E}" presName="rootText" presStyleLbl="node2" presStyleIdx="2" presStyleCnt="3">
        <dgm:presLayoutVars>
          <dgm:chPref val="3"/>
        </dgm:presLayoutVars>
      </dgm:prSet>
      <dgm:spPr/>
    </dgm:pt>
    <dgm:pt modelId="{63C5428F-27C7-D046-AC8A-63DD0C974A1A}" type="pres">
      <dgm:prSet presAssocID="{6B329ABB-A048-4521-926F-ED6A5703A11E}" presName="rootConnector" presStyleLbl="node2" presStyleIdx="2" presStyleCnt="3"/>
      <dgm:spPr/>
    </dgm:pt>
    <dgm:pt modelId="{0EF07295-6D76-044F-B9A9-C650966840DD}" type="pres">
      <dgm:prSet presAssocID="{6B329ABB-A048-4521-926F-ED6A5703A11E}" presName="hierChild4" presStyleCnt="0"/>
      <dgm:spPr/>
    </dgm:pt>
    <dgm:pt modelId="{2EE74031-50F4-944E-994A-45C9E3DF91AE}" type="pres">
      <dgm:prSet presAssocID="{6B329ABB-A048-4521-926F-ED6A5703A11E}" presName="hierChild5" presStyleCnt="0"/>
      <dgm:spPr/>
    </dgm:pt>
    <dgm:pt modelId="{98D76C68-641B-3A43-A113-A1A6DCE17556}" type="pres">
      <dgm:prSet presAssocID="{450208C4-C5FA-4565-B405-09AAA25BBE35}" presName="hierChild3" presStyleCnt="0"/>
      <dgm:spPr/>
    </dgm:pt>
  </dgm:ptLst>
  <dgm:cxnLst>
    <dgm:cxn modelId="{E4C96213-406B-49D6-BD24-8904805ECF20}" srcId="{450208C4-C5FA-4565-B405-09AAA25BBE35}" destId="{6B329ABB-A048-4521-926F-ED6A5703A11E}" srcOrd="2" destOrd="0" parTransId="{25DBEF97-37F3-4F8F-A785-8AA37CC1CB99}" sibTransId="{09C303E2-FC02-4423-98AC-B1DF08189ADD}"/>
    <dgm:cxn modelId="{E0A0AE18-427B-2C4A-8E5C-FD5423478D8F}" type="presOf" srcId="{D5609140-1928-41F6-9740-10148D780D2B}" destId="{045F964C-7810-9843-A5EB-07BF5B791E44}" srcOrd="0" destOrd="0" presId="urn:microsoft.com/office/officeart/2009/3/layout/HorizontalOrganizationChart"/>
    <dgm:cxn modelId="{E81FC21D-6798-4F6A-929B-757507EE43E5}" srcId="{D5609140-1928-41F6-9740-10148D780D2B}" destId="{5214BA00-4020-408E-976E-7891C0DF84ED}" srcOrd="0" destOrd="0" parTransId="{DE2A1C74-8EE0-42CC-A1D1-6B4C7DF84952}" sibTransId="{25633A07-43EC-45D9-8551-F543B153FAB2}"/>
    <dgm:cxn modelId="{6FA50924-D19C-477B-A3DE-8FAE06D0AEDE}" srcId="{450208C4-C5FA-4565-B405-09AAA25BBE35}" destId="{7C8F9718-4650-47FE-8023-926F7177C21F}" srcOrd="0" destOrd="0" parTransId="{301C6A38-7960-43B9-B557-8C4C1BE7A31E}" sibTransId="{29361EFE-464D-44A9-8E21-81696057B452}"/>
    <dgm:cxn modelId="{5A5F7128-223D-6E45-8C1A-5FE745855DBA}" type="presOf" srcId="{6B329ABB-A048-4521-926F-ED6A5703A11E}" destId="{0B2F8831-EEC0-E444-B564-07AD9547E3BC}" srcOrd="0" destOrd="0" presId="urn:microsoft.com/office/officeart/2009/3/layout/HorizontalOrganizationChart"/>
    <dgm:cxn modelId="{12661834-83DA-CD40-8873-EE9C1BC9B668}" type="presOf" srcId="{450208C4-C5FA-4565-B405-09AAA25BBE35}" destId="{3F1B1C2F-64AF-5F4B-941E-D8DE1550D2CF}" srcOrd="0" destOrd="0" presId="urn:microsoft.com/office/officeart/2009/3/layout/HorizontalOrganizationChart"/>
    <dgm:cxn modelId="{CCE82239-4AD1-CD4D-BC8F-71EBC4E3A4E0}" type="presOf" srcId="{5214BA00-4020-408E-976E-7891C0DF84ED}" destId="{0C114550-3578-4C41-BF3C-BCAB82D8E130}" srcOrd="1" destOrd="0" presId="urn:microsoft.com/office/officeart/2009/3/layout/HorizontalOrganizationChart"/>
    <dgm:cxn modelId="{5A132040-A8FD-F348-8E37-E79EED5C7B2F}" type="presOf" srcId="{6B329ABB-A048-4521-926F-ED6A5703A11E}" destId="{63C5428F-27C7-D046-AC8A-63DD0C974A1A}" srcOrd="1" destOrd="0" presId="urn:microsoft.com/office/officeart/2009/3/layout/HorizontalOrganizationChart"/>
    <dgm:cxn modelId="{C8EEDF45-4907-FE4E-85D3-F47C938B29EF}" type="presOf" srcId="{54FB47C0-C592-44B4-BBD8-7BA86E68B5D7}" destId="{3F2A6D7F-79D6-5941-87DF-3760A4E804F2}" srcOrd="1" destOrd="0" presId="urn:microsoft.com/office/officeart/2009/3/layout/HorizontalOrganizationChart"/>
    <dgm:cxn modelId="{20DB6B49-2912-A24D-BCAD-C6F50F66A3CD}" type="presOf" srcId="{54FB47C0-C592-44B4-BBD8-7BA86E68B5D7}" destId="{339B2878-D833-3640-954A-1964087CE39E}" srcOrd="0" destOrd="0" presId="urn:microsoft.com/office/officeart/2009/3/layout/HorizontalOrganizationChart"/>
    <dgm:cxn modelId="{07B31F4E-3B78-6D4A-A7AE-28386D1FB545}" type="presOf" srcId="{0C9960E6-2727-49F8-8A43-CA7767A3C51B}" destId="{7245BB67-41C2-1D44-8EDD-E8451B01BEE8}" srcOrd="0" destOrd="0" presId="urn:microsoft.com/office/officeart/2009/3/layout/HorizontalOrganizationChart"/>
    <dgm:cxn modelId="{4B3E4E6A-119A-5A46-8513-25B9D64BD7FA}" type="presOf" srcId="{450208C4-C5FA-4565-B405-09AAA25BBE35}" destId="{E3123420-7D52-184C-B0FF-D66B92F10DC8}" srcOrd="1" destOrd="0" presId="urn:microsoft.com/office/officeart/2009/3/layout/HorizontalOrganizationChart"/>
    <dgm:cxn modelId="{78E75A75-D1CE-416E-8E86-918FA7C6A58E}" srcId="{D5609140-1928-41F6-9740-10148D780D2B}" destId="{450208C4-C5FA-4565-B405-09AAA25BBE35}" srcOrd="2" destOrd="0" parTransId="{F2CF5219-9C4B-4D71-8579-B5AECC441B5B}" sibTransId="{29F931C8-67EF-46A9-A714-D9B93FEA9671}"/>
    <dgm:cxn modelId="{A38AB87D-3D80-144B-9F28-CECE7CD086E5}" type="presOf" srcId="{7C8F9718-4650-47FE-8023-926F7177C21F}" destId="{F5CDDA7F-DD16-7147-9562-83BF904A2D05}" srcOrd="1" destOrd="0" presId="urn:microsoft.com/office/officeart/2009/3/layout/HorizontalOrganizationChart"/>
    <dgm:cxn modelId="{A383DC7E-7E08-D34D-A567-24AB5DE923E1}" type="presOf" srcId="{5214BA00-4020-408E-976E-7891C0DF84ED}" destId="{AA73452A-B60D-A14A-939A-19BE36519A13}" srcOrd="0" destOrd="0" presId="urn:microsoft.com/office/officeart/2009/3/layout/HorizontalOrganizationChart"/>
    <dgm:cxn modelId="{CBA2B78C-A47B-C348-AAEC-69F2B421B121}" type="presOf" srcId="{25DBEF97-37F3-4F8F-A785-8AA37CC1CB99}" destId="{BE83742E-5B99-304B-AC18-846A39668FAF}" srcOrd="0" destOrd="0" presId="urn:microsoft.com/office/officeart/2009/3/layout/HorizontalOrganizationChart"/>
    <dgm:cxn modelId="{DE2F1C91-0481-A74A-8CB5-1C2D93541C08}" type="presOf" srcId="{CBFDEAF7-45FA-4BAB-BE9D-5C4DDCD684CD}" destId="{F7ECE799-4DC2-5F4C-9C50-1CA019EBF88F}" srcOrd="0" destOrd="0" presId="urn:microsoft.com/office/officeart/2009/3/layout/HorizontalOrganizationChart"/>
    <dgm:cxn modelId="{CD043F9E-CF01-48C4-B1B7-E8CD42BE1400}" srcId="{D5609140-1928-41F6-9740-10148D780D2B}" destId="{CBFDEAF7-45FA-4BAB-BE9D-5C4DDCD684CD}" srcOrd="1" destOrd="0" parTransId="{9924B122-76EC-4BE3-AA4D-DE82080466E1}" sibTransId="{EFEE44F9-81B7-45E7-8B46-CDA84A9F3B21}"/>
    <dgm:cxn modelId="{603619AF-8922-DD44-B0FE-9B3E6B7F80BF}" type="presOf" srcId="{301C6A38-7960-43B9-B557-8C4C1BE7A31E}" destId="{26D3BD4A-FD03-6041-A79A-8DCCE824BE0E}" srcOrd="0" destOrd="0" presId="urn:microsoft.com/office/officeart/2009/3/layout/HorizontalOrganizationChart"/>
    <dgm:cxn modelId="{23D46EBB-B3FD-4B14-A9F7-FD3EC0C86DBB}" srcId="{450208C4-C5FA-4565-B405-09AAA25BBE35}" destId="{54FB47C0-C592-44B4-BBD8-7BA86E68B5D7}" srcOrd="1" destOrd="0" parTransId="{0C9960E6-2727-49F8-8A43-CA7767A3C51B}" sibTransId="{CC4507B8-DFBA-413B-BF69-B47B8D118A24}"/>
    <dgm:cxn modelId="{5F4A73C7-3BA8-B845-AE11-30336B5B74DF}" type="presOf" srcId="{CBFDEAF7-45FA-4BAB-BE9D-5C4DDCD684CD}" destId="{BB890B03-A9D2-A84F-9659-1D92C2483149}" srcOrd="1" destOrd="0" presId="urn:microsoft.com/office/officeart/2009/3/layout/HorizontalOrganizationChart"/>
    <dgm:cxn modelId="{B2AE7CE3-4E4C-5248-A027-AE24EB2F3CED}" type="presOf" srcId="{7C8F9718-4650-47FE-8023-926F7177C21F}" destId="{DDEC09BC-B983-D249-B716-3013A9313699}" srcOrd="0" destOrd="0" presId="urn:microsoft.com/office/officeart/2009/3/layout/HorizontalOrganizationChart"/>
    <dgm:cxn modelId="{7EA7CCB7-8807-6543-8BDA-764539EB222D}" type="presParOf" srcId="{045F964C-7810-9843-A5EB-07BF5B791E44}" destId="{77EE0603-F3FD-C244-AD92-8E30D67B269B}" srcOrd="0" destOrd="0" presId="urn:microsoft.com/office/officeart/2009/3/layout/HorizontalOrganizationChart"/>
    <dgm:cxn modelId="{1E202961-85B0-3545-99F4-B4DA0A06D167}" type="presParOf" srcId="{77EE0603-F3FD-C244-AD92-8E30D67B269B}" destId="{3BBFF259-01EA-664F-9E5D-6A317BBE31CE}" srcOrd="0" destOrd="0" presId="urn:microsoft.com/office/officeart/2009/3/layout/HorizontalOrganizationChart"/>
    <dgm:cxn modelId="{F30E6761-9438-0642-A024-BCA8DF8C694C}" type="presParOf" srcId="{3BBFF259-01EA-664F-9E5D-6A317BBE31CE}" destId="{AA73452A-B60D-A14A-939A-19BE36519A13}" srcOrd="0" destOrd="0" presId="urn:microsoft.com/office/officeart/2009/3/layout/HorizontalOrganizationChart"/>
    <dgm:cxn modelId="{3FABAA43-FF6A-014A-A423-A6D3E8FCDCE7}" type="presParOf" srcId="{3BBFF259-01EA-664F-9E5D-6A317BBE31CE}" destId="{0C114550-3578-4C41-BF3C-BCAB82D8E130}" srcOrd="1" destOrd="0" presId="urn:microsoft.com/office/officeart/2009/3/layout/HorizontalOrganizationChart"/>
    <dgm:cxn modelId="{1E2E22FB-5E9E-A148-933E-F0DA94CF95C4}" type="presParOf" srcId="{77EE0603-F3FD-C244-AD92-8E30D67B269B}" destId="{48FC52B6-78EF-8A43-B753-6C2D3BE79696}" srcOrd="1" destOrd="0" presId="urn:microsoft.com/office/officeart/2009/3/layout/HorizontalOrganizationChart"/>
    <dgm:cxn modelId="{CCB12C95-5E00-A645-96A2-A7849B5D2D11}" type="presParOf" srcId="{77EE0603-F3FD-C244-AD92-8E30D67B269B}" destId="{EEC29A9C-EA26-E148-B0E2-BA52BFF9C127}" srcOrd="2" destOrd="0" presId="urn:microsoft.com/office/officeart/2009/3/layout/HorizontalOrganizationChart"/>
    <dgm:cxn modelId="{2F818B21-7CAA-4542-A702-BC0E2B09E312}" type="presParOf" srcId="{045F964C-7810-9843-A5EB-07BF5B791E44}" destId="{DF40CE3F-2DD7-E048-9918-31BE39D7521D}" srcOrd="1" destOrd="0" presId="urn:microsoft.com/office/officeart/2009/3/layout/HorizontalOrganizationChart"/>
    <dgm:cxn modelId="{5BD7DF4C-7B4B-0A45-B9D4-7B99D584976D}" type="presParOf" srcId="{DF40CE3F-2DD7-E048-9918-31BE39D7521D}" destId="{6B4DFA00-0E4C-7A43-ADA7-EE14BA35D407}" srcOrd="0" destOrd="0" presId="urn:microsoft.com/office/officeart/2009/3/layout/HorizontalOrganizationChart"/>
    <dgm:cxn modelId="{65A0EE8D-19C1-7A4E-AF1B-EC7DD137EA28}" type="presParOf" srcId="{6B4DFA00-0E4C-7A43-ADA7-EE14BA35D407}" destId="{F7ECE799-4DC2-5F4C-9C50-1CA019EBF88F}" srcOrd="0" destOrd="0" presId="urn:microsoft.com/office/officeart/2009/3/layout/HorizontalOrganizationChart"/>
    <dgm:cxn modelId="{DE9D3085-5237-2241-9CF5-3338D3E11738}" type="presParOf" srcId="{6B4DFA00-0E4C-7A43-ADA7-EE14BA35D407}" destId="{BB890B03-A9D2-A84F-9659-1D92C2483149}" srcOrd="1" destOrd="0" presId="urn:microsoft.com/office/officeart/2009/3/layout/HorizontalOrganizationChart"/>
    <dgm:cxn modelId="{0BF08AF6-D9CD-084E-87D8-FC634C26B204}" type="presParOf" srcId="{DF40CE3F-2DD7-E048-9918-31BE39D7521D}" destId="{841DBB69-1572-0448-8627-5946DE26409A}" srcOrd="1" destOrd="0" presId="urn:microsoft.com/office/officeart/2009/3/layout/HorizontalOrganizationChart"/>
    <dgm:cxn modelId="{A2FB1085-271E-4C4F-B85A-8D9DE03DCE43}" type="presParOf" srcId="{DF40CE3F-2DD7-E048-9918-31BE39D7521D}" destId="{AD531FFD-2C83-124D-8858-9321A08D4957}" srcOrd="2" destOrd="0" presId="urn:microsoft.com/office/officeart/2009/3/layout/HorizontalOrganizationChart"/>
    <dgm:cxn modelId="{1AE73151-6BA3-6A40-A1B7-7B64AA80FE07}" type="presParOf" srcId="{045F964C-7810-9843-A5EB-07BF5B791E44}" destId="{6165910F-421E-4D46-ABE6-6F9B3CA53B83}" srcOrd="2" destOrd="0" presId="urn:microsoft.com/office/officeart/2009/3/layout/HorizontalOrganizationChart"/>
    <dgm:cxn modelId="{5E68DFE5-50A4-C54E-9B99-99BD229D90C4}" type="presParOf" srcId="{6165910F-421E-4D46-ABE6-6F9B3CA53B83}" destId="{FA3466D4-82E9-D34E-85A4-C47D19AE051F}" srcOrd="0" destOrd="0" presId="urn:microsoft.com/office/officeart/2009/3/layout/HorizontalOrganizationChart"/>
    <dgm:cxn modelId="{676AF8B8-085E-5540-B9D6-DE0C89A0E042}" type="presParOf" srcId="{FA3466D4-82E9-D34E-85A4-C47D19AE051F}" destId="{3F1B1C2F-64AF-5F4B-941E-D8DE1550D2CF}" srcOrd="0" destOrd="0" presId="urn:microsoft.com/office/officeart/2009/3/layout/HorizontalOrganizationChart"/>
    <dgm:cxn modelId="{70C8BDC0-8F24-8A40-80F1-944B1FFC2375}" type="presParOf" srcId="{FA3466D4-82E9-D34E-85A4-C47D19AE051F}" destId="{E3123420-7D52-184C-B0FF-D66B92F10DC8}" srcOrd="1" destOrd="0" presId="urn:microsoft.com/office/officeart/2009/3/layout/HorizontalOrganizationChart"/>
    <dgm:cxn modelId="{8C20161C-0D26-2F4C-A73B-8579E30D9244}" type="presParOf" srcId="{6165910F-421E-4D46-ABE6-6F9B3CA53B83}" destId="{680458C7-DBB0-A643-B525-47F73EEF384F}" srcOrd="1" destOrd="0" presId="urn:microsoft.com/office/officeart/2009/3/layout/HorizontalOrganizationChart"/>
    <dgm:cxn modelId="{82D01D0A-CB57-8F41-8F8D-06A51DBD4052}" type="presParOf" srcId="{680458C7-DBB0-A643-B525-47F73EEF384F}" destId="{26D3BD4A-FD03-6041-A79A-8DCCE824BE0E}" srcOrd="0" destOrd="0" presId="urn:microsoft.com/office/officeart/2009/3/layout/HorizontalOrganizationChart"/>
    <dgm:cxn modelId="{47724848-C0B1-DA47-82C2-DC1586E97DED}" type="presParOf" srcId="{680458C7-DBB0-A643-B525-47F73EEF384F}" destId="{85782D71-8D91-2B4C-A0E7-445CD008B905}" srcOrd="1" destOrd="0" presId="urn:microsoft.com/office/officeart/2009/3/layout/HorizontalOrganizationChart"/>
    <dgm:cxn modelId="{9519589D-B8C8-1C49-9ACD-739BB2CB32E7}" type="presParOf" srcId="{85782D71-8D91-2B4C-A0E7-445CD008B905}" destId="{0C1809C6-C310-784D-B182-42E04DCD0BF3}" srcOrd="0" destOrd="0" presId="urn:microsoft.com/office/officeart/2009/3/layout/HorizontalOrganizationChart"/>
    <dgm:cxn modelId="{337F7C0F-35C3-434D-85B7-7A007CD53BE8}" type="presParOf" srcId="{0C1809C6-C310-784D-B182-42E04DCD0BF3}" destId="{DDEC09BC-B983-D249-B716-3013A9313699}" srcOrd="0" destOrd="0" presId="urn:microsoft.com/office/officeart/2009/3/layout/HorizontalOrganizationChart"/>
    <dgm:cxn modelId="{55E48B40-2165-BB45-9F2E-BB5F51B8F21A}" type="presParOf" srcId="{0C1809C6-C310-784D-B182-42E04DCD0BF3}" destId="{F5CDDA7F-DD16-7147-9562-83BF904A2D05}" srcOrd="1" destOrd="0" presId="urn:microsoft.com/office/officeart/2009/3/layout/HorizontalOrganizationChart"/>
    <dgm:cxn modelId="{A0D5FE5A-35A4-424C-8153-F1543BE15E79}" type="presParOf" srcId="{85782D71-8D91-2B4C-A0E7-445CD008B905}" destId="{684D8CF6-D575-E94A-8F29-8AC2CAFC310F}" srcOrd="1" destOrd="0" presId="urn:microsoft.com/office/officeart/2009/3/layout/HorizontalOrganizationChart"/>
    <dgm:cxn modelId="{975FF0C6-EEEB-F945-AA7D-BFED4A1041F5}" type="presParOf" srcId="{85782D71-8D91-2B4C-A0E7-445CD008B905}" destId="{0CD5C99A-47B3-EE42-AF51-22A7EC926CDA}" srcOrd="2" destOrd="0" presId="urn:microsoft.com/office/officeart/2009/3/layout/HorizontalOrganizationChart"/>
    <dgm:cxn modelId="{1266487B-20B6-C04C-ACEE-8EC6A02992C6}" type="presParOf" srcId="{680458C7-DBB0-A643-B525-47F73EEF384F}" destId="{7245BB67-41C2-1D44-8EDD-E8451B01BEE8}" srcOrd="2" destOrd="0" presId="urn:microsoft.com/office/officeart/2009/3/layout/HorizontalOrganizationChart"/>
    <dgm:cxn modelId="{DA0E0C3D-5C2F-354A-94AA-843C3DCBA87A}" type="presParOf" srcId="{680458C7-DBB0-A643-B525-47F73EEF384F}" destId="{2E6E0D4D-1235-574D-A174-5E71FF1E2310}" srcOrd="3" destOrd="0" presId="urn:microsoft.com/office/officeart/2009/3/layout/HorizontalOrganizationChart"/>
    <dgm:cxn modelId="{E8FDA84E-164E-ED4A-90E0-C23AA686F8A6}" type="presParOf" srcId="{2E6E0D4D-1235-574D-A174-5E71FF1E2310}" destId="{7C4EBFE0-79C9-5744-BE5A-1DACEA3AA3A0}" srcOrd="0" destOrd="0" presId="urn:microsoft.com/office/officeart/2009/3/layout/HorizontalOrganizationChart"/>
    <dgm:cxn modelId="{02598A53-24ED-EA4D-93DD-CC2FCF6BEBC3}" type="presParOf" srcId="{7C4EBFE0-79C9-5744-BE5A-1DACEA3AA3A0}" destId="{339B2878-D833-3640-954A-1964087CE39E}" srcOrd="0" destOrd="0" presId="urn:microsoft.com/office/officeart/2009/3/layout/HorizontalOrganizationChart"/>
    <dgm:cxn modelId="{96877812-A0BD-6640-8CCC-4AB9812A7122}" type="presParOf" srcId="{7C4EBFE0-79C9-5744-BE5A-1DACEA3AA3A0}" destId="{3F2A6D7F-79D6-5941-87DF-3760A4E804F2}" srcOrd="1" destOrd="0" presId="urn:microsoft.com/office/officeart/2009/3/layout/HorizontalOrganizationChart"/>
    <dgm:cxn modelId="{073D89A2-3498-A748-BB55-FCDAC4148420}" type="presParOf" srcId="{2E6E0D4D-1235-574D-A174-5E71FF1E2310}" destId="{B070B4D2-ACB9-144C-BDF7-7D0A0A31E7F1}" srcOrd="1" destOrd="0" presId="urn:microsoft.com/office/officeart/2009/3/layout/HorizontalOrganizationChart"/>
    <dgm:cxn modelId="{3B7CE31B-9F05-8C4A-9ED7-9196942918D1}" type="presParOf" srcId="{2E6E0D4D-1235-574D-A174-5E71FF1E2310}" destId="{E8509B23-5B43-8642-902C-0221FFFA0EEA}" srcOrd="2" destOrd="0" presId="urn:microsoft.com/office/officeart/2009/3/layout/HorizontalOrganizationChart"/>
    <dgm:cxn modelId="{C25D1A6F-FC43-9845-A988-C1BAE1F9D8C7}" type="presParOf" srcId="{680458C7-DBB0-A643-B525-47F73EEF384F}" destId="{BE83742E-5B99-304B-AC18-846A39668FAF}" srcOrd="4" destOrd="0" presId="urn:microsoft.com/office/officeart/2009/3/layout/HorizontalOrganizationChart"/>
    <dgm:cxn modelId="{16DA53DB-D7F0-ED42-8C96-4D2B9EF7CF36}" type="presParOf" srcId="{680458C7-DBB0-A643-B525-47F73EEF384F}" destId="{F723295F-EDAF-7945-ABA3-1A9BAAE1681A}" srcOrd="5" destOrd="0" presId="urn:microsoft.com/office/officeart/2009/3/layout/HorizontalOrganizationChart"/>
    <dgm:cxn modelId="{605BF7D7-FCB7-1046-B129-42AA793F7F99}" type="presParOf" srcId="{F723295F-EDAF-7945-ABA3-1A9BAAE1681A}" destId="{E7D6BB31-9DDA-0645-B39F-5B633C6CFAB2}" srcOrd="0" destOrd="0" presId="urn:microsoft.com/office/officeart/2009/3/layout/HorizontalOrganizationChart"/>
    <dgm:cxn modelId="{6E159547-66A2-EB40-9FFC-419BFC31AE5E}" type="presParOf" srcId="{E7D6BB31-9DDA-0645-B39F-5B633C6CFAB2}" destId="{0B2F8831-EEC0-E444-B564-07AD9547E3BC}" srcOrd="0" destOrd="0" presId="urn:microsoft.com/office/officeart/2009/3/layout/HorizontalOrganizationChart"/>
    <dgm:cxn modelId="{3E9C0D86-99F6-B44C-B3F8-078339D15E9F}" type="presParOf" srcId="{E7D6BB31-9DDA-0645-B39F-5B633C6CFAB2}" destId="{63C5428F-27C7-D046-AC8A-63DD0C974A1A}" srcOrd="1" destOrd="0" presId="urn:microsoft.com/office/officeart/2009/3/layout/HorizontalOrganizationChart"/>
    <dgm:cxn modelId="{C1653788-A476-6143-ACFC-66C0A96802D5}" type="presParOf" srcId="{F723295F-EDAF-7945-ABA3-1A9BAAE1681A}" destId="{0EF07295-6D76-044F-B9A9-C650966840DD}" srcOrd="1" destOrd="0" presId="urn:microsoft.com/office/officeart/2009/3/layout/HorizontalOrganizationChart"/>
    <dgm:cxn modelId="{F3030541-A18F-1E49-A838-30BFE8438165}" type="presParOf" srcId="{F723295F-EDAF-7945-ABA3-1A9BAAE1681A}" destId="{2EE74031-50F4-944E-994A-45C9E3DF91AE}" srcOrd="2" destOrd="0" presId="urn:microsoft.com/office/officeart/2009/3/layout/HorizontalOrganizationChart"/>
    <dgm:cxn modelId="{4B41F0CD-4BEF-0748-85FF-D37C1EC615BF}" type="presParOf" srcId="{6165910F-421E-4D46-ABE6-6F9B3CA53B83}" destId="{98D76C68-641B-3A43-A113-A1A6DCE1755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4F6E9C-0904-4965-B59D-36A0CA305C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B95C25-3331-4EA8-895D-BFCAF59B8B68}">
      <dgm:prSet/>
      <dgm:spPr/>
      <dgm:t>
        <a:bodyPr/>
        <a:lstStyle/>
        <a:p>
          <a:r>
            <a:rPr lang="en-US"/>
            <a:t>Website that allows developers to store and manage their code using Git</a:t>
          </a:r>
        </a:p>
      </dgm:t>
    </dgm:pt>
    <dgm:pt modelId="{D6EA9342-D17F-4445-87BB-F67285E23FD6}" type="parTrans" cxnId="{2B37AA47-53E8-4013-A7FA-8D2DE801D06B}">
      <dgm:prSet/>
      <dgm:spPr/>
      <dgm:t>
        <a:bodyPr/>
        <a:lstStyle/>
        <a:p>
          <a:endParaRPr lang="en-US"/>
        </a:p>
      </dgm:t>
    </dgm:pt>
    <dgm:pt modelId="{BFA79033-0D66-416E-89C3-213B1105A01A}" type="sibTrans" cxnId="{2B37AA47-53E8-4013-A7FA-8D2DE801D06B}">
      <dgm:prSet/>
      <dgm:spPr/>
      <dgm:t>
        <a:bodyPr/>
        <a:lstStyle/>
        <a:p>
          <a:endParaRPr lang="en-US"/>
        </a:p>
      </dgm:t>
    </dgm:pt>
    <dgm:pt modelId="{7423560B-0526-46CB-9F7A-71171379B7B1}">
      <dgm:prSet/>
      <dgm:spPr/>
      <dgm:t>
        <a:bodyPr/>
        <a:lstStyle/>
        <a:p>
          <a:r>
            <a:rPr lang="en-US"/>
            <a:t>https://github.com</a:t>
          </a:r>
        </a:p>
      </dgm:t>
    </dgm:pt>
    <dgm:pt modelId="{9869AF3A-17A5-4633-9028-9AD1E601CB19}" type="parTrans" cxnId="{33BBCF66-6E17-47E9-A316-A27A85004F9A}">
      <dgm:prSet/>
      <dgm:spPr/>
      <dgm:t>
        <a:bodyPr/>
        <a:lstStyle/>
        <a:p>
          <a:endParaRPr lang="en-US"/>
        </a:p>
      </dgm:t>
    </dgm:pt>
    <dgm:pt modelId="{222025E6-5F58-428C-BB0E-6ED197E70B64}" type="sibTrans" cxnId="{33BBCF66-6E17-47E9-A316-A27A85004F9A}">
      <dgm:prSet/>
      <dgm:spPr/>
      <dgm:t>
        <a:bodyPr/>
        <a:lstStyle/>
        <a:p>
          <a:endParaRPr lang="en-US"/>
        </a:p>
      </dgm:t>
    </dgm:pt>
    <dgm:pt modelId="{9558AC1A-7287-41B4-B8C1-9E7E34E5D08A}" type="pres">
      <dgm:prSet presAssocID="{DB4F6E9C-0904-4965-B59D-36A0CA305C80}" presName="root" presStyleCnt="0">
        <dgm:presLayoutVars>
          <dgm:dir/>
          <dgm:resizeHandles val="exact"/>
        </dgm:presLayoutVars>
      </dgm:prSet>
      <dgm:spPr/>
    </dgm:pt>
    <dgm:pt modelId="{9CE217CB-DDE0-4DB5-B187-52AB784778BF}" type="pres">
      <dgm:prSet presAssocID="{CFB95C25-3331-4EA8-895D-BFCAF59B8B68}" presName="compNode" presStyleCnt="0"/>
      <dgm:spPr/>
    </dgm:pt>
    <dgm:pt modelId="{F9BD9636-FF9F-4A19-84F0-9079FBC0155E}" type="pres">
      <dgm:prSet presAssocID="{CFB95C25-3331-4EA8-895D-BFCAF59B8B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1408CEA-1E92-4A87-A263-846F110A3C75}" type="pres">
      <dgm:prSet presAssocID="{CFB95C25-3331-4EA8-895D-BFCAF59B8B68}" presName="spaceRect" presStyleCnt="0"/>
      <dgm:spPr/>
    </dgm:pt>
    <dgm:pt modelId="{8C24646E-E4A9-4545-A36F-407F7644B0AE}" type="pres">
      <dgm:prSet presAssocID="{CFB95C25-3331-4EA8-895D-BFCAF59B8B68}" presName="textRect" presStyleLbl="revTx" presStyleIdx="0" presStyleCnt="2">
        <dgm:presLayoutVars>
          <dgm:chMax val="1"/>
          <dgm:chPref val="1"/>
        </dgm:presLayoutVars>
      </dgm:prSet>
      <dgm:spPr/>
    </dgm:pt>
    <dgm:pt modelId="{74CC298B-3FB7-4FCC-9A1B-0C9DDE2971BE}" type="pres">
      <dgm:prSet presAssocID="{BFA79033-0D66-416E-89C3-213B1105A01A}" presName="sibTrans" presStyleCnt="0"/>
      <dgm:spPr/>
    </dgm:pt>
    <dgm:pt modelId="{F3EB78DF-ECED-4D20-976E-DC59A0C33B0A}" type="pres">
      <dgm:prSet presAssocID="{7423560B-0526-46CB-9F7A-71171379B7B1}" presName="compNode" presStyleCnt="0"/>
      <dgm:spPr/>
    </dgm:pt>
    <dgm:pt modelId="{BE33C8D9-BF0D-4C0E-AE1D-24B6119059D2}" type="pres">
      <dgm:prSet presAssocID="{7423560B-0526-46CB-9F7A-71171379B7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B2804C05-6D8A-45D1-8320-49FF77FF7114}" type="pres">
      <dgm:prSet presAssocID="{7423560B-0526-46CB-9F7A-71171379B7B1}" presName="spaceRect" presStyleCnt="0"/>
      <dgm:spPr/>
    </dgm:pt>
    <dgm:pt modelId="{981196DF-4C38-4EBD-AD78-0AC1DDD1D217}" type="pres">
      <dgm:prSet presAssocID="{7423560B-0526-46CB-9F7A-71171379B7B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C021013-37D0-40BD-AB5F-C4D4A3CC10A8}" type="presOf" srcId="{7423560B-0526-46CB-9F7A-71171379B7B1}" destId="{981196DF-4C38-4EBD-AD78-0AC1DDD1D217}" srcOrd="0" destOrd="0" presId="urn:microsoft.com/office/officeart/2018/2/layout/IconLabelList"/>
    <dgm:cxn modelId="{8BE23133-EBE4-4007-9AFB-ED010135665E}" type="presOf" srcId="{CFB95C25-3331-4EA8-895D-BFCAF59B8B68}" destId="{8C24646E-E4A9-4545-A36F-407F7644B0AE}" srcOrd="0" destOrd="0" presId="urn:microsoft.com/office/officeart/2018/2/layout/IconLabelList"/>
    <dgm:cxn modelId="{2B37AA47-53E8-4013-A7FA-8D2DE801D06B}" srcId="{DB4F6E9C-0904-4965-B59D-36A0CA305C80}" destId="{CFB95C25-3331-4EA8-895D-BFCAF59B8B68}" srcOrd="0" destOrd="0" parTransId="{D6EA9342-D17F-4445-87BB-F67285E23FD6}" sibTransId="{BFA79033-0D66-416E-89C3-213B1105A01A}"/>
    <dgm:cxn modelId="{33BBCF66-6E17-47E9-A316-A27A85004F9A}" srcId="{DB4F6E9C-0904-4965-B59D-36A0CA305C80}" destId="{7423560B-0526-46CB-9F7A-71171379B7B1}" srcOrd="1" destOrd="0" parTransId="{9869AF3A-17A5-4633-9028-9AD1E601CB19}" sibTransId="{222025E6-5F58-428C-BB0E-6ED197E70B64}"/>
    <dgm:cxn modelId="{CDAA2DBA-057E-430E-B91C-98AD88DE7268}" type="presOf" srcId="{DB4F6E9C-0904-4965-B59D-36A0CA305C80}" destId="{9558AC1A-7287-41B4-B8C1-9E7E34E5D08A}" srcOrd="0" destOrd="0" presId="urn:microsoft.com/office/officeart/2018/2/layout/IconLabelList"/>
    <dgm:cxn modelId="{7E9ED0A1-0227-4FC7-806A-02DA6269C5B5}" type="presParOf" srcId="{9558AC1A-7287-41B4-B8C1-9E7E34E5D08A}" destId="{9CE217CB-DDE0-4DB5-B187-52AB784778BF}" srcOrd="0" destOrd="0" presId="urn:microsoft.com/office/officeart/2018/2/layout/IconLabelList"/>
    <dgm:cxn modelId="{323B2F21-B168-47AF-8CF5-C213DE46A954}" type="presParOf" srcId="{9CE217CB-DDE0-4DB5-B187-52AB784778BF}" destId="{F9BD9636-FF9F-4A19-84F0-9079FBC0155E}" srcOrd="0" destOrd="0" presId="urn:microsoft.com/office/officeart/2018/2/layout/IconLabelList"/>
    <dgm:cxn modelId="{B54F7B5A-4049-4D3F-85E3-F81E6CADEC66}" type="presParOf" srcId="{9CE217CB-DDE0-4DB5-B187-52AB784778BF}" destId="{61408CEA-1E92-4A87-A263-846F110A3C75}" srcOrd="1" destOrd="0" presId="urn:microsoft.com/office/officeart/2018/2/layout/IconLabelList"/>
    <dgm:cxn modelId="{D6C85A98-C560-4339-9736-A25C96D50424}" type="presParOf" srcId="{9CE217CB-DDE0-4DB5-B187-52AB784778BF}" destId="{8C24646E-E4A9-4545-A36F-407F7644B0AE}" srcOrd="2" destOrd="0" presId="urn:microsoft.com/office/officeart/2018/2/layout/IconLabelList"/>
    <dgm:cxn modelId="{79DF688E-0CCE-47DB-BCA5-760EEA326773}" type="presParOf" srcId="{9558AC1A-7287-41B4-B8C1-9E7E34E5D08A}" destId="{74CC298B-3FB7-4FCC-9A1B-0C9DDE2971BE}" srcOrd="1" destOrd="0" presId="urn:microsoft.com/office/officeart/2018/2/layout/IconLabelList"/>
    <dgm:cxn modelId="{757B38FF-5EE9-424B-935C-42832707C8D1}" type="presParOf" srcId="{9558AC1A-7287-41B4-B8C1-9E7E34E5D08A}" destId="{F3EB78DF-ECED-4D20-976E-DC59A0C33B0A}" srcOrd="2" destOrd="0" presId="urn:microsoft.com/office/officeart/2018/2/layout/IconLabelList"/>
    <dgm:cxn modelId="{2FBAA136-A3EA-49C5-8EC0-C96EF55651E7}" type="presParOf" srcId="{F3EB78DF-ECED-4D20-976E-DC59A0C33B0A}" destId="{BE33C8D9-BF0D-4C0E-AE1D-24B6119059D2}" srcOrd="0" destOrd="0" presId="urn:microsoft.com/office/officeart/2018/2/layout/IconLabelList"/>
    <dgm:cxn modelId="{89801827-15B6-4651-BFFF-01CC1B393CC1}" type="presParOf" srcId="{F3EB78DF-ECED-4D20-976E-DC59A0C33B0A}" destId="{B2804C05-6D8A-45D1-8320-49FF77FF7114}" srcOrd="1" destOrd="0" presId="urn:microsoft.com/office/officeart/2018/2/layout/IconLabelList"/>
    <dgm:cxn modelId="{E5DBF011-FD01-48EC-AB4D-408D3D05CFBD}" type="presParOf" srcId="{F3EB78DF-ECED-4D20-976E-DC59A0C33B0A}" destId="{981196DF-4C38-4EBD-AD78-0AC1DDD1D2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872BB4-6C62-4643-9FEE-C5FE34676DB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A892DB-5353-443A-BCE7-6FFDD570AF89}">
      <dgm:prSet/>
      <dgm:spPr/>
      <dgm:t>
        <a:bodyPr/>
        <a:lstStyle/>
        <a:p>
          <a:r>
            <a:rPr lang="en-US"/>
            <a:t>Create a new repository :  TraversalClub</a:t>
          </a:r>
        </a:p>
      </dgm:t>
    </dgm:pt>
    <dgm:pt modelId="{F9A3C49E-5892-4EE3-8473-FE537B765842}" type="parTrans" cxnId="{1EA96C3F-2B1D-4A22-96D6-D5EDE00E7D0B}">
      <dgm:prSet/>
      <dgm:spPr/>
      <dgm:t>
        <a:bodyPr/>
        <a:lstStyle/>
        <a:p>
          <a:endParaRPr lang="en-US"/>
        </a:p>
      </dgm:t>
    </dgm:pt>
    <dgm:pt modelId="{B4E0A3B5-505C-4D58-9832-F32AEAC1C014}" type="sibTrans" cxnId="{1EA96C3F-2B1D-4A22-96D6-D5EDE00E7D0B}">
      <dgm:prSet/>
      <dgm:spPr/>
      <dgm:t>
        <a:bodyPr/>
        <a:lstStyle/>
        <a:p>
          <a:endParaRPr lang="en-US"/>
        </a:p>
      </dgm:t>
    </dgm:pt>
    <dgm:pt modelId="{B1B1DF90-F0B1-43F7-B970-7A8521BCF911}">
      <dgm:prSet/>
      <dgm:spPr/>
      <dgm:t>
        <a:bodyPr/>
        <a:lstStyle/>
        <a:p>
          <a:r>
            <a:rPr lang="en-US"/>
            <a:t>Make our first commit</a:t>
          </a:r>
        </a:p>
      </dgm:t>
    </dgm:pt>
    <dgm:pt modelId="{16A9E761-A19B-499A-BCF2-7787F9995CFC}" type="parTrans" cxnId="{8EE1C039-88E8-4285-8568-43A17A1281E5}">
      <dgm:prSet/>
      <dgm:spPr/>
      <dgm:t>
        <a:bodyPr/>
        <a:lstStyle/>
        <a:p>
          <a:endParaRPr lang="en-US"/>
        </a:p>
      </dgm:t>
    </dgm:pt>
    <dgm:pt modelId="{F4D4141E-D77E-4719-98FC-41230243CA70}" type="sibTrans" cxnId="{8EE1C039-88E8-4285-8568-43A17A1281E5}">
      <dgm:prSet/>
      <dgm:spPr/>
      <dgm:t>
        <a:bodyPr/>
        <a:lstStyle/>
        <a:p>
          <a:endParaRPr lang="en-US"/>
        </a:p>
      </dgm:t>
    </dgm:pt>
    <dgm:pt modelId="{2452FEFD-AFBC-4F05-8D0F-37C589726781}" type="pres">
      <dgm:prSet presAssocID="{AA872BB4-6C62-4643-9FEE-C5FE34676DBA}" presName="root" presStyleCnt="0">
        <dgm:presLayoutVars>
          <dgm:dir/>
          <dgm:resizeHandles val="exact"/>
        </dgm:presLayoutVars>
      </dgm:prSet>
      <dgm:spPr/>
    </dgm:pt>
    <dgm:pt modelId="{E8CD6678-AC9E-4490-8C31-616E6E9B2622}" type="pres">
      <dgm:prSet presAssocID="{D2A892DB-5353-443A-BCE7-6FFDD570AF89}" presName="compNode" presStyleCnt="0"/>
      <dgm:spPr/>
    </dgm:pt>
    <dgm:pt modelId="{7F326658-950A-4240-AC90-60FA81569924}" type="pres">
      <dgm:prSet presAssocID="{D2A892DB-5353-443A-BCE7-6FFDD570AF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DE1726D-0484-4BF7-AF4E-8C7F790FBC5A}" type="pres">
      <dgm:prSet presAssocID="{D2A892DB-5353-443A-BCE7-6FFDD570AF89}" presName="spaceRect" presStyleCnt="0"/>
      <dgm:spPr/>
    </dgm:pt>
    <dgm:pt modelId="{4C2C87EC-E31E-4EC2-BE9D-6AFF2D53520A}" type="pres">
      <dgm:prSet presAssocID="{D2A892DB-5353-443A-BCE7-6FFDD570AF89}" presName="textRect" presStyleLbl="revTx" presStyleIdx="0" presStyleCnt="2">
        <dgm:presLayoutVars>
          <dgm:chMax val="1"/>
          <dgm:chPref val="1"/>
        </dgm:presLayoutVars>
      </dgm:prSet>
      <dgm:spPr/>
    </dgm:pt>
    <dgm:pt modelId="{7A6E231E-5671-4322-878F-68CF345611C7}" type="pres">
      <dgm:prSet presAssocID="{B4E0A3B5-505C-4D58-9832-F32AEAC1C014}" presName="sibTrans" presStyleCnt="0"/>
      <dgm:spPr/>
    </dgm:pt>
    <dgm:pt modelId="{EA17F270-3DF3-477A-AAC2-2535270D5CCE}" type="pres">
      <dgm:prSet presAssocID="{B1B1DF90-F0B1-43F7-B970-7A8521BCF911}" presName="compNode" presStyleCnt="0"/>
      <dgm:spPr/>
    </dgm:pt>
    <dgm:pt modelId="{C16A996F-F92E-4522-9FED-A2B6F8BC276A}" type="pres">
      <dgm:prSet presAssocID="{B1B1DF90-F0B1-43F7-B970-7A8521BCF91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64F3EE4-9376-40D8-8A45-4B3ACDE001E2}" type="pres">
      <dgm:prSet presAssocID="{B1B1DF90-F0B1-43F7-B970-7A8521BCF911}" presName="spaceRect" presStyleCnt="0"/>
      <dgm:spPr/>
    </dgm:pt>
    <dgm:pt modelId="{8B793CE4-B0BA-4D29-9BEA-79201D923B8F}" type="pres">
      <dgm:prSet presAssocID="{B1B1DF90-F0B1-43F7-B970-7A8521BCF91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53382E-7842-4436-B73A-80BB857C12D6}" type="presOf" srcId="{AA872BB4-6C62-4643-9FEE-C5FE34676DBA}" destId="{2452FEFD-AFBC-4F05-8D0F-37C589726781}" srcOrd="0" destOrd="0" presId="urn:microsoft.com/office/officeart/2018/2/layout/IconLabelList"/>
    <dgm:cxn modelId="{8EE1C039-88E8-4285-8568-43A17A1281E5}" srcId="{AA872BB4-6C62-4643-9FEE-C5FE34676DBA}" destId="{B1B1DF90-F0B1-43F7-B970-7A8521BCF911}" srcOrd="1" destOrd="0" parTransId="{16A9E761-A19B-499A-BCF2-7787F9995CFC}" sibTransId="{F4D4141E-D77E-4719-98FC-41230243CA70}"/>
    <dgm:cxn modelId="{1EA96C3F-2B1D-4A22-96D6-D5EDE00E7D0B}" srcId="{AA872BB4-6C62-4643-9FEE-C5FE34676DBA}" destId="{D2A892DB-5353-443A-BCE7-6FFDD570AF89}" srcOrd="0" destOrd="0" parTransId="{F9A3C49E-5892-4EE3-8473-FE537B765842}" sibTransId="{B4E0A3B5-505C-4D58-9832-F32AEAC1C014}"/>
    <dgm:cxn modelId="{997132C2-DF34-4505-8122-012119C87056}" type="presOf" srcId="{B1B1DF90-F0B1-43F7-B970-7A8521BCF911}" destId="{8B793CE4-B0BA-4D29-9BEA-79201D923B8F}" srcOrd="0" destOrd="0" presId="urn:microsoft.com/office/officeart/2018/2/layout/IconLabelList"/>
    <dgm:cxn modelId="{D29408E1-2735-468D-8B02-125AE4CF5843}" type="presOf" srcId="{D2A892DB-5353-443A-BCE7-6FFDD570AF89}" destId="{4C2C87EC-E31E-4EC2-BE9D-6AFF2D53520A}" srcOrd="0" destOrd="0" presId="urn:microsoft.com/office/officeart/2018/2/layout/IconLabelList"/>
    <dgm:cxn modelId="{B9D2E68B-36AE-465C-8866-DD56A8FE7BF8}" type="presParOf" srcId="{2452FEFD-AFBC-4F05-8D0F-37C589726781}" destId="{E8CD6678-AC9E-4490-8C31-616E6E9B2622}" srcOrd="0" destOrd="0" presId="urn:microsoft.com/office/officeart/2018/2/layout/IconLabelList"/>
    <dgm:cxn modelId="{80BDEED6-5A41-486F-BEA2-54DF1DF56CCC}" type="presParOf" srcId="{E8CD6678-AC9E-4490-8C31-616E6E9B2622}" destId="{7F326658-950A-4240-AC90-60FA81569924}" srcOrd="0" destOrd="0" presId="urn:microsoft.com/office/officeart/2018/2/layout/IconLabelList"/>
    <dgm:cxn modelId="{6436F883-F833-411B-9CC1-C4CEE9CC5D4B}" type="presParOf" srcId="{E8CD6678-AC9E-4490-8C31-616E6E9B2622}" destId="{DDE1726D-0484-4BF7-AF4E-8C7F790FBC5A}" srcOrd="1" destOrd="0" presId="urn:microsoft.com/office/officeart/2018/2/layout/IconLabelList"/>
    <dgm:cxn modelId="{2CDBA2D6-A801-46DC-868C-70C8D6AB0E3B}" type="presParOf" srcId="{E8CD6678-AC9E-4490-8C31-616E6E9B2622}" destId="{4C2C87EC-E31E-4EC2-BE9D-6AFF2D53520A}" srcOrd="2" destOrd="0" presId="urn:microsoft.com/office/officeart/2018/2/layout/IconLabelList"/>
    <dgm:cxn modelId="{3AC23E55-B59C-4122-A475-13A2816A230F}" type="presParOf" srcId="{2452FEFD-AFBC-4F05-8D0F-37C589726781}" destId="{7A6E231E-5671-4322-878F-68CF345611C7}" srcOrd="1" destOrd="0" presId="urn:microsoft.com/office/officeart/2018/2/layout/IconLabelList"/>
    <dgm:cxn modelId="{9FF1A82A-AD71-47FB-BB60-DD5ADE622F7F}" type="presParOf" srcId="{2452FEFD-AFBC-4F05-8D0F-37C589726781}" destId="{EA17F270-3DF3-477A-AAC2-2535270D5CCE}" srcOrd="2" destOrd="0" presId="urn:microsoft.com/office/officeart/2018/2/layout/IconLabelList"/>
    <dgm:cxn modelId="{92339F9B-945A-45B2-8279-C07293B17A64}" type="presParOf" srcId="{EA17F270-3DF3-477A-AAC2-2535270D5CCE}" destId="{C16A996F-F92E-4522-9FED-A2B6F8BC276A}" srcOrd="0" destOrd="0" presId="urn:microsoft.com/office/officeart/2018/2/layout/IconLabelList"/>
    <dgm:cxn modelId="{C0F52E5A-2DFD-4454-86C8-719E1270B72C}" type="presParOf" srcId="{EA17F270-3DF3-477A-AAC2-2535270D5CCE}" destId="{664F3EE4-9376-40D8-8A45-4B3ACDE001E2}" srcOrd="1" destOrd="0" presId="urn:microsoft.com/office/officeart/2018/2/layout/IconLabelList"/>
    <dgm:cxn modelId="{42166EB0-1D7B-4482-936D-9874654FFE30}" type="presParOf" srcId="{EA17F270-3DF3-477A-AAC2-2535270D5CCE}" destId="{8B793CE4-B0BA-4D29-9BEA-79201D923B8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62D529-E813-474C-9FB5-6EAA19ADC18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D698DB-24BE-49D4-9636-CD4614F470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 Studio Code</a:t>
          </a:r>
        </a:p>
      </dgm:t>
    </dgm:pt>
    <dgm:pt modelId="{B3EE57BC-7454-43D0-92C2-170FB1F07489}" type="parTrans" cxnId="{1BA6A310-3F3A-40BB-8D21-6CD638A18687}">
      <dgm:prSet/>
      <dgm:spPr/>
      <dgm:t>
        <a:bodyPr/>
        <a:lstStyle/>
        <a:p>
          <a:endParaRPr lang="en-US"/>
        </a:p>
      </dgm:t>
    </dgm:pt>
    <dgm:pt modelId="{70BEC14E-6ED2-469E-80FF-29031FBEC0D4}" type="sibTrans" cxnId="{1BA6A310-3F3A-40BB-8D21-6CD638A18687}">
      <dgm:prSet/>
      <dgm:spPr/>
      <dgm:t>
        <a:bodyPr/>
        <a:lstStyle/>
        <a:p>
          <a:endParaRPr lang="en-US"/>
        </a:p>
      </dgm:t>
    </dgm:pt>
    <dgm:pt modelId="{BB39C099-B6B4-4645-813C-42444AE0AF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Windows (Git Bash)</a:t>
          </a:r>
        </a:p>
      </dgm:t>
    </dgm:pt>
    <dgm:pt modelId="{92BA3919-059B-4FFF-A485-49AC00D27684}" type="parTrans" cxnId="{7202486C-FCC1-4D12-840F-46F1530065E5}">
      <dgm:prSet/>
      <dgm:spPr/>
      <dgm:t>
        <a:bodyPr/>
        <a:lstStyle/>
        <a:p>
          <a:endParaRPr lang="en-US"/>
        </a:p>
      </dgm:t>
    </dgm:pt>
    <dgm:pt modelId="{942F7F82-2E72-487E-BE5A-4AEECC9F1E67}" type="sibTrans" cxnId="{7202486C-FCC1-4D12-840F-46F1530065E5}">
      <dgm:prSet/>
      <dgm:spPr/>
      <dgm:t>
        <a:bodyPr/>
        <a:lstStyle/>
        <a:p>
          <a:endParaRPr lang="en-US"/>
        </a:p>
      </dgm:t>
    </dgm:pt>
    <dgm:pt modelId="{F157FE5A-839F-45AC-90A3-AF4C39D2AB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Mac (Terminal)</a:t>
          </a:r>
        </a:p>
      </dgm:t>
    </dgm:pt>
    <dgm:pt modelId="{C26275C7-17C7-4DEF-869A-498609DD199A}" type="parTrans" cxnId="{A950A850-F172-4CA9-8186-58ECB40499CF}">
      <dgm:prSet/>
      <dgm:spPr/>
      <dgm:t>
        <a:bodyPr/>
        <a:lstStyle/>
        <a:p>
          <a:endParaRPr lang="en-US"/>
        </a:p>
      </dgm:t>
    </dgm:pt>
    <dgm:pt modelId="{881D78C6-29A6-4C92-836B-C181238DEC76}" type="sibTrans" cxnId="{A950A850-F172-4CA9-8186-58ECB40499CF}">
      <dgm:prSet/>
      <dgm:spPr/>
      <dgm:t>
        <a:bodyPr/>
        <a:lstStyle/>
        <a:p>
          <a:endParaRPr lang="en-US"/>
        </a:p>
      </dgm:t>
    </dgm:pt>
    <dgm:pt modelId="{1A826FBE-095D-43B0-A443-E1BB18A5C419}">
      <dgm:prSet/>
      <dgm:spPr/>
      <dgm:t>
        <a:bodyPr/>
        <a:lstStyle/>
        <a:p>
          <a:endParaRPr lang="en-US" dirty="0"/>
        </a:p>
      </dgm:t>
    </dgm:pt>
    <dgm:pt modelId="{4A832D93-E66C-4B47-89F1-4B5E704C4ABB}" type="parTrans" cxnId="{EAF3DC96-F5D3-438F-8D9E-F7781B62AAE5}">
      <dgm:prSet/>
      <dgm:spPr/>
      <dgm:t>
        <a:bodyPr/>
        <a:lstStyle/>
        <a:p>
          <a:endParaRPr lang="en-US"/>
        </a:p>
      </dgm:t>
    </dgm:pt>
    <dgm:pt modelId="{24619209-FCEA-4270-BACF-6A159C228011}" type="sibTrans" cxnId="{EAF3DC96-F5D3-438F-8D9E-F7781B62AAE5}">
      <dgm:prSet/>
      <dgm:spPr/>
      <dgm:t>
        <a:bodyPr/>
        <a:lstStyle/>
        <a:p>
          <a:endParaRPr lang="en-US"/>
        </a:p>
      </dgm:t>
    </dgm:pt>
    <dgm:pt modelId="{9EB33B36-95CD-4D87-A11C-B56BCD3213B4}" type="pres">
      <dgm:prSet presAssocID="{E262D529-E813-474C-9FB5-6EAA19ADC18E}" presName="root" presStyleCnt="0">
        <dgm:presLayoutVars>
          <dgm:dir/>
          <dgm:resizeHandles val="exact"/>
        </dgm:presLayoutVars>
      </dgm:prSet>
      <dgm:spPr/>
    </dgm:pt>
    <dgm:pt modelId="{9B241248-0EF2-4686-995F-F503BE81ACDE}" type="pres">
      <dgm:prSet presAssocID="{01D698DB-24BE-49D4-9636-CD4614F4704F}" presName="compNode" presStyleCnt="0"/>
      <dgm:spPr/>
    </dgm:pt>
    <dgm:pt modelId="{10680E2C-49B3-4652-9DB1-B08118C48772}" type="pres">
      <dgm:prSet presAssocID="{01D698DB-24BE-49D4-9636-CD4614F4704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FF4BBD5-4A03-4AB1-963C-EAD51E91AC55}" type="pres">
      <dgm:prSet presAssocID="{01D698DB-24BE-49D4-9636-CD4614F470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DCA29F0-2EB3-466E-82C8-A4AB8ADC6309}" type="pres">
      <dgm:prSet presAssocID="{01D698DB-24BE-49D4-9636-CD4614F4704F}" presName="spaceRect" presStyleCnt="0"/>
      <dgm:spPr/>
    </dgm:pt>
    <dgm:pt modelId="{8E19CD48-0020-45C3-A44D-9284ED7C889E}" type="pres">
      <dgm:prSet presAssocID="{01D698DB-24BE-49D4-9636-CD4614F4704F}" presName="textRect" presStyleLbl="revTx" presStyleIdx="0" presStyleCnt="3">
        <dgm:presLayoutVars>
          <dgm:chMax val="1"/>
          <dgm:chPref val="1"/>
        </dgm:presLayoutVars>
      </dgm:prSet>
      <dgm:spPr/>
    </dgm:pt>
    <dgm:pt modelId="{1608E6F0-A8D2-4DDF-9209-5EECA0E50F74}" type="pres">
      <dgm:prSet presAssocID="{70BEC14E-6ED2-469E-80FF-29031FBEC0D4}" presName="sibTrans" presStyleCnt="0"/>
      <dgm:spPr/>
    </dgm:pt>
    <dgm:pt modelId="{DDA66259-2125-43D1-8D27-C8B3D3F9CAC2}" type="pres">
      <dgm:prSet presAssocID="{BB39C099-B6B4-4645-813C-42444AE0AF46}" presName="compNode" presStyleCnt="0"/>
      <dgm:spPr/>
    </dgm:pt>
    <dgm:pt modelId="{E5E1EB59-E897-4433-A1F5-DADF1CD93A4A}" type="pres">
      <dgm:prSet presAssocID="{BB39C099-B6B4-4645-813C-42444AE0AF4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FE1C05A-9BB2-4874-9E98-1747F70B9CB3}" type="pres">
      <dgm:prSet presAssocID="{BB39C099-B6B4-4645-813C-42444AE0AF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A4BB5273-66E6-454E-BD3A-A01F8E0AD52A}" type="pres">
      <dgm:prSet presAssocID="{BB39C099-B6B4-4645-813C-42444AE0AF46}" presName="spaceRect" presStyleCnt="0"/>
      <dgm:spPr/>
    </dgm:pt>
    <dgm:pt modelId="{091DDC04-0333-47E3-9E15-4E3FCD9F4D88}" type="pres">
      <dgm:prSet presAssocID="{BB39C099-B6B4-4645-813C-42444AE0AF46}" presName="textRect" presStyleLbl="revTx" presStyleIdx="1" presStyleCnt="3">
        <dgm:presLayoutVars>
          <dgm:chMax val="1"/>
          <dgm:chPref val="1"/>
        </dgm:presLayoutVars>
      </dgm:prSet>
      <dgm:spPr/>
    </dgm:pt>
    <dgm:pt modelId="{13D76FEA-1712-4E7F-AA3D-5FFDEC043381}" type="pres">
      <dgm:prSet presAssocID="{942F7F82-2E72-487E-BE5A-4AEECC9F1E67}" presName="sibTrans" presStyleCnt="0"/>
      <dgm:spPr/>
    </dgm:pt>
    <dgm:pt modelId="{3E800F6C-8861-48EA-A7CB-BC8D28E8AA76}" type="pres">
      <dgm:prSet presAssocID="{F157FE5A-839F-45AC-90A3-AF4C39D2AB0F}" presName="compNode" presStyleCnt="0"/>
      <dgm:spPr/>
    </dgm:pt>
    <dgm:pt modelId="{A7102005-FB3C-4D44-AC4D-A44AD8F795C9}" type="pres">
      <dgm:prSet presAssocID="{F157FE5A-839F-45AC-90A3-AF4C39D2AB0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D965F8C-7E3C-4280-BAF9-4DAA9E01DF98}" type="pres">
      <dgm:prSet presAssocID="{F157FE5A-839F-45AC-90A3-AF4C39D2AB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ADD56D8-2188-4C5B-B26F-863BF484A0C5}" type="pres">
      <dgm:prSet presAssocID="{F157FE5A-839F-45AC-90A3-AF4C39D2AB0F}" presName="spaceRect" presStyleCnt="0"/>
      <dgm:spPr/>
    </dgm:pt>
    <dgm:pt modelId="{491F8227-4E78-4BE1-A690-12161BCB078E}" type="pres">
      <dgm:prSet presAssocID="{F157FE5A-839F-45AC-90A3-AF4C39D2AB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A6A310-3F3A-40BB-8D21-6CD638A18687}" srcId="{E262D529-E813-474C-9FB5-6EAA19ADC18E}" destId="{01D698DB-24BE-49D4-9636-CD4614F4704F}" srcOrd="0" destOrd="0" parTransId="{B3EE57BC-7454-43D0-92C2-170FB1F07489}" sibTransId="{70BEC14E-6ED2-469E-80FF-29031FBEC0D4}"/>
    <dgm:cxn modelId="{EC4C384F-5DCA-DC46-A675-97E135D319F3}" type="presOf" srcId="{01D698DB-24BE-49D4-9636-CD4614F4704F}" destId="{8E19CD48-0020-45C3-A44D-9284ED7C889E}" srcOrd="0" destOrd="0" presId="urn:microsoft.com/office/officeart/2018/5/layout/IconLeafLabelList"/>
    <dgm:cxn modelId="{A950A850-F172-4CA9-8186-58ECB40499CF}" srcId="{E262D529-E813-474C-9FB5-6EAA19ADC18E}" destId="{F157FE5A-839F-45AC-90A3-AF4C39D2AB0F}" srcOrd="2" destOrd="0" parTransId="{C26275C7-17C7-4DEF-869A-498609DD199A}" sibTransId="{881D78C6-29A6-4C92-836B-C181238DEC76}"/>
    <dgm:cxn modelId="{7202486C-FCC1-4D12-840F-46F1530065E5}" srcId="{E262D529-E813-474C-9FB5-6EAA19ADC18E}" destId="{BB39C099-B6B4-4645-813C-42444AE0AF46}" srcOrd="1" destOrd="0" parTransId="{92BA3919-059B-4FFF-A485-49AC00D27684}" sibTransId="{942F7F82-2E72-487E-BE5A-4AEECC9F1E67}"/>
    <dgm:cxn modelId="{EAF3DC96-F5D3-438F-8D9E-F7781B62AAE5}" srcId="{F157FE5A-839F-45AC-90A3-AF4C39D2AB0F}" destId="{1A826FBE-095D-43B0-A443-E1BB18A5C419}" srcOrd="0" destOrd="0" parTransId="{4A832D93-E66C-4B47-89F1-4B5E704C4ABB}" sibTransId="{24619209-FCEA-4270-BACF-6A159C228011}"/>
    <dgm:cxn modelId="{D458F298-F445-BA42-BADD-638EE67979D9}" type="presOf" srcId="{E262D529-E813-474C-9FB5-6EAA19ADC18E}" destId="{9EB33B36-95CD-4D87-A11C-B56BCD3213B4}" srcOrd="0" destOrd="0" presId="urn:microsoft.com/office/officeart/2018/5/layout/IconLeafLabelList"/>
    <dgm:cxn modelId="{5972AEAD-9220-F548-B106-29C0764D7811}" type="presOf" srcId="{F157FE5A-839F-45AC-90A3-AF4C39D2AB0F}" destId="{491F8227-4E78-4BE1-A690-12161BCB078E}" srcOrd="0" destOrd="0" presId="urn:microsoft.com/office/officeart/2018/5/layout/IconLeafLabelList"/>
    <dgm:cxn modelId="{762513DD-4A49-5F41-96E7-A9326675EC53}" type="presOf" srcId="{BB39C099-B6B4-4645-813C-42444AE0AF46}" destId="{091DDC04-0333-47E3-9E15-4E3FCD9F4D88}" srcOrd="0" destOrd="0" presId="urn:microsoft.com/office/officeart/2018/5/layout/IconLeafLabelList"/>
    <dgm:cxn modelId="{53246C70-B5F2-5C42-98F2-393D648E2179}" type="presParOf" srcId="{9EB33B36-95CD-4D87-A11C-B56BCD3213B4}" destId="{9B241248-0EF2-4686-995F-F503BE81ACDE}" srcOrd="0" destOrd="0" presId="urn:microsoft.com/office/officeart/2018/5/layout/IconLeafLabelList"/>
    <dgm:cxn modelId="{0EBF4128-BB38-3946-8243-DDCF68E3D957}" type="presParOf" srcId="{9B241248-0EF2-4686-995F-F503BE81ACDE}" destId="{10680E2C-49B3-4652-9DB1-B08118C48772}" srcOrd="0" destOrd="0" presId="urn:microsoft.com/office/officeart/2018/5/layout/IconLeafLabelList"/>
    <dgm:cxn modelId="{203F3BE4-1AAF-F24B-83AD-9A3B378B522F}" type="presParOf" srcId="{9B241248-0EF2-4686-995F-F503BE81ACDE}" destId="{7FF4BBD5-4A03-4AB1-963C-EAD51E91AC55}" srcOrd="1" destOrd="0" presId="urn:microsoft.com/office/officeart/2018/5/layout/IconLeafLabelList"/>
    <dgm:cxn modelId="{F458708E-095E-F24B-8028-57B10C536772}" type="presParOf" srcId="{9B241248-0EF2-4686-995F-F503BE81ACDE}" destId="{5DCA29F0-2EB3-466E-82C8-A4AB8ADC6309}" srcOrd="2" destOrd="0" presId="urn:microsoft.com/office/officeart/2018/5/layout/IconLeafLabelList"/>
    <dgm:cxn modelId="{2F291C8E-2C82-C045-BD9D-63BAA2C14471}" type="presParOf" srcId="{9B241248-0EF2-4686-995F-F503BE81ACDE}" destId="{8E19CD48-0020-45C3-A44D-9284ED7C889E}" srcOrd="3" destOrd="0" presId="urn:microsoft.com/office/officeart/2018/5/layout/IconLeafLabelList"/>
    <dgm:cxn modelId="{68221B12-9121-1E48-ABD3-6DA216C12FD8}" type="presParOf" srcId="{9EB33B36-95CD-4D87-A11C-B56BCD3213B4}" destId="{1608E6F0-A8D2-4DDF-9209-5EECA0E50F74}" srcOrd="1" destOrd="0" presId="urn:microsoft.com/office/officeart/2018/5/layout/IconLeafLabelList"/>
    <dgm:cxn modelId="{E380A078-0BBD-AD46-9302-55A83E9427C0}" type="presParOf" srcId="{9EB33B36-95CD-4D87-A11C-B56BCD3213B4}" destId="{DDA66259-2125-43D1-8D27-C8B3D3F9CAC2}" srcOrd="2" destOrd="0" presId="urn:microsoft.com/office/officeart/2018/5/layout/IconLeafLabelList"/>
    <dgm:cxn modelId="{C6C4137E-A067-2F48-B308-C3C739ED5FD2}" type="presParOf" srcId="{DDA66259-2125-43D1-8D27-C8B3D3F9CAC2}" destId="{E5E1EB59-E897-4433-A1F5-DADF1CD93A4A}" srcOrd="0" destOrd="0" presId="urn:microsoft.com/office/officeart/2018/5/layout/IconLeafLabelList"/>
    <dgm:cxn modelId="{F5A4A3CE-A933-444A-9B66-4B714F320046}" type="presParOf" srcId="{DDA66259-2125-43D1-8D27-C8B3D3F9CAC2}" destId="{4FE1C05A-9BB2-4874-9E98-1747F70B9CB3}" srcOrd="1" destOrd="0" presId="urn:microsoft.com/office/officeart/2018/5/layout/IconLeafLabelList"/>
    <dgm:cxn modelId="{754A0F4D-BF73-204F-A8F3-6E6E4C77C2E5}" type="presParOf" srcId="{DDA66259-2125-43D1-8D27-C8B3D3F9CAC2}" destId="{A4BB5273-66E6-454E-BD3A-A01F8E0AD52A}" srcOrd="2" destOrd="0" presId="urn:microsoft.com/office/officeart/2018/5/layout/IconLeafLabelList"/>
    <dgm:cxn modelId="{9BF81FC3-1925-964C-8B5D-3CAECA3817A5}" type="presParOf" srcId="{DDA66259-2125-43D1-8D27-C8B3D3F9CAC2}" destId="{091DDC04-0333-47E3-9E15-4E3FCD9F4D88}" srcOrd="3" destOrd="0" presId="urn:microsoft.com/office/officeart/2018/5/layout/IconLeafLabelList"/>
    <dgm:cxn modelId="{FD10782C-2248-C744-8901-D31F4383A2E3}" type="presParOf" srcId="{9EB33B36-95CD-4D87-A11C-B56BCD3213B4}" destId="{13D76FEA-1712-4E7F-AA3D-5FFDEC043381}" srcOrd="3" destOrd="0" presId="urn:microsoft.com/office/officeart/2018/5/layout/IconLeafLabelList"/>
    <dgm:cxn modelId="{905D3B6E-B7F6-C841-A8D2-C9CA5F0C6FF7}" type="presParOf" srcId="{9EB33B36-95CD-4D87-A11C-B56BCD3213B4}" destId="{3E800F6C-8861-48EA-A7CB-BC8D28E8AA76}" srcOrd="4" destOrd="0" presId="urn:microsoft.com/office/officeart/2018/5/layout/IconLeafLabelList"/>
    <dgm:cxn modelId="{6E0100EE-C519-3D4D-B7AC-8F4CEC5BC695}" type="presParOf" srcId="{3E800F6C-8861-48EA-A7CB-BC8D28E8AA76}" destId="{A7102005-FB3C-4D44-AC4D-A44AD8F795C9}" srcOrd="0" destOrd="0" presId="urn:microsoft.com/office/officeart/2018/5/layout/IconLeafLabelList"/>
    <dgm:cxn modelId="{CF63262A-D524-9141-A087-506629E75775}" type="presParOf" srcId="{3E800F6C-8861-48EA-A7CB-BC8D28E8AA76}" destId="{4D965F8C-7E3C-4280-BAF9-4DAA9E01DF98}" srcOrd="1" destOrd="0" presId="urn:microsoft.com/office/officeart/2018/5/layout/IconLeafLabelList"/>
    <dgm:cxn modelId="{551A1BD8-DDEF-0645-BD72-D158098D7314}" type="presParOf" srcId="{3E800F6C-8861-48EA-A7CB-BC8D28E8AA76}" destId="{8ADD56D8-2188-4C5B-B26F-863BF484A0C5}" srcOrd="2" destOrd="0" presId="urn:microsoft.com/office/officeart/2018/5/layout/IconLeafLabelList"/>
    <dgm:cxn modelId="{492F030E-1431-3440-9930-18B0165A5AC0}" type="presParOf" srcId="{3E800F6C-8861-48EA-A7CB-BC8D28E8AA76}" destId="{491F8227-4E78-4BE1-A690-12161BCB078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CEE432-F319-4C8E-96DF-A1DD5C54C8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2FF66E-6FF0-432E-A8F9-5EBBD667B48E}">
      <dgm:prSet/>
      <dgm:spPr/>
      <dgm:t>
        <a:bodyPr/>
        <a:lstStyle/>
        <a:p>
          <a:pPr>
            <a:defRPr cap="all"/>
          </a:pPr>
          <a:r>
            <a:rPr lang="en-US"/>
            <a:t>Git config –global user.name “My Name”</a:t>
          </a:r>
        </a:p>
      </dgm:t>
    </dgm:pt>
    <dgm:pt modelId="{F665D082-C058-4E59-8C41-F23ADD112155}" type="parTrans" cxnId="{02359546-B572-4C5E-A252-DFABB35977B5}">
      <dgm:prSet/>
      <dgm:spPr/>
      <dgm:t>
        <a:bodyPr/>
        <a:lstStyle/>
        <a:p>
          <a:endParaRPr lang="en-US"/>
        </a:p>
      </dgm:t>
    </dgm:pt>
    <dgm:pt modelId="{34D10206-8249-4F9D-9293-1E9F19248A3E}" type="sibTrans" cxnId="{02359546-B572-4C5E-A252-DFABB35977B5}">
      <dgm:prSet/>
      <dgm:spPr/>
      <dgm:t>
        <a:bodyPr/>
        <a:lstStyle/>
        <a:p>
          <a:endParaRPr lang="en-US"/>
        </a:p>
      </dgm:t>
    </dgm:pt>
    <dgm:pt modelId="{F57AAB28-2483-4CC6-AFF9-2F6653667571}">
      <dgm:prSet/>
      <dgm:spPr/>
      <dgm:t>
        <a:bodyPr/>
        <a:lstStyle/>
        <a:p>
          <a:pPr>
            <a:defRPr cap="all"/>
          </a:pPr>
          <a:r>
            <a:rPr lang="en-US"/>
            <a:t>Git config –global user.email </a:t>
          </a:r>
          <a:r>
            <a:rPr lang="en-US">
              <a:hlinkClick xmlns:r="http://schemas.openxmlformats.org/officeDocument/2006/relationships" r:id="rId1"/>
            </a:rPr>
            <a:t>someone@gmail.com</a:t>
          </a:r>
          <a:endParaRPr lang="en-US"/>
        </a:p>
      </dgm:t>
    </dgm:pt>
    <dgm:pt modelId="{1ECBEC88-E248-48A1-9004-9BD693651551}" type="parTrans" cxnId="{C0216D2C-3A57-45AA-B76A-A48EDE40C6C8}">
      <dgm:prSet/>
      <dgm:spPr/>
      <dgm:t>
        <a:bodyPr/>
        <a:lstStyle/>
        <a:p>
          <a:endParaRPr lang="en-US"/>
        </a:p>
      </dgm:t>
    </dgm:pt>
    <dgm:pt modelId="{1D63C99A-874E-47CB-A609-0C525ADCBFB5}" type="sibTrans" cxnId="{C0216D2C-3A57-45AA-B76A-A48EDE40C6C8}">
      <dgm:prSet/>
      <dgm:spPr/>
      <dgm:t>
        <a:bodyPr/>
        <a:lstStyle/>
        <a:p>
          <a:endParaRPr lang="en-US"/>
        </a:p>
      </dgm:t>
    </dgm:pt>
    <dgm:pt modelId="{F967313E-CC61-4C4F-B68A-A3B26D170869}">
      <dgm:prSet/>
      <dgm:spPr/>
      <dgm:t>
        <a:bodyPr/>
        <a:lstStyle/>
        <a:p>
          <a:pPr>
            <a:defRPr cap="all"/>
          </a:pPr>
          <a:r>
            <a:rPr lang="en-US"/>
            <a:t>Git config --list</a:t>
          </a:r>
        </a:p>
      </dgm:t>
    </dgm:pt>
    <dgm:pt modelId="{B8FB5043-7576-4DF5-B78E-336B94A78194}" type="parTrans" cxnId="{E0814673-7CD0-41DC-864E-689527DA2A17}">
      <dgm:prSet/>
      <dgm:spPr/>
      <dgm:t>
        <a:bodyPr/>
        <a:lstStyle/>
        <a:p>
          <a:endParaRPr lang="en-US"/>
        </a:p>
      </dgm:t>
    </dgm:pt>
    <dgm:pt modelId="{7552D14E-1B25-435A-ACD8-80A0083CB51A}" type="sibTrans" cxnId="{E0814673-7CD0-41DC-864E-689527DA2A17}">
      <dgm:prSet/>
      <dgm:spPr/>
      <dgm:t>
        <a:bodyPr/>
        <a:lstStyle/>
        <a:p>
          <a:endParaRPr lang="en-US"/>
        </a:p>
      </dgm:t>
    </dgm:pt>
    <dgm:pt modelId="{28BF771E-DE08-4784-8106-83DEF835992B}" type="pres">
      <dgm:prSet presAssocID="{3FCEE432-F319-4C8E-96DF-A1DD5C54C873}" presName="root" presStyleCnt="0">
        <dgm:presLayoutVars>
          <dgm:dir/>
          <dgm:resizeHandles val="exact"/>
        </dgm:presLayoutVars>
      </dgm:prSet>
      <dgm:spPr/>
    </dgm:pt>
    <dgm:pt modelId="{83F0174F-3685-45EE-BF4C-EAFDB8A5485D}" type="pres">
      <dgm:prSet presAssocID="{0B2FF66E-6FF0-432E-A8F9-5EBBD667B48E}" presName="compNode" presStyleCnt="0"/>
      <dgm:spPr/>
    </dgm:pt>
    <dgm:pt modelId="{1A087B66-B16B-49FC-94EC-05003AC690B9}" type="pres">
      <dgm:prSet presAssocID="{0B2FF66E-6FF0-432E-A8F9-5EBBD667B48E}" presName="iconBgRect" presStyleLbl="bgShp" presStyleIdx="0" presStyleCnt="3"/>
      <dgm:spPr/>
    </dgm:pt>
    <dgm:pt modelId="{9EE0F60D-C459-4980-9000-2A0140C3764D}" type="pres">
      <dgm:prSet presAssocID="{0B2FF66E-6FF0-432E-A8F9-5EBBD667B48E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2604DB41-F8EB-4C6E-BA44-641470773D4C}" type="pres">
      <dgm:prSet presAssocID="{0B2FF66E-6FF0-432E-A8F9-5EBBD667B48E}" presName="spaceRect" presStyleCnt="0"/>
      <dgm:spPr/>
    </dgm:pt>
    <dgm:pt modelId="{0BF98E8D-8A4F-4C3C-9053-09AEC7B414E8}" type="pres">
      <dgm:prSet presAssocID="{0B2FF66E-6FF0-432E-A8F9-5EBBD667B48E}" presName="textRect" presStyleLbl="revTx" presStyleIdx="0" presStyleCnt="3">
        <dgm:presLayoutVars>
          <dgm:chMax val="1"/>
          <dgm:chPref val="1"/>
        </dgm:presLayoutVars>
      </dgm:prSet>
      <dgm:spPr/>
    </dgm:pt>
    <dgm:pt modelId="{383B7832-B62E-4AEF-8DD6-196BC20CDCD6}" type="pres">
      <dgm:prSet presAssocID="{34D10206-8249-4F9D-9293-1E9F19248A3E}" presName="sibTrans" presStyleCnt="0"/>
      <dgm:spPr/>
    </dgm:pt>
    <dgm:pt modelId="{9E84C500-B8D1-46A2-BA7D-1ED9F7759B1E}" type="pres">
      <dgm:prSet presAssocID="{F57AAB28-2483-4CC6-AFF9-2F6653667571}" presName="compNode" presStyleCnt="0"/>
      <dgm:spPr/>
    </dgm:pt>
    <dgm:pt modelId="{6AEFC84B-7DEA-43EF-BD1F-FC80382F5017}" type="pres">
      <dgm:prSet presAssocID="{F57AAB28-2483-4CC6-AFF9-2F6653667571}" presName="iconBgRect" presStyleLbl="bgShp" presStyleIdx="1" presStyleCnt="3"/>
      <dgm:spPr/>
    </dgm:pt>
    <dgm:pt modelId="{C2C0ECD0-89BC-4552-A90C-D67C0CE1FA5B}" type="pres">
      <dgm:prSet presAssocID="{F57AAB28-2483-4CC6-AFF9-2F6653667571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777BB767-F576-4B5B-B04B-30656F81773E}" type="pres">
      <dgm:prSet presAssocID="{F57AAB28-2483-4CC6-AFF9-2F6653667571}" presName="spaceRect" presStyleCnt="0"/>
      <dgm:spPr/>
    </dgm:pt>
    <dgm:pt modelId="{D4BF5F38-06E0-4522-887F-3F2EA29CDFC2}" type="pres">
      <dgm:prSet presAssocID="{F57AAB28-2483-4CC6-AFF9-2F6653667571}" presName="textRect" presStyleLbl="revTx" presStyleIdx="1" presStyleCnt="3">
        <dgm:presLayoutVars>
          <dgm:chMax val="1"/>
          <dgm:chPref val="1"/>
        </dgm:presLayoutVars>
      </dgm:prSet>
      <dgm:spPr/>
    </dgm:pt>
    <dgm:pt modelId="{50EDDAB3-864B-4F7C-BB18-1C44BA577AAF}" type="pres">
      <dgm:prSet presAssocID="{1D63C99A-874E-47CB-A609-0C525ADCBFB5}" presName="sibTrans" presStyleCnt="0"/>
      <dgm:spPr/>
    </dgm:pt>
    <dgm:pt modelId="{BC310814-3E40-4C9D-9A08-F2CF67F737C4}" type="pres">
      <dgm:prSet presAssocID="{F967313E-CC61-4C4F-B68A-A3B26D170869}" presName="compNode" presStyleCnt="0"/>
      <dgm:spPr/>
    </dgm:pt>
    <dgm:pt modelId="{EE2186E5-7D53-46B2-9E9C-73A61A471B47}" type="pres">
      <dgm:prSet presAssocID="{F967313E-CC61-4C4F-B68A-A3B26D170869}" presName="iconBgRect" presStyleLbl="bgShp" presStyleIdx="2" presStyleCnt="3"/>
      <dgm:spPr/>
    </dgm:pt>
    <dgm:pt modelId="{03D2949E-A133-44B1-B008-9DF9BC3353BF}" type="pres">
      <dgm:prSet presAssocID="{F967313E-CC61-4C4F-B68A-A3B26D170869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422D156-7E18-4EEF-B014-5620275EED9C}" type="pres">
      <dgm:prSet presAssocID="{F967313E-CC61-4C4F-B68A-A3B26D170869}" presName="spaceRect" presStyleCnt="0"/>
      <dgm:spPr/>
    </dgm:pt>
    <dgm:pt modelId="{B24F9223-03EB-42B9-92B0-B526055BCAFE}" type="pres">
      <dgm:prSet presAssocID="{F967313E-CC61-4C4F-B68A-A3B26D1708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216D2C-3A57-45AA-B76A-A48EDE40C6C8}" srcId="{3FCEE432-F319-4C8E-96DF-A1DD5C54C873}" destId="{F57AAB28-2483-4CC6-AFF9-2F6653667571}" srcOrd="1" destOrd="0" parTransId="{1ECBEC88-E248-48A1-9004-9BD693651551}" sibTransId="{1D63C99A-874E-47CB-A609-0C525ADCBFB5}"/>
    <dgm:cxn modelId="{40E10F31-BC4B-484A-8F4F-A23CC8A53936}" type="presOf" srcId="{F967313E-CC61-4C4F-B68A-A3B26D170869}" destId="{B24F9223-03EB-42B9-92B0-B526055BCAFE}" srcOrd="0" destOrd="0" presId="urn:microsoft.com/office/officeart/2018/5/layout/IconCircleLabelList"/>
    <dgm:cxn modelId="{02359546-B572-4C5E-A252-DFABB35977B5}" srcId="{3FCEE432-F319-4C8E-96DF-A1DD5C54C873}" destId="{0B2FF66E-6FF0-432E-A8F9-5EBBD667B48E}" srcOrd="0" destOrd="0" parTransId="{F665D082-C058-4E59-8C41-F23ADD112155}" sibTransId="{34D10206-8249-4F9D-9293-1E9F19248A3E}"/>
    <dgm:cxn modelId="{E6BAFF6D-DD0C-4CBA-8C1B-B31005D06891}" type="presOf" srcId="{0B2FF66E-6FF0-432E-A8F9-5EBBD667B48E}" destId="{0BF98E8D-8A4F-4C3C-9053-09AEC7B414E8}" srcOrd="0" destOrd="0" presId="urn:microsoft.com/office/officeart/2018/5/layout/IconCircleLabelList"/>
    <dgm:cxn modelId="{E0814673-7CD0-41DC-864E-689527DA2A17}" srcId="{3FCEE432-F319-4C8E-96DF-A1DD5C54C873}" destId="{F967313E-CC61-4C4F-B68A-A3B26D170869}" srcOrd="2" destOrd="0" parTransId="{B8FB5043-7576-4DF5-B78E-336B94A78194}" sibTransId="{7552D14E-1B25-435A-ACD8-80A0083CB51A}"/>
    <dgm:cxn modelId="{D5736A78-B40A-4B91-86B5-2A5FF69436B4}" type="presOf" srcId="{F57AAB28-2483-4CC6-AFF9-2F6653667571}" destId="{D4BF5F38-06E0-4522-887F-3F2EA29CDFC2}" srcOrd="0" destOrd="0" presId="urn:microsoft.com/office/officeart/2018/5/layout/IconCircleLabelList"/>
    <dgm:cxn modelId="{840854A4-22C2-43E4-8CAE-4F1B005D1803}" type="presOf" srcId="{3FCEE432-F319-4C8E-96DF-A1DD5C54C873}" destId="{28BF771E-DE08-4784-8106-83DEF835992B}" srcOrd="0" destOrd="0" presId="urn:microsoft.com/office/officeart/2018/5/layout/IconCircleLabelList"/>
    <dgm:cxn modelId="{CDBE6E48-73F7-4CE3-8CE5-5911EF132EC0}" type="presParOf" srcId="{28BF771E-DE08-4784-8106-83DEF835992B}" destId="{83F0174F-3685-45EE-BF4C-EAFDB8A5485D}" srcOrd="0" destOrd="0" presId="urn:microsoft.com/office/officeart/2018/5/layout/IconCircleLabelList"/>
    <dgm:cxn modelId="{B291F833-E9AC-438A-A5F2-BB52FB3CE26B}" type="presParOf" srcId="{83F0174F-3685-45EE-BF4C-EAFDB8A5485D}" destId="{1A087B66-B16B-49FC-94EC-05003AC690B9}" srcOrd="0" destOrd="0" presId="urn:microsoft.com/office/officeart/2018/5/layout/IconCircleLabelList"/>
    <dgm:cxn modelId="{BFCD1C31-CAAD-44F7-BC69-B939DF5DEE3B}" type="presParOf" srcId="{83F0174F-3685-45EE-BF4C-EAFDB8A5485D}" destId="{9EE0F60D-C459-4980-9000-2A0140C3764D}" srcOrd="1" destOrd="0" presId="urn:microsoft.com/office/officeart/2018/5/layout/IconCircleLabelList"/>
    <dgm:cxn modelId="{16E3C945-B78C-40C4-A630-B0AF8F150ADC}" type="presParOf" srcId="{83F0174F-3685-45EE-BF4C-EAFDB8A5485D}" destId="{2604DB41-F8EB-4C6E-BA44-641470773D4C}" srcOrd="2" destOrd="0" presId="urn:microsoft.com/office/officeart/2018/5/layout/IconCircleLabelList"/>
    <dgm:cxn modelId="{EA013F01-4E5B-4ACB-A4B0-D2A48E7458DC}" type="presParOf" srcId="{83F0174F-3685-45EE-BF4C-EAFDB8A5485D}" destId="{0BF98E8D-8A4F-4C3C-9053-09AEC7B414E8}" srcOrd="3" destOrd="0" presId="urn:microsoft.com/office/officeart/2018/5/layout/IconCircleLabelList"/>
    <dgm:cxn modelId="{160BCC9F-F228-436A-9F76-A27659255FC6}" type="presParOf" srcId="{28BF771E-DE08-4784-8106-83DEF835992B}" destId="{383B7832-B62E-4AEF-8DD6-196BC20CDCD6}" srcOrd="1" destOrd="0" presId="urn:microsoft.com/office/officeart/2018/5/layout/IconCircleLabelList"/>
    <dgm:cxn modelId="{7F26A8DE-A756-4356-9EA0-7161C0BEDF9F}" type="presParOf" srcId="{28BF771E-DE08-4784-8106-83DEF835992B}" destId="{9E84C500-B8D1-46A2-BA7D-1ED9F7759B1E}" srcOrd="2" destOrd="0" presId="urn:microsoft.com/office/officeart/2018/5/layout/IconCircleLabelList"/>
    <dgm:cxn modelId="{9431B022-9634-46B1-899B-7550034C2B0E}" type="presParOf" srcId="{9E84C500-B8D1-46A2-BA7D-1ED9F7759B1E}" destId="{6AEFC84B-7DEA-43EF-BD1F-FC80382F5017}" srcOrd="0" destOrd="0" presId="urn:microsoft.com/office/officeart/2018/5/layout/IconCircleLabelList"/>
    <dgm:cxn modelId="{65289031-1EB6-483C-88B2-EA3CF8F09A3F}" type="presParOf" srcId="{9E84C500-B8D1-46A2-BA7D-1ED9F7759B1E}" destId="{C2C0ECD0-89BC-4552-A90C-D67C0CE1FA5B}" srcOrd="1" destOrd="0" presId="urn:microsoft.com/office/officeart/2018/5/layout/IconCircleLabelList"/>
    <dgm:cxn modelId="{85F91432-B9FA-431B-AA4C-70062FC34C8F}" type="presParOf" srcId="{9E84C500-B8D1-46A2-BA7D-1ED9F7759B1E}" destId="{777BB767-F576-4B5B-B04B-30656F81773E}" srcOrd="2" destOrd="0" presId="urn:microsoft.com/office/officeart/2018/5/layout/IconCircleLabelList"/>
    <dgm:cxn modelId="{914DD8C1-48E8-4133-A873-20E12F31A15D}" type="presParOf" srcId="{9E84C500-B8D1-46A2-BA7D-1ED9F7759B1E}" destId="{D4BF5F38-06E0-4522-887F-3F2EA29CDFC2}" srcOrd="3" destOrd="0" presId="urn:microsoft.com/office/officeart/2018/5/layout/IconCircleLabelList"/>
    <dgm:cxn modelId="{AB0DC892-F4FD-47A7-A3E4-49D139908D92}" type="presParOf" srcId="{28BF771E-DE08-4784-8106-83DEF835992B}" destId="{50EDDAB3-864B-4F7C-BB18-1C44BA577AAF}" srcOrd="3" destOrd="0" presId="urn:microsoft.com/office/officeart/2018/5/layout/IconCircleLabelList"/>
    <dgm:cxn modelId="{D9C43432-6563-46B4-B743-5E5137E11CAC}" type="presParOf" srcId="{28BF771E-DE08-4784-8106-83DEF835992B}" destId="{BC310814-3E40-4C9D-9A08-F2CF67F737C4}" srcOrd="4" destOrd="0" presId="urn:microsoft.com/office/officeart/2018/5/layout/IconCircleLabelList"/>
    <dgm:cxn modelId="{9D8B8185-ACE9-4442-9E63-9B102CBD2729}" type="presParOf" srcId="{BC310814-3E40-4C9D-9A08-F2CF67F737C4}" destId="{EE2186E5-7D53-46B2-9E9C-73A61A471B47}" srcOrd="0" destOrd="0" presId="urn:microsoft.com/office/officeart/2018/5/layout/IconCircleLabelList"/>
    <dgm:cxn modelId="{BBBC9E66-C199-45D7-832D-154935C8B829}" type="presParOf" srcId="{BC310814-3E40-4C9D-9A08-F2CF67F737C4}" destId="{03D2949E-A133-44B1-B008-9DF9BC3353BF}" srcOrd="1" destOrd="0" presId="urn:microsoft.com/office/officeart/2018/5/layout/IconCircleLabelList"/>
    <dgm:cxn modelId="{297E19D5-85B9-44D1-A87F-B49B78EEC24B}" type="presParOf" srcId="{BC310814-3E40-4C9D-9A08-F2CF67F737C4}" destId="{B422D156-7E18-4EEF-B014-5620275EED9C}" srcOrd="2" destOrd="0" presId="urn:microsoft.com/office/officeart/2018/5/layout/IconCircleLabelList"/>
    <dgm:cxn modelId="{237B46D8-A743-4A50-916D-9F8CED351CEA}" type="presParOf" srcId="{BC310814-3E40-4C9D-9A08-F2CF67F737C4}" destId="{B24F9223-03EB-42B9-92B0-B526055BCA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926E0A-6231-48EE-A823-733D3142DA4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801FAE-44F8-445D-B61E-17F3F0F8DEBD}">
      <dgm:prSet/>
      <dgm:spPr/>
      <dgm:t>
        <a:bodyPr/>
        <a:lstStyle/>
        <a:p>
          <a:r>
            <a:rPr lang="en-US"/>
            <a:t>Clone – Cloning a repository on our local machine</a:t>
          </a:r>
        </a:p>
      </dgm:t>
    </dgm:pt>
    <dgm:pt modelId="{12B122EB-13D3-438B-9C76-AA9E4E7CDA79}" type="parTrans" cxnId="{DCDE162E-19E1-45FF-BB07-2B323FCEBEAB}">
      <dgm:prSet/>
      <dgm:spPr/>
      <dgm:t>
        <a:bodyPr/>
        <a:lstStyle/>
        <a:p>
          <a:endParaRPr lang="en-US"/>
        </a:p>
      </dgm:t>
    </dgm:pt>
    <dgm:pt modelId="{C402BD9F-3635-4482-BCA0-9146B6C595EC}" type="sibTrans" cxnId="{DCDE162E-19E1-45FF-BB07-2B323FCEBEAB}">
      <dgm:prSet/>
      <dgm:spPr/>
      <dgm:t>
        <a:bodyPr/>
        <a:lstStyle/>
        <a:p>
          <a:endParaRPr lang="en-US"/>
        </a:p>
      </dgm:t>
    </dgm:pt>
    <dgm:pt modelId="{49073139-7A55-47EF-BBF7-EAFF4FB5A804}">
      <dgm:prSet/>
      <dgm:spPr/>
      <dgm:t>
        <a:bodyPr/>
        <a:lstStyle/>
        <a:p>
          <a:r>
            <a:rPr lang="en-US"/>
            <a:t>git clone &lt;-- some link -- &gt;</a:t>
          </a:r>
        </a:p>
      </dgm:t>
    </dgm:pt>
    <dgm:pt modelId="{8FF52D0A-556B-45B2-851E-5C617B66B852}" type="parTrans" cxnId="{BBD114D3-F50E-46D7-BD66-059B6C6E2DCE}">
      <dgm:prSet/>
      <dgm:spPr/>
      <dgm:t>
        <a:bodyPr/>
        <a:lstStyle/>
        <a:p>
          <a:endParaRPr lang="en-US"/>
        </a:p>
      </dgm:t>
    </dgm:pt>
    <dgm:pt modelId="{B1B870D2-AC2D-4D22-B68B-6A4723A9751A}" type="sibTrans" cxnId="{BBD114D3-F50E-46D7-BD66-059B6C6E2DCE}">
      <dgm:prSet/>
      <dgm:spPr/>
      <dgm:t>
        <a:bodyPr/>
        <a:lstStyle/>
        <a:p>
          <a:endParaRPr lang="en-US"/>
        </a:p>
      </dgm:t>
    </dgm:pt>
    <dgm:pt modelId="{B78068C7-C689-4AB1-98F2-BE8543842539}">
      <dgm:prSet/>
      <dgm:spPr/>
      <dgm:t>
        <a:bodyPr/>
        <a:lstStyle/>
        <a:p>
          <a:r>
            <a:rPr lang="en-US"/>
            <a:t>Status – display the state of the code</a:t>
          </a:r>
        </a:p>
      </dgm:t>
    </dgm:pt>
    <dgm:pt modelId="{34FDD43F-4494-4B0E-9295-64FD89CDECC2}" type="parTrans" cxnId="{E7ABBD48-8E86-4890-9350-EA4BE19EF5C7}">
      <dgm:prSet/>
      <dgm:spPr/>
      <dgm:t>
        <a:bodyPr/>
        <a:lstStyle/>
        <a:p>
          <a:endParaRPr lang="en-US"/>
        </a:p>
      </dgm:t>
    </dgm:pt>
    <dgm:pt modelId="{FA9B26AB-E2BC-41C2-A2FB-2D5ACD18D4AB}" type="sibTrans" cxnId="{E7ABBD48-8E86-4890-9350-EA4BE19EF5C7}">
      <dgm:prSet/>
      <dgm:spPr/>
      <dgm:t>
        <a:bodyPr/>
        <a:lstStyle/>
        <a:p>
          <a:endParaRPr lang="en-US"/>
        </a:p>
      </dgm:t>
    </dgm:pt>
    <dgm:pt modelId="{BC19D92C-A48A-4B57-800B-FAEEA9B0CAE5}">
      <dgm:prSet/>
      <dgm:spPr/>
      <dgm:t>
        <a:bodyPr/>
        <a:lstStyle/>
        <a:p>
          <a:r>
            <a:rPr lang="en-US"/>
            <a:t>git status</a:t>
          </a:r>
        </a:p>
      </dgm:t>
    </dgm:pt>
    <dgm:pt modelId="{8BE215F4-2B88-473B-9B9A-2259F9ACCC4E}" type="parTrans" cxnId="{256B102D-FE24-471C-B3AA-0BA1D886EE35}">
      <dgm:prSet/>
      <dgm:spPr/>
      <dgm:t>
        <a:bodyPr/>
        <a:lstStyle/>
        <a:p>
          <a:endParaRPr lang="en-US"/>
        </a:p>
      </dgm:t>
    </dgm:pt>
    <dgm:pt modelId="{EF3B426B-0815-4CFF-AE94-35A8454BD7F2}" type="sibTrans" cxnId="{256B102D-FE24-471C-B3AA-0BA1D886EE35}">
      <dgm:prSet/>
      <dgm:spPr/>
      <dgm:t>
        <a:bodyPr/>
        <a:lstStyle/>
        <a:p>
          <a:endParaRPr lang="en-US"/>
        </a:p>
      </dgm:t>
    </dgm:pt>
    <dgm:pt modelId="{BCC6FE5A-A2A7-734D-AE87-A66BB0024D45}" type="pres">
      <dgm:prSet presAssocID="{6C926E0A-6231-48EE-A823-733D3142DA4E}" presName="outerComposite" presStyleCnt="0">
        <dgm:presLayoutVars>
          <dgm:chMax val="5"/>
          <dgm:dir/>
          <dgm:resizeHandles val="exact"/>
        </dgm:presLayoutVars>
      </dgm:prSet>
      <dgm:spPr/>
    </dgm:pt>
    <dgm:pt modelId="{16C5F333-954A-D246-97F1-9B59DB2502A1}" type="pres">
      <dgm:prSet presAssocID="{6C926E0A-6231-48EE-A823-733D3142DA4E}" presName="dummyMaxCanvas" presStyleCnt="0">
        <dgm:presLayoutVars/>
      </dgm:prSet>
      <dgm:spPr/>
    </dgm:pt>
    <dgm:pt modelId="{F77F7BA4-A352-7F4F-9275-C952D56051BE}" type="pres">
      <dgm:prSet presAssocID="{6C926E0A-6231-48EE-A823-733D3142DA4E}" presName="TwoNodes_1" presStyleLbl="node1" presStyleIdx="0" presStyleCnt="2">
        <dgm:presLayoutVars>
          <dgm:bulletEnabled val="1"/>
        </dgm:presLayoutVars>
      </dgm:prSet>
      <dgm:spPr/>
    </dgm:pt>
    <dgm:pt modelId="{9E61BFF3-8CB5-1F4B-BE83-D4F30359ACCC}" type="pres">
      <dgm:prSet presAssocID="{6C926E0A-6231-48EE-A823-733D3142DA4E}" presName="TwoNodes_2" presStyleLbl="node1" presStyleIdx="1" presStyleCnt="2">
        <dgm:presLayoutVars>
          <dgm:bulletEnabled val="1"/>
        </dgm:presLayoutVars>
      </dgm:prSet>
      <dgm:spPr/>
    </dgm:pt>
    <dgm:pt modelId="{99F20C9F-5B94-154A-A4FA-44D48DFAE52F}" type="pres">
      <dgm:prSet presAssocID="{6C926E0A-6231-48EE-A823-733D3142DA4E}" presName="TwoConn_1-2" presStyleLbl="fgAccFollowNode1" presStyleIdx="0" presStyleCnt="1">
        <dgm:presLayoutVars>
          <dgm:bulletEnabled val="1"/>
        </dgm:presLayoutVars>
      </dgm:prSet>
      <dgm:spPr/>
    </dgm:pt>
    <dgm:pt modelId="{1434DBFD-0E69-5A42-B7BC-3E6F949E7E88}" type="pres">
      <dgm:prSet presAssocID="{6C926E0A-6231-48EE-A823-733D3142DA4E}" presName="TwoNodes_1_text" presStyleLbl="node1" presStyleIdx="1" presStyleCnt="2">
        <dgm:presLayoutVars>
          <dgm:bulletEnabled val="1"/>
        </dgm:presLayoutVars>
      </dgm:prSet>
      <dgm:spPr/>
    </dgm:pt>
    <dgm:pt modelId="{E39D9575-90AC-3644-93A5-4850C4DCD8F2}" type="pres">
      <dgm:prSet presAssocID="{6C926E0A-6231-48EE-A823-733D3142DA4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56B102D-FE24-471C-B3AA-0BA1D886EE35}" srcId="{B78068C7-C689-4AB1-98F2-BE8543842539}" destId="{BC19D92C-A48A-4B57-800B-FAEEA9B0CAE5}" srcOrd="0" destOrd="0" parTransId="{8BE215F4-2B88-473B-9B9A-2259F9ACCC4E}" sibTransId="{EF3B426B-0815-4CFF-AE94-35A8454BD7F2}"/>
    <dgm:cxn modelId="{DCDE162E-19E1-45FF-BB07-2B323FCEBEAB}" srcId="{6C926E0A-6231-48EE-A823-733D3142DA4E}" destId="{4F801FAE-44F8-445D-B61E-17F3F0F8DEBD}" srcOrd="0" destOrd="0" parTransId="{12B122EB-13D3-438B-9C76-AA9E4E7CDA79}" sibTransId="{C402BD9F-3635-4482-BCA0-9146B6C595EC}"/>
    <dgm:cxn modelId="{999E6133-240C-CF4E-8603-8C851A28AFD8}" type="presOf" srcId="{BC19D92C-A48A-4B57-800B-FAEEA9B0CAE5}" destId="{9E61BFF3-8CB5-1F4B-BE83-D4F30359ACCC}" srcOrd="0" destOrd="1" presId="urn:microsoft.com/office/officeart/2005/8/layout/vProcess5"/>
    <dgm:cxn modelId="{37C66534-FF82-7244-B9C0-A4744AA163AE}" type="presOf" srcId="{B78068C7-C689-4AB1-98F2-BE8543842539}" destId="{9E61BFF3-8CB5-1F4B-BE83-D4F30359ACCC}" srcOrd="0" destOrd="0" presId="urn:microsoft.com/office/officeart/2005/8/layout/vProcess5"/>
    <dgm:cxn modelId="{E7ABBD48-8E86-4890-9350-EA4BE19EF5C7}" srcId="{6C926E0A-6231-48EE-A823-733D3142DA4E}" destId="{B78068C7-C689-4AB1-98F2-BE8543842539}" srcOrd="1" destOrd="0" parTransId="{34FDD43F-4494-4B0E-9295-64FD89CDECC2}" sibTransId="{FA9B26AB-E2BC-41C2-A2FB-2D5ACD18D4AB}"/>
    <dgm:cxn modelId="{0A245273-8A51-9748-A9D8-270087106200}" type="presOf" srcId="{BC19D92C-A48A-4B57-800B-FAEEA9B0CAE5}" destId="{E39D9575-90AC-3644-93A5-4850C4DCD8F2}" srcOrd="1" destOrd="1" presId="urn:microsoft.com/office/officeart/2005/8/layout/vProcess5"/>
    <dgm:cxn modelId="{77FA3475-B655-9048-9FFB-BD2B40BDC9D3}" type="presOf" srcId="{49073139-7A55-47EF-BBF7-EAFF4FB5A804}" destId="{1434DBFD-0E69-5A42-B7BC-3E6F949E7E88}" srcOrd="1" destOrd="1" presId="urn:microsoft.com/office/officeart/2005/8/layout/vProcess5"/>
    <dgm:cxn modelId="{F4E7B680-5548-494F-B6BB-894D5F4CC5CC}" type="presOf" srcId="{C402BD9F-3635-4482-BCA0-9146B6C595EC}" destId="{99F20C9F-5B94-154A-A4FA-44D48DFAE52F}" srcOrd="0" destOrd="0" presId="urn:microsoft.com/office/officeart/2005/8/layout/vProcess5"/>
    <dgm:cxn modelId="{9BFDDBA8-BEDB-BE43-96FF-6B030013C215}" type="presOf" srcId="{6C926E0A-6231-48EE-A823-733D3142DA4E}" destId="{BCC6FE5A-A2A7-734D-AE87-A66BB0024D45}" srcOrd="0" destOrd="0" presId="urn:microsoft.com/office/officeart/2005/8/layout/vProcess5"/>
    <dgm:cxn modelId="{C9DE42AD-2DD4-6C41-9DA0-C59E089F6BE9}" type="presOf" srcId="{B78068C7-C689-4AB1-98F2-BE8543842539}" destId="{E39D9575-90AC-3644-93A5-4850C4DCD8F2}" srcOrd="1" destOrd="0" presId="urn:microsoft.com/office/officeart/2005/8/layout/vProcess5"/>
    <dgm:cxn modelId="{0D93A9AE-3A68-9E46-AF35-F52AE58B46D8}" type="presOf" srcId="{4F801FAE-44F8-445D-B61E-17F3F0F8DEBD}" destId="{1434DBFD-0E69-5A42-B7BC-3E6F949E7E88}" srcOrd="1" destOrd="0" presId="urn:microsoft.com/office/officeart/2005/8/layout/vProcess5"/>
    <dgm:cxn modelId="{BBD114D3-F50E-46D7-BD66-059B6C6E2DCE}" srcId="{4F801FAE-44F8-445D-B61E-17F3F0F8DEBD}" destId="{49073139-7A55-47EF-BBF7-EAFF4FB5A804}" srcOrd="0" destOrd="0" parTransId="{8FF52D0A-556B-45B2-851E-5C617B66B852}" sibTransId="{B1B870D2-AC2D-4D22-B68B-6A4723A9751A}"/>
    <dgm:cxn modelId="{D95209DA-C2DE-234C-97D7-546EA8657C96}" type="presOf" srcId="{4F801FAE-44F8-445D-B61E-17F3F0F8DEBD}" destId="{F77F7BA4-A352-7F4F-9275-C952D56051BE}" srcOrd="0" destOrd="0" presId="urn:microsoft.com/office/officeart/2005/8/layout/vProcess5"/>
    <dgm:cxn modelId="{C2D35AEB-960F-CE4D-8C87-541BC64A42B8}" type="presOf" srcId="{49073139-7A55-47EF-BBF7-EAFF4FB5A804}" destId="{F77F7BA4-A352-7F4F-9275-C952D56051BE}" srcOrd="0" destOrd="1" presId="urn:microsoft.com/office/officeart/2005/8/layout/vProcess5"/>
    <dgm:cxn modelId="{53AFBBAC-7F4D-2241-8C9A-71ED1F17F8BF}" type="presParOf" srcId="{BCC6FE5A-A2A7-734D-AE87-A66BB0024D45}" destId="{16C5F333-954A-D246-97F1-9B59DB2502A1}" srcOrd="0" destOrd="0" presId="urn:microsoft.com/office/officeart/2005/8/layout/vProcess5"/>
    <dgm:cxn modelId="{A29C21AF-5153-AD4C-AB29-4C815FF6D05C}" type="presParOf" srcId="{BCC6FE5A-A2A7-734D-AE87-A66BB0024D45}" destId="{F77F7BA4-A352-7F4F-9275-C952D56051BE}" srcOrd="1" destOrd="0" presId="urn:microsoft.com/office/officeart/2005/8/layout/vProcess5"/>
    <dgm:cxn modelId="{003A0BD6-8B31-E34D-B548-DFEDC7D15078}" type="presParOf" srcId="{BCC6FE5A-A2A7-734D-AE87-A66BB0024D45}" destId="{9E61BFF3-8CB5-1F4B-BE83-D4F30359ACCC}" srcOrd="2" destOrd="0" presId="urn:microsoft.com/office/officeart/2005/8/layout/vProcess5"/>
    <dgm:cxn modelId="{915648B8-6618-6A48-B162-BC8FE41F306C}" type="presParOf" srcId="{BCC6FE5A-A2A7-734D-AE87-A66BB0024D45}" destId="{99F20C9F-5B94-154A-A4FA-44D48DFAE52F}" srcOrd="3" destOrd="0" presId="urn:microsoft.com/office/officeart/2005/8/layout/vProcess5"/>
    <dgm:cxn modelId="{569D0DDD-E5DE-184B-BDC6-19C90657E00E}" type="presParOf" srcId="{BCC6FE5A-A2A7-734D-AE87-A66BB0024D45}" destId="{1434DBFD-0E69-5A42-B7BC-3E6F949E7E88}" srcOrd="4" destOrd="0" presId="urn:microsoft.com/office/officeart/2005/8/layout/vProcess5"/>
    <dgm:cxn modelId="{0EE324A3-2D30-894F-9CEC-3D9B2DA4ECBF}" type="presParOf" srcId="{BCC6FE5A-A2A7-734D-AE87-A66BB0024D45}" destId="{E39D9575-90AC-3644-93A5-4850C4DCD8F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B81A79-663D-4E8F-B65E-552202BCA01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C73AF6-2A6A-4D4F-B2CA-785C1ECCB80F}">
      <dgm:prSet/>
      <dgm:spPr/>
      <dgm:t>
        <a:bodyPr/>
        <a:lstStyle/>
        <a:p>
          <a:r>
            <a:rPr lang="en-US"/>
            <a:t>Untracked</a:t>
          </a:r>
        </a:p>
      </dgm:t>
    </dgm:pt>
    <dgm:pt modelId="{5A21E99C-CB81-4A17-A953-96B4F1607FBC}" type="parTrans" cxnId="{1D5E76D9-FE31-4166-87AC-8CEAA1A1CE89}">
      <dgm:prSet/>
      <dgm:spPr/>
      <dgm:t>
        <a:bodyPr/>
        <a:lstStyle/>
        <a:p>
          <a:endParaRPr lang="en-US"/>
        </a:p>
      </dgm:t>
    </dgm:pt>
    <dgm:pt modelId="{C6AC7995-EA0E-4C68-AF78-89C885EE63CD}" type="sibTrans" cxnId="{1D5E76D9-FE31-4166-87AC-8CEAA1A1CE89}">
      <dgm:prSet/>
      <dgm:spPr/>
      <dgm:t>
        <a:bodyPr/>
        <a:lstStyle/>
        <a:p>
          <a:endParaRPr lang="en-US"/>
        </a:p>
      </dgm:t>
    </dgm:pt>
    <dgm:pt modelId="{0029285B-87BE-41C7-8985-C5C7916502C0}">
      <dgm:prSet/>
      <dgm:spPr/>
      <dgm:t>
        <a:bodyPr/>
        <a:lstStyle/>
        <a:p>
          <a:r>
            <a:rPr lang="en-US"/>
            <a:t>new files that git doesn’t yet track</a:t>
          </a:r>
        </a:p>
      </dgm:t>
    </dgm:pt>
    <dgm:pt modelId="{5457554B-19DE-4B26-BECD-9E1546861392}" type="parTrans" cxnId="{AFDD513D-4E67-4DEF-BBEB-DD60BB3927D7}">
      <dgm:prSet/>
      <dgm:spPr/>
      <dgm:t>
        <a:bodyPr/>
        <a:lstStyle/>
        <a:p>
          <a:endParaRPr lang="en-US"/>
        </a:p>
      </dgm:t>
    </dgm:pt>
    <dgm:pt modelId="{698532CB-F6A0-4412-8F33-1E000817FBF3}" type="sibTrans" cxnId="{AFDD513D-4E67-4DEF-BBEB-DD60BB3927D7}">
      <dgm:prSet/>
      <dgm:spPr/>
      <dgm:t>
        <a:bodyPr/>
        <a:lstStyle/>
        <a:p>
          <a:endParaRPr lang="en-US"/>
        </a:p>
      </dgm:t>
    </dgm:pt>
    <dgm:pt modelId="{75D4C48F-F9CC-40D0-AC81-8BB506995FF3}">
      <dgm:prSet/>
      <dgm:spPr/>
      <dgm:t>
        <a:bodyPr/>
        <a:lstStyle/>
        <a:p>
          <a:r>
            <a:rPr lang="en-US"/>
            <a:t>Modified</a:t>
          </a:r>
        </a:p>
      </dgm:t>
    </dgm:pt>
    <dgm:pt modelId="{04F86127-8C4A-473D-A4BF-159A908DE856}" type="parTrans" cxnId="{E7F8F7E9-F91A-4796-8FD7-E2369EE00C1B}">
      <dgm:prSet/>
      <dgm:spPr/>
      <dgm:t>
        <a:bodyPr/>
        <a:lstStyle/>
        <a:p>
          <a:endParaRPr lang="en-US"/>
        </a:p>
      </dgm:t>
    </dgm:pt>
    <dgm:pt modelId="{44A7E193-0459-4B38-B09F-E72DDB611601}" type="sibTrans" cxnId="{E7F8F7E9-F91A-4796-8FD7-E2369EE00C1B}">
      <dgm:prSet/>
      <dgm:spPr/>
      <dgm:t>
        <a:bodyPr/>
        <a:lstStyle/>
        <a:p>
          <a:endParaRPr lang="en-US"/>
        </a:p>
      </dgm:t>
    </dgm:pt>
    <dgm:pt modelId="{BD46D307-8397-49F1-93F0-1840468820D8}">
      <dgm:prSet/>
      <dgm:spPr/>
      <dgm:t>
        <a:bodyPr/>
        <a:lstStyle/>
        <a:p>
          <a:r>
            <a:rPr lang="en-US"/>
            <a:t>changed</a:t>
          </a:r>
        </a:p>
      </dgm:t>
    </dgm:pt>
    <dgm:pt modelId="{AE428B60-7AFC-41A2-88A7-3FFEA63BA795}" type="parTrans" cxnId="{9CAFC341-F704-4309-B841-19091ABC5EAC}">
      <dgm:prSet/>
      <dgm:spPr/>
      <dgm:t>
        <a:bodyPr/>
        <a:lstStyle/>
        <a:p>
          <a:endParaRPr lang="en-US"/>
        </a:p>
      </dgm:t>
    </dgm:pt>
    <dgm:pt modelId="{871260CE-AA44-4287-9176-A7C421A915A6}" type="sibTrans" cxnId="{9CAFC341-F704-4309-B841-19091ABC5EAC}">
      <dgm:prSet/>
      <dgm:spPr/>
      <dgm:t>
        <a:bodyPr/>
        <a:lstStyle/>
        <a:p>
          <a:endParaRPr lang="en-US"/>
        </a:p>
      </dgm:t>
    </dgm:pt>
    <dgm:pt modelId="{B7AE1CB9-A0FA-421D-A0ED-F55CC6D70732}">
      <dgm:prSet/>
      <dgm:spPr/>
      <dgm:t>
        <a:bodyPr/>
        <a:lstStyle/>
        <a:p>
          <a:r>
            <a:rPr lang="en-US"/>
            <a:t>Staged</a:t>
          </a:r>
        </a:p>
      </dgm:t>
    </dgm:pt>
    <dgm:pt modelId="{25E129BE-27D4-41F3-A177-8696FEC812CE}" type="parTrans" cxnId="{2DC291FF-E74A-47DB-ADB8-9F9E03023AF9}">
      <dgm:prSet/>
      <dgm:spPr/>
      <dgm:t>
        <a:bodyPr/>
        <a:lstStyle/>
        <a:p>
          <a:endParaRPr lang="en-US"/>
        </a:p>
      </dgm:t>
    </dgm:pt>
    <dgm:pt modelId="{941B5704-7E37-4B83-B1D9-784991A62D27}" type="sibTrans" cxnId="{2DC291FF-E74A-47DB-ADB8-9F9E03023AF9}">
      <dgm:prSet/>
      <dgm:spPr/>
      <dgm:t>
        <a:bodyPr/>
        <a:lstStyle/>
        <a:p>
          <a:endParaRPr lang="en-US"/>
        </a:p>
      </dgm:t>
    </dgm:pt>
    <dgm:pt modelId="{049DC7BB-A65C-4D8C-BDAC-F132D3F95C10}">
      <dgm:prSet/>
      <dgm:spPr/>
      <dgm:t>
        <a:bodyPr/>
        <a:lstStyle/>
        <a:p>
          <a:r>
            <a:rPr lang="en-US"/>
            <a:t>file is ready to be commit</a:t>
          </a:r>
        </a:p>
      </dgm:t>
    </dgm:pt>
    <dgm:pt modelId="{B5E5ED25-10A8-47FD-B714-ECF22398DA84}" type="parTrans" cxnId="{B5FAB100-C4EA-4093-92DF-5C904B2C3C8E}">
      <dgm:prSet/>
      <dgm:spPr/>
      <dgm:t>
        <a:bodyPr/>
        <a:lstStyle/>
        <a:p>
          <a:endParaRPr lang="en-US"/>
        </a:p>
      </dgm:t>
    </dgm:pt>
    <dgm:pt modelId="{CE09B770-4A51-45C7-AAE3-9C62F723F65D}" type="sibTrans" cxnId="{B5FAB100-C4EA-4093-92DF-5C904B2C3C8E}">
      <dgm:prSet/>
      <dgm:spPr/>
      <dgm:t>
        <a:bodyPr/>
        <a:lstStyle/>
        <a:p>
          <a:endParaRPr lang="en-US"/>
        </a:p>
      </dgm:t>
    </dgm:pt>
    <dgm:pt modelId="{2E1EDDE4-9719-46D8-A372-20C9E3ABD8DC}">
      <dgm:prSet/>
      <dgm:spPr/>
      <dgm:t>
        <a:bodyPr/>
        <a:lstStyle/>
        <a:p>
          <a:r>
            <a:rPr lang="en-US"/>
            <a:t>Unmodified</a:t>
          </a:r>
        </a:p>
      </dgm:t>
    </dgm:pt>
    <dgm:pt modelId="{8E0EBE70-671B-468D-9E59-AF9EF726E261}" type="parTrans" cxnId="{5FC4B425-07B5-48A9-80D7-293E5E6A8226}">
      <dgm:prSet/>
      <dgm:spPr/>
      <dgm:t>
        <a:bodyPr/>
        <a:lstStyle/>
        <a:p>
          <a:endParaRPr lang="en-US"/>
        </a:p>
      </dgm:t>
    </dgm:pt>
    <dgm:pt modelId="{182EC448-A686-44FD-807E-B9F283F49D3C}" type="sibTrans" cxnId="{5FC4B425-07B5-48A9-80D7-293E5E6A8226}">
      <dgm:prSet/>
      <dgm:spPr/>
      <dgm:t>
        <a:bodyPr/>
        <a:lstStyle/>
        <a:p>
          <a:endParaRPr lang="en-US"/>
        </a:p>
      </dgm:t>
    </dgm:pt>
    <dgm:pt modelId="{A58B7F21-A777-4AFE-BA41-4D824D96C6D8}">
      <dgm:prSet/>
      <dgm:spPr/>
      <dgm:t>
        <a:bodyPr/>
        <a:lstStyle/>
        <a:p>
          <a:r>
            <a:rPr lang="en-US"/>
            <a:t>unchanged</a:t>
          </a:r>
        </a:p>
      </dgm:t>
    </dgm:pt>
    <dgm:pt modelId="{1E210380-4037-4000-BA9B-5FC8D8190681}" type="parTrans" cxnId="{E66AC541-ED68-4F15-872A-F05CBE27DF39}">
      <dgm:prSet/>
      <dgm:spPr/>
      <dgm:t>
        <a:bodyPr/>
        <a:lstStyle/>
        <a:p>
          <a:endParaRPr lang="en-US"/>
        </a:p>
      </dgm:t>
    </dgm:pt>
    <dgm:pt modelId="{1BDBC512-B6FA-46F7-A310-0D7112C80229}" type="sibTrans" cxnId="{E66AC541-ED68-4F15-872A-F05CBE27DF39}">
      <dgm:prSet/>
      <dgm:spPr/>
      <dgm:t>
        <a:bodyPr/>
        <a:lstStyle/>
        <a:p>
          <a:endParaRPr lang="en-US"/>
        </a:p>
      </dgm:t>
    </dgm:pt>
    <dgm:pt modelId="{77CC1B2F-8C67-DF47-9BBD-593F92894A97}" type="pres">
      <dgm:prSet presAssocID="{97B81A79-663D-4E8F-B65E-552202BCA012}" presName="linear" presStyleCnt="0">
        <dgm:presLayoutVars>
          <dgm:dir/>
          <dgm:animLvl val="lvl"/>
          <dgm:resizeHandles val="exact"/>
        </dgm:presLayoutVars>
      </dgm:prSet>
      <dgm:spPr/>
    </dgm:pt>
    <dgm:pt modelId="{0CBDC230-6943-864C-A6E7-0EF785433C1A}" type="pres">
      <dgm:prSet presAssocID="{96C73AF6-2A6A-4D4F-B2CA-785C1ECCB80F}" presName="parentLin" presStyleCnt="0"/>
      <dgm:spPr/>
    </dgm:pt>
    <dgm:pt modelId="{DCC2AFFB-3342-3E4E-A3E1-EEAFF41D21C6}" type="pres">
      <dgm:prSet presAssocID="{96C73AF6-2A6A-4D4F-B2CA-785C1ECCB80F}" presName="parentLeftMargin" presStyleLbl="node1" presStyleIdx="0" presStyleCnt="4"/>
      <dgm:spPr/>
    </dgm:pt>
    <dgm:pt modelId="{232BE444-15FB-BB4D-8145-D024A319BB53}" type="pres">
      <dgm:prSet presAssocID="{96C73AF6-2A6A-4D4F-B2CA-785C1ECCB8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12BD8F-935B-F74B-80EF-66FFE0197B00}" type="pres">
      <dgm:prSet presAssocID="{96C73AF6-2A6A-4D4F-B2CA-785C1ECCB80F}" presName="negativeSpace" presStyleCnt="0"/>
      <dgm:spPr/>
    </dgm:pt>
    <dgm:pt modelId="{B72661D3-1B7C-FD42-9088-FBC7C0693143}" type="pres">
      <dgm:prSet presAssocID="{96C73AF6-2A6A-4D4F-B2CA-785C1ECCB80F}" presName="childText" presStyleLbl="conFgAcc1" presStyleIdx="0" presStyleCnt="4">
        <dgm:presLayoutVars>
          <dgm:bulletEnabled val="1"/>
        </dgm:presLayoutVars>
      </dgm:prSet>
      <dgm:spPr/>
    </dgm:pt>
    <dgm:pt modelId="{A50F92A4-6321-D442-B7D1-8958CFFF1BB8}" type="pres">
      <dgm:prSet presAssocID="{C6AC7995-EA0E-4C68-AF78-89C885EE63CD}" presName="spaceBetweenRectangles" presStyleCnt="0"/>
      <dgm:spPr/>
    </dgm:pt>
    <dgm:pt modelId="{349C1877-A33A-D44A-8872-A0398FBC9CCD}" type="pres">
      <dgm:prSet presAssocID="{75D4C48F-F9CC-40D0-AC81-8BB506995FF3}" presName="parentLin" presStyleCnt="0"/>
      <dgm:spPr/>
    </dgm:pt>
    <dgm:pt modelId="{C9063BB8-AD6F-9C45-B230-74AA92D45896}" type="pres">
      <dgm:prSet presAssocID="{75D4C48F-F9CC-40D0-AC81-8BB506995FF3}" presName="parentLeftMargin" presStyleLbl="node1" presStyleIdx="0" presStyleCnt="4"/>
      <dgm:spPr/>
    </dgm:pt>
    <dgm:pt modelId="{883B5B70-9187-3F49-9E3A-80E2BCC2CE0F}" type="pres">
      <dgm:prSet presAssocID="{75D4C48F-F9CC-40D0-AC81-8BB506995FF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3DAAB4-4264-B74A-A99C-72C242F330F0}" type="pres">
      <dgm:prSet presAssocID="{75D4C48F-F9CC-40D0-AC81-8BB506995FF3}" presName="negativeSpace" presStyleCnt="0"/>
      <dgm:spPr/>
    </dgm:pt>
    <dgm:pt modelId="{B4FEC336-E244-1646-BA95-E922AAB28CAA}" type="pres">
      <dgm:prSet presAssocID="{75D4C48F-F9CC-40D0-AC81-8BB506995FF3}" presName="childText" presStyleLbl="conFgAcc1" presStyleIdx="1" presStyleCnt="4">
        <dgm:presLayoutVars>
          <dgm:bulletEnabled val="1"/>
        </dgm:presLayoutVars>
      </dgm:prSet>
      <dgm:spPr/>
    </dgm:pt>
    <dgm:pt modelId="{BE25619E-457B-D24D-B526-F8F27B4E4654}" type="pres">
      <dgm:prSet presAssocID="{44A7E193-0459-4B38-B09F-E72DDB611601}" presName="spaceBetweenRectangles" presStyleCnt="0"/>
      <dgm:spPr/>
    </dgm:pt>
    <dgm:pt modelId="{EC741EB2-7249-8945-9763-4D0474FC9E87}" type="pres">
      <dgm:prSet presAssocID="{B7AE1CB9-A0FA-421D-A0ED-F55CC6D70732}" presName="parentLin" presStyleCnt="0"/>
      <dgm:spPr/>
    </dgm:pt>
    <dgm:pt modelId="{1DD2F914-3403-A84A-A114-0CF6FCFA576A}" type="pres">
      <dgm:prSet presAssocID="{B7AE1CB9-A0FA-421D-A0ED-F55CC6D70732}" presName="parentLeftMargin" presStyleLbl="node1" presStyleIdx="1" presStyleCnt="4"/>
      <dgm:spPr/>
    </dgm:pt>
    <dgm:pt modelId="{C9BAE89F-619F-1248-A32E-4CAC3CBE0129}" type="pres">
      <dgm:prSet presAssocID="{B7AE1CB9-A0FA-421D-A0ED-F55CC6D707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E5515D-35F2-454A-8473-A340CE835ACB}" type="pres">
      <dgm:prSet presAssocID="{B7AE1CB9-A0FA-421D-A0ED-F55CC6D70732}" presName="negativeSpace" presStyleCnt="0"/>
      <dgm:spPr/>
    </dgm:pt>
    <dgm:pt modelId="{E3D95419-09FA-8F4B-9C76-234E22A91180}" type="pres">
      <dgm:prSet presAssocID="{B7AE1CB9-A0FA-421D-A0ED-F55CC6D70732}" presName="childText" presStyleLbl="conFgAcc1" presStyleIdx="2" presStyleCnt="4">
        <dgm:presLayoutVars>
          <dgm:bulletEnabled val="1"/>
        </dgm:presLayoutVars>
      </dgm:prSet>
      <dgm:spPr/>
    </dgm:pt>
    <dgm:pt modelId="{6B64014C-D26E-D049-AE62-0C260B97DC05}" type="pres">
      <dgm:prSet presAssocID="{941B5704-7E37-4B83-B1D9-784991A62D27}" presName="spaceBetweenRectangles" presStyleCnt="0"/>
      <dgm:spPr/>
    </dgm:pt>
    <dgm:pt modelId="{AED2AAEB-8F9D-524C-BB8A-90CC1DAB340B}" type="pres">
      <dgm:prSet presAssocID="{2E1EDDE4-9719-46D8-A372-20C9E3ABD8DC}" presName="parentLin" presStyleCnt="0"/>
      <dgm:spPr/>
    </dgm:pt>
    <dgm:pt modelId="{84CD7AFE-3A6F-9543-BF67-BC5A5DB54C45}" type="pres">
      <dgm:prSet presAssocID="{2E1EDDE4-9719-46D8-A372-20C9E3ABD8DC}" presName="parentLeftMargin" presStyleLbl="node1" presStyleIdx="2" presStyleCnt="4"/>
      <dgm:spPr/>
    </dgm:pt>
    <dgm:pt modelId="{2C29373B-3E31-4948-8C5F-1216E71A5590}" type="pres">
      <dgm:prSet presAssocID="{2E1EDDE4-9719-46D8-A372-20C9E3ABD8D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C0DD3D3-EFFB-EC47-9E41-B7D8680E38B1}" type="pres">
      <dgm:prSet presAssocID="{2E1EDDE4-9719-46D8-A372-20C9E3ABD8DC}" presName="negativeSpace" presStyleCnt="0"/>
      <dgm:spPr/>
    </dgm:pt>
    <dgm:pt modelId="{D880D3A3-021B-FA4E-BC63-971566418C78}" type="pres">
      <dgm:prSet presAssocID="{2E1EDDE4-9719-46D8-A372-20C9E3ABD8D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5FAB100-C4EA-4093-92DF-5C904B2C3C8E}" srcId="{B7AE1CB9-A0FA-421D-A0ED-F55CC6D70732}" destId="{049DC7BB-A65C-4D8C-BDAC-F132D3F95C10}" srcOrd="0" destOrd="0" parTransId="{B5E5ED25-10A8-47FD-B714-ECF22398DA84}" sibTransId="{CE09B770-4A51-45C7-AAE3-9C62F723F65D}"/>
    <dgm:cxn modelId="{818E3719-1534-5849-88A5-34AB8D403BC9}" type="presOf" srcId="{B7AE1CB9-A0FA-421D-A0ED-F55CC6D70732}" destId="{C9BAE89F-619F-1248-A32E-4CAC3CBE0129}" srcOrd="1" destOrd="0" presId="urn:microsoft.com/office/officeart/2005/8/layout/list1"/>
    <dgm:cxn modelId="{7668461B-12C8-F442-9DB1-C213BB84E582}" type="presOf" srcId="{B7AE1CB9-A0FA-421D-A0ED-F55CC6D70732}" destId="{1DD2F914-3403-A84A-A114-0CF6FCFA576A}" srcOrd="0" destOrd="0" presId="urn:microsoft.com/office/officeart/2005/8/layout/list1"/>
    <dgm:cxn modelId="{5FC4B425-07B5-48A9-80D7-293E5E6A8226}" srcId="{97B81A79-663D-4E8F-B65E-552202BCA012}" destId="{2E1EDDE4-9719-46D8-A372-20C9E3ABD8DC}" srcOrd="3" destOrd="0" parTransId="{8E0EBE70-671B-468D-9E59-AF9EF726E261}" sibTransId="{182EC448-A686-44FD-807E-B9F283F49D3C}"/>
    <dgm:cxn modelId="{B1FF4B2A-FC42-9044-8219-ABC0E929A951}" type="presOf" srcId="{75D4C48F-F9CC-40D0-AC81-8BB506995FF3}" destId="{883B5B70-9187-3F49-9E3A-80E2BCC2CE0F}" srcOrd="1" destOrd="0" presId="urn:microsoft.com/office/officeart/2005/8/layout/list1"/>
    <dgm:cxn modelId="{AF9DED37-BA50-874A-80BC-3BCC1A2219E3}" type="presOf" srcId="{2E1EDDE4-9719-46D8-A372-20C9E3ABD8DC}" destId="{2C29373B-3E31-4948-8C5F-1216E71A5590}" srcOrd="1" destOrd="0" presId="urn:microsoft.com/office/officeart/2005/8/layout/list1"/>
    <dgm:cxn modelId="{AFDD513D-4E67-4DEF-BBEB-DD60BB3927D7}" srcId="{96C73AF6-2A6A-4D4F-B2CA-785C1ECCB80F}" destId="{0029285B-87BE-41C7-8985-C5C7916502C0}" srcOrd="0" destOrd="0" parTransId="{5457554B-19DE-4B26-BECD-9E1546861392}" sibTransId="{698532CB-F6A0-4412-8F33-1E000817FBF3}"/>
    <dgm:cxn modelId="{9CAFC341-F704-4309-B841-19091ABC5EAC}" srcId="{75D4C48F-F9CC-40D0-AC81-8BB506995FF3}" destId="{BD46D307-8397-49F1-93F0-1840468820D8}" srcOrd="0" destOrd="0" parTransId="{AE428B60-7AFC-41A2-88A7-3FFEA63BA795}" sibTransId="{871260CE-AA44-4287-9176-A7C421A915A6}"/>
    <dgm:cxn modelId="{E66AC541-ED68-4F15-872A-F05CBE27DF39}" srcId="{2E1EDDE4-9719-46D8-A372-20C9E3ABD8DC}" destId="{A58B7F21-A777-4AFE-BA41-4D824D96C6D8}" srcOrd="0" destOrd="0" parTransId="{1E210380-4037-4000-BA9B-5FC8D8190681}" sibTransId="{1BDBC512-B6FA-46F7-A310-0D7112C80229}"/>
    <dgm:cxn modelId="{282904AA-7674-A049-AE23-C463A3ABD515}" type="presOf" srcId="{BD46D307-8397-49F1-93F0-1840468820D8}" destId="{B4FEC336-E244-1646-BA95-E922AAB28CAA}" srcOrd="0" destOrd="0" presId="urn:microsoft.com/office/officeart/2005/8/layout/list1"/>
    <dgm:cxn modelId="{A226E0B6-4412-AF4B-A81F-53D5CEAC056D}" type="presOf" srcId="{96C73AF6-2A6A-4D4F-B2CA-785C1ECCB80F}" destId="{DCC2AFFB-3342-3E4E-A3E1-EEAFF41D21C6}" srcOrd="0" destOrd="0" presId="urn:microsoft.com/office/officeart/2005/8/layout/list1"/>
    <dgm:cxn modelId="{32C2FBBA-129C-084F-BB09-9D5E081C2D7C}" type="presOf" srcId="{96C73AF6-2A6A-4D4F-B2CA-785C1ECCB80F}" destId="{232BE444-15FB-BB4D-8145-D024A319BB53}" srcOrd="1" destOrd="0" presId="urn:microsoft.com/office/officeart/2005/8/layout/list1"/>
    <dgm:cxn modelId="{28BDAFC2-1A95-7841-9D95-91136C5E2258}" type="presOf" srcId="{97B81A79-663D-4E8F-B65E-552202BCA012}" destId="{77CC1B2F-8C67-DF47-9BBD-593F92894A97}" srcOrd="0" destOrd="0" presId="urn:microsoft.com/office/officeart/2005/8/layout/list1"/>
    <dgm:cxn modelId="{103D3DCA-C86C-1347-B2A0-DF3770A77457}" type="presOf" srcId="{2E1EDDE4-9719-46D8-A372-20C9E3ABD8DC}" destId="{84CD7AFE-3A6F-9543-BF67-BC5A5DB54C45}" srcOrd="0" destOrd="0" presId="urn:microsoft.com/office/officeart/2005/8/layout/list1"/>
    <dgm:cxn modelId="{05EEDDCA-46DD-1F4A-B7E5-559B1F0135CD}" type="presOf" srcId="{75D4C48F-F9CC-40D0-AC81-8BB506995FF3}" destId="{C9063BB8-AD6F-9C45-B230-74AA92D45896}" srcOrd="0" destOrd="0" presId="urn:microsoft.com/office/officeart/2005/8/layout/list1"/>
    <dgm:cxn modelId="{28B024D4-99FD-6F4F-9B34-CC9C3A75889B}" type="presOf" srcId="{049DC7BB-A65C-4D8C-BDAC-F132D3F95C10}" destId="{E3D95419-09FA-8F4B-9C76-234E22A91180}" srcOrd="0" destOrd="0" presId="urn:microsoft.com/office/officeart/2005/8/layout/list1"/>
    <dgm:cxn modelId="{1D5E76D9-FE31-4166-87AC-8CEAA1A1CE89}" srcId="{97B81A79-663D-4E8F-B65E-552202BCA012}" destId="{96C73AF6-2A6A-4D4F-B2CA-785C1ECCB80F}" srcOrd="0" destOrd="0" parTransId="{5A21E99C-CB81-4A17-A953-96B4F1607FBC}" sibTransId="{C6AC7995-EA0E-4C68-AF78-89C885EE63CD}"/>
    <dgm:cxn modelId="{A13D39E0-E5B7-234C-BA3E-03C732D6B2C2}" type="presOf" srcId="{0029285B-87BE-41C7-8985-C5C7916502C0}" destId="{B72661D3-1B7C-FD42-9088-FBC7C0693143}" srcOrd="0" destOrd="0" presId="urn:microsoft.com/office/officeart/2005/8/layout/list1"/>
    <dgm:cxn modelId="{E7F8F7E9-F91A-4796-8FD7-E2369EE00C1B}" srcId="{97B81A79-663D-4E8F-B65E-552202BCA012}" destId="{75D4C48F-F9CC-40D0-AC81-8BB506995FF3}" srcOrd="1" destOrd="0" parTransId="{04F86127-8C4A-473D-A4BF-159A908DE856}" sibTransId="{44A7E193-0459-4B38-B09F-E72DDB611601}"/>
    <dgm:cxn modelId="{39D60EFC-89AE-6442-8711-9F8BE97722FD}" type="presOf" srcId="{A58B7F21-A777-4AFE-BA41-4D824D96C6D8}" destId="{D880D3A3-021B-FA4E-BC63-971566418C78}" srcOrd="0" destOrd="0" presId="urn:microsoft.com/office/officeart/2005/8/layout/list1"/>
    <dgm:cxn modelId="{2DC291FF-E74A-47DB-ADB8-9F9E03023AF9}" srcId="{97B81A79-663D-4E8F-B65E-552202BCA012}" destId="{B7AE1CB9-A0FA-421D-A0ED-F55CC6D70732}" srcOrd="2" destOrd="0" parTransId="{25E129BE-27D4-41F3-A177-8696FEC812CE}" sibTransId="{941B5704-7E37-4B83-B1D9-784991A62D27}"/>
    <dgm:cxn modelId="{735381E2-96DE-6F46-A38C-CE042A422654}" type="presParOf" srcId="{77CC1B2F-8C67-DF47-9BBD-593F92894A97}" destId="{0CBDC230-6943-864C-A6E7-0EF785433C1A}" srcOrd="0" destOrd="0" presId="urn:microsoft.com/office/officeart/2005/8/layout/list1"/>
    <dgm:cxn modelId="{6925E566-70F3-1048-9653-8C90090EE151}" type="presParOf" srcId="{0CBDC230-6943-864C-A6E7-0EF785433C1A}" destId="{DCC2AFFB-3342-3E4E-A3E1-EEAFF41D21C6}" srcOrd="0" destOrd="0" presId="urn:microsoft.com/office/officeart/2005/8/layout/list1"/>
    <dgm:cxn modelId="{F083169F-C7AA-2148-A4D0-44C8D6DAA6FA}" type="presParOf" srcId="{0CBDC230-6943-864C-A6E7-0EF785433C1A}" destId="{232BE444-15FB-BB4D-8145-D024A319BB53}" srcOrd="1" destOrd="0" presId="urn:microsoft.com/office/officeart/2005/8/layout/list1"/>
    <dgm:cxn modelId="{91DEA43C-5588-5548-9006-A337261078A9}" type="presParOf" srcId="{77CC1B2F-8C67-DF47-9BBD-593F92894A97}" destId="{4D12BD8F-935B-F74B-80EF-66FFE0197B00}" srcOrd="1" destOrd="0" presId="urn:microsoft.com/office/officeart/2005/8/layout/list1"/>
    <dgm:cxn modelId="{39362267-C10E-DC4F-B61C-8B269361EBCD}" type="presParOf" srcId="{77CC1B2F-8C67-DF47-9BBD-593F92894A97}" destId="{B72661D3-1B7C-FD42-9088-FBC7C0693143}" srcOrd="2" destOrd="0" presId="urn:microsoft.com/office/officeart/2005/8/layout/list1"/>
    <dgm:cxn modelId="{1948673A-BA43-B345-8FDC-CE219293132D}" type="presParOf" srcId="{77CC1B2F-8C67-DF47-9BBD-593F92894A97}" destId="{A50F92A4-6321-D442-B7D1-8958CFFF1BB8}" srcOrd="3" destOrd="0" presId="urn:microsoft.com/office/officeart/2005/8/layout/list1"/>
    <dgm:cxn modelId="{E0BBBF71-8F97-544E-A6E2-740A778D061B}" type="presParOf" srcId="{77CC1B2F-8C67-DF47-9BBD-593F92894A97}" destId="{349C1877-A33A-D44A-8872-A0398FBC9CCD}" srcOrd="4" destOrd="0" presId="urn:microsoft.com/office/officeart/2005/8/layout/list1"/>
    <dgm:cxn modelId="{5707A779-77F9-5744-A28E-BEDF39218D2E}" type="presParOf" srcId="{349C1877-A33A-D44A-8872-A0398FBC9CCD}" destId="{C9063BB8-AD6F-9C45-B230-74AA92D45896}" srcOrd="0" destOrd="0" presId="urn:microsoft.com/office/officeart/2005/8/layout/list1"/>
    <dgm:cxn modelId="{162EFFA0-B065-6A4F-98BE-5D1E3B98D406}" type="presParOf" srcId="{349C1877-A33A-D44A-8872-A0398FBC9CCD}" destId="{883B5B70-9187-3F49-9E3A-80E2BCC2CE0F}" srcOrd="1" destOrd="0" presId="urn:microsoft.com/office/officeart/2005/8/layout/list1"/>
    <dgm:cxn modelId="{ECC92EA8-6F60-0142-B94A-18C53358D1D4}" type="presParOf" srcId="{77CC1B2F-8C67-DF47-9BBD-593F92894A97}" destId="{0D3DAAB4-4264-B74A-A99C-72C242F330F0}" srcOrd="5" destOrd="0" presId="urn:microsoft.com/office/officeart/2005/8/layout/list1"/>
    <dgm:cxn modelId="{5E7EDBAB-6932-5C41-BB7E-87E2C54167AD}" type="presParOf" srcId="{77CC1B2F-8C67-DF47-9BBD-593F92894A97}" destId="{B4FEC336-E244-1646-BA95-E922AAB28CAA}" srcOrd="6" destOrd="0" presId="urn:microsoft.com/office/officeart/2005/8/layout/list1"/>
    <dgm:cxn modelId="{F97F3A2D-351D-2A43-9666-029B85F2458B}" type="presParOf" srcId="{77CC1B2F-8C67-DF47-9BBD-593F92894A97}" destId="{BE25619E-457B-D24D-B526-F8F27B4E4654}" srcOrd="7" destOrd="0" presId="urn:microsoft.com/office/officeart/2005/8/layout/list1"/>
    <dgm:cxn modelId="{AE70F2AB-9513-B94C-A28C-A5C74DE5E58F}" type="presParOf" srcId="{77CC1B2F-8C67-DF47-9BBD-593F92894A97}" destId="{EC741EB2-7249-8945-9763-4D0474FC9E87}" srcOrd="8" destOrd="0" presId="urn:microsoft.com/office/officeart/2005/8/layout/list1"/>
    <dgm:cxn modelId="{F6491BD7-9B31-024E-B366-3779938A226E}" type="presParOf" srcId="{EC741EB2-7249-8945-9763-4D0474FC9E87}" destId="{1DD2F914-3403-A84A-A114-0CF6FCFA576A}" srcOrd="0" destOrd="0" presId="urn:microsoft.com/office/officeart/2005/8/layout/list1"/>
    <dgm:cxn modelId="{C8F1727A-A489-774D-8D91-F72A65B222CF}" type="presParOf" srcId="{EC741EB2-7249-8945-9763-4D0474FC9E87}" destId="{C9BAE89F-619F-1248-A32E-4CAC3CBE0129}" srcOrd="1" destOrd="0" presId="urn:microsoft.com/office/officeart/2005/8/layout/list1"/>
    <dgm:cxn modelId="{17CE8280-A6F8-4C44-96A3-A2A99511B5CB}" type="presParOf" srcId="{77CC1B2F-8C67-DF47-9BBD-593F92894A97}" destId="{85E5515D-35F2-454A-8473-A340CE835ACB}" srcOrd="9" destOrd="0" presId="urn:microsoft.com/office/officeart/2005/8/layout/list1"/>
    <dgm:cxn modelId="{2D832123-E4E1-2C4D-8143-F8349065D3A8}" type="presParOf" srcId="{77CC1B2F-8C67-DF47-9BBD-593F92894A97}" destId="{E3D95419-09FA-8F4B-9C76-234E22A91180}" srcOrd="10" destOrd="0" presId="urn:microsoft.com/office/officeart/2005/8/layout/list1"/>
    <dgm:cxn modelId="{9514FC1F-8765-8646-8CCB-F9FDC36CB2B1}" type="presParOf" srcId="{77CC1B2F-8C67-DF47-9BBD-593F92894A97}" destId="{6B64014C-D26E-D049-AE62-0C260B97DC05}" srcOrd="11" destOrd="0" presId="urn:microsoft.com/office/officeart/2005/8/layout/list1"/>
    <dgm:cxn modelId="{C024D5FD-5673-804D-827D-C1BB8083A31E}" type="presParOf" srcId="{77CC1B2F-8C67-DF47-9BBD-593F92894A97}" destId="{AED2AAEB-8F9D-524C-BB8A-90CC1DAB340B}" srcOrd="12" destOrd="0" presId="urn:microsoft.com/office/officeart/2005/8/layout/list1"/>
    <dgm:cxn modelId="{637538AE-0680-5647-8CCA-9FE05C128A4B}" type="presParOf" srcId="{AED2AAEB-8F9D-524C-BB8A-90CC1DAB340B}" destId="{84CD7AFE-3A6F-9543-BF67-BC5A5DB54C45}" srcOrd="0" destOrd="0" presId="urn:microsoft.com/office/officeart/2005/8/layout/list1"/>
    <dgm:cxn modelId="{28E3956B-4028-5D4F-BE3F-E418DD7EDC5D}" type="presParOf" srcId="{AED2AAEB-8F9D-524C-BB8A-90CC1DAB340B}" destId="{2C29373B-3E31-4948-8C5F-1216E71A5590}" srcOrd="1" destOrd="0" presId="urn:microsoft.com/office/officeart/2005/8/layout/list1"/>
    <dgm:cxn modelId="{CFD63060-30EC-E944-90B6-6DD7592BBF1B}" type="presParOf" srcId="{77CC1B2F-8C67-DF47-9BBD-593F92894A97}" destId="{1C0DD3D3-EFFB-EC47-9E41-B7D8680E38B1}" srcOrd="13" destOrd="0" presId="urn:microsoft.com/office/officeart/2005/8/layout/list1"/>
    <dgm:cxn modelId="{62E71046-A467-F54A-8773-22EC9483562D}" type="presParOf" srcId="{77CC1B2F-8C67-DF47-9BBD-593F92894A97}" destId="{D880D3A3-021B-FA4E-BC63-971566418C7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71FE18-5D77-4631-9596-0B18070D682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A48DE8-5B9E-4DDA-84B6-485F5E3BF251}">
      <dgm:prSet/>
      <dgm:spPr/>
      <dgm:t>
        <a:bodyPr/>
        <a:lstStyle/>
        <a:p>
          <a:r>
            <a:rPr lang="en-US"/>
            <a:t>Push Command</a:t>
          </a:r>
        </a:p>
      </dgm:t>
    </dgm:pt>
    <dgm:pt modelId="{65A958A0-93DA-4012-A825-EC998EC9814E}" type="parTrans" cxnId="{F3643C4A-0BBE-4577-A35C-1C30E297B09C}">
      <dgm:prSet/>
      <dgm:spPr/>
      <dgm:t>
        <a:bodyPr/>
        <a:lstStyle/>
        <a:p>
          <a:endParaRPr lang="en-US"/>
        </a:p>
      </dgm:t>
    </dgm:pt>
    <dgm:pt modelId="{A25AE7A2-F074-4685-BBB5-B51A5BD83115}" type="sibTrans" cxnId="{F3643C4A-0BBE-4577-A35C-1C30E297B09C}">
      <dgm:prSet/>
      <dgm:spPr/>
      <dgm:t>
        <a:bodyPr/>
        <a:lstStyle/>
        <a:p>
          <a:endParaRPr lang="en-US"/>
        </a:p>
      </dgm:t>
    </dgm:pt>
    <dgm:pt modelId="{BD1B1E47-EF6B-460F-828D-D3B8EDE1B635}">
      <dgm:prSet/>
      <dgm:spPr/>
      <dgm:t>
        <a:bodyPr/>
        <a:lstStyle/>
        <a:p>
          <a:r>
            <a:rPr lang="en-US"/>
            <a:t>Push – upload local repo content to remote repo</a:t>
          </a:r>
        </a:p>
      </dgm:t>
    </dgm:pt>
    <dgm:pt modelId="{DE05E2A2-391B-4EC5-9556-D9480195DD60}" type="parTrans" cxnId="{EEE6DD68-54B8-49FD-96DF-84FE4FCF0682}">
      <dgm:prSet/>
      <dgm:spPr/>
      <dgm:t>
        <a:bodyPr/>
        <a:lstStyle/>
        <a:p>
          <a:endParaRPr lang="en-US"/>
        </a:p>
      </dgm:t>
    </dgm:pt>
    <dgm:pt modelId="{F942C699-2051-4B4F-B128-21A8B83177C1}" type="sibTrans" cxnId="{EEE6DD68-54B8-49FD-96DF-84FE4FCF0682}">
      <dgm:prSet/>
      <dgm:spPr/>
      <dgm:t>
        <a:bodyPr/>
        <a:lstStyle/>
        <a:p>
          <a:endParaRPr lang="en-US"/>
        </a:p>
      </dgm:t>
    </dgm:pt>
    <dgm:pt modelId="{CD31A285-A8DE-4883-9BC1-AC530A1F2000}">
      <dgm:prSet/>
      <dgm:spPr/>
      <dgm:t>
        <a:bodyPr/>
        <a:lstStyle/>
        <a:p>
          <a:r>
            <a:rPr lang="en-US"/>
            <a:t>git push origin main</a:t>
          </a:r>
        </a:p>
      </dgm:t>
    </dgm:pt>
    <dgm:pt modelId="{2423AA83-EC08-48DB-8BCA-871CCDD4368A}" type="parTrans" cxnId="{41DD8EB2-4684-45BB-B4C6-C1B2C8BFD42E}">
      <dgm:prSet/>
      <dgm:spPr/>
      <dgm:t>
        <a:bodyPr/>
        <a:lstStyle/>
        <a:p>
          <a:endParaRPr lang="en-US"/>
        </a:p>
      </dgm:t>
    </dgm:pt>
    <dgm:pt modelId="{023C40DA-E9AF-4798-989D-71B1313662DE}" type="sibTrans" cxnId="{41DD8EB2-4684-45BB-B4C6-C1B2C8BFD42E}">
      <dgm:prSet/>
      <dgm:spPr/>
      <dgm:t>
        <a:bodyPr/>
        <a:lstStyle/>
        <a:p>
          <a:endParaRPr lang="en-US"/>
        </a:p>
      </dgm:t>
    </dgm:pt>
    <dgm:pt modelId="{30FE7364-8471-4347-B246-B399769294CC}" type="pres">
      <dgm:prSet presAssocID="{A671FE18-5D77-4631-9596-0B18070D682E}" presName="outerComposite" presStyleCnt="0">
        <dgm:presLayoutVars>
          <dgm:chMax val="5"/>
          <dgm:dir/>
          <dgm:resizeHandles val="exact"/>
        </dgm:presLayoutVars>
      </dgm:prSet>
      <dgm:spPr/>
    </dgm:pt>
    <dgm:pt modelId="{4B29F6A5-63D0-D141-B1B3-F063ED19FAF8}" type="pres">
      <dgm:prSet presAssocID="{A671FE18-5D77-4631-9596-0B18070D682E}" presName="dummyMaxCanvas" presStyleCnt="0">
        <dgm:presLayoutVars/>
      </dgm:prSet>
      <dgm:spPr/>
    </dgm:pt>
    <dgm:pt modelId="{1B8B7F68-4E3D-A944-A494-3583C08A518A}" type="pres">
      <dgm:prSet presAssocID="{A671FE18-5D77-4631-9596-0B18070D682E}" presName="TwoNodes_1" presStyleLbl="node1" presStyleIdx="0" presStyleCnt="2">
        <dgm:presLayoutVars>
          <dgm:bulletEnabled val="1"/>
        </dgm:presLayoutVars>
      </dgm:prSet>
      <dgm:spPr/>
    </dgm:pt>
    <dgm:pt modelId="{B980C0EA-29A7-884D-8B7C-315C5BE90095}" type="pres">
      <dgm:prSet presAssocID="{A671FE18-5D77-4631-9596-0B18070D682E}" presName="TwoNodes_2" presStyleLbl="node1" presStyleIdx="1" presStyleCnt="2">
        <dgm:presLayoutVars>
          <dgm:bulletEnabled val="1"/>
        </dgm:presLayoutVars>
      </dgm:prSet>
      <dgm:spPr/>
    </dgm:pt>
    <dgm:pt modelId="{E963BA11-15D1-3648-A553-21FE5D5A4A78}" type="pres">
      <dgm:prSet presAssocID="{A671FE18-5D77-4631-9596-0B18070D682E}" presName="TwoConn_1-2" presStyleLbl="fgAccFollowNode1" presStyleIdx="0" presStyleCnt="1">
        <dgm:presLayoutVars>
          <dgm:bulletEnabled val="1"/>
        </dgm:presLayoutVars>
      </dgm:prSet>
      <dgm:spPr/>
    </dgm:pt>
    <dgm:pt modelId="{FFEB402D-BD75-6C4C-86BC-93953DE9527E}" type="pres">
      <dgm:prSet presAssocID="{A671FE18-5D77-4631-9596-0B18070D682E}" presName="TwoNodes_1_text" presStyleLbl="node1" presStyleIdx="1" presStyleCnt="2">
        <dgm:presLayoutVars>
          <dgm:bulletEnabled val="1"/>
        </dgm:presLayoutVars>
      </dgm:prSet>
      <dgm:spPr/>
    </dgm:pt>
    <dgm:pt modelId="{96FC539F-8206-BE48-BC22-1F770E760121}" type="pres">
      <dgm:prSet presAssocID="{A671FE18-5D77-4631-9596-0B18070D682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36FAA25-CAC9-D74E-816E-15B71E14DCAB}" type="presOf" srcId="{CD31A285-A8DE-4883-9BC1-AC530A1F2000}" destId="{96FC539F-8206-BE48-BC22-1F770E760121}" srcOrd="1" destOrd="1" presId="urn:microsoft.com/office/officeart/2005/8/layout/vProcess5"/>
    <dgm:cxn modelId="{C135CF3D-651C-3D49-87DA-F8B31BED41FE}" type="presOf" srcId="{0DA48DE8-5B9E-4DDA-84B6-485F5E3BF251}" destId="{FFEB402D-BD75-6C4C-86BC-93953DE9527E}" srcOrd="1" destOrd="0" presId="urn:microsoft.com/office/officeart/2005/8/layout/vProcess5"/>
    <dgm:cxn modelId="{7181C442-5B8C-D64C-97F1-D7E786B01493}" type="presOf" srcId="{A671FE18-5D77-4631-9596-0B18070D682E}" destId="{30FE7364-8471-4347-B246-B399769294CC}" srcOrd="0" destOrd="0" presId="urn:microsoft.com/office/officeart/2005/8/layout/vProcess5"/>
    <dgm:cxn modelId="{4239EA43-EE84-A348-A890-84E44693D75A}" type="presOf" srcId="{CD31A285-A8DE-4883-9BC1-AC530A1F2000}" destId="{B980C0EA-29A7-884D-8B7C-315C5BE90095}" srcOrd="0" destOrd="1" presId="urn:microsoft.com/office/officeart/2005/8/layout/vProcess5"/>
    <dgm:cxn modelId="{83E1B649-28DA-BB4E-AB76-B3F333BE8988}" type="presOf" srcId="{BD1B1E47-EF6B-460F-828D-D3B8EDE1B635}" destId="{B980C0EA-29A7-884D-8B7C-315C5BE90095}" srcOrd="0" destOrd="0" presId="urn:microsoft.com/office/officeart/2005/8/layout/vProcess5"/>
    <dgm:cxn modelId="{F3643C4A-0BBE-4577-A35C-1C30E297B09C}" srcId="{A671FE18-5D77-4631-9596-0B18070D682E}" destId="{0DA48DE8-5B9E-4DDA-84B6-485F5E3BF251}" srcOrd="0" destOrd="0" parTransId="{65A958A0-93DA-4012-A825-EC998EC9814E}" sibTransId="{A25AE7A2-F074-4685-BBB5-B51A5BD83115}"/>
    <dgm:cxn modelId="{1EDF5F4F-5278-4942-9357-79F06E7F5657}" type="presOf" srcId="{0DA48DE8-5B9E-4DDA-84B6-485F5E3BF251}" destId="{1B8B7F68-4E3D-A944-A494-3583C08A518A}" srcOrd="0" destOrd="0" presId="urn:microsoft.com/office/officeart/2005/8/layout/vProcess5"/>
    <dgm:cxn modelId="{9355D052-E7AD-6D47-A73A-4619224AA3AC}" type="presOf" srcId="{BD1B1E47-EF6B-460F-828D-D3B8EDE1B635}" destId="{96FC539F-8206-BE48-BC22-1F770E760121}" srcOrd="1" destOrd="0" presId="urn:microsoft.com/office/officeart/2005/8/layout/vProcess5"/>
    <dgm:cxn modelId="{EEE6DD68-54B8-49FD-96DF-84FE4FCF0682}" srcId="{A671FE18-5D77-4631-9596-0B18070D682E}" destId="{BD1B1E47-EF6B-460F-828D-D3B8EDE1B635}" srcOrd="1" destOrd="0" parTransId="{DE05E2A2-391B-4EC5-9556-D9480195DD60}" sibTransId="{F942C699-2051-4B4F-B128-21A8B83177C1}"/>
    <dgm:cxn modelId="{EA15F488-B37E-9A4F-B7F6-9F804814472C}" type="presOf" srcId="{A25AE7A2-F074-4685-BBB5-B51A5BD83115}" destId="{E963BA11-15D1-3648-A553-21FE5D5A4A78}" srcOrd="0" destOrd="0" presId="urn:microsoft.com/office/officeart/2005/8/layout/vProcess5"/>
    <dgm:cxn modelId="{41DD8EB2-4684-45BB-B4C6-C1B2C8BFD42E}" srcId="{BD1B1E47-EF6B-460F-828D-D3B8EDE1B635}" destId="{CD31A285-A8DE-4883-9BC1-AC530A1F2000}" srcOrd="0" destOrd="0" parTransId="{2423AA83-EC08-48DB-8BCA-871CCDD4368A}" sibTransId="{023C40DA-E9AF-4798-989D-71B1313662DE}"/>
    <dgm:cxn modelId="{F739DD42-DB66-E049-BF12-E89BB4C6D62E}" type="presParOf" srcId="{30FE7364-8471-4347-B246-B399769294CC}" destId="{4B29F6A5-63D0-D141-B1B3-F063ED19FAF8}" srcOrd="0" destOrd="0" presId="urn:microsoft.com/office/officeart/2005/8/layout/vProcess5"/>
    <dgm:cxn modelId="{90CCB949-64FB-0D48-9809-581C9D50E348}" type="presParOf" srcId="{30FE7364-8471-4347-B246-B399769294CC}" destId="{1B8B7F68-4E3D-A944-A494-3583C08A518A}" srcOrd="1" destOrd="0" presId="urn:microsoft.com/office/officeart/2005/8/layout/vProcess5"/>
    <dgm:cxn modelId="{5B288EC3-683B-AD45-A11B-4AD526F4D59F}" type="presParOf" srcId="{30FE7364-8471-4347-B246-B399769294CC}" destId="{B980C0EA-29A7-884D-8B7C-315C5BE90095}" srcOrd="2" destOrd="0" presId="urn:microsoft.com/office/officeart/2005/8/layout/vProcess5"/>
    <dgm:cxn modelId="{17D82BF0-00FC-1D40-BAFC-98233E4E1E01}" type="presParOf" srcId="{30FE7364-8471-4347-B246-B399769294CC}" destId="{E963BA11-15D1-3648-A553-21FE5D5A4A78}" srcOrd="3" destOrd="0" presId="urn:microsoft.com/office/officeart/2005/8/layout/vProcess5"/>
    <dgm:cxn modelId="{FF4FE304-2EF5-B347-9E17-9C5FFE7BD55F}" type="presParOf" srcId="{30FE7364-8471-4347-B246-B399769294CC}" destId="{FFEB402D-BD75-6C4C-86BC-93953DE9527E}" srcOrd="4" destOrd="0" presId="urn:microsoft.com/office/officeart/2005/8/layout/vProcess5"/>
    <dgm:cxn modelId="{9D2537BD-89D3-4D4B-8851-FDF5BDAB1CAA}" type="presParOf" srcId="{30FE7364-8471-4347-B246-B399769294CC}" destId="{96FC539F-8206-BE48-BC22-1F770E76012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3742E-5B99-304B-AC18-846A39668FAF}">
      <dsp:nvSpPr>
        <dsp:cNvPr id="0" name=""/>
        <dsp:cNvSpPr/>
      </dsp:nvSpPr>
      <dsp:spPr>
        <a:xfrm>
          <a:off x="3030674" y="3377855"/>
          <a:ext cx="605483" cy="130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2741" y="0"/>
              </a:lnTo>
              <a:lnTo>
                <a:pt x="302741" y="1301790"/>
              </a:lnTo>
              <a:lnTo>
                <a:pt x="605483" y="130179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5BB67-41C2-1D44-8EDD-E8451B01BEE8}">
      <dsp:nvSpPr>
        <dsp:cNvPr id="0" name=""/>
        <dsp:cNvSpPr/>
      </dsp:nvSpPr>
      <dsp:spPr>
        <a:xfrm>
          <a:off x="3030674" y="3332135"/>
          <a:ext cx="6054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548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3BD4A-FD03-6041-A79A-8DCCE824BE0E}">
      <dsp:nvSpPr>
        <dsp:cNvPr id="0" name=""/>
        <dsp:cNvSpPr/>
      </dsp:nvSpPr>
      <dsp:spPr>
        <a:xfrm>
          <a:off x="3030674" y="2076064"/>
          <a:ext cx="605483" cy="1301790"/>
        </a:xfrm>
        <a:custGeom>
          <a:avLst/>
          <a:gdLst/>
          <a:ahLst/>
          <a:cxnLst/>
          <a:rect l="0" t="0" r="0" b="0"/>
          <a:pathLst>
            <a:path>
              <a:moveTo>
                <a:pt x="0" y="1301790"/>
              </a:moveTo>
              <a:lnTo>
                <a:pt x="302741" y="1301790"/>
              </a:lnTo>
              <a:lnTo>
                <a:pt x="302741" y="0"/>
              </a:lnTo>
              <a:lnTo>
                <a:pt x="60548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3452A-B60D-A14A-939A-19BE36519A13}">
      <dsp:nvSpPr>
        <dsp:cNvPr id="0" name=""/>
        <dsp:cNvSpPr/>
      </dsp:nvSpPr>
      <dsp:spPr>
        <a:xfrm>
          <a:off x="3255" y="312593"/>
          <a:ext cx="3027419" cy="923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Version Control System is a tool that helps to track changes in code.</a:t>
          </a:r>
        </a:p>
      </dsp:txBody>
      <dsp:txXfrm>
        <a:off x="3255" y="312593"/>
        <a:ext cx="3027419" cy="923362"/>
      </dsp:txXfrm>
    </dsp:sp>
    <dsp:sp modelId="{F7ECE799-4DC2-5F4C-9C50-1CA019EBF88F}">
      <dsp:nvSpPr>
        <dsp:cNvPr id="0" name=""/>
        <dsp:cNvSpPr/>
      </dsp:nvSpPr>
      <dsp:spPr>
        <a:xfrm>
          <a:off x="3255" y="1614383"/>
          <a:ext cx="3027419" cy="923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Git is a Version Control System</a:t>
          </a:r>
        </a:p>
      </dsp:txBody>
      <dsp:txXfrm>
        <a:off x="3255" y="1614383"/>
        <a:ext cx="3027419" cy="923362"/>
      </dsp:txXfrm>
    </dsp:sp>
    <dsp:sp modelId="{3F1B1C2F-64AF-5F4B-941E-D8DE1550D2CF}">
      <dsp:nvSpPr>
        <dsp:cNvPr id="0" name=""/>
        <dsp:cNvSpPr/>
      </dsp:nvSpPr>
      <dsp:spPr>
        <a:xfrm>
          <a:off x="3255" y="2916173"/>
          <a:ext cx="3027419" cy="923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is :	</a:t>
          </a:r>
        </a:p>
      </dsp:txBody>
      <dsp:txXfrm>
        <a:off x="3255" y="2916173"/>
        <a:ext cx="3027419" cy="923362"/>
      </dsp:txXfrm>
    </dsp:sp>
    <dsp:sp modelId="{DDEC09BC-B983-D249-B716-3013A9313699}">
      <dsp:nvSpPr>
        <dsp:cNvPr id="0" name=""/>
        <dsp:cNvSpPr/>
      </dsp:nvSpPr>
      <dsp:spPr>
        <a:xfrm>
          <a:off x="3636158" y="1614383"/>
          <a:ext cx="3027419" cy="9233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popular</a:t>
          </a:r>
        </a:p>
      </dsp:txBody>
      <dsp:txXfrm>
        <a:off x="3636158" y="1614383"/>
        <a:ext cx="3027419" cy="923362"/>
      </dsp:txXfrm>
    </dsp:sp>
    <dsp:sp modelId="{339B2878-D833-3640-954A-1964087CE39E}">
      <dsp:nvSpPr>
        <dsp:cNvPr id="0" name=""/>
        <dsp:cNvSpPr/>
      </dsp:nvSpPr>
      <dsp:spPr>
        <a:xfrm>
          <a:off x="3636158" y="2916173"/>
          <a:ext cx="3027419" cy="9233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free &amp; Open Source</a:t>
          </a:r>
        </a:p>
      </dsp:txBody>
      <dsp:txXfrm>
        <a:off x="3636158" y="2916173"/>
        <a:ext cx="3027419" cy="923362"/>
      </dsp:txXfrm>
    </dsp:sp>
    <dsp:sp modelId="{0B2F8831-EEC0-E444-B564-07AD9547E3BC}">
      <dsp:nvSpPr>
        <dsp:cNvPr id="0" name=""/>
        <dsp:cNvSpPr/>
      </dsp:nvSpPr>
      <dsp:spPr>
        <a:xfrm>
          <a:off x="3636158" y="4217963"/>
          <a:ext cx="3027419" cy="9233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fast &amp; scalable</a:t>
          </a:r>
        </a:p>
      </dsp:txBody>
      <dsp:txXfrm>
        <a:off x="3636158" y="4217963"/>
        <a:ext cx="3027419" cy="923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D9636-FF9F-4A19-84F0-9079FBC0155E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4646E-E4A9-4545-A36F-407F7644B0AE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Website that allows developers to store and manage their code using Git</a:t>
          </a:r>
        </a:p>
      </dsp:txBody>
      <dsp:txXfrm>
        <a:off x="765914" y="2943510"/>
        <a:ext cx="4320000" cy="720000"/>
      </dsp:txXfrm>
    </dsp:sp>
    <dsp:sp modelId="{BE33C8D9-BF0D-4C0E-AE1D-24B6119059D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196DF-4C38-4EBD-AD78-0AC1DDD1D217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https://github.com</a:t>
          </a:r>
        </a:p>
      </dsp:txBody>
      <dsp:txXfrm>
        <a:off x="5841914" y="294351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26658-950A-4240-AC90-60FA81569924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C87EC-E31E-4EC2-BE9D-6AFF2D53520A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 new repository :  TraversalClub</a:t>
          </a:r>
        </a:p>
      </dsp:txBody>
      <dsp:txXfrm>
        <a:off x="765914" y="2943510"/>
        <a:ext cx="4320000" cy="720000"/>
      </dsp:txXfrm>
    </dsp:sp>
    <dsp:sp modelId="{C16A996F-F92E-4522-9FED-A2B6F8BC276A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93CE4-B0BA-4D29-9BEA-79201D923B8F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our first commit</a:t>
          </a:r>
        </a:p>
      </dsp:txBody>
      <dsp:txXfrm>
        <a:off x="5841914" y="294351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80E2C-49B3-4652-9DB1-B08118C48772}">
      <dsp:nvSpPr>
        <dsp:cNvPr id="0" name=""/>
        <dsp:cNvSpPr/>
      </dsp:nvSpPr>
      <dsp:spPr>
        <a:xfrm>
          <a:off x="679050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4BBD5-4A03-4AB1-963C-EAD51E91AC55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9CD48-0020-45C3-A44D-9284ED7C889E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Visual Studio Code</a:t>
          </a:r>
        </a:p>
      </dsp:txBody>
      <dsp:txXfrm>
        <a:off x="75768" y="3053772"/>
        <a:ext cx="3093750" cy="720000"/>
      </dsp:txXfrm>
    </dsp:sp>
    <dsp:sp modelId="{E5E1EB59-E897-4433-A1F5-DADF1CD93A4A}">
      <dsp:nvSpPr>
        <dsp:cNvPr id="0" name=""/>
        <dsp:cNvSpPr/>
      </dsp:nvSpPr>
      <dsp:spPr>
        <a:xfrm>
          <a:off x="4314206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1C05A-9BB2-4874-9E98-1747F70B9CB3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DDC04-0333-47E3-9E15-4E3FCD9F4D88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Windows (Git Bash)</a:t>
          </a:r>
        </a:p>
      </dsp:txBody>
      <dsp:txXfrm>
        <a:off x="3710925" y="3053772"/>
        <a:ext cx="3093750" cy="720000"/>
      </dsp:txXfrm>
    </dsp:sp>
    <dsp:sp modelId="{A7102005-FB3C-4D44-AC4D-A44AD8F795C9}">
      <dsp:nvSpPr>
        <dsp:cNvPr id="0" name=""/>
        <dsp:cNvSpPr/>
      </dsp:nvSpPr>
      <dsp:spPr>
        <a:xfrm>
          <a:off x="7949362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65F8C-7E3C-4280-BAF9-4DAA9E01DF98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F8227-4E78-4BE1-A690-12161BCB078E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Mac (Terminal)</a:t>
          </a:r>
        </a:p>
      </dsp:txBody>
      <dsp:txXfrm>
        <a:off x="7346081" y="3053772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87B66-B16B-49FC-94EC-05003AC690B9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0F60D-C459-4980-9000-2A0140C3764D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98E8D-8A4F-4C3C-9053-09AEC7B414E8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Git config –global user.name “My Name”</a:t>
          </a:r>
        </a:p>
      </dsp:txBody>
      <dsp:txXfrm>
        <a:off x="93445" y="3018902"/>
        <a:ext cx="3206250" cy="720000"/>
      </dsp:txXfrm>
    </dsp:sp>
    <dsp:sp modelId="{6AEFC84B-7DEA-43EF-BD1F-FC80382F5017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0ECD0-89BC-4552-A90C-D67C0CE1FA5B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F5F38-06E0-4522-887F-3F2EA29CDFC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Git config –global user.email </a:t>
          </a:r>
          <a:r>
            <a:rPr lang="en-US" sz="1700" kern="1200">
              <a:hlinkClick xmlns:r="http://schemas.openxmlformats.org/officeDocument/2006/relationships" r:id="rId5"/>
            </a:rPr>
            <a:t>someone@gmail.com</a:t>
          </a:r>
          <a:endParaRPr lang="en-US" sz="1700" kern="1200"/>
        </a:p>
      </dsp:txBody>
      <dsp:txXfrm>
        <a:off x="3860789" y="3018902"/>
        <a:ext cx="3206250" cy="720000"/>
      </dsp:txXfrm>
    </dsp:sp>
    <dsp:sp modelId="{EE2186E5-7D53-46B2-9E9C-73A61A471B47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2949E-A133-44B1-B008-9DF9BC3353BF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F9223-03EB-42B9-92B0-B526055BCAFE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Git config --list</a:t>
          </a:r>
        </a:p>
      </dsp:txBody>
      <dsp:txXfrm>
        <a:off x="7628133" y="3018902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F7BA4-A352-7F4F-9275-C952D56051BE}">
      <dsp:nvSpPr>
        <dsp:cNvPr id="0" name=""/>
        <dsp:cNvSpPr/>
      </dsp:nvSpPr>
      <dsp:spPr>
        <a:xfrm>
          <a:off x="0" y="0"/>
          <a:ext cx="9288654" cy="1886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Clone – Cloning a repository on our local machine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git clone &lt;-- some link -- &gt;</a:t>
          </a:r>
        </a:p>
      </dsp:txBody>
      <dsp:txXfrm>
        <a:off x="55261" y="55261"/>
        <a:ext cx="7338539" cy="1776240"/>
      </dsp:txXfrm>
    </dsp:sp>
    <dsp:sp modelId="{9E61BFF3-8CB5-1F4B-BE83-D4F30359ACCC}">
      <dsp:nvSpPr>
        <dsp:cNvPr id="0" name=""/>
        <dsp:cNvSpPr/>
      </dsp:nvSpPr>
      <dsp:spPr>
        <a:xfrm>
          <a:off x="1639174" y="2306042"/>
          <a:ext cx="9288654" cy="188676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Status – display the state of the code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git status</a:t>
          </a:r>
        </a:p>
      </dsp:txBody>
      <dsp:txXfrm>
        <a:off x="1694435" y="2361303"/>
        <a:ext cx="6312562" cy="1776240"/>
      </dsp:txXfrm>
    </dsp:sp>
    <dsp:sp modelId="{99F20C9F-5B94-154A-A4FA-44D48DFAE52F}">
      <dsp:nvSpPr>
        <dsp:cNvPr id="0" name=""/>
        <dsp:cNvSpPr/>
      </dsp:nvSpPr>
      <dsp:spPr>
        <a:xfrm>
          <a:off x="8062259" y="1483204"/>
          <a:ext cx="1226395" cy="12263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38198" y="1483204"/>
        <a:ext cx="674517" cy="922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661D3-1B7C-FD42-9088-FBC7C0693143}">
      <dsp:nvSpPr>
        <dsp:cNvPr id="0" name=""/>
        <dsp:cNvSpPr/>
      </dsp:nvSpPr>
      <dsp:spPr>
        <a:xfrm>
          <a:off x="0" y="352940"/>
          <a:ext cx="6666833" cy="935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new files that git doesn’t yet track</a:t>
          </a:r>
        </a:p>
      </dsp:txBody>
      <dsp:txXfrm>
        <a:off x="0" y="352940"/>
        <a:ext cx="6666833" cy="935549"/>
      </dsp:txXfrm>
    </dsp:sp>
    <dsp:sp modelId="{232BE444-15FB-BB4D-8145-D024A319BB53}">
      <dsp:nvSpPr>
        <dsp:cNvPr id="0" name=""/>
        <dsp:cNvSpPr/>
      </dsp:nvSpPr>
      <dsp:spPr>
        <a:xfrm>
          <a:off x="333341" y="28220"/>
          <a:ext cx="4666783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Untracked</a:t>
          </a:r>
        </a:p>
      </dsp:txBody>
      <dsp:txXfrm>
        <a:off x="365044" y="59923"/>
        <a:ext cx="4603377" cy="586034"/>
      </dsp:txXfrm>
    </dsp:sp>
    <dsp:sp modelId="{B4FEC336-E244-1646-BA95-E922AAB28CAA}">
      <dsp:nvSpPr>
        <dsp:cNvPr id="0" name=""/>
        <dsp:cNvSpPr/>
      </dsp:nvSpPr>
      <dsp:spPr>
        <a:xfrm>
          <a:off x="0" y="1732009"/>
          <a:ext cx="6666833" cy="935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changed</a:t>
          </a:r>
        </a:p>
      </dsp:txBody>
      <dsp:txXfrm>
        <a:off x="0" y="1732009"/>
        <a:ext cx="6666833" cy="935549"/>
      </dsp:txXfrm>
    </dsp:sp>
    <dsp:sp modelId="{883B5B70-9187-3F49-9E3A-80E2BCC2CE0F}">
      <dsp:nvSpPr>
        <dsp:cNvPr id="0" name=""/>
        <dsp:cNvSpPr/>
      </dsp:nvSpPr>
      <dsp:spPr>
        <a:xfrm>
          <a:off x="333341" y="1407289"/>
          <a:ext cx="4666783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Modified</a:t>
          </a:r>
        </a:p>
      </dsp:txBody>
      <dsp:txXfrm>
        <a:off x="365044" y="1438992"/>
        <a:ext cx="4603377" cy="586034"/>
      </dsp:txXfrm>
    </dsp:sp>
    <dsp:sp modelId="{E3D95419-09FA-8F4B-9C76-234E22A91180}">
      <dsp:nvSpPr>
        <dsp:cNvPr id="0" name=""/>
        <dsp:cNvSpPr/>
      </dsp:nvSpPr>
      <dsp:spPr>
        <a:xfrm>
          <a:off x="0" y="3111079"/>
          <a:ext cx="6666833" cy="935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file is ready to be commit</a:t>
          </a:r>
        </a:p>
      </dsp:txBody>
      <dsp:txXfrm>
        <a:off x="0" y="3111079"/>
        <a:ext cx="6666833" cy="935549"/>
      </dsp:txXfrm>
    </dsp:sp>
    <dsp:sp modelId="{C9BAE89F-619F-1248-A32E-4CAC3CBE0129}">
      <dsp:nvSpPr>
        <dsp:cNvPr id="0" name=""/>
        <dsp:cNvSpPr/>
      </dsp:nvSpPr>
      <dsp:spPr>
        <a:xfrm>
          <a:off x="333341" y="2786359"/>
          <a:ext cx="4666783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Staged</a:t>
          </a:r>
        </a:p>
      </dsp:txBody>
      <dsp:txXfrm>
        <a:off x="365044" y="2818062"/>
        <a:ext cx="4603377" cy="586034"/>
      </dsp:txXfrm>
    </dsp:sp>
    <dsp:sp modelId="{D880D3A3-021B-FA4E-BC63-971566418C78}">
      <dsp:nvSpPr>
        <dsp:cNvPr id="0" name=""/>
        <dsp:cNvSpPr/>
      </dsp:nvSpPr>
      <dsp:spPr>
        <a:xfrm>
          <a:off x="0" y="4490149"/>
          <a:ext cx="6666833" cy="935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unchanged</a:t>
          </a:r>
        </a:p>
      </dsp:txBody>
      <dsp:txXfrm>
        <a:off x="0" y="4490149"/>
        <a:ext cx="6666833" cy="935549"/>
      </dsp:txXfrm>
    </dsp:sp>
    <dsp:sp modelId="{2C29373B-3E31-4948-8C5F-1216E71A5590}">
      <dsp:nvSpPr>
        <dsp:cNvPr id="0" name=""/>
        <dsp:cNvSpPr/>
      </dsp:nvSpPr>
      <dsp:spPr>
        <a:xfrm>
          <a:off x="333341" y="4165429"/>
          <a:ext cx="4666783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Unmodified</a:t>
          </a:r>
        </a:p>
      </dsp:txBody>
      <dsp:txXfrm>
        <a:off x="365044" y="4197132"/>
        <a:ext cx="4603377" cy="586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B7F68-4E3D-A944-A494-3583C08A518A}">
      <dsp:nvSpPr>
        <dsp:cNvPr id="0" name=""/>
        <dsp:cNvSpPr/>
      </dsp:nvSpPr>
      <dsp:spPr>
        <a:xfrm>
          <a:off x="0" y="0"/>
          <a:ext cx="8938260" cy="1958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Push Command</a:t>
          </a:r>
        </a:p>
      </dsp:txBody>
      <dsp:txXfrm>
        <a:off x="57351" y="57351"/>
        <a:ext cx="6914408" cy="1843400"/>
      </dsp:txXfrm>
    </dsp:sp>
    <dsp:sp modelId="{B980C0EA-29A7-884D-8B7C-315C5BE90095}">
      <dsp:nvSpPr>
        <dsp:cNvPr id="0" name=""/>
        <dsp:cNvSpPr/>
      </dsp:nvSpPr>
      <dsp:spPr>
        <a:xfrm>
          <a:off x="1577340" y="2393235"/>
          <a:ext cx="8938260" cy="195810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Push – upload local repo content to remote repo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git push origin main</a:t>
          </a:r>
        </a:p>
      </dsp:txBody>
      <dsp:txXfrm>
        <a:off x="1634691" y="2450586"/>
        <a:ext cx="5973451" cy="1843400"/>
      </dsp:txXfrm>
    </dsp:sp>
    <dsp:sp modelId="{E963BA11-15D1-3648-A553-21FE5D5A4A78}">
      <dsp:nvSpPr>
        <dsp:cNvPr id="0" name=""/>
        <dsp:cNvSpPr/>
      </dsp:nvSpPr>
      <dsp:spPr>
        <a:xfrm>
          <a:off x="7665493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1865" y="1539285"/>
        <a:ext cx="700022" cy="957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ED65-33C8-41BD-019D-7CEB02F4E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F4283-F753-034E-57BE-591C59F06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0A17-DDD7-B776-075A-AE0C4362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7C3B-702A-B348-965E-1EB9877FEEC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8472B-DFFF-E4FF-781E-D28952F1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D9DAE-3FBF-EF79-8504-9581CE3C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8EB5-646D-E942-841F-A34B18BB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3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F64A-B6E7-7171-8B52-0967E31A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87F4-9B53-6DF3-B18C-2EC4B5E9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32B17-080A-1259-339B-5400DC95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7C3B-702A-B348-965E-1EB9877FEEC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DBD5-4F04-AAA3-3432-ABE394A3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243E-B1E4-E9B1-7475-79C6F6E8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8EB5-646D-E942-841F-A34B18BB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14243-5396-1BB9-92D5-4999EE76D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883D2-FDDE-41D7-B0F0-2E5F39BA1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73CD8-33A5-9268-D31F-C268AE0C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7C3B-702A-B348-965E-1EB9877FEEC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48916-1251-5781-0200-9AE35E67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AF85-2A72-2CA5-7083-FE5FC61C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8EB5-646D-E942-841F-A34B18BB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0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EB8C-0AE9-1C79-DE76-E671E568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579C-A290-D814-63FC-14E5CBFD2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5F42C-101A-EF8A-85F2-85E5C26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7C3B-702A-B348-965E-1EB9877FEEC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3FD2-0C9D-4DC7-0E38-FB4AAFB6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2DB2A-B4DC-462E-4A85-BD561E81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8EB5-646D-E942-841F-A34B18BB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1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75D1-1415-A8CE-CF6C-87398ABF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B60AB-20A7-F6F2-02F7-DB1AB075A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75C85-AA71-AE29-E945-268DBF2D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7C3B-702A-B348-965E-1EB9877FEEC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3774C-9BF0-8CA3-9082-947A2FE5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91C45-BC0E-7B70-69FC-CE6233F9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8EB5-646D-E942-841F-A34B18BB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8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48DE-0471-AE00-576C-76A8F0E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8A22-53C3-B079-6147-25B352F55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48109-D912-1964-A1E2-3E6559A0C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EF23-A7E3-7A98-9CC8-58002724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7C3B-702A-B348-965E-1EB9877FEEC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53575-CA62-3FAD-E768-D8A27CB3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5F5DB-95A7-5CB4-551F-B9B58BB7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8EB5-646D-E942-841F-A34B18BB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4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6BD3-E3AD-D787-8E45-0D74B7B0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D19FD-6154-DFFD-9843-3990FBE04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C7909-E449-9302-E5E8-219D22368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259E2-DA29-F937-7F21-E95FFF69F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75D38-49C5-FF61-435C-CFCACC028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5BD13-1496-F9DD-2022-003D43F9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7C3B-702A-B348-965E-1EB9877FEEC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23F3D-0EC3-FDCE-8F22-68E2672D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E92E8-D746-0289-6418-81FAFE5C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8EB5-646D-E942-841F-A34B18BB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4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367D-D77E-D733-1EAA-7E7AC77E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E08C6-B209-81C5-693B-8490D286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7C3B-702A-B348-965E-1EB9877FEEC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D3C0E-BFF3-675C-BB87-6F524D7B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8D0F7-698D-E030-1881-DC47A81E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8EB5-646D-E942-841F-A34B18BB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FC5D8-9975-7E61-2B94-2086D7E4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7C3B-702A-B348-965E-1EB9877FEEC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22FFC-5E4F-1FF5-8224-82832AD8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2A30-C076-EFC8-C1D9-F4B4D6FD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8EB5-646D-E942-841F-A34B18BB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5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B474-616E-D062-3A05-2559BF28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71F8-65FF-6F77-3E19-29635CD4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24801-2DE3-AA60-FA26-6BDDE7CA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1147-5E9E-E5E2-DC38-644B15F5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7C3B-702A-B348-965E-1EB9877FEEC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7072-BC40-5E64-1F6A-3759892E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F50A9-03D3-977E-BFE0-44DFD229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8EB5-646D-E942-841F-A34B18BB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9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D164-061F-1A07-BCF1-48C92F63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1E76D-7082-FBE2-2064-E496DB49C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A87DA-06AF-C9B1-68DD-FF0EA2ABE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6C8F8-E0F5-B1A4-00BA-1C6DC508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7C3B-702A-B348-965E-1EB9877FEEC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C5F3D-F647-CDF6-9D21-5ECD5572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0148A-886F-54EA-F074-36771A8C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8EB5-646D-E942-841F-A34B18BB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2B15B-6140-21EA-8218-33A1BBFB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A27C7-6513-33F9-50A1-6108CE350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44D3-A79F-9AAB-34AA-180ABFEB2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17C3B-702A-B348-965E-1EB9877FEEC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81C8D-FFFA-37A7-F60F-87185FAC8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BAE9-8E7E-BA77-5717-36AC8AF07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F8EB5-646D-E942-841F-A34B18BB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E4F129-29DB-62A8-A293-4087C8565637}"/>
              </a:ext>
            </a:extLst>
          </p:cNvPr>
          <p:cNvSpPr txBox="1"/>
          <p:nvPr/>
        </p:nvSpPr>
        <p:spPr>
          <a:xfrm>
            <a:off x="0" y="1383947"/>
            <a:ext cx="117170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 </a:t>
            </a:r>
          </a:p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&amp; GitHub</a:t>
            </a:r>
          </a:p>
          <a:p>
            <a:endParaRPr lang="en-US" dirty="0"/>
          </a:p>
          <a:p>
            <a:pPr algn="ctr"/>
            <a:r>
              <a:rPr lang="en-US" sz="2400" dirty="0"/>
              <a:t>Presented By</a:t>
            </a:r>
          </a:p>
          <a:p>
            <a:pPr algn="ctr"/>
            <a:r>
              <a:rPr lang="en-US" sz="2400" dirty="0"/>
              <a:t>Mohd Shuaib</a:t>
            </a:r>
          </a:p>
          <a:p>
            <a:endParaRPr lang="en-US" dirty="0"/>
          </a:p>
          <a:p>
            <a:pPr algn="ctr"/>
            <a:r>
              <a:rPr lang="en-US" dirty="0"/>
              <a:t>Graphic Era Deemed to be University</a:t>
            </a:r>
          </a:p>
        </p:txBody>
      </p:sp>
    </p:spTree>
    <p:extLst>
      <p:ext uri="{BB962C8B-B14F-4D97-AF65-F5344CB8AC3E}">
        <p14:creationId xmlns:p14="http://schemas.microsoft.com/office/powerpoint/2010/main" val="321085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0B7DDD-E61F-7B90-79B8-32A32C4E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501C40DB-AF62-129F-1BCC-79F2CA113A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938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415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D0919-8C23-E8FA-C06A-D6684C3A7F61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Init Command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Init – used to create a new git repo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	git </a:t>
            </a:r>
            <a:r>
              <a:rPr lang="en-US" sz="2000" dirty="0" err="1"/>
              <a:t>init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	git remote add origin &lt; -- link </a:t>
            </a:r>
            <a:r>
              <a:rPr lang="en-US" sz="2000" dirty="0">
                <a:sym typeface="Wingdings" pitchFamily="2" charset="2"/>
              </a:rPr>
              <a:t>-- &gt;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	git remote –v (to verify remote)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	git branch (to check branch)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	git branch -M main (to rename branch)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	git push origin main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151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0B3F08-0A97-4B41-C061-A1C2E11C0C32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WorkFlow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Local Git: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	GitHub repo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	clone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	changes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	add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	commit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	push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2748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6129D14-40F1-37D4-DEF2-4979627796B5}"/>
              </a:ext>
            </a:extLst>
          </p:cNvPr>
          <p:cNvSpPr txBox="1"/>
          <p:nvPr/>
        </p:nvSpPr>
        <p:spPr>
          <a:xfrm>
            <a:off x="3502731" y="1542402"/>
            <a:ext cx="5186842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349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11D30-5843-1A1D-5CB7-85CA0D531B66}"/>
              </a:ext>
            </a:extLst>
          </p:cNvPr>
          <p:cNvSpPr txBox="1"/>
          <p:nvPr/>
        </p:nvSpPr>
        <p:spPr>
          <a:xfrm>
            <a:off x="586478" y="1683756"/>
            <a:ext cx="311526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0D95B5BA-423A-2EE9-9C54-78224B83AA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542169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9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5585BD-561E-CAFC-000E-4A6487F05FDE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17DD3F8-7F05-BD79-EE57-74CE90988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4650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11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49067-AD9F-ABFE-0F33-0768F2CD2F4D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Account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EF7084E-32E8-415B-3ABB-269C2626B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982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7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B5B8E-2DF8-0018-6810-9B490044FACE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Setting Up Git</a:t>
            </a:r>
          </a:p>
        </p:txBody>
      </p: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5C83EACE-8EC6-D4C7-0231-4BBAC7B084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95900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38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FBA01-AFC8-3E3A-602B-6A3286907F07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Configuring Git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357931E-11A5-91A5-3A90-D2D0C46F8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85507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156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89E1A-FE57-F623-EAB2-6AA6DBF68FD2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Clone &amp; Status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22DEBD7F-02B0-2566-3BC2-B04E61ABE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0064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66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extBox 1">
            <a:extLst>
              <a:ext uri="{FF2B5EF4-FFF2-40B4-BE49-F238E27FC236}">
                <a16:creationId xmlns:a16="http://schemas.microsoft.com/office/drawing/2014/main" id="{6F1DDD64-BE9B-A461-CFAE-6E064C0FF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547343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47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7D7D98-1C7D-CFDF-47EE-F246D0622965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Add &amp; Commit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Add – add new or changed files in your working directory to the Git staging area.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	git add &lt; -- File name -- &gt;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Commit – it is the record of change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	git commit –m “some message”</a:t>
            </a:r>
          </a:p>
        </p:txBody>
      </p:sp>
    </p:spTree>
    <p:extLst>
      <p:ext uri="{BB962C8B-B14F-4D97-AF65-F5344CB8AC3E}">
        <p14:creationId xmlns:p14="http://schemas.microsoft.com/office/powerpoint/2010/main" val="70715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309</Words>
  <Application>Microsoft Macintosh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Mohd. Shuaib</dc:creator>
  <cp:lastModifiedBy>Mohd. Shuaib</cp:lastModifiedBy>
  <cp:revision>5</cp:revision>
  <dcterms:created xsi:type="dcterms:W3CDTF">2024-09-19T18:29:42Z</dcterms:created>
  <dcterms:modified xsi:type="dcterms:W3CDTF">2024-09-20T18:22:26Z</dcterms:modified>
</cp:coreProperties>
</file>