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Web Development Portfolio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This portfolio has helped me demonstrate my skills in web development and provided a platform to showcase my work.</a:t>
            </a:r>
          </a:p>
          <a:p>
            <a:r>
              <a:t>Future Enhancements:</a:t>
            </a:r>
          </a:p>
          <a:p>
            <a:r>
              <a:t>- Add a blog section for technical articles.</a:t>
            </a:r>
          </a:p>
          <a:p>
            <a:r>
              <a:t>- Implement a database to manage projects dynamically.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3" y="2361346"/>
            <a:ext cx="8229600" cy="1143000"/>
          </a:xfrm>
        </p:spPr>
        <p:txBody>
          <a:bodyPr/>
          <a:lstStyle/>
          <a:p>
            <a:r>
              <a:rPr lang="en-GB" dirty="0"/>
              <a:t>Thank You!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8954"/>
            <a:ext cx="8229600" cy="2187209"/>
          </a:xfr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This is my personal portfolio website where I showcase my skills, projects, and experience in web development. It includes sections such as Home, About Me, Skills, Projects, and Contact, with a fully responsive design for mobile and desktop views.</a:t>
            </a:r>
          </a:p>
          <a:p>
            <a:r>
              <a:t>Key Features:</a:t>
            </a:r>
          </a:p>
          <a:p>
            <a:r>
              <a:t>- Interactive design with smooth animations.</a:t>
            </a:r>
          </a:p>
          <a:p>
            <a:r>
              <a:t>- Fully responsive for mobile and desktop views.</a:t>
            </a:r>
          </a:p>
          <a:p>
            <a:r>
              <a:t>- Contact form with basic validation.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JavaScript</a:t>
            </a:r>
          </a:p>
          <a:p>
            <a:r>
              <a:t>Libraries:</a:t>
            </a:r>
          </a:p>
          <a:p>
            <a:r>
              <a:t>- Typed.js (for typing effect)</a:t>
            </a:r>
          </a:p>
          <a:p>
            <a:r>
              <a:t>- Google Fonts (Poppins)</a:t>
            </a:r>
          </a:p>
          <a:p>
            <a:r>
              <a:t>Features Implemented:</a:t>
            </a:r>
          </a:p>
          <a:p>
            <a:r>
              <a:t>- Mobile navigation toggle</a:t>
            </a:r>
          </a:p>
          <a:p>
            <a:r>
              <a:t>- Typing effect for dynamic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Mobile Navigation: Fixed sidebar with toggle functionality.</a:t>
            </a:r>
          </a:p>
          <a:p>
            <a:r>
              <a:t>Typing Effect: Displays dynamic text like 'Front-End Developer', 'Back-End Developer', and 'Full Stack Developer'.</a:t>
            </a:r>
          </a:p>
          <a:p>
            <a:r>
              <a:t>Contact Form: Validation to ensure that all fields are filled and email is valid.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Header: Contains profile image, social links, and navigation.</a:t>
            </a:r>
          </a:p>
          <a:p>
            <a:r>
              <a:t>Main Section: Includes Home, About, Skills, Projects, and Contact.</a:t>
            </a:r>
          </a:p>
          <a:p>
            <a:r>
              <a:t>Footer: Includes copyright and other links.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80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Portfolio - Interface Overview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4" y="1324708"/>
            <a:ext cx="4310897" cy="480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69" y="1324708"/>
            <a:ext cx="4360985" cy="480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79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254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6574"/>
            <a:ext cx="4548555" cy="476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86" y="1206574"/>
            <a:ext cx="4196860" cy="481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24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 1: Making the layout fully responsive. </a:t>
            </a:r>
          </a:p>
          <a:p>
            <a:r>
              <a:t>Solution: Used media queries to adjust the layout for various screen sizes.</a:t>
            </a:r>
          </a:p>
          <a:p>
            <a:r>
              <a:t>Challenge 2: Implementing smooth toggle for mobile navigation. </a:t>
            </a:r>
            <a:br/>
            <a:r>
              <a:t>Solution: JavaScript to toggle classes for visibility and transitions.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Gained hands-on experience in responsive design using CSS.</a:t>
            </a:r>
          </a:p>
          <a:p>
            <a:r>
              <a:t>Learned JavaScript fundamentals for DOM manipulation.</a:t>
            </a:r>
          </a:p>
          <a:p>
            <a:r>
              <a:t>Improved understanding of form validation in client-side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324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My Portfolio</vt:lpstr>
      <vt:lpstr>Project Overview</vt:lpstr>
      <vt:lpstr>Technologies Used</vt:lpstr>
      <vt:lpstr>Key Features</vt:lpstr>
      <vt:lpstr>Project Structure</vt:lpstr>
      <vt:lpstr>Portfolio - Interface Overview</vt:lpstr>
      <vt:lpstr>PowerPoint Presentation</vt:lpstr>
      <vt:lpstr>Challenges Faced</vt:lpstr>
      <vt:lpstr>Learning Outcomes</vt:lpstr>
      <vt:lpstr>Conclusion &amp; Future Enhancements</vt:lpstr>
      <vt:lpstr>Thank You!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</dc:title>
  <dc:creator>Vipul Raut</dc:creator>
  <dc:description>generated using python-pptx</dc:description>
  <cp:lastModifiedBy>hp</cp:lastModifiedBy>
  <cp:revision>2</cp:revision>
  <dcterms:created xsi:type="dcterms:W3CDTF">2013-01-27T09:14:16Z</dcterms:created>
  <dcterms:modified xsi:type="dcterms:W3CDTF">2024-11-16T20:05:59Z</dcterms:modified>
</cp:coreProperties>
</file>