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0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Expense Tracker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Web Application to Manage Your Budget and Expenses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a simple Expense Tracker web application that allows users to:</a:t>
            </a:r>
          </a:p>
          <a:p>
            <a:r>
              <a:t>• Set a budget amount</a:t>
            </a:r>
          </a:p>
          <a:p>
            <a:r>
              <a:t>• Track expenses with titles and costs</a:t>
            </a:r>
          </a:p>
          <a:p>
            <a:r>
              <a:t>• See the remaining balance dynamically</a:t>
            </a:r>
          </a:p>
          <a:p>
            <a:r>
              <a:t>• Get alerts when expenses exceed the budget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Real-time budget and expense tracking</a:t>
            </a:r>
          </a:p>
          <a:p>
            <a:r>
              <a:t>• Alerts for expenses exceeding the budget</a:t>
            </a:r>
          </a:p>
          <a:p>
            <a:r>
              <a:t>• Clear and user-friendly interface</a:t>
            </a:r>
          </a:p>
          <a:p>
            <a:r>
              <a:t>• Dynamic balance updates with red color for negative balance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HTML5 for structure</a:t>
            </a:r>
          </a:p>
          <a:p>
            <a:r>
              <a:t>• CSS3 for styling</a:t>
            </a:r>
          </a:p>
          <a:p>
            <a:r>
              <a:t>• JavaScript for dynamic functionality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index.html: Defines the layout and structure of the application</a:t>
            </a:r>
          </a:p>
          <a:p>
            <a:r>
              <a:t>• style.css: Contains styles for all elements</a:t>
            </a:r>
          </a:p>
          <a:p>
            <a:r>
              <a:t>• script.js: Implements the application's logic and functionality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Set your total budget.</a:t>
            </a:r>
          </a:p>
          <a:p>
            <a:r>
              <a:t>2. Add expenses with a title and amount.</a:t>
            </a:r>
          </a:p>
          <a:p>
            <a:r>
              <a:t>3. See real-time updates of your balance and total expenses.</a:t>
            </a:r>
          </a:p>
          <a:p>
            <a:r>
              <a:t>4. Get a warning if expenses exceed the budget.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GB" dirty="0"/>
              <a:t>Expense Tracker: User Interface Overview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13" y="1600200"/>
            <a:ext cx="613417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51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user authentication for personalized expense tracking.</a:t>
            </a:r>
          </a:p>
          <a:p>
            <a:r>
              <a:t>• Include categories for expenses.</a:t>
            </a:r>
          </a:p>
          <a:p>
            <a:r>
              <a:t>• Generate detailed reports.</a:t>
            </a:r>
          </a:p>
          <a:p>
            <a:r>
              <a:t>• Implement a mobile-friendly design.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205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Expense Tracker Project</vt:lpstr>
      <vt:lpstr>Project Overview</vt:lpstr>
      <vt:lpstr>Features</vt:lpstr>
      <vt:lpstr>Technology Stack</vt:lpstr>
      <vt:lpstr>Code Structure</vt:lpstr>
      <vt:lpstr>How It Works</vt:lpstr>
      <vt:lpstr>Expense Tracker: User Interface Overview</vt:lpstr>
      <vt:lpstr>Future Enhancements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Tracker Project</dc:title>
  <dc:creator>Vipul Raut</dc:creator>
  <dc:description>generated using python-pptx</dc:description>
  <cp:lastModifiedBy>hp</cp:lastModifiedBy>
  <cp:revision>2</cp:revision>
  <dcterms:created xsi:type="dcterms:W3CDTF">2013-01-27T09:14:16Z</dcterms:created>
  <dcterms:modified xsi:type="dcterms:W3CDTF">2024-11-15T20:36:09Z</dcterms:modified>
</cp:coreProperties>
</file>