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1"/>
  </p:notesMasterIdLst>
  <p:sldIdLst>
    <p:sldId id="256" r:id="rId2"/>
    <p:sldId id="257" r:id="rId3"/>
    <p:sldId id="258" r:id="rId4"/>
    <p:sldId id="259" r:id="rId5"/>
    <p:sldId id="312" r:id="rId6"/>
    <p:sldId id="260" r:id="rId7"/>
    <p:sldId id="261" r:id="rId8"/>
    <p:sldId id="319" r:id="rId9"/>
    <p:sldId id="320" r:id="rId10"/>
    <p:sldId id="318" r:id="rId11"/>
    <p:sldId id="321" r:id="rId12"/>
    <p:sldId id="313" r:id="rId13"/>
    <p:sldId id="262" r:id="rId14"/>
    <p:sldId id="314" r:id="rId15"/>
    <p:sldId id="315" r:id="rId16"/>
    <p:sldId id="316" r:id="rId17"/>
    <p:sldId id="317" r:id="rId18"/>
    <p:sldId id="289" r:id="rId19"/>
    <p:sldId id="290" r:id="rId20"/>
  </p:sldIdLst>
  <p:sldSz cx="9144000" cy="5143500" type="screen16x9"/>
  <p:notesSz cx="6858000" cy="9144000"/>
  <p:embeddedFontLst>
    <p:embeddedFont>
      <p:font typeface="Arimo" panose="020B0604020202020204" charset="0"/>
      <p:regular r:id="rId22"/>
      <p:bold r:id="rId23"/>
      <p:italic r:id="rId24"/>
      <p:boldItalic r:id="rId25"/>
    </p:embeddedFont>
    <p:embeddedFont>
      <p:font typeface="Bai Jamjuree" panose="020B0604020202020204" charset="-34"/>
      <p:regular r:id="rId26"/>
      <p:bold r:id="rId27"/>
      <p:italic r:id="rId28"/>
      <p:boldItalic r:id="rId29"/>
    </p:embeddedFont>
    <p:embeddedFont>
      <p:font typeface="Bai Jamjuree SemiBold" panose="020B0604020202020204" charset="-34"/>
      <p:regular r:id="rId30"/>
      <p:bold r:id="rId31"/>
      <p:italic r:id="rId32"/>
      <p:boldItalic r:id="rId33"/>
    </p:embeddedFont>
    <p:embeddedFont>
      <p:font typeface="Nunito Light" pitchFamily="2" charset="0"/>
      <p:regular r:id="rId34"/>
      <p:italic r:id="rId35"/>
    </p:embeddedFont>
    <p:embeddedFont>
      <p:font typeface="Raleway"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8170A3-8DD7-4F74-9092-5643141C13C0}">
  <a:tblStyle styleId="{888170A3-8DD7-4F74-9092-5643141C13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5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8"/>
        <p:cNvGrpSpPr/>
        <p:nvPr/>
      </p:nvGrpSpPr>
      <p:grpSpPr>
        <a:xfrm>
          <a:off x="0" y="0"/>
          <a:ext cx="0" cy="0"/>
          <a:chOff x="0" y="0"/>
          <a:chExt cx="0" cy="0"/>
        </a:xfrm>
      </p:grpSpPr>
      <p:sp>
        <p:nvSpPr>
          <p:cNvPr id="2959" name="Google Shape;2959;g287bc30461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0" name="Google Shape;2960;g287bc30461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677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4"/>
        <p:cNvGrpSpPr/>
        <p:nvPr/>
      </p:nvGrpSpPr>
      <p:grpSpPr>
        <a:xfrm>
          <a:off x="0" y="0"/>
          <a:ext cx="0" cy="0"/>
          <a:chOff x="0" y="0"/>
          <a:chExt cx="0" cy="0"/>
        </a:xfrm>
      </p:grpSpPr>
      <p:sp>
        <p:nvSpPr>
          <p:cNvPr id="2885" name="Google Shape;288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6" name="Google Shape;288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293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4"/>
        <p:cNvGrpSpPr/>
        <p:nvPr/>
      </p:nvGrpSpPr>
      <p:grpSpPr>
        <a:xfrm>
          <a:off x="0" y="0"/>
          <a:ext cx="0" cy="0"/>
          <a:chOff x="0" y="0"/>
          <a:chExt cx="0" cy="0"/>
        </a:xfrm>
      </p:grpSpPr>
      <p:sp>
        <p:nvSpPr>
          <p:cNvPr id="2885" name="Google Shape;288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6" name="Google Shape;288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900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766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4"/>
        <p:cNvGrpSpPr/>
        <p:nvPr/>
      </p:nvGrpSpPr>
      <p:grpSpPr>
        <a:xfrm>
          <a:off x="0" y="0"/>
          <a:ext cx="0" cy="0"/>
          <a:chOff x="0" y="0"/>
          <a:chExt cx="0" cy="0"/>
        </a:xfrm>
      </p:grpSpPr>
      <p:sp>
        <p:nvSpPr>
          <p:cNvPr id="2885" name="Google Shape;288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6" name="Google Shape;288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501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16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287c66616fc_0_3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287c66616fc_0_3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2"/>
        <p:cNvGrpSpPr/>
        <p:nvPr/>
      </p:nvGrpSpPr>
      <p:grpSpPr>
        <a:xfrm>
          <a:off x="0" y="0"/>
          <a:ext cx="0" cy="0"/>
          <a:chOff x="0" y="0"/>
          <a:chExt cx="0" cy="0"/>
        </a:xfrm>
      </p:grpSpPr>
      <p:sp>
        <p:nvSpPr>
          <p:cNvPr id="3933" name="Google Shape;3933;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4" name="Google Shape;3934;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6"/>
        <p:cNvGrpSpPr/>
        <p:nvPr/>
      </p:nvGrpSpPr>
      <p:grpSpPr>
        <a:xfrm>
          <a:off x="0" y="0"/>
          <a:ext cx="0" cy="0"/>
          <a:chOff x="0" y="0"/>
          <a:chExt cx="0" cy="0"/>
        </a:xfrm>
      </p:grpSpPr>
      <p:sp>
        <p:nvSpPr>
          <p:cNvPr id="2857" name="Google Shape;28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8" name="Google Shape;28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4"/>
        <p:cNvGrpSpPr/>
        <p:nvPr/>
      </p:nvGrpSpPr>
      <p:grpSpPr>
        <a:xfrm>
          <a:off x="0" y="0"/>
          <a:ext cx="0" cy="0"/>
          <a:chOff x="0" y="0"/>
          <a:chExt cx="0" cy="0"/>
        </a:xfrm>
      </p:grpSpPr>
      <p:sp>
        <p:nvSpPr>
          <p:cNvPr id="2885" name="Google Shape;288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6" name="Google Shape;288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8"/>
        <p:cNvGrpSpPr/>
        <p:nvPr/>
      </p:nvGrpSpPr>
      <p:grpSpPr>
        <a:xfrm>
          <a:off x="0" y="0"/>
          <a:ext cx="0" cy="0"/>
          <a:chOff x="0" y="0"/>
          <a:chExt cx="0" cy="0"/>
        </a:xfrm>
      </p:grpSpPr>
      <p:sp>
        <p:nvSpPr>
          <p:cNvPr id="2959" name="Google Shape;2959;g287bc30461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0" name="Google Shape;2960;g287bc30461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4"/>
        <p:cNvGrpSpPr/>
        <p:nvPr/>
      </p:nvGrpSpPr>
      <p:grpSpPr>
        <a:xfrm>
          <a:off x="0" y="0"/>
          <a:ext cx="0" cy="0"/>
          <a:chOff x="0" y="0"/>
          <a:chExt cx="0" cy="0"/>
        </a:xfrm>
      </p:grpSpPr>
      <p:sp>
        <p:nvSpPr>
          <p:cNvPr id="2885" name="Google Shape;288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6" name="Google Shape;288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102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8"/>
        <p:cNvGrpSpPr/>
        <p:nvPr/>
      </p:nvGrpSpPr>
      <p:grpSpPr>
        <a:xfrm>
          <a:off x="0" y="0"/>
          <a:ext cx="0" cy="0"/>
          <a:chOff x="0" y="0"/>
          <a:chExt cx="0" cy="0"/>
        </a:xfrm>
      </p:grpSpPr>
      <p:sp>
        <p:nvSpPr>
          <p:cNvPr id="2959" name="Google Shape;2959;g287bc30461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0" name="Google Shape;2960;g287bc30461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557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4"/>
        <p:cNvGrpSpPr/>
        <p:nvPr/>
      </p:nvGrpSpPr>
      <p:grpSpPr>
        <a:xfrm>
          <a:off x="0" y="0"/>
          <a:ext cx="0" cy="0"/>
          <a:chOff x="0" y="0"/>
          <a:chExt cx="0" cy="0"/>
        </a:xfrm>
      </p:grpSpPr>
      <p:sp>
        <p:nvSpPr>
          <p:cNvPr id="2885" name="Google Shape;288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6" name="Google Shape;288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112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881431" y="-445400"/>
            <a:ext cx="5426733" cy="6248897"/>
            <a:chOff x="3881431" y="-445400"/>
            <a:chExt cx="5426733" cy="6248897"/>
          </a:xfrm>
        </p:grpSpPr>
        <p:sp>
          <p:nvSpPr>
            <p:cNvPr id="10" name="Google Shape;10;p2"/>
            <p:cNvSpPr/>
            <p:nvPr/>
          </p:nvSpPr>
          <p:spPr>
            <a:xfrm flipH="1">
              <a:off x="5481425" y="-445400"/>
              <a:ext cx="3826739" cy="6097583"/>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4038150"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a:off x="7250050" y="-64280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5420412" y="-211687"/>
            <a:ext cx="3010344" cy="5610354"/>
            <a:chOff x="5420412" y="-211687"/>
            <a:chExt cx="3010344" cy="5610354"/>
          </a:xfrm>
        </p:grpSpPr>
        <p:grpSp>
          <p:nvGrpSpPr>
            <p:cNvPr id="16" name="Google Shape;16;p2"/>
            <p:cNvGrpSpPr/>
            <p:nvPr/>
          </p:nvGrpSpPr>
          <p:grpSpPr>
            <a:xfrm>
              <a:off x="5420412" y="4743497"/>
              <a:ext cx="653056" cy="655170"/>
              <a:chOff x="1926550" y="3146625"/>
              <a:chExt cx="301225" cy="302200"/>
            </a:xfrm>
          </p:grpSpPr>
          <p:sp>
            <p:nvSpPr>
              <p:cNvPr id="17" name="Google Shape;17;p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7777710" y="539440"/>
              <a:ext cx="653046" cy="611943"/>
              <a:chOff x="1281300" y="2251475"/>
              <a:chExt cx="280025" cy="262400"/>
            </a:xfrm>
          </p:grpSpPr>
          <p:sp>
            <p:nvSpPr>
              <p:cNvPr id="27" name="Google Shape;27;p2"/>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5537500" y="-211687"/>
              <a:ext cx="1286291" cy="1296864"/>
              <a:chOff x="5254975" y="-194125"/>
              <a:chExt cx="1286291" cy="1296864"/>
            </a:xfrm>
          </p:grpSpPr>
          <p:sp>
            <p:nvSpPr>
              <p:cNvPr id="33" name="Google Shape;33;p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5256207" y="-187096"/>
                <a:ext cx="1194991" cy="979137"/>
                <a:chOff x="3398625" y="3024000"/>
                <a:chExt cx="720525" cy="590375"/>
              </a:xfrm>
            </p:grpSpPr>
            <p:sp>
              <p:nvSpPr>
                <p:cNvPr id="35" name="Google Shape;35;p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11"/>
        <p:cNvGrpSpPr/>
        <p:nvPr/>
      </p:nvGrpSpPr>
      <p:grpSpPr>
        <a:xfrm>
          <a:off x="0" y="0"/>
          <a:ext cx="0" cy="0"/>
          <a:chOff x="0" y="0"/>
          <a:chExt cx="0" cy="0"/>
        </a:xfrm>
      </p:grpSpPr>
      <p:grpSp>
        <p:nvGrpSpPr>
          <p:cNvPr id="2312" name="Google Shape;2312;p30"/>
          <p:cNvGrpSpPr/>
          <p:nvPr/>
        </p:nvGrpSpPr>
        <p:grpSpPr>
          <a:xfrm>
            <a:off x="-1585712" y="1330811"/>
            <a:ext cx="11443888" cy="4472686"/>
            <a:chOff x="-1585712" y="1330811"/>
            <a:chExt cx="11443888" cy="4472686"/>
          </a:xfrm>
        </p:grpSpPr>
        <p:sp>
          <p:nvSpPr>
            <p:cNvPr id="2313" name="Google Shape;2313;p30"/>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0"/>
            <p:cNvSpPr/>
            <p:nvPr/>
          </p:nvSpPr>
          <p:spPr>
            <a:xfrm>
              <a:off x="-1585712" y="27275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0"/>
            <p:cNvSpPr/>
            <p:nvPr/>
          </p:nvSpPr>
          <p:spPr>
            <a:xfrm rot="2700000">
              <a:off x="41289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6" name="Google Shape;2316;p30"/>
          <p:cNvSpPr txBox="1">
            <a:spLocks noGrp="1"/>
          </p:cNvSpPr>
          <p:nvPr>
            <p:ph type="title"/>
          </p:nvPr>
        </p:nvSpPr>
        <p:spPr>
          <a:xfrm>
            <a:off x="2099142" y="612375"/>
            <a:ext cx="49458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7" name="Google Shape;2317;p30"/>
          <p:cNvSpPr txBox="1">
            <a:spLocks noGrp="1"/>
          </p:cNvSpPr>
          <p:nvPr>
            <p:ph type="subTitle" idx="1"/>
          </p:nvPr>
        </p:nvSpPr>
        <p:spPr>
          <a:xfrm>
            <a:off x="2099100" y="1776300"/>
            <a:ext cx="49458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18" name="Google Shape;2318;p30"/>
          <p:cNvSpPr txBox="1"/>
          <p:nvPr/>
        </p:nvSpPr>
        <p:spPr>
          <a:xfrm>
            <a:off x="2099100" y="354680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ms" sz="1000" b="1">
                <a:solidFill>
                  <a:schemeClr val="dk1"/>
                </a:solidFill>
                <a:latin typeface="Arimo"/>
                <a:ea typeface="Arimo"/>
                <a:cs typeface="Arimo"/>
                <a:sym typeface="Arimo"/>
              </a:rPr>
              <a:t>CREDITS:</a:t>
            </a:r>
            <a:r>
              <a:rPr lang="ms" sz="1000">
                <a:solidFill>
                  <a:schemeClr val="dk1"/>
                </a:solidFill>
                <a:latin typeface="Arimo"/>
                <a:ea typeface="Arimo"/>
                <a:cs typeface="Arimo"/>
                <a:sym typeface="Arimo"/>
              </a:rPr>
              <a:t> This presentation template was created by </a:t>
            </a:r>
            <a:r>
              <a:rPr lang="ms" sz="1000" b="1" u="sng">
                <a:solidFill>
                  <a:schemeClr val="hlink"/>
                </a:solidFill>
                <a:latin typeface="Arimo"/>
                <a:ea typeface="Arimo"/>
                <a:cs typeface="Arimo"/>
                <a:sym typeface="Arimo"/>
                <a:hlinkClick r:id="rId2"/>
              </a:rPr>
              <a:t>Slidesgo</a:t>
            </a:r>
            <a:r>
              <a:rPr lang="ms" sz="1000">
                <a:solidFill>
                  <a:schemeClr val="dk1"/>
                </a:solidFill>
                <a:latin typeface="Arimo"/>
                <a:ea typeface="Arimo"/>
                <a:cs typeface="Arimo"/>
                <a:sym typeface="Arimo"/>
              </a:rPr>
              <a:t>, and includes icons by </a:t>
            </a:r>
            <a:r>
              <a:rPr lang="ms" sz="1000" b="1" u="sng">
                <a:solidFill>
                  <a:schemeClr val="dk1"/>
                </a:solid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ms" sz="1000">
                <a:solidFill>
                  <a:schemeClr val="dk1"/>
                </a:solidFill>
                <a:latin typeface="Arimo"/>
                <a:ea typeface="Arimo"/>
                <a:cs typeface="Arimo"/>
                <a:sym typeface="Arimo"/>
              </a:rPr>
              <a:t>, and infographics &amp; images by </a:t>
            </a:r>
            <a:r>
              <a:rPr lang="ms" sz="1000" b="1" u="sng">
                <a:solidFill>
                  <a:schemeClr val="dk1"/>
                </a:solidFill>
                <a:latin typeface="Arimo"/>
                <a:ea typeface="Arimo"/>
                <a:cs typeface="Arimo"/>
                <a:sym typeface="Arimo"/>
                <a:hlinkClick r:id="rId4">
                  <a:extLst>
                    <a:ext uri="{A12FA001-AC4F-418D-AE19-62706E023703}">
                      <ahyp:hlinkClr xmlns:ahyp="http://schemas.microsoft.com/office/drawing/2018/hyperlinkcolor" val="tx"/>
                    </a:ext>
                  </a:extLst>
                </a:hlinkClick>
              </a:rPr>
              <a:t>Freepik</a:t>
            </a:r>
            <a:r>
              <a:rPr lang="ms" sz="1000" u="sng">
                <a:solidFill>
                  <a:schemeClr val="dk1"/>
                </a:solidFill>
                <a:latin typeface="Arimo"/>
                <a:ea typeface="Arimo"/>
                <a:cs typeface="Arimo"/>
                <a:sym typeface="Arimo"/>
              </a:rPr>
              <a:t> </a:t>
            </a:r>
            <a:endParaRPr sz="1000" b="1" u="sng">
              <a:solidFill>
                <a:schemeClr val="dk1"/>
              </a:solidFill>
              <a:latin typeface="Arimo"/>
              <a:ea typeface="Arimo"/>
              <a:cs typeface="Arimo"/>
              <a:sym typeface="Arimo"/>
            </a:endParaRPr>
          </a:p>
        </p:txBody>
      </p:sp>
      <p:grpSp>
        <p:nvGrpSpPr>
          <p:cNvPr id="2319" name="Google Shape;2319;p30"/>
          <p:cNvGrpSpPr/>
          <p:nvPr/>
        </p:nvGrpSpPr>
        <p:grpSpPr>
          <a:xfrm>
            <a:off x="7620198" y="2008542"/>
            <a:ext cx="1873697" cy="3460334"/>
            <a:chOff x="7620198" y="2008542"/>
            <a:chExt cx="1873697" cy="3460334"/>
          </a:xfrm>
        </p:grpSpPr>
        <p:grpSp>
          <p:nvGrpSpPr>
            <p:cNvPr id="2320" name="Google Shape;2320;p30"/>
            <p:cNvGrpSpPr/>
            <p:nvPr/>
          </p:nvGrpSpPr>
          <p:grpSpPr>
            <a:xfrm>
              <a:off x="7652397" y="3009852"/>
              <a:ext cx="653046" cy="611943"/>
              <a:chOff x="1281300" y="2251475"/>
              <a:chExt cx="280025" cy="262400"/>
            </a:xfrm>
          </p:grpSpPr>
          <p:sp>
            <p:nvSpPr>
              <p:cNvPr id="2321" name="Google Shape;2321;p3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6" name="Google Shape;2326;p30"/>
            <p:cNvGrpSpPr/>
            <p:nvPr/>
          </p:nvGrpSpPr>
          <p:grpSpPr>
            <a:xfrm>
              <a:off x="8524747" y="2008542"/>
              <a:ext cx="503203" cy="356245"/>
              <a:chOff x="2779525" y="4198925"/>
              <a:chExt cx="148350" cy="105025"/>
            </a:xfrm>
          </p:grpSpPr>
          <p:grpSp>
            <p:nvGrpSpPr>
              <p:cNvPr id="2327" name="Google Shape;2327;p30"/>
              <p:cNvGrpSpPr/>
              <p:nvPr/>
            </p:nvGrpSpPr>
            <p:grpSpPr>
              <a:xfrm>
                <a:off x="2779525" y="4204125"/>
                <a:ext cx="148350" cy="99825"/>
                <a:chOff x="2438725" y="3288850"/>
                <a:chExt cx="148350" cy="99825"/>
              </a:xfrm>
            </p:grpSpPr>
            <p:sp>
              <p:nvSpPr>
                <p:cNvPr id="2328" name="Google Shape;2328;p30"/>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0"/>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0"/>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0"/>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0"/>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3" name="Google Shape;2333;p30"/>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30"/>
            <p:cNvGrpSpPr/>
            <p:nvPr/>
          </p:nvGrpSpPr>
          <p:grpSpPr>
            <a:xfrm rot="778270">
              <a:off x="7771711" y="3868274"/>
              <a:ext cx="1318121" cy="1471437"/>
              <a:chOff x="3390175" y="4223650"/>
              <a:chExt cx="549325" cy="613250"/>
            </a:xfrm>
          </p:grpSpPr>
          <p:sp>
            <p:nvSpPr>
              <p:cNvPr id="2335" name="Google Shape;2335;p3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5" name="Google Shape;2345;p30"/>
            <p:cNvGrpSpPr/>
            <p:nvPr/>
          </p:nvGrpSpPr>
          <p:grpSpPr>
            <a:xfrm>
              <a:off x="7620198" y="2485827"/>
              <a:ext cx="1873697" cy="349174"/>
              <a:chOff x="1772825" y="2295825"/>
              <a:chExt cx="511925" cy="95400"/>
            </a:xfrm>
          </p:grpSpPr>
          <p:sp>
            <p:nvSpPr>
              <p:cNvPr id="2346" name="Google Shape;2346;p30"/>
              <p:cNvSpPr/>
              <p:nvPr/>
            </p:nvSpPr>
            <p:spPr>
              <a:xfrm>
                <a:off x="1772825" y="2295825"/>
                <a:ext cx="511925" cy="95400"/>
              </a:xfrm>
              <a:custGeom>
                <a:avLst/>
                <a:gdLst/>
                <a:ahLst/>
                <a:cxnLst/>
                <a:rect l="l" t="t" r="r" b="b"/>
                <a:pathLst>
                  <a:path w="20477" h="3816" extrusionOk="0">
                    <a:moveTo>
                      <a:pt x="18569" y="267"/>
                    </a:moveTo>
                    <a:cubicBezTo>
                      <a:pt x="19479" y="267"/>
                      <a:pt x="20222" y="1004"/>
                      <a:pt x="20222" y="1913"/>
                    </a:cubicBezTo>
                    <a:cubicBezTo>
                      <a:pt x="20222" y="2823"/>
                      <a:pt x="19479" y="3560"/>
                      <a:pt x="18569" y="3560"/>
                    </a:cubicBezTo>
                    <a:lnTo>
                      <a:pt x="1908" y="3560"/>
                    </a:lnTo>
                    <a:cubicBezTo>
                      <a:pt x="999" y="3560"/>
                      <a:pt x="261" y="2823"/>
                      <a:pt x="261" y="1913"/>
                    </a:cubicBezTo>
                    <a:cubicBezTo>
                      <a:pt x="261" y="1004"/>
                      <a:pt x="999" y="267"/>
                      <a:pt x="1908" y="267"/>
                    </a:cubicBezTo>
                    <a:close/>
                    <a:moveTo>
                      <a:pt x="1908" y="0"/>
                    </a:moveTo>
                    <a:cubicBezTo>
                      <a:pt x="855" y="0"/>
                      <a:pt x="1" y="854"/>
                      <a:pt x="1" y="1908"/>
                    </a:cubicBezTo>
                    <a:cubicBezTo>
                      <a:pt x="1" y="2961"/>
                      <a:pt x="855" y="3815"/>
                      <a:pt x="1908" y="3815"/>
                    </a:cubicBezTo>
                    <a:lnTo>
                      <a:pt x="18569" y="3815"/>
                    </a:lnTo>
                    <a:cubicBezTo>
                      <a:pt x="19623" y="3815"/>
                      <a:pt x="20477" y="2961"/>
                      <a:pt x="20477" y="1908"/>
                    </a:cubicBezTo>
                    <a:cubicBezTo>
                      <a:pt x="20477" y="854"/>
                      <a:pt x="19623" y="0"/>
                      <a:pt x="18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0"/>
              <p:cNvSpPr/>
              <p:nvPr/>
            </p:nvSpPr>
            <p:spPr>
              <a:xfrm>
                <a:off x="1800425" y="2326875"/>
                <a:ext cx="42425" cy="31500"/>
              </a:xfrm>
              <a:custGeom>
                <a:avLst/>
                <a:gdLst/>
                <a:ahLst/>
                <a:cxnLst/>
                <a:rect l="l" t="t" r="r" b="b"/>
                <a:pathLst>
                  <a:path w="1697" h="1260" extrusionOk="0">
                    <a:moveTo>
                      <a:pt x="1552" y="0"/>
                    </a:moveTo>
                    <a:lnTo>
                      <a:pt x="0" y="1043"/>
                    </a:lnTo>
                    <a:lnTo>
                      <a:pt x="139" y="1259"/>
                    </a:lnTo>
                    <a:lnTo>
                      <a:pt x="1697" y="211"/>
                    </a:lnTo>
                    <a:lnTo>
                      <a:pt x="1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0"/>
              <p:cNvSpPr/>
              <p:nvPr/>
            </p:nvSpPr>
            <p:spPr>
              <a:xfrm>
                <a:off x="1800425" y="2326725"/>
                <a:ext cx="42425" cy="31500"/>
              </a:xfrm>
              <a:custGeom>
                <a:avLst/>
                <a:gdLst/>
                <a:ahLst/>
                <a:cxnLst/>
                <a:rect l="l" t="t" r="r" b="b"/>
                <a:pathLst>
                  <a:path w="1697" h="1260" extrusionOk="0">
                    <a:moveTo>
                      <a:pt x="139" y="1"/>
                    </a:moveTo>
                    <a:lnTo>
                      <a:pt x="0" y="217"/>
                    </a:lnTo>
                    <a:lnTo>
                      <a:pt x="1552" y="1259"/>
                    </a:lnTo>
                    <a:lnTo>
                      <a:pt x="1697" y="1043"/>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0"/>
              <p:cNvSpPr/>
              <p:nvPr/>
            </p:nvSpPr>
            <p:spPr>
              <a:xfrm>
                <a:off x="1818425"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0"/>
              <p:cNvSpPr/>
              <p:nvPr/>
            </p:nvSpPr>
            <p:spPr>
              <a:xfrm>
                <a:off x="1863075" y="2326875"/>
                <a:ext cx="42425" cy="31350"/>
              </a:xfrm>
              <a:custGeom>
                <a:avLst/>
                <a:gdLst/>
                <a:ahLst/>
                <a:cxnLst/>
                <a:rect l="l" t="t" r="r" b="b"/>
                <a:pathLst>
                  <a:path w="1697" h="1254" extrusionOk="0">
                    <a:moveTo>
                      <a:pt x="1553" y="0"/>
                    </a:moveTo>
                    <a:lnTo>
                      <a:pt x="0" y="1043"/>
                    </a:lnTo>
                    <a:lnTo>
                      <a:pt x="144" y="1253"/>
                    </a:lnTo>
                    <a:lnTo>
                      <a:pt x="1697" y="211"/>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0"/>
              <p:cNvSpPr/>
              <p:nvPr/>
            </p:nvSpPr>
            <p:spPr>
              <a:xfrm>
                <a:off x="1862925" y="2326875"/>
                <a:ext cx="42450" cy="31350"/>
              </a:xfrm>
              <a:custGeom>
                <a:avLst/>
                <a:gdLst/>
                <a:ahLst/>
                <a:cxnLst/>
                <a:rect l="l" t="t" r="r" b="b"/>
                <a:pathLst>
                  <a:path w="1698" h="1254" extrusionOk="0">
                    <a:moveTo>
                      <a:pt x="145" y="0"/>
                    </a:moveTo>
                    <a:lnTo>
                      <a:pt x="1" y="211"/>
                    </a:lnTo>
                    <a:lnTo>
                      <a:pt x="1553" y="1253"/>
                    </a:lnTo>
                    <a:lnTo>
                      <a:pt x="1697" y="1043"/>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0"/>
              <p:cNvSpPr/>
              <p:nvPr/>
            </p:nvSpPr>
            <p:spPr>
              <a:xfrm>
                <a:off x="1880950" y="2319250"/>
                <a:ext cx="6400" cy="46725"/>
              </a:xfrm>
              <a:custGeom>
                <a:avLst/>
                <a:gdLst/>
                <a:ahLst/>
                <a:cxnLst/>
                <a:rect l="l" t="t" r="r" b="b"/>
                <a:pathLst>
                  <a:path w="256" h="1869" extrusionOk="0">
                    <a:moveTo>
                      <a:pt x="0" y="0"/>
                    </a:moveTo>
                    <a:lnTo>
                      <a:pt x="0" y="1869"/>
                    </a:lnTo>
                    <a:lnTo>
                      <a:pt x="255" y="1869"/>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0"/>
              <p:cNvSpPr/>
              <p:nvPr/>
            </p:nvSpPr>
            <p:spPr>
              <a:xfrm>
                <a:off x="1925725" y="2326725"/>
                <a:ext cx="42425" cy="31500"/>
              </a:xfrm>
              <a:custGeom>
                <a:avLst/>
                <a:gdLst/>
                <a:ahLst/>
                <a:cxnLst/>
                <a:rect l="l" t="t" r="r" b="b"/>
                <a:pathLst>
                  <a:path w="1697" h="1260" extrusionOk="0">
                    <a:moveTo>
                      <a:pt x="1553" y="1"/>
                    </a:moveTo>
                    <a:lnTo>
                      <a:pt x="0" y="1043"/>
                    </a:lnTo>
                    <a:lnTo>
                      <a:pt x="144" y="1259"/>
                    </a:lnTo>
                    <a:lnTo>
                      <a:pt x="1697" y="217"/>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0"/>
              <p:cNvSpPr/>
              <p:nvPr/>
            </p:nvSpPr>
            <p:spPr>
              <a:xfrm>
                <a:off x="1925575" y="2326875"/>
                <a:ext cx="42450" cy="31500"/>
              </a:xfrm>
              <a:custGeom>
                <a:avLst/>
                <a:gdLst/>
                <a:ahLst/>
                <a:cxnLst/>
                <a:rect l="l" t="t" r="r" b="b"/>
                <a:pathLst>
                  <a:path w="1698" h="1260" extrusionOk="0">
                    <a:moveTo>
                      <a:pt x="139" y="0"/>
                    </a:moveTo>
                    <a:lnTo>
                      <a:pt x="1" y="217"/>
                    </a:lnTo>
                    <a:lnTo>
                      <a:pt x="1553" y="1259"/>
                    </a:lnTo>
                    <a:lnTo>
                      <a:pt x="1697" y="1043"/>
                    </a:lnTo>
                    <a:lnTo>
                      <a:pt x="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0"/>
              <p:cNvSpPr/>
              <p:nvPr/>
            </p:nvSpPr>
            <p:spPr>
              <a:xfrm>
                <a:off x="1943600"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6" name="Google Shape;2356;p30"/>
          <p:cNvGrpSpPr/>
          <p:nvPr/>
        </p:nvGrpSpPr>
        <p:grpSpPr>
          <a:xfrm>
            <a:off x="-288967" y="852256"/>
            <a:ext cx="2066310" cy="4676283"/>
            <a:chOff x="-288967" y="852256"/>
            <a:chExt cx="2066310" cy="4676283"/>
          </a:xfrm>
        </p:grpSpPr>
        <p:grpSp>
          <p:nvGrpSpPr>
            <p:cNvPr id="2357" name="Google Shape;2357;p30"/>
            <p:cNvGrpSpPr/>
            <p:nvPr/>
          </p:nvGrpSpPr>
          <p:grpSpPr>
            <a:xfrm rot="-5400000">
              <a:off x="-328218" y="891508"/>
              <a:ext cx="1286280" cy="1207776"/>
              <a:chOff x="2738675" y="2538800"/>
              <a:chExt cx="454275" cy="426550"/>
            </a:xfrm>
          </p:grpSpPr>
          <p:sp>
            <p:nvSpPr>
              <p:cNvPr id="2358" name="Google Shape;2358;p3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0" name="Google Shape;2370;p30"/>
            <p:cNvGrpSpPr/>
            <p:nvPr/>
          </p:nvGrpSpPr>
          <p:grpSpPr>
            <a:xfrm>
              <a:off x="234300" y="4231675"/>
              <a:ext cx="1286291" cy="1296864"/>
              <a:chOff x="5254975" y="-194125"/>
              <a:chExt cx="1286291" cy="1296864"/>
            </a:xfrm>
          </p:grpSpPr>
          <p:sp>
            <p:nvSpPr>
              <p:cNvPr id="2371" name="Google Shape;2371;p30"/>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2" name="Google Shape;2372;p30"/>
              <p:cNvGrpSpPr/>
              <p:nvPr/>
            </p:nvGrpSpPr>
            <p:grpSpPr>
              <a:xfrm>
                <a:off x="5256207" y="-187096"/>
                <a:ext cx="1194991" cy="979137"/>
                <a:chOff x="3398625" y="3024000"/>
                <a:chExt cx="720525" cy="590375"/>
              </a:xfrm>
            </p:grpSpPr>
            <p:sp>
              <p:nvSpPr>
                <p:cNvPr id="2373" name="Google Shape;2373;p30"/>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0"/>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0"/>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0"/>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0"/>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0"/>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0"/>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0"/>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0"/>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0"/>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0"/>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0"/>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0"/>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0"/>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0"/>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0"/>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0"/>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0"/>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0"/>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0"/>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0"/>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0"/>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0"/>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0"/>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0"/>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0"/>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0"/>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0"/>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0"/>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0"/>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0"/>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0"/>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0"/>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0"/>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0"/>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0"/>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0"/>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0"/>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0"/>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0"/>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0"/>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0"/>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0"/>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0"/>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0"/>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0"/>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0"/>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0"/>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0"/>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0"/>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0"/>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0"/>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0"/>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0"/>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0"/>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0"/>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0"/>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0"/>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0"/>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0"/>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0"/>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0"/>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0"/>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0"/>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0"/>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0"/>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0"/>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0"/>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0"/>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0"/>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0"/>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0"/>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0"/>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0"/>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0"/>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0"/>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0"/>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0"/>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0"/>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0"/>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0"/>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0"/>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0"/>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0"/>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0"/>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0"/>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0"/>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0"/>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0"/>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0"/>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0"/>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0"/>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0"/>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0"/>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0"/>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0"/>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0"/>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0"/>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0"/>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0"/>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0"/>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0"/>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0"/>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0"/>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0"/>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8" name="Google Shape;2478;p30"/>
            <p:cNvGrpSpPr/>
            <p:nvPr/>
          </p:nvGrpSpPr>
          <p:grpSpPr>
            <a:xfrm>
              <a:off x="234311" y="2956124"/>
              <a:ext cx="638438" cy="457957"/>
              <a:chOff x="2560975" y="2574850"/>
              <a:chExt cx="265750" cy="190625"/>
            </a:xfrm>
          </p:grpSpPr>
          <p:sp>
            <p:nvSpPr>
              <p:cNvPr id="2479" name="Google Shape;2479;p30"/>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0"/>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0"/>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0"/>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3" name="Google Shape;2483;p30"/>
            <p:cNvGrpSpPr/>
            <p:nvPr/>
          </p:nvGrpSpPr>
          <p:grpSpPr>
            <a:xfrm>
              <a:off x="577854" y="2215622"/>
              <a:ext cx="1199490" cy="541342"/>
              <a:chOff x="2523700" y="2228325"/>
              <a:chExt cx="553500" cy="249800"/>
            </a:xfrm>
          </p:grpSpPr>
          <p:sp>
            <p:nvSpPr>
              <p:cNvPr id="2484" name="Google Shape;2484;p30"/>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0"/>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0"/>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0"/>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0"/>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0"/>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0"/>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0"/>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0"/>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0"/>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0"/>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0"/>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0"/>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0"/>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0"/>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99"/>
        <p:cNvGrpSpPr/>
        <p:nvPr/>
      </p:nvGrpSpPr>
      <p:grpSpPr>
        <a:xfrm>
          <a:off x="0" y="0"/>
          <a:ext cx="0" cy="0"/>
          <a:chOff x="0" y="0"/>
          <a:chExt cx="0" cy="0"/>
        </a:xfrm>
      </p:grpSpPr>
      <p:sp>
        <p:nvSpPr>
          <p:cNvPr id="2500" name="Google Shape;2500;p31"/>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1091125" y="32287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2" name="Google Shape;2502;p31"/>
          <p:cNvGrpSpPr/>
          <p:nvPr/>
        </p:nvGrpSpPr>
        <p:grpSpPr>
          <a:xfrm rot="-9735451">
            <a:off x="8413314" y="529649"/>
            <a:ext cx="410123" cy="333699"/>
            <a:chOff x="1271050" y="2649850"/>
            <a:chExt cx="120475" cy="98025"/>
          </a:xfrm>
        </p:grpSpPr>
        <p:sp>
          <p:nvSpPr>
            <p:cNvPr id="2503" name="Google Shape;2503;p3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31"/>
          <p:cNvGrpSpPr/>
          <p:nvPr/>
        </p:nvGrpSpPr>
        <p:grpSpPr>
          <a:xfrm>
            <a:off x="386710" y="539490"/>
            <a:ext cx="653046" cy="611943"/>
            <a:chOff x="1281300" y="2251475"/>
            <a:chExt cx="280025" cy="262400"/>
          </a:xfrm>
        </p:grpSpPr>
        <p:sp>
          <p:nvSpPr>
            <p:cNvPr id="2507" name="Google Shape;2507;p3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1"/>
          <p:cNvGrpSpPr/>
          <p:nvPr/>
        </p:nvGrpSpPr>
        <p:grpSpPr>
          <a:xfrm>
            <a:off x="-113550" y="1775354"/>
            <a:ext cx="826772" cy="829448"/>
            <a:chOff x="1926550" y="3146625"/>
            <a:chExt cx="301225" cy="302200"/>
          </a:xfrm>
        </p:grpSpPr>
        <p:sp>
          <p:nvSpPr>
            <p:cNvPr id="2513" name="Google Shape;2513;p3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31"/>
          <p:cNvGrpSpPr/>
          <p:nvPr/>
        </p:nvGrpSpPr>
        <p:grpSpPr>
          <a:xfrm>
            <a:off x="8035025" y="3955563"/>
            <a:ext cx="1286291" cy="1296864"/>
            <a:chOff x="5254975" y="-194125"/>
            <a:chExt cx="1286291" cy="1296864"/>
          </a:xfrm>
        </p:grpSpPr>
        <p:sp>
          <p:nvSpPr>
            <p:cNvPr id="2523" name="Google Shape;2523;p3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4" name="Google Shape;2524;p31"/>
            <p:cNvGrpSpPr/>
            <p:nvPr/>
          </p:nvGrpSpPr>
          <p:grpSpPr>
            <a:xfrm>
              <a:off x="5256207" y="-187096"/>
              <a:ext cx="1194991" cy="979137"/>
              <a:chOff x="3398625" y="3024000"/>
              <a:chExt cx="720525" cy="590375"/>
            </a:xfrm>
          </p:grpSpPr>
          <p:sp>
            <p:nvSpPr>
              <p:cNvPr id="2525" name="Google Shape;2525;p3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0" name="Google Shape;2630;p31"/>
          <p:cNvSpPr/>
          <p:nvPr/>
        </p:nvSpPr>
        <p:spPr>
          <a:xfrm>
            <a:off x="4821532" y="4771751"/>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4351757" y="4776573"/>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3877160" y="4776573"/>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33"/>
        <p:cNvGrpSpPr/>
        <p:nvPr/>
      </p:nvGrpSpPr>
      <p:grpSpPr>
        <a:xfrm>
          <a:off x="0" y="0"/>
          <a:ext cx="0" cy="0"/>
          <a:chOff x="0" y="0"/>
          <a:chExt cx="0" cy="0"/>
        </a:xfrm>
      </p:grpSpPr>
      <p:grpSp>
        <p:nvGrpSpPr>
          <p:cNvPr id="2634" name="Google Shape;2634;p32"/>
          <p:cNvGrpSpPr/>
          <p:nvPr/>
        </p:nvGrpSpPr>
        <p:grpSpPr>
          <a:xfrm rot="10800000">
            <a:off x="-236418" y="472833"/>
            <a:ext cx="1286280" cy="1207776"/>
            <a:chOff x="2738675" y="2538800"/>
            <a:chExt cx="454275" cy="426550"/>
          </a:xfrm>
        </p:grpSpPr>
        <p:sp>
          <p:nvSpPr>
            <p:cNvPr id="2635" name="Google Shape;2635;p32"/>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2"/>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2"/>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2"/>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2"/>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2"/>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2"/>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2"/>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2"/>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2"/>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2"/>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2"/>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7" name="Google Shape;2647;p32"/>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2"/>
          <p:cNvSpPr/>
          <p:nvPr/>
        </p:nvSpPr>
        <p:spPr>
          <a:xfrm>
            <a:off x="7060113" y="-18291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9" name="Google Shape;2649;p32"/>
          <p:cNvGrpSpPr/>
          <p:nvPr/>
        </p:nvGrpSpPr>
        <p:grpSpPr>
          <a:xfrm rot="-5400000">
            <a:off x="-412769" y="3286620"/>
            <a:ext cx="1552425" cy="1565185"/>
            <a:chOff x="5254975" y="-194125"/>
            <a:chExt cx="1286291" cy="1296864"/>
          </a:xfrm>
        </p:grpSpPr>
        <p:sp>
          <p:nvSpPr>
            <p:cNvPr id="2650" name="Google Shape;2650;p3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32"/>
            <p:cNvGrpSpPr/>
            <p:nvPr/>
          </p:nvGrpSpPr>
          <p:grpSpPr>
            <a:xfrm>
              <a:off x="5256207" y="-187096"/>
              <a:ext cx="1194991" cy="979137"/>
              <a:chOff x="3398625" y="3024000"/>
              <a:chExt cx="720525" cy="590375"/>
            </a:xfrm>
          </p:grpSpPr>
          <p:sp>
            <p:nvSpPr>
              <p:cNvPr id="2652" name="Google Shape;2652;p3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57" name="Google Shape;2757;p32"/>
          <p:cNvGrpSpPr/>
          <p:nvPr/>
        </p:nvGrpSpPr>
        <p:grpSpPr>
          <a:xfrm rot="778270">
            <a:off x="7771711" y="3868274"/>
            <a:ext cx="1318121" cy="1471437"/>
            <a:chOff x="3390175" y="4223650"/>
            <a:chExt cx="549325" cy="613250"/>
          </a:xfrm>
        </p:grpSpPr>
        <p:sp>
          <p:nvSpPr>
            <p:cNvPr id="2758" name="Google Shape;2758;p32"/>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2"/>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2"/>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8" name="Google Shape;2768;p32"/>
          <p:cNvGrpSpPr/>
          <p:nvPr/>
        </p:nvGrpSpPr>
        <p:grpSpPr>
          <a:xfrm>
            <a:off x="8338311" y="3035849"/>
            <a:ext cx="638438" cy="457957"/>
            <a:chOff x="2560975" y="2574850"/>
            <a:chExt cx="265750" cy="190625"/>
          </a:xfrm>
        </p:grpSpPr>
        <p:sp>
          <p:nvSpPr>
            <p:cNvPr id="2769" name="Google Shape;2769;p32"/>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3" name="Google Shape;2773;p32"/>
          <p:cNvGrpSpPr/>
          <p:nvPr/>
        </p:nvGrpSpPr>
        <p:grpSpPr>
          <a:xfrm>
            <a:off x="1146029" y="192097"/>
            <a:ext cx="1199490" cy="541342"/>
            <a:chOff x="2523700" y="2228325"/>
            <a:chExt cx="553500" cy="249800"/>
          </a:xfrm>
        </p:grpSpPr>
        <p:sp>
          <p:nvSpPr>
            <p:cNvPr id="2774" name="Google Shape;2774;p32"/>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2"/>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2"/>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2"/>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2"/>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2"/>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2"/>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2"/>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2"/>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2"/>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2"/>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2"/>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2"/>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2"/>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2"/>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0"/>
        <p:cNvGrpSpPr/>
        <p:nvPr/>
      </p:nvGrpSpPr>
      <p:grpSpPr>
        <a:xfrm>
          <a:off x="0" y="0"/>
          <a:ext cx="0" cy="0"/>
          <a:chOff x="0" y="0"/>
          <a:chExt cx="0" cy="0"/>
        </a:xfrm>
      </p:grpSpPr>
      <p:sp>
        <p:nvSpPr>
          <p:cNvPr id="141" name="Google Shape;141;p3"/>
          <p:cNvSpPr txBox="1">
            <a:spLocks noGrp="1"/>
          </p:cNvSpPr>
          <p:nvPr>
            <p:ph type="title"/>
          </p:nvPr>
        </p:nvSpPr>
        <p:spPr>
          <a:xfrm>
            <a:off x="4984000" y="2425950"/>
            <a:ext cx="3447000" cy="1511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2" name="Google Shape;142;p3"/>
          <p:cNvSpPr txBox="1">
            <a:spLocks noGrp="1"/>
          </p:cNvSpPr>
          <p:nvPr>
            <p:ph type="title" idx="2" hasCustomPrompt="1"/>
          </p:nvPr>
        </p:nvSpPr>
        <p:spPr>
          <a:xfrm>
            <a:off x="6841375" y="1206150"/>
            <a:ext cx="1589400" cy="1219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82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143" name="Google Shape;143;p3"/>
          <p:cNvGrpSpPr/>
          <p:nvPr/>
        </p:nvGrpSpPr>
        <p:grpSpPr>
          <a:xfrm>
            <a:off x="-1666101" y="-772157"/>
            <a:ext cx="6906217" cy="6132458"/>
            <a:chOff x="-1666101" y="-772157"/>
            <a:chExt cx="6906217" cy="6132458"/>
          </a:xfrm>
        </p:grpSpPr>
        <p:sp>
          <p:nvSpPr>
            <p:cNvPr id="144" name="Google Shape;144;p3"/>
            <p:cNvSpPr/>
            <p:nvPr/>
          </p:nvSpPr>
          <p:spPr>
            <a:xfrm rot="6282900" flipH="1">
              <a:off x="-136555" y="-343754"/>
              <a:ext cx="3847123" cy="613006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rot="-928434">
              <a:off x="1551539" y="-633102"/>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3"/>
          <p:cNvGrpSpPr/>
          <p:nvPr/>
        </p:nvGrpSpPr>
        <p:grpSpPr>
          <a:xfrm>
            <a:off x="364175" y="4517094"/>
            <a:ext cx="957233" cy="960331"/>
            <a:chOff x="1926550" y="3146625"/>
            <a:chExt cx="301225" cy="302200"/>
          </a:xfrm>
        </p:grpSpPr>
        <p:sp>
          <p:nvSpPr>
            <p:cNvPr id="147" name="Google Shape;147;p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6"/>
        <p:cNvGrpSpPr/>
        <p:nvPr/>
      </p:nvGrpSpPr>
      <p:grpSpPr>
        <a:xfrm>
          <a:off x="0" y="0"/>
          <a:ext cx="0" cy="0"/>
          <a:chOff x="0" y="0"/>
          <a:chExt cx="0" cy="0"/>
        </a:xfrm>
      </p:grpSpPr>
      <p:sp>
        <p:nvSpPr>
          <p:cNvPr id="157" name="Google Shape;15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8" name="Google Shape;158;p4"/>
          <p:cNvSpPr txBox="1">
            <a:spLocks noGrp="1"/>
          </p:cNvSpPr>
          <p:nvPr>
            <p:ph type="body" idx="1"/>
          </p:nvPr>
        </p:nvSpPr>
        <p:spPr>
          <a:xfrm>
            <a:off x="720000" y="1090800"/>
            <a:ext cx="7704000" cy="3774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159" name="Google Shape;159;p4"/>
          <p:cNvGrpSpPr/>
          <p:nvPr/>
        </p:nvGrpSpPr>
        <p:grpSpPr>
          <a:xfrm>
            <a:off x="-349963" y="3389947"/>
            <a:ext cx="653056" cy="655170"/>
            <a:chOff x="1926550" y="3146625"/>
            <a:chExt cx="301225" cy="302200"/>
          </a:xfrm>
        </p:grpSpPr>
        <p:sp>
          <p:nvSpPr>
            <p:cNvPr id="160" name="Google Shape;160;p4"/>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4"/>
          <p:cNvGrpSpPr/>
          <p:nvPr/>
        </p:nvGrpSpPr>
        <p:grpSpPr>
          <a:xfrm rot="3709545">
            <a:off x="8547223" y="3790251"/>
            <a:ext cx="1124591" cy="1133835"/>
            <a:chOff x="5254975" y="-194125"/>
            <a:chExt cx="1286291" cy="1296864"/>
          </a:xfrm>
        </p:grpSpPr>
        <p:sp>
          <p:nvSpPr>
            <p:cNvPr id="170" name="Google Shape;170;p4"/>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4"/>
            <p:cNvGrpSpPr/>
            <p:nvPr/>
          </p:nvGrpSpPr>
          <p:grpSpPr>
            <a:xfrm>
              <a:off x="5256207" y="-187096"/>
              <a:ext cx="1194991" cy="979137"/>
              <a:chOff x="3398625" y="3024000"/>
              <a:chExt cx="720525" cy="590375"/>
            </a:xfrm>
          </p:grpSpPr>
          <p:sp>
            <p:nvSpPr>
              <p:cNvPr id="172" name="Google Shape;172;p4"/>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7" name="Google Shape;277;p4"/>
          <p:cNvSpPr/>
          <p:nvPr/>
        </p:nvSpPr>
        <p:spPr>
          <a:xfrm rot="2700000">
            <a:off x="8666488" y="639625"/>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98"/>
        <p:cNvGrpSpPr/>
        <p:nvPr/>
      </p:nvGrpSpPr>
      <p:grpSpPr>
        <a:xfrm>
          <a:off x="0" y="0"/>
          <a:ext cx="0" cy="0"/>
          <a:chOff x="0" y="0"/>
          <a:chExt cx="0" cy="0"/>
        </a:xfrm>
      </p:grpSpPr>
      <p:grpSp>
        <p:nvGrpSpPr>
          <p:cNvPr id="699" name="Google Shape;699;p9"/>
          <p:cNvGrpSpPr/>
          <p:nvPr/>
        </p:nvGrpSpPr>
        <p:grpSpPr>
          <a:xfrm>
            <a:off x="-630078" y="-939025"/>
            <a:ext cx="10775676" cy="7222004"/>
            <a:chOff x="-630078" y="-939025"/>
            <a:chExt cx="10775676" cy="7222004"/>
          </a:xfrm>
        </p:grpSpPr>
        <p:sp>
          <p:nvSpPr>
            <p:cNvPr id="700" name="Google Shape;700;p9"/>
            <p:cNvSpPr/>
            <p:nvPr/>
          </p:nvSpPr>
          <p:spPr>
            <a:xfrm>
              <a:off x="-630075" y="-939025"/>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9"/>
            <p:cNvGrpSpPr/>
            <p:nvPr/>
          </p:nvGrpSpPr>
          <p:grpSpPr>
            <a:xfrm>
              <a:off x="7221832" y="918487"/>
              <a:ext cx="2923767" cy="5364491"/>
              <a:chOff x="7221832" y="918487"/>
              <a:chExt cx="2923767" cy="5364491"/>
            </a:xfrm>
          </p:grpSpPr>
          <p:sp>
            <p:nvSpPr>
              <p:cNvPr id="702" name="Google Shape;702;p9"/>
              <p:cNvSpPr/>
              <p:nvPr/>
            </p:nvSpPr>
            <p:spPr>
              <a:xfrm rot="874579" flipH="1">
                <a:off x="7615733" y="2665495"/>
                <a:ext cx="2135965" cy="3403478"/>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9"/>
              <p:cNvGrpSpPr/>
              <p:nvPr/>
            </p:nvGrpSpPr>
            <p:grpSpPr>
              <a:xfrm rot="-4096985">
                <a:off x="8133527" y="1156676"/>
                <a:ext cx="1621070" cy="1634394"/>
                <a:chOff x="7221825" y="539500"/>
                <a:chExt cx="775575" cy="781950"/>
              </a:xfrm>
            </p:grpSpPr>
            <p:sp>
              <p:nvSpPr>
                <p:cNvPr id="704" name="Google Shape;704;p9"/>
                <p:cNvSpPr/>
                <p:nvPr/>
              </p:nvSpPr>
              <p:spPr>
                <a:xfrm>
                  <a:off x="7221825" y="539500"/>
                  <a:ext cx="775575" cy="78195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5" name="Google Shape;705;p9"/>
                <p:cNvGrpSpPr/>
                <p:nvPr/>
              </p:nvGrpSpPr>
              <p:grpSpPr>
                <a:xfrm>
                  <a:off x="7222525" y="543700"/>
                  <a:ext cx="720525" cy="590375"/>
                  <a:chOff x="3398625" y="3024000"/>
                  <a:chExt cx="720525" cy="590375"/>
                </a:xfrm>
              </p:grpSpPr>
              <p:sp>
                <p:nvSpPr>
                  <p:cNvPr id="706" name="Google Shape;706;p9"/>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9"/>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9"/>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9"/>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9"/>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9"/>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9"/>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9"/>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9"/>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9"/>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9"/>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9"/>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9"/>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9"/>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9"/>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9"/>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9"/>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9"/>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9"/>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9"/>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9"/>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9"/>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9"/>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9"/>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9"/>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9"/>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9"/>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9"/>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9"/>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9"/>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9"/>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1" name="Google Shape;811;p9"/>
              <p:cNvGrpSpPr/>
              <p:nvPr/>
            </p:nvGrpSpPr>
            <p:grpSpPr>
              <a:xfrm rot="778270">
                <a:off x="7694748" y="3962186"/>
                <a:ext cx="1318121" cy="1471437"/>
                <a:chOff x="3390175" y="4223650"/>
                <a:chExt cx="549325" cy="613250"/>
              </a:xfrm>
            </p:grpSpPr>
            <p:sp>
              <p:nvSpPr>
                <p:cNvPr id="812" name="Google Shape;812;p9"/>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9"/>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9"/>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9"/>
              <p:cNvGrpSpPr/>
              <p:nvPr/>
            </p:nvGrpSpPr>
            <p:grpSpPr>
              <a:xfrm>
                <a:off x="7963504" y="2937049"/>
                <a:ext cx="1038623" cy="768672"/>
                <a:chOff x="4134800" y="4361300"/>
                <a:chExt cx="662725" cy="490475"/>
              </a:xfrm>
            </p:grpSpPr>
            <p:sp>
              <p:nvSpPr>
                <p:cNvPr id="823" name="Google Shape;823;p9"/>
                <p:cNvSpPr/>
                <p:nvPr/>
              </p:nvSpPr>
              <p:spPr>
                <a:xfrm>
                  <a:off x="4468850" y="4392775"/>
                  <a:ext cx="153600" cy="165250"/>
                </a:xfrm>
                <a:custGeom>
                  <a:avLst/>
                  <a:gdLst/>
                  <a:ahLst/>
                  <a:cxnLst/>
                  <a:rect l="l" t="t" r="r" b="b"/>
                  <a:pathLst>
                    <a:path w="6144" h="6610" extrusionOk="0">
                      <a:moveTo>
                        <a:pt x="1653" y="0"/>
                      </a:moveTo>
                      <a:lnTo>
                        <a:pt x="1" y="3305"/>
                      </a:lnTo>
                      <a:cubicBezTo>
                        <a:pt x="1204" y="4031"/>
                        <a:pt x="2163" y="5173"/>
                        <a:pt x="2645" y="6609"/>
                      </a:cubicBezTo>
                      <a:lnTo>
                        <a:pt x="6144" y="5439"/>
                      </a:lnTo>
                      <a:cubicBezTo>
                        <a:pt x="5340" y="3033"/>
                        <a:pt x="3699" y="1148"/>
                        <a:pt x="1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a:off x="4531650" y="4528750"/>
                  <a:ext cx="110900" cy="176200"/>
                </a:xfrm>
                <a:custGeom>
                  <a:avLst/>
                  <a:gdLst/>
                  <a:ahLst/>
                  <a:cxnLst/>
                  <a:rect l="l" t="t" r="r" b="b"/>
                  <a:pathLst>
                    <a:path w="4436" h="7048" extrusionOk="0">
                      <a:moveTo>
                        <a:pt x="3632" y="0"/>
                      </a:moveTo>
                      <a:lnTo>
                        <a:pt x="128" y="1170"/>
                      </a:lnTo>
                      <a:cubicBezTo>
                        <a:pt x="616" y="2606"/>
                        <a:pt x="527" y="4098"/>
                        <a:pt x="0" y="5401"/>
                      </a:cubicBezTo>
                      <a:lnTo>
                        <a:pt x="3305" y="7047"/>
                      </a:lnTo>
                      <a:cubicBezTo>
                        <a:pt x="4247" y="4902"/>
                        <a:pt x="4436" y="2407"/>
                        <a:pt x="3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9"/>
                <p:cNvSpPr/>
                <p:nvPr/>
              </p:nvSpPr>
              <p:spPr>
                <a:xfrm>
                  <a:off x="4328725" y="4361300"/>
                  <a:ext cx="181325" cy="114250"/>
                </a:xfrm>
                <a:custGeom>
                  <a:avLst/>
                  <a:gdLst/>
                  <a:ahLst/>
                  <a:cxnLst/>
                  <a:rect l="l" t="t" r="r" b="b"/>
                  <a:pathLst>
                    <a:path w="7253" h="4570" extrusionOk="0">
                      <a:moveTo>
                        <a:pt x="2458" y="0"/>
                      </a:moveTo>
                      <a:cubicBezTo>
                        <a:pt x="1644" y="0"/>
                        <a:pt x="819" y="103"/>
                        <a:pt x="0" y="317"/>
                      </a:cubicBezTo>
                      <a:lnTo>
                        <a:pt x="1170" y="3826"/>
                      </a:lnTo>
                      <a:cubicBezTo>
                        <a:pt x="1596" y="3736"/>
                        <a:pt x="2022" y="3692"/>
                        <a:pt x="2443" y="3692"/>
                      </a:cubicBezTo>
                      <a:cubicBezTo>
                        <a:pt x="3568" y="3692"/>
                        <a:pt x="4656" y="4004"/>
                        <a:pt x="5600" y="4569"/>
                      </a:cubicBezTo>
                      <a:lnTo>
                        <a:pt x="7252" y="1265"/>
                      </a:lnTo>
                      <a:cubicBezTo>
                        <a:pt x="5809" y="447"/>
                        <a:pt x="4158" y="0"/>
                        <a:pt x="2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9"/>
                <p:cNvSpPr/>
                <p:nvPr/>
              </p:nvSpPr>
              <p:spPr>
                <a:xfrm>
                  <a:off x="4134800" y="4368925"/>
                  <a:ext cx="223175" cy="315100"/>
                </a:xfrm>
                <a:custGeom>
                  <a:avLst/>
                  <a:gdLst/>
                  <a:ahLst/>
                  <a:cxnLst/>
                  <a:rect l="l" t="t" r="r" b="b"/>
                  <a:pathLst>
                    <a:path w="8927" h="12604" extrusionOk="0">
                      <a:moveTo>
                        <a:pt x="7757" y="0"/>
                      </a:moveTo>
                      <a:cubicBezTo>
                        <a:pt x="7535" y="56"/>
                        <a:pt x="7319" y="122"/>
                        <a:pt x="7103" y="195"/>
                      </a:cubicBezTo>
                      <a:cubicBezTo>
                        <a:pt x="4702" y="1010"/>
                        <a:pt x="2817" y="2651"/>
                        <a:pt x="1664" y="4697"/>
                      </a:cubicBezTo>
                      <a:cubicBezTo>
                        <a:pt x="355" y="7025"/>
                        <a:pt x="0" y="9870"/>
                        <a:pt x="910" y="12603"/>
                      </a:cubicBezTo>
                      <a:lnTo>
                        <a:pt x="4408" y="11433"/>
                      </a:lnTo>
                      <a:cubicBezTo>
                        <a:pt x="3820" y="9665"/>
                        <a:pt x="4087" y="7818"/>
                        <a:pt x="4974" y="6343"/>
                      </a:cubicBezTo>
                      <a:cubicBezTo>
                        <a:pt x="5700" y="5135"/>
                        <a:pt x="6837" y="4175"/>
                        <a:pt x="8267" y="3699"/>
                      </a:cubicBezTo>
                      <a:cubicBezTo>
                        <a:pt x="8489" y="3621"/>
                        <a:pt x="8705" y="3566"/>
                        <a:pt x="8927" y="3516"/>
                      </a:cubicBezTo>
                      <a:lnTo>
                        <a:pt x="7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a:off x="4157525" y="4654875"/>
                  <a:ext cx="456900" cy="196900"/>
                </a:xfrm>
                <a:custGeom>
                  <a:avLst/>
                  <a:gdLst/>
                  <a:ahLst/>
                  <a:cxnLst/>
                  <a:rect l="l" t="t" r="r" b="b"/>
                  <a:pathLst>
                    <a:path w="18276" h="7876" extrusionOk="0">
                      <a:moveTo>
                        <a:pt x="3499" y="1"/>
                      </a:moveTo>
                      <a:lnTo>
                        <a:pt x="1" y="1171"/>
                      </a:lnTo>
                      <a:cubicBezTo>
                        <a:pt x="915" y="3904"/>
                        <a:pt x="2911" y="5967"/>
                        <a:pt x="5357" y="7042"/>
                      </a:cubicBezTo>
                      <a:cubicBezTo>
                        <a:pt x="6589" y="7583"/>
                        <a:pt x="7935" y="7875"/>
                        <a:pt x="9312" y="7875"/>
                      </a:cubicBezTo>
                      <a:cubicBezTo>
                        <a:pt x="10338" y="7875"/>
                        <a:pt x="11382" y="7713"/>
                        <a:pt x="12409" y="7369"/>
                      </a:cubicBezTo>
                      <a:cubicBezTo>
                        <a:pt x="12620" y="7297"/>
                        <a:pt x="12836" y="7214"/>
                        <a:pt x="13041" y="7131"/>
                      </a:cubicBezTo>
                      <a:cubicBezTo>
                        <a:pt x="15459" y="6133"/>
                        <a:pt x="17283" y="4265"/>
                        <a:pt x="18275" y="2013"/>
                      </a:cubicBezTo>
                      <a:lnTo>
                        <a:pt x="14971" y="367"/>
                      </a:lnTo>
                      <a:cubicBezTo>
                        <a:pt x="14405" y="1764"/>
                        <a:pt x="13318" y="2951"/>
                        <a:pt x="11871" y="3621"/>
                      </a:cubicBezTo>
                      <a:cubicBezTo>
                        <a:pt x="11672" y="3721"/>
                        <a:pt x="11455" y="3804"/>
                        <a:pt x="11245" y="3871"/>
                      </a:cubicBezTo>
                      <a:cubicBezTo>
                        <a:pt x="10601" y="4087"/>
                        <a:pt x="9947" y="4190"/>
                        <a:pt x="9303" y="4190"/>
                      </a:cubicBezTo>
                      <a:cubicBezTo>
                        <a:pt x="8510" y="4190"/>
                        <a:pt x="7733" y="4034"/>
                        <a:pt x="7014" y="3743"/>
                      </a:cubicBezTo>
                      <a:cubicBezTo>
                        <a:pt x="5406" y="3084"/>
                        <a:pt x="4092" y="1770"/>
                        <a:pt x="3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a:off x="4700475" y="4418975"/>
                  <a:ext cx="97050" cy="10825"/>
                </a:xfrm>
                <a:custGeom>
                  <a:avLst/>
                  <a:gdLst/>
                  <a:ahLst/>
                  <a:cxnLst/>
                  <a:rect l="l" t="t" r="r" b="b"/>
                  <a:pathLst>
                    <a:path w="3882" h="433" extrusionOk="0">
                      <a:moveTo>
                        <a:pt x="0" y="0"/>
                      </a:moveTo>
                      <a:lnTo>
                        <a:pt x="0" y="432"/>
                      </a:lnTo>
                      <a:lnTo>
                        <a:pt x="3882" y="432"/>
                      </a:lnTo>
                      <a:lnTo>
                        <a:pt x="3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9"/>
                <p:cNvSpPr/>
                <p:nvPr/>
              </p:nvSpPr>
              <p:spPr>
                <a:xfrm>
                  <a:off x="4700475" y="4441825"/>
                  <a:ext cx="97050" cy="10850"/>
                </a:xfrm>
                <a:custGeom>
                  <a:avLst/>
                  <a:gdLst/>
                  <a:ahLst/>
                  <a:cxnLst/>
                  <a:rect l="l" t="t" r="r" b="b"/>
                  <a:pathLst>
                    <a:path w="3882" h="434" extrusionOk="0">
                      <a:moveTo>
                        <a:pt x="0" y="1"/>
                      </a:moveTo>
                      <a:lnTo>
                        <a:pt x="0" y="433"/>
                      </a:lnTo>
                      <a:lnTo>
                        <a:pt x="3882" y="433"/>
                      </a:lnTo>
                      <a:lnTo>
                        <a:pt x="3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9"/>
                <p:cNvSpPr/>
                <p:nvPr/>
              </p:nvSpPr>
              <p:spPr>
                <a:xfrm>
                  <a:off x="4700475" y="4464575"/>
                  <a:ext cx="61000" cy="10825"/>
                </a:xfrm>
                <a:custGeom>
                  <a:avLst/>
                  <a:gdLst/>
                  <a:ahLst/>
                  <a:cxnLst/>
                  <a:rect l="l" t="t" r="r" b="b"/>
                  <a:pathLst>
                    <a:path w="2440" h="433" extrusionOk="0">
                      <a:moveTo>
                        <a:pt x="0" y="0"/>
                      </a:moveTo>
                      <a:lnTo>
                        <a:pt x="0" y="433"/>
                      </a:lnTo>
                      <a:lnTo>
                        <a:pt x="2440" y="433"/>
                      </a:lnTo>
                      <a:lnTo>
                        <a:pt x="2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9"/>
                <p:cNvSpPr/>
                <p:nvPr/>
              </p:nvSpPr>
              <p:spPr>
                <a:xfrm>
                  <a:off x="4569200" y="4418975"/>
                  <a:ext cx="107175" cy="89975"/>
                </a:xfrm>
                <a:custGeom>
                  <a:avLst/>
                  <a:gdLst/>
                  <a:ahLst/>
                  <a:cxnLst/>
                  <a:rect l="l" t="t" r="r" b="b"/>
                  <a:pathLst>
                    <a:path w="4287" h="3599" extrusionOk="0">
                      <a:moveTo>
                        <a:pt x="3294" y="0"/>
                      </a:moveTo>
                      <a:lnTo>
                        <a:pt x="1" y="3305"/>
                      </a:lnTo>
                      <a:lnTo>
                        <a:pt x="300" y="3598"/>
                      </a:lnTo>
                      <a:lnTo>
                        <a:pt x="3472" y="432"/>
                      </a:lnTo>
                      <a:lnTo>
                        <a:pt x="4287" y="432"/>
                      </a:lnTo>
                      <a:lnTo>
                        <a:pt x="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2" name="Google Shape;832;p9"/>
            <p:cNvGrpSpPr/>
            <p:nvPr/>
          </p:nvGrpSpPr>
          <p:grpSpPr>
            <a:xfrm>
              <a:off x="-630078" y="320669"/>
              <a:ext cx="2765628" cy="3006407"/>
              <a:chOff x="-630078" y="320669"/>
              <a:chExt cx="2765628" cy="3006407"/>
            </a:xfrm>
          </p:grpSpPr>
          <p:grpSp>
            <p:nvGrpSpPr>
              <p:cNvPr id="833" name="Google Shape;833;p9"/>
              <p:cNvGrpSpPr/>
              <p:nvPr/>
            </p:nvGrpSpPr>
            <p:grpSpPr>
              <a:xfrm rot="-5400000">
                <a:off x="-682586" y="2151072"/>
                <a:ext cx="1228511" cy="1123495"/>
                <a:chOff x="1771025" y="3883888"/>
                <a:chExt cx="507775" cy="464350"/>
              </a:xfrm>
            </p:grpSpPr>
            <p:sp>
              <p:nvSpPr>
                <p:cNvPr id="834" name="Google Shape;834;p9"/>
                <p:cNvSpPr/>
                <p:nvPr/>
              </p:nvSpPr>
              <p:spPr>
                <a:xfrm>
                  <a:off x="1771025" y="3883888"/>
                  <a:ext cx="507775" cy="46435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9"/>
                <p:cNvGrpSpPr/>
                <p:nvPr/>
              </p:nvGrpSpPr>
              <p:grpSpPr>
                <a:xfrm>
                  <a:off x="2014700" y="3887263"/>
                  <a:ext cx="243025" cy="440700"/>
                  <a:chOff x="4635175" y="3032900"/>
                  <a:chExt cx="243025" cy="440700"/>
                </a:xfrm>
              </p:grpSpPr>
              <p:sp>
                <p:nvSpPr>
                  <p:cNvPr id="836" name="Google Shape;836;p9"/>
                  <p:cNvSpPr/>
                  <p:nvPr/>
                </p:nvSpPr>
                <p:spPr>
                  <a:xfrm>
                    <a:off x="4695075" y="3040275"/>
                    <a:ext cx="183125" cy="391975"/>
                  </a:xfrm>
                  <a:custGeom>
                    <a:avLst/>
                    <a:gdLst/>
                    <a:ahLst/>
                    <a:cxnLst/>
                    <a:rect l="l" t="t" r="r" b="b"/>
                    <a:pathLst>
                      <a:path w="7325" h="15679" extrusionOk="0">
                        <a:moveTo>
                          <a:pt x="7064" y="9361"/>
                        </a:moveTo>
                        <a:cubicBezTo>
                          <a:pt x="7081" y="9395"/>
                          <a:pt x="7103" y="9417"/>
                          <a:pt x="7103" y="9444"/>
                        </a:cubicBezTo>
                        <a:cubicBezTo>
                          <a:pt x="7103" y="9453"/>
                          <a:pt x="7089" y="9472"/>
                          <a:pt x="7070" y="9472"/>
                        </a:cubicBezTo>
                        <a:cubicBezTo>
                          <a:pt x="7065" y="9472"/>
                          <a:pt x="7059" y="9470"/>
                          <a:pt x="7053" y="9467"/>
                        </a:cubicBezTo>
                        <a:cubicBezTo>
                          <a:pt x="7042" y="9456"/>
                          <a:pt x="7031" y="9439"/>
                          <a:pt x="7031" y="9422"/>
                        </a:cubicBezTo>
                        <a:cubicBezTo>
                          <a:pt x="7036" y="9400"/>
                          <a:pt x="7053" y="9389"/>
                          <a:pt x="7064" y="9361"/>
                        </a:cubicBezTo>
                        <a:close/>
                        <a:moveTo>
                          <a:pt x="5301" y="10420"/>
                        </a:moveTo>
                        <a:lnTo>
                          <a:pt x="5301" y="10420"/>
                        </a:lnTo>
                        <a:cubicBezTo>
                          <a:pt x="5306" y="10426"/>
                          <a:pt x="5312" y="10426"/>
                          <a:pt x="5312" y="10437"/>
                        </a:cubicBezTo>
                        <a:lnTo>
                          <a:pt x="5301" y="10420"/>
                        </a:lnTo>
                        <a:close/>
                        <a:moveTo>
                          <a:pt x="192" y="0"/>
                        </a:moveTo>
                        <a:cubicBezTo>
                          <a:pt x="188" y="0"/>
                          <a:pt x="183" y="1"/>
                          <a:pt x="178" y="2"/>
                        </a:cubicBezTo>
                        <a:cubicBezTo>
                          <a:pt x="67" y="41"/>
                          <a:pt x="144" y="130"/>
                          <a:pt x="128" y="185"/>
                        </a:cubicBezTo>
                        <a:cubicBezTo>
                          <a:pt x="111" y="246"/>
                          <a:pt x="122" y="296"/>
                          <a:pt x="61" y="357"/>
                        </a:cubicBezTo>
                        <a:cubicBezTo>
                          <a:pt x="0" y="412"/>
                          <a:pt x="0" y="523"/>
                          <a:pt x="56" y="640"/>
                        </a:cubicBezTo>
                        <a:cubicBezTo>
                          <a:pt x="130" y="805"/>
                          <a:pt x="239" y="828"/>
                          <a:pt x="358" y="828"/>
                        </a:cubicBezTo>
                        <a:cubicBezTo>
                          <a:pt x="402" y="828"/>
                          <a:pt x="447" y="824"/>
                          <a:pt x="492" y="824"/>
                        </a:cubicBezTo>
                        <a:cubicBezTo>
                          <a:pt x="517" y="824"/>
                          <a:pt x="541" y="825"/>
                          <a:pt x="566" y="828"/>
                        </a:cubicBezTo>
                        <a:cubicBezTo>
                          <a:pt x="588" y="850"/>
                          <a:pt x="610" y="873"/>
                          <a:pt x="638" y="884"/>
                        </a:cubicBezTo>
                        <a:cubicBezTo>
                          <a:pt x="708" y="1042"/>
                          <a:pt x="727" y="1259"/>
                          <a:pt x="931" y="1259"/>
                        </a:cubicBezTo>
                        <a:cubicBezTo>
                          <a:pt x="970" y="1259"/>
                          <a:pt x="1016" y="1251"/>
                          <a:pt x="1070" y="1233"/>
                        </a:cubicBezTo>
                        <a:cubicBezTo>
                          <a:pt x="1126" y="1211"/>
                          <a:pt x="1203" y="1239"/>
                          <a:pt x="1281" y="1194"/>
                        </a:cubicBezTo>
                        <a:cubicBezTo>
                          <a:pt x="1295" y="1187"/>
                          <a:pt x="1311" y="1184"/>
                          <a:pt x="1328" y="1184"/>
                        </a:cubicBezTo>
                        <a:cubicBezTo>
                          <a:pt x="1405" y="1184"/>
                          <a:pt x="1497" y="1246"/>
                          <a:pt x="1469" y="1277"/>
                        </a:cubicBezTo>
                        <a:cubicBezTo>
                          <a:pt x="1314" y="1438"/>
                          <a:pt x="1486" y="1427"/>
                          <a:pt x="1542" y="1488"/>
                        </a:cubicBezTo>
                        <a:cubicBezTo>
                          <a:pt x="1564" y="1516"/>
                          <a:pt x="1702" y="1516"/>
                          <a:pt x="1608" y="1604"/>
                        </a:cubicBezTo>
                        <a:cubicBezTo>
                          <a:pt x="1544" y="1583"/>
                          <a:pt x="1503" y="1570"/>
                          <a:pt x="1476" y="1570"/>
                        </a:cubicBezTo>
                        <a:cubicBezTo>
                          <a:pt x="1425" y="1570"/>
                          <a:pt x="1421" y="1615"/>
                          <a:pt x="1403" y="1738"/>
                        </a:cubicBezTo>
                        <a:cubicBezTo>
                          <a:pt x="1392" y="1826"/>
                          <a:pt x="1347" y="1937"/>
                          <a:pt x="1458" y="1954"/>
                        </a:cubicBezTo>
                        <a:cubicBezTo>
                          <a:pt x="1464" y="1954"/>
                          <a:pt x="1469" y="1955"/>
                          <a:pt x="1473" y="1955"/>
                        </a:cubicBezTo>
                        <a:cubicBezTo>
                          <a:pt x="1568" y="1955"/>
                          <a:pt x="1608" y="1855"/>
                          <a:pt x="1608" y="1760"/>
                        </a:cubicBezTo>
                        <a:cubicBezTo>
                          <a:pt x="1608" y="1715"/>
                          <a:pt x="1619" y="1688"/>
                          <a:pt x="1664" y="1682"/>
                        </a:cubicBezTo>
                        <a:cubicBezTo>
                          <a:pt x="1680" y="1711"/>
                          <a:pt x="1704" y="1716"/>
                          <a:pt x="1730" y="1716"/>
                        </a:cubicBezTo>
                        <a:cubicBezTo>
                          <a:pt x="1744" y="1716"/>
                          <a:pt x="1759" y="1714"/>
                          <a:pt x="1773" y="1714"/>
                        </a:cubicBezTo>
                        <a:cubicBezTo>
                          <a:pt x="1794" y="1714"/>
                          <a:pt x="1813" y="1717"/>
                          <a:pt x="1830" y="1732"/>
                        </a:cubicBezTo>
                        <a:cubicBezTo>
                          <a:pt x="1882" y="1770"/>
                          <a:pt x="1934" y="1798"/>
                          <a:pt x="1989" y="1798"/>
                        </a:cubicBezTo>
                        <a:cubicBezTo>
                          <a:pt x="2022" y="1798"/>
                          <a:pt x="2055" y="1788"/>
                          <a:pt x="2090" y="1765"/>
                        </a:cubicBezTo>
                        <a:cubicBezTo>
                          <a:pt x="2224" y="1682"/>
                          <a:pt x="2090" y="1577"/>
                          <a:pt x="2107" y="1488"/>
                        </a:cubicBezTo>
                        <a:cubicBezTo>
                          <a:pt x="2130" y="1477"/>
                          <a:pt x="2151" y="1472"/>
                          <a:pt x="2172" y="1472"/>
                        </a:cubicBezTo>
                        <a:cubicBezTo>
                          <a:pt x="2212" y="1472"/>
                          <a:pt x="2248" y="1488"/>
                          <a:pt x="2284" y="1499"/>
                        </a:cubicBezTo>
                        <a:cubicBezTo>
                          <a:pt x="2368" y="1538"/>
                          <a:pt x="2467" y="1543"/>
                          <a:pt x="2467" y="1682"/>
                        </a:cubicBezTo>
                        <a:cubicBezTo>
                          <a:pt x="2467" y="1804"/>
                          <a:pt x="2395" y="1793"/>
                          <a:pt x="2318" y="1815"/>
                        </a:cubicBezTo>
                        <a:cubicBezTo>
                          <a:pt x="2235" y="1832"/>
                          <a:pt x="2207" y="1909"/>
                          <a:pt x="2251" y="1982"/>
                        </a:cubicBezTo>
                        <a:cubicBezTo>
                          <a:pt x="2307" y="2070"/>
                          <a:pt x="2418" y="2065"/>
                          <a:pt x="2506" y="2076"/>
                        </a:cubicBezTo>
                        <a:cubicBezTo>
                          <a:pt x="2506" y="2109"/>
                          <a:pt x="2567" y="2137"/>
                          <a:pt x="2523" y="2187"/>
                        </a:cubicBezTo>
                        <a:lnTo>
                          <a:pt x="2512" y="2187"/>
                        </a:lnTo>
                        <a:cubicBezTo>
                          <a:pt x="2412" y="2220"/>
                          <a:pt x="2467" y="2264"/>
                          <a:pt x="2506" y="2303"/>
                        </a:cubicBezTo>
                        <a:cubicBezTo>
                          <a:pt x="2484" y="2403"/>
                          <a:pt x="2578" y="2375"/>
                          <a:pt x="2617" y="2397"/>
                        </a:cubicBezTo>
                        <a:cubicBezTo>
                          <a:pt x="2637" y="2488"/>
                          <a:pt x="2662" y="2601"/>
                          <a:pt x="2765" y="2601"/>
                        </a:cubicBezTo>
                        <a:cubicBezTo>
                          <a:pt x="2776" y="2601"/>
                          <a:pt x="2788" y="2600"/>
                          <a:pt x="2800" y="2597"/>
                        </a:cubicBezTo>
                        <a:cubicBezTo>
                          <a:pt x="2922" y="2569"/>
                          <a:pt x="2772" y="2464"/>
                          <a:pt x="2817" y="2403"/>
                        </a:cubicBezTo>
                        <a:lnTo>
                          <a:pt x="2817" y="2403"/>
                        </a:lnTo>
                        <a:cubicBezTo>
                          <a:pt x="3000" y="2508"/>
                          <a:pt x="3205" y="2575"/>
                          <a:pt x="3316" y="2774"/>
                        </a:cubicBezTo>
                        <a:cubicBezTo>
                          <a:pt x="3355" y="2841"/>
                          <a:pt x="3393" y="2869"/>
                          <a:pt x="3465" y="2874"/>
                        </a:cubicBezTo>
                        <a:cubicBezTo>
                          <a:pt x="3472" y="2874"/>
                          <a:pt x="3479" y="2875"/>
                          <a:pt x="3486" y="2875"/>
                        </a:cubicBezTo>
                        <a:cubicBezTo>
                          <a:pt x="3517" y="2875"/>
                          <a:pt x="3548" y="2872"/>
                          <a:pt x="3579" y="2872"/>
                        </a:cubicBezTo>
                        <a:cubicBezTo>
                          <a:pt x="3673" y="2872"/>
                          <a:pt x="3755" y="2894"/>
                          <a:pt x="3743" y="3068"/>
                        </a:cubicBezTo>
                        <a:cubicBezTo>
                          <a:pt x="3736" y="3103"/>
                          <a:pt x="3770" y="3120"/>
                          <a:pt x="3807" y="3120"/>
                        </a:cubicBezTo>
                        <a:cubicBezTo>
                          <a:pt x="3830" y="3120"/>
                          <a:pt x="3854" y="3114"/>
                          <a:pt x="3870" y="3102"/>
                        </a:cubicBezTo>
                        <a:cubicBezTo>
                          <a:pt x="3907" y="3074"/>
                          <a:pt x="3936" y="3063"/>
                          <a:pt x="3959" y="3063"/>
                        </a:cubicBezTo>
                        <a:cubicBezTo>
                          <a:pt x="4016" y="3063"/>
                          <a:pt x="4037" y="3131"/>
                          <a:pt x="4053" y="3190"/>
                        </a:cubicBezTo>
                        <a:cubicBezTo>
                          <a:pt x="4085" y="3312"/>
                          <a:pt x="4142" y="3364"/>
                          <a:pt x="4247" y="3364"/>
                        </a:cubicBezTo>
                        <a:cubicBezTo>
                          <a:pt x="4270" y="3364"/>
                          <a:pt x="4296" y="3362"/>
                          <a:pt x="4325" y="3357"/>
                        </a:cubicBezTo>
                        <a:cubicBezTo>
                          <a:pt x="4347" y="3353"/>
                          <a:pt x="4368" y="3351"/>
                          <a:pt x="4388" y="3351"/>
                        </a:cubicBezTo>
                        <a:cubicBezTo>
                          <a:pt x="4541" y="3351"/>
                          <a:pt x="4625" y="3463"/>
                          <a:pt x="4674" y="3645"/>
                        </a:cubicBezTo>
                        <a:cubicBezTo>
                          <a:pt x="4325" y="3578"/>
                          <a:pt x="3992" y="3534"/>
                          <a:pt x="3748" y="3246"/>
                        </a:cubicBezTo>
                        <a:cubicBezTo>
                          <a:pt x="3714" y="3205"/>
                          <a:pt x="3639" y="3156"/>
                          <a:pt x="3569" y="3156"/>
                        </a:cubicBezTo>
                        <a:cubicBezTo>
                          <a:pt x="3524" y="3156"/>
                          <a:pt x="3482" y="3175"/>
                          <a:pt x="3454" y="3229"/>
                        </a:cubicBezTo>
                        <a:cubicBezTo>
                          <a:pt x="3393" y="3351"/>
                          <a:pt x="3260" y="3412"/>
                          <a:pt x="3233" y="3551"/>
                        </a:cubicBezTo>
                        <a:cubicBezTo>
                          <a:pt x="3227" y="3351"/>
                          <a:pt x="3011" y="3185"/>
                          <a:pt x="3166" y="2968"/>
                        </a:cubicBezTo>
                        <a:cubicBezTo>
                          <a:pt x="3187" y="2942"/>
                          <a:pt x="2829" y="2746"/>
                          <a:pt x="2762" y="2746"/>
                        </a:cubicBezTo>
                        <a:cubicBezTo>
                          <a:pt x="2760" y="2746"/>
                          <a:pt x="2757" y="2746"/>
                          <a:pt x="2756" y="2747"/>
                        </a:cubicBezTo>
                        <a:cubicBezTo>
                          <a:pt x="2745" y="2758"/>
                          <a:pt x="2723" y="2763"/>
                          <a:pt x="2706" y="2774"/>
                        </a:cubicBezTo>
                        <a:cubicBezTo>
                          <a:pt x="2678" y="2802"/>
                          <a:pt x="2641" y="2814"/>
                          <a:pt x="2601" y="2814"/>
                        </a:cubicBezTo>
                        <a:cubicBezTo>
                          <a:pt x="2522" y="2814"/>
                          <a:pt x="2436" y="2764"/>
                          <a:pt x="2418" y="2686"/>
                        </a:cubicBezTo>
                        <a:cubicBezTo>
                          <a:pt x="2359" y="2436"/>
                          <a:pt x="2387" y="2135"/>
                          <a:pt x="1999" y="2135"/>
                        </a:cubicBezTo>
                        <a:cubicBezTo>
                          <a:pt x="1982" y="2135"/>
                          <a:pt x="1965" y="2136"/>
                          <a:pt x="1946" y="2137"/>
                        </a:cubicBezTo>
                        <a:cubicBezTo>
                          <a:pt x="1940" y="2137"/>
                          <a:pt x="1933" y="2138"/>
                          <a:pt x="1926" y="2138"/>
                        </a:cubicBezTo>
                        <a:cubicBezTo>
                          <a:pt x="1827" y="2138"/>
                          <a:pt x="1714" y="2085"/>
                          <a:pt x="1599" y="2085"/>
                        </a:cubicBezTo>
                        <a:cubicBezTo>
                          <a:pt x="1558" y="2085"/>
                          <a:pt x="1516" y="2091"/>
                          <a:pt x="1475" y="2109"/>
                        </a:cubicBezTo>
                        <a:cubicBezTo>
                          <a:pt x="1462" y="2116"/>
                          <a:pt x="1447" y="2118"/>
                          <a:pt x="1430" y="2118"/>
                        </a:cubicBezTo>
                        <a:cubicBezTo>
                          <a:pt x="1400" y="2118"/>
                          <a:pt x="1367" y="2110"/>
                          <a:pt x="1339" y="2110"/>
                        </a:cubicBezTo>
                        <a:cubicBezTo>
                          <a:pt x="1299" y="2110"/>
                          <a:pt x="1270" y="2126"/>
                          <a:pt x="1275" y="2203"/>
                        </a:cubicBezTo>
                        <a:cubicBezTo>
                          <a:pt x="1281" y="2325"/>
                          <a:pt x="1370" y="2381"/>
                          <a:pt x="1486" y="2403"/>
                        </a:cubicBezTo>
                        <a:cubicBezTo>
                          <a:pt x="1708" y="2442"/>
                          <a:pt x="1941" y="2469"/>
                          <a:pt x="1996" y="2758"/>
                        </a:cubicBezTo>
                        <a:cubicBezTo>
                          <a:pt x="2002" y="2785"/>
                          <a:pt x="2052" y="2819"/>
                          <a:pt x="2068" y="2819"/>
                        </a:cubicBezTo>
                        <a:cubicBezTo>
                          <a:pt x="2094" y="2813"/>
                          <a:pt x="2118" y="2808"/>
                          <a:pt x="2138" y="2808"/>
                        </a:cubicBezTo>
                        <a:cubicBezTo>
                          <a:pt x="2176" y="2808"/>
                          <a:pt x="2206" y="2825"/>
                          <a:pt x="2224" y="2885"/>
                        </a:cubicBezTo>
                        <a:cubicBezTo>
                          <a:pt x="2251" y="2996"/>
                          <a:pt x="2146" y="3007"/>
                          <a:pt x="2107" y="3024"/>
                        </a:cubicBezTo>
                        <a:cubicBezTo>
                          <a:pt x="2029" y="3063"/>
                          <a:pt x="1985" y="3102"/>
                          <a:pt x="2068" y="3151"/>
                        </a:cubicBezTo>
                        <a:cubicBezTo>
                          <a:pt x="2313" y="3302"/>
                          <a:pt x="2498" y="3592"/>
                          <a:pt x="2805" y="3592"/>
                        </a:cubicBezTo>
                        <a:cubicBezTo>
                          <a:pt x="2860" y="3592"/>
                          <a:pt x="2919" y="3583"/>
                          <a:pt x="2983" y="3562"/>
                        </a:cubicBezTo>
                        <a:cubicBezTo>
                          <a:pt x="2998" y="3557"/>
                          <a:pt x="3012" y="3555"/>
                          <a:pt x="3024" y="3555"/>
                        </a:cubicBezTo>
                        <a:cubicBezTo>
                          <a:pt x="3070" y="3555"/>
                          <a:pt x="3096" y="3584"/>
                          <a:pt x="3105" y="3606"/>
                        </a:cubicBezTo>
                        <a:cubicBezTo>
                          <a:pt x="3116" y="3673"/>
                          <a:pt x="3149" y="3761"/>
                          <a:pt x="3061" y="3789"/>
                        </a:cubicBezTo>
                        <a:cubicBezTo>
                          <a:pt x="2889" y="3844"/>
                          <a:pt x="2978" y="3950"/>
                          <a:pt x="3027" y="4005"/>
                        </a:cubicBezTo>
                        <a:cubicBezTo>
                          <a:pt x="3094" y="4088"/>
                          <a:pt x="3166" y="4188"/>
                          <a:pt x="3305" y="4216"/>
                        </a:cubicBezTo>
                        <a:cubicBezTo>
                          <a:pt x="3310" y="4177"/>
                          <a:pt x="3310" y="4149"/>
                          <a:pt x="3316" y="4116"/>
                        </a:cubicBezTo>
                        <a:cubicBezTo>
                          <a:pt x="3327" y="4061"/>
                          <a:pt x="3194" y="3989"/>
                          <a:pt x="3338" y="3955"/>
                        </a:cubicBezTo>
                        <a:cubicBezTo>
                          <a:pt x="3349" y="3953"/>
                          <a:pt x="3359" y="3952"/>
                          <a:pt x="3368" y="3952"/>
                        </a:cubicBezTo>
                        <a:cubicBezTo>
                          <a:pt x="3456" y="3952"/>
                          <a:pt x="3465" y="4062"/>
                          <a:pt x="3465" y="4077"/>
                        </a:cubicBezTo>
                        <a:cubicBezTo>
                          <a:pt x="3471" y="4210"/>
                          <a:pt x="3532" y="4321"/>
                          <a:pt x="3560" y="4432"/>
                        </a:cubicBezTo>
                        <a:cubicBezTo>
                          <a:pt x="3637" y="4770"/>
                          <a:pt x="3776" y="5020"/>
                          <a:pt x="4109" y="5147"/>
                        </a:cubicBezTo>
                        <a:cubicBezTo>
                          <a:pt x="4136" y="5159"/>
                          <a:pt x="4186" y="5208"/>
                          <a:pt x="4186" y="5208"/>
                        </a:cubicBezTo>
                        <a:cubicBezTo>
                          <a:pt x="3981" y="5513"/>
                          <a:pt x="4314" y="5391"/>
                          <a:pt x="4391" y="5463"/>
                        </a:cubicBezTo>
                        <a:cubicBezTo>
                          <a:pt x="4425" y="5585"/>
                          <a:pt x="4147" y="5563"/>
                          <a:pt x="4281" y="5724"/>
                        </a:cubicBezTo>
                        <a:cubicBezTo>
                          <a:pt x="4336" y="5896"/>
                          <a:pt x="4364" y="6073"/>
                          <a:pt x="4585" y="6145"/>
                        </a:cubicBezTo>
                        <a:cubicBezTo>
                          <a:pt x="4646" y="6168"/>
                          <a:pt x="4813" y="6334"/>
                          <a:pt x="4696" y="6434"/>
                        </a:cubicBezTo>
                        <a:cubicBezTo>
                          <a:pt x="4613" y="6511"/>
                          <a:pt x="4591" y="6556"/>
                          <a:pt x="4619" y="6644"/>
                        </a:cubicBezTo>
                        <a:cubicBezTo>
                          <a:pt x="4658" y="6750"/>
                          <a:pt x="4741" y="6755"/>
                          <a:pt x="4835" y="6755"/>
                        </a:cubicBezTo>
                        <a:cubicBezTo>
                          <a:pt x="4928" y="6751"/>
                          <a:pt x="5025" y="6700"/>
                          <a:pt x="5120" y="6700"/>
                        </a:cubicBezTo>
                        <a:cubicBezTo>
                          <a:pt x="5143" y="6700"/>
                          <a:pt x="5167" y="6703"/>
                          <a:pt x="5190" y="6711"/>
                        </a:cubicBezTo>
                        <a:cubicBezTo>
                          <a:pt x="5173" y="6905"/>
                          <a:pt x="5073" y="6983"/>
                          <a:pt x="4907" y="7010"/>
                        </a:cubicBezTo>
                        <a:cubicBezTo>
                          <a:pt x="4899" y="7011"/>
                          <a:pt x="4888" y="7011"/>
                          <a:pt x="4877" y="7011"/>
                        </a:cubicBezTo>
                        <a:lnTo>
                          <a:pt x="4877" y="7011"/>
                        </a:lnTo>
                        <a:cubicBezTo>
                          <a:pt x="4819" y="7011"/>
                          <a:pt x="4736" y="7011"/>
                          <a:pt x="4768" y="7127"/>
                        </a:cubicBezTo>
                        <a:cubicBezTo>
                          <a:pt x="4802" y="7265"/>
                          <a:pt x="4824" y="7415"/>
                          <a:pt x="4852" y="7565"/>
                        </a:cubicBezTo>
                        <a:cubicBezTo>
                          <a:pt x="4935" y="7515"/>
                          <a:pt x="5018" y="7471"/>
                          <a:pt x="4963" y="7404"/>
                        </a:cubicBezTo>
                        <a:cubicBezTo>
                          <a:pt x="4879" y="7315"/>
                          <a:pt x="4935" y="7288"/>
                          <a:pt x="4996" y="7249"/>
                        </a:cubicBezTo>
                        <a:cubicBezTo>
                          <a:pt x="5015" y="7237"/>
                          <a:pt x="5031" y="7232"/>
                          <a:pt x="5045" y="7232"/>
                        </a:cubicBezTo>
                        <a:cubicBezTo>
                          <a:pt x="5093" y="7232"/>
                          <a:pt x="5110" y="7294"/>
                          <a:pt x="5140" y="7315"/>
                        </a:cubicBezTo>
                        <a:cubicBezTo>
                          <a:pt x="5201" y="7365"/>
                          <a:pt x="5218" y="7415"/>
                          <a:pt x="5145" y="7487"/>
                        </a:cubicBezTo>
                        <a:cubicBezTo>
                          <a:pt x="4990" y="7681"/>
                          <a:pt x="4885" y="7920"/>
                          <a:pt x="4935" y="8175"/>
                        </a:cubicBezTo>
                        <a:cubicBezTo>
                          <a:pt x="4979" y="8419"/>
                          <a:pt x="4974" y="8668"/>
                          <a:pt x="4979" y="8912"/>
                        </a:cubicBezTo>
                        <a:cubicBezTo>
                          <a:pt x="4990" y="9034"/>
                          <a:pt x="4951" y="9117"/>
                          <a:pt x="5134" y="9140"/>
                        </a:cubicBezTo>
                        <a:cubicBezTo>
                          <a:pt x="5267" y="9151"/>
                          <a:pt x="5223" y="9234"/>
                          <a:pt x="5134" y="9284"/>
                        </a:cubicBezTo>
                        <a:cubicBezTo>
                          <a:pt x="5057" y="9328"/>
                          <a:pt x="4979" y="9411"/>
                          <a:pt x="5107" y="9450"/>
                        </a:cubicBezTo>
                        <a:cubicBezTo>
                          <a:pt x="5273" y="9505"/>
                          <a:pt x="5306" y="9672"/>
                          <a:pt x="5412" y="9772"/>
                        </a:cubicBezTo>
                        <a:lnTo>
                          <a:pt x="5412" y="9805"/>
                        </a:lnTo>
                        <a:cubicBezTo>
                          <a:pt x="5407" y="9805"/>
                          <a:pt x="5403" y="9805"/>
                          <a:pt x="5399" y="9805"/>
                        </a:cubicBezTo>
                        <a:cubicBezTo>
                          <a:pt x="5290" y="9805"/>
                          <a:pt x="5215" y="9874"/>
                          <a:pt x="5140" y="9949"/>
                        </a:cubicBezTo>
                        <a:cubicBezTo>
                          <a:pt x="5135" y="9949"/>
                          <a:pt x="5130" y="9948"/>
                          <a:pt x="5125" y="9948"/>
                        </a:cubicBezTo>
                        <a:cubicBezTo>
                          <a:pt x="5076" y="9948"/>
                          <a:pt x="5058" y="9976"/>
                          <a:pt x="5073" y="10032"/>
                        </a:cubicBezTo>
                        <a:cubicBezTo>
                          <a:pt x="4907" y="10115"/>
                          <a:pt x="4724" y="10276"/>
                          <a:pt x="4796" y="10426"/>
                        </a:cubicBezTo>
                        <a:cubicBezTo>
                          <a:pt x="4823" y="10489"/>
                          <a:pt x="4871" y="10510"/>
                          <a:pt x="4929" y="10510"/>
                        </a:cubicBezTo>
                        <a:cubicBezTo>
                          <a:pt x="5024" y="10510"/>
                          <a:pt x="5145" y="10451"/>
                          <a:pt x="5245" y="10420"/>
                        </a:cubicBezTo>
                        <a:cubicBezTo>
                          <a:pt x="5256" y="10415"/>
                          <a:pt x="5273" y="10415"/>
                          <a:pt x="5295" y="10415"/>
                        </a:cubicBezTo>
                        <a:lnTo>
                          <a:pt x="5301" y="10420"/>
                        </a:lnTo>
                        <a:cubicBezTo>
                          <a:pt x="5301" y="10437"/>
                          <a:pt x="5295" y="10454"/>
                          <a:pt x="5295" y="10470"/>
                        </a:cubicBezTo>
                        <a:cubicBezTo>
                          <a:pt x="5262" y="10498"/>
                          <a:pt x="5223" y="10526"/>
                          <a:pt x="5201" y="10559"/>
                        </a:cubicBezTo>
                        <a:cubicBezTo>
                          <a:pt x="5113" y="10688"/>
                          <a:pt x="5056" y="10750"/>
                          <a:pt x="4993" y="10750"/>
                        </a:cubicBezTo>
                        <a:cubicBezTo>
                          <a:pt x="4936" y="10750"/>
                          <a:pt x="4874" y="10700"/>
                          <a:pt x="4780" y="10603"/>
                        </a:cubicBezTo>
                        <a:cubicBezTo>
                          <a:pt x="4641" y="10880"/>
                          <a:pt x="4608" y="11174"/>
                          <a:pt x="4613" y="11474"/>
                        </a:cubicBezTo>
                        <a:cubicBezTo>
                          <a:pt x="4785" y="11564"/>
                          <a:pt x="4941" y="11701"/>
                          <a:pt x="5126" y="11701"/>
                        </a:cubicBezTo>
                        <a:cubicBezTo>
                          <a:pt x="5179" y="11701"/>
                          <a:pt x="5235" y="11690"/>
                          <a:pt x="5295" y="11662"/>
                        </a:cubicBezTo>
                        <a:lnTo>
                          <a:pt x="5295" y="11662"/>
                        </a:lnTo>
                        <a:cubicBezTo>
                          <a:pt x="5395" y="11779"/>
                          <a:pt x="5001" y="11923"/>
                          <a:pt x="5351" y="11995"/>
                        </a:cubicBezTo>
                        <a:cubicBezTo>
                          <a:pt x="5328" y="12023"/>
                          <a:pt x="5301" y="12045"/>
                          <a:pt x="5295" y="12073"/>
                        </a:cubicBezTo>
                        <a:cubicBezTo>
                          <a:pt x="5273" y="12134"/>
                          <a:pt x="5145" y="12117"/>
                          <a:pt x="5190" y="12228"/>
                        </a:cubicBezTo>
                        <a:cubicBezTo>
                          <a:pt x="5215" y="12299"/>
                          <a:pt x="5180" y="12351"/>
                          <a:pt x="5115" y="12351"/>
                        </a:cubicBezTo>
                        <a:cubicBezTo>
                          <a:pt x="5109" y="12351"/>
                          <a:pt x="5102" y="12351"/>
                          <a:pt x="5096" y="12350"/>
                        </a:cubicBezTo>
                        <a:cubicBezTo>
                          <a:pt x="5084" y="12348"/>
                          <a:pt x="5070" y="12347"/>
                          <a:pt x="5056" y="12347"/>
                        </a:cubicBezTo>
                        <a:cubicBezTo>
                          <a:pt x="5042" y="12347"/>
                          <a:pt x="5027" y="12348"/>
                          <a:pt x="5013" y="12348"/>
                        </a:cubicBezTo>
                        <a:cubicBezTo>
                          <a:pt x="4955" y="12348"/>
                          <a:pt x="4900" y="12341"/>
                          <a:pt x="4896" y="12267"/>
                        </a:cubicBezTo>
                        <a:cubicBezTo>
                          <a:pt x="4890" y="12211"/>
                          <a:pt x="4890" y="12195"/>
                          <a:pt x="4841" y="12195"/>
                        </a:cubicBezTo>
                        <a:cubicBezTo>
                          <a:pt x="4807" y="12192"/>
                          <a:pt x="4774" y="12190"/>
                          <a:pt x="4743" y="12190"/>
                        </a:cubicBezTo>
                        <a:cubicBezTo>
                          <a:pt x="4431" y="12190"/>
                          <a:pt x="4250" y="12341"/>
                          <a:pt x="4225" y="12638"/>
                        </a:cubicBezTo>
                        <a:cubicBezTo>
                          <a:pt x="4211" y="12646"/>
                          <a:pt x="4198" y="12649"/>
                          <a:pt x="4185" y="12649"/>
                        </a:cubicBezTo>
                        <a:cubicBezTo>
                          <a:pt x="4120" y="12649"/>
                          <a:pt x="4060" y="12572"/>
                          <a:pt x="3994" y="12572"/>
                        </a:cubicBezTo>
                        <a:cubicBezTo>
                          <a:pt x="3966" y="12572"/>
                          <a:pt x="3936" y="12586"/>
                          <a:pt x="3903" y="12627"/>
                        </a:cubicBezTo>
                        <a:cubicBezTo>
                          <a:pt x="3709" y="12877"/>
                          <a:pt x="3543" y="13143"/>
                          <a:pt x="3338" y="13376"/>
                        </a:cubicBezTo>
                        <a:cubicBezTo>
                          <a:pt x="3155" y="13570"/>
                          <a:pt x="3155" y="13686"/>
                          <a:pt x="3310" y="13852"/>
                        </a:cubicBezTo>
                        <a:cubicBezTo>
                          <a:pt x="3319" y="13853"/>
                          <a:pt x="3327" y="13853"/>
                          <a:pt x="3336" y="13853"/>
                        </a:cubicBezTo>
                        <a:cubicBezTo>
                          <a:pt x="3362" y="13853"/>
                          <a:pt x="3390" y="13851"/>
                          <a:pt x="3416" y="13851"/>
                        </a:cubicBezTo>
                        <a:cubicBezTo>
                          <a:pt x="3452" y="13851"/>
                          <a:pt x="3485" y="13855"/>
                          <a:pt x="3510" y="13875"/>
                        </a:cubicBezTo>
                        <a:cubicBezTo>
                          <a:pt x="3562" y="13903"/>
                          <a:pt x="3607" y="13915"/>
                          <a:pt x="3647" y="13915"/>
                        </a:cubicBezTo>
                        <a:cubicBezTo>
                          <a:pt x="3746" y="13915"/>
                          <a:pt x="3812" y="13838"/>
                          <a:pt x="3876" y="13747"/>
                        </a:cubicBezTo>
                        <a:cubicBezTo>
                          <a:pt x="3894" y="13724"/>
                          <a:pt x="3974" y="13713"/>
                          <a:pt x="4061" y="13713"/>
                        </a:cubicBezTo>
                        <a:cubicBezTo>
                          <a:pt x="4183" y="13713"/>
                          <a:pt x="4318" y="13734"/>
                          <a:pt x="4325" y="13769"/>
                        </a:cubicBezTo>
                        <a:cubicBezTo>
                          <a:pt x="4353" y="14002"/>
                          <a:pt x="4425" y="14246"/>
                          <a:pt x="4220" y="14462"/>
                        </a:cubicBezTo>
                        <a:cubicBezTo>
                          <a:pt x="4114" y="14324"/>
                          <a:pt x="4114" y="14135"/>
                          <a:pt x="3970" y="14041"/>
                        </a:cubicBezTo>
                        <a:cubicBezTo>
                          <a:pt x="3965" y="13999"/>
                          <a:pt x="3965" y="13939"/>
                          <a:pt x="3923" y="13939"/>
                        </a:cubicBezTo>
                        <a:cubicBezTo>
                          <a:pt x="3915" y="13939"/>
                          <a:pt x="3904" y="13941"/>
                          <a:pt x="3892" y="13947"/>
                        </a:cubicBezTo>
                        <a:cubicBezTo>
                          <a:pt x="3837" y="13974"/>
                          <a:pt x="3898" y="14041"/>
                          <a:pt x="3915" y="14085"/>
                        </a:cubicBezTo>
                        <a:cubicBezTo>
                          <a:pt x="3909" y="14168"/>
                          <a:pt x="3998" y="14301"/>
                          <a:pt x="3865" y="14335"/>
                        </a:cubicBezTo>
                        <a:cubicBezTo>
                          <a:pt x="3565" y="14429"/>
                          <a:pt x="3482" y="14656"/>
                          <a:pt x="3438" y="14917"/>
                        </a:cubicBezTo>
                        <a:cubicBezTo>
                          <a:pt x="3421" y="14983"/>
                          <a:pt x="3399" y="15056"/>
                          <a:pt x="3454" y="15094"/>
                        </a:cubicBezTo>
                        <a:cubicBezTo>
                          <a:pt x="3468" y="15102"/>
                          <a:pt x="3484" y="15105"/>
                          <a:pt x="3501" y="15105"/>
                        </a:cubicBezTo>
                        <a:cubicBezTo>
                          <a:pt x="3546" y="15105"/>
                          <a:pt x="3597" y="15081"/>
                          <a:pt x="3621" y="15044"/>
                        </a:cubicBezTo>
                        <a:cubicBezTo>
                          <a:pt x="3667" y="14989"/>
                          <a:pt x="3700" y="14968"/>
                          <a:pt x="3724" y="14968"/>
                        </a:cubicBezTo>
                        <a:cubicBezTo>
                          <a:pt x="3772" y="14968"/>
                          <a:pt x="3785" y="15052"/>
                          <a:pt x="3804" y="15111"/>
                        </a:cubicBezTo>
                        <a:cubicBezTo>
                          <a:pt x="3782" y="15139"/>
                          <a:pt x="3770" y="15177"/>
                          <a:pt x="3743" y="15189"/>
                        </a:cubicBezTo>
                        <a:cubicBezTo>
                          <a:pt x="3671" y="15216"/>
                          <a:pt x="3565" y="15211"/>
                          <a:pt x="3593" y="15327"/>
                        </a:cubicBezTo>
                        <a:cubicBezTo>
                          <a:pt x="3610" y="15383"/>
                          <a:pt x="3643" y="15444"/>
                          <a:pt x="3693" y="15466"/>
                        </a:cubicBezTo>
                        <a:cubicBezTo>
                          <a:pt x="3706" y="15471"/>
                          <a:pt x="3718" y="15473"/>
                          <a:pt x="3729" y="15473"/>
                        </a:cubicBezTo>
                        <a:cubicBezTo>
                          <a:pt x="3787" y="15473"/>
                          <a:pt x="3816" y="15409"/>
                          <a:pt x="3854" y="15372"/>
                        </a:cubicBezTo>
                        <a:cubicBezTo>
                          <a:pt x="3953" y="15410"/>
                          <a:pt x="4075" y="15438"/>
                          <a:pt x="4120" y="15555"/>
                        </a:cubicBezTo>
                        <a:cubicBezTo>
                          <a:pt x="4159" y="15646"/>
                          <a:pt x="4197" y="15678"/>
                          <a:pt x="4234" y="15678"/>
                        </a:cubicBezTo>
                        <a:cubicBezTo>
                          <a:pt x="4287" y="15678"/>
                          <a:pt x="4339" y="15614"/>
                          <a:pt x="4391" y="15566"/>
                        </a:cubicBezTo>
                        <a:cubicBezTo>
                          <a:pt x="4508" y="15460"/>
                          <a:pt x="4380" y="15216"/>
                          <a:pt x="4602" y="15177"/>
                        </a:cubicBezTo>
                        <a:cubicBezTo>
                          <a:pt x="4585" y="15139"/>
                          <a:pt x="4580" y="15105"/>
                          <a:pt x="4558" y="15083"/>
                        </a:cubicBezTo>
                        <a:cubicBezTo>
                          <a:pt x="4519" y="15050"/>
                          <a:pt x="4414" y="15067"/>
                          <a:pt x="4447" y="14983"/>
                        </a:cubicBezTo>
                        <a:cubicBezTo>
                          <a:pt x="4473" y="14924"/>
                          <a:pt x="4535" y="14900"/>
                          <a:pt x="4600" y="14900"/>
                        </a:cubicBezTo>
                        <a:cubicBezTo>
                          <a:pt x="4619" y="14900"/>
                          <a:pt x="4639" y="14902"/>
                          <a:pt x="4658" y="14906"/>
                        </a:cubicBezTo>
                        <a:lnTo>
                          <a:pt x="4669" y="14911"/>
                        </a:lnTo>
                        <a:lnTo>
                          <a:pt x="4685" y="14906"/>
                        </a:lnTo>
                        <a:cubicBezTo>
                          <a:pt x="4724" y="14945"/>
                          <a:pt x="4768" y="14995"/>
                          <a:pt x="4807" y="15039"/>
                        </a:cubicBezTo>
                        <a:cubicBezTo>
                          <a:pt x="4824" y="15053"/>
                          <a:pt x="4839" y="15059"/>
                          <a:pt x="4853" y="15059"/>
                        </a:cubicBezTo>
                        <a:cubicBezTo>
                          <a:pt x="4878" y="15059"/>
                          <a:pt x="4899" y="15041"/>
                          <a:pt x="4913" y="15017"/>
                        </a:cubicBezTo>
                        <a:cubicBezTo>
                          <a:pt x="4940" y="14939"/>
                          <a:pt x="5051" y="14906"/>
                          <a:pt x="5046" y="14806"/>
                        </a:cubicBezTo>
                        <a:cubicBezTo>
                          <a:pt x="5046" y="14800"/>
                          <a:pt x="4963" y="14795"/>
                          <a:pt x="4918" y="14789"/>
                        </a:cubicBezTo>
                        <a:cubicBezTo>
                          <a:pt x="4918" y="14751"/>
                          <a:pt x="4979" y="14712"/>
                          <a:pt x="4913" y="14695"/>
                        </a:cubicBezTo>
                        <a:cubicBezTo>
                          <a:pt x="4910" y="14695"/>
                          <a:pt x="4908" y="14695"/>
                          <a:pt x="4906" y="14695"/>
                        </a:cubicBezTo>
                        <a:cubicBezTo>
                          <a:pt x="4863" y="14695"/>
                          <a:pt x="4868" y="14752"/>
                          <a:pt x="4863" y="14795"/>
                        </a:cubicBezTo>
                        <a:cubicBezTo>
                          <a:pt x="4852" y="14806"/>
                          <a:pt x="4829" y="14817"/>
                          <a:pt x="4813" y="14828"/>
                        </a:cubicBezTo>
                        <a:cubicBezTo>
                          <a:pt x="4802" y="14739"/>
                          <a:pt x="4730" y="14739"/>
                          <a:pt x="4669" y="14739"/>
                        </a:cubicBezTo>
                        <a:cubicBezTo>
                          <a:pt x="4669" y="14683"/>
                          <a:pt x="4622" y="14571"/>
                          <a:pt x="4675" y="14571"/>
                        </a:cubicBezTo>
                        <a:cubicBezTo>
                          <a:pt x="4679" y="14571"/>
                          <a:pt x="4685" y="14571"/>
                          <a:pt x="4691" y="14573"/>
                        </a:cubicBezTo>
                        <a:cubicBezTo>
                          <a:pt x="4715" y="14578"/>
                          <a:pt x="4737" y="14580"/>
                          <a:pt x="4757" y="14580"/>
                        </a:cubicBezTo>
                        <a:cubicBezTo>
                          <a:pt x="4877" y="14580"/>
                          <a:pt x="4937" y="14502"/>
                          <a:pt x="5018" y="14412"/>
                        </a:cubicBezTo>
                        <a:cubicBezTo>
                          <a:pt x="5043" y="14381"/>
                          <a:pt x="5069" y="14369"/>
                          <a:pt x="5093" y="14369"/>
                        </a:cubicBezTo>
                        <a:cubicBezTo>
                          <a:pt x="5137" y="14369"/>
                          <a:pt x="5174" y="14410"/>
                          <a:pt x="5184" y="14446"/>
                        </a:cubicBezTo>
                        <a:cubicBezTo>
                          <a:pt x="5201" y="14531"/>
                          <a:pt x="5225" y="14562"/>
                          <a:pt x="5250" y="14562"/>
                        </a:cubicBezTo>
                        <a:cubicBezTo>
                          <a:pt x="5281" y="14562"/>
                          <a:pt x="5315" y="14512"/>
                          <a:pt x="5340" y="14462"/>
                        </a:cubicBezTo>
                        <a:cubicBezTo>
                          <a:pt x="5545" y="14085"/>
                          <a:pt x="5988" y="13847"/>
                          <a:pt x="5949" y="13337"/>
                        </a:cubicBezTo>
                        <a:cubicBezTo>
                          <a:pt x="5949" y="13320"/>
                          <a:pt x="5977" y="13281"/>
                          <a:pt x="5994" y="13276"/>
                        </a:cubicBezTo>
                        <a:cubicBezTo>
                          <a:pt x="6221" y="13242"/>
                          <a:pt x="6243" y="13043"/>
                          <a:pt x="6326" y="12882"/>
                        </a:cubicBezTo>
                        <a:cubicBezTo>
                          <a:pt x="6548" y="12450"/>
                          <a:pt x="6742" y="12023"/>
                          <a:pt x="6770" y="11529"/>
                        </a:cubicBezTo>
                        <a:cubicBezTo>
                          <a:pt x="6776" y="11396"/>
                          <a:pt x="6748" y="11307"/>
                          <a:pt x="6576" y="11230"/>
                        </a:cubicBezTo>
                        <a:lnTo>
                          <a:pt x="6576" y="11230"/>
                        </a:lnTo>
                        <a:cubicBezTo>
                          <a:pt x="6624" y="11237"/>
                          <a:pt x="6667" y="11241"/>
                          <a:pt x="6706" y="11241"/>
                        </a:cubicBezTo>
                        <a:cubicBezTo>
                          <a:pt x="7060" y="11241"/>
                          <a:pt x="7019" y="10938"/>
                          <a:pt x="7069" y="10703"/>
                        </a:cubicBezTo>
                        <a:cubicBezTo>
                          <a:pt x="7069" y="10692"/>
                          <a:pt x="7097" y="10675"/>
                          <a:pt x="7097" y="10659"/>
                        </a:cubicBezTo>
                        <a:cubicBezTo>
                          <a:pt x="7114" y="10276"/>
                          <a:pt x="7324" y="9910"/>
                          <a:pt x="7130" y="9522"/>
                        </a:cubicBezTo>
                        <a:cubicBezTo>
                          <a:pt x="7108" y="9478"/>
                          <a:pt x="7103" y="9444"/>
                          <a:pt x="7141" y="9439"/>
                        </a:cubicBezTo>
                        <a:cubicBezTo>
                          <a:pt x="7308" y="9400"/>
                          <a:pt x="7241" y="9261"/>
                          <a:pt x="7247" y="9178"/>
                        </a:cubicBezTo>
                        <a:cubicBezTo>
                          <a:pt x="7263" y="8884"/>
                          <a:pt x="7252" y="8591"/>
                          <a:pt x="7252" y="8291"/>
                        </a:cubicBezTo>
                        <a:cubicBezTo>
                          <a:pt x="7263" y="8202"/>
                          <a:pt x="7191" y="8197"/>
                          <a:pt x="7130" y="8191"/>
                        </a:cubicBezTo>
                        <a:cubicBezTo>
                          <a:pt x="7197" y="8119"/>
                          <a:pt x="7197" y="8036"/>
                          <a:pt x="7197" y="7942"/>
                        </a:cubicBezTo>
                        <a:cubicBezTo>
                          <a:pt x="7197" y="7692"/>
                          <a:pt x="7164" y="7443"/>
                          <a:pt x="7114" y="7193"/>
                        </a:cubicBezTo>
                        <a:cubicBezTo>
                          <a:pt x="6992" y="6539"/>
                          <a:pt x="6809" y="5918"/>
                          <a:pt x="6548" y="5308"/>
                        </a:cubicBezTo>
                        <a:cubicBezTo>
                          <a:pt x="6476" y="5391"/>
                          <a:pt x="6421" y="5452"/>
                          <a:pt x="6365" y="5519"/>
                        </a:cubicBezTo>
                        <a:cubicBezTo>
                          <a:pt x="6338" y="5536"/>
                          <a:pt x="6321" y="5558"/>
                          <a:pt x="6293" y="5569"/>
                        </a:cubicBezTo>
                        <a:cubicBezTo>
                          <a:pt x="6293" y="5547"/>
                          <a:pt x="6293" y="5530"/>
                          <a:pt x="6277" y="5519"/>
                        </a:cubicBezTo>
                        <a:cubicBezTo>
                          <a:pt x="6049" y="5347"/>
                          <a:pt x="6077" y="5258"/>
                          <a:pt x="6360" y="5236"/>
                        </a:cubicBezTo>
                        <a:cubicBezTo>
                          <a:pt x="6476" y="5231"/>
                          <a:pt x="6504" y="5186"/>
                          <a:pt x="6448" y="5064"/>
                        </a:cubicBezTo>
                        <a:cubicBezTo>
                          <a:pt x="6249" y="4621"/>
                          <a:pt x="5977" y="4210"/>
                          <a:pt x="5750" y="3783"/>
                        </a:cubicBezTo>
                        <a:cubicBezTo>
                          <a:pt x="5701" y="3691"/>
                          <a:pt x="5657" y="3624"/>
                          <a:pt x="5553" y="3624"/>
                        </a:cubicBezTo>
                        <a:cubicBezTo>
                          <a:pt x="5538" y="3624"/>
                          <a:pt x="5523" y="3626"/>
                          <a:pt x="5506" y="3628"/>
                        </a:cubicBezTo>
                        <a:cubicBezTo>
                          <a:pt x="5487" y="3632"/>
                          <a:pt x="5469" y="3635"/>
                          <a:pt x="5453" y="3635"/>
                        </a:cubicBezTo>
                        <a:cubicBezTo>
                          <a:pt x="5383" y="3635"/>
                          <a:pt x="5343" y="3592"/>
                          <a:pt x="5406" y="3484"/>
                        </a:cubicBezTo>
                        <a:cubicBezTo>
                          <a:pt x="5434" y="3434"/>
                          <a:pt x="5423" y="3373"/>
                          <a:pt x="5389" y="3329"/>
                        </a:cubicBezTo>
                        <a:cubicBezTo>
                          <a:pt x="5190" y="3118"/>
                          <a:pt x="5107" y="2819"/>
                          <a:pt x="4879" y="2619"/>
                        </a:cubicBezTo>
                        <a:cubicBezTo>
                          <a:pt x="4757" y="2514"/>
                          <a:pt x="4585" y="2481"/>
                          <a:pt x="4502" y="2331"/>
                        </a:cubicBezTo>
                        <a:cubicBezTo>
                          <a:pt x="4297" y="1970"/>
                          <a:pt x="3970" y="1743"/>
                          <a:pt x="3632" y="1521"/>
                        </a:cubicBezTo>
                        <a:cubicBezTo>
                          <a:pt x="3610" y="1471"/>
                          <a:pt x="3565" y="1471"/>
                          <a:pt x="3521" y="1471"/>
                        </a:cubicBezTo>
                        <a:cubicBezTo>
                          <a:pt x="3338" y="1261"/>
                          <a:pt x="3122" y="1078"/>
                          <a:pt x="2861" y="972"/>
                        </a:cubicBezTo>
                        <a:cubicBezTo>
                          <a:pt x="2809" y="952"/>
                          <a:pt x="2777" y="868"/>
                          <a:pt x="2721" y="868"/>
                        </a:cubicBezTo>
                        <a:cubicBezTo>
                          <a:pt x="2700" y="868"/>
                          <a:pt x="2675" y="880"/>
                          <a:pt x="2645" y="911"/>
                        </a:cubicBezTo>
                        <a:cubicBezTo>
                          <a:pt x="2556" y="1011"/>
                          <a:pt x="2667" y="1044"/>
                          <a:pt x="2689" y="1105"/>
                        </a:cubicBezTo>
                        <a:cubicBezTo>
                          <a:pt x="2717" y="1205"/>
                          <a:pt x="2717" y="1305"/>
                          <a:pt x="2584" y="1355"/>
                        </a:cubicBezTo>
                        <a:cubicBezTo>
                          <a:pt x="2563" y="1363"/>
                          <a:pt x="2544" y="1366"/>
                          <a:pt x="2527" y="1366"/>
                        </a:cubicBezTo>
                        <a:cubicBezTo>
                          <a:pt x="2441" y="1366"/>
                          <a:pt x="2418" y="1272"/>
                          <a:pt x="2423" y="1244"/>
                        </a:cubicBezTo>
                        <a:cubicBezTo>
                          <a:pt x="2451" y="1056"/>
                          <a:pt x="2290" y="900"/>
                          <a:pt x="2312" y="762"/>
                        </a:cubicBezTo>
                        <a:cubicBezTo>
                          <a:pt x="2345" y="529"/>
                          <a:pt x="2124" y="623"/>
                          <a:pt x="2090" y="512"/>
                        </a:cubicBezTo>
                        <a:cubicBezTo>
                          <a:pt x="2088" y="500"/>
                          <a:pt x="2066" y="494"/>
                          <a:pt x="2042" y="494"/>
                        </a:cubicBezTo>
                        <a:cubicBezTo>
                          <a:pt x="2011" y="494"/>
                          <a:pt x="1976" y="504"/>
                          <a:pt x="1980" y="523"/>
                        </a:cubicBezTo>
                        <a:cubicBezTo>
                          <a:pt x="2007" y="667"/>
                          <a:pt x="1752" y="723"/>
                          <a:pt x="1885" y="884"/>
                        </a:cubicBezTo>
                        <a:cubicBezTo>
                          <a:pt x="1902" y="911"/>
                          <a:pt x="1974" y="939"/>
                          <a:pt x="1919" y="972"/>
                        </a:cubicBezTo>
                        <a:cubicBezTo>
                          <a:pt x="1889" y="987"/>
                          <a:pt x="1852" y="1019"/>
                          <a:pt x="1813" y="1019"/>
                        </a:cubicBezTo>
                        <a:cubicBezTo>
                          <a:pt x="1793" y="1019"/>
                          <a:pt x="1773" y="1011"/>
                          <a:pt x="1752" y="989"/>
                        </a:cubicBezTo>
                        <a:cubicBezTo>
                          <a:pt x="1725" y="956"/>
                          <a:pt x="1725" y="911"/>
                          <a:pt x="1641" y="911"/>
                        </a:cubicBezTo>
                        <a:cubicBezTo>
                          <a:pt x="1639" y="912"/>
                          <a:pt x="1636" y="912"/>
                          <a:pt x="1634" y="912"/>
                        </a:cubicBezTo>
                        <a:cubicBezTo>
                          <a:pt x="1484" y="912"/>
                          <a:pt x="1423" y="749"/>
                          <a:pt x="1314" y="679"/>
                        </a:cubicBezTo>
                        <a:cubicBezTo>
                          <a:pt x="1293" y="663"/>
                          <a:pt x="1312" y="606"/>
                          <a:pt x="1353" y="606"/>
                        </a:cubicBezTo>
                        <a:cubicBezTo>
                          <a:pt x="1355" y="606"/>
                          <a:pt x="1357" y="606"/>
                          <a:pt x="1359" y="606"/>
                        </a:cubicBezTo>
                        <a:cubicBezTo>
                          <a:pt x="1377" y="611"/>
                          <a:pt x="1393" y="613"/>
                          <a:pt x="1408" y="613"/>
                        </a:cubicBezTo>
                        <a:cubicBezTo>
                          <a:pt x="1562" y="613"/>
                          <a:pt x="1561" y="399"/>
                          <a:pt x="1763" y="379"/>
                        </a:cubicBezTo>
                        <a:cubicBezTo>
                          <a:pt x="1636" y="331"/>
                          <a:pt x="1532" y="251"/>
                          <a:pt x="1445" y="251"/>
                        </a:cubicBezTo>
                        <a:cubicBezTo>
                          <a:pt x="1380" y="251"/>
                          <a:pt x="1325" y="295"/>
                          <a:pt x="1275" y="429"/>
                        </a:cubicBezTo>
                        <a:cubicBezTo>
                          <a:pt x="1237" y="296"/>
                          <a:pt x="1281" y="191"/>
                          <a:pt x="1142" y="130"/>
                        </a:cubicBezTo>
                        <a:cubicBezTo>
                          <a:pt x="1096" y="109"/>
                          <a:pt x="1054" y="101"/>
                          <a:pt x="1017" y="101"/>
                        </a:cubicBezTo>
                        <a:cubicBezTo>
                          <a:pt x="842" y="101"/>
                          <a:pt x="754" y="291"/>
                          <a:pt x="599" y="346"/>
                        </a:cubicBezTo>
                        <a:cubicBezTo>
                          <a:pt x="499" y="379"/>
                          <a:pt x="599" y="518"/>
                          <a:pt x="610" y="606"/>
                        </a:cubicBezTo>
                        <a:cubicBezTo>
                          <a:pt x="588" y="629"/>
                          <a:pt x="566" y="651"/>
                          <a:pt x="555" y="667"/>
                        </a:cubicBezTo>
                        <a:cubicBezTo>
                          <a:pt x="534" y="657"/>
                          <a:pt x="513" y="654"/>
                          <a:pt x="492" y="654"/>
                        </a:cubicBezTo>
                        <a:cubicBezTo>
                          <a:pt x="438" y="654"/>
                          <a:pt x="381" y="679"/>
                          <a:pt x="328" y="679"/>
                        </a:cubicBezTo>
                        <a:cubicBezTo>
                          <a:pt x="324" y="679"/>
                          <a:pt x="320" y="679"/>
                          <a:pt x="316" y="679"/>
                        </a:cubicBezTo>
                        <a:cubicBezTo>
                          <a:pt x="255" y="667"/>
                          <a:pt x="172" y="595"/>
                          <a:pt x="222" y="573"/>
                        </a:cubicBezTo>
                        <a:cubicBezTo>
                          <a:pt x="361" y="490"/>
                          <a:pt x="200" y="335"/>
                          <a:pt x="333" y="252"/>
                        </a:cubicBezTo>
                        <a:cubicBezTo>
                          <a:pt x="399" y="207"/>
                          <a:pt x="305" y="113"/>
                          <a:pt x="255" y="58"/>
                        </a:cubicBezTo>
                        <a:cubicBezTo>
                          <a:pt x="236" y="33"/>
                          <a:pt x="225" y="0"/>
                          <a:pt x="19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9"/>
                  <p:cNvSpPr/>
                  <p:nvPr/>
                </p:nvSpPr>
                <p:spPr>
                  <a:xfrm>
                    <a:off x="4754250" y="3417900"/>
                    <a:ext cx="3225" cy="1550"/>
                  </a:xfrm>
                  <a:custGeom>
                    <a:avLst/>
                    <a:gdLst/>
                    <a:ahLst/>
                    <a:cxnLst/>
                    <a:rect l="l" t="t" r="r" b="b"/>
                    <a:pathLst>
                      <a:path w="129" h="62" extrusionOk="0">
                        <a:moveTo>
                          <a:pt x="1" y="0"/>
                        </a:moveTo>
                        <a:lnTo>
                          <a:pt x="1" y="0"/>
                        </a:lnTo>
                        <a:cubicBezTo>
                          <a:pt x="45" y="28"/>
                          <a:pt x="84" y="50"/>
                          <a:pt x="128" y="61"/>
                        </a:cubicBezTo>
                        <a:cubicBezTo>
                          <a:pt x="112" y="34"/>
                          <a:pt x="56" y="17"/>
                          <a:pt x="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9"/>
                  <p:cNvSpPr/>
                  <p:nvPr/>
                </p:nvSpPr>
                <p:spPr>
                  <a:xfrm>
                    <a:off x="4728600" y="3439200"/>
                    <a:ext cx="33025" cy="33450"/>
                  </a:xfrm>
                  <a:custGeom>
                    <a:avLst/>
                    <a:gdLst/>
                    <a:ahLst/>
                    <a:cxnLst/>
                    <a:rect l="l" t="t" r="r" b="b"/>
                    <a:pathLst>
                      <a:path w="1321" h="1338" extrusionOk="0">
                        <a:moveTo>
                          <a:pt x="1082" y="1"/>
                        </a:moveTo>
                        <a:cubicBezTo>
                          <a:pt x="1020" y="1"/>
                          <a:pt x="717" y="348"/>
                          <a:pt x="727" y="413"/>
                        </a:cubicBezTo>
                        <a:cubicBezTo>
                          <a:pt x="749" y="485"/>
                          <a:pt x="799" y="568"/>
                          <a:pt x="700" y="618"/>
                        </a:cubicBezTo>
                        <a:cubicBezTo>
                          <a:pt x="681" y="627"/>
                          <a:pt x="667" y="631"/>
                          <a:pt x="655" y="631"/>
                        </a:cubicBezTo>
                        <a:cubicBezTo>
                          <a:pt x="592" y="631"/>
                          <a:pt x="596" y="529"/>
                          <a:pt x="550" y="501"/>
                        </a:cubicBezTo>
                        <a:cubicBezTo>
                          <a:pt x="458" y="440"/>
                          <a:pt x="357" y="370"/>
                          <a:pt x="260" y="370"/>
                        </a:cubicBezTo>
                        <a:cubicBezTo>
                          <a:pt x="217" y="370"/>
                          <a:pt x="175" y="384"/>
                          <a:pt x="134" y="418"/>
                        </a:cubicBezTo>
                        <a:cubicBezTo>
                          <a:pt x="6" y="518"/>
                          <a:pt x="18" y="695"/>
                          <a:pt x="128" y="828"/>
                        </a:cubicBezTo>
                        <a:cubicBezTo>
                          <a:pt x="189" y="900"/>
                          <a:pt x="184" y="1011"/>
                          <a:pt x="140" y="1050"/>
                        </a:cubicBezTo>
                        <a:cubicBezTo>
                          <a:pt x="34" y="1150"/>
                          <a:pt x="1" y="1250"/>
                          <a:pt x="134" y="1316"/>
                        </a:cubicBezTo>
                        <a:cubicBezTo>
                          <a:pt x="162" y="1331"/>
                          <a:pt x="187" y="1337"/>
                          <a:pt x="208" y="1337"/>
                        </a:cubicBezTo>
                        <a:cubicBezTo>
                          <a:pt x="292" y="1337"/>
                          <a:pt x="329" y="1238"/>
                          <a:pt x="356" y="1150"/>
                        </a:cubicBezTo>
                        <a:cubicBezTo>
                          <a:pt x="361" y="1133"/>
                          <a:pt x="395" y="1117"/>
                          <a:pt x="417" y="1106"/>
                        </a:cubicBezTo>
                        <a:cubicBezTo>
                          <a:pt x="439" y="1106"/>
                          <a:pt x="450" y="1095"/>
                          <a:pt x="472" y="1095"/>
                        </a:cubicBezTo>
                        <a:cubicBezTo>
                          <a:pt x="445" y="1221"/>
                          <a:pt x="498" y="1277"/>
                          <a:pt x="563" y="1277"/>
                        </a:cubicBezTo>
                        <a:cubicBezTo>
                          <a:pt x="590" y="1277"/>
                          <a:pt x="618" y="1267"/>
                          <a:pt x="644" y="1250"/>
                        </a:cubicBezTo>
                        <a:cubicBezTo>
                          <a:pt x="860" y="1111"/>
                          <a:pt x="1138" y="1056"/>
                          <a:pt x="1321" y="856"/>
                        </a:cubicBezTo>
                        <a:cubicBezTo>
                          <a:pt x="1054" y="734"/>
                          <a:pt x="1004" y="607"/>
                          <a:pt x="1126" y="340"/>
                        </a:cubicBezTo>
                        <a:cubicBezTo>
                          <a:pt x="1171" y="224"/>
                          <a:pt x="1237" y="91"/>
                          <a:pt x="1088" y="2"/>
                        </a:cubicBezTo>
                        <a:cubicBezTo>
                          <a:pt x="1086" y="1"/>
                          <a:pt x="1084" y="1"/>
                          <a:pt x="108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9"/>
                  <p:cNvSpPr/>
                  <p:nvPr/>
                </p:nvSpPr>
                <p:spPr>
                  <a:xfrm>
                    <a:off x="4777825" y="3387275"/>
                    <a:ext cx="150" cy="150"/>
                  </a:xfrm>
                  <a:custGeom>
                    <a:avLst/>
                    <a:gdLst/>
                    <a:ahLst/>
                    <a:cxnLst/>
                    <a:rect l="l" t="t" r="r" b="b"/>
                    <a:pathLst>
                      <a:path w="6" h="6" extrusionOk="0">
                        <a:moveTo>
                          <a:pt x="0" y="0"/>
                        </a:moveTo>
                        <a:lnTo>
                          <a:pt x="0" y="6"/>
                        </a:lnTo>
                        <a:lnTo>
                          <a:pt x="6" y="6"/>
                        </a:lnTo>
                        <a:lnTo>
                          <a:pt x="0" y="0"/>
                        </a:ln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a:off x="4749825" y="3387825"/>
                    <a:ext cx="32725" cy="31875"/>
                  </a:xfrm>
                  <a:custGeom>
                    <a:avLst/>
                    <a:gdLst/>
                    <a:ahLst/>
                    <a:cxnLst/>
                    <a:rect l="l" t="t" r="r" b="b"/>
                    <a:pathLst>
                      <a:path w="1309" h="1275" extrusionOk="0">
                        <a:moveTo>
                          <a:pt x="1126" y="0"/>
                        </a:moveTo>
                        <a:cubicBezTo>
                          <a:pt x="871" y="17"/>
                          <a:pt x="804" y="167"/>
                          <a:pt x="943" y="399"/>
                        </a:cubicBezTo>
                        <a:cubicBezTo>
                          <a:pt x="987" y="483"/>
                          <a:pt x="971" y="516"/>
                          <a:pt x="904" y="571"/>
                        </a:cubicBezTo>
                        <a:cubicBezTo>
                          <a:pt x="872" y="600"/>
                          <a:pt x="843" y="618"/>
                          <a:pt x="814" y="618"/>
                        </a:cubicBezTo>
                        <a:cubicBezTo>
                          <a:pt x="793" y="618"/>
                          <a:pt x="772" y="609"/>
                          <a:pt x="749" y="588"/>
                        </a:cubicBezTo>
                        <a:cubicBezTo>
                          <a:pt x="666" y="516"/>
                          <a:pt x="715" y="488"/>
                          <a:pt x="782" y="455"/>
                        </a:cubicBezTo>
                        <a:cubicBezTo>
                          <a:pt x="826" y="427"/>
                          <a:pt x="810" y="394"/>
                          <a:pt x="776" y="350"/>
                        </a:cubicBezTo>
                        <a:cubicBezTo>
                          <a:pt x="698" y="261"/>
                          <a:pt x="621" y="174"/>
                          <a:pt x="532" y="174"/>
                        </a:cubicBezTo>
                        <a:cubicBezTo>
                          <a:pt x="477" y="174"/>
                          <a:pt x="417" y="207"/>
                          <a:pt x="350" y="294"/>
                        </a:cubicBezTo>
                        <a:cubicBezTo>
                          <a:pt x="294" y="372"/>
                          <a:pt x="211" y="427"/>
                          <a:pt x="144" y="483"/>
                        </a:cubicBezTo>
                        <a:cubicBezTo>
                          <a:pt x="0" y="594"/>
                          <a:pt x="56" y="704"/>
                          <a:pt x="117" y="793"/>
                        </a:cubicBezTo>
                        <a:cubicBezTo>
                          <a:pt x="178" y="893"/>
                          <a:pt x="460" y="782"/>
                          <a:pt x="372" y="1054"/>
                        </a:cubicBezTo>
                        <a:cubicBezTo>
                          <a:pt x="394" y="1058"/>
                          <a:pt x="417" y="1066"/>
                          <a:pt x="436" y="1066"/>
                        </a:cubicBezTo>
                        <a:cubicBezTo>
                          <a:pt x="441" y="1066"/>
                          <a:pt x="445" y="1066"/>
                          <a:pt x="449" y="1065"/>
                        </a:cubicBezTo>
                        <a:cubicBezTo>
                          <a:pt x="494" y="1051"/>
                          <a:pt x="535" y="1044"/>
                          <a:pt x="574" y="1044"/>
                        </a:cubicBezTo>
                        <a:cubicBezTo>
                          <a:pt x="691" y="1044"/>
                          <a:pt x="783" y="1106"/>
                          <a:pt x="854" y="1231"/>
                        </a:cubicBezTo>
                        <a:cubicBezTo>
                          <a:pt x="873" y="1261"/>
                          <a:pt x="900" y="1275"/>
                          <a:pt x="928" y="1275"/>
                        </a:cubicBezTo>
                        <a:cubicBezTo>
                          <a:pt x="958" y="1275"/>
                          <a:pt x="989" y="1260"/>
                          <a:pt x="1015" y="1231"/>
                        </a:cubicBezTo>
                        <a:cubicBezTo>
                          <a:pt x="1059" y="1181"/>
                          <a:pt x="1142" y="1142"/>
                          <a:pt x="1126" y="1065"/>
                        </a:cubicBezTo>
                        <a:cubicBezTo>
                          <a:pt x="1118" y="1022"/>
                          <a:pt x="1080" y="1009"/>
                          <a:pt x="1039" y="1009"/>
                        </a:cubicBezTo>
                        <a:cubicBezTo>
                          <a:pt x="1022" y="1009"/>
                          <a:pt x="1004" y="1012"/>
                          <a:pt x="987" y="1015"/>
                        </a:cubicBezTo>
                        <a:cubicBezTo>
                          <a:pt x="971" y="1020"/>
                          <a:pt x="955" y="1022"/>
                          <a:pt x="942" y="1022"/>
                        </a:cubicBezTo>
                        <a:cubicBezTo>
                          <a:pt x="894" y="1022"/>
                          <a:pt x="863" y="994"/>
                          <a:pt x="854" y="943"/>
                        </a:cubicBezTo>
                        <a:cubicBezTo>
                          <a:pt x="849" y="871"/>
                          <a:pt x="898" y="832"/>
                          <a:pt x="965" y="810"/>
                        </a:cubicBezTo>
                        <a:cubicBezTo>
                          <a:pt x="1237" y="738"/>
                          <a:pt x="1087" y="377"/>
                          <a:pt x="1309" y="277"/>
                        </a:cubicBezTo>
                        <a:cubicBezTo>
                          <a:pt x="1309" y="277"/>
                          <a:pt x="1281" y="178"/>
                          <a:pt x="1253" y="139"/>
                        </a:cubicBezTo>
                        <a:cubicBezTo>
                          <a:pt x="1226" y="83"/>
                          <a:pt x="1126" y="83"/>
                          <a:pt x="1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9"/>
                  <p:cNvSpPr/>
                  <p:nvPr/>
                </p:nvSpPr>
                <p:spPr>
                  <a:xfrm>
                    <a:off x="4728750" y="3409075"/>
                    <a:ext cx="22200" cy="13025"/>
                  </a:xfrm>
                  <a:custGeom>
                    <a:avLst/>
                    <a:gdLst/>
                    <a:ahLst/>
                    <a:cxnLst/>
                    <a:rect l="l" t="t" r="r" b="b"/>
                    <a:pathLst>
                      <a:path w="888" h="521" extrusionOk="0">
                        <a:moveTo>
                          <a:pt x="496" y="0"/>
                        </a:moveTo>
                        <a:cubicBezTo>
                          <a:pt x="429" y="0"/>
                          <a:pt x="364" y="12"/>
                          <a:pt x="305" y="43"/>
                        </a:cubicBezTo>
                        <a:cubicBezTo>
                          <a:pt x="222" y="93"/>
                          <a:pt x="67" y="98"/>
                          <a:pt x="84" y="265"/>
                        </a:cubicBezTo>
                        <a:cubicBezTo>
                          <a:pt x="189" y="304"/>
                          <a:pt x="0" y="437"/>
                          <a:pt x="139" y="470"/>
                        </a:cubicBezTo>
                        <a:cubicBezTo>
                          <a:pt x="163" y="477"/>
                          <a:pt x="184" y="481"/>
                          <a:pt x="205" y="481"/>
                        </a:cubicBezTo>
                        <a:cubicBezTo>
                          <a:pt x="247" y="481"/>
                          <a:pt x="285" y="463"/>
                          <a:pt x="322" y="414"/>
                        </a:cubicBezTo>
                        <a:cubicBezTo>
                          <a:pt x="353" y="379"/>
                          <a:pt x="386" y="365"/>
                          <a:pt x="418" y="365"/>
                        </a:cubicBezTo>
                        <a:cubicBezTo>
                          <a:pt x="473" y="365"/>
                          <a:pt x="526" y="405"/>
                          <a:pt x="572" y="453"/>
                        </a:cubicBezTo>
                        <a:cubicBezTo>
                          <a:pt x="618" y="502"/>
                          <a:pt x="655" y="521"/>
                          <a:pt x="686" y="521"/>
                        </a:cubicBezTo>
                        <a:cubicBezTo>
                          <a:pt x="743" y="521"/>
                          <a:pt x="779" y="453"/>
                          <a:pt x="816" y="381"/>
                        </a:cubicBezTo>
                        <a:cubicBezTo>
                          <a:pt x="871" y="265"/>
                          <a:pt x="888" y="76"/>
                          <a:pt x="788" y="48"/>
                        </a:cubicBezTo>
                        <a:cubicBezTo>
                          <a:pt x="698" y="25"/>
                          <a:pt x="595" y="0"/>
                          <a:pt x="49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9"/>
                  <p:cNvSpPr/>
                  <p:nvPr/>
                </p:nvSpPr>
                <p:spPr>
                  <a:xfrm>
                    <a:off x="4810400" y="3327525"/>
                    <a:ext cx="150" cy="150"/>
                  </a:xfrm>
                  <a:custGeom>
                    <a:avLst/>
                    <a:gdLst/>
                    <a:ahLst/>
                    <a:cxnLst/>
                    <a:rect l="l" t="t" r="r" b="b"/>
                    <a:pathLst>
                      <a:path w="6" h="6" extrusionOk="0">
                        <a:moveTo>
                          <a:pt x="0" y="0"/>
                        </a:moveTo>
                        <a:lnTo>
                          <a:pt x="0" y="6"/>
                        </a:lnTo>
                        <a:cubicBezTo>
                          <a:pt x="6" y="0"/>
                          <a:pt x="0" y="0"/>
                          <a:pt x="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9"/>
                  <p:cNvSpPr/>
                  <p:nvPr/>
                </p:nvSpPr>
                <p:spPr>
                  <a:xfrm>
                    <a:off x="4801650" y="3326650"/>
                    <a:ext cx="18325" cy="15525"/>
                  </a:xfrm>
                  <a:custGeom>
                    <a:avLst/>
                    <a:gdLst/>
                    <a:ahLst/>
                    <a:cxnLst/>
                    <a:rect l="l" t="t" r="r" b="b"/>
                    <a:pathLst>
                      <a:path w="733" h="621" extrusionOk="0">
                        <a:moveTo>
                          <a:pt x="225" y="0"/>
                        </a:moveTo>
                        <a:cubicBezTo>
                          <a:pt x="216" y="0"/>
                          <a:pt x="209" y="7"/>
                          <a:pt x="206" y="24"/>
                        </a:cubicBezTo>
                        <a:cubicBezTo>
                          <a:pt x="178" y="185"/>
                          <a:pt x="1" y="296"/>
                          <a:pt x="62" y="462"/>
                        </a:cubicBezTo>
                        <a:cubicBezTo>
                          <a:pt x="106" y="601"/>
                          <a:pt x="267" y="551"/>
                          <a:pt x="378" y="595"/>
                        </a:cubicBezTo>
                        <a:cubicBezTo>
                          <a:pt x="421" y="613"/>
                          <a:pt x="456" y="621"/>
                          <a:pt x="483" y="621"/>
                        </a:cubicBezTo>
                        <a:cubicBezTo>
                          <a:pt x="626" y="621"/>
                          <a:pt x="584" y="410"/>
                          <a:pt x="733" y="340"/>
                        </a:cubicBezTo>
                        <a:lnTo>
                          <a:pt x="733" y="340"/>
                        </a:lnTo>
                        <a:cubicBezTo>
                          <a:pt x="685" y="346"/>
                          <a:pt x="642" y="348"/>
                          <a:pt x="603" y="348"/>
                        </a:cubicBezTo>
                        <a:cubicBezTo>
                          <a:pt x="353" y="348"/>
                          <a:pt x="283" y="241"/>
                          <a:pt x="350" y="30"/>
                        </a:cubicBezTo>
                        <a:lnTo>
                          <a:pt x="350" y="30"/>
                        </a:lnTo>
                        <a:cubicBezTo>
                          <a:pt x="342" y="36"/>
                          <a:pt x="333" y="38"/>
                          <a:pt x="324" y="38"/>
                        </a:cubicBezTo>
                        <a:cubicBezTo>
                          <a:pt x="288" y="38"/>
                          <a:pt x="248" y="0"/>
                          <a:pt x="22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a:off x="4671775" y="3032900"/>
                    <a:ext cx="20550" cy="8325"/>
                  </a:xfrm>
                  <a:custGeom>
                    <a:avLst/>
                    <a:gdLst/>
                    <a:ahLst/>
                    <a:cxnLst/>
                    <a:rect l="l" t="t" r="r" b="b"/>
                    <a:pathLst>
                      <a:path w="822" h="333" extrusionOk="0">
                        <a:moveTo>
                          <a:pt x="360" y="1"/>
                        </a:moveTo>
                        <a:cubicBezTo>
                          <a:pt x="219" y="1"/>
                          <a:pt x="91" y="14"/>
                          <a:pt x="56" y="42"/>
                        </a:cubicBezTo>
                        <a:cubicBezTo>
                          <a:pt x="1" y="86"/>
                          <a:pt x="1" y="114"/>
                          <a:pt x="34" y="175"/>
                        </a:cubicBezTo>
                        <a:cubicBezTo>
                          <a:pt x="100" y="278"/>
                          <a:pt x="200" y="333"/>
                          <a:pt x="301" y="333"/>
                        </a:cubicBezTo>
                        <a:cubicBezTo>
                          <a:pt x="396" y="333"/>
                          <a:pt x="491" y="285"/>
                          <a:pt x="561" y="186"/>
                        </a:cubicBezTo>
                        <a:cubicBezTo>
                          <a:pt x="585" y="154"/>
                          <a:pt x="604" y="143"/>
                          <a:pt x="622" y="143"/>
                        </a:cubicBezTo>
                        <a:cubicBezTo>
                          <a:pt x="641" y="143"/>
                          <a:pt x="660" y="155"/>
                          <a:pt x="683" y="170"/>
                        </a:cubicBezTo>
                        <a:cubicBezTo>
                          <a:pt x="703" y="180"/>
                          <a:pt x="721" y="185"/>
                          <a:pt x="737" y="185"/>
                        </a:cubicBezTo>
                        <a:cubicBezTo>
                          <a:pt x="765" y="185"/>
                          <a:pt x="787" y="170"/>
                          <a:pt x="805" y="142"/>
                        </a:cubicBezTo>
                        <a:cubicBezTo>
                          <a:pt x="810" y="120"/>
                          <a:pt x="821" y="86"/>
                          <a:pt x="805" y="70"/>
                        </a:cubicBezTo>
                        <a:cubicBezTo>
                          <a:pt x="766" y="25"/>
                          <a:pt x="551" y="1"/>
                          <a:pt x="36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9"/>
                  <p:cNvSpPr/>
                  <p:nvPr/>
                </p:nvSpPr>
                <p:spPr>
                  <a:xfrm>
                    <a:off x="4698800" y="3427825"/>
                    <a:ext cx="24975" cy="45775"/>
                  </a:xfrm>
                  <a:custGeom>
                    <a:avLst/>
                    <a:gdLst/>
                    <a:ahLst/>
                    <a:cxnLst/>
                    <a:rect l="l" t="t" r="r" b="b"/>
                    <a:pathLst>
                      <a:path w="999" h="1831" extrusionOk="0">
                        <a:moveTo>
                          <a:pt x="686" y="0"/>
                        </a:moveTo>
                        <a:cubicBezTo>
                          <a:pt x="661" y="0"/>
                          <a:pt x="634" y="11"/>
                          <a:pt x="605" y="41"/>
                        </a:cubicBezTo>
                        <a:cubicBezTo>
                          <a:pt x="494" y="158"/>
                          <a:pt x="633" y="208"/>
                          <a:pt x="666" y="285"/>
                        </a:cubicBezTo>
                        <a:cubicBezTo>
                          <a:pt x="677" y="313"/>
                          <a:pt x="716" y="341"/>
                          <a:pt x="677" y="374"/>
                        </a:cubicBezTo>
                        <a:cubicBezTo>
                          <a:pt x="629" y="349"/>
                          <a:pt x="584" y="339"/>
                          <a:pt x="542" y="339"/>
                        </a:cubicBezTo>
                        <a:cubicBezTo>
                          <a:pt x="369" y="339"/>
                          <a:pt x="244" y="513"/>
                          <a:pt x="78" y="535"/>
                        </a:cubicBezTo>
                        <a:cubicBezTo>
                          <a:pt x="51" y="535"/>
                          <a:pt x="1" y="646"/>
                          <a:pt x="23" y="662"/>
                        </a:cubicBezTo>
                        <a:cubicBezTo>
                          <a:pt x="37" y="685"/>
                          <a:pt x="59" y="698"/>
                          <a:pt x="86" y="698"/>
                        </a:cubicBezTo>
                        <a:cubicBezTo>
                          <a:pt x="111" y="698"/>
                          <a:pt x="140" y="687"/>
                          <a:pt x="173" y="662"/>
                        </a:cubicBezTo>
                        <a:cubicBezTo>
                          <a:pt x="203" y="641"/>
                          <a:pt x="227" y="631"/>
                          <a:pt x="247" y="631"/>
                        </a:cubicBezTo>
                        <a:cubicBezTo>
                          <a:pt x="292" y="631"/>
                          <a:pt x="305" y="684"/>
                          <a:pt x="278" y="762"/>
                        </a:cubicBezTo>
                        <a:cubicBezTo>
                          <a:pt x="221" y="916"/>
                          <a:pt x="233" y="1017"/>
                          <a:pt x="359" y="1017"/>
                        </a:cubicBezTo>
                        <a:cubicBezTo>
                          <a:pt x="392" y="1017"/>
                          <a:pt x="433" y="1010"/>
                          <a:pt x="483" y="995"/>
                        </a:cubicBezTo>
                        <a:lnTo>
                          <a:pt x="483" y="995"/>
                        </a:lnTo>
                        <a:cubicBezTo>
                          <a:pt x="472" y="1134"/>
                          <a:pt x="367" y="1267"/>
                          <a:pt x="561" y="1328"/>
                        </a:cubicBezTo>
                        <a:cubicBezTo>
                          <a:pt x="511" y="1394"/>
                          <a:pt x="478" y="1477"/>
                          <a:pt x="395" y="1494"/>
                        </a:cubicBezTo>
                        <a:cubicBezTo>
                          <a:pt x="273" y="1522"/>
                          <a:pt x="223" y="1588"/>
                          <a:pt x="284" y="1705"/>
                        </a:cubicBezTo>
                        <a:cubicBezTo>
                          <a:pt x="325" y="1788"/>
                          <a:pt x="394" y="1830"/>
                          <a:pt x="473" y="1830"/>
                        </a:cubicBezTo>
                        <a:cubicBezTo>
                          <a:pt x="500" y="1830"/>
                          <a:pt x="527" y="1825"/>
                          <a:pt x="555" y="1816"/>
                        </a:cubicBezTo>
                        <a:cubicBezTo>
                          <a:pt x="727" y="1755"/>
                          <a:pt x="616" y="1522"/>
                          <a:pt x="755" y="1422"/>
                        </a:cubicBezTo>
                        <a:cubicBezTo>
                          <a:pt x="799" y="1405"/>
                          <a:pt x="711" y="1317"/>
                          <a:pt x="644" y="1289"/>
                        </a:cubicBezTo>
                        <a:cubicBezTo>
                          <a:pt x="644" y="1200"/>
                          <a:pt x="605" y="1134"/>
                          <a:pt x="539" y="1078"/>
                        </a:cubicBezTo>
                        <a:cubicBezTo>
                          <a:pt x="422" y="967"/>
                          <a:pt x="533" y="784"/>
                          <a:pt x="555" y="773"/>
                        </a:cubicBezTo>
                        <a:cubicBezTo>
                          <a:pt x="844" y="757"/>
                          <a:pt x="866" y="518"/>
                          <a:pt x="943" y="324"/>
                        </a:cubicBezTo>
                        <a:cubicBezTo>
                          <a:pt x="977" y="230"/>
                          <a:pt x="999" y="119"/>
                          <a:pt x="866" y="80"/>
                        </a:cubicBezTo>
                        <a:cubicBezTo>
                          <a:pt x="807" y="68"/>
                          <a:pt x="750" y="0"/>
                          <a:pt x="68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9"/>
                  <p:cNvSpPr/>
                  <p:nvPr/>
                </p:nvSpPr>
                <p:spPr>
                  <a:xfrm>
                    <a:off x="4747875" y="3419425"/>
                    <a:ext cx="46400" cy="38250"/>
                  </a:xfrm>
                  <a:custGeom>
                    <a:avLst/>
                    <a:gdLst/>
                    <a:ahLst/>
                    <a:cxnLst/>
                    <a:rect l="l" t="t" r="r" b="b"/>
                    <a:pathLst>
                      <a:path w="1856" h="1530" extrusionOk="0">
                        <a:moveTo>
                          <a:pt x="383" y="0"/>
                        </a:moveTo>
                        <a:cubicBezTo>
                          <a:pt x="389" y="17"/>
                          <a:pt x="389" y="23"/>
                          <a:pt x="383" y="39"/>
                        </a:cubicBezTo>
                        <a:cubicBezTo>
                          <a:pt x="283" y="167"/>
                          <a:pt x="150" y="278"/>
                          <a:pt x="167" y="466"/>
                        </a:cubicBezTo>
                        <a:cubicBezTo>
                          <a:pt x="1" y="472"/>
                          <a:pt x="23" y="549"/>
                          <a:pt x="89" y="649"/>
                        </a:cubicBezTo>
                        <a:cubicBezTo>
                          <a:pt x="130" y="704"/>
                          <a:pt x="171" y="727"/>
                          <a:pt x="211" y="727"/>
                        </a:cubicBezTo>
                        <a:cubicBezTo>
                          <a:pt x="259" y="727"/>
                          <a:pt x="305" y="695"/>
                          <a:pt x="344" y="649"/>
                        </a:cubicBezTo>
                        <a:cubicBezTo>
                          <a:pt x="379" y="611"/>
                          <a:pt x="423" y="595"/>
                          <a:pt x="459" y="595"/>
                        </a:cubicBezTo>
                        <a:cubicBezTo>
                          <a:pt x="491" y="595"/>
                          <a:pt x="517" y="609"/>
                          <a:pt x="522" y="632"/>
                        </a:cubicBezTo>
                        <a:cubicBezTo>
                          <a:pt x="550" y="827"/>
                          <a:pt x="827" y="987"/>
                          <a:pt x="611" y="1215"/>
                        </a:cubicBezTo>
                        <a:cubicBezTo>
                          <a:pt x="588" y="1237"/>
                          <a:pt x="583" y="1276"/>
                          <a:pt x="566" y="1314"/>
                        </a:cubicBezTo>
                        <a:cubicBezTo>
                          <a:pt x="527" y="1403"/>
                          <a:pt x="605" y="1442"/>
                          <a:pt x="649" y="1486"/>
                        </a:cubicBezTo>
                        <a:cubicBezTo>
                          <a:pt x="680" y="1509"/>
                          <a:pt x="707" y="1529"/>
                          <a:pt x="746" y="1529"/>
                        </a:cubicBezTo>
                        <a:cubicBezTo>
                          <a:pt x="765" y="1529"/>
                          <a:pt x="785" y="1525"/>
                          <a:pt x="810" y="1514"/>
                        </a:cubicBezTo>
                        <a:cubicBezTo>
                          <a:pt x="1082" y="1381"/>
                          <a:pt x="1304" y="1176"/>
                          <a:pt x="1553" y="1015"/>
                        </a:cubicBezTo>
                        <a:cubicBezTo>
                          <a:pt x="1603" y="987"/>
                          <a:pt x="1592" y="915"/>
                          <a:pt x="1564" y="871"/>
                        </a:cubicBezTo>
                        <a:cubicBezTo>
                          <a:pt x="1642" y="760"/>
                          <a:pt x="1719" y="655"/>
                          <a:pt x="1797" y="544"/>
                        </a:cubicBezTo>
                        <a:cubicBezTo>
                          <a:pt x="1856" y="458"/>
                          <a:pt x="1770" y="388"/>
                          <a:pt x="1729" y="388"/>
                        </a:cubicBezTo>
                        <a:cubicBezTo>
                          <a:pt x="1728" y="388"/>
                          <a:pt x="1726" y="388"/>
                          <a:pt x="1725" y="389"/>
                        </a:cubicBezTo>
                        <a:cubicBezTo>
                          <a:pt x="1614" y="405"/>
                          <a:pt x="1498" y="438"/>
                          <a:pt x="1414" y="511"/>
                        </a:cubicBezTo>
                        <a:cubicBezTo>
                          <a:pt x="1365" y="549"/>
                          <a:pt x="1426" y="655"/>
                          <a:pt x="1453" y="721"/>
                        </a:cubicBezTo>
                        <a:cubicBezTo>
                          <a:pt x="1475" y="766"/>
                          <a:pt x="1520" y="815"/>
                          <a:pt x="1481" y="871"/>
                        </a:cubicBezTo>
                        <a:cubicBezTo>
                          <a:pt x="1380" y="831"/>
                          <a:pt x="1271" y="740"/>
                          <a:pt x="1177" y="740"/>
                        </a:cubicBezTo>
                        <a:cubicBezTo>
                          <a:pt x="1167" y="740"/>
                          <a:pt x="1158" y="741"/>
                          <a:pt x="1148" y="743"/>
                        </a:cubicBezTo>
                        <a:cubicBezTo>
                          <a:pt x="1112" y="751"/>
                          <a:pt x="1081" y="754"/>
                          <a:pt x="1055" y="754"/>
                        </a:cubicBezTo>
                        <a:cubicBezTo>
                          <a:pt x="889" y="754"/>
                          <a:pt x="927" y="612"/>
                          <a:pt x="932" y="483"/>
                        </a:cubicBezTo>
                        <a:lnTo>
                          <a:pt x="932" y="483"/>
                        </a:lnTo>
                        <a:cubicBezTo>
                          <a:pt x="953" y="489"/>
                          <a:pt x="972" y="492"/>
                          <a:pt x="991" y="492"/>
                        </a:cubicBezTo>
                        <a:cubicBezTo>
                          <a:pt x="1141" y="492"/>
                          <a:pt x="1211" y="293"/>
                          <a:pt x="1360" y="293"/>
                        </a:cubicBezTo>
                        <a:cubicBezTo>
                          <a:pt x="1375" y="293"/>
                          <a:pt x="1392" y="295"/>
                          <a:pt x="1409" y="300"/>
                        </a:cubicBezTo>
                        <a:cubicBezTo>
                          <a:pt x="1409" y="300"/>
                          <a:pt x="1448" y="206"/>
                          <a:pt x="1387" y="167"/>
                        </a:cubicBezTo>
                        <a:cubicBezTo>
                          <a:pt x="1368" y="154"/>
                          <a:pt x="1340" y="149"/>
                          <a:pt x="1308" y="149"/>
                        </a:cubicBezTo>
                        <a:cubicBezTo>
                          <a:pt x="1181" y="149"/>
                          <a:pt x="981" y="234"/>
                          <a:pt x="932" y="322"/>
                        </a:cubicBezTo>
                        <a:cubicBezTo>
                          <a:pt x="888" y="328"/>
                          <a:pt x="838" y="333"/>
                          <a:pt x="782" y="333"/>
                        </a:cubicBezTo>
                        <a:cubicBezTo>
                          <a:pt x="771" y="350"/>
                          <a:pt x="755" y="355"/>
                          <a:pt x="744" y="372"/>
                        </a:cubicBezTo>
                        <a:cubicBezTo>
                          <a:pt x="744" y="350"/>
                          <a:pt x="732" y="328"/>
                          <a:pt x="732" y="305"/>
                        </a:cubicBezTo>
                        <a:cubicBezTo>
                          <a:pt x="732" y="194"/>
                          <a:pt x="882" y="139"/>
                          <a:pt x="832" y="11"/>
                        </a:cubicBezTo>
                        <a:cubicBezTo>
                          <a:pt x="805" y="6"/>
                          <a:pt x="776" y="4"/>
                          <a:pt x="747" y="4"/>
                        </a:cubicBezTo>
                        <a:cubicBezTo>
                          <a:pt x="672" y="4"/>
                          <a:pt x="592" y="17"/>
                          <a:pt x="513" y="17"/>
                        </a:cubicBezTo>
                        <a:cubicBezTo>
                          <a:pt x="470" y="17"/>
                          <a:pt x="426" y="13"/>
                          <a:pt x="383"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
                  <p:cNvSpPr/>
                  <p:nvPr/>
                </p:nvSpPr>
                <p:spPr>
                  <a:xfrm>
                    <a:off x="4716125" y="3080925"/>
                    <a:ext cx="9750" cy="10425"/>
                  </a:xfrm>
                  <a:custGeom>
                    <a:avLst/>
                    <a:gdLst/>
                    <a:ahLst/>
                    <a:cxnLst/>
                    <a:rect l="l" t="t" r="r" b="b"/>
                    <a:pathLst>
                      <a:path w="390" h="417" extrusionOk="0">
                        <a:moveTo>
                          <a:pt x="175" y="0"/>
                        </a:moveTo>
                        <a:cubicBezTo>
                          <a:pt x="173" y="0"/>
                          <a:pt x="170" y="0"/>
                          <a:pt x="167" y="1"/>
                        </a:cubicBezTo>
                        <a:cubicBezTo>
                          <a:pt x="56" y="23"/>
                          <a:pt x="1" y="67"/>
                          <a:pt x="1" y="189"/>
                        </a:cubicBezTo>
                        <a:cubicBezTo>
                          <a:pt x="6" y="344"/>
                          <a:pt x="162" y="333"/>
                          <a:pt x="228" y="417"/>
                        </a:cubicBezTo>
                        <a:cubicBezTo>
                          <a:pt x="284" y="311"/>
                          <a:pt x="334" y="222"/>
                          <a:pt x="389" y="123"/>
                        </a:cubicBezTo>
                        <a:cubicBezTo>
                          <a:pt x="308" y="85"/>
                          <a:pt x="259" y="0"/>
                          <a:pt x="17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9"/>
                  <p:cNvSpPr/>
                  <p:nvPr/>
                </p:nvSpPr>
                <p:spPr>
                  <a:xfrm>
                    <a:off x="4650150" y="3052250"/>
                    <a:ext cx="10425" cy="7675"/>
                  </a:xfrm>
                  <a:custGeom>
                    <a:avLst/>
                    <a:gdLst/>
                    <a:ahLst/>
                    <a:cxnLst/>
                    <a:rect l="l" t="t" r="r" b="b"/>
                    <a:pathLst>
                      <a:path w="417" h="307" extrusionOk="0">
                        <a:moveTo>
                          <a:pt x="288" y="1"/>
                        </a:moveTo>
                        <a:cubicBezTo>
                          <a:pt x="269" y="1"/>
                          <a:pt x="249" y="4"/>
                          <a:pt x="228" y="11"/>
                        </a:cubicBezTo>
                        <a:cubicBezTo>
                          <a:pt x="139" y="39"/>
                          <a:pt x="1" y="33"/>
                          <a:pt x="12" y="183"/>
                        </a:cubicBezTo>
                        <a:cubicBezTo>
                          <a:pt x="21" y="256"/>
                          <a:pt x="72" y="307"/>
                          <a:pt x="142" y="307"/>
                        </a:cubicBezTo>
                        <a:cubicBezTo>
                          <a:pt x="157" y="307"/>
                          <a:pt x="173" y="304"/>
                          <a:pt x="189" y="299"/>
                        </a:cubicBezTo>
                        <a:cubicBezTo>
                          <a:pt x="284" y="266"/>
                          <a:pt x="389" y="227"/>
                          <a:pt x="417" y="116"/>
                        </a:cubicBezTo>
                        <a:cubicBezTo>
                          <a:pt x="395" y="36"/>
                          <a:pt x="349" y="1"/>
                          <a:pt x="28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9"/>
                  <p:cNvSpPr/>
                  <p:nvPr/>
                </p:nvSpPr>
                <p:spPr>
                  <a:xfrm>
                    <a:off x="4689900" y="3450950"/>
                    <a:ext cx="9725" cy="7875"/>
                  </a:xfrm>
                  <a:custGeom>
                    <a:avLst/>
                    <a:gdLst/>
                    <a:ahLst/>
                    <a:cxnLst/>
                    <a:rect l="l" t="t" r="r" b="b"/>
                    <a:pathLst>
                      <a:path w="389" h="315" extrusionOk="0">
                        <a:moveTo>
                          <a:pt x="250" y="0"/>
                        </a:moveTo>
                        <a:cubicBezTo>
                          <a:pt x="241" y="0"/>
                          <a:pt x="232" y="1"/>
                          <a:pt x="224" y="4"/>
                        </a:cubicBezTo>
                        <a:cubicBezTo>
                          <a:pt x="113" y="31"/>
                          <a:pt x="41" y="126"/>
                          <a:pt x="13" y="236"/>
                        </a:cubicBezTo>
                        <a:cubicBezTo>
                          <a:pt x="1" y="291"/>
                          <a:pt x="39" y="307"/>
                          <a:pt x="82" y="307"/>
                        </a:cubicBezTo>
                        <a:cubicBezTo>
                          <a:pt x="96" y="307"/>
                          <a:pt x="110" y="306"/>
                          <a:pt x="124" y="303"/>
                        </a:cubicBezTo>
                        <a:cubicBezTo>
                          <a:pt x="213" y="253"/>
                          <a:pt x="373" y="314"/>
                          <a:pt x="379" y="142"/>
                        </a:cubicBezTo>
                        <a:cubicBezTo>
                          <a:pt x="389" y="50"/>
                          <a:pt x="314" y="0"/>
                          <a:pt x="25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9"/>
                  <p:cNvSpPr/>
                  <p:nvPr/>
                </p:nvSpPr>
                <p:spPr>
                  <a:xfrm>
                    <a:off x="4683275" y="3081075"/>
                    <a:ext cx="9875" cy="7750"/>
                  </a:xfrm>
                  <a:custGeom>
                    <a:avLst/>
                    <a:gdLst/>
                    <a:ahLst/>
                    <a:cxnLst/>
                    <a:rect l="l" t="t" r="r" b="b"/>
                    <a:pathLst>
                      <a:path w="395" h="310" extrusionOk="0">
                        <a:moveTo>
                          <a:pt x="178" y="17"/>
                        </a:moveTo>
                        <a:cubicBezTo>
                          <a:pt x="173" y="100"/>
                          <a:pt x="1" y="0"/>
                          <a:pt x="34" y="161"/>
                        </a:cubicBezTo>
                        <a:cubicBezTo>
                          <a:pt x="54" y="244"/>
                          <a:pt x="77" y="309"/>
                          <a:pt x="158" y="309"/>
                        </a:cubicBezTo>
                        <a:cubicBezTo>
                          <a:pt x="169" y="309"/>
                          <a:pt x="181" y="308"/>
                          <a:pt x="195" y="305"/>
                        </a:cubicBezTo>
                        <a:cubicBezTo>
                          <a:pt x="289" y="300"/>
                          <a:pt x="395" y="283"/>
                          <a:pt x="389" y="172"/>
                        </a:cubicBezTo>
                        <a:cubicBezTo>
                          <a:pt x="378" y="89"/>
                          <a:pt x="311" y="22"/>
                          <a:pt x="178" y="17"/>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9"/>
                  <p:cNvSpPr/>
                  <p:nvPr/>
                </p:nvSpPr>
                <p:spPr>
                  <a:xfrm>
                    <a:off x="4729200" y="3104700"/>
                    <a:ext cx="10250" cy="7350"/>
                  </a:xfrm>
                  <a:custGeom>
                    <a:avLst/>
                    <a:gdLst/>
                    <a:ahLst/>
                    <a:cxnLst/>
                    <a:rect l="l" t="t" r="r" b="b"/>
                    <a:pathLst>
                      <a:path w="410" h="294" extrusionOk="0">
                        <a:moveTo>
                          <a:pt x="100" y="1"/>
                        </a:moveTo>
                        <a:cubicBezTo>
                          <a:pt x="40" y="1"/>
                          <a:pt x="0" y="63"/>
                          <a:pt x="10" y="103"/>
                        </a:cubicBezTo>
                        <a:cubicBezTo>
                          <a:pt x="60" y="225"/>
                          <a:pt x="204" y="225"/>
                          <a:pt x="310" y="292"/>
                        </a:cubicBezTo>
                        <a:cubicBezTo>
                          <a:pt x="312" y="293"/>
                          <a:pt x="314" y="293"/>
                          <a:pt x="317" y="293"/>
                        </a:cubicBezTo>
                        <a:cubicBezTo>
                          <a:pt x="346" y="293"/>
                          <a:pt x="409" y="250"/>
                          <a:pt x="409" y="220"/>
                        </a:cubicBezTo>
                        <a:cubicBezTo>
                          <a:pt x="371" y="31"/>
                          <a:pt x="243" y="31"/>
                          <a:pt x="121" y="3"/>
                        </a:cubicBezTo>
                        <a:cubicBezTo>
                          <a:pt x="114" y="2"/>
                          <a:pt x="107" y="1"/>
                          <a:pt x="10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9"/>
                  <p:cNvSpPr/>
                  <p:nvPr/>
                </p:nvSpPr>
                <p:spPr>
                  <a:xfrm>
                    <a:off x="4734300" y="3429225"/>
                    <a:ext cx="11100" cy="9625"/>
                  </a:xfrm>
                  <a:custGeom>
                    <a:avLst/>
                    <a:gdLst/>
                    <a:ahLst/>
                    <a:cxnLst/>
                    <a:rect l="l" t="t" r="r" b="b"/>
                    <a:pathLst>
                      <a:path w="444" h="385" extrusionOk="0">
                        <a:moveTo>
                          <a:pt x="161" y="0"/>
                        </a:moveTo>
                        <a:cubicBezTo>
                          <a:pt x="140" y="0"/>
                          <a:pt x="115" y="13"/>
                          <a:pt x="83" y="46"/>
                        </a:cubicBezTo>
                        <a:cubicBezTo>
                          <a:pt x="0" y="135"/>
                          <a:pt x="22" y="163"/>
                          <a:pt x="122" y="218"/>
                        </a:cubicBezTo>
                        <a:cubicBezTo>
                          <a:pt x="156" y="235"/>
                          <a:pt x="222" y="285"/>
                          <a:pt x="194" y="351"/>
                        </a:cubicBezTo>
                        <a:cubicBezTo>
                          <a:pt x="261" y="274"/>
                          <a:pt x="427" y="385"/>
                          <a:pt x="444" y="218"/>
                        </a:cubicBezTo>
                        <a:cubicBezTo>
                          <a:pt x="377" y="185"/>
                          <a:pt x="294" y="191"/>
                          <a:pt x="250" y="102"/>
                        </a:cubicBezTo>
                        <a:cubicBezTo>
                          <a:pt x="231" y="60"/>
                          <a:pt x="207" y="0"/>
                          <a:pt x="16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9"/>
                  <p:cNvSpPr/>
                  <p:nvPr/>
                </p:nvSpPr>
                <p:spPr>
                  <a:xfrm>
                    <a:off x="4637275" y="3034500"/>
                    <a:ext cx="6800" cy="7450"/>
                  </a:xfrm>
                  <a:custGeom>
                    <a:avLst/>
                    <a:gdLst/>
                    <a:ahLst/>
                    <a:cxnLst/>
                    <a:rect l="l" t="t" r="r" b="b"/>
                    <a:pathLst>
                      <a:path w="272" h="298" extrusionOk="0">
                        <a:moveTo>
                          <a:pt x="266" y="0"/>
                        </a:moveTo>
                        <a:lnTo>
                          <a:pt x="266" y="0"/>
                        </a:lnTo>
                        <a:cubicBezTo>
                          <a:pt x="222" y="39"/>
                          <a:pt x="178" y="67"/>
                          <a:pt x="133" y="89"/>
                        </a:cubicBezTo>
                        <a:cubicBezTo>
                          <a:pt x="131" y="90"/>
                          <a:pt x="129" y="91"/>
                          <a:pt x="126" y="91"/>
                        </a:cubicBezTo>
                        <a:cubicBezTo>
                          <a:pt x="101" y="91"/>
                          <a:pt x="70" y="22"/>
                          <a:pt x="46" y="22"/>
                        </a:cubicBezTo>
                        <a:cubicBezTo>
                          <a:pt x="34" y="22"/>
                          <a:pt x="24" y="39"/>
                          <a:pt x="17" y="89"/>
                        </a:cubicBezTo>
                        <a:cubicBezTo>
                          <a:pt x="0" y="161"/>
                          <a:pt x="11" y="261"/>
                          <a:pt x="100" y="289"/>
                        </a:cubicBezTo>
                        <a:cubicBezTo>
                          <a:pt x="118" y="295"/>
                          <a:pt x="132" y="298"/>
                          <a:pt x="143" y="298"/>
                        </a:cubicBezTo>
                        <a:cubicBezTo>
                          <a:pt x="211" y="298"/>
                          <a:pt x="182" y="199"/>
                          <a:pt x="211" y="161"/>
                        </a:cubicBezTo>
                        <a:cubicBezTo>
                          <a:pt x="250" y="111"/>
                          <a:pt x="272" y="61"/>
                          <a:pt x="26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9"/>
                  <p:cNvSpPr/>
                  <p:nvPr/>
                </p:nvSpPr>
                <p:spPr>
                  <a:xfrm>
                    <a:off x="4729175" y="3437225"/>
                    <a:ext cx="9725" cy="6975"/>
                  </a:xfrm>
                  <a:custGeom>
                    <a:avLst/>
                    <a:gdLst/>
                    <a:ahLst/>
                    <a:cxnLst/>
                    <a:rect l="l" t="t" r="r" b="b"/>
                    <a:pathLst>
                      <a:path w="389" h="279" extrusionOk="0">
                        <a:moveTo>
                          <a:pt x="126" y="0"/>
                        </a:moveTo>
                        <a:cubicBezTo>
                          <a:pt x="102" y="0"/>
                          <a:pt x="80" y="16"/>
                          <a:pt x="56" y="65"/>
                        </a:cubicBezTo>
                        <a:cubicBezTo>
                          <a:pt x="0" y="176"/>
                          <a:pt x="89" y="214"/>
                          <a:pt x="144" y="242"/>
                        </a:cubicBezTo>
                        <a:cubicBezTo>
                          <a:pt x="194" y="267"/>
                          <a:pt x="234" y="278"/>
                          <a:pt x="267" y="278"/>
                        </a:cubicBezTo>
                        <a:cubicBezTo>
                          <a:pt x="363" y="278"/>
                          <a:pt x="388" y="178"/>
                          <a:pt x="388" y="54"/>
                        </a:cubicBezTo>
                        <a:cubicBezTo>
                          <a:pt x="333" y="48"/>
                          <a:pt x="261" y="54"/>
                          <a:pt x="216" y="31"/>
                        </a:cubicBezTo>
                        <a:cubicBezTo>
                          <a:pt x="180" y="17"/>
                          <a:pt x="151" y="0"/>
                          <a:pt x="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9"/>
                  <p:cNvSpPr/>
                  <p:nvPr/>
                </p:nvSpPr>
                <p:spPr>
                  <a:xfrm>
                    <a:off x="4738875" y="3438125"/>
                    <a:ext cx="300" cy="450"/>
                  </a:xfrm>
                  <a:custGeom>
                    <a:avLst/>
                    <a:gdLst/>
                    <a:ahLst/>
                    <a:cxnLst/>
                    <a:rect l="l" t="t" r="r" b="b"/>
                    <a:pathLst>
                      <a:path w="12" h="18" extrusionOk="0">
                        <a:moveTo>
                          <a:pt x="11" y="1"/>
                        </a:moveTo>
                        <a:cubicBezTo>
                          <a:pt x="8" y="1"/>
                          <a:pt x="6" y="6"/>
                          <a:pt x="4" y="11"/>
                        </a:cubicBezTo>
                        <a:lnTo>
                          <a:pt x="4" y="11"/>
                        </a:lnTo>
                        <a:cubicBezTo>
                          <a:pt x="6" y="9"/>
                          <a:pt x="9" y="6"/>
                          <a:pt x="11" y="1"/>
                        </a:cubicBezTo>
                        <a:close/>
                        <a:moveTo>
                          <a:pt x="4" y="11"/>
                        </a:moveTo>
                        <a:lnTo>
                          <a:pt x="4" y="11"/>
                        </a:lnTo>
                        <a:cubicBezTo>
                          <a:pt x="2" y="13"/>
                          <a:pt x="0" y="14"/>
                          <a:pt x="0" y="18"/>
                        </a:cubicBezTo>
                        <a:cubicBezTo>
                          <a:pt x="2" y="16"/>
                          <a:pt x="3" y="13"/>
                          <a:pt x="4" y="1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9"/>
                  <p:cNvSpPr/>
                  <p:nvPr/>
                </p:nvSpPr>
                <p:spPr>
                  <a:xfrm>
                    <a:off x="4693950" y="3064150"/>
                    <a:ext cx="8900" cy="6600"/>
                  </a:xfrm>
                  <a:custGeom>
                    <a:avLst/>
                    <a:gdLst/>
                    <a:ahLst/>
                    <a:cxnLst/>
                    <a:rect l="l" t="t" r="r" b="b"/>
                    <a:pathLst>
                      <a:path w="356" h="264" extrusionOk="0">
                        <a:moveTo>
                          <a:pt x="222" y="0"/>
                        </a:moveTo>
                        <a:cubicBezTo>
                          <a:pt x="205" y="0"/>
                          <a:pt x="186" y="5"/>
                          <a:pt x="162" y="17"/>
                        </a:cubicBezTo>
                        <a:cubicBezTo>
                          <a:pt x="112" y="45"/>
                          <a:pt x="1" y="1"/>
                          <a:pt x="40" y="123"/>
                        </a:cubicBezTo>
                        <a:cubicBezTo>
                          <a:pt x="59" y="202"/>
                          <a:pt x="97" y="264"/>
                          <a:pt x="185" y="264"/>
                        </a:cubicBezTo>
                        <a:cubicBezTo>
                          <a:pt x="195" y="264"/>
                          <a:pt x="206" y="263"/>
                          <a:pt x="217" y="261"/>
                        </a:cubicBezTo>
                        <a:cubicBezTo>
                          <a:pt x="300" y="256"/>
                          <a:pt x="333" y="206"/>
                          <a:pt x="356" y="139"/>
                        </a:cubicBezTo>
                        <a:cubicBezTo>
                          <a:pt x="311" y="86"/>
                          <a:pt x="292" y="0"/>
                          <a:pt x="22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9"/>
                  <p:cNvSpPr/>
                  <p:nvPr/>
                </p:nvSpPr>
                <p:spPr>
                  <a:xfrm>
                    <a:off x="4646975" y="3065550"/>
                    <a:ext cx="8050" cy="10075"/>
                  </a:xfrm>
                  <a:custGeom>
                    <a:avLst/>
                    <a:gdLst/>
                    <a:ahLst/>
                    <a:cxnLst/>
                    <a:rect l="l" t="t" r="r" b="b"/>
                    <a:pathLst>
                      <a:path w="322" h="403" extrusionOk="0">
                        <a:moveTo>
                          <a:pt x="216" y="0"/>
                        </a:moveTo>
                        <a:cubicBezTo>
                          <a:pt x="111" y="28"/>
                          <a:pt x="211" y="150"/>
                          <a:pt x="128" y="194"/>
                        </a:cubicBezTo>
                        <a:cubicBezTo>
                          <a:pt x="61" y="228"/>
                          <a:pt x="0" y="277"/>
                          <a:pt x="33" y="361"/>
                        </a:cubicBezTo>
                        <a:cubicBezTo>
                          <a:pt x="42" y="369"/>
                          <a:pt x="65" y="402"/>
                          <a:pt x="93" y="402"/>
                        </a:cubicBezTo>
                        <a:cubicBezTo>
                          <a:pt x="100" y="402"/>
                          <a:pt x="108" y="400"/>
                          <a:pt x="117" y="394"/>
                        </a:cubicBezTo>
                        <a:cubicBezTo>
                          <a:pt x="194" y="350"/>
                          <a:pt x="266" y="305"/>
                          <a:pt x="239" y="211"/>
                        </a:cubicBezTo>
                        <a:cubicBezTo>
                          <a:pt x="233" y="144"/>
                          <a:pt x="322" y="56"/>
                          <a:pt x="21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9"/>
                  <p:cNvSpPr/>
                  <p:nvPr/>
                </p:nvSpPr>
                <p:spPr>
                  <a:xfrm>
                    <a:off x="4646700" y="3036700"/>
                    <a:ext cx="6400" cy="8225"/>
                  </a:xfrm>
                  <a:custGeom>
                    <a:avLst/>
                    <a:gdLst/>
                    <a:ahLst/>
                    <a:cxnLst/>
                    <a:rect l="l" t="t" r="r" b="b"/>
                    <a:pathLst>
                      <a:path w="256" h="329" extrusionOk="0">
                        <a:moveTo>
                          <a:pt x="109" y="1"/>
                        </a:moveTo>
                        <a:cubicBezTo>
                          <a:pt x="13" y="1"/>
                          <a:pt x="39" y="102"/>
                          <a:pt x="28" y="162"/>
                        </a:cubicBezTo>
                        <a:cubicBezTo>
                          <a:pt x="0" y="267"/>
                          <a:pt x="67" y="323"/>
                          <a:pt x="150" y="328"/>
                        </a:cubicBezTo>
                        <a:cubicBezTo>
                          <a:pt x="153" y="328"/>
                          <a:pt x="156" y="328"/>
                          <a:pt x="158" y="328"/>
                        </a:cubicBezTo>
                        <a:cubicBezTo>
                          <a:pt x="250" y="328"/>
                          <a:pt x="250" y="242"/>
                          <a:pt x="255" y="145"/>
                        </a:cubicBezTo>
                        <a:cubicBezTo>
                          <a:pt x="250" y="84"/>
                          <a:pt x="205" y="6"/>
                          <a:pt x="117" y="1"/>
                        </a:cubicBezTo>
                        <a:cubicBezTo>
                          <a:pt x="114" y="1"/>
                          <a:pt x="111" y="1"/>
                          <a:pt x="10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9"/>
                  <p:cNvSpPr/>
                  <p:nvPr/>
                </p:nvSpPr>
                <p:spPr>
                  <a:xfrm>
                    <a:off x="4675375" y="3070425"/>
                    <a:ext cx="8775" cy="6500"/>
                  </a:xfrm>
                  <a:custGeom>
                    <a:avLst/>
                    <a:gdLst/>
                    <a:ahLst/>
                    <a:cxnLst/>
                    <a:rect l="l" t="t" r="r" b="b"/>
                    <a:pathLst>
                      <a:path w="351" h="260" extrusionOk="0">
                        <a:moveTo>
                          <a:pt x="152" y="1"/>
                        </a:moveTo>
                        <a:cubicBezTo>
                          <a:pt x="109" y="1"/>
                          <a:pt x="59" y="14"/>
                          <a:pt x="1" y="38"/>
                        </a:cubicBezTo>
                        <a:cubicBezTo>
                          <a:pt x="123" y="116"/>
                          <a:pt x="151" y="254"/>
                          <a:pt x="278" y="260"/>
                        </a:cubicBezTo>
                        <a:cubicBezTo>
                          <a:pt x="322" y="260"/>
                          <a:pt x="350" y="204"/>
                          <a:pt x="322" y="138"/>
                        </a:cubicBezTo>
                        <a:cubicBezTo>
                          <a:pt x="283" y="42"/>
                          <a:pt x="229" y="1"/>
                          <a:pt x="15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9"/>
                  <p:cNvSpPr/>
                  <p:nvPr/>
                </p:nvSpPr>
                <p:spPr>
                  <a:xfrm>
                    <a:off x="4668325" y="3075450"/>
                    <a:ext cx="7650" cy="5650"/>
                  </a:xfrm>
                  <a:custGeom>
                    <a:avLst/>
                    <a:gdLst/>
                    <a:ahLst/>
                    <a:cxnLst/>
                    <a:rect l="l" t="t" r="r" b="b"/>
                    <a:pathLst>
                      <a:path w="306" h="226" extrusionOk="0">
                        <a:moveTo>
                          <a:pt x="246" y="1"/>
                        </a:moveTo>
                        <a:cubicBezTo>
                          <a:pt x="232" y="1"/>
                          <a:pt x="212" y="8"/>
                          <a:pt x="183" y="26"/>
                        </a:cubicBezTo>
                        <a:cubicBezTo>
                          <a:pt x="177" y="40"/>
                          <a:pt x="168" y="45"/>
                          <a:pt x="155" y="45"/>
                        </a:cubicBezTo>
                        <a:cubicBezTo>
                          <a:pt x="126" y="45"/>
                          <a:pt x="84" y="17"/>
                          <a:pt x="51" y="17"/>
                        </a:cubicBezTo>
                        <a:cubicBezTo>
                          <a:pt x="29" y="17"/>
                          <a:pt x="11" y="30"/>
                          <a:pt x="6" y="76"/>
                        </a:cubicBezTo>
                        <a:cubicBezTo>
                          <a:pt x="1" y="129"/>
                          <a:pt x="21" y="203"/>
                          <a:pt x="92" y="203"/>
                        </a:cubicBezTo>
                        <a:cubicBezTo>
                          <a:pt x="103" y="203"/>
                          <a:pt x="115" y="201"/>
                          <a:pt x="128" y="197"/>
                        </a:cubicBezTo>
                        <a:cubicBezTo>
                          <a:pt x="189" y="186"/>
                          <a:pt x="305" y="225"/>
                          <a:pt x="277" y="87"/>
                        </a:cubicBezTo>
                        <a:cubicBezTo>
                          <a:pt x="273" y="66"/>
                          <a:pt x="288" y="1"/>
                          <a:pt x="246"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9"/>
                  <p:cNvSpPr/>
                  <p:nvPr/>
                </p:nvSpPr>
                <p:spPr>
                  <a:xfrm>
                    <a:off x="4635175" y="3046250"/>
                    <a:ext cx="5850" cy="9050"/>
                  </a:xfrm>
                  <a:custGeom>
                    <a:avLst/>
                    <a:gdLst/>
                    <a:ahLst/>
                    <a:cxnLst/>
                    <a:rect l="l" t="t" r="r" b="b"/>
                    <a:pathLst>
                      <a:path w="234" h="362" extrusionOk="0">
                        <a:moveTo>
                          <a:pt x="85" y="0"/>
                        </a:moveTo>
                        <a:cubicBezTo>
                          <a:pt x="82" y="0"/>
                          <a:pt x="79" y="1"/>
                          <a:pt x="79" y="2"/>
                        </a:cubicBezTo>
                        <a:cubicBezTo>
                          <a:pt x="1" y="85"/>
                          <a:pt x="1" y="190"/>
                          <a:pt x="67" y="362"/>
                        </a:cubicBezTo>
                        <a:cubicBezTo>
                          <a:pt x="134" y="218"/>
                          <a:pt x="234" y="151"/>
                          <a:pt x="151" y="35"/>
                        </a:cubicBezTo>
                        <a:cubicBezTo>
                          <a:pt x="137" y="12"/>
                          <a:pt x="100" y="0"/>
                          <a:pt x="8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9"/>
                  <p:cNvSpPr/>
                  <p:nvPr/>
                </p:nvSpPr>
                <p:spPr>
                  <a:xfrm>
                    <a:off x="4725150" y="3422200"/>
                    <a:ext cx="6125" cy="7650"/>
                  </a:xfrm>
                  <a:custGeom>
                    <a:avLst/>
                    <a:gdLst/>
                    <a:ahLst/>
                    <a:cxnLst/>
                    <a:rect l="l" t="t" r="r" b="b"/>
                    <a:pathLst>
                      <a:path w="245" h="306" extrusionOk="0">
                        <a:moveTo>
                          <a:pt x="111" y="0"/>
                        </a:moveTo>
                        <a:cubicBezTo>
                          <a:pt x="45" y="39"/>
                          <a:pt x="0" y="78"/>
                          <a:pt x="17" y="161"/>
                        </a:cubicBezTo>
                        <a:cubicBezTo>
                          <a:pt x="28" y="244"/>
                          <a:pt x="100" y="305"/>
                          <a:pt x="144" y="305"/>
                        </a:cubicBezTo>
                        <a:cubicBezTo>
                          <a:pt x="222" y="305"/>
                          <a:pt x="244" y="222"/>
                          <a:pt x="228" y="150"/>
                        </a:cubicBezTo>
                        <a:cubicBezTo>
                          <a:pt x="217" y="78"/>
                          <a:pt x="200" y="11"/>
                          <a:pt x="11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9"/>
                  <p:cNvSpPr/>
                  <p:nvPr/>
                </p:nvSpPr>
                <p:spPr>
                  <a:xfrm>
                    <a:off x="4716825" y="3447900"/>
                    <a:ext cx="6550" cy="5750"/>
                  </a:xfrm>
                  <a:custGeom>
                    <a:avLst/>
                    <a:gdLst/>
                    <a:ahLst/>
                    <a:cxnLst/>
                    <a:rect l="l" t="t" r="r" b="b"/>
                    <a:pathLst>
                      <a:path w="262" h="230" extrusionOk="0">
                        <a:moveTo>
                          <a:pt x="195" y="1"/>
                        </a:moveTo>
                        <a:cubicBezTo>
                          <a:pt x="185" y="1"/>
                          <a:pt x="175" y="3"/>
                          <a:pt x="167" y="9"/>
                        </a:cubicBezTo>
                        <a:cubicBezTo>
                          <a:pt x="106" y="42"/>
                          <a:pt x="1" y="53"/>
                          <a:pt x="28" y="164"/>
                        </a:cubicBezTo>
                        <a:cubicBezTo>
                          <a:pt x="37" y="198"/>
                          <a:pt x="49" y="229"/>
                          <a:pt x="79" y="229"/>
                        </a:cubicBezTo>
                        <a:cubicBezTo>
                          <a:pt x="88" y="229"/>
                          <a:pt x="99" y="226"/>
                          <a:pt x="112" y="220"/>
                        </a:cubicBezTo>
                        <a:cubicBezTo>
                          <a:pt x="200" y="203"/>
                          <a:pt x="261" y="170"/>
                          <a:pt x="256" y="70"/>
                        </a:cubicBezTo>
                        <a:cubicBezTo>
                          <a:pt x="252" y="25"/>
                          <a:pt x="223" y="1"/>
                          <a:pt x="19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9"/>
                  <p:cNvSpPr/>
                  <p:nvPr/>
                </p:nvSpPr>
                <p:spPr>
                  <a:xfrm>
                    <a:off x="4800000" y="3393775"/>
                    <a:ext cx="725" cy="725"/>
                  </a:xfrm>
                  <a:custGeom>
                    <a:avLst/>
                    <a:gdLst/>
                    <a:ahLst/>
                    <a:cxnLst/>
                    <a:rect l="l" t="t" r="r" b="b"/>
                    <a:pathLst>
                      <a:path w="29" h="29" extrusionOk="0">
                        <a:moveTo>
                          <a:pt x="28" y="1"/>
                        </a:moveTo>
                        <a:cubicBezTo>
                          <a:pt x="23" y="1"/>
                          <a:pt x="6" y="12"/>
                          <a:pt x="0" y="12"/>
                        </a:cubicBezTo>
                        <a:cubicBezTo>
                          <a:pt x="0" y="17"/>
                          <a:pt x="6" y="23"/>
                          <a:pt x="6" y="28"/>
                        </a:cubicBezTo>
                        <a:lnTo>
                          <a:pt x="28" y="28"/>
                        </a:lnTo>
                        <a:cubicBezTo>
                          <a:pt x="23" y="17"/>
                          <a:pt x="28" y="12"/>
                          <a:pt x="2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5" name="Google Shape;865;p9"/>
              <p:cNvGrpSpPr/>
              <p:nvPr/>
            </p:nvGrpSpPr>
            <p:grpSpPr>
              <a:xfrm>
                <a:off x="-172490" y="539502"/>
                <a:ext cx="1496033" cy="1471429"/>
                <a:chOff x="1077550" y="2914675"/>
                <a:chExt cx="494050" cy="485925"/>
              </a:xfrm>
            </p:grpSpPr>
            <p:sp>
              <p:nvSpPr>
                <p:cNvPr id="866" name="Google Shape;866;p9"/>
                <p:cNvSpPr/>
                <p:nvPr/>
              </p:nvSpPr>
              <p:spPr>
                <a:xfrm>
                  <a:off x="1273675" y="2914675"/>
                  <a:ext cx="94575" cy="137300"/>
                </a:xfrm>
                <a:custGeom>
                  <a:avLst/>
                  <a:gdLst/>
                  <a:ahLst/>
                  <a:cxnLst/>
                  <a:rect l="l" t="t" r="r" b="b"/>
                  <a:pathLst>
                    <a:path w="3783" h="5492" extrusionOk="0">
                      <a:moveTo>
                        <a:pt x="2871" y="0"/>
                      </a:moveTo>
                      <a:cubicBezTo>
                        <a:pt x="2812" y="0"/>
                        <a:pt x="2773" y="8"/>
                        <a:pt x="2773" y="8"/>
                      </a:cubicBezTo>
                      <a:lnTo>
                        <a:pt x="1" y="5492"/>
                      </a:lnTo>
                      <a:lnTo>
                        <a:pt x="1" y="5492"/>
                      </a:lnTo>
                      <a:lnTo>
                        <a:pt x="2984" y="4361"/>
                      </a:lnTo>
                      <a:lnTo>
                        <a:pt x="3472" y="1694"/>
                      </a:lnTo>
                      <a:cubicBezTo>
                        <a:pt x="3782" y="146"/>
                        <a:pt x="3129" y="0"/>
                        <a:pt x="2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9"/>
                <p:cNvSpPr/>
                <p:nvPr/>
              </p:nvSpPr>
              <p:spPr>
                <a:xfrm>
                  <a:off x="1245950" y="2994075"/>
                  <a:ext cx="279900" cy="110850"/>
                </a:xfrm>
                <a:custGeom>
                  <a:avLst/>
                  <a:gdLst/>
                  <a:ahLst/>
                  <a:cxnLst/>
                  <a:rect l="l" t="t" r="r" b="b"/>
                  <a:pathLst>
                    <a:path w="11196" h="4434" extrusionOk="0">
                      <a:moveTo>
                        <a:pt x="5119" y="0"/>
                      </a:moveTo>
                      <a:cubicBezTo>
                        <a:pt x="4851" y="0"/>
                        <a:pt x="4595" y="106"/>
                        <a:pt x="4403" y="298"/>
                      </a:cubicBezTo>
                      <a:lnTo>
                        <a:pt x="1115" y="2316"/>
                      </a:lnTo>
                      <a:lnTo>
                        <a:pt x="1" y="4434"/>
                      </a:lnTo>
                      <a:lnTo>
                        <a:pt x="5845" y="3081"/>
                      </a:lnTo>
                      <a:cubicBezTo>
                        <a:pt x="5995" y="2848"/>
                        <a:pt x="6250" y="2710"/>
                        <a:pt x="6527" y="2704"/>
                      </a:cubicBezTo>
                      <a:lnTo>
                        <a:pt x="9343" y="2649"/>
                      </a:lnTo>
                      <a:cubicBezTo>
                        <a:pt x="9737" y="2643"/>
                        <a:pt x="10120" y="2510"/>
                        <a:pt x="10430" y="2260"/>
                      </a:cubicBezTo>
                      <a:cubicBezTo>
                        <a:pt x="10818" y="1955"/>
                        <a:pt x="11195" y="1490"/>
                        <a:pt x="10840" y="980"/>
                      </a:cubicBezTo>
                      <a:lnTo>
                        <a:pt x="5290" y="15"/>
                      </a:lnTo>
                      <a:cubicBezTo>
                        <a:pt x="5233" y="5"/>
                        <a:pt x="5176" y="0"/>
                        <a:pt x="5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9"/>
                <p:cNvSpPr/>
                <p:nvPr/>
              </p:nvSpPr>
              <p:spPr>
                <a:xfrm>
                  <a:off x="1077550" y="3024300"/>
                  <a:ext cx="459800" cy="376300"/>
                </a:xfrm>
                <a:custGeom>
                  <a:avLst/>
                  <a:gdLst/>
                  <a:ahLst/>
                  <a:cxnLst/>
                  <a:rect l="l" t="t" r="r" b="b"/>
                  <a:pathLst>
                    <a:path w="18392" h="15052" extrusionOk="0">
                      <a:moveTo>
                        <a:pt x="12381" y="0"/>
                      </a:moveTo>
                      <a:cubicBezTo>
                        <a:pt x="12201" y="0"/>
                        <a:pt x="12020" y="48"/>
                        <a:pt x="11860" y="142"/>
                      </a:cubicBezTo>
                      <a:lnTo>
                        <a:pt x="6715" y="3219"/>
                      </a:lnTo>
                      <a:lnTo>
                        <a:pt x="4763" y="6651"/>
                      </a:lnTo>
                      <a:lnTo>
                        <a:pt x="0" y="7733"/>
                      </a:lnTo>
                      <a:lnTo>
                        <a:pt x="1569" y="15051"/>
                      </a:lnTo>
                      <a:cubicBezTo>
                        <a:pt x="1569" y="15051"/>
                        <a:pt x="3133" y="14691"/>
                        <a:pt x="5046" y="14048"/>
                      </a:cubicBezTo>
                      <a:cubicBezTo>
                        <a:pt x="8378" y="12922"/>
                        <a:pt x="13296" y="10843"/>
                        <a:pt x="15237" y="7849"/>
                      </a:cubicBezTo>
                      <a:cubicBezTo>
                        <a:pt x="15381" y="7627"/>
                        <a:pt x="15586" y="7455"/>
                        <a:pt x="15819" y="7339"/>
                      </a:cubicBezTo>
                      <a:cubicBezTo>
                        <a:pt x="16606" y="6923"/>
                        <a:pt x="18392" y="5881"/>
                        <a:pt x="17804" y="5177"/>
                      </a:cubicBezTo>
                      <a:cubicBezTo>
                        <a:pt x="17586" y="4916"/>
                        <a:pt x="17210" y="4818"/>
                        <a:pt x="16770" y="4818"/>
                      </a:cubicBezTo>
                      <a:cubicBezTo>
                        <a:pt x="15460" y="4818"/>
                        <a:pt x="13579" y="5681"/>
                        <a:pt x="13579" y="5681"/>
                      </a:cubicBezTo>
                      <a:cubicBezTo>
                        <a:pt x="13579" y="5681"/>
                        <a:pt x="12273" y="6413"/>
                        <a:pt x="11412" y="6413"/>
                      </a:cubicBezTo>
                      <a:cubicBezTo>
                        <a:pt x="11089" y="6413"/>
                        <a:pt x="10828" y="6310"/>
                        <a:pt x="10723" y="6025"/>
                      </a:cubicBezTo>
                      <a:cubicBezTo>
                        <a:pt x="10424" y="5232"/>
                        <a:pt x="11893" y="3807"/>
                        <a:pt x="12570" y="3197"/>
                      </a:cubicBezTo>
                      <a:cubicBezTo>
                        <a:pt x="12733" y="3060"/>
                        <a:pt x="12935" y="2983"/>
                        <a:pt x="13144" y="2983"/>
                      </a:cubicBezTo>
                      <a:cubicBezTo>
                        <a:pt x="13206" y="2983"/>
                        <a:pt x="13268" y="2989"/>
                        <a:pt x="13329" y="3003"/>
                      </a:cubicBezTo>
                      <a:lnTo>
                        <a:pt x="16063" y="3641"/>
                      </a:lnTo>
                      <a:cubicBezTo>
                        <a:pt x="16201" y="3675"/>
                        <a:pt x="16344" y="3692"/>
                        <a:pt x="16486" y="3692"/>
                      </a:cubicBezTo>
                      <a:cubicBezTo>
                        <a:pt x="16736" y="3692"/>
                        <a:pt x="16986" y="3640"/>
                        <a:pt x="17216" y="3541"/>
                      </a:cubicBezTo>
                      <a:cubicBezTo>
                        <a:pt x="17665" y="3336"/>
                        <a:pt x="18142" y="2986"/>
                        <a:pt x="17931" y="2393"/>
                      </a:cubicBezTo>
                      <a:lnTo>
                        <a:pt x="12786" y="87"/>
                      </a:lnTo>
                      <a:cubicBezTo>
                        <a:pt x="12658" y="29"/>
                        <a:pt x="12520" y="0"/>
                        <a:pt x="12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9"/>
                <p:cNvSpPr/>
                <p:nvPr/>
              </p:nvSpPr>
              <p:spPr>
                <a:xfrm>
                  <a:off x="1296275" y="3022575"/>
                  <a:ext cx="178425" cy="53100"/>
                </a:xfrm>
                <a:custGeom>
                  <a:avLst/>
                  <a:gdLst/>
                  <a:ahLst/>
                  <a:cxnLst/>
                  <a:rect l="l" t="t" r="r" b="b"/>
                  <a:pathLst>
                    <a:path w="7137" h="2124" extrusionOk="0">
                      <a:moveTo>
                        <a:pt x="3641" y="0"/>
                      </a:moveTo>
                      <a:cubicBezTo>
                        <a:pt x="3450" y="0"/>
                        <a:pt x="3260" y="51"/>
                        <a:pt x="3089" y="150"/>
                      </a:cubicBezTo>
                      <a:lnTo>
                        <a:pt x="1" y="2002"/>
                      </a:lnTo>
                      <a:lnTo>
                        <a:pt x="73" y="2124"/>
                      </a:lnTo>
                      <a:lnTo>
                        <a:pt x="3167" y="278"/>
                      </a:lnTo>
                      <a:cubicBezTo>
                        <a:pt x="3313" y="190"/>
                        <a:pt x="3480" y="145"/>
                        <a:pt x="3646" y="145"/>
                      </a:cubicBezTo>
                      <a:cubicBezTo>
                        <a:pt x="3775" y="145"/>
                        <a:pt x="3905" y="172"/>
                        <a:pt x="4026" y="228"/>
                      </a:cubicBezTo>
                      <a:lnTo>
                        <a:pt x="7075" y="1592"/>
                      </a:lnTo>
                      <a:lnTo>
                        <a:pt x="7136" y="1459"/>
                      </a:lnTo>
                      <a:lnTo>
                        <a:pt x="4087" y="95"/>
                      </a:lnTo>
                      <a:cubicBezTo>
                        <a:pt x="3943" y="31"/>
                        <a:pt x="3792" y="0"/>
                        <a:pt x="3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9"/>
                <p:cNvSpPr/>
                <p:nvPr/>
              </p:nvSpPr>
              <p:spPr>
                <a:xfrm>
                  <a:off x="1292250" y="3002600"/>
                  <a:ext cx="59925" cy="38150"/>
                </a:xfrm>
                <a:custGeom>
                  <a:avLst/>
                  <a:gdLst/>
                  <a:ahLst/>
                  <a:cxnLst/>
                  <a:rect l="l" t="t" r="r" b="b"/>
                  <a:pathLst>
                    <a:path w="2397" h="1526" extrusionOk="0">
                      <a:moveTo>
                        <a:pt x="2324" y="1"/>
                      </a:moveTo>
                      <a:lnTo>
                        <a:pt x="1" y="1398"/>
                      </a:lnTo>
                      <a:lnTo>
                        <a:pt x="78" y="1526"/>
                      </a:lnTo>
                      <a:lnTo>
                        <a:pt x="2396" y="123"/>
                      </a:lnTo>
                      <a:lnTo>
                        <a:pt x="2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9"/>
                <p:cNvSpPr/>
                <p:nvPr/>
              </p:nvSpPr>
              <p:spPr>
                <a:xfrm>
                  <a:off x="1452350" y="3182950"/>
                  <a:ext cx="13475" cy="23725"/>
                </a:xfrm>
                <a:custGeom>
                  <a:avLst/>
                  <a:gdLst/>
                  <a:ahLst/>
                  <a:cxnLst/>
                  <a:rect l="l" t="t" r="r" b="b"/>
                  <a:pathLst>
                    <a:path w="539" h="949" extrusionOk="0">
                      <a:moveTo>
                        <a:pt x="95" y="0"/>
                      </a:moveTo>
                      <a:lnTo>
                        <a:pt x="1" y="106"/>
                      </a:lnTo>
                      <a:cubicBezTo>
                        <a:pt x="289" y="377"/>
                        <a:pt x="394" y="943"/>
                        <a:pt x="394" y="949"/>
                      </a:cubicBezTo>
                      <a:lnTo>
                        <a:pt x="539" y="932"/>
                      </a:lnTo>
                      <a:cubicBezTo>
                        <a:pt x="533" y="904"/>
                        <a:pt x="428" y="305"/>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9"/>
                <p:cNvSpPr/>
                <p:nvPr/>
              </p:nvSpPr>
              <p:spPr>
                <a:xfrm>
                  <a:off x="1496150" y="3071550"/>
                  <a:ext cx="75450" cy="83000"/>
                </a:xfrm>
                <a:custGeom>
                  <a:avLst/>
                  <a:gdLst/>
                  <a:ahLst/>
                  <a:cxnLst/>
                  <a:rect l="l" t="t" r="r" b="b"/>
                  <a:pathLst>
                    <a:path w="3018" h="3320" extrusionOk="0">
                      <a:moveTo>
                        <a:pt x="2943" y="0"/>
                      </a:moveTo>
                      <a:cubicBezTo>
                        <a:pt x="2919" y="0"/>
                        <a:pt x="2896" y="15"/>
                        <a:pt x="2873" y="26"/>
                      </a:cubicBezTo>
                      <a:cubicBezTo>
                        <a:pt x="1969" y="597"/>
                        <a:pt x="1071" y="1157"/>
                        <a:pt x="167" y="1729"/>
                      </a:cubicBezTo>
                      <a:cubicBezTo>
                        <a:pt x="128" y="1756"/>
                        <a:pt x="84" y="1773"/>
                        <a:pt x="51" y="1801"/>
                      </a:cubicBezTo>
                      <a:cubicBezTo>
                        <a:pt x="1" y="1839"/>
                        <a:pt x="6" y="1900"/>
                        <a:pt x="62" y="1923"/>
                      </a:cubicBezTo>
                      <a:cubicBezTo>
                        <a:pt x="78" y="1928"/>
                        <a:pt x="101" y="1928"/>
                        <a:pt x="112" y="1934"/>
                      </a:cubicBezTo>
                      <a:cubicBezTo>
                        <a:pt x="333" y="1989"/>
                        <a:pt x="561" y="2039"/>
                        <a:pt x="794" y="2094"/>
                      </a:cubicBezTo>
                      <a:cubicBezTo>
                        <a:pt x="866" y="2117"/>
                        <a:pt x="943" y="2128"/>
                        <a:pt x="1021" y="2150"/>
                      </a:cubicBezTo>
                      <a:cubicBezTo>
                        <a:pt x="1015" y="2161"/>
                        <a:pt x="999" y="2178"/>
                        <a:pt x="993" y="2189"/>
                      </a:cubicBezTo>
                      <a:cubicBezTo>
                        <a:pt x="888" y="2333"/>
                        <a:pt x="788" y="2471"/>
                        <a:pt x="688" y="2621"/>
                      </a:cubicBezTo>
                      <a:cubicBezTo>
                        <a:pt x="622" y="2710"/>
                        <a:pt x="555" y="2799"/>
                        <a:pt x="494" y="2887"/>
                      </a:cubicBezTo>
                      <a:cubicBezTo>
                        <a:pt x="483" y="2898"/>
                        <a:pt x="478" y="2904"/>
                        <a:pt x="472" y="2921"/>
                      </a:cubicBezTo>
                      <a:cubicBezTo>
                        <a:pt x="450" y="2959"/>
                        <a:pt x="455" y="2993"/>
                        <a:pt x="494" y="3015"/>
                      </a:cubicBezTo>
                      <a:cubicBezTo>
                        <a:pt x="661" y="3115"/>
                        <a:pt x="816" y="3214"/>
                        <a:pt x="982" y="3314"/>
                      </a:cubicBezTo>
                      <a:lnTo>
                        <a:pt x="993" y="3314"/>
                      </a:lnTo>
                      <a:cubicBezTo>
                        <a:pt x="1004" y="3318"/>
                        <a:pt x="1014" y="3320"/>
                        <a:pt x="1023" y="3320"/>
                      </a:cubicBezTo>
                      <a:cubicBezTo>
                        <a:pt x="1044" y="3320"/>
                        <a:pt x="1063" y="3311"/>
                        <a:pt x="1082" y="3292"/>
                      </a:cubicBezTo>
                      <a:cubicBezTo>
                        <a:pt x="1088" y="3281"/>
                        <a:pt x="1104" y="3264"/>
                        <a:pt x="1110" y="3253"/>
                      </a:cubicBezTo>
                      <a:cubicBezTo>
                        <a:pt x="1276" y="3015"/>
                        <a:pt x="1442" y="2788"/>
                        <a:pt x="1609" y="2549"/>
                      </a:cubicBezTo>
                      <a:cubicBezTo>
                        <a:pt x="1614" y="2544"/>
                        <a:pt x="1620" y="2532"/>
                        <a:pt x="1636" y="2516"/>
                      </a:cubicBezTo>
                      <a:cubicBezTo>
                        <a:pt x="1642" y="2532"/>
                        <a:pt x="1659" y="2538"/>
                        <a:pt x="1664" y="2549"/>
                      </a:cubicBezTo>
                      <a:lnTo>
                        <a:pt x="2202" y="3198"/>
                      </a:lnTo>
                      <a:lnTo>
                        <a:pt x="2246" y="3237"/>
                      </a:lnTo>
                      <a:cubicBezTo>
                        <a:pt x="2258" y="3248"/>
                        <a:pt x="2273" y="3254"/>
                        <a:pt x="2289" y="3254"/>
                      </a:cubicBezTo>
                      <a:cubicBezTo>
                        <a:pt x="2318" y="3254"/>
                        <a:pt x="2348" y="3236"/>
                        <a:pt x="2363" y="3203"/>
                      </a:cubicBezTo>
                      <a:cubicBezTo>
                        <a:pt x="2363" y="3187"/>
                        <a:pt x="2368" y="3176"/>
                        <a:pt x="2368" y="3159"/>
                      </a:cubicBezTo>
                      <a:cubicBezTo>
                        <a:pt x="2585" y="2144"/>
                        <a:pt x="2795" y="1124"/>
                        <a:pt x="3000" y="104"/>
                      </a:cubicBezTo>
                      <a:cubicBezTo>
                        <a:pt x="3011" y="71"/>
                        <a:pt x="3017" y="26"/>
                        <a:pt x="2973" y="10"/>
                      </a:cubicBezTo>
                      <a:cubicBezTo>
                        <a:pt x="2963" y="3"/>
                        <a:pt x="2953" y="0"/>
                        <a:pt x="2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9"/>
              <p:cNvGrpSpPr/>
              <p:nvPr/>
            </p:nvGrpSpPr>
            <p:grpSpPr>
              <a:xfrm>
                <a:off x="1480611" y="320669"/>
                <a:ext cx="654939" cy="437653"/>
                <a:chOff x="4893386" y="1993106"/>
                <a:chExt cx="654939" cy="437653"/>
              </a:xfrm>
            </p:grpSpPr>
            <p:sp>
              <p:nvSpPr>
                <p:cNvPr id="874" name="Google Shape;874;p9"/>
                <p:cNvSpPr/>
                <p:nvPr/>
              </p:nvSpPr>
              <p:spPr>
                <a:xfrm>
                  <a:off x="4893386" y="1993106"/>
                  <a:ext cx="653030" cy="437653"/>
                </a:xfrm>
                <a:custGeom>
                  <a:avLst/>
                  <a:gdLst/>
                  <a:ahLst/>
                  <a:cxnLst/>
                  <a:rect l="l" t="t" r="r" b="b"/>
                  <a:pathLst>
                    <a:path w="18741" h="12560" fill="none" extrusionOk="0">
                      <a:moveTo>
                        <a:pt x="17865" y="1"/>
                      </a:moveTo>
                      <a:lnTo>
                        <a:pt x="871" y="1"/>
                      </a:lnTo>
                      <a:cubicBezTo>
                        <a:pt x="388" y="1"/>
                        <a:pt x="0" y="395"/>
                        <a:pt x="0" y="877"/>
                      </a:cubicBezTo>
                      <a:lnTo>
                        <a:pt x="0" y="9948"/>
                      </a:lnTo>
                      <a:cubicBezTo>
                        <a:pt x="0" y="10430"/>
                        <a:pt x="394" y="10818"/>
                        <a:pt x="871" y="10818"/>
                      </a:cubicBezTo>
                      <a:lnTo>
                        <a:pt x="7629" y="10818"/>
                      </a:lnTo>
                      <a:lnTo>
                        <a:pt x="9370" y="12559"/>
                      </a:lnTo>
                      <a:lnTo>
                        <a:pt x="11106" y="10818"/>
                      </a:lnTo>
                      <a:lnTo>
                        <a:pt x="17865" y="10818"/>
                      </a:lnTo>
                      <a:cubicBezTo>
                        <a:pt x="18353" y="10818"/>
                        <a:pt x="18741" y="10425"/>
                        <a:pt x="18741" y="9948"/>
                      </a:cubicBezTo>
                      <a:lnTo>
                        <a:pt x="18741" y="877"/>
                      </a:lnTo>
                      <a:cubicBezTo>
                        <a:pt x="18741" y="400"/>
                        <a:pt x="18341" y="1"/>
                        <a:pt x="17865" y="1"/>
                      </a:cubicBezTo>
                      <a:close/>
                    </a:path>
                  </a:pathLst>
                </a:custGeom>
                <a:solidFill>
                  <a:schemeClr val="dk1"/>
                </a:solidFill>
                <a:ln w="10400" cap="flat" cmpd="sng">
                  <a:solidFill>
                    <a:srgbClr val="FFFFFF"/>
                  </a:solidFill>
                  <a:prstDash val="solid"/>
                  <a:miter lim="55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9"/>
                <p:cNvSpPr txBox="1"/>
                <p:nvPr/>
              </p:nvSpPr>
              <p:spPr>
                <a:xfrm>
                  <a:off x="4895225" y="2045525"/>
                  <a:ext cx="6531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ms" sz="1800" b="1">
                      <a:solidFill>
                        <a:schemeClr val="dk1"/>
                      </a:solidFill>
                      <a:latin typeface="Raleway"/>
                      <a:ea typeface="Raleway"/>
                      <a:cs typeface="Raleway"/>
                      <a:sym typeface="Raleway"/>
                    </a:rPr>
                    <a:t>CSS</a:t>
                  </a:r>
                  <a:endParaRPr sz="1800" b="1">
                    <a:solidFill>
                      <a:schemeClr val="dk1"/>
                    </a:solidFill>
                    <a:latin typeface="Raleway"/>
                    <a:ea typeface="Raleway"/>
                    <a:cs typeface="Raleway"/>
                    <a:sym typeface="Raleway"/>
                  </a:endParaRPr>
                </a:p>
              </p:txBody>
            </p:sp>
          </p:grpSp>
        </p:grpSp>
      </p:grpSp>
      <p:sp>
        <p:nvSpPr>
          <p:cNvPr id="876" name="Google Shape;876;p9"/>
          <p:cNvSpPr txBox="1">
            <a:spLocks noGrp="1"/>
          </p:cNvSpPr>
          <p:nvPr>
            <p:ph type="title"/>
          </p:nvPr>
        </p:nvSpPr>
        <p:spPr>
          <a:xfrm>
            <a:off x="2135550" y="1621950"/>
            <a:ext cx="4872900" cy="1228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sz="7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77" name="Google Shape;877;p9"/>
          <p:cNvSpPr txBox="1">
            <a:spLocks noGrp="1"/>
          </p:cNvSpPr>
          <p:nvPr>
            <p:ph type="subTitle" idx="1"/>
          </p:nvPr>
        </p:nvSpPr>
        <p:spPr>
          <a:xfrm>
            <a:off x="2135550" y="285045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4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50"/>
        <p:cNvGrpSpPr/>
        <p:nvPr/>
      </p:nvGrpSpPr>
      <p:grpSpPr>
        <a:xfrm>
          <a:off x="0" y="0"/>
          <a:ext cx="0" cy="0"/>
          <a:chOff x="0" y="0"/>
          <a:chExt cx="0" cy="0"/>
        </a:xfrm>
      </p:grpSpPr>
      <p:sp>
        <p:nvSpPr>
          <p:cNvPr id="951" name="Google Shape;951;p13"/>
          <p:cNvSpPr/>
          <p:nvPr/>
        </p:nvSpPr>
        <p:spPr>
          <a:xfrm>
            <a:off x="-1546325" y="28717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2" name="Google Shape;952;p13"/>
          <p:cNvGrpSpPr/>
          <p:nvPr/>
        </p:nvGrpSpPr>
        <p:grpSpPr>
          <a:xfrm rot="-2885697">
            <a:off x="604174" y="4484404"/>
            <a:ext cx="1460997" cy="1460997"/>
            <a:chOff x="-397269" y="3932917"/>
            <a:chExt cx="1199505" cy="1199505"/>
          </a:xfrm>
        </p:grpSpPr>
        <p:sp>
          <p:nvSpPr>
            <p:cNvPr id="953" name="Google Shape;953;p13"/>
            <p:cNvSpPr/>
            <p:nvPr/>
          </p:nvSpPr>
          <p:spPr>
            <a:xfrm rot="2700000">
              <a:off x="-240550" y="4127525"/>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13"/>
            <p:cNvGrpSpPr/>
            <p:nvPr/>
          </p:nvGrpSpPr>
          <p:grpSpPr>
            <a:xfrm rot="2700000">
              <a:off x="138198" y="4274967"/>
              <a:ext cx="424078" cy="769021"/>
              <a:chOff x="4635175" y="3032900"/>
              <a:chExt cx="243025" cy="440700"/>
            </a:xfrm>
          </p:grpSpPr>
          <p:sp>
            <p:nvSpPr>
              <p:cNvPr id="955" name="Google Shape;955;p13"/>
              <p:cNvSpPr/>
              <p:nvPr/>
            </p:nvSpPr>
            <p:spPr>
              <a:xfrm>
                <a:off x="4695075" y="3040275"/>
                <a:ext cx="183125" cy="391975"/>
              </a:xfrm>
              <a:custGeom>
                <a:avLst/>
                <a:gdLst/>
                <a:ahLst/>
                <a:cxnLst/>
                <a:rect l="l" t="t" r="r" b="b"/>
                <a:pathLst>
                  <a:path w="7325" h="15679" extrusionOk="0">
                    <a:moveTo>
                      <a:pt x="7064" y="9361"/>
                    </a:moveTo>
                    <a:cubicBezTo>
                      <a:pt x="7081" y="9395"/>
                      <a:pt x="7103" y="9417"/>
                      <a:pt x="7103" y="9444"/>
                    </a:cubicBezTo>
                    <a:cubicBezTo>
                      <a:pt x="7103" y="9453"/>
                      <a:pt x="7089" y="9472"/>
                      <a:pt x="7070" y="9472"/>
                    </a:cubicBezTo>
                    <a:cubicBezTo>
                      <a:pt x="7065" y="9472"/>
                      <a:pt x="7059" y="9470"/>
                      <a:pt x="7053" y="9467"/>
                    </a:cubicBezTo>
                    <a:cubicBezTo>
                      <a:pt x="7042" y="9456"/>
                      <a:pt x="7031" y="9439"/>
                      <a:pt x="7031" y="9422"/>
                    </a:cubicBezTo>
                    <a:cubicBezTo>
                      <a:pt x="7036" y="9400"/>
                      <a:pt x="7053" y="9389"/>
                      <a:pt x="7064" y="9361"/>
                    </a:cubicBezTo>
                    <a:close/>
                    <a:moveTo>
                      <a:pt x="5301" y="10420"/>
                    </a:moveTo>
                    <a:lnTo>
                      <a:pt x="5301" y="10420"/>
                    </a:lnTo>
                    <a:cubicBezTo>
                      <a:pt x="5306" y="10426"/>
                      <a:pt x="5312" y="10426"/>
                      <a:pt x="5312" y="10437"/>
                    </a:cubicBezTo>
                    <a:lnTo>
                      <a:pt x="5301" y="10420"/>
                    </a:lnTo>
                    <a:close/>
                    <a:moveTo>
                      <a:pt x="192" y="0"/>
                    </a:moveTo>
                    <a:cubicBezTo>
                      <a:pt x="188" y="0"/>
                      <a:pt x="183" y="1"/>
                      <a:pt x="178" y="2"/>
                    </a:cubicBezTo>
                    <a:cubicBezTo>
                      <a:pt x="67" y="41"/>
                      <a:pt x="144" y="130"/>
                      <a:pt x="128" y="185"/>
                    </a:cubicBezTo>
                    <a:cubicBezTo>
                      <a:pt x="111" y="246"/>
                      <a:pt x="122" y="296"/>
                      <a:pt x="61" y="357"/>
                    </a:cubicBezTo>
                    <a:cubicBezTo>
                      <a:pt x="0" y="412"/>
                      <a:pt x="0" y="523"/>
                      <a:pt x="56" y="640"/>
                    </a:cubicBezTo>
                    <a:cubicBezTo>
                      <a:pt x="130" y="805"/>
                      <a:pt x="239" y="828"/>
                      <a:pt x="358" y="828"/>
                    </a:cubicBezTo>
                    <a:cubicBezTo>
                      <a:pt x="402" y="828"/>
                      <a:pt x="447" y="824"/>
                      <a:pt x="492" y="824"/>
                    </a:cubicBezTo>
                    <a:cubicBezTo>
                      <a:pt x="517" y="824"/>
                      <a:pt x="541" y="825"/>
                      <a:pt x="566" y="828"/>
                    </a:cubicBezTo>
                    <a:cubicBezTo>
                      <a:pt x="588" y="850"/>
                      <a:pt x="610" y="873"/>
                      <a:pt x="638" y="884"/>
                    </a:cubicBezTo>
                    <a:cubicBezTo>
                      <a:pt x="708" y="1042"/>
                      <a:pt x="727" y="1259"/>
                      <a:pt x="931" y="1259"/>
                    </a:cubicBezTo>
                    <a:cubicBezTo>
                      <a:pt x="970" y="1259"/>
                      <a:pt x="1016" y="1251"/>
                      <a:pt x="1070" y="1233"/>
                    </a:cubicBezTo>
                    <a:cubicBezTo>
                      <a:pt x="1126" y="1211"/>
                      <a:pt x="1203" y="1239"/>
                      <a:pt x="1281" y="1194"/>
                    </a:cubicBezTo>
                    <a:cubicBezTo>
                      <a:pt x="1295" y="1187"/>
                      <a:pt x="1311" y="1184"/>
                      <a:pt x="1328" y="1184"/>
                    </a:cubicBezTo>
                    <a:cubicBezTo>
                      <a:pt x="1405" y="1184"/>
                      <a:pt x="1497" y="1246"/>
                      <a:pt x="1469" y="1277"/>
                    </a:cubicBezTo>
                    <a:cubicBezTo>
                      <a:pt x="1314" y="1438"/>
                      <a:pt x="1486" y="1427"/>
                      <a:pt x="1542" y="1488"/>
                    </a:cubicBezTo>
                    <a:cubicBezTo>
                      <a:pt x="1564" y="1516"/>
                      <a:pt x="1702" y="1516"/>
                      <a:pt x="1608" y="1604"/>
                    </a:cubicBezTo>
                    <a:cubicBezTo>
                      <a:pt x="1544" y="1583"/>
                      <a:pt x="1503" y="1570"/>
                      <a:pt x="1476" y="1570"/>
                    </a:cubicBezTo>
                    <a:cubicBezTo>
                      <a:pt x="1425" y="1570"/>
                      <a:pt x="1421" y="1615"/>
                      <a:pt x="1403" y="1738"/>
                    </a:cubicBezTo>
                    <a:cubicBezTo>
                      <a:pt x="1392" y="1826"/>
                      <a:pt x="1347" y="1937"/>
                      <a:pt x="1458" y="1954"/>
                    </a:cubicBezTo>
                    <a:cubicBezTo>
                      <a:pt x="1464" y="1954"/>
                      <a:pt x="1469" y="1955"/>
                      <a:pt x="1473" y="1955"/>
                    </a:cubicBezTo>
                    <a:cubicBezTo>
                      <a:pt x="1568" y="1955"/>
                      <a:pt x="1608" y="1855"/>
                      <a:pt x="1608" y="1760"/>
                    </a:cubicBezTo>
                    <a:cubicBezTo>
                      <a:pt x="1608" y="1715"/>
                      <a:pt x="1619" y="1688"/>
                      <a:pt x="1664" y="1682"/>
                    </a:cubicBezTo>
                    <a:cubicBezTo>
                      <a:pt x="1680" y="1711"/>
                      <a:pt x="1704" y="1716"/>
                      <a:pt x="1730" y="1716"/>
                    </a:cubicBezTo>
                    <a:cubicBezTo>
                      <a:pt x="1744" y="1716"/>
                      <a:pt x="1759" y="1714"/>
                      <a:pt x="1773" y="1714"/>
                    </a:cubicBezTo>
                    <a:cubicBezTo>
                      <a:pt x="1794" y="1714"/>
                      <a:pt x="1813" y="1717"/>
                      <a:pt x="1830" y="1732"/>
                    </a:cubicBezTo>
                    <a:cubicBezTo>
                      <a:pt x="1882" y="1770"/>
                      <a:pt x="1934" y="1798"/>
                      <a:pt x="1989" y="1798"/>
                    </a:cubicBezTo>
                    <a:cubicBezTo>
                      <a:pt x="2022" y="1798"/>
                      <a:pt x="2055" y="1788"/>
                      <a:pt x="2090" y="1765"/>
                    </a:cubicBezTo>
                    <a:cubicBezTo>
                      <a:pt x="2224" y="1682"/>
                      <a:pt x="2090" y="1577"/>
                      <a:pt x="2107" y="1488"/>
                    </a:cubicBezTo>
                    <a:cubicBezTo>
                      <a:pt x="2130" y="1477"/>
                      <a:pt x="2151" y="1472"/>
                      <a:pt x="2172" y="1472"/>
                    </a:cubicBezTo>
                    <a:cubicBezTo>
                      <a:pt x="2212" y="1472"/>
                      <a:pt x="2248" y="1488"/>
                      <a:pt x="2284" y="1499"/>
                    </a:cubicBezTo>
                    <a:cubicBezTo>
                      <a:pt x="2368" y="1538"/>
                      <a:pt x="2467" y="1543"/>
                      <a:pt x="2467" y="1682"/>
                    </a:cubicBezTo>
                    <a:cubicBezTo>
                      <a:pt x="2467" y="1804"/>
                      <a:pt x="2395" y="1793"/>
                      <a:pt x="2318" y="1815"/>
                    </a:cubicBezTo>
                    <a:cubicBezTo>
                      <a:pt x="2235" y="1832"/>
                      <a:pt x="2207" y="1909"/>
                      <a:pt x="2251" y="1982"/>
                    </a:cubicBezTo>
                    <a:cubicBezTo>
                      <a:pt x="2307" y="2070"/>
                      <a:pt x="2418" y="2065"/>
                      <a:pt x="2506" y="2076"/>
                    </a:cubicBezTo>
                    <a:cubicBezTo>
                      <a:pt x="2506" y="2109"/>
                      <a:pt x="2567" y="2137"/>
                      <a:pt x="2523" y="2187"/>
                    </a:cubicBezTo>
                    <a:lnTo>
                      <a:pt x="2512" y="2187"/>
                    </a:lnTo>
                    <a:cubicBezTo>
                      <a:pt x="2412" y="2220"/>
                      <a:pt x="2467" y="2264"/>
                      <a:pt x="2506" y="2303"/>
                    </a:cubicBezTo>
                    <a:cubicBezTo>
                      <a:pt x="2484" y="2403"/>
                      <a:pt x="2578" y="2375"/>
                      <a:pt x="2617" y="2397"/>
                    </a:cubicBezTo>
                    <a:cubicBezTo>
                      <a:pt x="2637" y="2488"/>
                      <a:pt x="2662" y="2601"/>
                      <a:pt x="2765" y="2601"/>
                    </a:cubicBezTo>
                    <a:cubicBezTo>
                      <a:pt x="2776" y="2601"/>
                      <a:pt x="2788" y="2600"/>
                      <a:pt x="2800" y="2597"/>
                    </a:cubicBezTo>
                    <a:cubicBezTo>
                      <a:pt x="2922" y="2569"/>
                      <a:pt x="2772" y="2464"/>
                      <a:pt x="2817" y="2403"/>
                    </a:cubicBezTo>
                    <a:lnTo>
                      <a:pt x="2817" y="2403"/>
                    </a:lnTo>
                    <a:cubicBezTo>
                      <a:pt x="3000" y="2508"/>
                      <a:pt x="3205" y="2575"/>
                      <a:pt x="3316" y="2774"/>
                    </a:cubicBezTo>
                    <a:cubicBezTo>
                      <a:pt x="3355" y="2841"/>
                      <a:pt x="3393" y="2869"/>
                      <a:pt x="3465" y="2874"/>
                    </a:cubicBezTo>
                    <a:cubicBezTo>
                      <a:pt x="3472" y="2874"/>
                      <a:pt x="3479" y="2875"/>
                      <a:pt x="3486" y="2875"/>
                    </a:cubicBezTo>
                    <a:cubicBezTo>
                      <a:pt x="3517" y="2875"/>
                      <a:pt x="3548" y="2872"/>
                      <a:pt x="3579" y="2872"/>
                    </a:cubicBezTo>
                    <a:cubicBezTo>
                      <a:pt x="3673" y="2872"/>
                      <a:pt x="3755" y="2894"/>
                      <a:pt x="3743" y="3068"/>
                    </a:cubicBezTo>
                    <a:cubicBezTo>
                      <a:pt x="3736" y="3103"/>
                      <a:pt x="3770" y="3120"/>
                      <a:pt x="3807" y="3120"/>
                    </a:cubicBezTo>
                    <a:cubicBezTo>
                      <a:pt x="3830" y="3120"/>
                      <a:pt x="3854" y="3114"/>
                      <a:pt x="3870" y="3102"/>
                    </a:cubicBezTo>
                    <a:cubicBezTo>
                      <a:pt x="3907" y="3074"/>
                      <a:pt x="3936" y="3063"/>
                      <a:pt x="3959" y="3063"/>
                    </a:cubicBezTo>
                    <a:cubicBezTo>
                      <a:pt x="4016" y="3063"/>
                      <a:pt x="4037" y="3131"/>
                      <a:pt x="4053" y="3190"/>
                    </a:cubicBezTo>
                    <a:cubicBezTo>
                      <a:pt x="4085" y="3312"/>
                      <a:pt x="4142" y="3364"/>
                      <a:pt x="4247" y="3364"/>
                    </a:cubicBezTo>
                    <a:cubicBezTo>
                      <a:pt x="4270" y="3364"/>
                      <a:pt x="4296" y="3362"/>
                      <a:pt x="4325" y="3357"/>
                    </a:cubicBezTo>
                    <a:cubicBezTo>
                      <a:pt x="4347" y="3353"/>
                      <a:pt x="4368" y="3351"/>
                      <a:pt x="4388" y="3351"/>
                    </a:cubicBezTo>
                    <a:cubicBezTo>
                      <a:pt x="4541" y="3351"/>
                      <a:pt x="4625" y="3463"/>
                      <a:pt x="4674" y="3645"/>
                    </a:cubicBezTo>
                    <a:cubicBezTo>
                      <a:pt x="4325" y="3578"/>
                      <a:pt x="3992" y="3534"/>
                      <a:pt x="3748" y="3246"/>
                    </a:cubicBezTo>
                    <a:cubicBezTo>
                      <a:pt x="3714" y="3205"/>
                      <a:pt x="3639" y="3156"/>
                      <a:pt x="3569" y="3156"/>
                    </a:cubicBezTo>
                    <a:cubicBezTo>
                      <a:pt x="3524" y="3156"/>
                      <a:pt x="3482" y="3175"/>
                      <a:pt x="3454" y="3229"/>
                    </a:cubicBezTo>
                    <a:cubicBezTo>
                      <a:pt x="3393" y="3351"/>
                      <a:pt x="3260" y="3412"/>
                      <a:pt x="3233" y="3551"/>
                    </a:cubicBezTo>
                    <a:cubicBezTo>
                      <a:pt x="3227" y="3351"/>
                      <a:pt x="3011" y="3185"/>
                      <a:pt x="3166" y="2968"/>
                    </a:cubicBezTo>
                    <a:cubicBezTo>
                      <a:pt x="3187" y="2942"/>
                      <a:pt x="2829" y="2746"/>
                      <a:pt x="2762" y="2746"/>
                    </a:cubicBezTo>
                    <a:cubicBezTo>
                      <a:pt x="2760" y="2746"/>
                      <a:pt x="2757" y="2746"/>
                      <a:pt x="2756" y="2747"/>
                    </a:cubicBezTo>
                    <a:cubicBezTo>
                      <a:pt x="2745" y="2758"/>
                      <a:pt x="2723" y="2763"/>
                      <a:pt x="2706" y="2774"/>
                    </a:cubicBezTo>
                    <a:cubicBezTo>
                      <a:pt x="2678" y="2802"/>
                      <a:pt x="2641" y="2814"/>
                      <a:pt x="2601" y="2814"/>
                    </a:cubicBezTo>
                    <a:cubicBezTo>
                      <a:pt x="2522" y="2814"/>
                      <a:pt x="2436" y="2764"/>
                      <a:pt x="2418" y="2686"/>
                    </a:cubicBezTo>
                    <a:cubicBezTo>
                      <a:pt x="2359" y="2436"/>
                      <a:pt x="2387" y="2135"/>
                      <a:pt x="1999" y="2135"/>
                    </a:cubicBezTo>
                    <a:cubicBezTo>
                      <a:pt x="1982" y="2135"/>
                      <a:pt x="1965" y="2136"/>
                      <a:pt x="1946" y="2137"/>
                    </a:cubicBezTo>
                    <a:cubicBezTo>
                      <a:pt x="1940" y="2137"/>
                      <a:pt x="1933" y="2138"/>
                      <a:pt x="1926" y="2138"/>
                    </a:cubicBezTo>
                    <a:cubicBezTo>
                      <a:pt x="1827" y="2138"/>
                      <a:pt x="1714" y="2085"/>
                      <a:pt x="1599" y="2085"/>
                    </a:cubicBezTo>
                    <a:cubicBezTo>
                      <a:pt x="1558" y="2085"/>
                      <a:pt x="1516" y="2091"/>
                      <a:pt x="1475" y="2109"/>
                    </a:cubicBezTo>
                    <a:cubicBezTo>
                      <a:pt x="1462" y="2116"/>
                      <a:pt x="1447" y="2118"/>
                      <a:pt x="1430" y="2118"/>
                    </a:cubicBezTo>
                    <a:cubicBezTo>
                      <a:pt x="1400" y="2118"/>
                      <a:pt x="1367" y="2110"/>
                      <a:pt x="1339" y="2110"/>
                    </a:cubicBezTo>
                    <a:cubicBezTo>
                      <a:pt x="1299" y="2110"/>
                      <a:pt x="1270" y="2126"/>
                      <a:pt x="1275" y="2203"/>
                    </a:cubicBezTo>
                    <a:cubicBezTo>
                      <a:pt x="1281" y="2325"/>
                      <a:pt x="1370" y="2381"/>
                      <a:pt x="1486" y="2403"/>
                    </a:cubicBezTo>
                    <a:cubicBezTo>
                      <a:pt x="1708" y="2442"/>
                      <a:pt x="1941" y="2469"/>
                      <a:pt x="1996" y="2758"/>
                    </a:cubicBezTo>
                    <a:cubicBezTo>
                      <a:pt x="2002" y="2785"/>
                      <a:pt x="2052" y="2819"/>
                      <a:pt x="2068" y="2819"/>
                    </a:cubicBezTo>
                    <a:cubicBezTo>
                      <a:pt x="2094" y="2813"/>
                      <a:pt x="2118" y="2808"/>
                      <a:pt x="2138" y="2808"/>
                    </a:cubicBezTo>
                    <a:cubicBezTo>
                      <a:pt x="2176" y="2808"/>
                      <a:pt x="2206" y="2825"/>
                      <a:pt x="2224" y="2885"/>
                    </a:cubicBezTo>
                    <a:cubicBezTo>
                      <a:pt x="2251" y="2996"/>
                      <a:pt x="2146" y="3007"/>
                      <a:pt x="2107" y="3024"/>
                    </a:cubicBezTo>
                    <a:cubicBezTo>
                      <a:pt x="2029" y="3063"/>
                      <a:pt x="1985" y="3102"/>
                      <a:pt x="2068" y="3151"/>
                    </a:cubicBezTo>
                    <a:cubicBezTo>
                      <a:pt x="2313" y="3302"/>
                      <a:pt x="2498" y="3592"/>
                      <a:pt x="2805" y="3592"/>
                    </a:cubicBezTo>
                    <a:cubicBezTo>
                      <a:pt x="2860" y="3592"/>
                      <a:pt x="2919" y="3583"/>
                      <a:pt x="2983" y="3562"/>
                    </a:cubicBezTo>
                    <a:cubicBezTo>
                      <a:pt x="2998" y="3557"/>
                      <a:pt x="3012" y="3555"/>
                      <a:pt x="3024" y="3555"/>
                    </a:cubicBezTo>
                    <a:cubicBezTo>
                      <a:pt x="3070" y="3555"/>
                      <a:pt x="3096" y="3584"/>
                      <a:pt x="3105" y="3606"/>
                    </a:cubicBezTo>
                    <a:cubicBezTo>
                      <a:pt x="3116" y="3673"/>
                      <a:pt x="3149" y="3761"/>
                      <a:pt x="3061" y="3789"/>
                    </a:cubicBezTo>
                    <a:cubicBezTo>
                      <a:pt x="2889" y="3844"/>
                      <a:pt x="2978" y="3950"/>
                      <a:pt x="3027" y="4005"/>
                    </a:cubicBezTo>
                    <a:cubicBezTo>
                      <a:pt x="3094" y="4088"/>
                      <a:pt x="3166" y="4188"/>
                      <a:pt x="3305" y="4216"/>
                    </a:cubicBezTo>
                    <a:cubicBezTo>
                      <a:pt x="3310" y="4177"/>
                      <a:pt x="3310" y="4149"/>
                      <a:pt x="3316" y="4116"/>
                    </a:cubicBezTo>
                    <a:cubicBezTo>
                      <a:pt x="3327" y="4061"/>
                      <a:pt x="3194" y="3989"/>
                      <a:pt x="3338" y="3955"/>
                    </a:cubicBezTo>
                    <a:cubicBezTo>
                      <a:pt x="3349" y="3953"/>
                      <a:pt x="3359" y="3952"/>
                      <a:pt x="3368" y="3952"/>
                    </a:cubicBezTo>
                    <a:cubicBezTo>
                      <a:pt x="3456" y="3952"/>
                      <a:pt x="3465" y="4062"/>
                      <a:pt x="3465" y="4077"/>
                    </a:cubicBezTo>
                    <a:cubicBezTo>
                      <a:pt x="3471" y="4210"/>
                      <a:pt x="3532" y="4321"/>
                      <a:pt x="3560" y="4432"/>
                    </a:cubicBezTo>
                    <a:cubicBezTo>
                      <a:pt x="3637" y="4770"/>
                      <a:pt x="3776" y="5020"/>
                      <a:pt x="4109" y="5147"/>
                    </a:cubicBezTo>
                    <a:cubicBezTo>
                      <a:pt x="4136" y="5159"/>
                      <a:pt x="4186" y="5208"/>
                      <a:pt x="4186" y="5208"/>
                    </a:cubicBezTo>
                    <a:cubicBezTo>
                      <a:pt x="3981" y="5513"/>
                      <a:pt x="4314" y="5391"/>
                      <a:pt x="4391" y="5463"/>
                    </a:cubicBezTo>
                    <a:cubicBezTo>
                      <a:pt x="4425" y="5585"/>
                      <a:pt x="4147" y="5563"/>
                      <a:pt x="4281" y="5724"/>
                    </a:cubicBezTo>
                    <a:cubicBezTo>
                      <a:pt x="4336" y="5896"/>
                      <a:pt x="4364" y="6073"/>
                      <a:pt x="4585" y="6145"/>
                    </a:cubicBezTo>
                    <a:cubicBezTo>
                      <a:pt x="4646" y="6168"/>
                      <a:pt x="4813" y="6334"/>
                      <a:pt x="4696" y="6434"/>
                    </a:cubicBezTo>
                    <a:cubicBezTo>
                      <a:pt x="4613" y="6511"/>
                      <a:pt x="4591" y="6556"/>
                      <a:pt x="4619" y="6644"/>
                    </a:cubicBezTo>
                    <a:cubicBezTo>
                      <a:pt x="4658" y="6750"/>
                      <a:pt x="4741" y="6755"/>
                      <a:pt x="4835" y="6755"/>
                    </a:cubicBezTo>
                    <a:cubicBezTo>
                      <a:pt x="4928" y="6751"/>
                      <a:pt x="5025" y="6700"/>
                      <a:pt x="5120" y="6700"/>
                    </a:cubicBezTo>
                    <a:cubicBezTo>
                      <a:pt x="5143" y="6700"/>
                      <a:pt x="5167" y="6703"/>
                      <a:pt x="5190" y="6711"/>
                    </a:cubicBezTo>
                    <a:cubicBezTo>
                      <a:pt x="5173" y="6905"/>
                      <a:pt x="5073" y="6983"/>
                      <a:pt x="4907" y="7010"/>
                    </a:cubicBezTo>
                    <a:cubicBezTo>
                      <a:pt x="4899" y="7011"/>
                      <a:pt x="4888" y="7011"/>
                      <a:pt x="4877" y="7011"/>
                    </a:cubicBezTo>
                    <a:lnTo>
                      <a:pt x="4877" y="7011"/>
                    </a:lnTo>
                    <a:cubicBezTo>
                      <a:pt x="4819" y="7011"/>
                      <a:pt x="4736" y="7011"/>
                      <a:pt x="4768" y="7127"/>
                    </a:cubicBezTo>
                    <a:cubicBezTo>
                      <a:pt x="4802" y="7265"/>
                      <a:pt x="4824" y="7415"/>
                      <a:pt x="4852" y="7565"/>
                    </a:cubicBezTo>
                    <a:cubicBezTo>
                      <a:pt x="4935" y="7515"/>
                      <a:pt x="5018" y="7471"/>
                      <a:pt x="4963" y="7404"/>
                    </a:cubicBezTo>
                    <a:cubicBezTo>
                      <a:pt x="4879" y="7315"/>
                      <a:pt x="4935" y="7288"/>
                      <a:pt x="4996" y="7249"/>
                    </a:cubicBezTo>
                    <a:cubicBezTo>
                      <a:pt x="5015" y="7237"/>
                      <a:pt x="5031" y="7232"/>
                      <a:pt x="5045" y="7232"/>
                    </a:cubicBezTo>
                    <a:cubicBezTo>
                      <a:pt x="5093" y="7232"/>
                      <a:pt x="5110" y="7294"/>
                      <a:pt x="5140" y="7315"/>
                    </a:cubicBezTo>
                    <a:cubicBezTo>
                      <a:pt x="5201" y="7365"/>
                      <a:pt x="5218" y="7415"/>
                      <a:pt x="5145" y="7487"/>
                    </a:cubicBezTo>
                    <a:cubicBezTo>
                      <a:pt x="4990" y="7681"/>
                      <a:pt x="4885" y="7920"/>
                      <a:pt x="4935" y="8175"/>
                    </a:cubicBezTo>
                    <a:cubicBezTo>
                      <a:pt x="4979" y="8419"/>
                      <a:pt x="4974" y="8668"/>
                      <a:pt x="4979" y="8912"/>
                    </a:cubicBezTo>
                    <a:cubicBezTo>
                      <a:pt x="4990" y="9034"/>
                      <a:pt x="4951" y="9117"/>
                      <a:pt x="5134" y="9140"/>
                    </a:cubicBezTo>
                    <a:cubicBezTo>
                      <a:pt x="5267" y="9151"/>
                      <a:pt x="5223" y="9234"/>
                      <a:pt x="5134" y="9284"/>
                    </a:cubicBezTo>
                    <a:cubicBezTo>
                      <a:pt x="5057" y="9328"/>
                      <a:pt x="4979" y="9411"/>
                      <a:pt x="5107" y="9450"/>
                    </a:cubicBezTo>
                    <a:cubicBezTo>
                      <a:pt x="5273" y="9505"/>
                      <a:pt x="5306" y="9672"/>
                      <a:pt x="5412" y="9772"/>
                    </a:cubicBezTo>
                    <a:lnTo>
                      <a:pt x="5412" y="9805"/>
                    </a:lnTo>
                    <a:cubicBezTo>
                      <a:pt x="5407" y="9805"/>
                      <a:pt x="5403" y="9805"/>
                      <a:pt x="5399" y="9805"/>
                    </a:cubicBezTo>
                    <a:cubicBezTo>
                      <a:pt x="5290" y="9805"/>
                      <a:pt x="5215" y="9874"/>
                      <a:pt x="5140" y="9949"/>
                    </a:cubicBezTo>
                    <a:cubicBezTo>
                      <a:pt x="5135" y="9949"/>
                      <a:pt x="5130" y="9948"/>
                      <a:pt x="5125" y="9948"/>
                    </a:cubicBezTo>
                    <a:cubicBezTo>
                      <a:pt x="5076" y="9948"/>
                      <a:pt x="5058" y="9976"/>
                      <a:pt x="5073" y="10032"/>
                    </a:cubicBezTo>
                    <a:cubicBezTo>
                      <a:pt x="4907" y="10115"/>
                      <a:pt x="4724" y="10276"/>
                      <a:pt x="4796" y="10426"/>
                    </a:cubicBezTo>
                    <a:cubicBezTo>
                      <a:pt x="4823" y="10489"/>
                      <a:pt x="4871" y="10510"/>
                      <a:pt x="4929" y="10510"/>
                    </a:cubicBezTo>
                    <a:cubicBezTo>
                      <a:pt x="5024" y="10510"/>
                      <a:pt x="5145" y="10451"/>
                      <a:pt x="5245" y="10420"/>
                    </a:cubicBezTo>
                    <a:cubicBezTo>
                      <a:pt x="5256" y="10415"/>
                      <a:pt x="5273" y="10415"/>
                      <a:pt x="5295" y="10415"/>
                    </a:cubicBezTo>
                    <a:lnTo>
                      <a:pt x="5301" y="10420"/>
                    </a:lnTo>
                    <a:cubicBezTo>
                      <a:pt x="5301" y="10437"/>
                      <a:pt x="5295" y="10454"/>
                      <a:pt x="5295" y="10470"/>
                    </a:cubicBezTo>
                    <a:cubicBezTo>
                      <a:pt x="5262" y="10498"/>
                      <a:pt x="5223" y="10526"/>
                      <a:pt x="5201" y="10559"/>
                    </a:cubicBezTo>
                    <a:cubicBezTo>
                      <a:pt x="5113" y="10688"/>
                      <a:pt x="5056" y="10750"/>
                      <a:pt x="4993" y="10750"/>
                    </a:cubicBezTo>
                    <a:cubicBezTo>
                      <a:pt x="4936" y="10750"/>
                      <a:pt x="4874" y="10700"/>
                      <a:pt x="4780" y="10603"/>
                    </a:cubicBezTo>
                    <a:cubicBezTo>
                      <a:pt x="4641" y="10880"/>
                      <a:pt x="4608" y="11174"/>
                      <a:pt x="4613" y="11474"/>
                    </a:cubicBezTo>
                    <a:cubicBezTo>
                      <a:pt x="4785" y="11564"/>
                      <a:pt x="4941" y="11701"/>
                      <a:pt x="5126" y="11701"/>
                    </a:cubicBezTo>
                    <a:cubicBezTo>
                      <a:pt x="5179" y="11701"/>
                      <a:pt x="5235" y="11690"/>
                      <a:pt x="5295" y="11662"/>
                    </a:cubicBezTo>
                    <a:lnTo>
                      <a:pt x="5295" y="11662"/>
                    </a:lnTo>
                    <a:cubicBezTo>
                      <a:pt x="5395" y="11779"/>
                      <a:pt x="5001" y="11923"/>
                      <a:pt x="5351" y="11995"/>
                    </a:cubicBezTo>
                    <a:cubicBezTo>
                      <a:pt x="5328" y="12023"/>
                      <a:pt x="5301" y="12045"/>
                      <a:pt x="5295" y="12073"/>
                    </a:cubicBezTo>
                    <a:cubicBezTo>
                      <a:pt x="5273" y="12134"/>
                      <a:pt x="5145" y="12117"/>
                      <a:pt x="5190" y="12228"/>
                    </a:cubicBezTo>
                    <a:cubicBezTo>
                      <a:pt x="5215" y="12299"/>
                      <a:pt x="5180" y="12351"/>
                      <a:pt x="5115" y="12351"/>
                    </a:cubicBezTo>
                    <a:cubicBezTo>
                      <a:pt x="5109" y="12351"/>
                      <a:pt x="5102" y="12351"/>
                      <a:pt x="5096" y="12350"/>
                    </a:cubicBezTo>
                    <a:cubicBezTo>
                      <a:pt x="5084" y="12348"/>
                      <a:pt x="5070" y="12347"/>
                      <a:pt x="5056" y="12347"/>
                    </a:cubicBezTo>
                    <a:cubicBezTo>
                      <a:pt x="5042" y="12347"/>
                      <a:pt x="5027" y="12348"/>
                      <a:pt x="5013" y="12348"/>
                    </a:cubicBezTo>
                    <a:cubicBezTo>
                      <a:pt x="4955" y="12348"/>
                      <a:pt x="4900" y="12341"/>
                      <a:pt x="4896" y="12267"/>
                    </a:cubicBezTo>
                    <a:cubicBezTo>
                      <a:pt x="4890" y="12211"/>
                      <a:pt x="4890" y="12195"/>
                      <a:pt x="4841" y="12195"/>
                    </a:cubicBezTo>
                    <a:cubicBezTo>
                      <a:pt x="4807" y="12192"/>
                      <a:pt x="4774" y="12190"/>
                      <a:pt x="4743" y="12190"/>
                    </a:cubicBezTo>
                    <a:cubicBezTo>
                      <a:pt x="4431" y="12190"/>
                      <a:pt x="4250" y="12341"/>
                      <a:pt x="4225" y="12638"/>
                    </a:cubicBezTo>
                    <a:cubicBezTo>
                      <a:pt x="4211" y="12646"/>
                      <a:pt x="4198" y="12649"/>
                      <a:pt x="4185" y="12649"/>
                    </a:cubicBezTo>
                    <a:cubicBezTo>
                      <a:pt x="4120" y="12649"/>
                      <a:pt x="4060" y="12572"/>
                      <a:pt x="3994" y="12572"/>
                    </a:cubicBezTo>
                    <a:cubicBezTo>
                      <a:pt x="3966" y="12572"/>
                      <a:pt x="3936" y="12586"/>
                      <a:pt x="3903" y="12627"/>
                    </a:cubicBezTo>
                    <a:cubicBezTo>
                      <a:pt x="3709" y="12877"/>
                      <a:pt x="3543" y="13143"/>
                      <a:pt x="3338" y="13376"/>
                    </a:cubicBezTo>
                    <a:cubicBezTo>
                      <a:pt x="3155" y="13570"/>
                      <a:pt x="3155" y="13686"/>
                      <a:pt x="3310" y="13852"/>
                    </a:cubicBezTo>
                    <a:cubicBezTo>
                      <a:pt x="3319" y="13853"/>
                      <a:pt x="3327" y="13853"/>
                      <a:pt x="3336" y="13853"/>
                    </a:cubicBezTo>
                    <a:cubicBezTo>
                      <a:pt x="3362" y="13853"/>
                      <a:pt x="3390" y="13851"/>
                      <a:pt x="3416" y="13851"/>
                    </a:cubicBezTo>
                    <a:cubicBezTo>
                      <a:pt x="3452" y="13851"/>
                      <a:pt x="3485" y="13855"/>
                      <a:pt x="3510" y="13875"/>
                    </a:cubicBezTo>
                    <a:cubicBezTo>
                      <a:pt x="3562" y="13903"/>
                      <a:pt x="3607" y="13915"/>
                      <a:pt x="3647" y="13915"/>
                    </a:cubicBezTo>
                    <a:cubicBezTo>
                      <a:pt x="3746" y="13915"/>
                      <a:pt x="3812" y="13838"/>
                      <a:pt x="3876" y="13747"/>
                    </a:cubicBezTo>
                    <a:cubicBezTo>
                      <a:pt x="3894" y="13724"/>
                      <a:pt x="3974" y="13713"/>
                      <a:pt x="4061" y="13713"/>
                    </a:cubicBezTo>
                    <a:cubicBezTo>
                      <a:pt x="4183" y="13713"/>
                      <a:pt x="4318" y="13734"/>
                      <a:pt x="4325" y="13769"/>
                    </a:cubicBezTo>
                    <a:cubicBezTo>
                      <a:pt x="4353" y="14002"/>
                      <a:pt x="4425" y="14246"/>
                      <a:pt x="4220" y="14462"/>
                    </a:cubicBezTo>
                    <a:cubicBezTo>
                      <a:pt x="4114" y="14324"/>
                      <a:pt x="4114" y="14135"/>
                      <a:pt x="3970" y="14041"/>
                    </a:cubicBezTo>
                    <a:cubicBezTo>
                      <a:pt x="3965" y="13999"/>
                      <a:pt x="3965" y="13939"/>
                      <a:pt x="3923" y="13939"/>
                    </a:cubicBezTo>
                    <a:cubicBezTo>
                      <a:pt x="3915" y="13939"/>
                      <a:pt x="3904" y="13941"/>
                      <a:pt x="3892" y="13947"/>
                    </a:cubicBezTo>
                    <a:cubicBezTo>
                      <a:pt x="3837" y="13974"/>
                      <a:pt x="3898" y="14041"/>
                      <a:pt x="3915" y="14085"/>
                    </a:cubicBezTo>
                    <a:cubicBezTo>
                      <a:pt x="3909" y="14168"/>
                      <a:pt x="3998" y="14301"/>
                      <a:pt x="3865" y="14335"/>
                    </a:cubicBezTo>
                    <a:cubicBezTo>
                      <a:pt x="3565" y="14429"/>
                      <a:pt x="3482" y="14656"/>
                      <a:pt x="3438" y="14917"/>
                    </a:cubicBezTo>
                    <a:cubicBezTo>
                      <a:pt x="3421" y="14983"/>
                      <a:pt x="3399" y="15056"/>
                      <a:pt x="3454" y="15094"/>
                    </a:cubicBezTo>
                    <a:cubicBezTo>
                      <a:pt x="3468" y="15102"/>
                      <a:pt x="3484" y="15105"/>
                      <a:pt x="3501" y="15105"/>
                    </a:cubicBezTo>
                    <a:cubicBezTo>
                      <a:pt x="3546" y="15105"/>
                      <a:pt x="3597" y="15081"/>
                      <a:pt x="3621" y="15044"/>
                    </a:cubicBezTo>
                    <a:cubicBezTo>
                      <a:pt x="3667" y="14989"/>
                      <a:pt x="3700" y="14968"/>
                      <a:pt x="3724" y="14968"/>
                    </a:cubicBezTo>
                    <a:cubicBezTo>
                      <a:pt x="3772" y="14968"/>
                      <a:pt x="3785" y="15052"/>
                      <a:pt x="3804" y="15111"/>
                    </a:cubicBezTo>
                    <a:cubicBezTo>
                      <a:pt x="3782" y="15139"/>
                      <a:pt x="3770" y="15177"/>
                      <a:pt x="3743" y="15189"/>
                    </a:cubicBezTo>
                    <a:cubicBezTo>
                      <a:pt x="3671" y="15216"/>
                      <a:pt x="3565" y="15211"/>
                      <a:pt x="3593" y="15327"/>
                    </a:cubicBezTo>
                    <a:cubicBezTo>
                      <a:pt x="3610" y="15383"/>
                      <a:pt x="3643" y="15444"/>
                      <a:pt x="3693" y="15466"/>
                    </a:cubicBezTo>
                    <a:cubicBezTo>
                      <a:pt x="3706" y="15471"/>
                      <a:pt x="3718" y="15473"/>
                      <a:pt x="3729" y="15473"/>
                    </a:cubicBezTo>
                    <a:cubicBezTo>
                      <a:pt x="3787" y="15473"/>
                      <a:pt x="3816" y="15409"/>
                      <a:pt x="3854" y="15372"/>
                    </a:cubicBezTo>
                    <a:cubicBezTo>
                      <a:pt x="3953" y="15410"/>
                      <a:pt x="4075" y="15438"/>
                      <a:pt x="4120" y="15555"/>
                    </a:cubicBezTo>
                    <a:cubicBezTo>
                      <a:pt x="4159" y="15646"/>
                      <a:pt x="4197" y="15678"/>
                      <a:pt x="4234" y="15678"/>
                    </a:cubicBezTo>
                    <a:cubicBezTo>
                      <a:pt x="4287" y="15678"/>
                      <a:pt x="4339" y="15614"/>
                      <a:pt x="4391" y="15566"/>
                    </a:cubicBezTo>
                    <a:cubicBezTo>
                      <a:pt x="4508" y="15460"/>
                      <a:pt x="4380" y="15216"/>
                      <a:pt x="4602" y="15177"/>
                    </a:cubicBezTo>
                    <a:cubicBezTo>
                      <a:pt x="4585" y="15139"/>
                      <a:pt x="4580" y="15105"/>
                      <a:pt x="4558" y="15083"/>
                    </a:cubicBezTo>
                    <a:cubicBezTo>
                      <a:pt x="4519" y="15050"/>
                      <a:pt x="4414" y="15067"/>
                      <a:pt x="4447" y="14983"/>
                    </a:cubicBezTo>
                    <a:cubicBezTo>
                      <a:pt x="4473" y="14924"/>
                      <a:pt x="4535" y="14900"/>
                      <a:pt x="4600" y="14900"/>
                    </a:cubicBezTo>
                    <a:cubicBezTo>
                      <a:pt x="4619" y="14900"/>
                      <a:pt x="4639" y="14902"/>
                      <a:pt x="4658" y="14906"/>
                    </a:cubicBezTo>
                    <a:lnTo>
                      <a:pt x="4669" y="14911"/>
                    </a:lnTo>
                    <a:lnTo>
                      <a:pt x="4685" y="14906"/>
                    </a:lnTo>
                    <a:cubicBezTo>
                      <a:pt x="4724" y="14945"/>
                      <a:pt x="4768" y="14995"/>
                      <a:pt x="4807" y="15039"/>
                    </a:cubicBezTo>
                    <a:cubicBezTo>
                      <a:pt x="4824" y="15053"/>
                      <a:pt x="4839" y="15059"/>
                      <a:pt x="4853" y="15059"/>
                    </a:cubicBezTo>
                    <a:cubicBezTo>
                      <a:pt x="4878" y="15059"/>
                      <a:pt x="4899" y="15041"/>
                      <a:pt x="4913" y="15017"/>
                    </a:cubicBezTo>
                    <a:cubicBezTo>
                      <a:pt x="4940" y="14939"/>
                      <a:pt x="5051" y="14906"/>
                      <a:pt x="5046" y="14806"/>
                    </a:cubicBezTo>
                    <a:cubicBezTo>
                      <a:pt x="5046" y="14800"/>
                      <a:pt x="4963" y="14795"/>
                      <a:pt x="4918" y="14789"/>
                    </a:cubicBezTo>
                    <a:cubicBezTo>
                      <a:pt x="4918" y="14751"/>
                      <a:pt x="4979" y="14712"/>
                      <a:pt x="4913" y="14695"/>
                    </a:cubicBezTo>
                    <a:cubicBezTo>
                      <a:pt x="4910" y="14695"/>
                      <a:pt x="4908" y="14695"/>
                      <a:pt x="4906" y="14695"/>
                    </a:cubicBezTo>
                    <a:cubicBezTo>
                      <a:pt x="4863" y="14695"/>
                      <a:pt x="4868" y="14752"/>
                      <a:pt x="4863" y="14795"/>
                    </a:cubicBezTo>
                    <a:cubicBezTo>
                      <a:pt x="4852" y="14806"/>
                      <a:pt x="4829" y="14817"/>
                      <a:pt x="4813" y="14828"/>
                    </a:cubicBezTo>
                    <a:cubicBezTo>
                      <a:pt x="4802" y="14739"/>
                      <a:pt x="4730" y="14739"/>
                      <a:pt x="4669" y="14739"/>
                    </a:cubicBezTo>
                    <a:cubicBezTo>
                      <a:pt x="4669" y="14683"/>
                      <a:pt x="4622" y="14571"/>
                      <a:pt x="4675" y="14571"/>
                    </a:cubicBezTo>
                    <a:cubicBezTo>
                      <a:pt x="4679" y="14571"/>
                      <a:pt x="4685" y="14571"/>
                      <a:pt x="4691" y="14573"/>
                    </a:cubicBezTo>
                    <a:cubicBezTo>
                      <a:pt x="4715" y="14578"/>
                      <a:pt x="4737" y="14580"/>
                      <a:pt x="4757" y="14580"/>
                    </a:cubicBezTo>
                    <a:cubicBezTo>
                      <a:pt x="4877" y="14580"/>
                      <a:pt x="4937" y="14502"/>
                      <a:pt x="5018" y="14412"/>
                    </a:cubicBezTo>
                    <a:cubicBezTo>
                      <a:pt x="5043" y="14381"/>
                      <a:pt x="5069" y="14369"/>
                      <a:pt x="5093" y="14369"/>
                    </a:cubicBezTo>
                    <a:cubicBezTo>
                      <a:pt x="5137" y="14369"/>
                      <a:pt x="5174" y="14410"/>
                      <a:pt x="5184" y="14446"/>
                    </a:cubicBezTo>
                    <a:cubicBezTo>
                      <a:pt x="5201" y="14531"/>
                      <a:pt x="5225" y="14562"/>
                      <a:pt x="5250" y="14562"/>
                    </a:cubicBezTo>
                    <a:cubicBezTo>
                      <a:pt x="5281" y="14562"/>
                      <a:pt x="5315" y="14512"/>
                      <a:pt x="5340" y="14462"/>
                    </a:cubicBezTo>
                    <a:cubicBezTo>
                      <a:pt x="5545" y="14085"/>
                      <a:pt x="5988" y="13847"/>
                      <a:pt x="5949" y="13337"/>
                    </a:cubicBezTo>
                    <a:cubicBezTo>
                      <a:pt x="5949" y="13320"/>
                      <a:pt x="5977" y="13281"/>
                      <a:pt x="5994" y="13276"/>
                    </a:cubicBezTo>
                    <a:cubicBezTo>
                      <a:pt x="6221" y="13242"/>
                      <a:pt x="6243" y="13043"/>
                      <a:pt x="6326" y="12882"/>
                    </a:cubicBezTo>
                    <a:cubicBezTo>
                      <a:pt x="6548" y="12450"/>
                      <a:pt x="6742" y="12023"/>
                      <a:pt x="6770" y="11529"/>
                    </a:cubicBezTo>
                    <a:cubicBezTo>
                      <a:pt x="6776" y="11396"/>
                      <a:pt x="6748" y="11307"/>
                      <a:pt x="6576" y="11230"/>
                    </a:cubicBezTo>
                    <a:lnTo>
                      <a:pt x="6576" y="11230"/>
                    </a:lnTo>
                    <a:cubicBezTo>
                      <a:pt x="6624" y="11237"/>
                      <a:pt x="6667" y="11241"/>
                      <a:pt x="6706" y="11241"/>
                    </a:cubicBezTo>
                    <a:cubicBezTo>
                      <a:pt x="7060" y="11241"/>
                      <a:pt x="7019" y="10938"/>
                      <a:pt x="7069" y="10703"/>
                    </a:cubicBezTo>
                    <a:cubicBezTo>
                      <a:pt x="7069" y="10692"/>
                      <a:pt x="7097" y="10675"/>
                      <a:pt x="7097" y="10659"/>
                    </a:cubicBezTo>
                    <a:cubicBezTo>
                      <a:pt x="7114" y="10276"/>
                      <a:pt x="7324" y="9910"/>
                      <a:pt x="7130" y="9522"/>
                    </a:cubicBezTo>
                    <a:cubicBezTo>
                      <a:pt x="7108" y="9478"/>
                      <a:pt x="7103" y="9444"/>
                      <a:pt x="7141" y="9439"/>
                    </a:cubicBezTo>
                    <a:cubicBezTo>
                      <a:pt x="7308" y="9400"/>
                      <a:pt x="7241" y="9261"/>
                      <a:pt x="7247" y="9178"/>
                    </a:cubicBezTo>
                    <a:cubicBezTo>
                      <a:pt x="7263" y="8884"/>
                      <a:pt x="7252" y="8591"/>
                      <a:pt x="7252" y="8291"/>
                    </a:cubicBezTo>
                    <a:cubicBezTo>
                      <a:pt x="7263" y="8202"/>
                      <a:pt x="7191" y="8197"/>
                      <a:pt x="7130" y="8191"/>
                    </a:cubicBezTo>
                    <a:cubicBezTo>
                      <a:pt x="7197" y="8119"/>
                      <a:pt x="7197" y="8036"/>
                      <a:pt x="7197" y="7942"/>
                    </a:cubicBezTo>
                    <a:cubicBezTo>
                      <a:pt x="7197" y="7692"/>
                      <a:pt x="7164" y="7443"/>
                      <a:pt x="7114" y="7193"/>
                    </a:cubicBezTo>
                    <a:cubicBezTo>
                      <a:pt x="6992" y="6539"/>
                      <a:pt x="6809" y="5918"/>
                      <a:pt x="6548" y="5308"/>
                    </a:cubicBezTo>
                    <a:cubicBezTo>
                      <a:pt x="6476" y="5391"/>
                      <a:pt x="6421" y="5452"/>
                      <a:pt x="6365" y="5519"/>
                    </a:cubicBezTo>
                    <a:cubicBezTo>
                      <a:pt x="6338" y="5536"/>
                      <a:pt x="6321" y="5558"/>
                      <a:pt x="6293" y="5569"/>
                    </a:cubicBezTo>
                    <a:cubicBezTo>
                      <a:pt x="6293" y="5547"/>
                      <a:pt x="6293" y="5530"/>
                      <a:pt x="6277" y="5519"/>
                    </a:cubicBezTo>
                    <a:cubicBezTo>
                      <a:pt x="6049" y="5347"/>
                      <a:pt x="6077" y="5258"/>
                      <a:pt x="6360" y="5236"/>
                    </a:cubicBezTo>
                    <a:cubicBezTo>
                      <a:pt x="6476" y="5231"/>
                      <a:pt x="6504" y="5186"/>
                      <a:pt x="6448" y="5064"/>
                    </a:cubicBezTo>
                    <a:cubicBezTo>
                      <a:pt x="6249" y="4621"/>
                      <a:pt x="5977" y="4210"/>
                      <a:pt x="5750" y="3783"/>
                    </a:cubicBezTo>
                    <a:cubicBezTo>
                      <a:pt x="5701" y="3691"/>
                      <a:pt x="5657" y="3624"/>
                      <a:pt x="5553" y="3624"/>
                    </a:cubicBezTo>
                    <a:cubicBezTo>
                      <a:pt x="5538" y="3624"/>
                      <a:pt x="5523" y="3626"/>
                      <a:pt x="5506" y="3628"/>
                    </a:cubicBezTo>
                    <a:cubicBezTo>
                      <a:pt x="5487" y="3632"/>
                      <a:pt x="5469" y="3635"/>
                      <a:pt x="5453" y="3635"/>
                    </a:cubicBezTo>
                    <a:cubicBezTo>
                      <a:pt x="5383" y="3635"/>
                      <a:pt x="5343" y="3592"/>
                      <a:pt x="5406" y="3484"/>
                    </a:cubicBezTo>
                    <a:cubicBezTo>
                      <a:pt x="5434" y="3434"/>
                      <a:pt x="5423" y="3373"/>
                      <a:pt x="5389" y="3329"/>
                    </a:cubicBezTo>
                    <a:cubicBezTo>
                      <a:pt x="5190" y="3118"/>
                      <a:pt x="5107" y="2819"/>
                      <a:pt x="4879" y="2619"/>
                    </a:cubicBezTo>
                    <a:cubicBezTo>
                      <a:pt x="4757" y="2514"/>
                      <a:pt x="4585" y="2481"/>
                      <a:pt x="4502" y="2331"/>
                    </a:cubicBezTo>
                    <a:cubicBezTo>
                      <a:pt x="4297" y="1970"/>
                      <a:pt x="3970" y="1743"/>
                      <a:pt x="3632" y="1521"/>
                    </a:cubicBezTo>
                    <a:cubicBezTo>
                      <a:pt x="3610" y="1471"/>
                      <a:pt x="3565" y="1471"/>
                      <a:pt x="3521" y="1471"/>
                    </a:cubicBezTo>
                    <a:cubicBezTo>
                      <a:pt x="3338" y="1261"/>
                      <a:pt x="3122" y="1078"/>
                      <a:pt x="2861" y="972"/>
                    </a:cubicBezTo>
                    <a:cubicBezTo>
                      <a:pt x="2809" y="952"/>
                      <a:pt x="2777" y="868"/>
                      <a:pt x="2721" y="868"/>
                    </a:cubicBezTo>
                    <a:cubicBezTo>
                      <a:pt x="2700" y="868"/>
                      <a:pt x="2675" y="880"/>
                      <a:pt x="2645" y="911"/>
                    </a:cubicBezTo>
                    <a:cubicBezTo>
                      <a:pt x="2556" y="1011"/>
                      <a:pt x="2667" y="1044"/>
                      <a:pt x="2689" y="1105"/>
                    </a:cubicBezTo>
                    <a:cubicBezTo>
                      <a:pt x="2717" y="1205"/>
                      <a:pt x="2717" y="1305"/>
                      <a:pt x="2584" y="1355"/>
                    </a:cubicBezTo>
                    <a:cubicBezTo>
                      <a:pt x="2563" y="1363"/>
                      <a:pt x="2544" y="1366"/>
                      <a:pt x="2527" y="1366"/>
                    </a:cubicBezTo>
                    <a:cubicBezTo>
                      <a:pt x="2441" y="1366"/>
                      <a:pt x="2418" y="1272"/>
                      <a:pt x="2423" y="1244"/>
                    </a:cubicBezTo>
                    <a:cubicBezTo>
                      <a:pt x="2451" y="1056"/>
                      <a:pt x="2290" y="900"/>
                      <a:pt x="2312" y="762"/>
                    </a:cubicBezTo>
                    <a:cubicBezTo>
                      <a:pt x="2345" y="529"/>
                      <a:pt x="2124" y="623"/>
                      <a:pt x="2090" y="512"/>
                    </a:cubicBezTo>
                    <a:cubicBezTo>
                      <a:pt x="2088" y="500"/>
                      <a:pt x="2066" y="494"/>
                      <a:pt x="2042" y="494"/>
                    </a:cubicBezTo>
                    <a:cubicBezTo>
                      <a:pt x="2011" y="494"/>
                      <a:pt x="1976" y="504"/>
                      <a:pt x="1980" y="523"/>
                    </a:cubicBezTo>
                    <a:cubicBezTo>
                      <a:pt x="2007" y="667"/>
                      <a:pt x="1752" y="723"/>
                      <a:pt x="1885" y="884"/>
                    </a:cubicBezTo>
                    <a:cubicBezTo>
                      <a:pt x="1902" y="911"/>
                      <a:pt x="1974" y="939"/>
                      <a:pt x="1919" y="972"/>
                    </a:cubicBezTo>
                    <a:cubicBezTo>
                      <a:pt x="1889" y="987"/>
                      <a:pt x="1852" y="1019"/>
                      <a:pt x="1813" y="1019"/>
                    </a:cubicBezTo>
                    <a:cubicBezTo>
                      <a:pt x="1793" y="1019"/>
                      <a:pt x="1773" y="1011"/>
                      <a:pt x="1752" y="989"/>
                    </a:cubicBezTo>
                    <a:cubicBezTo>
                      <a:pt x="1725" y="956"/>
                      <a:pt x="1725" y="911"/>
                      <a:pt x="1641" y="911"/>
                    </a:cubicBezTo>
                    <a:cubicBezTo>
                      <a:pt x="1639" y="912"/>
                      <a:pt x="1636" y="912"/>
                      <a:pt x="1634" y="912"/>
                    </a:cubicBezTo>
                    <a:cubicBezTo>
                      <a:pt x="1484" y="912"/>
                      <a:pt x="1423" y="749"/>
                      <a:pt x="1314" y="679"/>
                    </a:cubicBezTo>
                    <a:cubicBezTo>
                      <a:pt x="1293" y="663"/>
                      <a:pt x="1312" y="606"/>
                      <a:pt x="1353" y="606"/>
                    </a:cubicBezTo>
                    <a:cubicBezTo>
                      <a:pt x="1355" y="606"/>
                      <a:pt x="1357" y="606"/>
                      <a:pt x="1359" y="606"/>
                    </a:cubicBezTo>
                    <a:cubicBezTo>
                      <a:pt x="1377" y="611"/>
                      <a:pt x="1393" y="613"/>
                      <a:pt x="1408" y="613"/>
                    </a:cubicBezTo>
                    <a:cubicBezTo>
                      <a:pt x="1562" y="613"/>
                      <a:pt x="1561" y="399"/>
                      <a:pt x="1763" y="379"/>
                    </a:cubicBezTo>
                    <a:cubicBezTo>
                      <a:pt x="1636" y="331"/>
                      <a:pt x="1532" y="251"/>
                      <a:pt x="1445" y="251"/>
                    </a:cubicBezTo>
                    <a:cubicBezTo>
                      <a:pt x="1380" y="251"/>
                      <a:pt x="1325" y="295"/>
                      <a:pt x="1275" y="429"/>
                    </a:cubicBezTo>
                    <a:cubicBezTo>
                      <a:pt x="1237" y="296"/>
                      <a:pt x="1281" y="191"/>
                      <a:pt x="1142" y="130"/>
                    </a:cubicBezTo>
                    <a:cubicBezTo>
                      <a:pt x="1096" y="109"/>
                      <a:pt x="1054" y="101"/>
                      <a:pt x="1017" y="101"/>
                    </a:cubicBezTo>
                    <a:cubicBezTo>
                      <a:pt x="842" y="101"/>
                      <a:pt x="754" y="291"/>
                      <a:pt x="599" y="346"/>
                    </a:cubicBezTo>
                    <a:cubicBezTo>
                      <a:pt x="499" y="379"/>
                      <a:pt x="599" y="518"/>
                      <a:pt x="610" y="606"/>
                    </a:cubicBezTo>
                    <a:cubicBezTo>
                      <a:pt x="588" y="629"/>
                      <a:pt x="566" y="651"/>
                      <a:pt x="555" y="667"/>
                    </a:cubicBezTo>
                    <a:cubicBezTo>
                      <a:pt x="534" y="657"/>
                      <a:pt x="513" y="654"/>
                      <a:pt x="492" y="654"/>
                    </a:cubicBezTo>
                    <a:cubicBezTo>
                      <a:pt x="438" y="654"/>
                      <a:pt x="381" y="679"/>
                      <a:pt x="328" y="679"/>
                    </a:cubicBezTo>
                    <a:cubicBezTo>
                      <a:pt x="324" y="679"/>
                      <a:pt x="320" y="679"/>
                      <a:pt x="316" y="679"/>
                    </a:cubicBezTo>
                    <a:cubicBezTo>
                      <a:pt x="255" y="667"/>
                      <a:pt x="172" y="595"/>
                      <a:pt x="222" y="573"/>
                    </a:cubicBezTo>
                    <a:cubicBezTo>
                      <a:pt x="361" y="490"/>
                      <a:pt x="200" y="335"/>
                      <a:pt x="333" y="252"/>
                    </a:cubicBezTo>
                    <a:cubicBezTo>
                      <a:pt x="399" y="207"/>
                      <a:pt x="305" y="113"/>
                      <a:pt x="255" y="58"/>
                    </a:cubicBezTo>
                    <a:cubicBezTo>
                      <a:pt x="236" y="33"/>
                      <a:pt x="225" y="0"/>
                      <a:pt x="19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4754250" y="3417900"/>
                <a:ext cx="3225" cy="1550"/>
              </a:xfrm>
              <a:custGeom>
                <a:avLst/>
                <a:gdLst/>
                <a:ahLst/>
                <a:cxnLst/>
                <a:rect l="l" t="t" r="r" b="b"/>
                <a:pathLst>
                  <a:path w="129" h="62" extrusionOk="0">
                    <a:moveTo>
                      <a:pt x="1" y="0"/>
                    </a:moveTo>
                    <a:lnTo>
                      <a:pt x="1" y="0"/>
                    </a:lnTo>
                    <a:cubicBezTo>
                      <a:pt x="45" y="28"/>
                      <a:pt x="84" y="50"/>
                      <a:pt x="128" y="61"/>
                    </a:cubicBezTo>
                    <a:cubicBezTo>
                      <a:pt x="112" y="34"/>
                      <a:pt x="56" y="17"/>
                      <a:pt x="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4728600" y="3439200"/>
                <a:ext cx="33025" cy="33450"/>
              </a:xfrm>
              <a:custGeom>
                <a:avLst/>
                <a:gdLst/>
                <a:ahLst/>
                <a:cxnLst/>
                <a:rect l="l" t="t" r="r" b="b"/>
                <a:pathLst>
                  <a:path w="1321" h="1338" extrusionOk="0">
                    <a:moveTo>
                      <a:pt x="1082" y="1"/>
                    </a:moveTo>
                    <a:cubicBezTo>
                      <a:pt x="1020" y="1"/>
                      <a:pt x="717" y="348"/>
                      <a:pt x="727" y="413"/>
                    </a:cubicBezTo>
                    <a:cubicBezTo>
                      <a:pt x="749" y="485"/>
                      <a:pt x="799" y="568"/>
                      <a:pt x="700" y="618"/>
                    </a:cubicBezTo>
                    <a:cubicBezTo>
                      <a:pt x="681" y="627"/>
                      <a:pt x="667" y="631"/>
                      <a:pt x="655" y="631"/>
                    </a:cubicBezTo>
                    <a:cubicBezTo>
                      <a:pt x="592" y="631"/>
                      <a:pt x="596" y="529"/>
                      <a:pt x="550" y="501"/>
                    </a:cubicBezTo>
                    <a:cubicBezTo>
                      <a:pt x="458" y="440"/>
                      <a:pt x="357" y="370"/>
                      <a:pt x="260" y="370"/>
                    </a:cubicBezTo>
                    <a:cubicBezTo>
                      <a:pt x="217" y="370"/>
                      <a:pt x="175" y="384"/>
                      <a:pt x="134" y="418"/>
                    </a:cubicBezTo>
                    <a:cubicBezTo>
                      <a:pt x="6" y="518"/>
                      <a:pt x="18" y="695"/>
                      <a:pt x="128" y="828"/>
                    </a:cubicBezTo>
                    <a:cubicBezTo>
                      <a:pt x="189" y="900"/>
                      <a:pt x="184" y="1011"/>
                      <a:pt x="140" y="1050"/>
                    </a:cubicBezTo>
                    <a:cubicBezTo>
                      <a:pt x="34" y="1150"/>
                      <a:pt x="1" y="1250"/>
                      <a:pt x="134" y="1316"/>
                    </a:cubicBezTo>
                    <a:cubicBezTo>
                      <a:pt x="162" y="1331"/>
                      <a:pt x="187" y="1337"/>
                      <a:pt x="208" y="1337"/>
                    </a:cubicBezTo>
                    <a:cubicBezTo>
                      <a:pt x="292" y="1337"/>
                      <a:pt x="329" y="1238"/>
                      <a:pt x="356" y="1150"/>
                    </a:cubicBezTo>
                    <a:cubicBezTo>
                      <a:pt x="361" y="1133"/>
                      <a:pt x="395" y="1117"/>
                      <a:pt x="417" y="1106"/>
                    </a:cubicBezTo>
                    <a:cubicBezTo>
                      <a:pt x="439" y="1106"/>
                      <a:pt x="450" y="1095"/>
                      <a:pt x="472" y="1095"/>
                    </a:cubicBezTo>
                    <a:cubicBezTo>
                      <a:pt x="445" y="1221"/>
                      <a:pt x="498" y="1277"/>
                      <a:pt x="563" y="1277"/>
                    </a:cubicBezTo>
                    <a:cubicBezTo>
                      <a:pt x="590" y="1277"/>
                      <a:pt x="618" y="1267"/>
                      <a:pt x="644" y="1250"/>
                    </a:cubicBezTo>
                    <a:cubicBezTo>
                      <a:pt x="860" y="1111"/>
                      <a:pt x="1138" y="1056"/>
                      <a:pt x="1321" y="856"/>
                    </a:cubicBezTo>
                    <a:cubicBezTo>
                      <a:pt x="1054" y="734"/>
                      <a:pt x="1004" y="607"/>
                      <a:pt x="1126" y="340"/>
                    </a:cubicBezTo>
                    <a:cubicBezTo>
                      <a:pt x="1171" y="224"/>
                      <a:pt x="1237" y="91"/>
                      <a:pt x="1088" y="2"/>
                    </a:cubicBezTo>
                    <a:cubicBezTo>
                      <a:pt x="1086" y="1"/>
                      <a:pt x="1084" y="1"/>
                      <a:pt x="108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4777825" y="3387275"/>
                <a:ext cx="150" cy="150"/>
              </a:xfrm>
              <a:custGeom>
                <a:avLst/>
                <a:gdLst/>
                <a:ahLst/>
                <a:cxnLst/>
                <a:rect l="l" t="t" r="r" b="b"/>
                <a:pathLst>
                  <a:path w="6" h="6" extrusionOk="0">
                    <a:moveTo>
                      <a:pt x="0" y="0"/>
                    </a:moveTo>
                    <a:lnTo>
                      <a:pt x="0" y="6"/>
                    </a:lnTo>
                    <a:lnTo>
                      <a:pt x="6" y="6"/>
                    </a:lnTo>
                    <a:lnTo>
                      <a:pt x="0" y="0"/>
                    </a:ln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4749825" y="3387825"/>
                <a:ext cx="32725" cy="31875"/>
              </a:xfrm>
              <a:custGeom>
                <a:avLst/>
                <a:gdLst/>
                <a:ahLst/>
                <a:cxnLst/>
                <a:rect l="l" t="t" r="r" b="b"/>
                <a:pathLst>
                  <a:path w="1309" h="1275" extrusionOk="0">
                    <a:moveTo>
                      <a:pt x="1126" y="0"/>
                    </a:moveTo>
                    <a:cubicBezTo>
                      <a:pt x="871" y="17"/>
                      <a:pt x="804" y="167"/>
                      <a:pt x="943" y="399"/>
                    </a:cubicBezTo>
                    <a:cubicBezTo>
                      <a:pt x="987" y="483"/>
                      <a:pt x="971" y="516"/>
                      <a:pt x="904" y="571"/>
                    </a:cubicBezTo>
                    <a:cubicBezTo>
                      <a:pt x="872" y="600"/>
                      <a:pt x="843" y="618"/>
                      <a:pt x="814" y="618"/>
                    </a:cubicBezTo>
                    <a:cubicBezTo>
                      <a:pt x="793" y="618"/>
                      <a:pt x="772" y="609"/>
                      <a:pt x="749" y="588"/>
                    </a:cubicBezTo>
                    <a:cubicBezTo>
                      <a:pt x="666" y="516"/>
                      <a:pt x="715" y="488"/>
                      <a:pt x="782" y="455"/>
                    </a:cubicBezTo>
                    <a:cubicBezTo>
                      <a:pt x="826" y="427"/>
                      <a:pt x="810" y="394"/>
                      <a:pt x="776" y="350"/>
                    </a:cubicBezTo>
                    <a:cubicBezTo>
                      <a:pt x="698" y="261"/>
                      <a:pt x="621" y="174"/>
                      <a:pt x="532" y="174"/>
                    </a:cubicBezTo>
                    <a:cubicBezTo>
                      <a:pt x="477" y="174"/>
                      <a:pt x="417" y="207"/>
                      <a:pt x="350" y="294"/>
                    </a:cubicBezTo>
                    <a:cubicBezTo>
                      <a:pt x="294" y="372"/>
                      <a:pt x="211" y="427"/>
                      <a:pt x="144" y="483"/>
                    </a:cubicBezTo>
                    <a:cubicBezTo>
                      <a:pt x="0" y="594"/>
                      <a:pt x="56" y="704"/>
                      <a:pt x="117" y="793"/>
                    </a:cubicBezTo>
                    <a:cubicBezTo>
                      <a:pt x="178" y="893"/>
                      <a:pt x="460" y="782"/>
                      <a:pt x="372" y="1054"/>
                    </a:cubicBezTo>
                    <a:cubicBezTo>
                      <a:pt x="394" y="1058"/>
                      <a:pt x="417" y="1066"/>
                      <a:pt x="436" y="1066"/>
                    </a:cubicBezTo>
                    <a:cubicBezTo>
                      <a:pt x="441" y="1066"/>
                      <a:pt x="445" y="1066"/>
                      <a:pt x="449" y="1065"/>
                    </a:cubicBezTo>
                    <a:cubicBezTo>
                      <a:pt x="494" y="1051"/>
                      <a:pt x="535" y="1044"/>
                      <a:pt x="574" y="1044"/>
                    </a:cubicBezTo>
                    <a:cubicBezTo>
                      <a:pt x="691" y="1044"/>
                      <a:pt x="783" y="1106"/>
                      <a:pt x="854" y="1231"/>
                    </a:cubicBezTo>
                    <a:cubicBezTo>
                      <a:pt x="873" y="1261"/>
                      <a:pt x="900" y="1275"/>
                      <a:pt x="928" y="1275"/>
                    </a:cubicBezTo>
                    <a:cubicBezTo>
                      <a:pt x="958" y="1275"/>
                      <a:pt x="989" y="1260"/>
                      <a:pt x="1015" y="1231"/>
                    </a:cubicBezTo>
                    <a:cubicBezTo>
                      <a:pt x="1059" y="1181"/>
                      <a:pt x="1142" y="1142"/>
                      <a:pt x="1126" y="1065"/>
                    </a:cubicBezTo>
                    <a:cubicBezTo>
                      <a:pt x="1118" y="1022"/>
                      <a:pt x="1080" y="1009"/>
                      <a:pt x="1039" y="1009"/>
                    </a:cubicBezTo>
                    <a:cubicBezTo>
                      <a:pt x="1022" y="1009"/>
                      <a:pt x="1004" y="1012"/>
                      <a:pt x="987" y="1015"/>
                    </a:cubicBezTo>
                    <a:cubicBezTo>
                      <a:pt x="971" y="1020"/>
                      <a:pt x="955" y="1022"/>
                      <a:pt x="942" y="1022"/>
                    </a:cubicBezTo>
                    <a:cubicBezTo>
                      <a:pt x="894" y="1022"/>
                      <a:pt x="863" y="994"/>
                      <a:pt x="854" y="943"/>
                    </a:cubicBezTo>
                    <a:cubicBezTo>
                      <a:pt x="849" y="871"/>
                      <a:pt x="898" y="832"/>
                      <a:pt x="965" y="810"/>
                    </a:cubicBezTo>
                    <a:cubicBezTo>
                      <a:pt x="1237" y="738"/>
                      <a:pt x="1087" y="377"/>
                      <a:pt x="1309" y="277"/>
                    </a:cubicBezTo>
                    <a:cubicBezTo>
                      <a:pt x="1309" y="277"/>
                      <a:pt x="1281" y="178"/>
                      <a:pt x="1253" y="139"/>
                    </a:cubicBezTo>
                    <a:cubicBezTo>
                      <a:pt x="1226" y="83"/>
                      <a:pt x="1126" y="83"/>
                      <a:pt x="1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4728750" y="3409075"/>
                <a:ext cx="22200" cy="13025"/>
              </a:xfrm>
              <a:custGeom>
                <a:avLst/>
                <a:gdLst/>
                <a:ahLst/>
                <a:cxnLst/>
                <a:rect l="l" t="t" r="r" b="b"/>
                <a:pathLst>
                  <a:path w="888" h="521" extrusionOk="0">
                    <a:moveTo>
                      <a:pt x="496" y="0"/>
                    </a:moveTo>
                    <a:cubicBezTo>
                      <a:pt x="429" y="0"/>
                      <a:pt x="364" y="12"/>
                      <a:pt x="305" y="43"/>
                    </a:cubicBezTo>
                    <a:cubicBezTo>
                      <a:pt x="222" y="93"/>
                      <a:pt x="67" y="98"/>
                      <a:pt x="84" y="265"/>
                    </a:cubicBezTo>
                    <a:cubicBezTo>
                      <a:pt x="189" y="304"/>
                      <a:pt x="0" y="437"/>
                      <a:pt x="139" y="470"/>
                    </a:cubicBezTo>
                    <a:cubicBezTo>
                      <a:pt x="163" y="477"/>
                      <a:pt x="184" y="481"/>
                      <a:pt x="205" y="481"/>
                    </a:cubicBezTo>
                    <a:cubicBezTo>
                      <a:pt x="247" y="481"/>
                      <a:pt x="285" y="463"/>
                      <a:pt x="322" y="414"/>
                    </a:cubicBezTo>
                    <a:cubicBezTo>
                      <a:pt x="353" y="379"/>
                      <a:pt x="386" y="365"/>
                      <a:pt x="418" y="365"/>
                    </a:cubicBezTo>
                    <a:cubicBezTo>
                      <a:pt x="473" y="365"/>
                      <a:pt x="526" y="405"/>
                      <a:pt x="572" y="453"/>
                    </a:cubicBezTo>
                    <a:cubicBezTo>
                      <a:pt x="618" y="502"/>
                      <a:pt x="655" y="521"/>
                      <a:pt x="686" y="521"/>
                    </a:cubicBezTo>
                    <a:cubicBezTo>
                      <a:pt x="743" y="521"/>
                      <a:pt x="779" y="453"/>
                      <a:pt x="816" y="381"/>
                    </a:cubicBezTo>
                    <a:cubicBezTo>
                      <a:pt x="871" y="265"/>
                      <a:pt x="888" y="76"/>
                      <a:pt x="788" y="48"/>
                    </a:cubicBezTo>
                    <a:cubicBezTo>
                      <a:pt x="698" y="25"/>
                      <a:pt x="595" y="0"/>
                      <a:pt x="49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4810400" y="3327525"/>
                <a:ext cx="150" cy="150"/>
              </a:xfrm>
              <a:custGeom>
                <a:avLst/>
                <a:gdLst/>
                <a:ahLst/>
                <a:cxnLst/>
                <a:rect l="l" t="t" r="r" b="b"/>
                <a:pathLst>
                  <a:path w="6" h="6" extrusionOk="0">
                    <a:moveTo>
                      <a:pt x="0" y="0"/>
                    </a:moveTo>
                    <a:lnTo>
                      <a:pt x="0" y="6"/>
                    </a:lnTo>
                    <a:cubicBezTo>
                      <a:pt x="6" y="0"/>
                      <a:pt x="0" y="0"/>
                      <a:pt x="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4801650" y="3326650"/>
                <a:ext cx="18325" cy="15525"/>
              </a:xfrm>
              <a:custGeom>
                <a:avLst/>
                <a:gdLst/>
                <a:ahLst/>
                <a:cxnLst/>
                <a:rect l="l" t="t" r="r" b="b"/>
                <a:pathLst>
                  <a:path w="733" h="621" extrusionOk="0">
                    <a:moveTo>
                      <a:pt x="225" y="0"/>
                    </a:moveTo>
                    <a:cubicBezTo>
                      <a:pt x="216" y="0"/>
                      <a:pt x="209" y="7"/>
                      <a:pt x="206" y="24"/>
                    </a:cubicBezTo>
                    <a:cubicBezTo>
                      <a:pt x="178" y="185"/>
                      <a:pt x="1" y="296"/>
                      <a:pt x="62" y="462"/>
                    </a:cubicBezTo>
                    <a:cubicBezTo>
                      <a:pt x="106" y="601"/>
                      <a:pt x="267" y="551"/>
                      <a:pt x="378" y="595"/>
                    </a:cubicBezTo>
                    <a:cubicBezTo>
                      <a:pt x="421" y="613"/>
                      <a:pt x="456" y="621"/>
                      <a:pt x="483" y="621"/>
                    </a:cubicBezTo>
                    <a:cubicBezTo>
                      <a:pt x="626" y="621"/>
                      <a:pt x="584" y="410"/>
                      <a:pt x="733" y="340"/>
                    </a:cubicBezTo>
                    <a:lnTo>
                      <a:pt x="733" y="340"/>
                    </a:lnTo>
                    <a:cubicBezTo>
                      <a:pt x="685" y="346"/>
                      <a:pt x="642" y="348"/>
                      <a:pt x="603" y="348"/>
                    </a:cubicBezTo>
                    <a:cubicBezTo>
                      <a:pt x="353" y="348"/>
                      <a:pt x="283" y="241"/>
                      <a:pt x="350" y="30"/>
                    </a:cubicBezTo>
                    <a:lnTo>
                      <a:pt x="350" y="30"/>
                    </a:lnTo>
                    <a:cubicBezTo>
                      <a:pt x="342" y="36"/>
                      <a:pt x="333" y="38"/>
                      <a:pt x="324" y="38"/>
                    </a:cubicBezTo>
                    <a:cubicBezTo>
                      <a:pt x="288" y="38"/>
                      <a:pt x="248" y="0"/>
                      <a:pt x="22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4671775" y="3032900"/>
                <a:ext cx="20550" cy="8325"/>
              </a:xfrm>
              <a:custGeom>
                <a:avLst/>
                <a:gdLst/>
                <a:ahLst/>
                <a:cxnLst/>
                <a:rect l="l" t="t" r="r" b="b"/>
                <a:pathLst>
                  <a:path w="822" h="333" extrusionOk="0">
                    <a:moveTo>
                      <a:pt x="360" y="1"/>
                    </a:moveTo>
                    <a:cubicBezTo>
                      <a:pt x="219" y="1"/>
                      <a:pt x="91" y="14"/>
                      <a:pt x="56" y="42"/>
                    </a:cubicBezTo>
                    <a:cubicBezTo>
                      <a:pt x="1" y="86"/>
                      <a:pt x="1" y="114"/>
                      <a:pt x="34" y="175"/>
                    </a:cubicBezTo>
                    <a:cubicBezTo>
                      <a:pt x="100" y="278"/>
                      <a:pt x="200" y="333"/>
                      <a:pt x="301" y="333"/>
                    </a:cubicBezTo>
                    <a:cubicBezTo>
                      <a:pt x="396" y="333"/>
                      <a:pt x="491" y="285"/>
                      <a:pt x="561" y="186"/>
                    </a:cubicBezTo>
                    <a:cubicBezTo>
                      <a:pt x="585" y="154"/>
                      <a:pt x="604" y="143"/>
                      <a:pt x="622" y="143"/>
                    </a:cubicBezTo>
                    <a:cubicBezTo>
                      <a:pt x="641" y="143"/>
                      <a:pt x="660" y="155"/>
                      <a:pt x="683" y="170"/>
                    </a:cubicBezTo>
                    <a:cubicBezTo>
                      <a:pt x="703" y="180"/>
                      <a:pt x="721" y="185"/>
                      <a:pt x="737" y="185"/>
                    </a:cubicBezTo>
                    <a:cubicBezTo>
                      <a:pt x="765" y="185"/>
                      <a:pt x="787" y="170"/>
                      <a:pt x="805" y="142"/>
                    </a:cubicBezTo>
                    <a:cubicBezTo>
                      <a:pt x="810" y="120"/>
                      <a:pt x="821" y="86"/>
                      <a:pt x="805" y="70"/>
                    </a:cubicBezTo>
                    <a:cubicBezTo>
                      <a:pt x="766" y="25"/>
                      <a:pt x="551" y="1"/>
                      <a:pt x="36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4698800" y="3427825"/>
                <a:ext cx="24975" cy="45775"/>
              </a:xfrm>
              <a:custGeom>
                <a:avLst/>
                <a:gdLst/>
                <a:ahLst/>
                <a:cxnLst/>
                <a:rect l="l" t="t" r="r" b="b"/>
                <a:pathLst>
                  <a:path w="999" h="1831" extrusionOk="0">
                    <a:moveTo>
                      <a:pt x="686" y="0"/>
                    </a:moveTo>
                    <a:cubicBezTo>
                      <a:pt x="661" y="0"/>
                      <a:pt x="634" y="11"/>
                      <a:pt x="605" y="41"/>
                    </a:cubicBezTo>
                    <a:cubicBezTo>
                      <a:pt x="494" y="158"/>
                      <a:pt x="633" y="208"/>
                      <a:pt x="666" y="285"/>
                    </a:cubicBezTo>
                    <a:cubicBezTo>
                      <a:pt x="677" y="313"/>
                      <a:pt x="716" y="341"/>
                      <a:pt x="677" y="374"/>
                    </a:cubicBezTo>
                    <a:cubicBezTo>
                      <a:pt x="629" y="349"/>
                      <a:pt x="584" y="339"/>
                      <a:pt x="542" y="339"/>
                    </a:cubicBezTo>
                    <a:cubicBezTo>
                      <a:pt x="369" y="339"/>
                      <a:pt x="244" y="513"/>
                      <a:pt x="78" y="535"/>
                    </a:cubicBezTo>
                    <a:cubicBezTo>
                      <a:pt x="51" y="535"/>
                      <a:pt x="1" y="646"/>
                      <a:pt x="23" y="662"/>
                    </a:cubicBezTo>
                    <a:cubicBezTo>
                      <a:pt x="37" y="685"/>
                      <a:pt x="59" y="698"/>
                      <a:pt x="86" y="698"/>
                    </a:cubicBezTo>
                    <a:cubicBezTo>
                      <a:pt x="111" y="698"/>
                      <a:pt x="140" y="687"/>
                      <a:pt x="173" y="662"/>
                    </a:cubicBezTo>
                    <a:cubicBezTo>
                      <a:pt x="203" y="641"/>
                      <a:pt x="227" y="631"/>
                      <a:pt x="247" y="631"/>
                    </a:cubicBezTo>
                    <a:cubicBezTo>
                      <a:pt x="292" y="631"/>
                      <a:pt x="305" y="684"/>
                      <a:pt x="278" y="762"/>
                    </a:cubicBezTo>
                    <a:cubicBezTo>
                      <a:pt x="221" y="916"/>
                      <a:pt x="233" y="1017"/>
                      <a:pt x="359" y="1017"/>
                    </a:cubicBezTo>
                    <a:cubicBezTo>
                      <a:pt x="392" y="1017"/>
                      <a:pt x="433" y="1010"/>
                      <a:pt x="483" y="995"/>
                    </a:cubicBezTo>
                    <a:lnTo>
                      <a:pt x="483" y="995"/>
                    </a:lnTo>
                    <a:cubicBezTo>
                      <a:pt x="472" y="1134"/>
                      <a:pt x="367" y="1267"/>
                      <a:pt x="561" y="1328"/>
                    </a:cubicBezTo>
                    <a:cubicBezTo>
                      <a:pt x="511" y="1394"/>
                      <a:pt x="478" y="1477"/>
                      <a:pt x="395" y="1494"/>
                    </a:cubicBezTo>
                    <a:cubicBezTo>
                      <a:pt x="273" y="1522"/>
                      <a:pt x="223" y="1588"/>
                      <a:pt x="284" y="1705"/>
                    </a:cubicBezTo>
                    <a:cubicBezTo>
                      <a:pt x="325" y="1788"/>
                      <a:pt x="394" y="1830"/>
                      <a:pt x="473" y="1830"/>
                    </a:cubicBezTo>
                    <a:cubicBezTo>
                      <a:pt x="500" y="1830"/>
                      <a:pt x="527" y="1825"/>
                      <a:pt x="555" y="1816"/>
                    </a:cubicBezTo>
                    <a:cubicBezTo>
                      <a:pt x="727" y="1755"/>
                      <a:pt x="616" y="1522"/>
                      <a:pt x="755" y="1422"/>
                    </a:cubicBezTo>
                    <a:cubicBezTo>
                      <a:pt x="799" y="1405"/>
                      <a:pt x="711" y="1317"/>
                      <a:pt x="644" y="1289"/>
                    </a:cubicBezTo>
                    <a:cubicBezTo>
                      <a:pt x="644" y="1200"/>
                      <a:pt x="605" y="1134"/>
                      <a:pt x="539" y="1078"/>
                    </a:cubicBezTo>
                    <a:cubicBezTo>
                      <a:pt x="422" y="967"/>
                      <a:pt x="533" y="784"/>
                      <a:pt x="555" y="773"/>
                    </a:cubicBezTo>
                    <a:cubicBezTo>
                      <a:pt x="844" y="757"/>
                      <a:pt x="866" y="518"/>
                      <a:pt x="943" y="324"/>
                    </a:cubicBezTo>
                    <a:cubicBezTo>
                      <a:pt x="977" y="230"/>
                      <a:pt x="999" y="119"/>
                      <a:pt x="866" y="80"/>
                    </a:cubicBezTo>
                    <a:cubicBezTo>
                      <a:pt x="807" y="68"/>
                      <a:pt x="750" y="0"/>
                      <a:pt x="68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4747875" y="3419425"/>
                <a:ext cx="46400" cy="38250"/>
              </a:xfrm>
              <a:custGeom>
                <a:avLst/>
                <a:gdLst/>
                <a:ahLst/>
                <a:cxnLst/>
                <a:rect l="l" t="t" r="r" b="b"/>
                <a:pathLst>
                  <a:path w="1856" h="1530" extrusionOk="0">
                    <a:moveTo>
                      <a:pt x="383" y="0"/>
                    </a:moveTo>
                    <a:cubicBezTo>
                      <a:pt x="389" y="17"/>
                      <a:pt x="389" y="23"/>
                      <a:pt x="383" y="39"/>
                    </a:cubicBezTo>
                    <a:cubicBezTo>
                      <a:pt x="283" y="167"/>
                      <a:pt x="150" y="278"/>
                      <a:pt x="167" y="466"/>
                    </a:cubicBezTo>
                    <a:cubicBezTo>
                      <a:pt x="1" y="472"/>
                      <a:pt x="23" y="549"/>
                      <a:pt x="89" y="649"/>
                    </a:cubicBezTo>
                    <a:cubicBezTo>
                      <a:pt x="130" y="704"/>
                      <a:pt x="171" y="727"/>
                      <a:pt x="211" y="727"/>
                    </a:cubicBezTo>
                    <a:cubicBezTo>
                      <a:pt x="259" y="727"/>
                      <a:pt x="305" y="695"/>
                      <a:pt x="344" y="649"/>
                    </a:cubicBezTo>
                    <a:cubicBezTo>
                      <a:pt x="379" y="611"/>
                      <a:pt x="423" y="595"/>
                      <a:pt x="459" y="595"/>
                    </a:cubicBezTo>
                    <a:cubicBezTo>
                      <a:pt x="491" y="595"/>
                      <a:pt x="517" y="609"/>
                      <a:pt x="522" y="632"/>
                    </a:cubicBezTo>
                    <a:cubicBezTo>
                      <a:pt x="550" y="827"/>
                      <a:pt x="827" y="987"/>
                      <a:pt x="611" y="1215"/>
                    </a:cubicBezTo>
                    <a:cubicBezTo>
                      <a:pt x="588" y="1237"/>
                      <a:pt x="583" y="1276"/>
                      <a:pt x="566" y="1314"/>
                    </a:cubicBezTo>
                    <a:cubicBezTo>
                      <a:pt x="527" y="1403"/>
                      <a:pt x="605" y="1442"/>
                      <a:pt x="649" y="1486"/>
                    </a:cubicBezTo>
                    <a:cubicBezTo>
                      <a:pt x="680" y="1509"/>
                      <a:pt x="707" y="1529"/>
                      <a:pt x="746" y="1529"/>
                    </a:cubicBezTo>
                    <a:cubicBezTo>
                      <a:pt x="765" y="1529"/>
                      <a:pt x="785" y="1525"/>
                      <a:pt x="810" y="1514"/>
                    </a:cubicBezTo>
                    <a:cubicBezTo>
                      <a:pt x="1082" y="1381"/>
                      <a:pt x="1304" y="1176"/>
                      <a:pt x="1553" y="1015"/>
                    </a:cubicBezTo>
                    <a:cubicBezTo>
                      <a:pt x="1603" y="987"/>
                      <a:pt x="1592" y="915"/>
                      <a:pt x="1564" y="871"/>
                    </a:cubicBezTo>
                    <a:cubicBezTo>
                      <a:pt x="1642" y="760"/>
                      <a:pt x="1719" y="655"/>
                      <a:pt x="1797" y="544"/>
                    </a:cubicBezTo>
                    <a:cubicBezTo>
                      <a:pt x="1856" y="458"/>
                      <a:pt x="1770" y="388"/>
                      <a:pt x="1729" y="388"/>
                    </a:cubicBezTo>
                    <a:cubicBezTo>
                      <a:pt x="1728" y="388"/>
                      <a:pt x="1726" y="388"/>
                      <a:pt x="1725" y="389"/>
                    </a:cubicBezTo>
                    <a:cubicBezTo>
                      <a:pt x="1614" y="405"/>
                      <a:pt x="1498" y="438"/>
                      <a:pt x="1414" y="511"/>
                    </a:cubicBezTo>
                    <a:cubicBezTo>
                      <a:pt x="1365" y="549"/>
                      <a:pt x="1426" y="655"/>
                      <a:pt x="1453" y="721"/>
                    </a:cubicBezTo>
                    <a:cubicBezTo>
                      <a:pt x="1475" y="766"/>
                      <a:pt x="1520" y="815"/>
                      <a:pt x="1481" y="871"/>
                    </a:cubicBezTo>
                    <a:cubicBezTo>
                      <a:pt x="1380" y="831"/>
                      <a:pt x="1271" y="740"/>
                      <a:pt x="1177" y="740"/>
                    </a:cubicBezTo>
                    <a:cubicBezTo>
                      <a:pt x="1167" y="740"/>
                      <a:pt x="1158" y="741"/>
                      <a:pt x="1148" y="743"/>
                    </a:cubicBezTo>
                    <a:cubicBezTo>
                      <a:pt x="1112" y="751"/>
                      <a:pt x="1081" y="754"/>
                      <a:pt x="1055" y="754"/>
                    </a:cubicBezTo>
                    <a:cubicBezTo>
                      <a:pt x="889" y="754"/>
                      <a:pt x="927" y="612"/>
                      <a:pt x="932" y="483"/>
                    </a:cubicBezTo>
                    <a:lnTo>
                      <a:pt x="932" y="483"/>
                    </a:lnTo>
                    <a:cubicBezTo>
                      <a:pt x="953" y="489"/>
                      <a:pt x="972" y="492"/>
                      <a:pt x="991" y="492"/>
                    </a:cubicBezTo>
                    <a:cubicBezTo>
                      <a:pt x="1141" y="492"/>
                      <a:pt x="1211" y="293"/>
                      <a:pt x="1360" y="293"/>
                    </a:cubicBezTo>
                    <a:cubicBezTo>
                      <a:pt x="1375" y="293"/>
                      <a:pt x="1392" y="295"/>
                      <a:pt x="1409" y="300"/>
                    </a:cubicBezTo>
                    <a:cubicBezTo>
                      <a:pt x="1409" y="300"/>
                      <a:pt x="1448" y="206"/>
                      <a:pt x="1387" y="167"/>
                    </a:cubicBezTo>
                    <a:cubicBezTo>
                      <a:pt x="1368" y="154"/>
                      <a:pt x="1340" y="149"/>
                      <a:pt x="1308" y="149"/>
                    </a:cubicBezTo>
                    <a:cubicBezTo>
                      <a:pt x="1181" y="149"/>
                      <a:pt x="981" y="234"/>
                      <a:pt x="932" y="322"/>
                    </a:cubicBezTo>
                    <a:cubicBezTo>
                      <a:pt x="888" y="328"/>
                      <a:pt x="838" y="333"/>
                      <a:pt x="782" y="333"/>
                    </a:cubicBezTo>
                    <a:cubicBezTo>
                      <a:pt x="771" y="350"/>
                      <a:pt x="755" y="355"/>
                      <a:pt x="744" y="372"/>
                    </a:cubicBezTo>
                    <a:cubicBezTo>
                      <a:pt x="744" y="350"/>
                      <a:pt x="732" y="328"/>
                      <a:pt x="732" y="305"/>
                    </a:cubicBezTo>
                    <a:cubicBezTo>
                      <a:pt x="732" y="194"/>
                      <a:pt x="882" y="139"/>
                      <a:pt x="832" y="11"/>
                    </a:cubicBezTo>
                    <a:cubicBezTo>
                      <a:pt x="805" y="6"/>
                      <a:pt x="776" y="4"/>
                      <a:pt x="747" y="4"/>
                    </a:cubicBezTo>
                    <a:cubicBezTo>
                      <a:pt x="672" y="4"/>
                      <a:pt x="592" y="17"/>
                      <a:pt x="513" y="17"/>
                    </a:cubicBezTo>
                    <a:cubicBezTo>
                      <a:pt x="470" y="17"/>
                      <a:pt x="426" y="13"/>
                      <a:pt x="383"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4716125" y="3080925"/>
                <a:ext cx="9750" cy="10425"/>
              </a:xfrm>
              <a:custGeom>
                <a:avLst/>
                <a:gdLst/>
                <a:ahLst/>
                <a:cxnLst/>
                <a:rect l="l" t="t" r="r" b="b"/>
                <a:pathLst>
                  <a:path w="390" h="417" extrusionOk="0">
                    <a:moveTo>
                      <a:pt x="175" y="0"/>
                    </a:moveTo>
                    <a:cubicBezTo>
                      <a:pt x="173" y="0"/>
                      <a:pt x="170" y="0"/>
                      <a:pt x="167" y="1"/>
                    </a:cubicBezTo>
                    <a:cubicBezTo>
                      <a:pt x="56" y="23"/>
                      <a:pt x="1" y="67"/>
                      <a:pt x="1" y="189"/>
                    </a:cubicBezTo>
                    <a:cubicBezTo>
                      <a:pt x="6" y="344"/>
                      <a:pt x="162" y="333"/>
                      <a:pt x="228" y="417"/>
                    </a:cubicBezTo>
                    <a:cubicBezTo>
                      <a:pt x="284" y="311"/>
                      <a:pt x="334" y="222"/>
                      <a:pt x="389" y="123"/>
                    </a:cubicBezTo>
                    <a:cubicBezTo>
                      <a:pt x="308" y="85"/>
                      <a:pt x="259" y="0"/>
                      <a:pt x="17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4650150" y="3052250"/>
                <a:ext cx="10425" cy="7675"/>
              </a:xfrm>
              <a:custGeom>
                <a:avLst/>
                <a:gdLst/>
                <a:ahLst/>
                <a:cxnLst/>
                <a:rect l="l" t="t" r="r" b="b"/>
                <a:pathLst>
                  <a:path w="417" h="307" extrusionOk="0">
                    <a:moveTo>
                      <a:pt x="288" y="1"/>
                    </a:moveTo>
                    <a:cubicBezTo>
                      <a:pt x="269" y="1"/>
                      <a:pt x="249" y="4"/>
                      <a:pt x="228" y="11"/>
                    </a:cubicBezTo>
                    <a:cubicBezTo>
                      <a:pt x="139" y="39"/>
                      <a:pt x="1" y="33"/>
                      <a:pt x="12" y="183"/>
                    </a:cubicBezTo>
                    <a:cubicBezTo>
                      <a:pt x="21" y="256"/>
                      <a:pt x="72" y="307"/>
                      <a:pt x="142" y="307"/>
                    </a:cubicBezTo>
                    <a:cubicBezTo>
                      <a:pt x="157" y="307"/>
                      <a:pt x="173" y="304"/>
                      <a:pt x="189" y="299"/>
                    </a:cubicBezTo>
                    <a:cubicBezTo>
                      <a:pt x="284" y="266"/>
                      <a:pt x="389" y="227"/>
                      <a:pt x="417" y="116"/>
                    </a:cubicBezTo>
                    <a:cubicBezTo>
                      <a:pt x="395" y="36"/>
                      <a:pt x="349" y="1"/>
                      <a:pt x="28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4689900" y="3450950"/>
                <a:ext cx="9725" cy="7875"/>
              </a:xfrm>
              <a:custGeom>
                <a:avLst/>
                <a:gdLst/>
                <a:ahLst/>
                <a:cxnLst/>
                <a:rect l="l" t="t" r="r" b="b"/>
                <a:pathLst>
                  <a:path w="389" h="315" extrusionOk="0">
                    <a:moveTo>
                      <a:pt x="250" y="0"/>
                    </a:moveTo>
                    <a:cubicBezTo>
                      <a:pt x="241" y="0"/>
                      <a:pt x="232" y="1"/>
                      <a:pt x="224" y="4"/>
                    </a:cubicBezTo>
                    <a:cubicBezTo>
                      <a:pt x="113" y="31"/>
                      <a:pt x="41" y="126"/>
                      <a:pt x="13" y="236"/>
                    </a:cubicBezTo>
                    <a:cubicBezTo>
                      <a:pt x="1" y="291"/>
                      <a:pt x="39" y="307"/>
                      <a:pt x="82" y="307"/>
                    </a:cubicBezTo>
                    <a:cubicBezTo>
                      <a:pt x="96" y="307"/>
                      <a:pt x="110" y="306"/>
                      <a:pt x="124" y="303"/>
                    </a:cubicBezTo>
                    <a:cubicBezTo>
                      <a:pt x="213" y="253"/>
                      <a:pt x="373" y="314"/>
                      <a:pt x="379" y="142"/>
                    </a:cubicBezTo>
                    <a:cubicBezTo>
                      <a:pt x="389" y="50"/>
                      <a:pt x="314" y="0"/>
                      <a:pt x="25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4683275" y="3081075"/>
                <a:ext cx="9875" cy="7750"/>
              </a:xfrm>
              <a:custGeom>
                <a:avLst/>
                <a:gdLst/>
                <a:ahLst/>
                <a:cxnLst/>
                <a:rect l="l" t="t" r="r" b="b"/>
                <a:pathLst>
                  <a:path w="395" h="310" extrusionOk="0">
                    <a:moveTo>
                      <a:pt x="178" y="17"/>
                    </a:moveTo>
                    <a:cubicBezTo>
                      <a:pt x="173" y="100"/>
                      <a:pt x="1" y="0"/>
                      <a:pt x="34" y="161"/>
                    </a:cubicBezTo>
                    <a:cubicBezTo>
                      <a:pt x="54" y="244"/>
                      <a:pt x="77" y="309"/>
                      <a:pt x="158" y="309"/>
                    </a:cubicBezTo>
                    <a:cubicBezTo>
                      <a:pt x="169" y="309"/>
                      <a:pt x="181" y="308"/>
                      <a:pt x="195" y="305"/>
                    </a:cubicBezTo>
                    <a:cubicBezTo>
                      <a:pt x="289" y="300"/>
                      <a:pt x="395" y="283"/>
                      <a:pt x="389" y="172"/>
                    </a:cubicBezTo>
                    <a:cubicBezTo>
                      <a:pt x="378" y="89"/>
                      <a:pt x="311" y="22"/>
                      <a:pt x="178" y="17"/>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4729200" y="3104700"/>
                <a:ext cx="10250" cy="7350"/>
              </a:xfrm>
              <a:custGeom>
                <a:avLst/>
                <a:gdLst/>
                <a:ahLst/>
                <a:cxnLst/>
                <a:rect l="l" t="t" r="r" b="b"/>
                <a:pathLst>
                  <a:path w="410" h="294" extrusionOk="0">
                    <a:moveTo>
                      <a:pt x="100" y="1"/>
                    </a:moveTo>
                    <a:cubicBezTo>
                      <a:pt x="40" y="1"/>
                      <a:pt x="0" y="63"/>
                      <a:pt x="10" y="103"/>
                    </a:cubicBezTo>
                    <a:cubicBezTo>
                      <a:pt x="60" y="225"/>
                      <a:pt x="204" y="225"/>
                      <a:pt x="310" y="292"/>
                    </a:cubicBezTo>
                    <a:cubicBezTo>
                      <a:pt x="312" y="293"/>
                      <a:pt x="314" y="293"/>
                      <a:pt x="317" y="293"/>
                    </a:cubicBezTo>
                    <a:cubicBezTo>
                      <a:pt x="346" y="293"/>
                      <a:pt x="409" y="250"/>
                      <a:pt x="409" y="220"/>
                    </a:cubicBezTo>
                    <a:cubicBezTo>
                      <a:pt x="371" y="31"/>
                      <a:pt x="243" y="31"/>
                      <a:pt x="121" y="3"/>
                    </a:cubicBezTo>
                    <a:cubicBezTo>
                      <a:pt x="114" y="2"/>
                      <a:pt x="107" y="1"/>
                      <a:pt x="10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4734300" y="3429225"/>
                <a:ext cx="11100" cy="9625"/>
              </a:xfrm>
              <a:custGeom>
                <a:avLst/>
                <a:gdLst/>
                <a:ahLst/>
                <a:cxnLst/>
                <a:rect l="l" t="t" r="r" b="b"/>
                <a:pathLst>
                  <a:path w="444" h="385" extrusionOk="0">
                    <a:moveTo>
                      <a:pt x="161" y="0"/>
                    </a:moveTo>
                    <a:cubicBezTo>
                      <a:pt x="140" y="0"/>
                      <a:pt x="115" y="13"/>
                      <a:pt x="83" y="46"/>
                    </a:cubicBezTo>
                    <a:cubicBezTo>
                      <a:pt x="0" y="135"/>
                      <a:pt x="22" y="163"/>
                      <a:pt x="122" y="218"/>
                    </a:cubicBezTo>
                    <a:cubicBezTo>
                      <a:pt x="156" y="235"/>
                      <a:pt x="222" y="285"/>
                      <a:pt x="194" y="351"/>
                    </a:cubicBezTo>
                    <a:cubicBezTo>
                      <a:pt x="261" y="274"/>
                      <a:pt x="427" y="385"/>
                      <a:pt x="444" y="218"/>
                    </a:cubicBezTo>
                    <a:cubicBezTo>
                      <a:pt x="377" y="185"/>
                      <a:pt x="294" y="191"/>
                      <a:pt x="250" y="102"/>
                    </a:cubicBezTo>
                    <a:cubicBezTo>
                      <a:pt x="231" y="60"/>
                      <a:pt x="207" y="0"/>
                      <a:pt x="16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4637275" y="3034500"/>
                <a:ext cx="6800" cy="7450"/>
              </a:xfrm>
              <a:custGeom>
                <a:avLst/>
                <a:gdLst/>
                <a:ahLst/>
                <a:cxnLst/>
                <a:rect l="l" t="t" r="r" b="b"/>
                <a:pathLst>
                  <a:path w="272" h="298" extrusionOk="0">
                    <a:moveTo>
                      <a:pt x="266" y="0"/>
                    </a:moveTo>
                    <a:lnTo>
                      <a:pt x="266" y="0"/>
                    </a:lnTo>
                    <a:cubicBezTo>
                      <a:pt x="222" y="39"/>
                      <a:pt x="178" y="67"/>
                      <a:pt x="133" y="89"/>
                    </a:cubicBezTo>
                    <a:cubicBezTo>
                      <a:pt x="131" y="90"/>
                      <a:pt x="129" y="91"/>
                      <a:pt x="126" y="91"/>
                    </a:cubicBezTo>
                    <a:cubicBezTo>
                      <a:pt x="101" y="91"/>
                      <a:pt x="70" y="22"/>
                      <a:pt x="46" y="22"/>
                    </a:cubicBezTo>
                    <a:cubicBezTo>
                      <a:pt x="34" y="22"/>
                      <a:pt x="24" y="39"/>
                      <a:pt x="17" y="89"/>
                    </a:cubicBezTo>
                    <a:cubicBezTo>
                      <a:pt x="0" y="161"/>
                      <a:pt x="11" y="261"/>
                      <a:pt x="100" y="289"/>
                    </a:cubicBezTo>
                    <a:cubicBezTo>
                      <a:pt x="118" y="295"/>
                      <a:pt x="132" y="298"/>
                      <a:pt x="143" y="298"/>
                    </a:cubicBezTo>
                    <a:cubicBezTo>
                      <a:pt x="211" y="298"/>
                      <a:pt x="182" y="199"/>
                      <a:pt x="211" y="161"/>
                    </a:cubicBezTo>
                    <a:cubicBezTo>
                      <a:pt x="250" y="111"/>
                      <a:pt x="272" y="61"/>
                      <a:pt x="26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4729175" y="3437225"/>
                <a:ext cx="9725" cy="6975"/>
              </a:xfrm>
              <a:custGeom>
                <a:avLst/>
                <a:gdLst/>
                <a:ahLst/>
                <a:cxnLst/>
                <a:rect l="l" t="t" r="r" b="b"/>
                <a:pathLst>
                  <a:path w="389" h="279" extrusionOk="0">
                    <a:moveTo>
                      <a:pt x="126" y="0"/>
                    </a:moveTo>
                    <a:cubicBezTo>
                      <a:pt x="102" y="0"/>
                      <a:pt x="80" y="16"/>
                      <a:pt x="56" y="65"/>
                    </a:cubicBezTo>
                    <a:cubicBezTo>
                      <a:pt x="0" y="176"/>
                      <a:pt x="89" y="214"/>
                      <a:pt x="144" y="242"/>
                    </a:cubicBezTo>
                    <a:cubicBezTo>
                      <a:pt x="194" y="267"/>
                      <a:pt x="234" y="278"/>
                      <a:pt x="267" y="278"/>
                    </a:cubicBezTo>
                    <a:cubicBezTo>
                      <a:pt x="363" y="278"/>
                      <a:pt x="388" y="178"/>
                      <a:pt x="388" y="54"/>
                    </a:cubicBezTo>
                    <a:cubicBezTo>
                      <a:pt x="333" y="48"/>
                      <a:pt x="261" y="54"/>
                      <a:pt x="216" y="31"/>
                    </a:cubicBezTo>
                    <a:cubicBezTo>
                      <a:pt x="180" y="17"/>
                      <a:pt x="151" y="0"/>
                      <a:pt x="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4738875" y="3438125"/>
                <a:ext cx="300" cy="450"/>
              </a:xfrm>
              <a:custGeom>
                <a:avLst/>
                <a:gdLst/>
                <a:ahLst/>
                <a:cxnLst/>
                <a:rect l="l" t="t" r="r" b="b"/>
                <a:pathLst>
                  <a:path w="12" h="18" extrusionOk="0">
                    <a:moveTo>
                      <a:pt x="11" y="1"/>
                    </a:moveTo>
                    <a:cubicBezTo>
                      <a:pt x="8" y="1"/>
                      <a:pt x="6" y="6"/>
                      <a:pt x="4" y="11"/>
                    </a:cubicBezTo>
                    <a:lnTo>
                      <a:pt x="4" y="11"/>
                    </a:lnTo>
                    <a:cubicBezTo>
                      <a:pt x="6" y="9"/>
                      <a:pt x="9" y="6"/>
                      <a:pt x="11" y="1"/>
                    </a:cubicBezTo>
                    <a:close/>
                    <a:moveTo>
                      <a:pt x="4" y="11"/>
                    </a:moveTo>
                    <a:lnTo>
                      <a:pt x="4" y="11"/>
                    </a:lnTo>
                    <a:cubicBezTo>
                      <a:pt x="2" y="13"/>
                      <a:pt x="0" y="14"/>
                      <a:pt x="0" y="18"/>
                    </a:cubicBezTo>
                    <a:cubicBezTo>
                      <a:pt x="2" y="16"/>
                      <a:pt x="3" y="13"/>
                      <a:pt x="4" y="1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693950" y="3064150"/>
                <a:ext cx="8900" cy="6600"/>
              </a:xfrm>
              <a:custGeom>
                <a:avLst/>
                <a:gdLst/>
                <a:ahLst/>
                <a:cxnLst/>
                <a:rect l="l" t="t" r="r" b="b"/>
                <a:pathLst>
                  <a:path w="356" h="264" extrusionOk="0">
                    <a:moveTo>
                      <a:pt x="222" y="0"/>
                    </a:moveTo>
                    <a:cubicBezTo>
                      <a:pt x="205" y="0"/>
                      <a:pt x="186" y="5"/>
                      <a:pt x="162" y="17"/>
                    </a:cubicBezTo>
                    <a:cubicBezTo>
                      <a:pt x="112" y="45"/>
                      <a:pt x="1" y="1"/>
                      <a:pt x="40" y="123"/>
                    </a:cubicBezTo>
                    <a:cubicBezTo>
                      <a:pt x="59" y="202"/>
                      <a:pt x="97" y="264"/>
                      <a:pt x="185" y="264"/>
                    </a:cubicBezTo>
                    <a:cubicBezTo>
                      <a:pt x="195" y="264"/>
                      <a:pt x="206" y="263"/>
                      <a:pt x="217" y="261"/>
                    </a:cubicBezTo>
                    <a:cubicBezTo>
                      <a:pt x="300" y="256"/>
                      <a:pt x="333" y="206"/>
                      <a:pt x="356" y="139"/>
                    </a:cubicBezTo>
                    <a:cubicBezTo>
                      <a:pt x="311" y="86"/>
                      <a:pt x="292" y="0"/>
                      <a:pt x="22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4646975" y="3065550"/>
                <a:ext cx="8050" cy="10075"/>
              </a:xfrm>
              <a:custGeom>
                <a:avLst/>
                <a:gdLst/>
                <a:ahLst/>
                <a:cxnLst/>
                <a:rect l="l" t="t" r="r" b="b"/>
                <a:pathLst>
                  <a:path w="322" h="403" extrusionOk="0">
                    <a:moveTo>
                      <a:pt x="216" y="0"/>
                    </a:moveTo>
                    <a:cubicBezTo>
                      <a:pt x="111" y="28"/>
                      <a:pt x="211" y="150"/>
                      <a:pt x="128" y="194"/>
                    </a:cubicBezTo>
                    <a:cubicBezTo>
                      <a:pt x="61" y="228"/>
                      <a:pt x="0" y="277"/>
                      <a:pt x="33" y="361"/>
                    </a:cubicBezTo>
                    <a:cubicBezTo>
                      <a:pt x="42" y="369"/>
                      <a:pt x="65" y="402"/>
                      <a:pt x="93" y="402"/>
                    </a:cubicBezTo>
                    <a:cubicBezTo>
                      <a:pt x="100" y="402"/>
                      <a:pt x="108" y="400"/>
                      <a:pt x="117" y="394"/>
                    </a:cubicBezTo>
                    <a:cubicBezTo>
                      <a:pt x="194" y="350"/>
                      <a:pt x="266" y="305"/>
                      <a:pt x="239" y="211"/>
                    </a:cubicBezTo>
                    <a:cubicBezTo>
                      <a:pt x="233" y="144"/>
                      <a:pt x="322" y="56"/>
                      <a:pt x="21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646700" y="3036700"/>
                <a:ext cx="6400" cy="8225"/>
              </a:xfrm>
              <a:custGeom>
                <a:avLst/>
                <a:gdLst/>
                <a:ahLst/>
                <a:cxnLst/>
                <a:rect l="l" t="t" r="r" b="b"/>
                <a:pathLst>
                  <a:path w="256" h="329" extrusionOk="0">
                    <a:moveTo>
                      <a:pt x="109" y="1"/>
                    </a:moveTo>
                    <a:cubicBezTo>
                      <a:pt x="13" y="1"/>
                      <a:pt x="39" y="102"/>
                      <a:pt x="28" y="162"/>
                    </a:cubicBezTo>
                    <a:cubicBezTo>
                      <a:pt x="0" y="267"/>
                      <a:pt x="67" y="323"/>
                      <a:pt x="150" y="328"/>
                    </a:cubicBezTo>
                    <a:cubicBezTo>
                      <a:pt x="153" y="328"/>
                      <a:pt x="156" y="328"/>
                      <a:pt x="158" y="328"/>
                    </a:cubicBezTo>
                    <a:cubicBezTo>
                      <a:pt x="250" y="328"/>
                      <a:pt x="250" y="242"/>
                      <a:pt x="255" y="145"/>
                    </a:cubicBezTo>
                    <a:cubicBezTo>
                      <a:pt x="250" y="84"/>
                      <a:pt x="205" y="6"/>
                      <a:pt x="117" y="1"/>
                    </a:cubicBezTo>
                    <a:cubicBezTo>
                      <a:pt x="114" y="1"/>
                      <a:pt x="111" y="1"/>
                      <a:pt x="10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675375" y="3070425"/>
                <a:ext cx="8775" cy="6500"/>
              </a:xfrm>
              <a:custGeom>
                <a:avLst/>
                <a:gdLst/>
                <a:ahLst/>
                <a:cxnLst/>
                <a:rect l="l" t="t" r="r" b="b"/>
                <a:pathLst>
                  <a:path w="351" h="260" extrusionOk="0">
                    <a:moveTo>
                      <a:pt x="152" y="1"/>
                    </a:moveTo>
                    <a:cubicBezTo>
                      <a:pt x="109" y="1"/>
                      <a:pt x="59" y="14"/>
                      <a:pt x="1" y="38"/>
                    </a:cubicBezTo>
                    <a:cubicBezTo>
                      <a:pt x="123" y="116"/>
                      <a:pt x="151" y="254"/>
                      <a:pt x="278" y="260"/>
                    </a:cubicBezTo>
                    <a:cubicBezTo>
                      <a:pt x="322" y="260"/>
                      <a:pt x="350" y="204"/>
                      <a:pt x="322" y="138"/>
                    </a:cubicBezTo>
                    <a:cubicBezTo>
                      <a:pt x="283" y="42"/>
                      <a:pt x="229" y="1"/>
                      <a:pt x="15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4668325" y="3075450"/>
                <a:ext cx="7650" cy="5650"/>
              </a:xfrm>
              <a:custGeom>
                <a:avLst/>
                <a:gdLst/>
                <a:ahLst/>
                <a:cxnLst/>
                <a:rect l="l" t="t" r="r" b="b"/>
                <a:pathLst>
                  <a:path w="306" h="226" extrusionOk="0">
                    <a:moveTo>
                      <a:pt x="246" y="1"/>
                    </a:moveTo>
                    <a:cubicBezTo>
                      <a:pt x="232" y="1"/>
                      <a:pt x="212" y="8"/>
                      <a:pt x="183" y="26"/>
                    </a:cubicBezTo>
                    <a:cubicBezTo>
                      <a:pt x="177" y="40"/>
                      <a:pt x="168" y="45"/>
                      <a:pt x="155" y="45"/>
                    </a:cubicBezTo>
                    <a:cubicBezTo>
                      <a:pt x="126" y="45"/>
                      <a:pt x="84" y="17"/>
                      <a:pt x="51" y="17"/>
                    </a:cubicBezTo>
                    <a:cubicBezTo>
                      <a:pt x="29" y="17"/>
                      <a:pt x="11" y="30"/>
                      <a:pt x="6" y="76"/>
                    </a:cubicBezTo>
                    <a:cubicBezTo>
                      <a:pt x="1" y="129"/>
                      <a:pt x="21" y="203"/>
                      <a:pt x="92" y="203"/>
                    </a:cubicBezTo>
                    <a:cubicBezTo>
                      <a:pt x="103" y="203"/>
                      <a:pt x="115" y="201"/>
                      <a:pt x="128" y="197"/>
                    </a:cubicBezTo>
                    <a:cubicBezTo>
                      <a:pt x="189" y="186"/>
                      <a:pt x="305" y="225"/>
                      <a:pt x="277" y="87"/>
                    </a:cubicBezTo>
                    <a:cubicBezTo>
                      <a:pt x="273" y="66"/>
                      <a:pt x="288" y="1"/>
                      <a:pt x="246"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4635175" y="3046250"/>
                <a:ext cx="5850" cy="9050"/>
              </a:xfrm>
              <a:custGeom>
                <a:avLst/>
                <a:gdLst/>
                <a:ahLst/>
                <a:cxnLst/>
                <a:rect l="l" t="t" r="r" b="b"/>
                <a:pathLst>
                  <a:path w="234" h="362" extrusionOk="0">
                    <a:moveTo>
                      <a:pt x="85" y="0"/>
                    </a:moveTo>
                    <a:cubicBezTo>
                      <a:pt x="82" y="0"/>
                      <a:pt x="79" y="1"/>
                      <a:pt x="79" y="2"/>
                    </a:cubicBezTo>
                    <a:cubicBezTo>
                      <a:pt x="1" y="85"/>
                      <a:pt x="1" y="190"/>
                      <a:pt x="67" y="362"/>
                    </a:cubicBezTo>
                    <a:cubicBezTo>
                      <a:pt x="134" y="218"/>
                      <a:pt x="234" y="151"/>
                      <a:pt x="151" y="35"/>
                    </a:cubicBezTo>
                    <a:cubicBezTo>
                      <a:pt x="137" y="12"/>
                      <a:pt x="100" y="0"/>
                      <a:pt x="8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4725150" y="3422200"/>
                <a:ext cx="6125" cy="7650"/>
              </a:xfrm>
              <a:custGeom>
                <a:avLst/>
                <a:gdLst/>
                <a:ahLst/>
                <a:cxnLst/>
                <a:rect l="l" t="t" r="r" b="b"/>
                <a:pathLst>
                  <a:path w="245" h="306" extrusionOk="0">
                    <a:moveTo>
                      <a:pt x="111" y="0"/>
                    </a:moveTo>
                    <a:cubicBezTo>
                      <a:pt x="45" y="39"/>
                      <a:pt x="0" y="78"/>
                      <a:pt x="17" y="161"/>
                    </a:cubicBezTo>
                    <a:cubicBezTo>
                      <a:pt x="28" y="244"/>
                      <a:pt x="100" y="305"/>
                      <a:pt x="144" y="305"/>
                    </a:cubicBezTo>
                    <a:cubicBezTo>
                      <a:pt x="222" y="305"/>
                      <a:pt x="244" y="222"/>
                      <a:pt x="228" y="150"/>
                    </a:cubicBezTo>
                    <a:cubicBezTo>
                      <a:pt x="217" y="78"/>
                      <a:pt x="200" y="11"/>
                      <a:pt x="11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4716825" y="3447900"/>
                <a:ext cx="6550" cy="5750"/>
              </a:xfrm>
              <a:custGeom>
                <a:avLst/>
                <a:gdLst/>
                <a:ahLst/>
                <a:cxnLst/>
                <a:rect l="l" t="t" r="r" b="b"/>
                <a:pathLst>
                  <a:path w="262" h="230" extrusionOk="0">
                    <a:moveTo>
                      <a:pt x="195" y="1"/>
                    </a:moveTo>
                    <a:cubicBezTo>
                      <a:pt x="185" y="1"/>
                      <a:pt x="175" y="3"/>
                      <a:pt x="167" y="9"/>
                    </a:cubicBezTo>
                    <a:cubicBezTo>
                      <a:pt x="106" y="42"/>
                      <a:pt x="1" y="53"/>
                      <a:pt x="28" y="164"/>
                    </a:cubicBezTo>
                    <a:cubicBezTo>
                      <a:pt x="37" y="198"/>
                      <a:pt x="49" y="229"/>
                      <a:pt x="79" y="229"/>
                    </a:cubicBezTo>
                    <a:cubicBezTo>
                      <a:pt x="88" y="229"/>
                      <a:pt x="99" y="226"/>
                      <a:pt x="112" y="220"/>
                    </a:cubicBezTo>
                    <a:cubicBezTo>
                      <a:pt x="200" y="203"/>
                      <a:pt x="261" y="170"/>
                      <a:pt x="256" y="70"/>
                    </a:cubicBezTo>
                    <a:cubicBezTo>
                      <a:pt x="252" y="25"/>
                      <a:pt x="223" y="1"/>
                      <a:pt x="19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4800000" y="3393775"/>
                <a:ext cx="725" cy="725"/>
              </a:xfrm>
              <a:custGeom>
                <a:avLst/>
                <a:gdLst/>
                <a:ahLst/>
                <a:cxnLst/>
                <a:rect l="l" t="t" r="r" b="b"/>
                <a:pathLst>
                  <a:path w="29" h="29" extrusionOk="0">
                    <a:moveTo>
                      <a:pt x="28" y="1"/>
                    </a:moveTo>
                    <a:cubicBezTo>
                      <a:pt x="23" y="1"/>
                      <a:pt x="6" y="12"/>
                      <a:pt x="0" y="12"/>
                    </a:cubicBezTo>
                    <a:cubicBezTo>
                      <a:pt x="0" y="17"/>
                      <a:pt x="6" y="23"/>
                      <a:pt x="6" y="28"/>
                    </a:cubicBezTo>
                    <a:lnTo>
                      <a:pt x="28" y="28"/>
                    </a:lnTo>
                    <a:cubicBezTo>
                      <a:pt x="23" y="17"/>
                      <a:pt x="28" y="12"/>
                      <a:pt x="2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4" name="Google Shape;984;p13"/>
          <p:cNvSpPr/>
          <p:nvPr/>
        </p:nvSpPr>
        <p:spPr>
          <a:xfrm>
            <a:off x="6460850" y="-809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13"/>
          <p:cNvGrpSpPr/>
          <p:nvPr/>
        </p:nvGrpSpPr>
        <p:grpSpPr>
          <a:xfrm>
            <a:off x="8572575" y="3073659"/>
            <a:ext cx="653056" cy="655170"/>
            <a:chOff x="1926550" y="3146625"/>
            <a:chExt cx="301225" cy="302200"/>
          </a:xfrm>
        </p:grpSpPr>
        <p:sp>
          <p:nvSpPr>
            <p:cNvPr id="986" name="Google Shape;986;p1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6" name="Google Shape;996;p13"/>
          <p:cNvSpPr txBox="1">
            <a:spLocks noGrp="1"/>
          </p:cNvSpPr>
          <p:nvPr>
            <p:ph type="title" idx="2" hasCustomPrompt="1"/>
          </p:nvPr>
        </p:nvSpPr>
        <p:spPr>
          <a:xfrm>
            <a:off x="2619213" y="1421925"/>
            <a:ext cx="1206300" cy="65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7" name="Google Shape;997;p13"/>
          <p:cNvSpPr txBox="1">
            <a:spLocks noGrp="1"/>
          </p:cNvSpPr>
          <p:nvPr>
            <p:ph type="title" idx="3" hasCustomPrompt="1"/>
          </p:nvPr>
        </p:nvSpPr>
        <p:spPr>
          <a:xfrm>
            <a:off x="2619213" y="3273425"/>
            <a:ext cx="1206300" cy="61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8" name="Google Shape;998;p13"/>
          <p:cNvSpPr txBox="1">
            <a:spLocks noGrp="1"/>
          </p:cNvSpPr>
          <p:nvPr>
            <p:ph type="title" idx="4" hasCustomPrompt="1"/>
          </p:nvPr>
        </p:nvSpPr>
        <p:spPr>
          <a:xfrm>
            <a:off x="5318483" y="1421925"/>
            <a:ext cx="1206300" cy="65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9" name="Google Shape;999;p13"/>
          <p:cNvSpPr txBox="1">
            <a:spLocks noGrp="1"/>
          </p:cNvSpPr>
          <p:nvPr>
            <p:ph type="title" idx="5" hasCustomPrompt="1"/>
          </p:nvPr>
        </p:nvSpPr>
        <p:spPr>
          <a:xfrm>
            <a:off x="5318483" y="3273425"/>
            <a:ext cx="1206300" cy="61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0" name="Google Shape;1000;p13"/>
          <p:cNvSpPr txBox="1">
            <a:spLocks noGrp="1"/>
          </p:cNvSpPr>
          <p:nvPr>
            <p:ph type="subTitle" idx="1"/>
          </p:nvPr>
        </p:nvSpPr>
        <p:spPr>
          <a:xfrm>
            <a:off x="2069613" y="2098587"/>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001" name="Google Shape;1001;p13"/>
          <p:cNvSpPr txBox="1">
            <a:spLocks noGrp="1"/>
          </p:cNvSpPr>
          <p:nvPr>
            <p:ph type="subTitle" idx="6"/>
          </p:nvPr>
        </p:nvSpPr>
        <p:spPr>
          <a:xfrm>
            <a:off x="4768883" y="2098587"/>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002" name="Google Shape;1002;p13"/>
          <p:cNvSpPr txBox="1">
            <a:spLocks noGrp="1"/>
          </p:cNvSpPr>
          <p:nvPr>
            <p:ph type="subTitle" idx="7"/>
          </p:nvPr>
        </p:nvSpPr>
        <p:spPr>
          <a:xfrm>
            <a:off x="2069613" y="3906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003" name="Google Shape;1003;p13"/>
          <p:cNvSpPr txBox="1">
            <a:spLocks noGrp="1"/>
          </p:cNvSpPr>
          <p:nvPr>
            <p:ph type="subTitle" idx="8"/>
          </p:nvPr>
        </p:nvSpPr>
        <p:spPr>
          <a:xfrm>
            <a:off x="4768883" y="3906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_1">
    <p:spTree>
      <p:nvGrpSpPr>
        <p:cNvPr id="1" name="Shape 1438"/>
        <p:cNvGrpSpPr/>
        <p:nvPr/>
      </p:nvGrpSpPr>
      <p:grpSpPr>
        <a:xfrm>
          <a:off x="0" y="0"/>
          <a:ext cx="0" cy="0"/>
          <a:chOff x="0" y="0"/>
          <a:chExt cx="0" cy="0"/>
        </a:xfrm>
      </p:grpSpPr>
      <p:sp>
        <p:nvSpPr>
          <p:cNvPr id="1439" name="Google Shape;1439;p21"/>
          <p:cNvSpPr txBox="1">
            <a:spLocks noGrp="1"/>
          </p:cNvSpPr>
          <p:nvPr>
            <p:ph type="subTitle" idx="1"/>
          </p:nvPr>
        </p:nvSpPr>
        <p:spPr>
          <a:xfrm>
            <a:off x="2162100" y="2084138"/>
            <a:ext cx="4819800" cy="14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b="0">
                <a:latin typeface="Arimo"/>
                <a:ea typeface="Arimo"/>
                <a:cs typeface="Arimo"/>
                <a:sym typeface="Arimo"/>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0" name="Google Shape;1440;p21"/>
          <p:cNvSpPr txBox="1">
            <a:spLocks noGrp="1"/>
          </p:cNvSpPr>
          <p:nvPr>
            <p:ph type="title"/>
          </p:nvPr>
        </p:nvSpPr>
        <p:spPr>
          <a:xfrm>
            <a:off x="2162100" y="1613950"/>
            <a:ext cx="4819800" cy="53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41" name="Google Shape;1441;p21"/>
          <p:cNvSpPr/>
          <p:nvPr/>
        </p:nvSpPr>
        <p:spPr>
          <a:xfrm>
            <a:off x="8607775" y="31506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21"/>
          <p:cNvGrpSpPr/>
          <p:nvPr/>
        </p:nvGrpSpPr>
        <p:grpSpPr>
          <a:xfrm rot="-9735451">
            <a:off x="8332789" y="4437124"/>
            <a:ext cx="410123" cy="333699"/>
            <a:chOff x="1271050" y="2649850"/>
            <a:chExt cx="120475" cy="98025"/>
          </a:xfrm>
        </p:grpSpPr>
        <p:sp>
          <p:nvSpPr>
            <p:cNvPr id="1443" name="Google Shape;1443;p2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1"/>
          <p:cNvGrpSpPr/>
          <p:nvPr/>
        </p:nvGrpSpPr>
        <p:grpSpPr>
          <a:xfrm>
            <a:off x="386710" y="539490"/>
            <a:ext cx="653046" cy="611943"/>
            <a:chOff x="1281300" y="2251475"/>
            <a:chExt cx="280025" cy="262400"/>
          </a:xfrm>
        </p:grpSpPr>
        <p:sp>
          <p:nvSpPr>
            <p:cNvPr id="1447" name="Google Shape;1447;p2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1"/>
          <p:cNvGrpSpPr/>
          <p:nvPr/>
        </p:nvGrpSpPr>
        <p:grpSpPr>
          <a:xfrm>
            <a:off x="8211475" y="2806872"/>
            <a:ext cx="653056" cy="655170"/>
            <a:chOff x="1926550" y="3146625"/>
            <a:chExt cx="301225" cy="302200"/>
          </a:xfrm>
        </p:grpSpPr>
        <p:sp>
          <p:nvSpPr>
            <p:cNvPr id="1453" name="Google Shape;1453;p2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21"/>
          <p:cNvGrpSpPr/>
          <p:nvPr/>
        </p:nvGrpSpPr>
        <p:grpSpPr>
          <a:xfrm>
            <a:off x="-638200" y="1613938"/>
            <a:ext cx="1286291" cy="1296864"/>
            <a:chOff x="5254975" y="-194125"/>
            <a:chExt cx="1286291" cy="1296864"/>
          </a:xfrm>
        </p:grpSpPr>
        <p:sp>
          <p:nvSpPr>
            <p:cNvPr id="1463" name="Google Shape;1463;p2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21"/>
            <p:cNvGrpSpPr/>
            <p:nvPr/>
          </p:nvGrpSpPr>
          <p:grpSpPr>
            <a:xfrm>
              <a:off x="5256207" y="-187096"/>
              <a:ext cx="1194991" cy="979137"/>
              <a:chOff x="3398625" y="3024000"/>
              <a:chExt cx="720525" cy="590375"/>
            </a:xfrm>
          </p:grpSpPr>
          <p:sp>
            <p:nvSpPr>
              <p:cNvPr id="1465" name="Google Shape;1465;p2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0" name="Google Shape;1570;p21"/>
          <p:cNvSpPr/>
          <p:nvPr/>
        </p:nvSpPr>
        <p:spPr>
          <a:xfrm>
            <a:off x="4821532" y="4432826"/>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1"/>
          <p:cNvSpPr/>
          <p:nvPr/>
        </p:nvSpPr>
        <p:spPr>
          <a:xfrm>
            <a:off x="4351757" y="4437648"/>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1"/>
          <p:cNvSpPr/>
          <p:nvPr/>
        </p:nvSpPr>
        <p:spPr>
          <a:xfrm>
            <a:off x="3877160" y="4437648"/>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03"/>
        <p:cNvGrpSpPr/>
        <p:nvPr/>
      </p:nvGrpSpPr>
      <p:grpSpPr>
        <a:xfrm>
          <a:off x="0" y="0"/>
          <a:ext cx="0" cy="0"/>
          <a:chOff x="0" y="0"/>
          <a:chExt cx="0" cy="0"/>
        </a:xfrm>
      </p:grpSpPr>
      <p:sp>
        <p:nvSpPr>
          <p:cNvPr id="1604" name="Google Shape;160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5" name="Google Shape;1605;p23"/>
          <p:cNvSpPr txBox="1">
            <a:spLocks noGrp="1"/>
          </p:cNvSpPr>
          <p:nvPr>
            <p:ph type="subTitle" idx="1"/>
          </p:nvPr>
        </p:nvSpPr>
        <p:spPr>
          <a:xfrm>
            <a:off x="4947756"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6" name="Google Shape;1606;p23"/>
          <p:cNvSpPr txBox="1">
            <a:spLocks noGrp="1"/>
          </p:cNvSpPr>
          <p:nvPr>
            <p:ph type="subTitle" idx="2"/>
          </p:nvPr>
        </p:nvSpPr>
        <p:spPr>
          <a:xfrm>
            <a:off x="1155450"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607" name="Google Shape;1607;p23"/>
          <p:cNvGrpSpPr/>
          <p:nvPr/>
        </p:nvGrpSpPr>
        <p:grpSpPr>
          <a:xfrm>
            <a:off x="8621085" y="706040"/>
            <a:ext cx="653046" cy="611943"/>
            <a:chOff x="1281300" y="2251475"/>
            <a:chExt cx="280025" cy="262400"/>
          </a:xfrm>
        </p:grpSpPr>
        <p:sp>
          <p:nvSpPr>
            <p:cNvPr id="1608" name="Google Shape;1608;p2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23"/>
          <p:cNvGrpSpPr/>
          <p:nvPr/>
        </p:nvGrpSpPr>
        <p:grpSpPr>
          <a:xfrm>
            <a:off x="303112" y="4276409"/>
            <a:ext cx="653056" cy="655170"/>
            <a:chOff x="1926550" y="3146625"/>
            <a:chExt cx="301225" cy="302200"/>
          </a:xfrm>
        </p:grpSpPr>
        <p:sp>
          <p:nvSpPr>
            <p:cNvPr id="1614" name="Google Shape;1614;p2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23"/>
          <p:cNvGrpSpPr/>
          <p:nvPr/>
        </p:nvGrpSpPr>
        <p:grpSpPr>
          <a:xfrm>
            <a:off x="-543644" y="1971992"/>
            <a:ext cx="9687647" cy="3800294"/>
            <a:chOff x="-543644" y="1971992"/>
            <a:chExt cx="9687647" cy="3800294"/>
          </a:xfrm>
        </p:grpSpPr>
        <p:sp>
          <p:nvSpPr>
            <p:cNvPr id="1624" name="Google Shape;1624;p23"/>
            <p:cNvSpPr/>
            <p:nvPr/>
          </p:nvSpPr>
          <p:spPr>
            <a:xfrm rot="2700000">
              <a:off x="-386925" y="2166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3"/>
            <p:cNvSpPr/>
            <p:nvPr/>
          </p:nvSpPr>
          <p:spPr>
            <a:xfrm rot="-928434">
              <a:off x="7795601" y="4415461"/>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753"/>
        <p:cNvGrpSpPr/>
        <p:nvPr/>
      </p:nvGrpSpPr>
      <p:grpSpPr>
        <a:xfrm>
          <a:off x="0" y="0"/>
          <a:ext cx="0" cy="0"/>
          <a:chOff x="0" y="0"/>
          <a:chExt cx="0" cy="0"/>
        </a:xfrm>
      </p:grpSpPr>
      <p:sp>
        <p:nvSpPr>
          <p:cNvPr id="1754" name="Google Shape;1754;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5" name="Google Shape;1755;p25"/>
          <p:cNvSpPr txBox="1">
            <a:spLocks noGrp="1"/>
          </p:cNvSpPr>
          <p:nvPr>
            <p:ph type="subTitle" idx="1"/>
          </p:nvPr>
        </p:nvSpPr>
        <p:spPr>
          <a:xfrm>
            <a:off x="2835238" y="1606124"/>
            <a:ext cx="454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756" name="Google Shape;1756;p25"/>
          <p:cNvSpPr txBox="1">
            <a:spLocks noGrp="1"/>
          </p:cNvSpPr>
          <p:nvPr>
            <p:ph type="subTitle" idx="2"/>
          </p:nvPr>
        </p:nvSpPr>
        <p:spPr>
          <a:xfrm>
            <a:off x="2835238" y="3981475"/>
            <a:ext cx="454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757" name="Google Shape;1757;p25"/>
          <p:cNvSpPr txBox="1">
            <a:spLocks noGrp="1"/>
          </p:cNvSpPr>
          <p:nvPr>
            <p:ph type="subTitle" idx="3"/>
          </p:nvPr>
        </p:nvSpPr>
        <p:spPr>
          <a:xfrm>
            <a:off x="2835238" y="2793800"/>
            <a:ext cx="454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758" name="Google Shape;1758;p25"/>
          <p:cNvSpPr txBox="1">
            <a:spLocks noGrp="1"/>
          </p:cNvSpPr>
          <p:nvPr>
            <p:ph type="subTitle" idx="4"/>
          </p:nvPr>
        </p:nvSpPr>
        <p:spPr>
          <a:xfrm>
            <a:off x="2835238" y="1228000"/>
            <a:ext cx="4548600" cy="46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2pPr>
            <a:lvl3pPr lvl="2"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3pPr>
            <a:lvl4pPr lvl="3"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4pPr>
            <a:lvl5pPr lvl="4"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5pPr>
            <a:lvl6pPr lvl="5"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6pPr>
            <a:lvl7pPr lvl="6"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7pPr>
            <a:lvl8pPr lvl="7"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8pPr>
            <a:lvl9pPr lvl="8"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9pPr>
          </a:lstStyle>
          <a:p>
            <a:endParaRPr/>
          </a:p>
        </p:txBody>
      </p:sp>
      <p:sp>
        <p:nvSpPr>
          <p:cNvPr id="1759" name="Google Shape;1759;p25"/>
          <p:cNvSpPr txBox="1">
            <a:spLocks noGrp="1"/>
          </p:cNvSpPr>
          <p:nvPr>
            <p:ph type="subTitle" idx="5"/>
          </p:nvPr>
        </p:nvSpPr>
        <p:spPr>
          <a:xfrm>
            <a:off x="2835238" y="3603350"/>
            <a:ext cx="4548600" cy="46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2pPr>
            <a:lvl3pPr lvl="2"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3pPr>
            <a:lvl4pPr lvl="3"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4pPr>
            <a:lvl5pPr lvl="4"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5pPr>
            <a:lvl6pPr lvl="5"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6pPr>
            <a:lvl7pPr lvl="6"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7pPr>
            <a:lvl8pPr lvl="7"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8pPr>
            <a:lvl9pPr lvl="8"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9pPr>
          </a:lstStyle>
          <a:p>
            <a:endParaRPr/>
          </a:p>
        </p:txBody>
      </p:sp>
      <p:sp>
        <p:nvSpPr>
          <p:cNvPr id="1760" name="Google Shape;1760;p25"/>
          <p:cNvSpPr txBox="1">
            <a:spLocks noGrp="1"/>
          </p:cNvSpPr>
          <p:nvPr>
            <p:ph type="subTitle" idx="6"/>
          </p:nvPr>
        </p:nvSpPr>
        <p:spPr>
          <a:xfrm>
            <a:off x="2835238" y="2415675"/>
            <a:ext cx="4548600" cy="46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2pPr>
            <a:lvl3pPr lvl="2"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3pPr>
            <a:lvl4pPr lvl="3"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4pPr>
            <a:lvl5pPr lvl="4"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5pPr>
            <a:lvl6pPr lvl="5"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6pPr>
            <a:lvl7pPr lvl="6"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7pPr>
            <a:lvl8pPr lvl="7"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8pPr>
            <a:lvl9pPr lvl="8" rtl="0">
              <a:lnSpc>
                <a:spcPct val="100000"/>
              </a:lnSpc>
              <a:spcBef>
                <a:spcPts val="0"/>
              </a:spcBef>
              <a:spcAft>
                <a:spcPts val="0"/>
              </a:spcAft>
              <a:buSzPts val="2200"/>
              <a:buFont typeface="Bai Jamjuree SemiBold"/>
              <a:buNone/>
              <a:defRPr sz="2200">
                <a:latin typeface="Bai Jamjuree SemiBold"/>
                <a:ea typeface="Bai Jamjuree SemiBold"/>
                <a:cs typeface="Bai Jamjuree SemiBold"/>
                <a:sym typeface="Bai Jamjuree SemiBold"/>
              </a:defRPr>
            </a:lvl9pPr>
          </a:lstStyle>
          <a:p>
            <a:endParaRPr/>
          </a:p>
        </p:txBody>
      </p:sp>
      <p:grpSp>
        <p:nvGrpSpPr>
          <p:cNvPr id="1761" name="Google Shape;1761;p25"/>
          <p:cNvGrpSpPr/>
          <p:nvPr/>
        </p:nvGrpSpPr>
        <p:grpSpPr>
          <a:xfrm>
            <a:off x="-125788" y="1614709"/>
            <a:ext cx="653056" cy="655170"/>
            <a:chOff x="1926550" y="3146625"/>
            <a:chExt cx="301225" cy="302200"/>
          </a:xfrm>
        </p:grpSpPr>
        <p:sp>
          <p:nvSpPr>
            <p:cNvPr id="1762" name="Google Shape;1762;p25"/>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5"/>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5"/>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5"/>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5"/>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5"/>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5"/>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5"/>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5"/>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1" name="Google Shape;1771;p25"/>
          <p:cNvSpPr/>
          <p:nvPr/>
        </p:nvSpPr>
        <p:spPr>
          <a:xfrm rot="625078">
            <a:off x="8453585" y="3551495"/>
            <a:ext cx="1124621" cy="1133865"/>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25"/>
          <p:cNvGrpSpPr/>
          <p:nvPr/>
        </p:nvGrpSpPr>
        <p:grpSpPr>
          <a:xfrm rot="625078">
            <a:off x="8479308" y="3552806"/>
            <a:ext cx="1044796" cy="856072"/>
            <a:chOff x="3398625" y="3024000"/>
            <a:chExt cx="720525" cy="590375"/>
          </a:xfrm>
        </p:grpSpPr>
        <p:sp>
          <p:nvSpPr>
            <p:cNvPr id="1773" name="Google Shape;1773;p25"/>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5"/>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5"/>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5"/>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5"/>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5"/>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5"/>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5"/>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5"/>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5"/>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5"/>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5"/>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5"/>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5"/>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5"/>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5"/>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5"/>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5"/>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5"/>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5"/>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5"/>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5"/>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5"/>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5"/>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5"/>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5"/>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5"/>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5"/>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5"/>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5"/>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5"/>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5"/>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5"/>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5"/>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5"/>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5"/>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5"/>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5"/>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5"/>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5"/>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5"/>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5"/>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5"/>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5"/>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5"/>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5"/>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5"/>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5"/>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5"/>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5"/>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5"/>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5"/>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5"/>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5"/>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5"/>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5"/>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5"/>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5"/>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5"/>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5"/>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5"/>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5"/>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5"/>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5"/>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5"/>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5"/>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5"/>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5"/>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5"/>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5"/>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5"/>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5"/>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5"/>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5"/>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5"/>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5"/>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5"/>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5"/>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5"/>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5"/>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5"/>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5"/>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5"/>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5"/>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5"/>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5"/>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5"/>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5"/>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5"/>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5"/>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5"/>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5"/>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5"/>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5"/>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5"/>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5"/>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5"/>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5"/>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5"/>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5"/>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5"/>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5"/>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5"/>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5"/>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5"/>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8" name="Google Shape;1878;p25"/>
          <p:cNvSpPr/>
          <p:nvPr/>
        </p:nvSpPr>
        <p:spPr>
          <a:xfrm rot="2700000">
            <a:off x="8748213" y="7341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Bai Jamjuree"/>
              <a:buNone/>
              <a:defRPr sz="3200" b="1">
                <a:solidFill>
                  <a:schemeClr val="dk2"/>
                </a:solidFill>
                <a:latin typeface="Bai Jamjuree"/>
                <a:ea typeface="Bai Jamjuree"/>
                <a:cs typeface="Bai Jamjuree"/>
                <a:sym typeface="Bai Jamjuree"/>
              </a:defRPr>
            </a:lvl1pPr>
            <a:lvl2pPr lvl="1"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marL="914400" lvl="1"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marL="1371600" lvl="2"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marL="1828800" lvl="3"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marL="2286000" lvl="4"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marL="2743200" lvl="5"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marL="3200400" lvl="6"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marL="3657600" lvl="7"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marL="4114800" lvl="8"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7" r:id="rId7"/>
    <p:sldLayoutId id="2147483669" r:id="rId8"/>
    <p:sldLayoutId id="2147483671" r:id="rId9"/>
    <p:sldLayoutId id="2147483676"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36"/>
          <p:cNvSpPr txBox="1">
            <a:spLocks noGrp="1"/>
          </p:cNvSpPr>
          <p:nvPr>
            <p:ph type="ctrTitle"/>
          </p:nvPr>
        </p:nvSpPr>
        <p:spPr>
          <a:xfrm>
            <a:off x="713225" y="817534"/>
            <a:ext cx="4367700" cy="250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ms" dirty="0"/>
              <a:t>LOAN REPAYMENT PREDICTION</a:t>
            </a:r>
            <a:endParaRPr dirty="0"/>
          </a:p>
        </p:txBody>
      </p:sp>
      <p:sp>
        <p:nvSpPr>
          <p:cNvPr id="2800" name="Google Shape;2800;p36"/>
          <p:cNvSpPr txBox="1">
            <a:spLocks noGrp="1"/>
          </p:cNvSpPr>
          <p:nvPr>
            <p:ph type="subTitle" idx="1"/>
          </p:nvPr>
        </p:nvSpPr>
        <p:spPr>
          <a:xfrm>
            <a:off x="713225" y="3806760"/>
            <a:ext cx="4367700" cy="4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ms" dirty="0"/>
              <a:t>Team Members:</a:t>
            </a:r>
          </a:p>
          <a:p>
            <a:pPr marL="0" lvl="0" indent="0" algn="l" rtl="0">
              <a:spcBef>
                <a:spcPts val="0"/>
              </a:spcBef>
              <a:spcAft>
                <a:spcPts val="0"/>
              </a:spcAft>
              <a:buNone/>
            </a:pPr>
            <a:r>
              <a:rPr lang="ms" dirty="0"/>
              <a:t>Kaarthikeyan AV – 71762133021</a:t>
            </a:r>
          </a:p>
          <a:p>
            <a:pPr marL="0" lvl="0" indent="0" algn="l" rtl="0">
              <a:spcBef>
                <a:spcPts val="0"/>
              </a:spcBef>
              <a:spcAft>
                <a:spcPts val="0"/>
              </a:spcAft>
              <a:buNone/>
            </a:pPr>
            <a:r>
              <a:rPr lang="ms" dirty="0"/>
              <a:t>Vishwa R – 71762133050</a:t>
            </a:r>
          </a:p>
        </p:txBody>
      </p:sp>
      <p:grpSp>
        <p:nvGrpSpPr>
          <p:cNvPr id="2801" name="Google Shape;2801;p36"/>
          <p:cNvGrpSpPr/>
          <p:nvPr/>
        </p:nvGrpSpPr>
        <p:grpSpPr>
          <a:xfrm>
            <a:off x="7693907" y="3396233"/>
            <a:ext cx="1286280" cy="1207776"/>
            <a:chOff x="2738675" y="2538800"/>
            <a:chExt cx="454275" cy="426550"/>
          </a:xfrm>
        </p:grpSpPr>
        <p:sp>
          <p:nvSpPr>
            <p:cNvPr id="2802" name="Google Shape;2802;p36"/>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4" name="Google Shape;2814;p36"/>
          <p:cNvGrpSpPr/>
          <p:nvPr/>
        </p:nvGrpSpPr>
        <p:grpSpPr>
          <a:xfrm>
            <a:off x="5802162" y="4075900"/>
            <a:ext cx="1905020" cy="234657"/>
            <a:chOff x="5802163" y="4075900"/>
            <a:chExt cx="1905020" cy="234657"/>
          </a:xfrm>
        </p:grpSpPr>
        <p:sp>
          <p:nvSpPr>
            <p:cNvPr id="2815" name="Google Shape;2815;p36"/>
            <p:cNvSpPr/>
            <p:nvPr/>
          </p:nvSpPr>
          <p:spPr>
            <a:xfrm>
              <a:off x="7096739" y="4075900"/>
              <a:ext cx="610443" cy="234657"/>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6452756" y="4082510"/>
              <a:ext cx="597189" cy="221437"/>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5802163" y="4082510"/>
              <a:ext cx="597393" cy="221437"/>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8" name="Google Shape;2818;p36"/>
          <p:cNvGrpSpPr/>
          <p:nvPr/>
        </p:nvGrpSpPr>
        <p:grpSpPr>
          <a:xfrm>
            <a:off x="8179172" y="2673417"/>
            <a:ext cx="503203" cy="356245"/>
            <a:chOff x="2779525" y="4198925"/>
            <a:chExt cx="148350" cy="105025"/>
          </a:xfrm>
        </p:grpSpPr>
        <p:grpSp>
          <p:nvGrpSpPr>
            <p:cNvPr id="2819" name="Google Shape;2819;p36"/>
            <p:cNvGrpSpPr/>
            <p:nvPr/>
          </p:nvGrpSpPr>
          <p:grpSpPr>
            <a:xfrm>
              <a:off x="2779525" y="4204125"/>
              <a:ext cx="148350" cy="99825"/>
              <a:chOff x="2438725" y="3288850"/>
              <a:chExt cx="148350" cy="99825"/>
            </a:xfrm>
          </p:grpSpPr>
          <p:sp>
            <p:nvSpPr>
              <p:cNvPr id="2820" name="Google Shape;2820;p36"/>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6"/>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6"/>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5" name="Google Shape;2825;p36"/>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6" name="Google Shape;2826;p36"/>
          <p:cNvGrpSpPr/>
          <p:nvPr/>
        </p:nvGrpSpPr>
        <p:grpSpPr>
          <a:xfrm>
            <a:off x="5611839" y="1667336"/>
            <a:ext cx="2285670" cy="2258003"/>
            <a:chOff x="5611839" y="1667336"/>
            <a:chExt cx="2285670" cy="2258003"/>
          </a:xfrm>
        </p:grpSpPr>
        <p:grpSp>
          <p:nvGrpSpPr>
            <p:cNvPr id="2827" name="Google Shape;2827;p36"/>
            <p:cNvGrpSpPr/>
            <p:nvPr/>
          </p:nvGrpSpPr>
          <p:grpSpPr>
            <a:xfrm>
              <a:off x="5611839" y="1667336"/>
              <a:ext cx="2285670" cy="2258003"/>
              <a:chOff x="1749000" y="2510675"/>
              <a:chExt cx="743525" cy="734525"/>
            </a:xfrm>
          </p:grpSpPr>
          <p:sp>
            <p:nvSpPr>
              <p:cNvPr id="2828" name="Google Shape;2828;p36"/>
              <p:cNvSpPr/>
              <p:nvPr/>
            </p:nvSpPr>
            <p:spPr>
              <a:xfrm>
                <a:off x="1749000" y="2535350"/>
                <a:ext cx="710000" cy="709850"/>
              </a:xfrm>
              <a:custGeom>
                <a:avLst/>
                <a:gdLst/>
                <a:ahLst/>
                <a:cxnLst/>
                <a:rect l="l" t="t" r="r" b="b"/>
                <a:pathLst>
                  <a:path w="28400" h="28394" extrusionOk="0">
                    <a:moveTo>
                      <a:pt x="3138" y="0"/>
                    </a:moveTo>
                    <a:cubicBezTo>
                      <a:pt x="3027" y="0"/>
                      <a:pt x="2922" y="6"/>
                      <a:pt x="2822" y="11"/>
                    </a:cubicBezTo>
                    <a:cubicBezTo>
                      <a:pt x="2767" y="17"/>
                      <a:pt x="2717" y="28"/>
                      <a:pt x="2661" y="34"/>
                    </a:cubicBezTo>
                    <a:cubicBezTo>
                      <a:pt x="2406" y="72"/>
                      <a:pt x="2157" y="145"/>
                      <a:pt x="1918" y="239"/>
                    </a:cubicBezTo>
                    <a:cubicBezTo>
                      <a:pt x="1869" y="261"/>
                      <a:pt x="1830" y="283"/>
                      <a:pt x="1780" y="305"/>
                    </a:cubicBezTo>
                    <a:cubicBezTo>
                      <a:pt x="726" y="810"/>
                      <a:pt x="0" y="1891"/>
                      <a:pt x="0" y="3133"/>
                    </a:cubicBezTo>
                    <a:lnTo>
                      <a:pt x="0" y="25256"/>
                    </a:lnTo>
                    <a:cubicBezTo>
                      <a:pt x="0" y="26980"/>
                      <a:pt x="1414" y="28394"/>
                      <a:pt x="3138" y="28394"/>
                    </a:cubicBezTo>
                    <a:lnTo>
                      <a:pt x="25261" y="28394"/>
                    </a:lnTo>
                    <a:cubicBezTo>
                      <a:pt x="26985" y="28394"/>
                      <a:pt x="28399" y="26980"/>
                      <a:pt x="28399" y="25256"/>
                    </a:cubicBezTo>
                    <a:lnTo>
                      <a:pt x="28399" y="3133"/>
                    </a:lnTo>
                    <a:cubicBezTo>
                      <a:pt x="28399" y="2113"/>
                      <a:pt x="27900" y="1198"/>
                      <a:pt x="27140" y="621"/>
                    </a:cubicBezTo>
                    <a:cubicBezTo>
                      <a:pt x="26941" y="472"/>
                      <a:pt x="26719" y="344"/>
                      <a:pt x="26481" y="239"/>
                    </a:cubicBezTo>
                    <a:cubicBezTo>
                      <a:pt x="26386" y="200"/>
                      <a:pt x="26292" y="167"/>
                      <a:pt x="26192" y="139"/>
                    </a:cubicBezTo>
                    <a:cubicBezTo>
                      <a:pt x="25898" y="45"/>
                      <a:pt x="25582" y="0"/>
                      <a:pt x="25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1830225" y="2560300"/>
                <a:ext cx="35075" cy="34950"/>
              </a:xfrm>
              <a:custGeom>
                <a:avLst/>
                <a:gdLst/>
                <a:ahLst/>
                <a:cxnLst/>
                <a:rect l="l" t="t" r="r" b="b"/>
                <a:pathLst>
                  <a:path w="1403" h="1398" extrusionOk="0">
                    <a:moveTo>
                      <a:pt x="699" y="206"/>
                    </a:moveTo>
                    <a:cubicBezTo>
                      <a:pt x="970" y="206"/>
                      <a:pt x="1198" y="427"/>
                      <a:pt x="1192" y="699"/>
                    </a:cubicBezTo>
                    <a:cubicBezTo>
                      <a:pt x="1192" y="971"/>
                      <a:pt x="970"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1869725" y="2560300"/>
                <a:ext cx="35100" cy="34950"/>
              </a:xfrm>
              <a:custGeom>
                <a:avLst/>
                <a:gdLst/>
                <a:ahLst/>
                <a:cxnLst/>
                <a:rect l="l" t="t" r="r" b="b"/>
                <a:pathLst>
                  <a:path w="1404" h="1398" extrusionOk="0">
                    <a:moveTo>
                      <a:pt x="699" y="206"/>
                    </a:moveTo>
                    <a:cubicBezTo>
                      <a:pt x="971" y="206"/>
                      <a:pt x="1192" y="427"/>
                      <a:pt x="1192" y="699"/>
                    </a:cubicBezTo>
                    <a:cubicBezTo>
                      <a:pt x="1192"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1909225" y="2560300"/>
                <a:ext cx="35100" cy="34950"/>
              </a:xfrm>
              <a:custGeom>
                <a:avLst/>
                <a:gdLst/>
                <a:ahLst/>
                <a:cxnLst/>
                <a:rect l="l" t="t" r="r" b="b"/>
                <a:pathLst>
                  <a:path w="1404" h="1398" extrusionOk="0">
                    <a:moveTo>
                      <a:pt x="699" y="206"/>
                    </a:moveTo>
                    <a:cubicBezTo>
                      <a:pt x="971" y="206"/>
                      <a:pt x="1193" y="427"/>
                      <a:pt x="1193" y="699"/>
                    </a:cubicBezTo>
                    <a:cubicBezTo>
                      <a:pt x="1193"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2"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2325625" y="2575125"/>
                <a:ext cx="38000" cy="5300"/>
              </a:xfrm>
              <a:custGeom>
                <a:avLst/>
                <a:gdLst/>
                <a:ahLst/>
                <a:cxnLst/>
                <a:rect l="l" t="t" r="r" b="b"/>
                <a:pathLst>
                  <a:path w="1520" h="212" extrusionOk="0">
                    <a:moveTo>
                      <a:pt x="0" y="1"/>
                    </a:moveTo>
                    <a:lnTo>
                      <a:pt x="0" y="211"/>
                    </a:lnTo>
                    <a:lnTo>
                      <a:pt x="1519" y="211"/>
                    </a:lnTo>
                    <a:lnTo>
                      <a:pt x="1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2242450" y="2550725"/>
                <a:ext cx="54075" cy="54100"/>
              </a:xfrm>
              <a:custGeom>
                <a:avLst/>
                <a:gdLst/>
                <a:ahLst/>
                <a:cxnLst/>
                <a:rect l="l" t="t" r="r" b="b"/>
                <a:pathLst>
                  <a:path w="2163" h="2164" extrusionOk="0">
                    <a:moveTo>
                      <a:pt x="1082" y="206"/>
                    </a:moveTo>
                    <a:cubicBezTo>
                      <a:pt x="1564" y="206"/>
                      <a:pt x="1952" y="594"/>
                      <a:pt x="1952" y="1082"/>
                    </a:cubicBezTo>
                    <a:cubicBezTo>
                      <a:pt x="1952" y="1559"/>
                      <a:pt x="1558" y="1953"/>
                      <a:pt x="1082" y="1953"/>
                    </a:cubicBezTo>
                    <a:cubicBezTo>
                      <a:pt x="605" y="1953"/>
                      <a:pt x="206" y="1564"/>
                      <a:pt x="206" y="1082"/>
                    </a:cubicBezTo>
                    <a:cubicBezTo>
                      <a:pt x="206" y="605"/>
                      <a:pt x="594" y="206"/>
                      <a:pt x="1082" y="206"/>
                    </a:cubicBezTo>
                    <a:close/>
                    <a:moveTo>
                      <a:pt x="1082" y="1"/>
                    </a:moveTo>
                    <a:cubicBezTo>
                      <a:pt x="483" y="1"/>
                      <a:pt x="0" y="483"/>
                      <a:pt x="0" y="1082"/>
                    </a:cubicBezTo>
                    <a:cubicBezTo>
                      <a:pt x="0" y="1675"/>
                      <a:pt x="483" y="2163"/>
                      <a:pt x="1082" y="2163"/>
                    </a:cubicBezTo>
                    <a:cubicBezTo>
                      <a:pt x="1675" y="2163"/>
                      <a:pt x="2163" y="1675"/>
                      <a:pt x="2163" y="1082"/>
                    </a:cubicBezTo>
                    <a:cubicBezTo>
                      <a:pt x="2163" y="483"/>
                      <a:pt x="1675"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255750" y="2571800"/>
                <a:ext cx="27625" cy="18600"/>
              </a:xfrm>
              <a:custGeom>
                <a:avLst/>
                <a:gdLst/>
                <a:ahLst/>
                <a:cxnLst/>
                <a:rect l="l" t="t" r="r" b="b"/>
                <a:pathLst>
                  <a:path w="1105" h="744" extrusionOk="0">
                    <a:moveTo>
                      <a:pt x="156" y="1"/>
                    </a:moveTo>
                    <a:lnTo>
                      <a:pt x="1" y="139"/>
                    </a:lnTo>
                    <a:lnTo>
                      <a:pt x="472" y="655"/>
                    </a:lnTo>
                    <a:lnTo>
                      <a:pt x="561" y="744"/>
                    </a:lnTo>
                    <a:lnTo>
                      <a:pt x="1104" y="150"/>
                    </a:lnTo>
                    <a:lnTo>
                      <a:pt x="960" y="12"/>
                    </a:lnTo>
                    <a:lnTo>
                      <a:pt x="555" y="439"/>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342100" y="2558775"/>
                <a:ext cx="5175" cy="38000"/>
              </a:xfrm>
              <a:custGeom>
                <a:avLst/>
                <a:gdLst/>
                <a:ahLst/>
                <a:cxnLst/>
                <a:rect l="l" t="t" r="r" b="b"/>
                <a:pathLst>
                  <a:path w="207" h="1520" extrusionOk="0">
                    <a:moveTo>
                      <a:pt x="1" y="0"/>
                    </a:moveTo>
                    <a:lnTo>
                      <a:pt x="1" y="1520"/>
                    </a:lnTo>
                    <a:lnTo>
                      <a:pt x="206" y="1520"/>
                    </a:lnTo>
                    <a:lnTo>
                      <a:pt x="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3970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24225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23970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24225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1776575" y="2510675"/>
                <a:ext cx="715950" cy="715825"/>
              </a:xfrm>
              <a:custGeom>
                <a:avLst/>
                <a:gdLst/>
                <a:ahLst/>
                <a:cxnLst/>
                <a:rect l="l" t="t" r="r" b="b"/>
                <a:pathLst>
                  <a:path w="28638" h="28633" extrusionOk="0">
                    <a:moveTo>
                      <a:pt x="25383" y="195"/>
                    </a:moveTo>
                    <a:cubicBezTo>
                      <a:pt x="25688" y="195"/>
                      <a:pt x="25993" y="244"/>
                      <a:pt x="26287" y="333"/>
                    </a:cubicBezTo>
                    <a:cubicBezTo>
                      <a:pt x="26376" y="361"/>
                      <a:pt x="26475" y="394"/>
                      <a:pt x="26564" y="438"/>
                    </a:cubicBezTo>
                    <a:cubicBezTo>
                      <a:pt x="26791" y="533"/>
                      <a:pt x="27008" y="660"/>
                      <a:pt x="27202" y="804"/>
                    </a:cubicBezTo>
                    <a:cubicBezTo>
                      <a:pt x="27972" y="1381"/>
                      <a:pt x="28427" y="2290"/>
                      <a:pt x="28427" y="3238"/>
                    </a:cubicBezTo>
                    <a:lnTo>
                      <a:pt x="28427" y="25383"/>
                    </a:lnTo>
                    <a:cubicBezTo>
                      <a:pt x="28427" y="27058"/>
                      <a:pt x="27063" y="28422"/>
                      <a:pt x="25383" y="28422"/>
                    </a:cubicBezTo>
                    <a:lnTo>
                      <a:pt x="3244" y="28422"/>
                    </a:lnTo>
                    <a:cubicBezTo>
                      <a:pt x="1564" y="28422"/>
                      <a:pt x="200" y="27058"/>
                      <a:pt x="200" y="25383"/>
                    </a:cubicBezTo>
                    <a:lnTo>
                      <a:pt x="200" y="3238"/>
                    </a:lnTo>
                    <a:cubicBezTo>
                      <a:pt x="200" y="2080"/>
                      <a:pt x="876" y="1004"/>
                      <a:pt x="1924" y="499"/>
                    </a:cubicBezTo>
                    <a:cubicBezTo>
                      <a:pt x="1969" y="477"/>
                      <a:pt x="2007" y="461"/>
                      <a:pt x="2057" y="438"/>
                    </a:cubicBezTo>
                    <a:cubicBezTo>
                      <a:pt x="2290" y="333"/>
                      <a:pt x="2529" y="267"/>
                      <a:pt x="2778" y="228"/>
                    </a:cubicBezTo>
                    <a:cubicBezTo>
                      <a:pt x="2828" y="222"/>
                      <a:pt x="2884" y="217"/>
                      <a:pt x="2928" y="211"/>
                    </a:cubicBezTo>
                    <a:cubicBezTo>
                      <a:pt x="3033" y="200"/>
                      <a:pt x="3139" y="195"/>
                      <a:pt x="3244" y="195"/>
                    </a:cubicBezTo>
                    <a:close/>
                    <a:moveTo>
                      <a:pt x="3249" y="0"/>
                    </a:moveTo>
                    <a:cubicBezTo>
                      <a:pt x="3139" y="0"/>
                      <a:pt x="3028" y="0"/>
                      <a:pt x="2917" y="17"/>
                    </a:cubicBezTo>
                    <a:cubicBezTo>
                      <a:pt x="2867" y="23"/>
                      <a:pt x="2811" y="28"/>
                      <a:pt x="2756" y="34"/>
                    </a:cubicBezTo>
                    <a:cubicBezTo>
                      <a:pt x="2495" y="78"/>
                      <a:pt x="2229" y="156"/>
                      <a:pt x="1985" y="256"/>
                    </a:cubicBezTo>
                    <a:lnTo>
                      <a:pt x="1841" y="322"/>
                    </a:lnTo>
                    <a:cubicBezTo>
                      <a:pt x="721" y="860"/>
                      <a:pt x="0" y="2013"/>
                      <a:pt x="0" y="3244"/>
                    </a:cubicBezTo>
                    <a:lnTo>
                      <a:pt x="0" y="25389"/>
                    </a:lnTo>
                    <a:cubicBezTo>
                      <a:pt x="0" y="27174"/>
                      <a:pt x="1453" y="28632"/>
                      <a:pt x="3244" y="28632"/>
                    </a:cubicBezTo>
                    <a:lnTo>
                      <a:pt x="25383" y="28632"/>
                    </a:lnTo>
                    <a:cubicBezTo>
                      <a:pt x="27174" y="28632"/>
                      <a:pt x="28627" y="27169"/>
                      <a:pt x="28638" y="25383"/>
                    </a:cubicBezTo>
                    <a:lnTo>
                      <a:pt x="28638" y="3244"/>
                    </a:lnTo>
                    <a:cubicBezTo>
                      <a:pt x="28638" y="2229"/>
                      <a:pt x="28150" y="1254"/>
                      <a:pt x="27335" y="644"/>
                    </a:cubicBezTo>
                    <a:cubicBezTo>
                      <a:pt x="27124" y="494"/>
                      <a:pt x="26897" y="361"/>
                      <a:pt x="26653" y="256"/>
                    </a:cubicBezTo>
                    <a:cubicBezTo>
                      <a:pt x="26559" y="217"/>
                      <a:pt x="26453" y="183"/>
                      <a:pt x="26353" y="145"/>
                    </a:cubicBezTo>
                    <a:cubicBezTo>
                      <a:pt x="26043" y="50"/>
                      <a:pt x="25716" y="0"/>
                      <a:pt x="25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1" name="Google Shape;2841;p36"/>
            <p:cNvGrpSpPr/>
            <p:nvPr/>
          </p:nvGrpSpPr>
          <p:grpSpPr>
            <a:xfrm>
              <a:off x="6973146" y="2379245"/>
              <a:ext cx="638441" cy="895194"/>
              <a:chOff x="5604100" y="2322150"/>
              <a:chExt cx="271700" cy="380950"/>
            </a:xfrm>
          </p:grpSpPr>
          <p:sp>
            <p:nvSpPr>
              <p:cNvPr id="2842" name="Google Shape;2842;p36"/>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6"/>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6"/>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36"/>
            <p:cNvGrpSpPr/>
            <p:nvPr/>
          </p:nvGrpSpPr>
          <p:grpSpPr>
            <a:xfrm>
              <a:off x="5888932" y="2318241"/>
              <a:ext cx="937913" cy="945727"/>
              <a:chOff x="5063350" y="1997100"/>
              <a:chExt cx="267975" cy="270200"/>
            </a:xfrm>
          </p:grpSpPr>
          <p:sp>
            <p:nvSpPr>
              <p:cNvPr id="2846" name="Google Shape;2846;p36"/>
              <p:cNvSpPr/>
              <p:nvPr/>
            </p:nvSpPr>
            <p:spPr>
              <a:xfrm>
                <a:off x="5081100" y="2015975"/>
                <a:ext cx="232475" cy="232600"/>
              </a:xfrm>
              <a:custGeom>
                <a:avLst/>
                <a:gdLst/>
                <a:ahLst/>
                <a:cxnLst/>
                <a:rect l="l" t="t" r="r" b="b"/>
                <a:pathLst>
                  <a:path w="9299" h="9304" extrusionOk="0">
                    <a:moveTo>
                      <a:pt x="1" y="0"/>
                    </a:moveTo>
                    <a:lnTo>
                      <a:pt x="1" y="9304"/>
                    </a:lnTo>
                    <a:lnTo>
                      <a:pt x="9299" y="9304"/>
                    </a:lnTo>
                    <a:lnTo>
                      <a:pt x="9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5063350" y="1997100"/>
                <a:ext cx="42600" cy="4245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5288750" y="1997100"/>
                <a:ext cx="42575" cy="4245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5063350" y="2224850"/>
                <a:ext cx="42600" cy="4245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5288750" y="2224850"/>
                <a:ext cx="42575" cy="4245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5136125" y="2132950"/>
                <a:ext cx="122275" cy="61150"/>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5167325" y="2070250"/>
                <a:ext cx="60175" cy="53075"/>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3" name="Google Shape;2853;p36"/>
          <p:cNvGrpSpPr/>
          <p:nvPr/>
        </p:nvGrpSpPr>
        <p:grpSpPr>
          <a:xfrm>
            <a:off x="4893386" y="1993106"/>
            <a:ext cx="654939" cy="437653"/>
            <a:chOff x="4893386" y="1993106"/>
            <a:chExt cx="654939" cy="437653"/>
          </a:xfrm>
        </p:grpSpPr>
        <p:sp>
          <p:nvSpPr>
            <p:cNvPr id="2854" name="Google Shape;2854;p36"/>
            <p:cNvSpPr/>
            <p:nvPr/>
          </p:nvSpPr>
          <p:spPr>
            <a:xfrm>
              <a:off x="4893386" y="1993106"/>
              <a:ext cx="653030" cy="437653"/>
            </a:xfrm>
            <a:custGeom>
              <a:avLst/>
              <a:gdLst/>
              <a:ahLst/>
              <a:cxnLst/>
              <a:rect l="l" t="t" r="r" b="b"/>
              <a:pathLst>
                <a:path w="18741" h="12560" fill="none" extrusionOk="0">
                  <a:moveTo>
                    <a:pt x="17865" y="1"/>
                  </a:moveTo>
                  <a:lnTo>
                    <a:pt x="871" y="1"/>
                  </a:lnTo>
                  <a:cubicBezTo>
                    <a:pt x="388" y="1"/>
                    <a:pt x="0" y="395"/>
                    <a:pt x="0" y="877"/>
                  </a:cubicBezTo>
                  <a:lnTo>
                    <a:pt x="0" y="9948"/>
                  </a:lnTo>
                  <a:cubicBezTo>
                    <a:pt x="0" y="10430"/>
                    <a:pt x="394" y="10818"/>
                    <a:pt x="871" y="10818"/>
                  </a:cubicBezTo>
                  <a:lnTo>
                    <a:pt x="7629" y="10818"/>
                  </a:lnTo>
                  <a:lnTo>
                    <a:pt x="9370" y="12559"/>
                  </a:lnTo>
                  <a:lnTo>
                    <a:pt x="11106" y="10818"/>
                  </a:lnTo>
                  <a:lnTo>
                    <a:pt x="17865" y="10818"/>
                  </a:lnTo>
                  <a:cubicBezTo>
                    <a:pt x="18353" y="10818"/>
                    <a:pt x="18741" y="10425"/>
                    <a:pt x="18741" y="9948"/>
                  </a:cubicBezTo>
                  <a:lnTo>
                    <a:pt x="18741" y="877"/>
                  </a:lnTo>
                  <a:cubicBezTo>
                    <a:pt x="18741" y="400"/>
                    <a:pt x="18341" y="1"/>
                    <a:pt x="17865" y="1"/>
                  </a:cubicBezTo>
                  <a:close/>
                </a:path>
              </a:pathLst>
            </a:custGeom>
            <a:solidFill>
              <a:schemeClr val="dk1"/>
            </a:solidFill>
            <a:ln w="10400" cap="flat" cmpd="sng">
              <a:solidFill>
                <a:srgbClr val="FFFFFF"/>
              </a:solidFill>
              <a:prstDash val="solid"/>
              <a:miter lim="55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txBox="1"/>
            <p:nvPr/>
          </p:nvSpPr>
          <p:spPr>
            <a:xfrm>
              <a:off x="4895225" y="2045525"/>
              <a:ext cx="6531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ms" sz="1800" b="1">
                  <a:solidFill>
                    <a:schemeClr val="dk1"/>
                  </a:solidFill>
                  <a:latin typeface="Raleway"/>
                  <a:ea typeface="Raleway"/>
                  <a:cs typeface="Raleway"/>
                  <a:sym typeface="Raleway"/>
                </a:rPr>
                <a:t>CSS</a:t>
              </a:r>
              <a:endParaRPr sz="1800" b="1">
                <a:solidFill>
                  <a:schemeClr val="dk1"/>
                </a:solidFill>
                <a:latin typeface="Raleway"/>
                <a:ea typeface="Raleway"/>
                <a:cs typeface="Raleway"/>
                <a:sym typeface="Raleway"/>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7"/>
        <p:cNvGrpSpPr/>
        <p:nvPr/>
      </p:nvGrpSpPr>
      <p:grpSpPr>
        <a:xfrm>
          <a:off x="0" y="0"/>
          <a:ext cx="0" cy="0"/>
          <a:chOff x="0" y="0"/>
          <a:chExt cx="0" cy="0"/>
        </a:xfrm>
      </p:grpSpPr>
      <p:sp>
        <p:nvSpPr>
          <p:cNvPr id="2888" name="Google Shape;2888;p40"/>
          <p:cNvSpPr txBox="1">
            <a:spLocks noGrp="1"/>
          </p:cNvSpPr>
          <p:nvPr>
            <p:ph type="title"/>
          </p:nvPr>
        </p:nvSpPr>
        <p:spPr>
          <a:xfrm>
            <a:off x="4984000" y="2761716"/>
            <a:ext cx="3447000" cy="151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sz="3600" dirty="0"/>
              <a:t>Support Vector Machine</a:t>
            </a:r>
            <a:br>
              <a:rPr lang="ms" sz="3600" dirty="0"/>
            </a:br>
            <a:r>
              <a:rPr lang="ms" sz="3600" dirty="0"/>
              <a:t>(SVM)</a:t>
            </a:r>
            <a:endParaRPr sz="3600" dirty="0"/>
          </a:p>
        </p:txBody>
      </p:sp>
      <p:sp>
        <p:nvSpPr>
          <p:cNvPr id="2889" name="Google Shape;2889;p40"/>
          <p:cNvSpPr txBox="1">
            <a:spLocks noGrp="1"/>
          </p:cNvSpPr>
          <p:nvPr>
            <p:ph type="title" idx="2"/>
          </p:nvPr>
        </p:nvSpPr>
        <p:spPr>
          <a:xfrm>
            <a:off x="6841375" y="1206150"/>
            <a:ext cx="1589400" cy="12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dirty="0"/>
              <a:t>03</a:t>
            </a:r>
            <a:endParaRPr dirty="0"/>
          </a:p>
        </p:txBody>
      </p:sp>
      <p:grpSp>
        <p:nvGrpSpPr>
          <p:cNvPr id="2890" name="Google Shape;2890;p40"/>
          <p:cNvGrpSpPr/>
          <p:nvPr/>
        </p:nvGrpSpPr>
        <p:grpSpPr>
          <a:xfrm>
            <a:off x="183755" y="539490"/>
            <a:ext cx="4621499" cy="4273394"/>
            <a:chOff x="183755" y="539490"/>
            <a:chExt cx="4621499" cy="4273394"/>
          </a:xfrm>
        </p:grpSpPr>
        <p:sp>
          <p:nvSpPr>
            <p:cNvPr id="2891" name="Google Shape;2891;p40"/>
            <p:cNvSpPr/>
            <p:nvPr/>
          </p:nvSpPr>
          <p:spPr>
            <a:xfrm>
              <a:off x="2026013" y="776973"/>
              <a:ext cx="2433805" cy="2433805"/>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2" name="Google Shape;2892;p40"/>
            <p:cNvGrpSpPr/>
            <p:nvPr/>
          </p:nvGrpSpPr>
          <p:grpSpPr>
            <a:xfrm>
              <a:off x="1304050" y="1658925"/>
              <a:ext cx="2144917" cy="2124696"/>
              <a:chOff x="1304050" y="1658925"/>
              <a:chExt cx="2144917" cy="2124696"/>
            </a:xfrm>
          </p:grpSpPr>
          <p:grpSp>
            <p:nvGrpSpPr>
              <p:cNvPr id="2893" name="Google Shape;2893;p40"/>
              <p:cNvGrpSpPr/>
              <p:nvPr/>
            </p:nvGrpSpPr>
            <p:grpSpPr>
              <a:xfrm>
                <a:off x="1410975" y="1745900"/>
                <a:ext cx="2037992" cy="2037721"/>
                <a:chOff x="713225" y="2566350"/>
                <a:chExt cx="2037992" cy="2037721"/>
              </a:xfrm>
            </p:grpSpPr>
            <p:sp>
              <p:nvSpPr>
                <p:cNvPr id="2894" name="Google Shape;2894;p40"/>
                <p:cNvSpPr/>
                <p:nvPr/>
              </p:nvSpPr>
              <p:spPr>
                <a:xfrm>
                  <a:off x="713225" y="2566350"/>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0"/>
                <p:cNvSpPr/>
                <p:nvPr/>
              </p:nvSpPr>
              <p:spPr>
                <a:xfrm>
                  <a:off x="954572" y="2945803"/>
                  <a:ext cx="503448" cy="503719"/>
                </a:xfrm>
                <a:custGeom>
                  <a:avLst/>
                  <a:gdLst/>
                  <a:ahLst/>
                  <a:cxnLst/>
                  <a:rect l="l" t="t" r="r" b="b"/>
                  <a:pathLst>
                    <a:path w="9299" h="9304" extrusionOk="0">
                      <a:moveTo>
                        <a:pt x="1" y="0"/>
                      </a:moveTo>
                      <a:lnTo>
                        <a:pt x="1" y="9304"/>
                      </a:lnTo>
                      <a:lnTo>
                        <a:pt x="9299" y="9304"/>
                      </a:lnTo>
                      <a:lnTo>
                        <a:pt x="9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0"/>
                <p:cNvSpPr/>
                <p:nvPr/>
              </p:nvSpPr>
              <p:spPr>
                <a:xfrm>
                  <a:off x="916134" y="2904929"/>
                  <a:ext cx="92255" cy="9193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0"/>
                <p:cNvSpPr/>
                <p:nvPr/>
              </p:nvSpPr>
              <p:spPr>
                <a:xfrm>
                  <a:off x="1404242" y="2904929"/>
                  <a:ext cx="92200" cy="9193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0"/>
                <p:cNvSpPr/>
                <p:nvPr/>
              </p:nvSpPr>
              <p:spPr>
                <a:xfrm>
                  <a:off x="916134" y="3398126"/>
                  <a:ext cx="92255" cy="9193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0"/>
                <p:cNvSpPr/>
                <p:nvPr/>
              </p:nvSpPr>
              <p:spPr>
                <a:xfrm>
                  <a:off x="1404242" y="3398126"/>
                  <a:ext cx="92200" cy="9193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0"/>
                <p:cNvSpPr/>
                <p:nvPr/>
              </p:nvSpPr>
              <p:spPr>
                <a:xfrm>
                  <a:off x="1073730" y="3199115"/>
                  <a:ext cx="264799" cy="132426"/>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0"/>
                <p:cNvSpPr/>
                <p:nvPr/>
              </p:nvSpPr>
              <p:spPr>
                <a:xfrm>
                  <a:off x="1141294" y="3063337"/>
                  <a:ext cx="130315" cy="114939"/>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0"/>
                <p:cNvSpPr/>
                <p:nvPr/>
              </p:nvSpPr>
              <p:spPr>
                <a:xfrm>
                  <a:off x="1679480" y="3333918"/>
                  <a:ext cx="430792" cy="92200"/>
                </a:xfrm>
                <a:custGeom>
                  <a:avLst/>
                  <a:gdLst/>
                  <a:ahLst/>
                  <a:cxnLst/>
                  <a:rect l="l" t="t" r="r" b="b"/>
                  <a:pathLst>
                    <a:path w="7957" h="1703" extrusionOk="0">
                      <a:moveTo>
                        <a:pt x="1" y="0"/>
                      </a:moveTo>
                      <a:lnTo>
                        <a:pt x="1" y="1702"/>
                      </a:lnTo>
                      <a:lnTo>
                        <a:pt x="7957" y="1702"/>
                      </a:lnTo>
                      <a:lnTo>
                        <a:pt x="7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0"/>
                <p:cNvSpPr/>
                <p:nvPr/>
              </p:nvSpPr>
              <p:spPr>
                <a:xfrm>
                  <a:off x="1679480" y="3151690"/>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0"/>
                <p:cNvSpPr/>
                <p:nvPr/>
              </p:nvSpPr>
              <p:spPr>
                <a:xfrm>
                  <a:off x="1679480" y="2969786"/>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0"/>
                <p:cNvSpPr/>
                <p:nvPr/>
              </p:nvSpPr>
              <p:spPr>
                <a:xfrm>
                  <a:off x="1683974" y="3573154"/>
                  <a:ext cx="545785" cy="23443"/>
                </a:xfrm>
                <a:custGeom>
                  <a:avLst/>
                  <a:gdLst/>
                  <a:ahLst/>
                  <a:cxnLst/>
                  <a:rect l="l" t="t" r="r" b="b"/>
                  <a:pathLst>
                    <a:path w="10081" h="433" extrusionOk="0">
                      <a:moveTo>
                        <a:pt x="1" y="0"/>
                      </a:moveTo>
                      <a:lnTo>
                        <a:pt x="1" y="433"/>
                      </a:lnTo>
                      <a:lnTo>
                        <a:pt x="10081" y="433"/>
                      </a:lnTo>
                      <a:lnTo>
                        <a:pt x="10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0"/>
                <p:cNvSpPr/>
                <p:nvPr/>
              </p:nvSpPr>
              <p:spPr>
                <a:xfrm>
                  <a:off x="1683974" y="3694694"/>
                  <a:ext cx="840848" cy="23497"/>
                </a:xfrm>
                <a:custGeom>
                  <a:avLst/>
                  <a:gdLst/>
                  <a:ahLst/>
                  <a:cxnLst/>
                  <a:rect l="l" t="t" r="r" b="b"/>
                  <a:pathLst>
                    <a:path w="15531" h="434" extrusionOk="0">
                      <a:moveTo>
                        <a:pt x="1" y="1"/>
                      </a:moveTo>
                      <a:lnTo>
                        <a:pt x="1" y="433"/>
                      </a:lnTo>
                      <a:lnTo>
                        <a:pt x="15531" y="433"/>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0"/>
                <p:cNvSpPr/>
                <p:nvPr/>
              </p:nvSpPr>
              <p:spPr>
                <a:xfrm>
                  <a:off x="1683974" y="3809358"/>
                  <a:ext cx="840848" cy="23172"/>
                </a:xfrm>
                <a:custGeom>
                  <a:avLst/>
                  <a:gdLst/>
                  <a:ahLst/>
                  <a:cxnLst/>
                  <a:rect l="l" t="t" r="r" b="b"/>
                  <a:pathLst>
                    <a:path w="15531" h="428" extrusionOk="0">
                      <a:moveTo>
                        <a:pt x="1" y="1"/>
                      </a:moveTo>
                      <a:lnTo>
                        <a:pt x="1" y="428"/>
                      </a:lnTo>
                      <a:lnTo>
                        <a:pt x="15531" y="428"/>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8" name="Google Shape;2908;p40"/>
                <p:cNvGrpSpPr/>
                <p:nvPr/>
              </p:nvGrpSpPr>
              <p:grpSpPr>
                <a:xfrm>
                  <a:off x="904617" y="3609018"/>
                  <a:ext cx="588394" cy="824985"/>
                  <a:chOff x="5604100" y="2322150"/>
                  <a:chExt cx="271700" cy="380950"/>
                </a:xfrm>
              </p:grpSpPr>
              <p:sp>
                <p:nvSpPr>
                  <p:cNvPr id="2909" name="Google Shape;2909;p40"/>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0"/>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0"/>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2" name="Google Shape;2912;p40"/>
                <p:cNvSpPr/>
                <p:nvPr/>
              </p:nvSpPr>
              <p:spPr>
                <a:xfrm>
                  <a:off x="897240" y="2665422"/>
                  <a:ext cx="113802" cy="114398"/>
                </a:xfrm>
                <a:custGeom>
                  <a:avLst/>
                  <a:gdLst/>
                  <a:ahLst/>
                  <a:cxnLst/>
                  <a:rect l="l" t="t" r="r" b="b"/>
                  <a:pathLst>
                    <a:path w="2102" h="2113" extrusionOk="0">
                      <a:moveTo>
                        <a:pt x="1054" y="438"/>
                      </a:moveTo>
                      <a:cubicBezTo>
                        <a:pt x="1392" y="438"/>
                        <a:pt x="1669" y="716"/>
                        <a:pt x="1669" y="1059"/>
                      </a:cubicBezTo>
                      <a:cubicBezTo>
                        <a:pt x="1669" y="1398"/>
                        <a:pt x="1392" y="1675"/>
                        <a:pt x="1054" y="1675"/>
                      </a:cubicBezTo>
                      <a:cubicBezTo>
                        <a:pt x="710" y="1675"/>
                        <a:pt x="433" y="1398"/>
                        <a:pt x="433" y="1059"/>
                      </a:cubicBezTo>
                      <a:cubicBezTo>
                        <a:pt x="433" y="716"/>
                        <a:pt x="710" y="438"/>
                        <a:pt x="1054" y="438"/>
                      </a:cubicBezTo>
                      <a:close/>
                      <a:moveTo>
                        <a:pt x="1054" y="0"/>
                      </a:moveTo>
                      <a:cubicBezTo>
                        <a:pt x="472" y="0"/>
                        <a:pt x="1" y="472"/>
                        <a:pt x="1" y="1059"/>
                      </a:cubicBezTo>
                      <a:cubicBezTo>
                        <a:pt x="1" y="1642"/>
                        <a:pt x="472" y="2113"/>
                        <a:pt x="1054" y="2113"/>
                      </a:cubicBezTo>
                      <a:cubicBezTo>
                        <a:pt x="1625" y="2113"/>
                        <a:pt x="2096" y="1642"/>
                        <a:pt x="2102" y="1059"/>
                      </a:cubicBezTo>
                      <a:cubicBezTo>
                        <a:pt x="2102" y="472"/>
                        <a:pt x="163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0"/>
                <p:cNvSpPr/>
                <p:nvPr/>
              </p:nvSpPr>
              <p:spPr>
                <a:xfrm>
                  <a:off x="1016398" y="2665422"/>
                  <a:ext cx="114127" cy="114398"/>
                </a:xfrm>
                <a:custGeom>
                  <a:avLst/>
                  <a:gdLst/>
                  <a:ahLst/>
                  <a:cxnLst/>
                  <a:rect l="l" t="t" r="r" b="b"/>
                  <a:pathLst>
                    <a:path w="2108" h="2113" extrusionOk="0">
                      <a:moveTo>
                        <a:pt x="1054" y="438"/>
                      </a:moveTo>
                      <a:cubicBezTo>
                        <a:pt x="1392" y="438"/>
                        <a:pt x="1670" y="716"/>
                        <a:pt x="1670" y="1059"/>
                      </a:cubicBezTo>
                      <a:cubicBezTo>
                        <a:pt x="1670" y="1398"/>
                        <a:pt x="1392" y="1675"/>
                        <a:pt x="1054" y="1675"/>
                      </a:cubicBezTo>
                      <a:cubicBezTo>
                        <a:pt x="716" y="1675"/>
                        <a:pt x="439" y="1398"/>
                        <a:pt x="439" y="1059"/>
                      </a:cubicBezTo>
                      <a:cubicBezTo>
                        <a:pt x="439" y="716"/>
                        <a:pt x="716" y="438"/>
                        <a:pt x="1054" y="438"/>
                      </a:cubicBezTo>
                      <a:close/>
                      <a:moveTo>
                        <a:pt x="1054" y="0"/>
                      </a:moveTo>
                      <a:cubicBezTo>
                        <a:pt x="472" y="0"/>
                        <a:pt x="1" y="472"/>
                        <a:pt x="1" y="1059"/>
                      </a:cubicBezTo>
                      <a:cubicBezTo>
                        <a:pt x="1" y="1642"/>
                        <a:pt x="472" y="2113"/>
                        <a:pt x="1054" y="2113"/>
                      </a:cubicBezTo>
                      <a:cubicBezTo>
                        <a:pt x="1636" y="2113"/>
                        <a:pt x="2108" y="1642"/>
                        <a:pt x="2108" y="1059"/>
                      </a:cubicBezTo>
                      <a:cubicBezTo>
                        <a:pt x="2108" y="472"/>
                        <a:pt x="1636"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0"/>
                <p:cNvSpPr/>
                <p:nvPr/>
              </p:nvSpPr>
              <p:spPr>
                <a:xfrm>
                  <a:off x="1136205" y="2665422"/>
                  <a:ext cx="114073" cy="114398"/>
                </a:xfrm>
                <a:custGeom>
                  <a:avLst/>
                  <a:gdLst/>
                  <a:ahLst/>
                  <a:cxnLst/>
                  <a:rect l="l" t="t" r="r" b="b"/>
                  <a:pathLst>
                    <a:path w="2107" h="2113" extrusionOk="0">
                      <a:moveTo>
                        <a:pt x="1053" y="438"/>
                      </a:moveTo>
                      <a:cubicBezTo>
                        <a:pt x="1392" y="438"/>
                        <a:pt x="1669" y="716"/>
                        <a:pt x="1669" y="1059"/>
                      </a:cubicBezTo>
                      <a:cubicBezTo>
                        <a:pt x="1669" y="1398"/>
                        <a:pt x="1392" y="1675"/>
                        <a:pt x="1053" y="1675"/>
                      </a:cubicBezTo>
                      <a:cubicBezTo>
                        <a:pt x="715" y="1675"/>
                        <a:pt x="438" y="1398"/>
                        <a:pt x="438" y="1059"/>
                      </a:cubicBezTo>
                      <a:cubicBezTo>
                        <a:pt x="438" y="716"/>
                        <a:pt x="715" y="438"/>
                        <a:pt x="1053" y="438"/>
                      </a:cubicBezTo>
                      <a:close/>
                      <a:moveTo>
                        <a:pt x="1053" y="0"/>
                      </a:moveTo>
                      <a:cubicBezTo>
                        <a:pt x="471" y="0"/>
                        <a:pt x="0" y="472"/>
                        <a:pt x="0" y="1059"/>
                      </a:cubicBezTo>
                      <a:cubicBezTo>
                        <a:pt x="0" y="1642"/>
                        <a:pt x="471" y="2113"/>
                        <a:pt x="1053" y="2113"/>
                      </a:cubicBezTo>
                      <a:cubicBezTo>
                        <a:pt x="1630" y="2113"/>
                        <a:pt x="2101" y="1642"/>
                        <a:pt x="2107" y="1059"/>
                      </a:cubicBezTo>
                      <a:cubicBezTo>
                        <a:pt x="2107" y="472"/>
                        <a:pt x="1636" y="0"/>
                        <a:pt x="1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0"/>
                <p:cNvSpPr/>
                <p:nvPr/>
              </p:nvSpPr>
              <p:spPr>
                <a:xfrm>
                  <a:off x="1683703" y="3948926"/>
                  <a:ext cx="373783" cy="127662"/>
                </a:xfrm>
                <a:custGeom>
                  <a:avLst/>
                  <a:gdLst/>
                  <a:ahLst/>
                  <a:cxnLst/>
                  <a:rect l="l" t="t" r="r" b="b"/>
                  <a:pathLst>
                    <a:path w="6904" h="2358" extrusionOk="0">
                      <a:moveTo>
                        <a:pt x="1176" y="1"/>
                      </a:moveTo>
                      <a:cubicBezTo>
                        <a:pt x="527" y="1"/>
                        <a:pt x="0" y="533"/>
                        <a:pt x="0" y="1176"/>
                      </a:cubicBezTo>
                      <a:cubicBezTo>
                        <a:pt x="0" y="1831"/>
                        <a:pt x="532" y="2357"/>
                        <a:pt x="1176" y="2357"/>
                      </a:cubicBezTo>
                      <a:lnTo>
                        <a:pt x="5722" y="2357"/>
                      </a:lnTo>
                      <a:cubicBezTo>
                        <a:pt x="6365" y="2357"/>
                        <a:pt x="6903" y="1831"/>
                        <a:pt x="6903" y="1176"/>
                      </a:cubicBezTo>
                      <a:cubicBezTo>
                        <a:pt x="6903" y="522"/>
                        <a:pt x="6365" y="1"/>
                        <a:pt x="5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0"/>
                <p:cNvSpPr/>
                <p:nvPr/>
              </p:nvSpPr>
              <p:spPr>
                <a:xfrm>
                  <a:off x="1926241" y="4168834"/>
                  <a:ext cx="164261" cy="241843"/>
                </a:xfrm>
                <a:custGeom>
                  <a:avLst/>
                  <a:gdLst/>
                  <a:ahLst/>
                  <a:cxnLst/>
                  <a:rect l="l" t="t" r="r" b="b"/>
                  <a:pathLst>
                    <a:path w="3034" h="4467" extrusionOk="0">
                      <a:moveTo>
                        <a:pt x="724" y="1"/>
                      </a:moveTo>
                      <a:cubicBezTo>
                        <a:pt x="718" y="1"/>
                        <a:pt x="711" y="1"/>
                        <a:pt x="704" y="3"/>
                      </a:cubicBezTo>
                      <a:cubicBezTo>
                        <a:pt x="649" y="20"/>
                        <a:pt x="638" y="58"/>
                        <a:pt x="632" y="108"/>
                      </a:cubicBezTo>
                      <a:cubicBezTo>
                        <a:pt x="433" y="1323"/>
                        <a:pt x="222" y="2542"/>
                        <a:pt x="22" y="3762"/>
                      </a:cubicBezTo>
                      <a:cubicBezTo>
                        <a:pt x="17" y="3818"/>
                        <a:pt x="11" y="3868"/>
                        <a:pt x="0" y="3923"/>
                      </a:cubicBezTo>
                      <a:cubicBezTo>
                        <a:pt x="0" y="3974"/>
                        <a:pt x="32" y="4005"/>
                        <a:pt x="77" y="4005"/>
                      </a:cubicBezTo>
                      <a:cubicBezTo>
                        <a:pt x="91" y="4005"/>
                        <a:pt x="106" y="4002"/>
                        <a:pt x="122" y="3995"/>
                      </a:cubicBezTo>
                      <a:cubicBezTo>
                        <a:pt x="139" y="3984"/>
                        <a:pt x="155" y="3978"/>
                        <a:pt x="167" y="3962"/>
                      </a:cubicBezTo>
                      <a:cubicBezTo>
                        <a:pt x="388" y="3801"/>
                        <a:pt x="610" y="3651"/>
                        <a:pt x="832" y="3491"/>
                      </a:cubicBezTo>
                      <a:cubicBezTo>
                        <a:pt x="909" y="3441"/>
                        <a:pt x="982" y="3396"/>
                        <a:pt x="1054" y="3341"/>
                      </a:cubicBezTo>
                      <a:lnTo>
                        <a:pt x="1054" y="3341"/>
                      </a:lnTo>
                      <a:cubicBezTo>
                        <a:pt x="1065" y="3369"/>
                        <a:pt x="1065" y="3380"/>
                        <a:pt x="1048" y="3396"/>
                      </a:cubicBezTo>
                      <a:cubicBezTo>
                        <a:pt x="1098" y="3596"/>
                        <a:pt x="1137" y="3790"/>
                        <a:pt x="1187" y="3990"/>
                      </a:cubicBezTo>
                      <a:cubicBezTo>
                        <a:pt x="1220" y="4117"/>
                        <a:pt x="1248" y="4239"/>
                        <a:pt x="1275" y="4367"/>
                      </a:cubicBezTo>
                      <a:cubicBezTo>
                        <a:pt x="1287" y="4378"/>
                        <a:pt x="1287" y="4394"/>
                        <a:pt x="1292" y="4405"/>
                      </a:cubicBezTo>
                      <a:cubicBezTo>
                        <a:pt x="1301" y="4444"/>
                        <a:pt x="1326" y="4466"/>
                        <a:pt x="1358" y="4466"/>
                      </a:cubicBezTo>
                      <a:cubicBezTo>
                        <a:pt x="1367" y="4466"/>
                        <a:pt x="1376" y="4464"/>
                        <a:pt x="1386" y="4461"/>
                      </a:cubicBezTo>
                      <a:cubicBezTo>
                        <a:pt x="1603" y="4400"/>
                        <a:pt x="1813" y="4339"/>
                        <a:pt x="2024" y="4267"/>
                      </a:cubicBezTo>
                      <a:lnTo>
                        <a:pt x="2035" y="4267"/>
                      </a:lnTo>
                      <a:cubicBezTo>
                        <a:pt x="2074" y="4256"/>
                        <a:pt x="2096" y="4217"/>
                        <a:pt x="2090" y="4178"/>
                      </a:cubicBezTo>
                      <a:cubicBezTo>
                        <a:pt x="2079" y="4156"/>
                        <a:pt x="2079" y="4145"/>
                        <a:pt x="2074" y="4123"/>
                      </a:cubicBezTo>
                      <a:cubicBezTo>
                        <a:pt x="2007" y="3795"/>
                        <a:pt x="1930" y="3479"/>
                        <a:pt x="1852" y="3152"/>
                      </a:cubicBezTo>
                      <a:cubicBezTo>
                        <a:pt x="1852" y="3136"/>
                        <a:pt x="1846" y="3119"/>
                        <a:pt x="1846" y="3097"/>
                      </a:cubicBezTo>
                      <a:lnTo>
                        <a:pt x="1902" y="3097"/>
                      </a:lnTo>
                      <a:cubicBezTo>
                        <a:pt x="2218" y="3102"/>
                        <a:pt x="2545" y="3119"/>
                        <a:pt x="2872" y="3125"/>
                      </a:cubicBezTo>
                      <a:lnTo>
                        <a:pt x="2939" y="3125"/>
                      </a:lnTo>
                      <a:cubicBezTo>
                        <a:pt x="2994" y="3108"/>
                        <a:pt x="3033" y="3047"/>
                        <a:pt x="3005" y="2991"/>
                      </a:cubicBezTo>
                      <a:cubicBezTo>
                        <a:pt x="2994" y="2980"/>
                        <a:pt x="2983" y="2964"/>
                        <a:pt x="2978" y="2953"/>
                      </a:cubicBezTo>
                      <a:cubicBezTo>
                        <a:pt x="2257" y="1988"/>
                        <a:pt x="1525" y="1018"/>
                        <a:pt x="804" y="53"/>
                      </a:cubicBezTo>
                      <a:cubicBezTo>
                        <a:pt x="781" y="25"/>
                        <a:pt x="757" y="1"/>
                        <a:pt x="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7" name="Google Shape;2917;p40"/>
              <p:cNvSpPr/>
              <p:nvPr/>
            </p:nvSpPr>
            <p:spPr>
              <a:xfrm>
                <a:off x="1304050" y="1658925"/>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40"/>
            <p:cNvGrpSpPr/>
            <p:nvPr/>
          </p:nvGrpSpPr>
          <p:grpSpPr>
            <a:xfrm rot="10800000">
              <a:off x="183755" y="1116451"/>
              <a:ext cx="1318079" cy="1237635"/>
              <a:chOff x="2738675" y="2538800"/>
              <a:chExt cx="454275" cy="426550"/>
            </a:xfrm>
          </p:grpSpPr>
          <p:sp>
            <p:nvSpPr>
              <p:cNvPr id="2919" name="Google Shape;2919;p4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1" name="Google Shape;2931;p40"/>
            <p:cNvGrpSpPr/>
            <p:nvPr/>
          </p:nvGrpSpPr>
          <p:grpSpPr>
            <a:xfrm>
              <a:off x="516260" y="3394240"/>
              <a:ext cx="653046" cy="611943"/>
              <a:chOff x="1281300" y="2251475"/>
              <a:chExt cx="280025" cy="262400"/>
            </a:xfrm>
          </p:grpSpPr>
          <p:sp>
            <p:nvSpPr>
              <p:cNvPr id="2932" name="Google Shape;2932;p4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7" name="Google Shape;2937;p40"/>
            <p:cNvGrpSpPr/>
            <p:nvPr/>
          </p:nvGrpSpPr>
          <p:grpSpPr>
            <a:xfrm>
              <a:off x="3627721" y="3498382"/>
              <a:ext cx="1177533" cy="1314501"/>
              <a:chOff x="3390175" y="4223650"/>
              <a:chExt cx="549325" cy="613250"/>
            </a:xfrm>
          </p:grpSpPr>
          <p:sp>
            <p:nvSpPr>
              <p:cNvPr id="2938" name="Google Shape;2938;p4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40"/>
            <p:cNvGrpSpPr/>
            <p:nvPr/>
          </p:nvGrpSpPr>
          <p:grpSpPr>
            <a:xfrm>
              <a:off x="3055548" y="539490"/>
              <a:ext cx="540488" cy="542237"/>
              <a:chOff x="1926550" y="3146625"/>
              <a:chExt cx="301225" cy="302200"/>
            </a:xfrm>
          </p:grpSpPr>
          <p:sp>
            <p:nvSpPr>
              <p:cNvPr id="2949" name="Google Shape;2949;p40"/>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0"/>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0"/>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0"/>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0"/>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0"/>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0"/>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0"/>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0"/>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0439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1"/>
        <p:cNvGrpSpPr/>
        <p:nvPr/>
      </p:nvGrpSpPr>
      <p:grpSpPr>
        <a:xfrm>
          <a:off x="0" y="0"/>
          <a:ext cx="0" cy="0"/>
          <a:chOff x="0" y="0"/>
          <a:chExt cx="0" cy="0"/>
        </a:xfrm>
      </p:grpSpPr>
      <p:sp>
        <p:nvSpPr>
          <p:cNvPr id="2962" name="Google Shape;2962;p41"/>
          <p:cNvSpPr txBox="1">
            <a:spLocks noGrp="1"/>
          </p:cNvSpPr>
          <p:nvPr>
            <p:ph type="subTitle" idx="1"/>
          </p:nvPr>
        </p:nvSpPr>
        <p:spPr>
          <a:xfrm>
            <a:off x="2154956" y="919698"/>
            <a:ext cx="4819800" cy="1445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200" b="0" i="0" dirty="0">
                <a:solidFill>
                  <a:srgbClr val="ECECF1"/>
                </a:solidFill>
                <a:effectLst/>
                <a:latin typeface="Bai Jamjuree" panose="020B0604020202020204" charset="-34"/>
                <a:cs typeface="Bai Jamjuree" panose="020B0604020202020204" charset="-34"/>
              </a:rPr>
              <a:t>Support Vector Machines (SVM) play a significant role in a loan repayment prediction project as they are a powerful supervised learning algorithm suitable for both classification and regression tasks.</a:t>
            </a:r>
          </a:p>
          <a:p>
            <a:pPr marL="0" lvl="0" indent="0" algn="l" rtl="0">
              <a:spcBef>
                <a:spcPts val="0"/>
              </a:spcBef>
              <a:spcAft>
                <a:spcPts val="0"/>
              </a:spcAft>
            </a:pPr>
            <a:endParaRPr lang="en-US" sz="1200" b="0" i="0" dirty="0">
              <a:solidFill>
                <a:srgbClr val="ECECF1"/>
              </a:solidFill>
              <a:effectLst/>
              <a:latin typeface="Bai Jamjuree" panose="020B0604020202020204" charset="-34"/>
              <a:cs typeface="Bai Jamjuree" panose="020B0604020202020204" charset="-34"/>
            </a:endParaRPr>
          </a:p>
          <a:p>
            <a:pPr marL="285750" indent="-285750" algn="l">
              <a:buFont typeface="Arial" panose="020B0604020202020204" pitchFamily="34" charset="0"/>
              <a:buChar char="•"/>
            </a:pPr>
            <a:r>
              <a:rPr lang="en-US" sz="1200" b="0" i="0" dirty="0">
                <a:solidFill>
                  <a:srgbClr val="ECECF1"/>
                </a:solidFill>
                <a:effectLst/>
                <a:latin typeface="Bai Jamjuree" panose="020B0604020202020204" charset="-34"/>
                <a:cs typeface="Bai Jamjuree" panose="020B0604020202020204" charset="-34"/>
              </a:rPr>
              <a:t>SVM is often employed for binary classification tasks, making it suitable for predicting whether a borrower is likely to repay a loan (positive class) or default (negative class).</a:t>
            </a:r>
            <a:endParaRPr lang="en-US" sz="1200" dirty="0">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endParaRPr lang="en-US" sz="1200" b="0" i="0" dirty="0">
              <a:solidFill>
                <a:srgbClr val="ECECF1"/>
              </a:solidFill>
              <a:effectLst/>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endParaRPr lang="en-US" sz="1200" b="0" i="0" dirty="0">
              <a:solidFill>
                <a:srgbClr val="ECECF1"/>
              </a:solidFill>
              <a:effectLst/>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sz="1200" b="0" i="0" dirty="0">
                <a:solidFill>
                  <a:srgbClr val="ECECF1"/>
                </a:solidFill>
                <a:effectLst/>
                <a:latin typeface="Bai Jamjuree" panose="020B0604020202020204" charset="-34"/>
                <a:cs typeface="Bai Jamjuree" panose="020B0604020202020204" charset="-34"/>
              </a:rPr>
              <a:t>In the context of loan repayment prediction using SVM, the algorithm helps in determining the decision boundary that best separates the classes of borrowers who are likely to repay their loans from those who may default.</a:t>
            </a:r>
          </a:p>
          <a:p>
            <a:pPr marL="285750" lvl="0" indent="-285750" algn="l" rtl="0">
              <a:spcBef>
                <a:spcPts val="0"/>
              </a:spcBef>
              <a:spcAft>
                <a:spcPts val="0"/>
              </a:spcAft>
              <a:buFont typeface="Arial" panose="020B0604020202020204" pitchFamily="34" charset="0"/>
              <a:buChar char="•"/>
            </a:pPr>
            <a:endParaRPr lang="en-US" sz="1200" dirty="0">
              <a:solidFill>
                <a:srgbClr val="ECECF1"/>
              </a:solidFill>
              <a:latin typeface="Bai Jamjuree" panose="020B0604020202020204" charset="-34"/>
              <a:cs typeface="Bai Jamjuree" panose="020B0604020202020204" charset="-34"/>
            </a:endParaRPr>
          </a:p>
        </p:txBody>
      </p:sp>
    </p:spTree>
    <p:extLst>
      <p:ext uri="{BB962C8B-B14F-4D97-AF65-F5344CB8AC3E}">
        <p14:creationId xmlns:p14="http://schemas.microsoft.com/office/powerpoint/2010/main" val="127479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7"/>
        <p:cNvGrpSpPr/>
        <p:nvPr/>
      </p:nvGrpSpPr>
      <p:grpSpPr>
        <a:xfrm>
          <a:off x="0" y="0"/>
          <a:ext cx="0" cy="0"/>
          <a:chOff x="0" y="0"/>
          <a:chExt cx="0" cy="0"/>
        </a:xfrm>
      </p:grpSpPr>
      <p:sp>
        <p:nvSpPr>
          <p:cNvPr id="2888" name="Google Shape;2888;p40"/>
          <p:cNvSpPr txBox="1">
            <a:spLocks noGrp="1"/>
          </p:cNvSpPr>
          <p:nvPr>
            <p:ph type="title"/>
          </p:nvPr>
        </p:nvSpPr>
        <p:spPr>
          <a:xfrm>
            <a:off x="4984000" y="2761716"/>
            <a:ext cx="3447000" cy="151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sz="3600" dirty="0"/>
              <a:t>RANDOM FOREST</a:t>
            </a:r>
            <a:endParaRPr sz="3600" dirty="0"/>
          </a:p>
        </p:txBody>
      </p:sp>
      <p:sp>
        <p:nvSpPr>
          <p:cNvPr id="2889" name="Google Shape;2889;p40"/>
          <p:cNvSpPr txBox="1">
            <a:spLocks noGrp="1"/>
          </p:cNvSpPr>
          <p:nvPr>
            <p:ph type="title" idx="2"/>
          </p:nvPr>
        </p:nvSpPr>
        <p:spPr>
          <a:xfrm>
            <a:off x="6841375" y="1206150"/>
            <a:ext cx="1589400" cy="12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dirty="0"/>
              <a:t>04</a:t>
            </a:r>
            <a:endParaRPr dirty="0"/>
          </a:p>
        </p:txBody>
      </p:sp>
      <p:grpSp>
        <p:nvGrpSpPr>
          <p:cNvPr id="2890" name="Google Shape;2890;p40"/>
          <p:cNvGrpSpPr/>
          <p:nvPr/>
        </p:nvGrpSpPr>
        <p:grpSpPr>
          <a:xfrm>
            <a:off x="183755" y="539490"/>
            <a:ext cx="4621499" cy="4273394"/>
            <a:chOff x="183755" y="539490"/>
            <a:chExt cx="4621499" cy="4273394"/>
          </a:xfrm>
        </p:grpSpPr>
        <p:sp>
          <p:nvSpPr>
            <p:cNvPr id="2891" name="Google Shape;2891;p40"/>
            <p:cNvSpPr/>
            <p:nvPr/>
          </p:nvSpPr>
          <p:spPr>
            <a:xfrm>
              <a:off x="2026013" y="776973"/>
              <a:ext cx="2433805" cy="2433805"/>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2" name="Google Shape;2892;p40"/>
            <p:cNvGrpSpPr/>
            <p:nvPr/>
          </p:nvGrpSpPr>
          <p:grpSpPr>
            <a:xfrm>
              <a:off x="1304050" y="1658925"/>
              <a:ext cx="2144917" cy="2124696"/>
              <a:chOff x="1304050" y="1658925"/>
              <a:chExt cx="2144917" cy="2124696"/>
            </a:xfrm>
          </p:grpSpPr>
          <p:grpSp>
            <p:nvGrpSpPr>
              <p:cNvPr id="2893" name="Google Shape;2893;p40"/>
              <p:cNvGrpSpPr/>
              <p:nvPr/>
            </p:nvGrpSpPr>
            <p:grpSpPr>
              <a:xfrm>
                <a:off x="1410975" y="1745900"/>
                <a:ext cx="2037992" cy="2037721"/>
                <a:chOff x="713225" y="2566350"/>
                <a:chExt cx="2037992" cy="2037721"/>
              </a:xfrm>
            </p:grpSpPr>
            <p:sp>
              <p:nvSpPr>
                <p:cNvPr id="2894" name="Google Shape;2894;p40"/>
                <p:cNvSpPr/>
                <p:nvPr/>
              </p:nvSpPr>
              <p:spPr>
                <a:xfrm>
                  <a:off x="713225" y="2566350"/>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0"/>
                <p:cNvSpPr/>
                <p:nvPr/>
              </p:nvSpPr>
              <p:spPr>
                <a:xfrm>
                  <a:off x="954572" y="2945803"/>
                  <a:ext cx="503448" cy="503719"/>
                </a:xfrm>
                <a:custGeom>
                  <a:avLst/>
                  <a:gdLst/>
                  <a:ahLst/>
                  <a:cxnLst/>
                  <a:rect l="l" t="t" r="r" b="b"/>
                  <a:pathLst>
                    <a:path w="9299" h="9304" extrusionOk="0">
                      <a:moveTo>
                        <a:pt x="1" y="0"/>
                      </a:moveTo>
                      <a:lnTo>
                        <a:pt x="1" y="9304"/>
                      </a:lnTo>
                      <a:lnTo>
                        <a:pt x="9299" y="9304"/>
                      </a:lnTo>
                      <a:lnTo>
                        <a:pt x="9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0"/>
                <p:cNvSpPr/>
                <p:nvPr/>
              </p:nvSpPr>
              <p:spPr>
                <a:xfrm>
                  <a:off x="916134" y="2904929"/>
                  <a:ext cx="92255" cy="9193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0"/>
                <p:cNvSpPr/>
                <p:nvPr/>
              </p:nvSpPr>
              <p:spPr>
                <a:xfrm>
                  <a:off x="1404242" y="2904929"/>
                  <a:ext cx="92200" cy="9193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0"/>
                <p:cNvSpPr/>
                <p:nvPr/>
              </p:nvSpPr>
              <p:spPr>
                <a:xfrm>
                  <a:off x="916134" y="3398126"/>
                  <a:ext cx="92255" cy="9193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0"/>
                <p:cNvSpPr/>
                <p:nvPr/>
              </p:nvSpPr>
              <p:spPr>
                <a:xfrm>
                  <a:off x="1404242" y="3398126"/>
                  <a:ext cx="92200" cy="9193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0"/>
                <p:cNvSpPr/>
                <p:nvPr/>
              </p:nvSpPr>
              <p:spPr>
                <a:xfrm>
                  <a:off x="1073730" y="3199115"/>
                  <a:ext cx="264799" cy="132426"/>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0"/>
                <p:cNvSpPr/>
                <p:nvPr/>
              </p:nvSpPr>
              <p:spPr>
                <a:xfrm>
                  <a:off x="1141294" y="3063337"/>
                  <a:ext cx="130315" cy="114939"/>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0"/>
                <p:cNvSpPr/>
                <p:nvPr/>
              </p:nvSpPr>
              <p:spPr>
                <a:xfrm>
                  <a:off x="1679480" y="3333918"/>
                  <a:ext cx="430792" cy="92200"/>
                </a:xfrm>
                <a:custGeom>
                  <a:avLst/>
                  <a:gdLst/>
                  <a:ahLst/>
                  <a:cxnLst/>
                  <a:rect l="l" t="t" r="r" b="b"/>
                  <a:pathLst>
                    <a:path w="7957" h="1703" extrusionOk="0">
                      <a:moveTo>
                        <a:pt x="1" y="0"/>
                      </a:moveTo>
                      <a:lnTo>
                        <a:pt x="1" y="1702"/>
                      </a:lnTo>
                      <a:lnTo>
                        <a:pt x="7957" y="1702"/>
                      </a:lnTo>
                      <a:lnTo>
                        <a:pt x="7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0"/>
                <p:cNvSpPr/>
                <p:nvPr/>
              </p:nvSpPr>
              <p:spPr>
                <a:xfrm>
                  <a:off x="1679480" y="3151690"/>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0"/>
                <p:cNvSpPr/>
                <p:nvPr/>
              </p:nvSpPr>
              <p:spPr>
                <a:xfrm>
                  <a:off x="1679480" y="2969786"/>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0"/>
                <p:cNvSpPr/>
                <p:nvPr/>
              </p:nvSpPr>
              <p:spPr>
                <a:xfrm>
                  <a:off x="1683974" y="3573154"/>
                  <a:ext cx="545785" cy="23443"/>
                </a:xfrm>
                <a:custGeom>
                  <a:avLst/>
                  <a:gdLst/>
                  <a:ahLst/>
                  <a:cxnLst/>
                  <a:rect l="l" t="t" r="r" b="b"/>
                  <a:pathLst>
                    <a:path w="10081" h="433" extrusionOk="0">
                      <a:moveTo>
                        <a:pt x="1" y="0"/>
                      </a:moveTo>
                      <a:lnTo>
                        <a:pt x="1" y="433"/>
                      </a:lnTo>
                      <a:lnTo>
                        <a:pt x="10081" y="433"/>
                      </a:lnTo>
                      <a:lnTo>
                        <a:pt x="10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0"/>
                <p:cNvSpPr/>
                <p:nvPr/>
              </p:nvSpPr>
              <p:spPr>
                <a:xfrm>
                  <a:off x="1683974" y="3694694"/>
                  <a:ext cx="840848" cy="23497"/>
                </a:xfrm>
                <a:custGeom>
                  <a:avLst/>
                  <a:gdLst/>
                  <a:ahLst/>
                  <a:cxnLst/>
                  <a:rect l="l" t="t" r="r" b="b"/>
                  <a:pathLst>
                    <a:path w="15531" h="434" extrusionOk="0">
                      <a:moveTo>
                        <a:pt x="1" y="1"/>
                      </a:moveTo>
                      <a:lnTo>
                        <a:pt x="1" y="433"/>
                      </a:lnTo>
                      <a:lnTo>
                        <a:pt x="15531" y="433"/>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0"/>
                <p:cNvSpPr/>
                <p:nvPr/>
              </p:nvSpPr>
              <p:spPr>
                <a:xfrm>
                  <a:off x="1683974" y="3809358"/>
                  <a:ext cx="840848" cy="23172"/>
                </a:xfrm>
                <a:custGeom>
                  <a:avLst/>
                  <a:gdLst/>
                  <a:ahLst/>
                  <a:cxnLst/>
                  <a:rect l="l" t="t" r="r" b="b"/>
                  <a:pathLst>
                    <a:path w="15531" h="428" extrusionOk="0">
                      <a:moveTo>
                        <a:pt x="1" y="1"/>
                      </a:moveTo>
                      <a:lnTo>
                        <a:pt x="1" y="428"/>
                      </a:lnTo>
                      <a:lnTo>
                        <a:pt x="15531" y="428"/>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8" name="Google Shape;2908;p40"/>
                <p:cNvGrpSpPr/>
                <p:nvPr/>
              </p:nvGrpSpPr>
              <p:grpSpPr>
                <a:xfrm>
                  <a:off x="904617" y="3609018"/>
                  <a:ext cx="588394" cy="824985"/>
                  <a:chOff x="5604100" y="2322150"/>
                  <a:chExt cx="271700" cy="380950"/>
                </a:xfrm>
              </p:grpSpPr>
              <p:sp>
                <p:nvSpPr>
                  <p:cNvPr id="2909" name="Google Shape;2909;p40"/>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0"/>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0"/>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2" name="Google Shape;2912;p40"/>
                <p:cNvSpPr/>
                <p:nvPr/>
              </p:nvSpPr>
              <p:spPr>
                <a:xfrm>
                  <a:off x="897240" y="2665422"/>
                  <a:ext cx="113802" cy="114398"/>
                </a:xfrm>
                <a:custGeom>
                  <a:avLst/>
                  <a:gdLst/>
                  <a:ahLst/>
                  <a:cxnLst/>
                  <a:rect l="l" t="t" r="r" b="b"/>
                  <a:pathLst>
                    <a:path w="2102" h="2113" extrusionOk="0">
                      <a:moveTo>
                        <a:pt x="1054" y="438"/>
                      </a:moveTo>
                      <a:cubicBezTo>
                        <a:pt x="1392" y="438"/>
                        <a:pt x="1669" y="716"/>
                        <a:pt x="1669" y="1059"/>
                      </a:cubicBezTo>
                      <a:cubicBezTo>
                        <a:pt x="1669" y="1398"/>
                        <a:pt x="1392" y="1675"/>
                        <a:pt x="1054" y="1675"/>
                      </a:cubicBezTo>
                      <a:cubicBezTo>
                        <a:pt x="710" y="1675"/>
                        <a:pt x="433" y="1398"/>
                        <a:pt x="433" y="1059"/>
                      </a:cubicBezTo>
                      <a:cubicBezTo>
                        <a:pt x="433" y="716"/>
                        <a:pt x="710" y="438"/>
                        <a:pt x="1054" y="438"/>
                      </a:cubicBezTo>
                      <a:close/>
                      <a:moveTo>
                        <a:pt x="1054" y="0"/>
                      </a:moveTo>
                      <a:cubicBezTo>
                        <a:pt x="472" y="0"/>
                        <a:pt x="1" y="472"/>
                        <a:pt x="1" y="1059"/>
                      </a:cubicBezTo>
                      <a:cubicBezTo>
                        <a:pt x="1" y="1642"/>
                        <a:pt x="472" y="2113"/>
                        <a:pt x="1054" y="2113"/>
                      </a:cubicBezTo>
                      <a:cubicBezTo>
                        <a:pt x="1625" y="2113"/>
                        <a:pt x="2096" y="1642"/>
                        <a:pt x="2102" y="1059"/>
                      </a:cubicBezTo>
                      <a:cubicBezTo>
                        <a:pt x="2102" y="472"/>
                        <a:pt x="163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0"/>
                <p:cNvSpPr/>
                <p:nvPr/>
              </p:nvSpPr>
              <p:spPr>
                <a:xfrm>
                  <a:off x="1016398" y="2665422"/>
                  <a:ext cx="114127" cy="114398"/>
                </a:xfrm>
                <a:custGeom>
                  <a:avLst/>
                  <a:gdLst/>
                  <a:ahLst/>
                  <a:cxnLst/>
                  <a:rect l="l" t="t" r="r" b="b"/>
                  <a:pathLst>
                    <a:path w="2108" h="2113" extrusionOk="0">
                      <a:moveTo>
                        <a:pt x="1054" y="438"/>
                      </a:moveTo>
                      <a:cubicBezTo>
                        <a:pt x="1392" y="438"/>
                        <a:pt x="1670" y="716"/>
                        <a:pt x="1670" y="1059"/>
                      </a:cubicBezTo>
                      <a:cubicBezTo>
                        <a:pt x="1670" y="1398"/>
                        <a:pt x="1392" y="1675"/>
                        <a:pt x="1054" y="1675"/>
                      </a:cubicBezTo>
                      <a:cubicBezTo>
                        <a:pt x="716" y="1675"/>
                        <a:pt x="439" y="1398"/>
                        <a:pt x="439" y="1059"/>
                      </a:cubicBezTo>
                      <a:cubicBezTo>
                        <a:pt x="439" y="716"/>
                        <a:pt x="716" y="438"/>
                        <a:pt x="1054" y="438"/>
                      </a:cubicBezTo>
                      <a:close/>
                      <a:moveTo>
                        <a:pt x="1054" y="0"/>
                      </a:moveTo>
                      <a:cubicBezTo>
                        <a:pt x="472" y="0"/>
                        <a:pt x="1" y="472"/>
                        <a:pt x="1" y="1059"/>
                      </a:cubicBezTo>
                      <a:cubicBezTo>
                        <a:pt x="1" y="1642"/>
                        <a:pt x="472" y="2113"/>
                        <a:pt x="1054" y="2113"/>
                      </a:cubicBezTo>
                      <a:cubicBezTo>
                        <a:pt x="1636" y="2113"/>
                        <a:pt x="2108" y="1642"/>
                        <a:pt x="2108" y="1059"/>
                      </a:cubicBezTo>
                      <a:cubicBezTo>
                        <a:pt x="2108" y="472"/>
                        <a:pt x="1636"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0"/>
                <p:cNvSpPr/>
                <p:nvPr/>
              </p:nvSpPr>
              <p:spPr>
                <a:xfrm>
                  <a:off x="1136205" y="2665422"/>
                  <a:ext cx="114073" cy="114398"/>
                </a:xfrm>
                <a:custGeom>
                  <a:avLst/>
                  <a:gdLst/>
                  <a:ahLst/>
                  <a:cxnLst/>
                  <a:rect l="l" t="t" r="r" b="b"/>
                  <a:pathLst>
                    <a:path w="2107" h="2113" extrusionOk="0">
                      <a:moveTo>
                        <a:pt x="1053" y="438"/>
                      </a:moveTo>
                      <a:cubicBezTo>
                        <a:pt x="1392" y="438"/>
                        <a:pt x="1669" y="716"/>
                        <a:pt x="1669" y="1059"/>
                      </a:cubicBezTo>
                      <a:cubicBezTo>
                        <a:pt x="1669" y="1398"/>
                        <a:pt x="1392" y="1675"/>
                        <a:pt x="1053" y="1675"/>
                      </a:cubicBezTo>
                      <a:cubicBezTo>
                        <a:pt x="715" y="1675"/>
                        <a:pt x="438" y="1398"/>
                        <a:pt x="438" y="1059"/>
                      </a:cubicBezTo>
                      <a:cubicBezTo>
                        <a:pt x="438" y="716"/>
                        <a:pt x="715" y="438"/>
                        <a:pt x="1053" y="438"/>
                      </a:cubicBezTo>
                      <a:close/>
                      <a:moveTo>
                        <a:pt x="1053" y="0"/>
                      </a:moveTo>
                      <a:cubicBezTo>
                        <a:pt x="471" y="0"/>
                        <a:pt x="0" y="472"/>
                        <a:pt x="0" y="1059"/>
                      </a:cubicBezTo>
                      <a:cubicBezTo>
                        <a:pt x="0" y="1642"/>
                        <a:pt x="471" y="2113"/>
                        <a:pt x="1053" y="2113"/>
                      </a:cubicBezTo>
                      <a:cubicBezTo>
                        <a:pt x="1630" y="2113"/>
                        <a:pt x="2101" y="1642"/>
                        <a:pt x="2107" y="1059"/>
                      </a:cubicBezTo>
                      <a:cubicBezTo>
                        <a:pt x="2107" y="472"/>
                        <a:pt x="1636" y="0"/>
                        <a:pt x="1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0"/>
                <p:cNvSpPr/>
                <p:nvPr/>
              </p:nvSpPr>
              <p:spPr>
                <a:xfrm>
                  <a:off x="1683703" y="3948926"/>
                  <a:ext cx="373783" cy="127662"/>
                </a:xfrm>
                <a:custGeom>
                  <a:avLst/>
                  <a:gdLst/>
                  <a:ahLst/>
                  <a:cxnLst/>
                  <a:rect l="l" t="t" r="r" b="b"/>
                  <a:pathLst>
                    <a:path w="6904" h="2358" extrusionOk="0">
                      <a:moveTo>
                        <a:pt x="1176" y="1"/>
                      </a:moveTo>
                      <a:cubicBezTo>
                        <a:pt x="527" y="1"/>
                        <a:pt x="0" y="533"/>
                        <a:pt x="0" y="1176"/>
                      </a:cubicBezTo>
                      <a:cubicBezTo>
                        <a:pt x="0" y="1831"/>
                        <a:pt x="532" y="2357"/>
                        <a:pt x="1176" y="2357"/>
                      </a:cubicBezTo>
                      <a:lnTo>
                        <a:pt x="5722" y="2357"/>
                      </a:lnTo>
                      <a:cubicBezTo>
                        <a:pt x="6365" y="2357"/>
                        <a:pt x="6903" y="1831"/>
                        <a:pt x="6903" y="1176"/>
                      </a:cubicBezTo>
                      <a:cubicBezTo>
                        <a:pt x="6903" y="522"/>
                        <a:pt x="6365" y="1"/>
                        <a:pt x="5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0"/>
                <p:cNvSpPr/>
                <p:nvPr/>
              </p:nvSpPr>
              <p:spPr>
                <a:xfrm>
                  <a:off x="1926241" y="4168834"/>
                  <a:ext cx="164261" cy="241843"/>
                </a:xfrm>
                <a:custGeom>
                  <a:avLst/>
                  <a:gdLst/>
                  <a:ahLst/>
                  <a:cxnLst/>
                  <a:rect l="l" t="t" r="r" b="b"/>
                  <a:pathLst>
                    <a:path w="3034" h="4467" extrusionOk="0">
                      <a:moveTo>
                        <a:pt x="724" y="1"/>
                      </a:moveTo>
                      <a:cubicBezTo>
                        <a:pt x="718" y="1"/>
                        <a:pt x="711" y="1"/>
                        <a:pt x="704" y="3"/>
                      </a:cubicBezTo>
                      <a:cubicBezTo>
                        <a:pt x="649" y="20"/>
                        <a:pt x="638" y="58"/>
                        <a:pt x="632" y="108"/>
                      </a:cubicBezTo>
                      <a:cubicBezTo>
                        <a:pt x="433" y="1323"/>
                        <a:pt x="222" y="2542"/>
                        <a:pt x="22" y="3762"/>
                      </a:cubicBezTo>
                      <a:cubicBezTo>
                        <a:pt x="17" y="3818"/>
                        <a:pt x="11" y="3868"/>
                        <a:pt x="0" y="3923"/>
                      </a:cubicBezTo>
                      <a:cubicBezTo>
                        <a:pt x="0" y="3974"/>
                        <a:pt x="32" y="4005"/>
                        <a:pt x="77" y="4005"/>
                      </a:cubicBezTo>
                      <a:cubicBezTo>
                        <a:pt x="91" y="4005"/>
                        <a:pt x="106" y="4002"/>
                        <a:pt x="122" y="3995"/>
                      </a:cubicBezTo>
                      <a:cubicBezTo>
                        <a:pt x="139" y="3984"/>
                        <a:pt x="155" y="3978"/>
                        <a:pt x="167" y="3962"/>
                      </a:cubicBezTo>
                      <a:cubicBezTo>
                        <a:pt x="388" y="3801"/>
                        <a:pt x="610" y="3651"/>
                        <a:pt x="832" y="3491"/>
                      </a:cubicBezTo>
                      <a:cubicBezTo>
                        <a:pt x="909" y="3441"/>
                        <a:pt x="982" y="3396"/>
                        <a:pt x="1054" y="3341"/>
                      </a:cubicBezTo>
                      <a:lnTo>
                        <a:pt x="1054" y="3341"/>
                      </a:lnTo>
                      <a:cubicBezTo>
                        <a:pt x="1065" y="3369"/>
                        <a:pt x="1065" y="3380"/>
                        <a:pt x="1048" y="3396"/>
                      </a:cubicBezTo>
                      <a:cubicBezTo>
                        <a:pt x="1098" y="3596"/>
                        <a:pt x="1137" y="3790"/>
                        <a:pt x="1187" y="3990"/>
                      </a:cubicBezTo>
                      <a:cubicBezTo>
                        <a:pt x="1220" y="4117"/>
                        <a:pt x="1248" y="4239"/>
                        <a:pt x="1275" y="4367"/>
                      </a:cubicBezTo>
                      <a:cubicBezTo>
                        <a:pt x="1287" y="4378"/>
                        <a:pt x="1287" y="4394"/>
                        <a:pt x="1292" y="4405"/>
                      </a:cubicBezTo>
                      <a:cubicBezTo>
                        <a:pt x="1301" y="4444"/>
                        <a:pt x="1326" y="4466"/>
                        <a:pt x="1358" y="4466"/>
                      </a:cubicBezTo>
                      <a:cubicBezTo>
                        <a:pt x="1367" y="4466"/>
                        <a:pt x="1376" y="4464"/>
                        <a:pt x="1386" y="4461"/>
                      </a:cubicBezTo>
                      <a:cubicBezTo>
                        <a:pt x="1603" y="4400"/>
                        <a:pt x="1813" y="4339"/>
                        <a:pt x="2024" y="4267"/>
                      </a:cubicBezTo>
                      <a:lnTo>
                        <a:pt x="2035" y="4267"/>
                      </a:lnTo>
                      <a:cubicBezTo>
                        <a:pt x="2074" y="4256"/>
                        <a:pt x="2096" y="4217"/>
                        <a:pt x="2090" y="4178"/>
                      </a:cubicBezTo>
                      <a:cubicBezTo>
                        <a:pt x="2079" y="4156"/>
                        <a:pt x="2079" y="4145"/>
                        <a:pt x="2074" y="4123"/>
                      </a:cubicBezTo>
                      <a:cubicBezTo>
                        <a:pt x="2007" y="3795"/>
                        <a:pt x="1930" y="3479"/>
                        <a:pt x="1852" y="3152"/>
                      </a:cubicBezTo>
                      <a:cubicBezTo>
                        <a:pt x="1852" y="3136"/>
                        <a:pt x="1846" y="3119"/>
                        <a:pt x="1846" y="3097"/>
                      </a:cubicBezTo>
                      <a:lnTo>
                        <a:pt x="1902" y="3097"/>
                      </a:lnTo>
                      <a:cubicBezTo>
                        <a:pt x="2218" y="3102"/>
                        <a:pt x="2545" y="3119"/>
                        <a:pt x="2872" y="3125"/>
                      </a:cubicBezTo>
                      <a:lnTo>
                        <a:pt x="2939" y="3125"/>
                      </a:lnTo>
                      <a:cubicBezTo>
                        <a:pt x="2994" y="3108"/>
                        <a:pt x="3033" y="3047"/>
                        <a:pt x="3005" y="2991"/>
                      </a:cubicBezTo>
                      <a:cubicBezTo>
                        <a:pt x="2994" y="2980"/>
                        <a:pt x="2983" y="2964"/>
                        <a:pt x="2978" y="2953"/>
                      </a:cubicBezTo>
                      <a:cubicBezTo>
                        <a:pt x="2257" y="1988"/>
                        <a:pt x="1525" y="1018"/>
                        <a:pt x="804" y="53"/>
                      </a:cubicBezTo>
                      <a:cubicBezTo>
                        <a:pt x="781" y="25"/>
                        <a:pt x="757" y="1"/>
                        <a:pt x="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7" name="Google Shape;2917;p40"/>
              <p:cNvSpPr/>
              <p:nvPr/>
            </p:nvSpPr>
            <p:spPr>
              <a:xfrm>
                <a:off x="1304050" y="1658925"/>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40"/>
            <p:cNvGrpSpPr/>
            <p:nvPr/>
          </p:nvGrpSpPr>
          <p:grpSpPr>
            <a:xfrm rot="10800000">
              <a:off x="183755" y="1116451"/>
              <a:ext cx="1318079" cy="1237635"/>
              <a:chOff x="2738675" y="2538800"/>
              <a:chExt cx="454275" cy="426550"/>
            </a:xfrm>
          </p:grpSpPr>
          <p:sp>
            <p:nvSpPr>
              <p:cNvPr id="2919" name="Google Shape;2919;p4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1" name="Google Shape;2931;p40"/>
            <p:cNvGrpSpPr/>
            <p:nvPr/>
          </p:nvGrpSpPr>
          <p:grpSpPr>
            <a:xfrm>
              <a:off x="516260" y="3394240"/>
              <a:ext cx="653046" cy="611943"/>
              <a:chOff x="1281300" y="2251475"/>
              <a:chExt cx="280025" cy="262400"/>
            </a:xfrm>
          </p:grpSpPr>
          <p:sp>
            <p:nvSpPr>
              <p:cNvPr id="2932" name="Google Shape;2932;p4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7" name="Google Shape;2937;p40"/>
            <p:cNvGrpSpPr/>
            <p:nvPr/>
          </p:nvGrpSpPr>
          <p:grpSpPr>
            <a:xfrm>
              <a:off x="3627721" y="3498382"/>
              <a:ext cx="1177533" cy="1314501"/>
              <a:chOff x="3390175" y="4223650"/>
              <a:chExt cx="549325" cy="613250"/>
            </a:xfrm>
          </p:grpSpPr>
          <p:sp>
            <p:nvSpPr>
              <p:cNvPr id="2938" name="Google Shape;2938;p4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40"/>
            <p:cNvGrpSpPr/>
            <p:nvPr/>
          </p:nvGrpSpPr>
          <p:grpSpPr>
            <a:xfrm>
              <a:off x="3055548" y="539490"/>
              <a:ext cx="540488" cy="542237"/>
              <a:chOff x="1926550" y="3146625"/>
              <a:chExt cx="301225" cy="302200"/>
            </a:xfrm>
          </p:grpSpPr>
          <p:sp>
            <p:nvSpPr>
              <p:cNvPr id="2949" name="Google Shape;2949;p40"/>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0"/>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0"/>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0"/>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0"/>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0"/>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0"/>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0"/>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0"/>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796919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8" name="Google Shape;2962;p41">
            <a:extLst>
              <a:ext uri="{FF2B5EF4-FFF2-40B4-BE49-F238E27FC236}">
                <a16:creationId xmlns:a16="http://schemas.microsoft.com/office/drawing/2014/main" id="{FE41DBAA-E7FE-31A0-5D0D-EDC1604AFD3F}"/>
              </a:ext>
            </a:extLst>
          </p:cNvPr>
          <p:cNvSpPr txBox="1">
            <a:spLocks noGrp="1"/>
          </p:cNvSpPr>
          <p:nvPr>
            <p:ph type="subTitle" idx="1"/>
          </p:nvPr>
        </p:nvSpPr>
        <p:spPr>
          <a:xfrm>
            <a:off x="2154956" y="805406"/>
            <a:ext cx="4819800" cy="1445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Random Forest is a versatile and powerful ensemble learning algorithm that can be highly beneficial in a loan repayment prediction project.</a:t>
            </a:r>
          </a:p>
          <a:p>
            <a:pPr marL="285750" lvl="0" indent="-285750" algn="l" rtl="0">
              <a:spcBef>
                <a:spcPts val="0"/>
              </a:spcBef>
              <a:spcAft>
                <a:spcPts val="0"/>
              </a:spcAft>
              <a:buFont typeface="Arial" panose="020B0604020202020204" pitchFamily="34" charset="0"/>
              <a:buChar char="•"/>
            </a:pPr>
            <a:endParaRPr lang="en-US" dirty="0">
              <a:solidFill>
                <a:srgbClr val="ECECF1"/>
              </a:solidFill>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Random Forest is an ensemble of decision trees. It builds multiple decision trees during training and merges them together to get a more accurate and stable prediction.</a:t>
            </a:r>
          </a:p>
          <a:p>
            <a:pPr marL="285750" lvl="0" indent="-285750" algn="l" rtl="0">
              <a:spcBef>
                <a:spcPts val="0"/>
              </a:spcBef>
              <a:spcAft>
                <a:spcPts val="0"/>
              </a:spcAft>
              <a:buFont typeface="Arial" panose="020B0604020202020204" pitchFamily="34" charset="0"/>
              <a:buChar char="•"/>
            </a:pPr>
            <a:endParaRPr lang="en-US" b="0" i="0" dirty="0">
              <a:solidFill>
                <a:srgbClr val="ECECF1"/>
              </a:solidFill>
              <a:effectLst/>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Random Forest is inherently parallelizable, allowing for efficient training on large datasets.</a:t>
            </a:r>
          </a:p>
          <a:p>
            <a:pPr marL="285750" lvl="0" indent="-285750" algn="l" rtl="0">
              <a:spcBef>
                <a:spcPts val="0"/>
              </a:spcBef>
              <a:spcAft>
                <a:spcPts val="0"/>
              </a:spcAft>
              <a:buFont typeface="Arial" panose="020B0604020202020204" pitchFamily="34" charset="0"/>
              <a:buChar char="•"/>
            </a:pPr>
            <a:endParaRPr lang="en-US" b="0" i="0" dirty="0">
              <a:solidFill>
                <a:srgbClr val="ECECF1"/>
              </a:solidFill>
              <a:effectLst/>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Random Forest can effectively handle missing values in the dataset. This is useful when dealing with incomplete borrower information, as it reduces the need for extensive imputation or data preprocessing.</a:t>
            </a:r>
          </a:p>
          <a:p>
            <a:pPr marL="285750" lvl="0" indent="-285750" algn="l" rtl="0">
              <a:spcBef>
                <a:spcPts val="0"/>
              </a:spcBef>
              <a:spcAft>
                <a:spcPts val="0"/>
              </a:spcAft>
              <a:buFont typeface="Arial" panose="020B0604020202020204" pitchFamily="34" charset="0"/>
              <a:buChar char="•"/>
            </a:pPr>
            <a:endParaRPr lang="en-US" dirty="0">
              <a:solidFill>
                <a:srgbClr val="ECECF1"/>
              </a:solidFill>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Random Forest provides a measure of feature importance, indicating the contribution of each feature in making predictions. </a:t>
            </a:r>
            <a:endParaRPr lang="en-US" dirty="0">
              <a:solidFill>
                <a:srgbClr val="ECECF1"/>
              </a:solidFill>
              <a:latin typeface="Bai Jamjuree" panose="020B0604020202020204" charset="-34"/>
              <a:cs typeface="Bai Jamjuree" panose="020B0604020202020204" charset="-3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7"/>
        <p:cNvGrpSpPr/>
        <p:nvPr/>
      </p:nvGrpSpPr>
      <p:grpSpPr>
        <a:xfrm>
          <a:off x="0" y="0"/>
          <a:ext cx="0" cy="0"/>
          <a:chOff x="0" y="0"/>
          <a:chExt cx="0" cy="0"/>
        </a:xfrm>
      </p:grpSpPr>
      <p:sp>
        <p:nvSpPr>
          <p:cNvPr id="2888" name="Google Shape;2888;p40"/>
          <p:cNvSpPr txBox="1">
            <a:spLocks noGrp="1"/>
          </p:cNvSpPr>
          <p:nvPr>
            <p:ph type="title"/>
          </p:nvPr>
        </p:nvSpPr>
        <p:spPr>
          <a:xfrm>
            <a:off x="4984000" y="2761716"/>
            <a:ext cx="3447000" cy="151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3600" dirty="0"/>
              <a:t>K-NEAREST NEIGHBORS</a:t>
            </a:r>
            <a:br>
              <a:rPr lang="en-IN" sz="3600" dirty="0"/>
            </a:br>
            <a:r>
              <a:rPr lang="en-IN" sz="3600" dirty="0"/>
              <a:t>(KNN)</a:t>
            </a:r>
          </a:p>
        </p:txBody>
      </p:sp>
      <p:sp>
        <p:nvSpPr>
          <p:cNvPr id="2889" name="Google Shape;2889;p40"/>
          <p:cNvSpPr txBox="1">
            <a:spLocks noGrp="1"/>
          </p:cNvSpPr>
          <p:nvPr>
            <p:ph type="title" idx="2"/>
          </p:nvPr>
        </p:nvSpPr>
        <p:spPr>
          <a:xfrm>
            <a:off x="6841375" y="1206150"/>
            <a:ext cx="1589400" cy="12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dirty="0"/>
              <a:t>05</a:t>
            </a:r>
            <a:endParaRPr dirty="0"/>
          </a:p>
        </p:txBody>
      </p:sp>
      <p:grpSp>
        <p:nvGrpSpPr>
          <p:cNvPr id="2890" name="Google Shape;2890;p40"/>
          <p:cNvGrpSpPr/>
          <p:nvPr/>
        </p:nvGrpSpPr>
        <p:grpSpPr>
          <a:xfrm>
            <a:off x="183755" y="539490"/>
            <a:ext cx="4621499" cy="4273394"/>
            <a:chOff x="183755" y="539490"/>
            <a:chExt cx="4621499" cy="4273394"/>
          </a:xfrm>
        </p:grpSpPr>
        <p:sp>
          <p:nvSpPr>
            <p:cNvPr id="2891" name="Google Shape;2891;p40"/>
            <p:cNvSpPr/>
            <p:nvPr/>
          </p:nvSpPr>
          <p:spPr>
            <a:xfrm>
              <a:off x="2026013" y="776973"/>
              <a:ext cx="2433805" cy="2433805"/>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2" name="Google Shape;2892;p40"/>
            <p:cNvGrpSpPr/>
            <p:nvPr/>
          </p:nvGrpSpPr>
          <p:grpSpPr>
            <a:xfrm>
              <a:off x="1304050" y="1658925"/>
              <a:ext cx="2144917" cy="2124696"/>
              <a:chOff x="1304050" y="1658925"/>
              <a:chExt cx="2144917" cy="2124696"/>
            </a:xfrm>
          </p:grpSpPr>
          <p:grpSp>
            <p:nvGrpSpPr>
              <p:cNvPr id="2893" name="Google Shape;2893;p40"/>
              <p:cNvGrpSpPr/>
              <p:nvPr/>
            </p:nvGrpSpPr>
            <p:grpSpPr>
              <a:xfrm>
                <a:off x="1410975" y="1745900"/>
                <a:ext cx="2037992" cy="2037721"/>
                <a:chOff x="713225" y="2566350"/>
                <a:chExt cx="2037992" cy="2037721"/>
              </a:xfrm>
            </p:grpSpPr>
            <p:sp>
              <p:nvSpPr>
                <p:cNvPr id="2894" name="Google Shape;2894;p40"/>
                <p:cNvSpPr/>
                <p:nvPr/>
              </p:nvSpPr>
              <p:spPr>
                <a:xfrm>
                  <a:off x="713225" y="2566350"/>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0"/>
                <p:cNvSpPr/>
                <p:nvPr/>
              </p:nvSpPr>
              <p:spPr>
                <a:xfrm>
                  <a:off x="954572" y="2945803"/>
                  <a:ext cx="503448" cy="503719"/>
                </a:xfrm>
                <a:custGeom>
                  <a:avLst/>
                  <a:gdLst/>
                  <a:ahLst/>
                  <a:cxnLst/>
                  <a:rect l="l" t="t" r="r" b="b"/>
                  <a:pathLst>
                    <a:path w="9299" h="9304" extrusionOk="0">
                      <a:moveTo>
                        <a:pt x="1" y="0"/>
                      </a:moveTo>
                      <a:lnTo>
                        <a:pt x="1" y="9304"/>
                      </a:lnTo>
                      <a:lnTo>
                        <a:pt x="9299" y="9304"/>
                      </a:lnTo>
                      <a:lnTo>
                        <a:pt x="9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0"/>
                <p:cNvSpPr/>
                <p:nvPr/>
              </p:nvSpPr>
              <p:spPr>
                <a:xfrm>
                  <a:off x="916134" y="2904929"/>
                  <a:ext cx="92255" cy="9193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0"/>
                <p:cNvSpPr/>
                <p:nvPr/>
              </p:nvSpPr>
              <p:spPr>
                <a:xfrm>
                  <a:off x="1404242" y="2904929"/>
                  <a:ext cx="92200" cy="9193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0"/>
                <p:cNvSpPr/>
                <p:nvPr/>
              </p:nvSpPr>
              <p:spPr>
                <a:xfrm>
                  <a:off x="916134" y="3398126"/>
                  <a:ext cx="92255" cy="9193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0"/>
                <p:cNvSpPr/>
                <p:nvPr/>
              </p:nvSpPr>
              <p:spPr>
                <a:xfrm>
                  <a:off x="1404242" y="3398126"/>
                  <a:ext cx="92200" cy="9193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0"/>
                <p:cNvSpPr/>
                <p:nvPr/>
              </p:nvSpPr>
              <p:spPr>
                <a:xfrm>
                  <a:off x="1073730" y="3199115"/>
                  <a:ext cx="264799" cy="132426"/>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0"/>
                <p:cNvSpPr/>
                <p:nvPr/>
              </p:nvSpPr>
              <p:spPr>
                <a:xfrm>
                  <a:off x="1141294" y="3063337"/>
                  <a:ext cx="130315" cy="114939"/>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0"/>
                <p:cNvSpPr/>
                <p:nvPr/>
              </p:nvSpPr>
              <p:spPr>
                <a:xfrm>
                  <a:off x="1679480" y="3333918"/>
                  <a:ext cx="430792" cy="92200"/>
                </a:xfrm>
                <a:custGeom>
                  <a:avLst/>
                  <a:gdLst/>
                  <a:ahLst/>
                  <a:cxnLst/>
                  <a:rect l="l" t="t" r="r" b="b"/>
                  <a:pathLst>
                    <a:path w="7957" h="1703" extrusionOk="0">
                      <a:moveTo>
                        <a:pt x="1" y="0"/>
                      </a:moveTo>
                      <a:lnTo>
                        <a:pt x="1" y="1702"/>
                      </a:lnTo>
                      <a:lnTo>
                        <a:pt x="7957" y="1702"/>
                      </a:lnTo>
                      <a:lnTo>
                        <a:pt x="7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0"/>
                <p:cNvSpPr/>
                <p:nvPr/>
              </p:nvSpPr>
              <p:spPr>
                <a:xfrm>
                  <a:off x="1679480" y="3151690"/>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0"/>
                <p:cNvSpPr/>
                <p:nvPr/>
              </p:nvSpPr>
              <p:spPr>
                <a:xfrm>
                  <a:off x="1679480" y="2969786"/>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0"/>
                <p:cNvSpPr/>
                <p:nvPr/>
              </p:nvSpPr>
              <p:spPr>
                <a:xfrm>
                  <a:off x="1683974" y="3573154"/>
                  <a:ext cx="545785" cy="23443"/>
                </a:xfrm>
                <a:custGeom>
                  <a:avLst/>
                  <a:gdLst/>
                  <a:ahLst/>
                  <a:cxnLst/>
                  <a:rect l="l" t="t" r="r" b="b"/>
                  <a:pathLst>
                    <a:path w="10081" h="433" extrusionOk="0">
                      <a:moveTo>
                        <a:pt x="1" y="0"/>
                      </a:moveTo>
                      <a:lnTo>
                        <a:pt x="1" y="433"/>
                      </a:lnTo>
                      <a:lnTo>
                        <a:pt x="10081" y="433"/>
                      </a:lnTo>
                      <a:lnTo>
                        <a:pt x="10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0"/>
                <p:cNvSpPr/>
                <p:nvPr/>
              </p:nvSpPr>
              <p:spPr>
                <a:xfrm>
                  <a:off x="1683974" y="3694694"/>
                  <a:ext cx="840848" cy="23497"/>
                </a:xfrm>
                <a:custGeom>
                  <a:avLst/>
                  <a:gdLst/>
                  <a:ahLst/>
                  <a:cxnLst/>
                  <a:rect l="l" t="t" r="r" b="b"/>
                  <a:pathLst>
                    <a:path w="15531" h="434" extrusionOk="0">
                      <a:moveTo>
                        <a:pt x="1" y="1"/>
                      </a:moveTo>
                      <a:lnTo>
                        <a:pt x="1" y="433"/>
                      </a:lnTo>
                      <a:lnTo>
                        <a:pt x="15531" y="433"/>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0"/>
                <p:cNvSpPr/>
                <p:nvPr/>
              </p:nvSpPr>
              <p:spPr>
                <a:xfrm>
                  <a:off x="1683974" y="3809358"/>
                  <a:ext cx="840848" cy="23172"/>
                </a:xfrm>
                <a:custGeom>
                  <a:avLst/>
                  <a:gdLst/>
                  <a:ahLst/>
                  <a:cxnLst/>
                  <a:rect l="l" t="t" r="r" b="b"/>
                  <a:pathLst>
                    <a:path w="15531" h="428" extrusionOk="0">
                      <a:moveTo>
                        <a:pt x="1" y="1"/>
                      </a:moveTo>
                      <a:lnTo>
                        <a:pt x="1" y="428"/>
                      </a:lnTo>
                      <a:lnTo>
                        <a:pt x="15531" y="428"/>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8" name="Google Shape;2908;p40"/>
                <p:cNvGrpSpPr/>
                <p:nvPr/>
              </p:nvGrpSpPr>
              <p:grpSpPr>
                <a:xfrm>
                  <a:off x="904617" y="3609018"/>
                  <a:ext cx="588394" cy="824985"/>
                  <a:chOff x="5604100" y="2322150"/>
                  <a:chExt cx="271700" cy="380950"/>
                </a:xfrm>
              </p:grpSpPr>
              <p:sp>
                <p:nvSpPr>
                  <p:cNvPr id="2909" name="Google Shape;2909;p40"/>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0"/>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0"/>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2" name="Google Shape;2912;p40"/>
                <p:cNvSpPr/>
                <p:nvPr/>
              </p:nvSpPr>
              <p:spPr>
                <a:xfrm>
                  <a:off x="897240" y="2665422"/>
                  <a:ext cx="113802" cy="114398"/>
                </a:xfrm>
                <a:custGeom>
                  <a:avLst/>
                  <a:gdLst/>
                  <a:ahLst/>
                  <a:cxnLst/>
                  <a:rect l="l" t="t" r="r" b="b"/>
                  <a:pathLst>
                    <a:path w="2102" h="2113" extrusionOk="0">
                      <a:moveTo>
                        <a:pt x="1054" y="438"/>
                      </a:moveTo>
                      <a:cubicBezTo>
                        <a:pt x="1392" y="438"/>
                        <a:pt x="1669" y="716"/>
                        <a:pt x="1669" y="1059"/>
                      </a:cubicBezTo>
                      <a:cubicBezTo>
                        <a:pt x="1669" y="1398"/>
                        <a:pt x="1392" y="1675"/>
                        <a:pt x="1054" y="1675"/>
                      </a:cubicBezTo>
                      <a:cubicBezTo>
                        <a:pt x="710" y="1675"/>
                        <a:pt x="433" y="1398"/>
                        <a:pt x="433" y="1059"/>
                      </a:cubicBezTo>
                      <a:cubicBezTo>
                        <a:pt x="433" y="716"/>
                        <a:pt x="710" y="438"/>
                        <a:pt x="1054" y="438"/>
                      </a:cubicBezTo>
                      <a:close/>
                      <a:moveTo>
                        <a:pt x="1054" y="0"/>
                      </a:moveTo>
                      <a:cubicBezTo>
                        <a:pt x="472" y="0"/>
                        <a:pt x="1" y="472"/>
                        <a:pt x="1" y="1059"/>
                      </a:cubicBezTo>
                      <a:cubicBezTo>
                        <a:pt x="1" y="1642"/>
                        <a:pt x="472" y="2113"/>
                        <a:pt x="1054" y="2113"/>
                      </a:cubicBezTo>
                      <a:cubicBezTo>
                        <a:pt x="1625" y="2113"/>
                        <a:pt x="2096" y="1642"/>
                        <a:pt x="2102" y="1059"/>
                      </a:cubicBezTo>
                      <a:cubicBezTo>
                        <a:pt x="2102" y="472"/>
                        <a:pt x="163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0"/>
                <p:cNvSpPr/>
                <p:nvPr/>
              </p:nvSpPr>
              <p:spPr>
                <a:xfrm>
                  <a:off x="1016398" y="2665422"/>
                  <a:ext cx="114127" cy="114398"/>
                </a:xfrm>
                <a:custGeom>
                  <a:avLst/>
                  <a:gdLst/>
                  <a:ahLst/>
                  <a:cxnLst/>
                  <a:rect l="l" t="t" r="r" b="b"/>
                  <a:pathLst>
                    <a:path w="2108" h="2113" extrusionOk="0">
                      <a:moveTo>
                        <a:pt x="1054" y="438"/>
                      </a:moveTo>
                      <a:cubicBezTo>
                        <a:pt x="1392" y="438"/>
                        <a:pt x="1670" y="716"/>
                        <a:pt x="1670" y="1059"/>
                      </a:cubicBezTo>
                      <a:cubicBezTo>
                        <a:pt x="1670" y="1398"/>
                        <a:pt x="1392" y="1675"/>
                        <a:pt x="1054" y="1675"/>
                      </a:cubicBezTo>
                      <a:cubicBezTo>
                        <a:pt x="716" y="1675"/>
                        <a:pt x="439" y="1398"/>
                        <a:pt x="439" y="1059"/>
                      </a:cubicBezTo>
                      <a:cubicBezTo>
                        <a:pt x="439" y="716"/>
                        <a:pt x="716" y="438"/>
                        <a:pt x="1054" y="438"/>
                      </a:cubicBezTo>
                      <a:close/>
                      <a:moveTo>
                        <a:pt x="1054" y="0"/>
                      </a:moveTo>
                      <a:cubicBezTo>
                        <a:pt x="472" y="0"/>
                        <a:pt x="1" y="472"/>
                        <a:pt x="1" y="1059"/>
                      </a:cubicBezTo>
                      <a:cubicBezTo>
                        <a:pt x="1" y="1642"/>
                        <a:pt x="472" y="2113"/>
                        <a:pt x="1054" y="2113"/>
                      </a:cubicBezTo>
                      <a:cubicBezTo>
                        <a:pt x="1636" y="2113"/>
                        <a:pt x="2108" y="1642"/>
                        <a:pt x="2108" y="1059"/>
                      </a:cubicBezTo>
                      <a:cubicBezTo>
                        <a:pt x="2108" y="472"/>
                        <a:pt x="1636"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0"/>
                <p:cNvSpPr/>
                <p:nvPr/>
              </p:nvSpPr>
              <p:spPr>
                <a:xfrm>
                  <a:off x="1136205" y="2665422"/>
                  <a:ext cx="114073" cy="114398"/>
                </a:xfrm>
                <a:custGeom>
                  <a:avLst/>
                  <a:gdLst/>
                  <a:ahLst/>
                  <a:cxnLst/>
                  <a:rect l="l" t="t" r="r" b="b"/>
                  <a:pathLst>
                    <a:path w="2107" h="2113" extrusionOk="0">
                      <a:moveTo>
                        <a:pt x="1053" y="438"/>
                      </a:moveTo>
                      <a:cubicBezTo>
                        <a:pt x="1392" y="438"/>
                        <a:pt x="1669" y="716"/>
                        <a:pt x="1669" y="1059"/>
                      </a:cubicBezTo>
                      <a:cubicBezTo>
                        <a:pt x="1669" y="1398"/>
                        <a:pt x="1392" y="1675"/>
                        <a:pt x="1053" y="1675"/>
                      </a:cubicBezTo>
                      <a:cubicBezTo>
                        <a:pt x="715" y="1675"/>
                        <a:pt x="438" y="1398"/>
                        <a:pt x="438" y="1059"/>
                      </a:cubicBezTo>
                      <a:cubicBezTo>
                        <a:pt x="438" y="716"/>
                        <a:pt x="715" y="438"/>
                        <a:pt x="1053" y="438"/>
                      </a:cubicBezTo>
                      <a:close/>
                      <a:moveTo>
                        <a:pt x="1053" y="0"/>
                      </a:moveTo>
                      <a:cubicBezTo>
                        <a:pt x="471" y="0"/>
                        <a:pt x="0" y="472"/>
                        <a:pt x="0" y="1059"/>
                      </a:cubicBezTo>
                      <a:cubicBezTo>
                        <a:pt x="0" y="1642"/>
                        <a:pt x="471" y="2113"/>
                        <a:pt x="1053" y="2113"/>
                      </a:cubicBezTo>
                      <a:cubicBezTo>
                        <a:pt x="1630" y="2113"/>
                        <a:pt x="2101" y="1642"/>
                        <a:pt x="2107" y="1059"/>
                      </a:cubicBezTo>
                      <a:cubicBezTo>
                        <a:pt x="2107" y="472"/>
                        <a:pt x="1636" y="0"/>
                        <a:pt x="1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0"/>
                <p:cNvSpPr/>
                <p:nvPr/>
              </p:nvSpPr>
              <p:spPr>
                <a:xfrm>
                  <a:off x="1683703" y="3948926"/>
                  <a:ext cx="373783" cy="127662"/>
                </a:xfrm>
                <a:custGeom>
                  <a:avLst/>
                  <a:gdLst/>
                  <a:ahLst/>
                  <a:cxnLst/>
                  <a:rect l="l" t="t" r="r" b="b"/>
                  <a:pathLst>
                    <a:path w="6904" h="2358" extrusionOk="0">
                      <a:moveTo>
                        <a:pt x="1176" y="1"/>
                      </a:moveTo>
                      <a:cubicBezTo>
                        <a:pt x="527" y="1"/>
                        <a:pt x="0" y="533"/>
                        <a:pt x="0" y="1176"/>
                      </a:cubicBezTo>
                      <a:cubicBezTo>
                        <a:pt x="0" y="1831"/>
                        <a:pt x="532" y="2357"/>
                        <a:pt x="1176" y="2357"/>
                      </a:cubicBezTo>
                      <a:lnTo>
                        <a:pt x="5722" y="2357"/>
                      </a:lnTo>
                      <a:cubicBezTo>
                        <a:pt x="6365" y="2357"/>
                        <a:pt x="6903" y="1831"/>
                        <a:pt x="6903" y="1176"/>
                      </a:cubicBezTo>
                      <a:cubicBezTo>
                        <a:pt x="6903" y="522"/>
                        <a:pt x="6365" y="1"/>
                        <a:pt x="5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0"/>
                <p:cNvSpPr/>
                <p:nvPr/>
              </p:nvSpPr>
              <p:spPr>
                <a:xfrm>
                  <a:off x="1926241" y="4168834"/>
                  <a:ext cx="164261" cy="241843"/>
                </a:xfrm>
                <a:custGeom>
                  <a:avLst/>
                  <a:gdLst/>
                  <a:ahLst/>
                  <a:cxnLst/>
                  <a:rect l="l" t="t" r="r" b="b"/>
                  <a:pathLst>
                    <a:path w="3034" h="4467" extrusionOk="0">
                      <a:moveTo>
                        <a:pt x="724" y="1"/>
                      </a:moveTo>
                      <a:cubicBezTo>
                        <a:pt x="718" y="1"/>
                        <a:pt x="711" y="1"/>
                        <a:pt x="704" y="3"/>
                      </a:cubicBezTo>
                      <a:cubicBezTo>
                        <a:pt x="649" y="20"/>
                        <a:pt x="638" y="58"/>
                        <a:pt x="632" y="108"/>
                      </a:cubicBezTo>
                      <a:cubicBezTo>
                        <a:pt x="433" y="1323"/>
                        <a:pt x="222" y="2542"/>
                        <a:pt x="22" y="3762"/>
                      </a:cubicBezTo>
                      <a:cubicBezTo>
                        <a:pt x="17" y="3818"/>
                        <a:pt x="11" y="3868"/>
                        <a:pt x="0" y="3923"/>
                      </a:cubicBezTo>
                      <a:cubicBezTo>
                        <a:pt x="0" y="3974"/>
                        <a:pt x="32" y="4005"/>
                        <a:pt x="77" y="4005"/>
                      </a:cubicBezTo>
                      <a:cubicBezTo>
                        <a:pt x="91" y="4005"/>
                        <a:pt x="106" y="4002"/>
                        <a:pt x="122" y="3995"/>
                      </a:cubicBezTo>
                      <a:cubicBezTo>
                        <a:pt x="139" y="3984"/>
                        <a:pt x="155" y="3978"/>
                        <a:pt x="167" y="3962"/>
                      </a:cubicBezTo>
                      <a:cubicBezTo>
                        <a:pt x="388" y="3801"/>
                        <a:pt x="610" y="3651"/>
                        <a:pt x="832" y="3491"/>
                      </a:cubicBezTo>
                      <a:cubicBezTo>
                        <a:pt x="909" y="3441"/>
                        <a:pt x="982" y="3396"/>
                        <a:pt x="1054" y="3341"/>
                      </a:cubicBezTo>
                      <a:lnTo>
                        <a:pt x="1054" y="3341"/>
                      </a:lnTo>
                      <a:cubicBezTo>
                        <a:pt x="1065" y="3369"/>
                        <a:pt x="1065" y="3380"/>
                        <a:pt x="1048" y="3396"/>
                      </a:cubicBezTo>
                      <a:cubicBezTo>
                        <a:pt x="1098" y="3596"/>
                        <a:pt x="1137" y="3790"/>
                        <a:pt x="1187" y="3990"/>
                      </a:cubicBezTo>
                      <a:cubicBezTo>
                        <a:pt x="1220" y="4117"/>
                        <a:pt x="1248" y="4239"/>
                        <a:pt x="1275" y="4367"/>
                      </a:cubicBezTo>
                      <a:cubicBezTo>
                        <a:pt x="1287" y="4378"/>
                        <a:pt x="1287" y="4394"/>
                        <a:pt x="1292" y="4405"/>
                      </a:cubicBezTo>
                      <a:cubicBezTo>
                        <a:pt x="1301" y="4444"/>
                        <a:pt x="1326" y="4466"/>
                        <a:pt x="1358" y="4466"/>
                      </a:cubicBezTo>
                      <a:cubicBezTo>
                        <a:pt x="1367" y="4466"/>
                        <a:pt x="1376" y="4464"/>
                        <a:pt x="1386" y="4461"/>
                      </a:cubicBezTo>
                      <a:cubicBezTo>
                        <a:pt x="1603" y="4400"/>
                        <a:pt x="1813" y="4339"/>
                        <a:pt x="2024" y="4267"/>
                      </a:cubicBezTo>
                      <a:lnTo>
                        <a:pt x="2035" y="4267"/>
                      </a:lnTo>
                      <a:cubicBezTo>
                        <a:pt x="2074" y="4256"/>
                        <a:pt x="2096" y="4217"/>
                        <a:pt x="2090" y="4178"/>
                      </a:cubicBezTo>
                      <a:cubicBezTo>
                        <a:pt x="2079" y="4156"/>
                        <a:pt x="2079" y="4145"/>
                        <a:pt x="2074" y="4123"/>
                      </a:cubicBezTo>
                      <a:cubicBezTo>
                        <a:pt x="2007" y="3795"/>
                        <a:pt x="1930" y="3479"/>
                        <a:pt x="1852" y="3152"/>
                      </a:cubicBezTo>
                      <a:cubicBezTo>
                        <a:pt x="1852" y="3136"/>
                        <a:pt x="1846" y="3119"/>
                        <a:pt x="1846" y="3097"/>
                      </a:cubicBezTo>
                      <a:lnTo>
                        <a:pt x="1902" y="3097"/>
                      </a:lnTo>
                      <a:cubicBezTo>
                        <a:pt x="2218" y="3102"/>
                        <a:pt x="2545" y="3119"/>
                        <a:pt x="2872" y="3125"/>
                      </a:cubicBezTo>
                      <a:lnTo>
                        <a:pt x="2939" y="3125"/>
                      </a:lnTo>
                      <a:cubicBezTo>
                        <a:pt x="2994" y="3108"/>
                        <a:pt x="3033" y="3047"/>
                        <a:pt x="3005" y="2991"/>
                      </a:cubicBezTo>
                      <a:cubicBezTo>
                        <a:pt x="2994" y="2980"/>
                        <a:pt x="2983" y="2964"/>
                        <a:pt x="2978" y="2953"/>
                      </a:cubicBezTo>
                      <a:cubicBezTo>
                        <a:pt x="2257" y="1988"/>
                        <a:pt x="1525" y="1018"/>
                        <a:pt x="804" y="53"/>
                      </a:cubicBezTo>
                      <a:cubicBezTo>
                        <a:pt x="781" y="25"/>
                        <a:pt x="757" y="1"/>
                        <a:pt x="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7" name="Google Shape;2917;p40"/>
              <p:cNvSpPr/>
              <p:nvPr/>
            </p:nvSpPr>
            <p:spPr>
              <a:xfrm>
                <a:off x="1304050" y="1658925"/>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40"/>
            <p:cNvGrpSpPr/>
            <p:nvPr/>
          </p:nvGrpSpPr>
          <p:grpSpPr>
            <a:xfrm rot="10800000">
              <a:off x="183755" y="1116451"/>
              <a:ext cx="1318079" cy="1237635"/>
              <a:chOff x="2738675" y="2538800"/>
              <a:chExt cx="454275" cy="426550"/>
            </a:xfrm>
          </p:grpSpPr>
          <p:sp>
            <p:nvSpPr>
              <p:cNvPr id="2919" name="Google Shape;2919;p4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1" name="Google Shape;2931;p40"/>
            <p:cNvGrpSpPr/>
            <p:nvPr/>
          </p:nvGrpSpPr>
          <p:grpSpPr>
            <a:xfrm>
              <a:off x="516260" y="3394240"/>
              <a:ext cx="653046" cy="611943"/>
              <a:chOff x="1281300" y="2251475"/>
              <a:chExt cx="280025" cy="262400"/>
            </a:xfrm>
          </p:grpSpPr>
          <p:sp>
            <p:nvSpPr>
              <p:cNvPr id="2932" name="Google Shape;2932;p4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7" name="Google Shape;2937;p40"/>
            <p:cNvGrpSpPr/>
            <p:nvPr/>
          </p:nvGrpSpPr>
          <p:grpSpPr>
            <a:xfrm>
              <a:off x="3627721" y="3498382"/>
              <a:ext cx="1177533" cy="1314501"/>
              <a:chOff x="3390175" y="4223650"/>
              <a:chExt cx="549325" cy="613250"/>
            </a:xfrm>
          </p:grpSpPr>
          <p:sp>
            <p:nvSpPr>
              <p:cNvPr id="2938" name="Google Shape;2938;p4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40"/>
            <p:cNvGrpSpPr/>
            <p:nvPr/>
          </p:nvGrpSpPr>
          <p:grpSpPr>
            <a:xfrm>
              <a:off x="3055548" y="539490"/>
              <a:ext cx="540488" cy="542237"/>
              <a:chOff x="1926550" y="3146625"/>
              <a:chExt cx="301225" cy="302200"/>
            </a:xfrm>
          </p:grpSpPr>
          <p:sp>
            <p:nvSpPr>
              <p:cNvPr id="2949" name="Google Shape;2949;p40"/>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0"/>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0"/>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0"/>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0"/>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0"/>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0"/>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0"/>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0"/>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77934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8" name="Google Shape;2962;p41">
            <a:extLst>
              <a:ext uri="{FF2B5EF4-FFF2-40B4-BE49-F238E27FC236}">
                <a16:creationId xmlns:a16="http://schemas.microsoft.com/office/drawing/2014/main" id="{FE41DBAA-E7FE-31A0-5D0D-EDC1604AFD3F}"/>
              </a:ext>
            </a:extLst>
          </p:cNvPr>
          <p:cNvSpPr txBox="1">
            <a:spLocks noGrp="1"/>
          </p:cNvSpPr>
          <p:nvPr>
            <p:ph type="subTitle" idx="1"/>
          </p:nvPr>
        </p:nvSpPr>
        <p:spPr>
          <a:xfrm>
            <a:off x="2154956" y="805406"/>
            <a:ext cx="4819800" cy="1445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KNN is an instance-based learning algorithm, meaning it makes predictions based on the similarity between instances in the dataset.</a:t>
            </a:r>
          </a:p>
          <a:p>
            <a:pPr marL="285750" lvl="0" indent="-285750" algn="l" rtl="0">
              <a:spcBef>
                <a:spcPts val="0"/>
              </a:spcBef>
              <a:spcAft>
                <a:spcPts val="0"/>
              </a:spcAft>
              <a:buFont typeface="Arial" panose="020B0604020202020204" pitchFamily="34" charset="0"/>
              <a:buChar char="•"/>
            </a:pPr>
            <a:endParaRPr lang="en-US" dirty="0">
              <a:solidFill>
                <a:srgbClr val="ECECF1"/>
              </a:solidFill>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KNN does not make assumptions about the underlying distribution of the data. </a:t>
            </a:r>
          </a:p>
          <a:p>
            <a:pPr marL="285750" lvl="0" indent="-285750" algn="l" rtl="0">
              <a:spcBef>
                <a:spcPts val="0"/>
              </a:spcBef>
              <a:spcAft>
                <a:spcPts val="0"/>
              </a:spcAft>
              <a:buFont typeface="Arial" panose="020B0604020202020204" pitchFamily="34" charset="0"/>
              <a:buChar char="•"/>
            </a:pPr>
            <a:endParaRPr lang="en-US" b="0" i="0" dirty="0">
              <a:solidFill>
                <a:srgbClr val="ECECF1"/>
              </a:solidFill>
              <a:effectLst/>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KNN is effective in capturing non-linear relationships between features and the target variable. </a:t>
            </a:r>
          </a:p>
          <a:p>
            <a:pPr marL="285750" lvl="0" indent="-285750" algn="l" rtl="0">
              <a:spcBef>
                <a:spcPts val="0"/>
              </a:spcBef>
              <a:spcAft>
                <a:spcPts val="0"/>
              </a:spcAft>
              <a:buFont typeface="Arial" panose="020B0604020202020204" pitchFamily="34" charset="0"/>
              <a:buChar char="•"/>
            </a:pPr>
            <a:endParaRPr lang="en-US" b="0" i="0" dirty="0">
              <a:solidFill>
                <a:srgbClr val="ECECF1"/>
              </a:solidFill>
              <a:effectLst/>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KNN is adaptable to changes in the dataset, making it suitable for dynamic environments where borrower characteristics or financial trends may evolve over time.</a:t>
            </a:r>
            <a:endParaRPr lang="en-US" dirty="0">
              <a:solidFill>
                <a:srgbClr val="ECECF1"/>
              </a:solidFill>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endParaRPr lang="en-US" dirty="0">
              <a:solidFill>
                <a:srgbClr val="ECECF1"/>
              </a:solidFill>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KNN provides straightforward interpretability, as predictions are based on the nearest neighbors in the feature space.</a:t>
            </a:r>
            <a:endParaRPr lang="en-US" dirty="0">
              <a:solidFill>
                <a:srgbClr val="ECECF1"/>
              </a:solidFill>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endParaRPr lang="en-US" dirty="0">
              <a:solidFill>
                <a:srgbClr val="ECECF1"/>
              </a:solidFill>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KNN allows customization of distance metrics based on the nature of the features. </a:t>
            </a:r>
            <a:endParaRPr lang="en-US" dirty="0">
              <a:solidFill>
                <a:srgbClr val="ECECF1"/>
              </a:solidFill>
              <a:latin typeface="Bai Jamjuree" panose="020B0604020202020204" charset="-34"/>
              <a:cs typeface="Bai Jamjuree" panose="020B0604020202020204" charset="-34"/>
            </a:endParaRPr>
          </a:p>
        </p:txBody>
      </p:sp>
    </p:spTree>
    <p:extLst>
      <p:ext uri="{BB962C8B-B14F-4D97-AF65-F5344CB8AC3E}">
        <p14:creationId xmlns:p14="http://schemas.microsoft.com/office/powerpoint/2010/main" val="2084051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7"/>
        <p:cNvGrpSpPr/>
        <p:nvPr/>
      </p:nvGrpSpPr>
      <p:grpSpPr>
        <a:xfrm>
          <a:off x="0" y="0"/>
          <a:ext cx="0" cy="0"/>
          <a:chOff x="0" y="0"/>
          <a:chExt cx="0" cy="0"/>
        </a:xfrm>
      </p:grpSpPr>
      <p:sp>
        <p:nvSpPr>
          <p:cNvPr id="2888" name="Google Shape;2888;p40"/>
          <p:cNvSpPr txBox="1">
            <a:spLocks noGrp="1"/>
          </p:cNvSpPr>
          <p:nvPr>
            <p:ph type="title"/>
          </p:nvPr>
        </p:nvSpPr>
        <p:spPr>
          <a:xfrm>
            <a:off x="4984000" y="2761716"/>
            <a:ext cx="3447000" cy="151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3600" dirty="0"/>
              <a:t>ARTIFICIAL NEURAL NETWORK</a:t>
            </a:r>
            <a:br>
              <a:rPr lang="en-IN" sz="3600" dirty="0"/>
            </a:br>
            <a:r>
              <a:rPr lang="en-IN" sz="3600" dirty="0"/>
              <a:t>(ANN)</a:t>
            </a:r>
          </a:p>
        </p:txBody>
      </p:sp>
      <p:sp>
        <p:nvSpPr>
          <p:cNvPr id="2889" name="Google Shape;2889;p40"/>
          <p:cNvSpPr txBox="1">
            <a:spLocks noGrp="1"/>
          </p:cNvSpPr>
          <p:nvPr>
            <p:ph type="title" idx="2"/>
          </p:nvPr>
        </p:nvSpPr>
        <p:spPr>
          <a:xfrm>
            <a:off x="6841375" y="1206150"/>
            <a:ext cx="1589400" cy="12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dirty="0"/>
              <a:t>06</a:t>
            </a:r>
            <a:endParaRPr dirty="0"/>
          </a:p>
        </p:txBody>
      </p:sp>
      <p:grpSp>
        <p:nvGrpSpPr>
          <p:cNvPr id="2890" name="Google Shape;2890;p40"/>
          <p:cNvGrpSpPr/>
          <p:nvPr/>
        </p:nvGrpSpPr>
        <p:grpSpPr>
          <a:xfrm>
            <a:off x="183755" y="539490"/>
            <a:ext cx="4621499" cy="4273394"/>
            <a:chOff x="183755" y="539490"/>
            <a:chExt cx="4621499" cy="4273394"/>
          </a:xfrm>
        </p:grpSpPr>
        <p:sp>
          <p:nvSpPr>
            <p:cNvPr id="2891" name="Google Shape;2891;p40"/>
            <p:cNvSpPr/>
            <p:nvPr/>
          </p:nvSpPr>
          <p:spPr>
            <a:xfrm>
              <a:off x="2026013" y="776973"/>
              <a:ext cx="2433805" cy="2433805"/>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2" name="Google Shape;2892;p40"/>
            <p:cNvGrpSpPr/>
            <p:nvPr/>
          </p:nvGrpSpPr>
          <p:grpSpPr>
            <a:xfrm>
              <a:off x="1304050" y="1658925"/>
              <a:ext cx="2144917" cy="2124696"/>
              <a:chOff x="1304050" y="1658925"/>
              <a:chExt cx="2144917" cy="2124696"/>
            </a:xfrm>
          </p:grpSpPr>
          <p:grpSp>
            <p:nvGrpSpPr>
              <p:cNvPr id="2893" name="Google Shape;2893;p40"/>
              <p:cNvGrpSpPr/>
              <p:nvPr/>
            </p:nvGrpSpPr>
            <p:grpSpPr>
              <a:xfrm>
                <a:off x="1410975" y="1745900"/>
                <a:ext cx="2037992" cy="2037721"/>
                <a:chOff x="713225" y="2566350"/>
                <a:chExt cx="2037992" cy="2037721"/>
              </a:xfrm>
            </p:grpSpPr>
            <p:sp>
              <p:nvSpPr>
                <p:cNvPr id="2894" name="Google Shape;2894;p40"/>
                <p:cNvSpPr/>
                <p:nvPr/>
              </p:nvSpPr>
              <p:spPr>
                <a:xfrm>
                  <a:off x="713225" y="2566350"/>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0"/>
                <p:cNvSpPr/>
                <p:nvPr/>
              </p:nvSpPr>
              <p:spPr>
                <a:xfrm>
                  <a:off x="954572" y="2945803"/>
                  <a:ext cx="503448" cy="503719"/>
                </a:xfrm>
                <a:custGeom>
                  <a:avLst/>
                  <a:gdLst/>
                  <a:ahLst/>
                  <a:cxnLst/>
                  <a:rect l="l" t="t" r="r" b="b"/>
                  <a:pathLst>
                    <a:path w="9299" h="9304" extrusionOk="0">
                      <a:moveTo>
                        <a:pt x="1" y="0"/>
                      </a:moveTo>
                      <a:lnTo>
                        <a:pt x="1" y="9304"/>
                      </a:lnTo>
                      <a:lnTo>
                        <a:pt x="9299" y="9304"/>
                      </a:lnTo>
                      <a:lnTo>
                        <a:pt x="9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0"/>
                <p:cNvSpPr/>
                <p:nvPr/>
              </p:nvSpPr>
              <p:spPr>
                <a:xfrm>
                  <a:off x="916134" y="2904929"/>
                  <a:ext cx="92255" cy="9193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0"/>
                <p:cNvSpPr/>
                <p:nvPr/>
              </p:nvSpPr>
              <p:spPr>
                <a:xfrm>
                  <a:off x="1404242" y="2904929"/>
                  <a:ext cx="92200" cy="9193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0"/>
                <p:cNvSpPr/>
                <p:nvPr/>
              </p:nvSpPr>
              <p:spPr>
                <a:xfrm>
                  <a:off x="916134" y="3398126"/>
                  <a:ext cx="92255" cy="9193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0"/>
                <p:cNvSpPr/>
                <p:nvPr/>
              </p:nvSpPr>
              <p:spPr>
                <a:xfrm>
                  <a:off x="1404242" y="3398126"/>
                  <a:ext cx="92200" cy="9193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0"/>
                <p:cNvSpPr/>
                <p:nvPr/>
              </p:nvSpPr>
              <p:spPr>
                <a:xfrm>
                  <a:off x="1073730" y="3199115"/>
                  <a:ext cx="264799" cy="132426"/>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0"/>
                <p:cNvSpPr/>
                <p:nvPr/>
              </p:nvSpPr>
              <p:spPr>
                <a:xfrm>
                  <a:off x="1141294" y="3063337"/>
                  <a:ext cx="130315" cy="114939"/>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0"/>
                <p:cNvSpPr/>
                <p:nvPr/>
              </p:nvSpPr>
              <p:spPr>
                <a:xfrm>
                  <a:off x="1679480" y="3333918"/>
                  <a:ext cx="430792" cy="92200"/>
                </a:xfrm>
                <a:custGeom>
                  <a:avLst/>
                  <a:gdLst/>
                  <a:ahLst/>
                  <a:cxnLst/>
                  <a:rect l="l" t="t" r="r" b="b"/>
                  <a:pathLst>
                    <a:path w="7957" h="1703" extrusionOk="0">
                      <a:moveTo>
                        <a:pt x="1" y="0"/>
                      </a:moveTo>
                      <a:lnTo>
                        <a:pt x="1" y="1702"/>
                      </a:lnTo>
                      <a:lnTo>
                        <a:pt x="7957" y="1702"/>
                      </a:lnTo>
                      <a:lnTo>
                        <a:pt x="7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0"/>
                <p:cNvSpPr/>
                <p:nvPr/>
              </p:nvSpPr>
              <p:spPr>
                <a:xfrm>
                  <a:off x="1679480" y="3151690"/>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0"/>
                <p:cNvSpPr/>
                <p:nvPr/>
              </p:nvSpPr>
              <p:spPr>
                <a:xfrm>
                  <a:off x="1679480" y="2969786"/>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0"/>
                <p:cNvSpPr/>
                <p:nvPr/>
              </p:nvSpPr>
              <p:spPr>
                <a:xfrm>
                  <a:off x="1683974" y="3573154"/>
                  <a:ext cx="545785" cy="23443"/>
                </a:xfrm>
                <a:custGeom>
                  <a:avLst/>
                  <a:gdLst/>
                  <a:ahLst/>
                  <a:cxnLst/>
                  <a:rect l="l" t="t" r="r" b="b"/>
                  <a:pathLst>
                    <a:path w="10081" h="433" extrusionOk="0">
                      <a:moveTo>
                        <a:pt x="1" y="0"/>
                      </a:moveTo>
                      <a:lnTo>
                        <a:pt x="1" y="433"/>
                      </a:lnTo>
                      <a:lnTo>
                        <a:pt x="10081" y="433"/>
                      </a:lnTo>
                      <a:lnTo>
                        <a:pt x="10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0"/>
                <p:cNvSpPr/>
                <p:nvPr/>
              </p:nvSpPr>
              <p:spPr>
                <a:xfrm>
                  <a:off x="1683974" y="3694694"/>
                  <a:ext cx="840848" cy="23497"/>
                </a:xfrm>
                <a:custGeom>
                  <a:avLst/>
                  <a:gdLst/>
                  <a:ahLst/>
                  <a:cxnLst/>
                  <a:rect l="l" t="t" r="r" b="b"/>
                  <a:pathLst>
                    <a:path w="15531" h="434" extrusionOk="0">
                      <a:moveTo>
                        <a:pt x="1" y="1"/>
                      </a:moveTo>
                      <a:lnTo>
                        <a:pt x="1" y="433"/>
                      </a:lnTo>
                      <a:lnTo>
                        <a:pt x="15531" y="433"/>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0"/>
                <p:cNvSpPr/>
                <p:nvPr/>
              </p:nvSpPr>
              <p:spPr>
                <a:xfrm>
                  <a:off x="1683974" y="3809358"/>
                  <a:ext cx="840848" cy="23172"/>
                </a:xfrm>
                <a:custGeom>
                  <a:avLst/>
                  <a:gdLst/>
                  <a:ahLst/>
                  <a:cxnLst/>
                  <a:rect l="l" t="t" r="r" b="b"/>
                  <a:pathLst>
                    <a:path w="15531" h="428" extrusionOk="0">
                      <a:moveTo>
                        <a:pt x="1" y="1"/>
                      </a:moveTo>
                      <a:lnTo>
                        <a:pt x="1" y="428"/>
                      </a:lnTo>
                      <a:lnTo>
                        <a:pt x="15531" y="428"/>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8" name="Google Shape;2908;p40"/>
                <p:cNvGrpSpPr/>
                <p:nvPr/>
              </p:nvGrpSpPr>
              <p:grpSpPr>
                <a:xfrm>
                  <a:off x="904617" y="3609018"/>
                  <a:ext cx="588394" cy="824985"/>
                  <a:chOff x="5604100" y="2322150"/>
                  <a:chExt cx="271700" cy="380950"/>
                </a:xfrm>
              </p:grpSpPr>
              <p:sp>
                <p:nvSpPr>
                  <p:cNvPr id="2909" name="Google Shape;2909;p40"/>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0"/>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0"/>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2" name="Google Shape;2912;p40"/>
                <p:cNvSpPr/>
                <p:nvPr/>
              </p:nvSpPr>
              <p:spPr>
                <a:xfrm>
                  <a:off x="897240" y="2665422"/>
                  <a:ext cx="113802" cy="114398"/>
                </a:xfrm>
                <a:custGeom>
                  <a:avLst/>
                  <a:gdLst/>
                  <a:ahLst/>
                  <a:cxnLst/>
                  <a:rect l="l" t="t" r="r" b="b"/>
                  <a:pathLst>
                    <a:path w="2102" h="2113" extrusionOk="0">
                      <a:moveTo>
                        <a:pt x="1054" y="438"/>
                      </a:moveTo>
                      <a:cubicBezTo>
                        <a:pt x="1392" y="438"/>
                        <a:pt x="1669" y="716"/>
                        <a:pt x="1669" y="1059"/>
                      </a:cubicBezTo>
                      <a:cubicBezTo>
                        <a:pt x="1669" y="1398"/>
                        <a:pt x="1392" y="1675"/>
                        <a:pt x="1054" y="1675"/>
                      </a:cubicBezTo>
                      <a:cubicBezTo>
                        <a:pt x="710" y="1675"/>
                        <a:pt x="433" y="1398"/>
                        <a:pt x="433" y="1059"/>
                      </a:cubicBezTo>
                      <a:cubicBezTo>
                        <a:pt x="433" y="716"/>
                        <a:pt x="710" y="438"/>
                        <a:pt x="1054" y="438"/>
                      </a:cubicBezTo>
                      <a:close/>
                      <a:moveTo>
                        <a:pt x="1054" y="0"/>
                      </a:moveTo>
                      <a:cubicBezTo>
                        <a:pt x="472" y="0"/>
                        <a:pt x="1" y="472"/>
                        <a:pt x="1" y="1059"/>
                      </a:cubicBezTo>
                      <a:cubicBezTo>
                        <a:pt x="1" y="1642"/>
                        <a:pt x="472" y="2113"/>
                        <a:pt x="1054" y="2113"/>
                      </a:cubicBezTo>
                      <a:cubicBezTo>
                        <a:pt x="1625" y="2113"/>
                        <a:pt x="2096" y="1642"/>
                        <a:pt x="2102" y="1059"/>
                      </a:cubicBezTo>
                      <a:cubicBezTo>
                        <a:pt x="2102" y="472"/>
                        <a:pt x="163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0"/>
                <p:cNvSpPr/>
                <p:nvPr/>
              </p:nvSpPr>
              <p:spPr>
                <a:xfrm>
                  <a:off x="1016398" y="2665422"/>
                  <a:ext cx="114127" cy="114398"/>
                </a:xfrm>
                <a:custGeom>
                  <a:avLst/>
                  <a:gdLst/>
                  <a:ahLst/>
                  <a:cxnLst/>
                  <a:rect l="l" t="t" r="r" b="b"/>
                  <a:pathLst>
                    <a:path w="2108" h="2113" extrusionOk="0">
                      <a:moveTo>
                        <a:pt x="1054" y="438"/>
                      </a:moveTo>
                      <a:cubicBezTo>
                        <a:pt x="1392" y="438"/>
                        <a:pt x="1670" y="716"/>
                        <a:pt x="1670" y="1059"/>
                      </a:cubicBezTo>
                      <a:cubicBezTo>
                        <a:pt x="1670" y="1398"/>
                        <a:pt x="1392" y="1675"/>
                        <a:pt x="1054" y="1675"/>
                      </a:cubicBezTo>
                      <a:cubicBezTo>
                        <a:pt x="716" y="1675"/>
                        <a:pt x="439" y="1398"/>
                        <a:pt x="439" y="1059"/>
                      </a:cubicBezTo>
                      <a:cubicBezTo>
                        <a:pt x="439" y="716"/>
                        <a:pt x="716" y="438"/>
                        <a:pt x="1054" y="438"/>
                      </a:cubicBezTo>
                      <a:close/>
                      <a:moveTo>
                        <a:pt x="1054" y="0"/>
                      </a:moveTo>
                      <a:cubicBezTo>
                        <a:pt x="472" y="0"/>
                        <a:pt x="1" y="472"/>
                        <a:pt x="1" y="1059"/>
                      </a:cubicBezTo>
                      <a:cubicBezTo>
                        <a:pt x="1" y="1642"/>
                        <a:pt x="472" y="2113"/>
                        <a:pt x="1054" y="2113"/>
                      </a:cubicBezTo>
                      <a:cubicBezTo>
                        <a:pt x="1636" y="2113"/>
                        <a:pt x="2108" y="1642"/>
                        <a:pt x="2108" y="1059"/>
                      </a:cubicBezTo>
                      <a:cubicBezTo>
                        <a:pt x="2108" y="472"/>
                        <a:pt x="1636"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0"/>
                <p:cNvSpPr/>
                <p:nvPr/>
              </p:nvSpPr>
              <p:spPr>
                <a:xfrm>
                  <a:off x="1136205" y="2665422"/>
                  <a:ext cx="114073" cy="114398"/>
                </a:xfrm>
                <a:custGeom>
                  <a:avLst/>
                  <a:gdLst/>
                  <a:ahLst/>
                  <a:cxnLst/>
                  <a:rect l="l" t="t" r="r" b="b"/>
                  <a:pathLst>
                    <a:path w="2107" h="2113" extrusionOk="0">
                      <a:moveTo>
                        <a:pt x="1053" y="438"/>
                      </a:moveTo>
                      <a:cubicBezTo>
                        <a:pt x="1392" y="438"/>
                        <a:pt x="1669" y="716"/>
                        <a:pt x="1669" y="1059"/>
                      </a:cubicBezTo>
                      <a:cubicBezTo>
                        <a:pt x="1669" y="1398"/>
                        <a:pt x="1392" y="1675"/>
                        <a:pt x="1053" y="1675"/>
                      </a:cubicBezTo>
                      <a:cubicBezTo>
                        <a:pt x="715" y="1675"/>
                        <a:pt x="438" y="1398"/>
                        <a:pt x="438" y="1059"/>
                      </a:cubicBezTo>
                      <a:cubicBezTo>
                        <a:pt x="438" y="716"/>
                        <a:pt x="715" y="438"/>
                        <a:pt x="1053" y="438"/>
                      </a:cubicBezTo>
                      <a:close/>
                      <a:moveTo>
                        <a:pt x="1053" y="0"/>
                      </a:moveTo>
                      <a:cubicBezTo>
                        <a:pt x="471" y="0"/>
                        <a:pt x="0" y="472"/>
                        <a:pt x="0" y="1059"/>
                      </a:cubicBezTo>
                      <a:cubicBezTo>
                        <a:pt x="0" y="1642"/>
                        <a:pt x="471" y="2113"/>
                        <a:pt x="1053" y="2113"/>
                      </a:cubicBezTo>
                      <a:cubicBezTo>
                        <a:pt x="1630" y="2113"/>
                        <a:pt x="2101" y="1642"/>
                        <a:pt x="2107" y="1059"/>
                      </a:cubicBezTo>
                      <a:cubicBezTo>
                        <a:pt x="2107" y="472"/>
                        <a:pt x="1636" y="0"/>
                        <a:pt x="1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0"/>
                <p:cNvSpPr/>
                <p:nvPr/>
              </p:nvSpPr>
              <p:spPr>
                <a:xfrm>
                  <a:off x="1683703" y="3948926"/>
                  <a:ext cx="373783" cy="127662"/>
                </a:xfrm>
                <a:custGeom>
                  <a:avLst/>
                  <a:gdLst/>
                  <a:ahLst/>
                  <a:cxnLst/>
                  <a:rect l="l" t="t" r="r" b="b"/>
                  <a:pathLst>
                    <a:path w="6904" h="2358" extrusionOk="0">
                      <a:moveTo>
                        <a:pt x="1176" y="1"/>
                      </a:moveTo>
                      <a:cubicBezTo>
                        <a:pt x="527" y="1"/>
                        <a:pt x="0" y="533"/>
                        <a:pt x="0" y="1176"/>
                      </a:cubicBezTo>
                      <a:cubicBezTo>
                        <a:pt x="0" y="1831"/>
                        <a:pt x="532" y="2357"/>
                        <a:pt x="1176" y="2357"/>
                      </a:cubicBezTo>
                      <a:lnTo>
                        <a:pt x="5722" y="2357"/>
                      </a:lnTo>
                      <a:cubicBezTo>
                        <a:pt x="6365" y="2357"/>
                        <a:pt x="6903" y="1831"/>
                        <a:pt x="6903" y="1176"/>
                      </a:cubicBezTo>
                      <a:cubicBezTo>
                        <a:pt x="6903" y="522"/>
                        <a:pt x="6365" y="1"/>
                        <a:pt x="5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0"/>
                <p:cNvSpPr/>
                <p:nvPr/>
              </p:nvSpPr>
              <p:spPr>
                <a:xfrm>
                  <a:off x="1926241" y="4168834"/>
                  <a:ext cx="164261" cy="241843"/>
                </a:xfrm>
                <a:custGeom>
                  <a:avLst/>
                  <a:gdLst/>
                  <a:ahLst/>
                  <a:cxnLst/>
                  <a:rect l="l" t="t" r="r" b="b"/>
                  <a:pathLst>
                    <a:path w="3034" h="4467" extrusionOk="0">
                      <a:moveTo>
                        <a:pt x="724" y="1"/>
                      </a:moveTo>
                      <a:cubicBezTo>
                        <a:pt x="718" y="1"/>
                        <a:pt x="711" y="1"/>
                        <a:pt x="704" y="3"/>
                      </a:cubicBezTo>
                      <a:cubicBezTo>
                        <a:pt x="649" y="20"/>
                        <a:pt x="638" y="58"/>
                        <a:pt x="632" y="108"/>
                      </a:cubicBezTo>
                      <a:cubicBezTo>
                        <a:pt x="433" y="1323"/>
                        <a:pt x="222" y="2542"/>
                        <a:pt x="22" y="3762"/>
                      </a:cubicBezTo>
                      <a:cubicBezTo>
                        <a:pt x="17" y="3818"/>
                        <a:pt x="11" y="3868"/>
                        <a:pt x="0" y="3923"/>
                      </a:cubicBezTo>
                      <a:cubicBezTo>
                        <a:pt x="0" y="3974"/>
                        <a:pt x="32" y="4005"/>
                        <a:pt x="77" y="4005"/>
                      </a:cubicBezTo>
                      <a:cubicBezTo>
                        <a:pt x="91" y="4005"/>
                        <a:pt x="106" y="4002"/>
                        <a:pt x="122" y="3995"/>
                      </a:cubicBezTo>
                      <a:cubicBezTo>
                        <a:pt x="139" y="3984"/>
                        <a:pt x="155" y="3978"/>
                        <a:pt x="167" y="3962"/>
                      </a:cubicBezTo>
                      <a:cubicBezTo>
                        <a:pt x="388" y="3801"/>
                        <a:pt x="610" y="3651"/>
                        <a:pt x="832" y="3491"/>
                      </a:cubicBezTo>
                      <a:cubicBezTo>
                        <a:pt x="909" y="3441"/>
                        <a:pt x="982" y="3396"/>
                        <a:pt x="1054" y="3341"/>
                      </a:cubicBezTo>
                      <a:lnTo>
                        <a:pt x="1054" y="3341"/>
                      </a:lnTo>
                      <a:cubicBezTo>
                        <a:pt x="1065" y="3369"/>
                        <a:pt x="1065" y="3380"/>
                        <a:pt x="1048" y="3396"/>
                      </a:cubicBezTo>
                      <a:cubicBezTo>
                        <a:pt x="1098" y="3596"/>
                        <a:pt x="1137" y="3790"/>
                        <a:pt x="1187" y="3990"/>
                      </a:cubicBezTo>
                      <a:cubicBezTo>
                        <a:pt x="1220" y="4117"/>
                        <a:pt x="1248" y="4239"/>
                        <a:pt x="1275" y="4367"/>
                      </a:cubicBezTo>
                      <a:cubicBezTo>
                        <a:pt x="1287" y="4378"/>
                        <a:pt x="1287" y="4394"/>
                        <a:pt x="1292" y="4405"/>
                      </a:cubicBezTo>
                      <a:cubicBezTo>
                        <a:pt x="1301" y="4444"/>
                        <a:pt x="1326" y="4466"/>
                        <a:pt x="1358" y="4466"/>
                      </a:cubicBezTo>
                      <a:cubicBezTo>
                        <a:pt x="1367" y="4466"/>
                        <a:pt x="1376" y="4464"/>
                        <a:pt x="1386" y="4461"/>
                      </a:cubicBezTo>
                      <a:cubicBezTo>
                        <a:pt x="1603" y="4400"/>
                        <a:pt x="1813" y="4339"/>
                        <a:pt x="2024" y="4267"/>
                      </a:cubicBezTo>
                      <a:lnTo>
                        <a:pt x="2035" y="4267"/>
                      </a:lnTo>
                      <a:cubicBezTo>
                        <a:pt x="2074" y="4256"/>
                        <a:pt x="2096" y="4217"/>
                        <a:pt x="2090" y="4178"/>
                      </a:cubicBezTo>
                      <a:cubicBezTo>
                        <a:pt x="2079" y="4156"/>
                        <a:pt x="2079" y="4145"/>
                        <a:pt x="2074" y="4123"/>
                      </a:cubicBezTo>
                      <a:cubicBezTo>
                        <a:pt x="2007" y="3795"/>
                        <a:pt x="1930" y="3479"/>
                        <a:pt x="1852" y="3152"/>
                      </a:cubicBezTo>
                      <a:cubicBezTo>
                        <a:pt x="1852" y="3136"/>
                        <a:pt x="1846" y="3119"/>
                        <a:pt x="1846" y="3097"/>
                      </a:cubicBezTo>
                      <a:lnTo>
                        <a:pt x="1902" y="3097"/>
                      </a:lnTo>
                      <a:cubicBezTo>
                        <a:pt x="2218" y="3102"/>
                        <a:pt x="2545" y="3119"/>
                        <a:pt x="2872" y="3125"/>
                      </a:cubicBezTo>
                      <a:lnTo>
                        <a:pt x="2939" y="3125"/>
                      </a:lnTo>
                      <a:cubicBezTo>
                        <a:pt x="2994" y="3108"/>
                        <a:pt x="3033" y="3047"/>
                        <a:pt x="3005" y="2991"/>
                      </a:cubicBezTo>
                      <a:cubicBezTo>
                        <a:pt x="2994" y="2980"/>
                        <a:pt x="2983" y="2964"/>
                        <a:pt x="2978" y="2953"/>
                      </a:cubicBezTo>
                      <a:cubicBezTo>
                        <a:pt x="2257" y="1988"/>
                        <a:pt x="1525" y="1018"/>
                        <a:pt x="804" y="53"/>
                      </a:cubicBezTo>
                      <a:cubicBezTo>
                        <a:pt x="781" y="25"/>
                        <a:pt x="757" y="1"/>
                        <a:pt x="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7" name="Google Shape;2917;p40"/>
              <p:cNvSpPr/>
              <p:nvPr/>
            </p:nvSpPr>
            <p:spPr>
              <a:xfrm>
                <a:off x="1304050" y="1658925"/>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40"/>
            <p:cNvGrpSpPr/>
            <p:nvPr/>
          </p:nvGrpSpPr>
          <p:grpSpPr>
            <a:xfrm rot="10800000">
              <a:off x="183755" y="1116451"/>
              <a:ext cx="1318079" cy="1237635"/>
              <a:chOff x="2738675" y="2538800"/>
              <a:chExt cx="454275" cy="426550"/>
            </a:xfrm>
          </p:grpSpPr>
          <p:sp>
            <p:nvSpPr>
              <p:cNvPr id="2919" name="Google Shape;2919;p4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1" name="Google Shape;2931;p40"/>
            <p:cNvGrpSpPr/>
            <p:nvPr/>
          </p:nvGrpSpPr>
          <p:grpSpPr>
            <a:xfrm>
              <a:off x="516260" y="3394240"/>
              <a:ext cx="653046" cy="611943"/>
              <a:chOff x="1281300" y="2251475"/>
              <a:chExt cx="280025" cy="262400"/>
            </a:xfrm>
          </p:grpSpPr>
          <p:sp>
            <p:nvSpPr>
              <p:cNvPr id="2932" name="Google Shape;2932;p4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7" name="Google Shape;2937;p40"/>
            <p:cNvGrpSpPr/>
            <p:nvPr/>
          </p:nvGrpSpPr>
          <p:grpSpPr>
            <a:xfrm>
              <a:off x="3627721" y="3498382"/>
              <a:ext cx="1177533" cy="1314501"/>
              <a:chOff x="3390175" y="4223650"/>
              <a:chExt cx="549325" cy="613250"/>
            </a:xfrm>
          </p:grpSpPr>
          <p:sp>
            <p:nvSpPr>
              <p:cNvPr id="2938" name="Google Shape;2938;p4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40"/>
            <p:cNvGrpSpPr/>
            <p:nvPr/>
          </p:nvGrpSpPr>
          <p:grpSpPr>
            <a:xfrm>
              <a:off x="3055548" y="539490"/>
              <a:ext cx="540488" cy="542237"/>
              <a:chOff x="1926550" y="3146625"/>
              <a:chExt cx="301225" cy="302200"/>
            </a:xfrm>
          </p:grpSpPr>
          <p:sp>
            <p:nvSpPr>
              <p:cNvPr id="2949" name="Google Shape;2949;p40"/>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0"/>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0"/>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0"/>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0"/>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0"/>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0"/>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0"/>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0"/>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19689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8" name="Google Shape;2962;p41">
            <a:extLst>
              <a:ext uri="{FF2B5EF4-FFF2-40B4-BE49-F238E27FC236}">
                <a16:creationId xmlns:a16="http://schemas.microsoft.com/office/drawing/2014/main" id="{FE41DBAA-E7FE-31A0-5D0D-EDC1604AFD3F}"/>
              </a:ext>
            </a:extLst>
          </p:cNvPr>
          <p:cNvSpPr txBox="1">
            <a:spLocks noGrp="1"/>
          </p:cNvSpPr>
          <p:nvPr>
            <p:ph type="subTitle" idx="1"/>
          </p:nvPr>
        </p:nvSpPr>
        <p:spPr>
          <a:xfrm>
            <a:off x="2154956" y="805406"/>
            <a:ext cx="4819800" cy="1445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Artificial Neural Networks (ANNs) can be highly beneficial in a loan repayment prediction project, offering a powerful tool for modeling complex relationships within the data</a:t>
            </a:r>
          </a:p>
          <a:p>
            <a:pPr marL="285750" lvl="0" indent="-285750" algn="l" rtl="0">
              <a:spcBef>
                <a:spcPts val="0"/>
              </a:spcBef>
              <a:spcAft>
                <a:spcPts val="0"/>
              </a:spcAft>
              <a:buFont typeface="Arial" panose="020B0604020202020204" pitchFamily="34" charset="0"/>
              <a:buChar char="•"/>
            </a:pPr>
            <a:endParaRPr lang="en-US" dirty="0">
              <a:solidFill>
                <a:srgbClr val="ECECF1"/>
              </a:solidFill>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ANNs excel at capturing non-linear relationships in data, making them suitable for modeling the intricate and often non-linear patterns present in borrower data and loan repayment behavior.</a:t>
            </a:r>
          </a:p>
          <a:p>
            <a:pPr marL="285750" lvl="0" indent="-285750" algn="l" rtl="0">
              <a:spcBef>
                <a:spcPts val="0"/>
              </a:spcBef>
              <a:spcAft>
                <a:spcPts val="0"/>
              </a:spcAft>
              <a:buFont typeface="Arial" panose="020B0604020202020204" pitchFamily="34" charset="0"/>
              <a:buChar char="•"/>
            </a:pPr>
            <a:endParaRPr lang="en-US" dirty="0">
              <a:solidFill>
                <a:srgbClr val="ECECF1"/>
              </a:solidFill>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ANNs are capable of automatically learning relevant features from the input data.</a:t>
            </a:r>
          </a:p>
          <a:p>
            <a:pPr marL="285750" lvl="0" indent="-285750" algn="l" rtl="0">
              <a:spcBef>
                <a:spcPts val="0"/>
              </a:spcBef>
              <a:spcAft>
                <a:spcPts val="0"/>
              </a:spcAft>
              <a:buFont typeface="Arial" panose="020B0604020202020204" pitchFamily="34" charset="0"/>
              <a:buChar char="•"/>
            </a:pPr>
            <a:endParaRPr lang="en-US" dirty="0">
              <a:solidFill>
                <a:srgbClr val="ECECF1"/>
              </a:solidFill>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ANNs are highly adaptable to varying levels of data complexity. They can handle both simple and complex relationships</a:t>
            </a:r>
          </a:p>
          <a:p>
            <a:pPr marL="285750" lvl="0" indent="-285750" algn="l" rtl="0">
              <a:spcBef>
                <a:spcPts val="0"/>
              </a:spcBef>
              <a:spcAft>
                <a:spcPts val="0"/>
              </a:spcAft>
              <a:buFont typeface="Arial" panose="020B0604020202020204" pitchFamily="34" charset="0"/>
              <a:buChar char="•"/>
            </a:pPr>
            <a:endParaRPr lang="en-US" dirty="0">
              <a:solidFill>
                <a:srgbClr val="ECECF1"/>
              </a:solidFill>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Neural networks can leverage parallel processing capabilities, enabling faster training on large datasets.</a:t>
            </a:r>
            <a:endParaRPr lang="en-US" dirty="0">
              <a:solidFill>
                <a:srgbClr val="ECECF1"/>
              </a:solidFill>
              <a:latin typeface="Bai Jamjuree" panose="020B0604020202020204" charset="-34"/>
              <a:cs typeface="Bai Jamjuree" panose="020B0604020202020204" charset="-34"/>
            </a:endParaRPr>
          </a:p>
        </p:txBody>
      </p:sp>
    </p:spTree>
    <p:extLst>
      <p:ext uri="{BB962C8B-B14F-4D97-AF65-F5344CB8AC3E}">
        <p14:creationId xmlns:p14="http://schemas.microsoft.com/office/powerpoint/2010/main" val="109711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6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dirty="0"/>
              <a:t>CONCLUSION</a:t>
            </a:r>
            <a:endParaRPr dirty="0"/>
          </a:p>
        </p:txBody>
      </p:sp>
      <p:sp>
        <p:nvSpPr>
          <p:cNvPr id="3907" name="Google Shape;3907;p69"/>
          <p:cNvSpPr txBox="1">
            <a:spLocks noGrp="1"/>
          </p:cNvSpPr>
          <p:nvPr>
            <p:ph type="subTitle" idx="2"/>
          </p:nvPr>
        </p:nvSpPr>
        <p:spPr>
          <a:xfrm>
            <a:off x="2162241" y="1428473"/>
            <a:ext cx="5204166" cy="5727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In conclusion, the choice of machine learning models for a loan repayment prediction project depends on various factors, including the characteristics of the dataset, the nature of relationships between features, and the specific requirements of the financial institution.</a:t>
            </a:r>
          </a:p>
          <a:p>
            <a:pPr marL="171450" lvl="0" indent="-171450" algn="l" rtl="0">
              <a:spcBef>
                <a:spcPts val="0"/>
              </a:spcBef>
              <a:spcAft>
                <a:spcPts val="0"/>
              </a:spcAft>
              <a:buFont typeface="Arial" panose="020B0604020202020204" pitchFamily="34" charset="0"/>
              <a:buChar char="•"/>
            </a:pPr>
            <a:endParaRPr lang="en-US" b="0" i="0" dirty="0">
              <a:solidFill>
                <a:srgbClr val="ECECF1"/>
              </a:solidFill>
              <a:effectLst/>
              <a:latin typeface="Bai Jamjuree" panose="020B0604020202020204" charset="-34"/>
              <a:cs typeface="Bai Jamjuree" panose="020B0604020202020204" charset="-34"/>
            </a:endParaRPr>
          </a:p>
          <a:p>
            <a:pPr marL="171450" lvl="0" indent="-1714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 Each of the four models—Simple Linear Regression, </a:t>
            </a:r>
            <a:r>
              <a:rPr lang="en-US" b="0" i="0" dirty="0" err="1">
                <a:solidFill>
                  <a:srgbClr val="ECECF1"/>
                </a:solidFill>
                <a:effectLst/>
                <a:latin typeface="Bai Jamjuree" panose="020B0604020202020204" charset="-34"/>
                <a:cs typeface="Bai Jamjuree" panose="020B0604020202020204" charset="-34"/>
              </a:rPr>
              <a:t>Mutiple</a:t>
            </a:r>
            <a:r>
              <a:rPr lang="en-US" b="0" i="0" dirty="0">
                <a:solidFill>
                  <a:srgbClr val="ECECF1"/>
                </a:solidFill>
                <a:effectLst/>
                <a:latin typeface="Bai Jamjuree" panose="020B0604020202020204" charset="-34"/>
                <a:cs typeface="Bai Jamjuree" panose="020B0604020202020204" charset="-34"/>
              </a:rPr>
              <a:t> Linear Regression, Logistic Regression, Random Forest, K-Nearest Neighbors (KNN), and Artificial Neural Networks (ANNs)—brings unique strengths to the table</a:t>
            </a:r>
            <a:r>
              <a:rPr lang="en-US" dirty="0">
                <a:solidFill>
                  <a:srgbClr val="ECECF1"/>
                </a:solidFill>
                <a:latin typeface="Bai Jamjuree" panose="020B0604020202020204" charset="-34"/>
                <a:cs typeface="Bai Jamjuree" panose="020B0604020202020204" charset="-34"/>
              </a:rPr>
              <a:t>.</a:t>
            </a:r>
          </a:p>
          <a:p>
            <a:pPr marL="171450" lvl="0" indent="-171450" algn="l" rtl="0">
              <a:spcBef>
                <a:spcPts val="0"/>
              </a:spcBef>
              <a:spcAft>
                <a:spcPts val="0"/>
              </a:spcAft>
              <a:buFont typeface="Arial" panose="020B0604020202020204" pitchFamily="34" charset="0"/>
              <a:buChar char="•"/>
            </a:pPr>
            <a:endParaRPr lang="en-US" dirty="0">
              <a:solidFill>
                <a:srgbClr val="ECECF1"/>
              </a:solidFill>
              <a:latin typeface="Bai Jamjuree" panose="020B0604020202020204" charset="-34"/>
              <a:cs typeface="Bai Jamjuree" panose="020B0604020202020204" charset="-34"/>
            </a:endParaRPr>
          </a:p>
          <a:p>
            <a:pPr marL="171450" lvl="0" indent="-171450" algn="l" rtl="0">
              <a:spcBef>
                <a:spcPts val="0"/>
              </a:spcBef>
              <a:spcAft>
                <a:spcPts val="0"/>
              </a:spcAft>
              <a:buFont typeface="Arial" panose="020B0604020202020204" pitchFamily="34" charset="0"/>
              <a:buChar char="•"/>
            </a:pPr>
            <a:r>
              <a:rPr lang="en-US">
                <a:latin typeface="Bai Jamjuree" panose="020B0604020202020204" charset="-34"/>
                <a:cs typeface="Bai Jamjuree" panose="020B0604020202020204" charset="-34"/>
              </a:rPr>
              <a:t>The loan repayment dataset has undergone EDA and data cleaning</a:t>
            </a:r>
            <a:endParaRPr dirty="0">
              <a:latin typeface="Bai Jamjuree" panose="020B0604020202020204" charset="-34"/>
              <a:cs typeface="Bai Jamjuree" panose="020B0604020202020204" charset="-3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35"/>
        <p:cNvGrpSpPr/>
        <p:nvPr/>
      </p:nvGrpSpPr>
      <p:grpSpPr>
        <a:xfrm>
          <a:off x="0" y="0"/>
          <a:ext cx="0" cy="0"/>
          <a:chOff x="0" y="0"/>
          <a:chExt cx="0" cy="0"/>
        </a:xfrm>
      </p:grpSpPr>
      <p:sp>
        <p:nvSpPr>
          <p:cNvPr id="3936" name="Google Shape;3936;p70"/>
          <p:cNvSpPr txBox="1">
            <a:spLocks noGrp="1"/>
          </p:cNvSpPr>
          <p:nvPr>
            <p:ph type="title"/>
          </p:nvPr>
        </p:nvSpPr>
        <p:spPr>
          <a:xfrm>
            <a:off x="2099142" y="1300002"/>
            <a:ext cx="49458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dirty="0"/>
              <a:t>Thank You</a:t>
            </a:r>
            <a:endParaRPr dirty="0"/>
          </a:p>
        </p:txBody>
      </p:sp>
      <p:sp>
        <p:nvSpPr>
          <p:cNvPr id="4" name="Oval 3">
            <a:extLst>
              <a:ext uri="{FF2B5EF4-FFF2-40B4-BE49-F238E27FC236}">
                <a16:creationId xmlns:a16="http://schemas.microsoft.com/office/drawing/2014/main" id="{DD141600-823A-CEC7-9155-87137CBEDC16}"/>
              </a:ext>
            </a:extLst>
          </p:cNvPr>
          <p:cNvSpPr/>
          <p:nvPr/>
        </p:nvSpPr>
        <p:spPr>
          <a:xfrm>
            <a:off x="2007862" y="3328415"/>
            <a:ext cx="5128276" cy="9144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9"/>
        <p:cNvGrpSpPr/>
        <p:nvPr/>
      </p:nvGrpSpPr>
      <p:grpSpPr>
        <a:xfrm>
          <a:off x="0" y="0"/>
          <a:ext cx="0" cy="0"/>
          <a:chOff x="0" y="0"/>
          <a:chExt cx="0" cy="0"/>
        </a:xfrm>
      </p:grpSpPr>
      <p:sp>
        <p:nvSpPr>
          <p:cNvPr id="2860" name="Google Shape;2860;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dirty="0"/>
              <a:t>SUMMARY</a:t>
            </a:r>
            <a:endParaRPr dirty="0"/>
          </a:p>
        </p:txBody>
      </p:sp>
      <p:sp>
        <p:nvSpPr>
          <p:cNvPr id="2861" name="Google Shape;2861;p37"/>
          <p:cNvSpPr txBox="1">
            <a:spLocks noGrp="1"/>
          </p:cNvSpPr>
          <p:nvPr>
            <p:ph type="body" idx="1"/>
          </p:nvPr>
        </p:nvSpPr>
        <p:spPr>
          <a:xfrm>
            <a:off x="720000" y="1762313"/>
            <a:ext cx="7704000" cy="377400"/>
          </a:xfrm>
          <a:prstGeom prst="rect">
            <a:avLst/>
          </a:prstGeom>
        </p:spPr>
        <p:txBody>
          <a:bodyPr spcFirstLastPara="1" wrap="square" lIns="91425" tIns="91425" rIns="91425" bIns="91425" anchor="t" anchorCtr="0">
            <a:noAutofit/>
          </a:bodyPr>
          <a:lstStyle/>
          <a:p>
            <a:pPr marL="171450" indent="-171450" algn="l"/>
            <a:r>
              <a:rPr lang="en-US" b="0" i="0" dirty="0">
                <a:solidFill>
                  <a:srgbClr val="ECECF1"/>
                </a:solidFill>
                <a:effectLst/>
                <a:latin typeface="Bai Jamjuree" panose="020B0604020202020204" charset="-34"/>
                <a:cs typeface="Bai Jamjuree" panose="020B0604020202020204" charset="-34"/>
              </a:rPr>
              <a:t>Loan repayment prediction using machine learning (ML) models is a crucial application in the financial sector that aims to assess the likelihood of a borrower repaying a loan based on various features and historical data. </a:t>
            </a:r>
          </a:p>
          <a:p>
            <a:pPr marL="0" indent="0" algn="l">
              <a:buNone/>
            </a:pPr>
            <a:endParaRPr lang="en-US" b="0" i="0" dirty="0">
              <a:solidFill>
                <a:srgbClr val="ECECF1"/>
              </a:solidFill>
              <a:effectLst/>
              <a:latin typeface="Bai Jamjuree" panose="020B0604020202020204" charset="-34"/>
              <a:cs typeface="Bai Jamjuree" panose="020B0604020202020204" charset="-34"/>
            </a:endParaRPr>
          </a:p>
          <a:p>
            <a:pPr marL="171450" indent="-171450" algn="l"/>
            <a:r>
              <a:rPr lang="en-US" b="0" i="0" dirty="0">
                <a:solidFill>
                  <a:srgbClr val="ECECF1"/>
                </a:solidFill>
                <a:effectLst/>
                <a:latin typeface="Bai Jamjuree" panose="020B0604020202020204" charset="-34"/>
                <a:cs typeface="Bai Jamjuree" panose="020B0604020202020204" charset="-34"/>
              </a:rPr>
              <a:t>This process helps financial institutions make informed decisions about approving or denying loan applications, setting interest rates, and managing risk.</a:t>
            </a:r>
            <a:endParaRPr dirty="0">
              <a:solidFill>
                <a:schemeClr val="dk1"/>
              </a:solidFill>
              <a:latin typeface="Bai Jamjuree" panose="020B0604020202020204" charset="-34"/>
              <a:cs typeface="Bai Jamjuree" panose="020B0604020202020204" charset="-3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69" name="Google Shape;286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dirty="0"/>
              <a:t>DATASET</a:t>
            </a:r>
            <a:endParaRPr dirty="0"/>
          </a:p>
        </p:txBody>
      </p:sp>
      <p:pic>
        <p:nvPicPr>
          <p:cNvPr id="19" name="Picture 18">
            <a:extLst>
              <a:ext uri="{FF2B5EF4-FFF2-40B4-BE49-F238E27FC236}">
                <a16:creationId xmlns:a16="http://schemas.microsoft.com/office/drawing/2014/main" id="{897E1A19-2D9D-5104-B8AC-A13C012B5292}"/>
              </a:ext>
            </a:extLst>
          </p:cNvPr>
          <p:cNvPicPr>
            <a:picLocks noChangeAspect="1"/>
          </p:cNvPicPr>
          <p:nvPr/>
        </p:nvPicPr>
        <p:blipFill>
          <a:blip r:embed="rId3"/>
          <a:stretch>
            <a:fillRect/>
          </a:stretch>
        </p:blipFill>
        <p:spPr>
          <a:xfrm>
            <a:off x="1008787" y="1234180"/>
            <a:ext cx="7415213" cy="34642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2" name="Google Shape;2882;p39"/>
          <p:cNvSpPr txBox="1">
            <a:spLocks noGrp="1"/>
          </p:cNvSpPr>
          <p:nvPr>
            <p:ph type="title"/>
          </p:nvPr>
        </p:nvSpPr>
        <p:spPr>
          <a:xfrm>
            <a:off x="2135550" y="371786"/>
            <a:ext cx="4872900" cy="122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ms" sz="4000" dirty="0"/>
              <a:t>SCOPE OF PROJECT</a:t>
            </a:r>
            <a:endParaRPr sz="4000" dirty="0"/>
          </a:p>
        </p:txBody>
      </p:sp>
      <p:sp>
        <p:nvSpPr>
          <p:cNvPr id="2883" name="Google Shape;2883;p39"/>
          <p:cNvSpPr txBox="1">
            <a:spLocks noGrp="1"/>
          </p:cNvSpPr>
          <p:nvPr>
            <p:ph type="subTitle" idx="1"/>
          </p:nvPr>
        </p:nvSpPr>
        <p:spPr>
          <a:xfrm>
            <a:off x="1499751" y="1550283"/>
            <a:ext cx="6129769" cy="671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The scope of a loan repayment prediction project using machine learning is expansive and impactful, encompassing various stages of data collection, processing, modeling, and deployment within the financial sector. </a:t>
            </a:r>
          </a:p>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This project aims to leverage historical loan data and borrower information to develop predictive models capable of assessing the likelihood of timely loan repayments. </a:t>
            </a:r>
          </a:p>
          <a:p>
            <a:pPr marL="285750" lvl="0" indent="-285750" algn="l" rtl="0">
              <a:spcBef>
                <a:spcPts val="0"/>
              </a:spcBef>
              <a:spcAft>
                <a:spcPts val="0"/>
              </a:spcAft>
              <a:buFont typeface="Arial" panose="020B0604020202020204" pitchFamily="34" charset="0"/>
              <a:buChar char="•"/>
            </a:pPr>
            <a:r>
              <a:rPr lang="en-US" dirty="0">
                <a:solidFill>
                  <a:srgbClr val="ECECF1"/>
                </a:solidFill>
                <a:latin typeface="Bai Jamjuree" panose="020B0604020202020204" charset="-34"/>
                <a:cs typeface="Bai Jamjuree" panose="020B0604020202020204" charset="-34"/>
              </a:rPr>
              <a:t>It</a:t>
            </a:r>
            <a:r>
              <a:rPr lang="en-US" b="0" i="0" dirty="0">
                <a:solidFill>
                  <a:srgbClr val="ECECF1"/>
                </a:solidFill>
                <a:effectLst/>
                <a:latin typeface="Bai Jamjuree" panose="020B0604020202020204" charset="-34"/>
                <a:cs typeface="Bai Jamjuree" panose="020B0604020202020204" charset="-34"/>
              </a:rPr>
              <a:t> includes the careful curation of diverse datasets, cleaning and preprocessing to ensure data quality, and thoughtful feature engineering to enhance model performance. </a:t>
            </a:r>
          </a:p>
          <a:p>
            <a:pPr marL="285750" lvl="0" indent="-285750" algn="l" rtl="0">
              <a:spcBef>
                <a:spcPts val="0"/>
              </a:spcBef>
              <a:spcAft>
                <a:spcPts val="0"/>
              </a:spcAft>
              <a:buFont typeface="Arial" panose="020B0604020202020204" pitchFamily="34" charset="0"/>
              <a:buChar char="•"/>
            </a:pPr>
            <a:r>
              <a:rPr lang="en-US" b="0" i="0" dirty="0">
                <a:solidFill>
                  <a:srgbClr val="ECECF1"/>
                </a:solidFill>
                <a:effectLst/>
                <a:latin typeface="Bai Jamjuree" panose="020B0604020202020204" charset="-34"/>
                <a:cs typeface="Bai Jamjuree" panose="020B0604020202020204" charset="-34"/>
              </a:rPr>
              <a:t>Overall, the scope of this project extends from data preparation to ethical deployment, aiming to enhance the efficiency and fairness of loan approval processes in the financial industry.</a:t>
            </a:r>
            <a:endParaRPr dirty="0">
              <a:latin typeface="Bai Jamjuree" panose="020B0604020202020204" charset="-34"/>
              <a:cs typeface="Bai Jamjuree" panose="020B0604020202020204" charset="-3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0331-3990-0862-7933-8D806375A9A7}"/>
              </a:ext>
            </a:extLst>
          </p:cNvPr>
          <p:cNvSpPr>
            <a:spLocks noGrp="1"/>
          </p:cNvSpPr>
          <p:nvPr>
            <p:ph type="title"/>
          </p:nvPr>
        </p:nvSpPr>
        <p:spPr>
          <a:xfrm>
            <a:off x="2135550" y="221775"/>
            <a:ext cx="4872900" cy="1228500"/>
          </a:xfrm>
        </p:spPr>
        <p:txBody>
          <a:bodyPr/>
          <a:lstStyle/>
          <a:p>
            <a:r>
              <a:rPr lang="en-US" sz="4000" dirty="0"/>
              <a:t>ML ALGORITHMS</a:t>
            </a:r>
            <a:endParaRPr lang="en-IN" sz="4000" dirty="0"/>
          </a:p>
        </p:txBody>
      </p:sp>
      <p:sp>
        <p:nvSpPr>
          <p:cNvPr id="3" name="Subtitle 2">
            <a:extLst>
              <a:ext uri="{FF2B5EF4-FFF2-40B4-BE49-F238E27FC236}">
                <a16:creationId xmlns:a16="http://schemas.microsoft.com/office/drawing/2014/main" id="{9841ABFD-2A1B-2ECF-0352-E8E8515C6F86}"/>
              </a:ext>
            </a:extLst>
          </p:cNvPr>
          <p:cNvSpPr>
            <a:spLocks noGrp="1"/>
          </p:cNvSpPr>
          <p:nvPr>
            <p:ph type="subTitle" idx="1"/>
          </p:nvPr>
        </p:nvSpPr>
        <p:spPr>
          <a:xfrm>
            <a:off x="2135550" y="2143219"/>
            <a:ext cx="4872900" cy="671100"/>
          </a:xfrm>
        </p:spPr>
        <p:txBody>
          <a:bodyPr/>
          <a:lstStyle/>
          <a:p>
            <a:pPr algn="l">
              <a:lnSpc>
                <a:spcPct val="150000"/>
              </a:lnSpc>
              <a:buFont typeface="Arial" panose="020B0604020202020204" pitchFamily="34" charset="0"/>
              <a:buChar char="•"/>
            </a:pPr>
            <a:r>
              <a:rPr lang="en-US" dirty="0">
                <a:latin typeface="Bai Jamjuree" panose="020B0604020202020204" charset="-34"/>
                <a:cs typeface="Bai Jamjuree" panose="020B0604020202020204" charset="-34"/>
              </a:rPr>
              <a:t>Simple Linear Regression</a:t>
            </a:r>
          </a:p>
          <a:p>
            <a:pPr algn="l">
              <a:lnSpc>
                <a:spcPct val="150000"/>
              </a:lnSpc>
              <a:buFont typeface="Arial" panose="020B0604020202020204" pitchFamily="34" charset="0"/>
              <a:buChar char="•"/>
            </a:pPr>
            <a:r>
              <a:rPr lang="en-US" dirty="0">
                <a:latin typeface="Bai Jamjuree" panose="020B0604020202020204" charset="-34"/>
                <a:cs typeface="Bai Jamjuree" panose="020B0604020202020204" charset="-34"/>
              </a:rPr>
              <a:t>Multiple Linear Regression</a:t>
            </a:r>
          </a:p>
          <a:p>
            <a:pPr algn="l">
              <a:lnSpc>
                <a:spcPct val="150000"/>
              </a:lnSpc>
              <a:buFont typeface="Arial" panose="020B0604020202020204" pitchFamily="34" charset="0"/>
              <a:buChar char="•"/>
            </a:pPr>
            <a:r>
              <a:rPr lang="en-US" dirty="0">
                <a:latin typeface="Bai Jamjuree" panose="020B0604020202020204" charset="-34"/>
                <a:cs typeface="Bai Jamjuree" panose="020B0604020202020204" charset="-34"/>
              </a:rPr>
              <a:t>SVM </a:t>
            </a:r>
          </a:p>
          <a:p>
            <a:pPr algn="l">
              <a:lnSpc>
                <a:spcPct val="150000"/>
              </a:lnSpc>
              <a:buFont typeface="Arial" panose="020B0604020202020204" pitchFamily="34" charset="0"/>
              <a:buChar char="•"/>
            </a:pPr>
            <a:r>
              <a:rPr lang="en-US" dirty="0">
                <a:latin typeface="Bai Jamjuree" panose="020B0604020202020204" charset="-34"/>
                <a:cs typeface="Bai Jamjuree" panose="020B0604020202020204" charset="-34"/>
              </a:rPr>
              <a:t>RANDOM FOREST</a:t>
            </a:r>
          </a:p>
          <a:p>
            <a:pPr algn="l">
              <a:lnSpc>
                <a:spcPct val="150000"/>
              </a:lnSpc>
              <a:buFont typeface="Arial" panose="020B0604020202020204" pitchFamily="34" charset="0"/>
              <a:buChar char="•"/>
            </a:pPr>
            <a:r>
              <a:rPr lang="en-US" dirty="0">
                <a:latin typeface="Bai Jamjuree" panose="020B0604020202020204" charset="-34"/>
                <a:cs typeface="Bai Jamjuree" panose="020B0604020202020204" charset="-34"/>
              </a:rPr>
              <a:t>KNN</a:t>
            </a:r>
          </a:p>
          <a:p>
            <a:pPr algn="l">
              <a:lnSpc>
                <a:spcPct val="150000"/>
              </a:lnSpc>
              <a:buFont typeface="Arial" panose="020B0604020202020204" pitchFamily="34" charset="0"/>
              <a:buChar char="•"/>
            </a:pPr>
            <a:r>
              <a:rPr lang="en-US" dirty="0">
                <a:latin typeface="Bai Jamjuree" panose="020B0604020202020204" charset="-34"/>
                <a:cs typeface="Bai Jamjuree" panose="020B0604020202020204" charset="-34"/>
              </a:rPr>
              <a:t>ANN</a:t>
            </a:r>
            <a:endParaRPr lang="en-IN" dirty="0">
              <a:latin typeface="Bai Jamjuree" panose="020B0604020202020204" charset="-34"/>
              <a:cs typeface="Bai Jamjuree" panose="020B0604020202020204" charset="-34"/>
            </a:endParaRPr>
          </a:p>
        </p:txBody>
      </p:sp>
    </p:spTree>
    <p:extLst>
      <p:ext uri="{BB962C8B-B14F-4D97-AF65-F5344CB8AC3E}">
        <p14:creationId xmlns:p14="http://schemas.microsoft.com/office/powerpoint/2010/main" val="3318118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7"/>
        <p:cNvGrpSpPr/>
        <p:nvPr/>
      </p:nvGrpSpPr>
      <p:grpSpPr>
        <a:xfrm>
          <a:off x="0" y="0"/>
          <a:ext cx="0" cy="0"/>
          <a:chOff x="0" y="0"/>
          <a:chExt cx="0" cy="0"/>
        </a:xfrm>
      </p:grpSpPr>
      <p:sp>
        <p:nvSpPr>
          <p:cNvPr id="2888" name="Google Shape;2888;p40"/>
          <p:cNvSpPr txBox="1">
            <a:spLocks noGrp="1"/>
          </p:cNvSpPr>
          <p:nvPr>
            <p:ph type="title"/>
          </p:nvPr>
        </p:nvSpPr>
        <p:spPr>
          <a:xfrm>
            <a:off x="4984000" y="2761716"/>
            <a:ext cx="3447000" cy="151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sz="3600" dirty="0"/>
              <a:t>Simple Linear Regression</a:t>
            </a:r>
            <a:endParaRPr sz="3600" dirty="0"/>
          </a:p>
        </p:txBody>
      </p:sp>
      <p:sp>
        <p:nvSpPr>
          <p:cNvPr id="2889" name="Google Shape;2889;p40"/>
          <p:cNvSpPr txBox="1">
            <a:spLocks noGrp="1"/>
          </p:cNvSpPr>
          <p:nvPr>
            <p:ph type="title" idx="2"/>
          </p:nvPr>
        </p:nvSpPr>
        <p:spPr>
          <a:xfrm>
            <a:off x="6841375" y="1206150"/>
            <a:ext cx="1589400" cy="12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a:t>01</a:t>
            </a:r>
            <a:endParaRPr/>
          </a:p>
        </p:txBody>
      </p:sp>
      <p:grpSp>
        <p:nvGrpSpPr>
          <p:cNvPr id="2890" name="Google Shape;2890;p40"/>
          <p:cNvGrpSpPr/>
          <p:nvPr/>
        </p:nvGrpSpPr>
        <p:grpSpPr>
          <a:xfrm>
            <a:off x="183755" y="539490"/>
            <a:ext cx="4621499" cy="4273394"/>
            <a:chOff x="183755" y="539490"/>
            <a:chExt cx="4621499" cy="4273394"/>
          </a:xfrm>
        </p:grpSpPr>
        <p:sp>
          <p:nvSpPr>
            <p:cNvPr id="2891" name="Google Shape;2891;p40"/>
            <p:cNvSpPr/>
            <p:nvPr/>
          </p:nvSpPr>
          <p:spPr>
            <a:xfrm>
              <a:off x="2026013" y="776973"/>
              <a:ext cx="2433805" cy="2433805"/>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2" name="Google Shape;2892;p40"/>
            <p:cNvGrpSpPr/>
            <p:nvPr/>
          </p:nvGrpSpPr>
          <p:grpSpPr>
            <a:xfrm>
              <a:off x="1304050" y="1658925"/>
              <a:ext cx="2144917" cy="2124696"/>
              <a:chOff x="1304050" y="1658925"/>
              <a:chExt cx="2144917" cy="2124696"/>
            </a:xfrm>
          </p:grpSpPr>
          <p:grpSp>
            <p:nvGrpSpPr>
              <p:cNvPr id="2893" name="Google Shape;2893;p40"/>
              <p:cNvGrpSpPr/>
              <p:nvPr/>
            </p:nvGrpSpPr>
            <p:grpSpPr>
              <a:xfrm>
                <a:off x="1410975" y="1745900"/>
                <a:ext cx="2037992" cy="2037721"/>
                <a:chOff x="713225" y="2566350"/>
                <a:chExt cx="2037992" cy="2037721"/>
              </a:xfrm>
            </p:grpSpPr>
            <p:sp>
              <p:nvSpPr>
                <p:cNvPr id="2894" name="Google Shape;2894;p40"/>
                <p:cNvSpPr/>
                <p:nvPr/>
              </p:nvSpPr>
              <p:spPr>
                <a:xfrm>
                  <a:off x="713225" y="2566350"/>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0"/>
                <p:cNvSpPr/>
                <p:nvPr/>
              </p:nvSpPr>
              <p:spPr>
                <a:xfrm>
                  <a:off x="954572" y="2945803"/>
                  <a:ext cx="503448" cy="503719"/>
                </a:xfrm>
                <a:custGeom>
                  <a:avLst/>
                  <a:gdLst/>
                  <a:ahLst/>
                  <a:cxnLst/>
                  <a:rect l="l" t="t" r="r" b="b"/>
                  <a:pathLst>
                    <a:path w="9299" h="9304" extrusionOk="0">
                      <a:moveTo>
                        <a:pt x="1" y="0"/>
                      </a:moveTo>
                      <a:lnTo>
                        <a:pt x="1" y="9304"/>
                      </a:lnTo>
                      <a:lnTo>
                        <a:pt x="9299" y="9304"/>
                      </a:lnTo>
                      <a:lnTo>
                        <a:pt x="9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0"/>
                <p:cNvSpPr/>
                <p:nvPr/>
              </p:nvSpPr>
              <p:spPr>
                <a:xfrm>
                  <a:off x="916134" y="2904929"/>
                  <a:ext cx="92255" cy="9193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0"/>
                <p:cNvSpPr/>
                <p:nvPr/>
              </p:nvSpPr>
              <p:spPr>
                <a:xfrm>
                  <a:off x="1404242" y="2904929"/>
                  <a:ext cx="92200" cy="9193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0"/>
                <p:cNvSpPr/>
                <p:nvPr/>
              </p:nvSpPr>
              <p:spPr>
                <a:xfrm>
                  <a:off x="916134" y="3398126"/>
                  <a:ext cx="92255" cy="9193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0"/>
                <p:cNvSpPr/>
                <p:nvPr/>
              </p:nvSpPr>
              <p:spPr>
                <a:xfrm>
                  <a:off x="1404242" y="3398126"/>
                  <a:ext cx="92200" cy="9193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0"/>
                <p:cNvSpPr/>
                <p:nvPr/>
              </p:nvSpPr>
              <p:spPr>
                <a:xfrm>
                  <a:off x="1073730" y="3199115"/>
                  <a:ext cx="264799" cy="132426"/>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0"/>
                <p:cNvSpPr/>
                <p:nvPr/>
              </p:nvSpPr>
              <p:spPr>
                <a:xfrm>
                  <a:off x="1141294" y="3063337"/>
                  <a:ext cx="130315" cy="114939"/>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0"/>
                <p:cNvSpPr/>
                <p:nvPr/>
              </p:nvSpPr>
              <p:spPr>
                <a:xfrm>
                  <a:off x="1679480" y="3333918"/>
                  <a:ext cx="430792" cy="92200"/>
                </a:xfrm>
                <a:custGeom>
                  <a:avLst/>
                  <a:gdLst/>
                  <a:ahLst/>
                  <a:cxnLst/>
                  <a:rect l="l" t="t" r="r" b="b"/>
                  <a:pathLst>
                    <a:path w="7957" h="1703" extrusionOk="0">
                      <a:moveTo>
                        <a:pt x="1" y="0"/>
                      </a:moveTo>
                      <a:lnTo>
                        <a:pt x="1" y="1702"/>
                      </a:lnTo>
                      <a:lnTo>
                        <a:pt x="7957" y="1702"/>
                      </a:lnTo>
                      <a:lnTo>
                        <a:pt x="7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0"/>
                <p:cNvSpPr/>
                <p:nvPr/>
              </p:nvSpPr>
              <p:spPr>
                <a:xfrm>
                  <a:off x="1679480" y="3151690"/>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0"/>
                <p:cNvSpPr/>
                <p:nvPr/>
              </p:nvSpPr>
              <p:spPr>
                <a:xfrm>
                  <a:off x="1679480" y="2969786"/>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0"/>
                <p:cNvSpPr/>
                <p:nvPr/>
              </p:nvSpPr>
              <p:spPr>
                <a:xfrm>
                  <a:off x="1683974" y="3573154"/>
                  <a:ext cx="545785" cy="23443"/>
                </a:xfrm>
                <a:custGeom>
                  <a:avLst/>
                  <a:gdLst/>
                  <a:ahLst/>
                  <a:cxnLst/>
                  <a:rect l="l" t="t" r="r" b="b"/>
                  <a:pathLst>
                    <a:path w="10081" h="433" extrusionOk="0">
                      <a:moveTo>
                        <a:pt x="1" y="0"/>
                      </a:moveTo>
                      <a:lnTo>
                        <a:pt x="1" y="433"/>
                      </a:lnTo>
                      <a:lnTo>
                        <a:pt x="10081" y="433"/>
                      </a:lnTo>
                      <a:lnTo>
                        <a:pt x="10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0"/>
                <p:cNvSpPr/>
                <p:nvPr/>
              </p:nvSpPr>
              <p:spPr>
                <a:xfrm>
                  <a:off x="1683974" y="3694694"/>
                  <a:ext cx="840848" cy="23497"/>
                </a:xfrm>
                <a:custGeom>
                  <a:avLst/>
                  <a:gdLst/>
                  <a:ahLst/>
                  <a:cxnLst/>
                  <a:rect l="l" t="t" r="r" b="b"/>
                  <a:pathLst>
                    <a:path w="15531" h="434" extrusionOk="0">
                      <a:moveTo>
                        <a:pt x="1" y="1"/>
                      </a:moveTo>
                      <a:lnTo>
                        <a:pt x="1" y="433"/>
                      </a:lnTo>
                      <a:lnTo>
                        <a:pt x="15531" y="433"/>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0"/>
                <p:cNvSpPr/>
                <p:nvPr/>
              </p:nvSpPr>
              <p:spPr>
                <a:xfrm>
                  <a:off x="1683974" y="3809358"/>
                  <a:ext cx="840848" cy="23172"/>
                </a:xfrm>
                <a:custGeom>
                  <a:avLst/>
                  <a:gdLst/>
                  <a:ahLst/>
                  <a:cxnLst/>
                  <a:rect l="l" t="t" r="r" b="b"/>
                  <a:pathLst>
                    <a:path w="15531" h="428" extrusionOk="0">
                      <a:moveTo>
                        <a:pt x="1" y="1"/>
                      </a:moveTo>
                      <a:lnTo>
                        <a:pt x="1" y="428"/>
                      </a:lnTo>
                      <a:lnTo>
                        <a:pt x="15531" y="428"/>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8" name="Google Shape;2908;p40"/>
                <p:cNvGrpSpPr/>
                <p:nvPr/>
              </p:nvGrpSpPr>
              <p:grpSpPr>
                <a:xfrm>
                  <a:off x="904617" y="3609018"/>
                  <a:ext cx="588394" cy="824985"/>
                  <a:chOff x="5604100" y="2322150"/>
                  <a:chExt cx="271700" cy="380950"/>
                </a:xfrm>
              </p:grpSpPr>
              <p:sp>
                <p:nvSpPr>
                  <p:cNvPr id="2909" name="Google Shape;2909;p40"/>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0"/>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0"/>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2" name="Google Shape;2912;p40"/>
                <p:cNvSpPr/>
                <p:nvPr/>
              </p:nvSpPr>
              <p:spPr>
                <a:xfrm>
                  <a:off x="897240" y="2665422"/>
                  <a:ext cx="113802" cy="114398"/>
                </a:xfrm>
                <a:custGeom>
                  <a:avLst/>
                  <a:gdLst/>
                  <a:ahLst/>
                  <a:cxnLst/>
                  <a:rect l="l" t="t" r="r" b="b"/>
                  <a:pathLst>
                    <a:path w="2102" h="2113" extrusionOk="0">
                      <a:moveTo>
                        <a:pt x="1054" y="438"/>
                      </a:moveTo>
                      <a:cubicBezTo>
                        <a:pt x="1392" y="438"/>
                        <a:pt x="1669" y="716"/>
                        <a:pt x="1669" y="1059"/>
                      </a:cubicBezTo>
                      <a:cubicBezTo>
                        <a:pt x="1669" y="1398"/>
                        <a:pt x="1392" y="1675"/>
                        <a:pt x="1054" y="1675"/>
                      </a:cubicBezTo>
                      <a:cubicBezTo>
                        <a:pt x="710" y="1675"/>
                        <a:pt x="433" y="1398"/>
                        <a:pt x="433" y="1059"/>
                      </a:cubicBezTo>
                      <a:cubicBezTo>
                        <a:pt x="433" y="716"/>
                        <a:pt x="710" y="438"/>
                        <a:pt x="1054" y="438"/>
                      </a:cubicBezTo>
                      <a:close/>
                      <a:moveTo>
                        <a:pt x="1054" y="0"/>
                      </a:moveTo>
                      <a:cubicBezTo>
                        <a:pt x="472" y="0"/>
                        <a:pt x="1" y="472"/>
                        <a:pt x="1" y="1059"/>
                      </a:cubicBezTo>
                      <a:cubicBezTo>
                        <a:pt x="1" y="1642"/>
                        <a:pt x="472" y="2113"/>
                        <a:pt x="1054" y="2113"/>
                      </a:cubicBezTo>
                      <a:cubicBezTo>
                        <a:pt x="1625" y="2113"/>
                        <a:pt x="2096" y="1642"/>
                        <a:pt x="2102" y="1059"/>
                      </a:cubicBezTo>
                      <a:cubicBezTo>
                        <a:pt x="2102" y="472"/>
                        <a:pt x="163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0"/>
                <p:cNvSpPr/>
                <p:nvPr/>
              </p:nvSpPr>
              <p:spPr>
                <a:xfrm>
                  <a:off x="1016398" y="2665422"/>
                  <a:ext cx="114127" cy="114398"/>
                </a:xfrm>
                <a:custGeom>
                  <a:avLst/>
                  <a:gdLst/>
                  <a:ahLst/>
                  <a:cxnLst/>
                  <a:rect l="l" t="t" r="r" b="b"/>
                  <a:pathLst>
                    <a:path w="2108" h="2113" extrusionOk="0">
                      <a:moveTo>
                        <a:pt x="1054" y="438"/>
                      </a:moveTo>
                      <a:cubicBezTo>
                        <a:pt x="1392" y="438"/>
                        <a:pt x="1670" y="716"/>
                        <a:pt x="1670" y="1059"/>
                      </a:cubicBezTo>
                      <a:cubicBezTo>
                        <a:pt x="1670" y="1398"/>
                        <a:pt x="1392" y="1675"/>
                        <a:pt x="1054" y="1675"/>
                      </a:cubicBezTo>
                      <a:cubicBezTo>
                        <a:pt x="716" y="1675"/>
                        <a:pt x="439" y="1398"/>
                        <a:pt x="439" y="1059"/>
                      </a:cubicBezTo>
                      <a:cubicBezTo>
                        <a:pt x="439" y="716"/>
                        <a:pt x="716" y="438"/>
                        <a:pt x="1054" y="438"/>
                      </a:cubicBezTo>
                      <a:close/>
                      <a:moveTo>
                        <a:pt x="1054" y="0"/>
                      </a:moveTo>
                      <a:cubicBezTo>
                        <a:pt x="472" y="0"/>
                        <a:pt x="1" y="472"/>
                        <a:pt x="1" y="1059"/>
                      </a:cubicBezTo>
                      <a:cubicBezTo>
                        <a:pt x="1" y="1642"/>
                        <a:pt x="472" y="2113"/>
                        <a:pt x="1054" y="2113"/>
                      </a:cubicBezTo>
                      <a:cubicBezTo>
                        <a:pt x="1636" y="2113"/>
                        <a:pt x="2108" y="1642"/>
                        <a:pt x="2108" y="1059"/>
                      </a:cubicBezTo>
                      <a:cubicBezTo>
                        <a:pt x="2108" y="472"/>
                        <a:pt x="1636"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0"/>
                <p:cNvSpPr/>
                <p:nvPr/>
              </p:nvSpPr>
              <p:spPr>
                <a:xfrm>
                  <a:off x="1136205" y="2665422"/>
                  <a:ext cx="114073" cy="114398"/>
                </a:xfrm>
                <a:custGeom>
                  <a:avLst/>
                  <a:gdLst/>
                  <a:ahLst/>
                  <a:cxnLst/>
                  <a:rect l="l" t="t" r="r" b="b"/>
                  <a:pathLst>
                    <a:path w="2107" h="2113" extrusionOk="0">
                      <a:moveTo>
                        <a:pt x="1053" y="438"/>
                      </a:moveTo>
                      <a:cubicBezTo>
                        <a:pt x="1392" y="438"/>
                        <a:pt x="1669" y="716"/>
                        <a:pt x="1669" y="1059"/>
                      </a:cubicBezTo>
                      <a:cubicBezTo>
                        <a:pt x="1669" y="1398"/>
                        <a:pt x="1392" y="1675"/>
                        <a:pt x="1053" y="1675"/>
                      </a:cubicBezTo>
                      <a:cubicBezTo>
                        <a:pt x="715" y="1675"/>
                        <a:pt x="438" y="1398"/>
                        <a:pt x="438" y="1059"/>
                      </a:cubicBezTo>
                      <a:cubicBezTo>
                        <a:pt x="438" y="716"/>
                        <a:pt x="715" y="438"/>
                        <a:pt x="1053" y="438"/>
                      </a:cubicBezTo>
                      <a:close/>
                      <a:moveTo>
                        <a:pt x="1053" y="0"/>
                      </a:moveTo>
                      <a:cubicBezTo>
                        <a:pt x="471" y="0"/>
                        <a:pt x="0" y="472"/>
                        <a:pt x="0" y="1059"/>
                      </a:cubicBezTo>
                      <a:cubicBezTo>
                        <a:pt x="0" y="1642"/>
                        <a:pt x="471" y="2113"/>
                        <a:pt x="1053" y="2113"/>
                      </a:cubicBezTo>
                      <a:cubicBezTo>
                        <a:pt x="1630" y="2113"/>
                        <a:pt x="2101" y="1642"/>
                        <a:pt x="2107" y="1059"/>
                      </a:cubicBezTo>
                      <a:cubicBezTo>
                        <a:pt x="2107" y="472"/>
                        <a:pt x="1636" y="0"/>
                        <a:pt x="1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0"/>
                <p:cNvSpPr/>
                <p:nvPr/>
              </p:nvSpPr>
              <p:spPr>
                <a:xfrm>
                  <a:off x="1683703" y="3948926"/>
                  <a:ext cx="373783" cy="127662"/>
                </a:xfrm>
                <a:custGeom>
                  <a:avLst/>
                  <a:gdLst/>
                  <a:ahLst/>
                  <a:cxnLst/>
                  <a:rect l="l" t="t" r="r" b="b"/>
                  <a:pathLst>
                    <a:path w="6904" h="2358" extrusionOk="0">
                      <a:moveTo>
                        <a:pt x="1176" y="1"/>
                      </a:moveTo>
                      <a:cubicBezTo>
                        <a:pt x="527" y="1"/>
                        <a:pt x="0" y="533"/>
                        <a:pt x="0" y="1176"/>
                      </a:cubicBezTo>
                      <a:cubicBezTo>
                        <a:pt x="0" y="1831"/>
                        <a:pt x="532" y="2357"/>
                        <a:pt x="1176" y="2357"/>
                      </a:cubicBezTo>
                      <a:lnTo>
                        <a:pt x="5722" y="2357"/>
                      </a:lnTo>
                      <a:cubicBezTo>
                        <a:pt x="6365" y="2357"/>
                        <a:pt x="6903" y="1831"/>
                        <a:pt x="6903" y="1176"/>
                      </a:cubicBezTo>
                      <a:cubicBezTo>
                        <a:pt x="6903" y="522"/>
                        <a:pt x="6365" y="1"/>
                        <a:pt x="5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0"/>
                <p:cNvSpPr/>
                <p:nvPr/>
              </p:nvSpPr>
              <p:spPr>
                <a:xfrm>
                  <a:off x="1926241" y="4168834"/>
                  <a:ext cx="164261" cy="241843"/>
                </a:xfrm>
                <a:custGeom>
                  <a:avLst/>
                  <a:gdLst/>
                  <a:ahLst/>
                  <a:cxnLst/>
                  <a:rect l="l" t="t" r="r" b="b"/>
                  <a:pathLst>
                    <a:path w="3034" h="4467" extrusionOk="0">
                      <a:moveTo>
                        <a:pt x="724" y="1"/>
                      </a:moveTo>
                      <a:cubicBezTo>
                        <a:pt x="718" y="1"/>
                        <a:pt x="711" y="1"/>
                        <a:pt x="704" y="3"/>
                      </a:cubicBezTo>
                      <a:cubicBezTo>
                        <a:pt x="649" y="20"/>
                        <a:pt x="638" y="58"/>
                        <a:pt x="632" y="108"/>
                      </a:cubicBezTo>
                      <a:cubicBezTo>
                        <a:pt x="433" y="1323"/>
                        <a:pt x="222" y="2542"/>
                        <a:pt x="22" y="3762"/>
                      </a:cubicBezTo>
                      <a:cubicBezTo>
                        <a:pt x="17" y="3818"/>
                        <a:pt x="11" y="3868"/>
                        <a:pt x="0" y="3923"/>
                      </a:cubicBezTo>
                      <a:cubicBezTo>
                        <a:pt x="0" y="3974"/>
                        <a:pt x="32" y="4005"/>
                        <a:pt x="77" y="4005"/>
                      </a:cubicBezTo>
                      <a:cubicBezTo>
                        <a:pt x="91" y="4005"/>
                        <a:pt x="106" y="4002"/>
                        <a:pt x="122" y="3995"/>
                      </a:cubicBezTo>
                      <a:cubicBezTo>
                        <a:pt x="139" y="3984"/>
                        <a:pt x="155" y="3978"/>
                        <a:pt x="167" y="3962"/>
                      </a:cubicBezTo>
                      <a:cubicBezTo>
                        <a:pt x="388" y="3801"/>
                        <a:pt x="610" y="3651"/>
                        <a:pt x="832" y="3491"/>
                      </a:cubicBezTo>
                      <a:cubicBezTo>
                        <a:pt x="909" y="3441"/>
                        <a:pt x="982" y="3396"/>
                        <a:pt x="1054" y="3341"/>
                      </a:cubicBezTo>
                      <a:lnTo>
                        <a:pt x="1054" y="3341"/>
                      </a:lnTo>
                      <a:cubicBezTo>
                        <a:pt x="1065" y="3369"/>
                        <a:pt x="1065" y="3380"/>
                        <a:pt x="1048" y="3396"/>
                      </a:cubicBezTo>
                      <a:cubicBezTo>
                        <a:pt x="1098" y="3596"/>
                        <a:pt x="1137" y="3790"/>
                        <a:pt x="1187" y="3990"/>
                      </a:cubicBezTo>
                      <a:cubicBezTo>
                        <a:pt x="1220" y="4117"/>
                        <a:pt x="1248" y="4239"/>
                        <a:pt x="1275" y="4367"/>
                      </a:cubicBezTo>
                      <a:cubicBezTo>
                        <a:pt x="1287" y="4378"/>
                        <a:pt x="1287" y="4394"/>
                        <a:pt x="1292" y="4405"/>
                      </a:cubicBezTo>
                      <a:cubicBezTo>
                        <a:pt x="1301" y="4444"/>
                        <a:pt x="1326" y="4466"/>
                        <a:pt x="1358" y="4466"/>
                      </a:cubicBezTo>
                      <a:cubicBezTo>
                        <a:pt x="1367" y="4466"/>
                        <a:pt x="1376" y="4464"/>
                        <a:pt x="1386" y="4461"/>
                      </a:cubicBezTo>
                      <a:cubicBezTo>
                        <a:pt x="1603" y="4400"/>
                        <a:pt x="1813" y="4339"/>
                        <a:pt x="2024" y="4267"/>
                      </a:cubicBezTo>
                      <a:lnTo>
                        <a:pt x="2035" y="4267"/>
                      </a:lnTo>
                      <a:cubicBezTo>
                        <a:pt x="2074" y="4256"/>
                        <a:pt x="2096" y="4217"/>
                        <a:pt x="2090" y="4178"/>
                      </a:cubicBezTo>
                      <a:cubicBezTo>
                        <a:pt x="2079" y="4156"/>
                        <a:pt x="2079" y="4145"/>
                        <a:pt x="2074" y="4123"/>
                      </a:cubicBezTo>
                      <a:cubicBezTo>
                        <a:pt x="2007" y="3795"/>
                        <a:pt x="1930" y="3479"/>
                        <a:pt x="1852" y="3152"/>
                      </a:cubicBezTo>
                      <a:cubicBezTo>
                        <a:pt x="1852" y="3136"/>
                        <a:pt x="1846" y="3119"/>
                        <a:pt x="1846" y="3097"/>
                      </a:cubicBezTo>
                      <a:lnTo>
                        <a:pt x="1902" y="3097"/>
                      </a:lnTo>
                      <a:cubicBezTo>
                        <a:pt x="2218" y="3102"/>
                        <a:pt x="2545" y="3119"/>
                        <a:pt x="2872" y="3125"/>
                      </a:cubicBezTo>
                      <a:lnTo>
                        <a:pt x="2939" y="3125"/>
                      </a:lnTo>
                      <a:cubicBezTo>
                        <a:pt x="2994" y="3108"/>
                        <a:pt x="3033" y="3047"/>
                        <a:pt x="3005" y="2991"/>
                      </a:cubicBezTo>
                      <a:cubicBezTo>
                        <a:pt x="2994" y="2980"/>
                        <a:pt x="2983" y="2964"/>
                        <a:pt x="2978" y="2953"/>
                      </a:cubicBezTo>
                      <a:cubicBezTo>
                        <a:pt x="2257" y="1988"/>
                        <a:pt x="1525" y="1018"/>
                        <a:pt x="804" y="53"/>
                      </a:cubicBezTo>
                      <a:cubicBezTo>
                        <a:pt x="781" y="25"/>
                        <a:pt x="757" y="1"/>
                        <a:pt x="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7" name="Google Shape;2917;p40"/>
              <p:cNvSpPr/>
              <p:nvPr/>
            </p:nvSpPr>
            <p:spPr>
              <a:xfrm>
                <a:off x="1304050" y="1658925"/>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40"/>
            <p:cNvGrpSpPr/>
            <p:nvPr/>
          </p:nvGrpSpPr>
          <p:grpSpPr>
            <a:xfrm rot="10800000">
              <a:off x="183755" y="1116451"/>
              <a:ext cx="1318079" cy="1237635"/>
              <a:chOff x="2738675" y="2538800"/>
              <a:chExt cx="454275" cy="426550"/>
            </a:xfrm>
          </p:grpSpPr>
          <p:sp>
            <p:nvSpPr>
              <p:cNvPr id="2919" name="Google Shape;2919;p4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1" name="Google Shape;2931;p40"/>
            <p:cNvGrpSpPr/>
            <p:nvPr/>
          </p:nvGrpSpPr>
          <p:grpSpPr>
            <a:xfrm>
              <a:off x="516260" y="3394240"/>
              <a:ext cx="653046" cy="611943"/>
              <a:chOff x="1281300" y="2251475"/>
              <a:chExt cx="280025" cy="262400"/>
            </a:xfrm>
          </p:grpSpPr>
          <p:sp>
            <p:nvSpPr>
              <p:cNvPr id="2932" name="Google Shape;2932;p4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7" name="Google Shape;2937;p40"/>
            <p:cNvGrpSpPr/>
            <p:nvPr/>
          </p:nvGrpSpPr>
          <p:grpSpPr>
            <a:xfrm>
              <a:off x="3627721" y="3498382"/>
              <a:ext cx="1177533" cy="1314501"/>
              <a:chOff x="3390175" y="4223650"/>
              <a:chExt cx="549325" cy="613250"/>
            </a:xfrm>
          </p:grpSpPr>
          <p:sp>
            <p:nvSpPr>
              <p:cNvPr id="2938" name="Google Shape;2938;p4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40"/>
            <p:cNvGrpSpPr/>
            <p:nvPr/>
          </p:nvGrpSpPr>
          <p:grpSpPr>
            <a:xfrm>
              <a:off x="3055548" y="539490"/>
              <a:ext cx="540488" cy="542237"/>
              <a:chOff x="1926550" y="3146625"/>
              <a:chExt cx="301225" cy="302200"/>
            </a:xfrm>
          </p:grpSpPr>
          <p:sp>
            <p:nvSpPr>
              <p:cNvPr id="2949" name="Google Shape;2949;p40"/>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0"/>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0"/>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0"/>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0"/>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0"/>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0"/>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0"/>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0"/>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1"/>
        <p:cNvGrpSpPr/>
        <p:nvPr/>
      </p:nvGrpSpPr>
      <p:grpSpPr>
        <a:xfrm>
          <a:off x="0" y="0"/>
          <a:ext cx="0" cy="0"/>
          <a:chOff x="0" y="0"/>
          <a:chExt cx="0" cy="0"/>
        </a:xfrm>
      </p:grpSpPr>
      <p:sp>
        <p:nvSpPr>
          <p:cNvPr id="2962" name="Google Shape;2962;p41"/>
          <p:cNvSpPr txBox="1">
            <a:spLocks noGrp="1"/>
          </p:cNvSpPr>
          <p:nvPr>
            <p:ph type="subTitle" idx="1"/>
          </p:nvPr>
        </p:nvSpPr>
        <p:spPr>
          <a:xfrm>
            <a:off x="2154956" y="919698"/>
            <a:ext cx="4819800" cy="1445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200" b="0" i="0" dirty="0">
                <a:solidFill>
                  <a:srgbClr val="ECECF1"/>
                </a:solidFill>
                <a:effectLst/>
                <a:latin typeface="Bai Jamjuree" panose="020B0604020202020204" charset="-34"/>
                <a:cs typeface="Bai Jamjuree" panose="020B0604020202020204" charset="-34"/>
              </a:rPr>
              <a:t>Simple Linear Regression can be useful in a loan repayment prediction project, particularly when examining the relationship between a single independent variable and the dependent variable, such as predicting loan repayment based on a single feature</a:t>
            </a:r>
          </a:p>
          <a:p>
            <a:pPr marL="285750" lvl="0" indent="-285750" algn="l" rtl="0">
              <a:spcBef>
                <a:spcPts val="0"/>
              </a:spcBef>
              <a:spcAft>
                <a:spcPts val="0"/>
              </a:spcAft>
              <a:buFont typeface="Arial" panose="020B0604020202020204" pitchFamily="34" charset="0"/>
              <a:buChar char="•"/>
            </a:pPr>
            <a:endParaRPr lang="en-US" sz="1200" b="0" i="0" dirty="0">
              <a:solidFill>
                <a:srgbClr val="ECECF1"/>
              </a:solidFill>
              <a:effectLst/>
              <a:latin typeface="Bai Jamjuree" panose="020B0604020202020204" charset="-34"/>
              <a:cs typeface="Bai Jamjuree" panose="020B0604020202020204" charset="-34"/>
            </a:endParaRPr>
          </a:p>
          <a:p>
            <a:pPr marL="285750" indent="-285750" algn="l">
              <a:buFont typeface="Arial" panose="020B0604020202020204" pitchFamily="34" charset="0"/>
              <a:buChar char="•"/>
            </a:pPr>
            <a:r>
              <a:rPr lang="en-US" sz="1200" b="0" i="0" dirty="0">
                <a:solidFill>
                  <a:srgbClr val="ECECF1"/>
                </a:solidFill>
                <a:effectLst/>
                <a:latin typeface="Bai Jamjuree" panose="020B0604020202020204" charset="-34"/>
                <a:cs typeface="Bai Jamjuree" panose="020B0604020202020204" charset="-34"/>
              </a:rPr>
              <a:t>Simple Linear Regression focuses on modeling the relationship between one independent variable (feature) and the dependent variable (loan repayment).</a:t>
            </a:r>
          </a:p>
          <a:p>
            <a:pPr marL="285750" lvl="0" indent="-285750" algn="l" rtl="0">
              <a:spcBef>
                <a:spcPts val="0"/>
              </a:spcBef>
              <a:spcAft>
                <a:spcPts val="0"/>
              </a:spcAft>
              <a:buFont typeface="Arial" panose="020B0604020202020204" pitchFamily="34" charset="0"/>
              <a:buChar char="•"/>
            </a:pPr>
            <a:endParaRPr lang="en-US" sz="1200" b="0" i="0" dirty="0">
              <a:solidFill>
                <a:srgbClr val="ECECF1"/>
              </a:solidFill>
              <a:effectLst/>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sz="1200" dirty="0">
                <a:solidFill>
                  <a:srgbClr val="ECECF1"/>
                </a:solidFill>
                <a:latin typeface="Bai Jamjuree" panose="020B0604020202020204" charset="-34"/>
                <a:cs typeface="Bai Jamjuree" panose="020B0604020202020204" charset="-34"/>
              </a:rPr>
              <a:t>Simple Linear Regression helps identify trends and patterns in the data, allowing for an initial exploration of the correlation between a specific borrower attribute and the likelihood of loan repayment.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7"/>
        <p:cNvGrpSpPr/>
        <p:nvPr/>
      </p:nvGrpSpPr>
      <p:grpSpPr>
        <a:xfrm>
          <a:off x="0" y="0"/>
          <a:ext cx="0" cy="0"/>
          <a:chOff x="0" y="0"/>
          <a:chExt cx="0" cy="0"/>
        </a:xfrm>
      </p:grpSpPr>
      <p:sp>
        <p:nvSpPr>
          <p:cNvPr id="2888" name="Google Shape;2888;p40"/>
          <p:cNvSpPr txBox="1">
            <a:spLocks noGrp="1"/>
          </p:cNvSpPr>
          <p:nvPr>
            <p:ph type="title"/>
          </p:nvPr>
        </p:nvSpPr>
        <p:spPr>
          <a:xfrm>
            <a:off x="4984000" y="2761716"/>
            <a:ext cx="3447000" cy="151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sz="3600" dirty="0"/>
              <a:t>Multiple Linear Regression</a:t>
            </a:r>
            <a:endParaRPr sz="3600" dirty="0"/>
          </a:p>
        </p:txBody>
      </p:sp>
      <p:sp>
        <p:nvSpPr>
          <p:cNvPr id="2889" name="Google Shape;2889;p40"/>
          <p:cNvSpPr txBox="1">
            <a:spLocks noGrp="1"/>
          </p:cNvSpPr>
          <p:nvPr>
            <p:ph type="title" idx="2"/>
          </p:nvPr>
        </p:nvSpPr>
        <p:spPr>
          <a:xfrm>
            <a:off x="6841375" y="1206150"/>
            <a:ext cx="1589400" cy="12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dirty="0"/>
              <a:t>02</a:t>
            </a:r>
            <a:endParaRPr dirty="0"/>
          </a:p>
        </p:txBody>
      </p:sp>
      <p:grpSp>
        <p:nvGrpSpPr>
          <p:cNvPr id="2890" name="Google Shape;2890;p40"/>
          <p:cNvGrpSpPr/>
          <p:nvPr/>
        </p:nvGrpSpPr>
        <p:grpSpPr>
          <a:xfrm>
            <a:off x="183755" y="539490"/>
            <a:ext cx="4621499" cy="4273394"/>
            <a:chOff x="183755" y="539490"/>
            <a:chExt cx="4621499" cy="4273394"/>
          </a:xfrm>
        </p:grpSpPr>
        <p:sp>
          <p:nvSpPr>
            <p:cNvPr id="2891" name="Google Shape;2891;p40"/>
            <p:cNvSpPr/>
            <p:nvPr/>
          </p:nvSpPr>
          <p:spPr>
            <a:xfrm>
              <a:off x="2026013" y="776973"/>
              <a:ext cx="2433805" cy="2433805"/>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2" name="Google Shape;2892;p40"/>
            <p:cNvGrpSpPr/>
            <p:nvPr/>
          </p:nvGrpSpPr>
          <p:grpSpPr>
            <a:xfrm>
              <a:off x="1304050" y="1658925"/>
              <a:ext cx="2144917" cy="2124696"/>
              <a:chOff x="1304050" y="1658925"/>
              <a:chExt cx="2144917" cy="2124696"/>
            </a:xfrm>
          </p:grpSpPr>
          <p:grpSp>
            <p:nvGrpSpPr>
              <p:cNvPr id="2893" name="Google Shape;2893;p40"/>
              <p:cNvGrpSpPr/>
              <p:nvPr/>
            </p:nvGrpSpPr>
            <p:grpSpPr>
              <a:xfrm>
                <a:off x="1410975" y="1745900"/>
                <a:ext cx="2037992" cy="2037721"/>
                <a:chOff x="713225" y="2566350"/>
                <a:chExt cx="2037992" cy="2037721"/>
              </a:xfrm>
            </p:grpSpPr>
            <p:sp>
              <p:nvSpPr>
                <p:cNvPr id="2894" name="Google Shape;2894;p40"/>
                <p:cNvSpPr/>
                <p:nvPr/>
              </p:nvSpPr>
              <p:spPr>
                <a:xfrm>
                  <a:off x="713225" y="2566350"/>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0"/>
                <p:cNvSpPr/>
                <p:nvPr/>
              </p:nvSpPr>
              <p:spPr>
                <a:xfrm>
                  <a:off x="954572" y="2945803"/>
                  <a:ext cx="503448" cy="503719"/>
                </a:xfrm>
                <a:custGeom>
                  <a:avLst/>
                  <a:gdLst/>
                  <a:ahLst/>
                  <a:cxnLst/>
                  <a:rect l="l" t="t" r="r" b="b"/>
                  <a:pathLst>
                    <a:path w="9299" h="9304" extrusionOk="0">
                      <a:moveTo>
                        <a:pt x="1" y="0"/>
                      </a:moveTo>
                      <a:lnTo>
                        <a:pt x="1" y="9304"/>
                      </a:lnTo>
                      <a:lnTo>
                        <a:pt x="9299" y="9304"/>
                      </a:lnTo>
                      <a:lnTo>
                        <a:pt x="9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0"/>
                <p:cNvSpPr/>
                <p:nvPr/>
              </p:nvSpPr>
              <p:spPr>
                <a:xfrm>
                  <a:off x="916134" y="2904929"/>
                  <a:ext cx="92255" cy="9193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0"/>
                <p:cNvSpPr/>
                <p:nvPr/>
              </p:nvSpPr>
              <p:spPr>
                <a:xfrm>
                  <a:off x="1404242" y="2904929"/>
                  <a:ext cx="92200" cy="9193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0"/>
                <p:cNvSpPr/>
                <p:nvPr/>
              </p:nvSpPr>
              <p:spPr>
                <a:xfrm>
                  <a:off x="916134" y="3398126"/>
                  <a:ext cx="92255" cy="9193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0"/>
                <p:cNvSpPr/>
                <p:nvPr/>
              </p:nvSpPr>
              <p:spPr>
                <a:xfrm>
                  <a:off x="1404242" y="3398126"/>
                  <a:ext cx="92200" cy="9193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0"/>
                <p:cNvSpPr/>
                <p:nvPr/>
              </p:nvSpPr>
              <p:spPr>
                <a:xfrm>
                  <a:off x="1073730" y="3199115"/>
                  <a:ext cx="264799" cy="132426"/>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0"/>
                <p:cNvSpPr/>
                <p:nvPr/>
              </p:nvSpPr>
              <p:spPr>
                <a:xfrm>
                  <a:off x="1141294" y="3063337"/>
                  <a:ext cx="130315" cy="114939"/>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0"/>
                <p:cNvSpPr/>
                <p:nvPr/>
              </p:nvSpPr>
              <p:spPr>
                <a:xfrm>
                  <a:off x="1679480" y="3333918"/>
                  <a:ext cx="430792" cy="92200"/>
                </a:xfrm>
                <a:custGeom>
                  <a:avLst/>
                  <a:gdLst/>
                  <a:ahLst/>
                  <a:cxnLst/>
                  <a:rect l="l" t="t" r="r" b="b"/>
                  <a:pathLst>
                    <a:path w="7957" h="1703" extrusionOk="0">
                      <a:moveTo>
                        <a:pt x="1" y="0"/>
                      </a:moveTo>
                      <a:lnTo>
                        <a:pt x="1" y="1702"/>
                      </a:lnTo>
                      <a:lnTo>
                        <a:pt x="7957" y="1702"/>
                      </a:lnTo>
                      <a:lnTo>
                        <a:pt x="7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0"/>
                <p:cNvSpPr/>
                <p:nvPr/>
              </p:nvSpPr>
              <p:spPr>
                <a:xfrm>
                  <a:off x="1679480" y="3151690"/>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0"/>
                <p:cNvSpPr/>
                <p:nvPr/>
              </p:nvSpPr>
              <p:spPr>
                <a:xfrm>
                  <a:off x="1679480" y="2969786"/>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0"/>
                <p:cNvSpPr/>
                <p:nvPr/>
              </p:nvSpPr>
              <p:spPr>
                <a:xfrm>
                  <a:off x="1683974" y="3573154"/>
                  <a:ext cx="545785" cy="23443"/>
                </a:xfrm>
                <a:custGeom>
                  <a:avLst/>
                  <a:gdLst/>
                  <a:ahLst/>
                  <a:cxnLst/>
                  <a:rect l="l" t="t" r="r" b="b"/>
                  <a:pathLst>
                    <a:path w="10081" h="433" extrusionOk="0">
                      <a:moveTo>
                        <a:pt x="1" y="0"/>
                      </a:moveTo>
                      <a:lnTo>
                        <a:pt x="1" y="433"/>
                      </a:lnTo>
                      <a:lnTo>
                        <a:pt x="10081" y="433"/>
                      </a:lnTo>
                      <a:lnTo>
                        <a:pt x="10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0"/>
                <p:cNvSpPr/>
                <p:nvPr/>
              </p:nvSpPr>
              <p:spPr>
                <a:xfrm>
                  <a:off x="1683974" y="3694694"/>
                  <a:ext cx="840848" cy="23497"/>
                </a:xfrm>
                <a:custGeom>
                  <a:avLst/>
                  <a:gdLst/>
                  <a:ahLst/>
                  <a:cxnLst/>
                  <a:rect l="l" t="t" r="r" b="b"/>
                  <a:pathLst>
                    <a:path w="15531" h="434" extrusionOk="0">
                      <a:moveTo>
                        <a:pt x="1" y="1"/>
                      </a:moveTo>
                      <a:lnTo>
                        <a:pt x="1" y="433"/>
                      </a:lnTo>
                      <a:lnTo>
                        <a:pt x="15531" y="433"/>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0"/>
                <p:cNvSpPr/>
                <p:nvPr/>
              </p:nvSpPr>
              <p:spPr>
                <a:xfrm>
                  <a:off x="1683974" y="3809358"/>
                  <a:ext cx="840848" cy="23172"/>
                </a:xfrm>
                <a:custGeom>
                  <a:avLst/>
                  <a:gdLst/>
                  <a:ahLst/>
                  <a:cxnLst/>
                  <a:rect l="l" t="t" r="r" b="b"/>
                  <a:pathLst>
                    <a:path w="15531" h="428" extrusionOk="0">
                      <a:moveTo>
                        <a:pt x="1" y="1"/>
                      </a:moveTo>
                      <a:lnTo>
                        <a:pt x="1" y="428"/>
                      </a:lnTo>
                      <a:lnTo>
                        <a:pt x="15531" y="428"/>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8" name="Google Shape;2908;p40"/>
                <p:cNvGrpSpPr/>
                <p:nvPr/>
              </p:nvGrpSpPr>
              <p:grpSpPr>
                <a:xfrm>
                  <a:off x="904617" y="3609018"/>
                  <a:ext cx="588394" cy="824985"/>
                  <a:chOff x="5604100" y="2322150"/>
                  <a:chExt cx="271700" cy="380950"/>
                </a:xfrm>
              </p:grpSpPr>
              <p:sp>
                <p:nvSpPr>
                  <p:cNvPr id="2909" name="Google Shape;2909;p40"/>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0"/>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0"/>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2" name="Google Shape;2912;p40"/>
                <p:cNvSpPr/>
                <p:nvPr/>
              </p:nvSpPr>
              <p:spPr>
                <a:xfrm>
                  <a:off x="897240" y="2665422"/>
                  <a:ext cx="113802" cy="114398"/>
                </a:xfrm>
                <a:custGeom>
                  <a:avLst/>
                  <a:gdLst/>
                  <a:ahLst/>
                  <a:cxnLst/>
                  <a:rect l="l" t="t" r="r" b="b"/>
                  <a:pathLst>
                    <a:path w="2102" h="2113" extrusionOk="0">
                      <a:moveTo>
                        <a:pt x="1054" y="438"/>
                      </a:moveTo>
                      <a:cubicBezTo>
                        <a:pt x="1392" y="438"/>
                        <a:pt x="1669" y="716"/>
                        <a:pt x="1669" y="1059"/>
                      </a:cubicBezTo>
                      <a:cubicBezTo>
                        <a:pt x="1669" y="1398"/>
                        <a:pt x="1392" y="1675"/>
                        <a:pt x="1054" y="1675"/>
                      </a:cubicBezTo>
                      <a:cubicBezTo>
                        <a:pt x="710" y="1675"/>
                        <a:pt x="433" y="1398"/>
                        <a:pt x="433" y="1059"/>
                      </a:cubicBezTo>
                      <a:cubicBezTo>
                        <a:pt x="433" y="716"/>
                        <a:pt x="710" y="438"/>
                        <a:pt x="1054" y="438"/>
                      </a:cubicBezTo>
                      <a:close/>
                      <a:moveTo>
                        <a:pt x="1054" y="0"/>
                      </a:moveTo>
                      <a:cubicBezTo>
                        <a:pt x="472" y="0"/>
                        <a:pt x="1" y="472"/>
                        <a:pt x="1" y="1059"/>
                      </a:cubicBezTo>
                      <a:cubicBezTo>
                        <a:pt x="1" y="1642"/>
                        <a:pt x="472" y="2113"/>
                        <a:pt x="1054" y="2113"/>
                      </a:cubicBezTo>
                      <a:cubicBezTo>
                        <a:pt x="1625" y="2113"/>
                        <a:pt x="2096" y="1642"/>
                        <a:pt x="2102" y="1059"/>
                      </a:cubicBezTo>
                      <a:cubicBezTo>
                        <a:pt x="2102" y="472"/>
                        <a:pt x="163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0"/>
                <p:cNvSpPr/>
                <p:nvPr/>
              </p:nvSpPr>
              <p:spPr>
                <a:xfrm>
                  <a:off x="1016398" y="2665422"/>
                  <a:ext cx="114127" cy="114398"/>
                </a:xfrm>
                <a:custGeom>
                  <a:avLst/>
                  <a:gdLst/>
                  <a:ahLst/>
                  <a:cxnLst/>
                  <a:rect l="l" t="t" r="r" b="b"/>
                  <a:pathLst>
                    <a:path w="2108" h="2113" extrusionOk="0">
                      <a:moveTo>
                        <a:pt x="1054" y="438"/>
                      </a:moveTo>
                      <a:cubicBezTo>
                        <a:pt x="1392" y="438"/>
                        <a:pt x="1670" y="716"/>
                        <a:pt x="1670" y="1059"/>
                      </a:cubicBezTo>
                      <a:cubicBezTo>
                        <a:pt x="1670" y="1398"/>
                        <a:pt x="1392" y="1675"/>
                        <a:pt x="1054" y="1675"/>
                      </a:cubicBezTo>
                      <a:cubicBezTo>
                        <a:pt x="716" y="1675"/>
                        <a:pt x="439" y="1398"/>
                        <a:pt x="439" y="1059"/>
                      </a:cubicBezTo>
                      <a:cubicBezTo>
                        <a:pt x="439" y="716"/>
                        <a:pt x="716" y="438"/>
                        <a:pt x="1054" y="438"/>
                      </a:cubicBezTo>
                      <a:close/>
                      <a:moveTo>
                        <a:pt x="1054" y="0"/>
                      </a:moveTo>
                      <a:cubicBezTo>
                        <a:pt x="472" y="0"/>
                        <a:pt x="1" y="472"/>
                        <a:pt x="1" y="1059"/>
                      </a:cubicBezTo>
                      <a:cubicBezTo>
                        <a:pt x="1" y="1642"/>
                        <a:pt x="472" y="2113"/>
                        <a:pt x="1054" y="2113"/>
                      </a:cubicBezTo>
                      <a:cubicBezTo>
                        <a:pt x="1636" y="2113"/>
                        <a:pt x="2108" y="1642"/>
                        <a:pt x="2108" y="1059"/>
                      </a:cubicBezTo>
                      <a:cubicBezTo>
                        <a:pt x="2108" y="472"/>
                        <a:pt x="1636"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0"/>
                <p:cNvSpPr/>
                <p:nvPr/>
              </p:nvSpPr>
              <p:spPr>
                <a:xfrm>
                  <a:off x="1136205" y="2665422"/>
                  <a:ext cx="114073" cy="114398"/>
                </a:xfrm>
                <a:custGeom>
                  <a:avLst/>
                  <a:gdLst/>
                  <a:ahLst/>
                  <a:cxnLst/>
                  <a:rect l="l" t="t" r="r" b="b"/>
                  <a:pathLst>
                    <a:path w="2107" h="2113" extrusionOk="0">
                      <a:moveTo>
                        <a:pt x="1053" y="438"/>
                      </a:moveTo>
                      <a:cubicBezTo>
                        <a:pt x="1392" y="438"/>
                        <a:pt x="1669" y="716"/>
                        <a:pt x="1669" y="1059"/>
                      </a:cubicBezTo>
                      <a:cubicBezTo>
                        <a:pt x="1669" y="1398"/>
                        <a:pt x="1392" y="1675"/>
                        <a:pt x="1053" y="1675"/>
                      </a:cubicBezTo>
                      <a:cubicBezTo>
                        <a:pt x="715" y="1675"/>
                        <a:pt x="438" y="1398"/>
                        <a:pt x="438" y="1059"/>
                      </a:cubicBezTo>
                      <a:cubicBezTo>
                        <a:pt x="438" y="716"/>
                        <a:pt x="715" y="438"/>
                        <a:pt x="1053" y="438"/>
                      </a:cubicBezTo>
                      <a:close/>
                      <a:moveTo>
                        <a:pt x="1053" y="0"/>
                      </a:moveTo>
                      <a:cubicBezTo>
                        <a:pt x="471" y="0"/>
                        <a:pt x="0" y="472"/>
                        <a:pt x="0" y="1059"/>
                      </a:cubicBezTo>
                      <a:cubicBezTo>
                        <a:pt x="0" y="1642"/>
                        <a:pt x="471" y="2113"/>
                        <a:pt x="1053" y="2113"/>
                      </a:cubicBezTo>
                      <a:cubicBezTo>
                        <a:pt x="1630" y="2113"/>
                        <a:pt x="2101" y="1642"/>
                        <a:pt x="2107" y="1059"/>
                      </a:cubicBezTo>
                      <a:cubicBezTo>
                        <a:pt x="2107" y="472"/>
                        <a:pt x="1636" y="0"/>
                        <a:pt x="1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0"/>
                <p:cNvSpPr/>
                <p:nvPr/>
              </p:nvSpPr>
              <p:spPr>
                <a:xfrm>
                  <a:off x="1683703" y="3948926"/>
                  <a:ext cx="373783" cy="127662"/>
                </a:xfrm>
                <a:custGeom>
                  <a:avLst/>
                  <a:gdLst/>
                  <a:ahLst/>
                  <a:cxnLst/>
                  <a:rect l="l" t="t" r="r" b="b"/>
                  <a:pathLst>
                    <a:path w="6904" h="2358" extrusionOk="0">
                      <a:moveTo>
                        <a:pt x="1176" y="1"/>
                      </a:moveTo>
                      <a:cubicBezTo>
                        <a:pt x="527" y="1"/>
                        <a:pt x="0" y="533"/>
                        <a:pt x="0" y="1176"/>
                      </a:cubicBezTo>
                      <a:cubicBezTo>
                        <a:pt x="0" y="1831"/>
                        <a:pt x="532" y="2357"/>
                        <a:pt x="1176" y="2357"/>
                      </a:cubicBezTo>
                      <a:lnTo>
                        <a:pt x="5722" y="2357"/>
                      </a:lnTo>
                      <a:cubicBezTo>
                        <a:pt x="6365" y="2357"/>
                        <a:pt x="6903" y="1831"/>
                        <a:pt x="6903" y="1176"/>
                      </a:cubicBezTo>
                      <a:cubicBezTo>
                        <a:pt x="6903" y="522"/>
                        <a:pt x="6365" y="1"/>
                        <a:pt x="5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0"/>
                <p:cNvSpPr/>
                <p:nvPr/>
              </p:nvSpPr>
              <p:spPr>
                <a:xfrm>
                  <a:off x="1926241" y="4168834"/>
                  <a:ext cx="164261" cy="241843"/>
                </a:xfrm>
                <a:custGeom>
                  <a:avLst/>
                  <a:gdLst/>
                  <a:ahLst/>
                  <a:cxnLst/>
                  <a:rect l="l" t="t" r="r" b="b"/>
                  <a:pathLst>
                    <a:path w="3034" h="4467" extrusionOk="0">
                      <a:moveTo>
                        <a:pt x="724" y="1"/>
                      </a:moveTo>
                      <a:cubicBezTo>
                        <a:pt x="718" y="1"/>
                        <a:pt x="711" y="1"/>
                        <a:pt x="704" y="3"/>
                      </a:cubicBezTo>
                      <a:cubicBezTo>
                        <a:pt x="649" y="20"/>
                        <a:pt x="638" y="58"/>
                        <a:pt x="632" y="108"/>
                      </a:cubicBezTo>
                      <a:cubicBezTo>
                        <a:pt x="433" y="1323"/>
                        <a:pt x="222" y="2542"/>
                        <a:pt x="22" y="3762"/>
                      </a:cubicBezTo>
                      <a:cubicBezTo>
                        <a:pt x="17" y="3818"/>
                        <a:pt x="11" y="3868"/>
                        <a:pt x="0" y="3923"/>
                      </a:cubicBezTo>
                      <a:cubicBezTo>
                        <a:pt x="0" y="3974"/>
                        <a:pt x="32" y="4005"/>
                        <a:pt x="77" y="4005"/>
                      </a:cubicBezTo>
                      <a:cubicBezTo>
                        <a:pt x="91" y="4005"/>
                        <a:pt x="106" y="4002"/>
                        <a:pt x="122" y="3995"/>
                      </a:cubicBezTo>
                      <a:cubicBezTo>
                        <a:pt x="139" y="3984"/>
                        <a:pt x="155" y="3978"/>
                        <a:pt x="167" y="3962"/>
                      </a:cubicBezTo>
                      <a:cubicBezTo>
                        <a:pt x="388" y="3801"/>
                        <a:pt x="610" y="3651"/>
                        <a:pt x="832" y="3491"/>
                      </a:cubicBezTo>
                      <a:cubicBezTo>
                        <a:pt x="909" y="3441"/>
                        <a:pt x="982" y="3396"/>
                        <a:pt x="1054" y="3341"/>
                      </a:cubicBezTo>
                      <a:lnTo>
                        <a:pt x="1054" y="3341"/>
                      </a:lnTo>
                      <a:cubicBezTo>
                        <a:pt x="1065" y="3369"/>
                        <a:pt x="1065" y="3380"/>
                        <a:pt x="1048" y="3396"/>
                      </a:cubicBezTo>
                      <a:cubicBezTo>
                        <a:pt x="1098" y="3596"/>
                        <a:pt x="1137" y="3790"/>
                        <a:pt x="1187" y="3990"/>
                      </a:cubicBezTo>
                      <a:cubicBezTo>
                        <a:pt x="1220" y="4117"/>
                        <a:pt x="1248" y="4239"/>
                        <a:pt x="1275" y="4367"/>
                      </a:cubicBezTo>
                      <a:cubicBezTo>
                        <a:pt x="1287" y="4378"/>
                        <a:pt x="1287" y="4394"/>
                        <a:pt x="1292" y="4405"/>
                      </a:cubicBezTo>
                      <a:cubicBezTo>
                        <a:pt x="1301" y="4444"/>
                        <a:pt x="1326" y="4466"/>
                        <a:pt x="1358" y="4466"/>
                      </a:cubicBezTo>
                      <a:cubicBezTo>
                        <a:pt x="1367" y="4466"/>
                        <a:pt x="1376" y="4464"/>
                        <a:pt x="1386" y="4461"/>
                      </a:cubicBezTo>
                      <a:cubicBezTo>
                        <a:pt x="1603" y="4400"/>
                        <a:pt x="1813" y="4339"/>
                        <a:pt x="2024" y="4267"/>
                      </a:cubicBezTo>
                      <a:lnTo>
                        <a:pt x="2035" y="4267"/>
                      </a:lnTo>
                      <a:cubicBezTo>
                        <a:pt x="2074" y="4256"/>
                        <a:pt x="2096" y="4217"/>
                        <a:pt x="2090" y="4178"/>
                      </a:cubicBezTo>
                      <a:cubicBezTo>
                        <a:pt x="2079" y="4156"/>
                        <a:pt x="2079" y="4145"/>
                        <a:pt x="2074" y="4123"/>
                      </a:cubicBezTo>
                      <a:cubicBezTo>
                        <a:pt x="2007" y="3795"/>
                        <a:pt x="1930" y="3479"/>
                        <a:pt x="1852" y="3152"/>
                      </a:cubicBezTo>
                      <a:cubicBezTo>
                        <a:pt x="1852" y="3136"/>
                        <a:pt x="1846" y="3119"/>
                        <a:pt x="1846" y="3097"/>
                      </a:cubicBezTo>
                      <a:lnTo>
                        <a:pt x="1902" y="3097"/>
                      </a:lnTo>
                      <a:cubicBezTo>
                        <a:pt x="2218" y="3102"/>
                        <a:pt x="2545" y="3119"/>
                        <a:pt x="2872" y="3125"/>
                      </a:cubicBezTo>
                      <a:lnTo>
                        <a:pt x="2939" y="3125"/>
                      </a:lnTo>
                      <a:cubicBezTo>
                        <a:pt x="2994" y="3108"/>
                        <a:pt x="3033" y="3047"/>
                        <a:pt x="3005" y="2991"/>
                      </a:cubicBezTo>
                      <a:cubicBezTo>
                        <a:pt x="2994" y="2980"/>
                        <a:pt x="2983" y="2964"/>
                        <a:pt x="2978" y="2953"/>
                      </a:cubicBezTo>
                      <a:cubicBezTo>
                        <a:pt x="2257" y="1988"/>
                        <a:pt x="1525" y="1018"/>
                        <a:pt x="804" y="53"/>
                      </a:cubicBezTo>
                      <a:cubicBezTo>
                        <a:pt x="781" y="25"/>
                        <a:pt x="757" y="1"/>
                        <a:pt x="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7" name="Google Shape;2917;p40"/>
              <p:cNvSpPr/>
              <p:nvPr/>
            </p:nvSpPr>
            <p:spPr>
              <a:xfrm>
                <a:off x="1304050" y="1658925"/>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40"/>
            <p:cNvGrpSpPr/>
            <p:nvPr/>
          </p:nvGrpSpPr>
          <p:grpSpPr>
            <a:xfrm rot="10800000">
              <a:off x="183755" y="1116451"/>
              <a:ext cx="1318079" cy="1237635"/>
              <a:chOff x="2738675" y="2538800"/>
              <a:chExt cx="454275" cy="426550"/>
            </a:xfrm>
          </p:grpSpPr>
          <p:sp>
            <p:nvSpPr>
              <p:cNvPr id="2919" name="Google Shape;2919;p4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1" name="Google Shape;2931;p40"/>
            <p:cNvGrpSpPr/>
            <p:nvPr/>
          </p:nvGrpSpPr>
          <p:grpSpPr>
            <a:xfrm>
              <a:off x="516260" y="3394240"/>
              <a:ext cx="653046" cy="611943"/>
              <a:chOff x="1281300" y="2251475"/>
              <a:chExt cx="280025" cy="262400"/>
            </a:xfrm>
          </p:grpSpPr>
          <p:sp>
            <p:nvSpPr>
              <p:cNvPr id="2932" name="Google Shape;2932;p4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7" name="Google Shape;2937;p40"/>
            <p:cNvGrpSpPr/>
            <p:nvPr/>
          </p:nvGrpSpPr>
          <p:grpSpPr>
            <a:xfrm>
              <a:off x="3627721" y="3498382"/>
              <a:ext cx="1177533" cy="1314501"/>
              <a:chOff x="3390175" y="4223650"/>
              <a:chExt cx="549325" cy="613250"/>
            </a:xfrm>
          </p:grpSpPr>
          <p:sp>
            <p:nvSpPr>
              <p:cNvPr id="2938" name="Google Shape;2938;p4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40"/>
            <p:cNvGrpSpPr/>
            <p:nvPr/>
          </p:nvGrpSpPr>
          <p:grpSpPr>
            <a:xfrm>
              <a:off x="3055548" y="539490"/>
              <a:ext cx="540488" cy="542237"/>
              <a:chOff x="1926550" y="3146625"/>
              <a:chExt cx="301225" cy="302200"/>
            </a:xfrm>
          </p:grpSpPr>
          <p:sp>
            <p:nvSpPr>
              <p:cNvPr id="2949" name="Google Shape;2949;p40"/>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0"/>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0"/>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0"/>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0"/>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0"/>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0"/>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0"/>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0"/>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78971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1"/>
        <p:cNvGrpSpPr/>
        <p:nvPr/>
      </p:nvGrpSpPr>
      <p:grpSpPr>
        <a:xfrm>
          <a:off x="0" y="0"/>
          <a:ext cx="0" cy="0"/>
          <a:chOff x="0" y="0"/>
          <a:chExt cx="0" cy="0"/>
        </a:xfrm>
      </p:grpSpPr>
      <p:sp>
        <p:nvSpPr>
          <p:cNvPr id="2962" name="Google Shape;2962;p41"/>
          <p:cNvSpPr txBox="1">
            <a:spLocks noGrp="1"/>
          </p:cNvSpPr>
          <p:nvPr>
            <p:ph type="subTitle" idx="1"/>
          </p:nvPr>
        </p:nvSpPr>
        <p:spPr>
          <a:xfrm>
            <a:off x="2154956" y="919698"/>
            <a:ext cx="4819800" cy="1445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200" b="0" i="0" dirty="0">
                <a:solidFill>
                  <a:srgbClr val="ECECF1"/>
                </a:solidFill>
                <a:effectLst/>
                <a:latin typeface="Bai Jamjuree" panose="020B0604020202020204" charset="-34"/>
                <a:cs typeface="Bai Jamjuree" panose="020B0604020202020204" charset="-34"/>
              </a:rPr>
              <a:t>Multiple Linear Regression is a valuable tool in a loan repayment prediction project, especially when dealing with multiple independent variables (features) that collectively influence the dependent variable.</a:t>
            </a:r>
          </a:p>
          <a:p>
            <a:pPr marL="285750" lvl="0" indent="-285750" algn="l" rtl="0">
              <a:spcBef>
                <a:spcPts val="0"/>
              </a:spcBef>
              <a:spcAft>
                <a:spcPts val="0"/>
              </a:spcAft>
              <a:buFont typeface="Arial" panose="020B0604020202020204" pitchFamily="34" charset="0"/>
              <a:buChar char="•"/>
            </a:pPr>
            <a:endParaRPr lang="en-US" sz="1200" dirty="0">
              <a:solidFill>
                <a:srgbClr val="ECECF1"/>
              </a:solidFill>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sz="1200" dirty="0">
                <a:solidFill>
                  <a:srgbClr val="ECECF1"/>
                </a:solidFill>
                <a:latin typeface="Bai Jamjuree" panose="020B0604020202020204" charset="-34"/>
                <a:cs typeface="Bai Jamjuree" panose="020B0604020202020204" charset="-34"/>
              </a:rPr>
              <a:t>Multiple Linear Regression extends Simple Linear Regression to model the relationship between the dependent variable and multiple independent variables</a:t>
            </a:r>
          </a:p>
          <a:p>
            <a:pPr marL="285750" lvl="0" indent="-285750" algn="l" rtl="0">
              <a:spcBef>
                <a:spcPts val="0"/>
              </a:spcBef>
              <a:spcAft>
                <a:spcPts val="0"/>
              </a:spcAft>
              <a:buFont typeface="Arial" panose="020B0604020202020204" pitchFamily="34" charset="0"/>
              <a:buChar char="•"/>
            </a:pPr>
            <a:endParaRPr lang="en-US" sz="1200" dirty="0">
              <a:solidFill>
                <a:srgbClr val="ECECF1"/>
              </a:solidFill>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sz="1200" dirty="0">
                <a:solidFill>
                  <a:srgbClr val="ECECF1"/>
                </a:solidFill>
                <a:latin typeface="Bai Jamjuree" panose="020B0604020202020204" charset="-34"/>
                <a:cs typeface="Bai Jamjuree" panose="020B0604020202020204" charset="-34"/>
              </a:rPr>
              <a:t>Multiple Linear Regression allows for the prediction of a continuous outcome, such as estimating the expected amount of loan repayment based on multiple borrower characteristics.</a:t>
            </a:r>
          </a:p>
          <a:p>
            <a:pPr marL="285750" lvl="0" indent="-285750" algn="l" rtl="0">
              <a:spcBef>
                <a:spcPts val="0"/>
              </a:spcBef>
              <a:spcAft>
                <a:spcPts val="0"/>
              </a:spcAft>
              <a:buFont typeface="Arial" panose="020B0604020202020204" pitchFamily="34" charset="0"/>
              <a:buChar char="•"/>
            </a:pPr>
            <a:endParaRPr lang="en-US" sz="1200" dirty="0">
              <a:solidFill>
                <a:srgbClr val="ECECF1"/>
              </a:solidFill>
              <a:latin typeface="Bai Jamjuree" panose="020B0604020202020204" charset="-34"/>
              <a:cs typeface="Bai Jamjuree" panose="020B0604020202020204" charset="-34"/>
            </a:endParaRPr>
          </a:p>
          <a:p>
            <a:pPr marL="285750" lvl="0" indent="-285750" algn="l" rtl="0">
              <a:spcBef>
                <a:spcPts val="0"/>
              </a:spcBef>
              <a:spcAft>
                <a:spcPts val="0"/>
              </a:spcAft>
              <a:buFont typeface="Arial" panose="020B0604020202020204" pitchFamily="34" charset="0"/>
              <a:buChar char="•"/>
            </a:pPr>
            <a:r>
              <a:rPr lang="en-US" sz="1200" dirty="0">
                <a:solidFill>
                  <a:srgbClr val="ECECF1"/>
                </a:solidFill>
                <a:latin typeface="Bai Jamjuree" panose="020B0604020202020204" charset="-34"/>
                <a:cs typeface="Bai Jamjuree" panose="020B0604020202020204" charset="-34"/>
              </a:rPr>
              <a:t>By including multiple independent variables in the model, Multiple Linear Regression allows for the adjustment of potential confounding variables.</a:t>
            </a:r>
          </a:p>
        </p:txBody>
      </p:sp>
    </p:spTree>
    <p:extLst>
      <p:ext uri="{BB962C8B-B14F-4D97-AF65-F5344CB8AC3E}">
        <p14:creationId xmlns:p14="http://schemas.microsoft.com/office/powerpoint/2010/main" val="676254233"/>
      </p:ext>
    </p:extLst>
  </p:cSld>
  <p:clrMapOvr>
    <a:masterClrMapping/>
  </p:clrMapOvr>
</p:sld>
</file>

<file path=ppt/theme/theme1.xml><?xml version="1.0" encoding="utf-8"?>
<a:theme xmlns:a="http://schemas.openxmlformats.org/drawingml/2006/main" name="Tips to Enhance Your Website by Slidesgo">
  <a:themeElements>
    <a:clrScheme name="Simple Light">
      <a:dk1>
        <a:srgbClr val="F8F3E3"/>
      </a:dk1>
      <a:lt1>
        <a:srgbClr val="111111"/>
      </a:lt1>
      <a:dk2>
        <a:srgbClr val="00FFDA"/>
      </a:dk2>
      <a:lt2>
        <a:srgbClr val="6C6BFE"/>
      </a:lt2>
      <a:accent1>
        <a:srgbClr val="252AC1"/>
      </a:accent1>
      <a:accent2>
        <a:srgbClr val="FF9FDC"/>
      </a:accent2>
      <a:accent3>
        <a:srgbClr val="FFFFFF"/>
      </a:accent3>
      <a:accent4>
        <a:srgbClr val="FFFFFF"/>
      </a:accent4>
      <a:accent5>
        <a:srgbClr val="FFFFFF"/>
      </a:accent5>
      <a:accent6>
        <a:srgbClr val="FFFFFF"/>
      </a:accent6>
      <a:hlink>
        <a:srgbClr val="F8F3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961</Words>
  <Application>Microsoft Office PowerPoint</Application>
  <PresentationFormat>On-screen Show (16:9)</PresentationFormat>
  <Paragraphs>88</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Nunito Light</vt:lpstr>
      <vt:lpstr>Bai Jamjuree SemiBold</vt:lpstr>
      <vt:lpstr>Arial</vt:lpstr>
      <vt:lpstr>Arimo</vt:lpstr>
      <vt:lpstr>Raleway</vt:lpstr>
      <vt:lpstr>Bai Jamjuree</vt:lpstr>
      <vt:lpstr>Tips to Enhance Your Website by Slidesgo</vt:lpstr>
      <vt:lpstr>LOAN REPAYMENT PREDICTION</vt:lpstr>
      <vt:lpstr>SUMMARY</vt:lpstr>
      <vt:lpstr>DATASET</vt:lpstr>
      <vt:lpstr>SCOPE OF PROJECT</vt:lpstr>
      <vt:lpstr>ML ALGORITHMS</vt:lpstr>
      <vt:lpstr>Simple Linear Regression</vt:lpstr>
      <vt:lpstr>PowerPoint Presentation</vt:lpstr>
      <vt:lpstr>Multiple Linear Regression</vt:lpstr>
      <vt:lpstr>PowerPoint Presentation</vt:lpstr>
      <vt:lpstr>Support Vector Machine (SVM)</vt:lpstr>
      <vt:lpstr>PowerPoint Presentation</vt:lpstr>
      <vt:lpstr>RANDOM FOREST</vt:lpstr>
      <vt:lpstr>PowerPoint Presentation</vt:lpstr>
      <vt:lpstr>K-NEAREST NEIGHBORS (KNN)</vt:lpstr>
      <vt:lpstr>PowerPoint Presentation</vt:lpstr>
      <vt:lpstr>ARTIFICIAL NEURAL NETWORK (ANN)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REPAYMENT PREDICTION</dc:title>
  <dc:creator>Đ₳Ɽ₭ ĐɆVłⱠ</dc:creator>
  <cp:lastModifiedBy>Đ₳Ɽ₭ ĐɆVłⱠ</cp:lastModifiedBy>
  <cp:revision>5</cp:revision>
  <dcterms:modified xsi:type="dcterms:W3CDTF">2023-11-20T16:57:12Z</dcterms:modified>
</cp:coreProperties>
</file>