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537B6-7FAB-4292-9A7D-36B49B0CC227}" v="12" dt="2025-06-09T12:28:2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atap Singh" userId="b7340c8ce13d3563" providerId="LiveId" clId="{BA3537B6-7FAB-4292-9A7D-36B49B0CC227}"/>
    <pc:docChg chg="custSel addSld modSld">
      <pc:chgData name="Aditya Pratap Singh" userId="b7340c8ce13d3563" providerId="LiveId" clId="{BA3537B6-7FAB-4292-9A7D-36B49B0CC227}" dt="2025-06-09T12:27:47.222" v="330" actId="20577"/>
      <pc:docMkLst>
        <pc:docMk/>
      </pc:docMkLst>
      <pc:sldChg chg="modSp mod">
        <pc:chgData name="Aditya Pratap Singh" userId="b7340c8ce13d3563" providerId="LiveId" clId="{BA3537B6-7FAB-4292-9A7D-36B49B0CC227}" dt="2025-06-09T12:27:47.222" v="330" actId="20577"/>
        <pc:sldMkLst>
          <pc:docMk/>
          <pc:sldMk cId="0" sldId="256"/>
        </pc:sldMkLst>
        <pc:spChg chg="mod">
          <ac:chgData name="Aditya Pratap Singh" userId="b7340c8ce13d3563" providerId="LiveId" clId="{BA3537B6-7FAB-4292-9A7D-36B49B0CC227}" dt="2025-06-09T12:26:37.351" v="246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itya Pratap Singh" userId="b7340c8ce13d3563" providerId="LiveId" clId="{BA3537B6-7FAB-4292-9A7D-36B49B0CC227}" dt="2025-06-09T12:27:47.222" v="33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ditya Pratap Singh" userId="b7340c8ce13d3563" providerId="LiveId" clId="{BA3537B6-7FAB-4292-9A7D-36B49B0CC227}" dt="2025-06-09T12:23:19.544" v="57" actId="20577"/>
        <pc:sldMkLst>
          <pc:docMk/>
          <pc:sldMk cId="0" sldId="258"/>
        </pc:sldMkLst>
        <pc:spChg chg="mod">
          <ac:chgData name="Aditya Pratap Singh" userId="b7340c8ce13d3563" providerId="LiveId" clId="{BA3537B6-7FAB-4292-9A7D-36B49B0CC227}" dt="2025-06-09T12:23:19.544" v="5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ditya Pratap Singh" userId="b7340c8ce13d3563" providerId="LiveId" clId="{BA3537B6-7FAB-4292-9A7D-36B49B0CC227}" dt="2025-06-09T12:23:22.416" v="58" actId="27636"/>
        <pc:sldMkLst>
          <pc:docMk/>
          <pc:sldMk cId="0" sldId="261"/>
        </pc:sldMkLst>
        <pc:spChg chg="mod">
          <ac:chgData name="Aditya Pratap Singh" userId="b7340c8ce13d3563" providerId="LiveId" clId="{BA3537B6-7FAB-4292-9A7D-36B49B0CC227}" dt="2025-06-09T12:23:22.416" v="58" actId="27636"/>
          <ac:spMkLst>
            <pc:docMk/>
            <pc:sldMk cId="0" sldId="261"/>
            <ac:spMk id="3" creationId="{00000000-0000-0000-0000-000000000000}"/>
          </ac:spMkLst>
        </pc:spChg>
      </pc:sldChg>
      <pc:sldChg chg="addSp modSp new mod">
        <pc:chgData name="Aditya Pratap Singh" userId="b7340c8ce13d3563" providerId="LiveId" clId="{BA3537B6-7FAB-4292-9A7D-36B49B0CC227}" dt="2025-06-09T12:26:27.528" v="244" actId="403"/>
        <pc:sldMkLst>
          <pc:docMk/>
          <pc:sldMk cId="3929249610" sldId="262"/>
        </pc:sldMkLst>
        <pc:spChg chg="add mod">
          <ac:chgData name="Aditya Pratap Singh" userId="b7340c8ce13d3563" providerId="LiveId" clId="{BA3537B6-7FAB-4292-9A7D-36B49B0CC227}" dt="2025-06-09T12:26:27.528" v="244" actId="403"/>
          <ac:spMkLst>
            <pc:docMk/>
            <pc:sldMk cId="3929249610" sldId="262"/>
            <ac:spMk id="2" creationId="{A5B5B6CC-90BD-806E-B409-1432CBBDB928}"/>
          </ac:spMkLst>
        </pc:spChg>
        <pc:picChg chg="add mod">
          <ac:chgData name="Aditya Pratap Singh" userId="b7340c8ce13d3563" providerId="LiveId" clId="{BA3537B6-7FAB-4292-9A7D-36B49B0CC227}" dt="2025-06-09T12:24:30.057" v="113" actId="931"/>
          <ac:picMkLst>
            <pc:docMk/>
            <pc:sldMk cId="3929249610" sldId="262"/>
            <ac:picMk id="4" creationId="{A5B86BC8-8E1E-3896-53AB-97C6AF12A193}"/>
          </ac:picMkLst>
        </pc:picChg>
      </pc:sldChg>
      <pc:sldChg chg="addSp modSp new mod">
        <pc:chgData name="Aditya Pratap Singh" userId="b7340c8ce13d3563" providerId="LiveId" clId="{BA3537B6-7FAB-4292-9A7D-36B49B0CC227}" dt="2025-06-09T12:25:01.318" v="139" actId="122"/>
        <pc:sldMkLst>
          <pc:docMk/>
          <pc:sldMk cId="2390657342" sldId="263"/>
        </pc:sldMkLst>
        <pc:spChg chg="add mod">
          <ac:chgData name="Aditya Pratap Singh" userId="b7340c8ce13d3563" providerId="LiveId" clId="{BA3537B6-7FAB-4292-9A7D-36B49B0CC227}" dt="2025-06-09T12:25:01.318" v="139" actId="122"/>
          <ac:spMkLst>
            <pc:docMk/>
            <pc:sldMk cId="2390657342" sldId="263"/>
            <ac:spMk id="4" creationId="{297FD807-7871-EA7F-8874-87C85C456735}"/>
          </ac:spMkLst>
        </pc:spChg>
        <pc:picChg chg="add mod">
          <ac:chgData name="Aditya Pratap Singh" userId="b7340c8ce13d3563" providerId="LiveId" clId="{BA3537B6-7FAB-4292-9A7D-36B49B0CC227}" dt="2025-06-09T12:24:42.223" v="115" actId="931"/>
          <ac:picMkLst>
            <pc:docMk/>
            <pc:sldMk cId="2390657342" sldId="263"/>
            <ac:picMk id="3" creationId="{0D4C8EF4-96CC-1FC4-EBCB-CD8B37DF4AA8}"/>
          </ac:picMkLst>
        </pc:picChg>
      </pc:sldChg>
      <pc:sldChg chg="addSp modSp new">
        <pc:chgData name="Aditya Pratap Singh" userId="b7340c8ce13d3563" providerId="LiveId" clId="{BA3537B6-7FAB-4292-9A7D-36B49B0CC227}" dt="2025-06-09T12:25:10.447" v="141" actId="931"/>
        <pc:sldMkLst>
          <pc:docMk/>
          <pc:sldMk cId="942635062" sldId="264"/>
        </pc:sldMkLst>
        <pc:picChg chg="add mod">
          <ac:chgData name="Aditya Pratap Singh" userId="b7340c8ce13d3563" providerId="LiveId" clId="{BA3537B6-7FAB-4292-9A7D-36B49B0CC227}" dt="2025-06-09T12:25:10.447" v="141" actId="931"/>
          <ac:picMkLst>
            <pc:docMk/>
            <pc:sldMk cId="942635062" sldId="264"/>
            <ac:picMk id="3" creationId="{772425DD-D162-EAE8-29DE-2DAF81615F39}"/>
          </ac:picMkLst>
        </pc:picChg>
      </pc:sldChg>
      <pc:sldChg chg="addSp modSp new mod">
        <pc:chgData name="Aditya Pratap Singh" userId="b7340c8ce13d3563" providerId="LiveId" clId="{BA3537B6-7FAB-4292-9A7D-36B49B0CC227}" dt="2025-06-09T12:25:42.888" v="185" actId="122"/>
        <pc:sldMkLst>
          <pc:docMk/>
          <pc:sldMk cId="967704052" sldId="265"/>
        </pc:sldMkLst>
        <pc:spChg chg="add mod">
          <ac:chgData name="Aditya Pratap Singh" userId="b7340c8ce13d3563" providerId="LiveId" clId="{BA3537B6-7FAB-4292-9A7D-36B49B0CC227}" dt="2025-06-09T12:25:42.888" v="185" actId="122"/>
          <ac:spMkLst>
            <pc:docMk/>
            <pc:sldMk cId="967704052" sldId="265"/>
            <ac:spMk id="4" creationId="{B01BBDA5-93DB-3999-EC6E-06D8E443BE26}"/>
          </ac:spMkLst>
        </pc:spChg>
        <pc:picChg chg="add mod">
          <ac:chgData name="Aditya Pratap Singh" userId="b7340c8ce13d3563" providerId="LiveId" clId="{BA3537B6-7FAB-4292-9A7D-36B49B0CC227}" dt="2025-06-09T12:25:20.555" v="143" actId="931"/>
          <ac:picMkLst>
            <pc:docMk/>
            <pc:sldMk cId="967704052" sldId="265"/>
            <ac:picMk id="3" creationId="{50B09750-4CCC-BFCE-024F-B81E7CB81B16}"/>
          </ac:picMkLst>
        </pc:picChg>
      </pc:sldChg>
      <pc:sldChg chg="addSp modSp new mod">
        <pc:chgData name="Aditya Pratap Singh" userId="b7340c8ce13d3563" providerId="LiveId" clId="{BA3537B6-7FAB-4292-9A7D-36B49B0CC227}" dt="2025-06-09T12:26:16.690" v="243" actId="122"/>
        <pc:sldMkLst>
          <pc:docMk/>
          <pc:sldMk cId="350695400" sldId="266"/>
        </pc:sldMkLst>
        <pc:spChg chg="add mod">
          <ac:chgData name="Aditya Pratap Singh" userId="b7340c8ce13d3563" providerId="LiveId" clId="{BA3537B6-7FAB-4292-9A7D-36B49B0CC227}" dt="2025-06-09T12:26:16.690" v="243" actId="122"/>
          <ac:spMkLst>
            <pc:docMk/>
            <pc:sldMk cId="350695400" sldId="266"/>
            <ac:spMk id="4" creationId="{3341A9D0-68A9-FB40-D17F-2571C267420A}"/>
          </ac:spMkLst>
        </pc:spChg>
        <pc:picChg chg="add mod">
          <ac:chgData name="Aditya Pratap Singh" userId="b7340c8ce13d3563" providerId="LiveId" clId="{BA3537B6-7FAB-4292-9A7D-36B49B0CC227}" dt="2025-06-09T12:25:53.411" v="187" actId="931"/>
          <ac:picMkLst>
            <pc:docMk/>
            <pc:sldMk cId="350695400" sldId="266"/>
            <ac:picMk id="3" creationId="{BB8C865D-3CCB-1329-81B8-47000D2EA9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pratap.job@gmail.com" TargetMode="External"/><Relationship Id="rId2" Type="http://schemas.openxmlformats.org/officeDocument/2006/relationships/hyperlink" Target="88580662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5" y="660400"/>
            <a:ext cx="7772400" cy="1470025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Uplyft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 Chatbot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457" y="2957286"/>
            <a:ext cx="6400800" cy="3911600"/>
          </a:xfrm>
        </p:spPr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Customer Experience through AI-driven Product Discovery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Pratap Singh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+91 8858066219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adityapratap.job@gmail.com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09750-4CCC-BFCE-024F-B81E7CB8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606"/>
            <a:ext cx="9144000" cy="4464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BBDA5-93DB-3999-EC6E-06D8E443BE26}"/>
              </a:ext>
            </a:extLst>
          </p:cNvPr>
          <p:cNvSpPr txBox="1"/>
          <p:nvPr/>
        </p:nvSpPr>
        <p:spPr>
          <a:xfrm>
            <a:off x="2068286" y="5954486"/>
            <a:ext cx="49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the User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0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C865D-3CCB-1329-81B8-47000D2E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868"/>
            <a:ext cx="9144000" cy="4536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1A9D0-68A9-FB40-D17F-2571C267420A}"/>
              </a:ext>
            </a:extLst>
          </p:cNvPr>
          <p:cNvSpPr txBox="1"/>
          <p:nvPr/>
        </p:nvSpPr>
        <p:spPr>
          <a:xfrm>
            <a:off x="2090057" y="5987143"/>
            <a:ext cx="49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Recommendation/Suggestion from the user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an intelligent, full-stack chatbot for e-commerce platforms</a:t>
            </a:r>
          </a:p>
          <a:p>
            <a:r>
              <a:t>- Enable users to search, filter, and receive product recommendations</a:t>
            </a:r>
          </a:p>
          <a:p>
            <a:r>
              <a:t>- Provide voice-enabled, mobile-responsive, and feedback-integrated experience</a:t>
            </a:r>
          </a:p>
          <a:p>
            <a:r>
              <a:t>- Persist chat history and maintain session continuity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📐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 (React + Tailwind)</a:t>
            </a:r>
          </a:p>
          <a:p>
            <a:pPr marL="0" indent="0">
              <a:buNone/>
            </a:pPr>
            <a:r>
              <a:rPr dirty="0"/>
              <a:t>   ↓ Axios API Calls</a:t>
            </a:r>
          </a:p>
          <a:p>
            <a:r>
              <a:rPr dirty="0"/>
              <a:t>Backend (Flask + </a:t>
            </a:r>
            <a:r>
              <a:rPr dirty="0" err="1"/>
              <a:t>SQLAlchemy</a:t>
            </a:r>
            <a:r>
              <a:rPr dirty="0"/>
              <a:t> + JWT Auth)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↓ SQLite DB (120 products via Faker)</a:t>
            </a:r>
          </a:p>
          <a:p>
            <a:endParaRPr dirty="0"/>
          </a:p>
          <a:p>
            <a:r>
              <a:rPr dirty="0"/>
              <a:t>- Voice Input: Web Speech API</a:t>
            </a:r>
          </a:p>
          <a:p>
            <a:r>
              <a:rPr dirty="0"/>
              <a:t>- RESTful, modular, deployment-ready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React, Tailwind CSS, Toastify, Day.js</a:t>
            </a:r>
          </a:p>
          <a:p>
            <a:r>
              <a:t>Backend: Flask, Flask-CORS, SQLAlchemy, JWT</a:t>
            </a:r>
          </a:p>
          <a:p>
            <a:r>
              <a:t>Database: SQLite (seeded with Faker)</a:t>
            </a:r>
          </a:p>
          <a:p>
            <a:r>
              <a:t>Voice Input: Web Speech API</a:t>
            </a:r>
          </a:p>
          <a:p>
            <a:r>
              <a:t>Tools: Postman, Railway, GitHub Pages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JWT Auth (Register/Login)</a:t>
            </a:r>
          </a:p>
          <a:p>
            <a:r>
              <a:t>✅ Chat Interface with History &amp; Timestamps</a:t>
            </a:r>
          </a:p>
          <a:p>
            <a:r>
              <a:t>✅ Product Search + Smart Recommendations</a:t>
            </a:r>
          </a:p>
          <a:p>
            <a:r>
              <a:t>✅ Voice Input (Web Speech API)</a:t>
            </a:r>
          </a:p>
          <a:p>
            <a:r>
              <a:t>✅ Feedback &amp; Auto-scroll System</a:t>
            </a:r>
          </a:p>
          <a:p>
            <a:r>
              <a:t>✅ Responsive Design (Mobile/Desktop)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Key Learnings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💡 Learnings:</a:t>
            </a:r>
          </a:p>
          <a:p>
            <a:r>
              <a:t>- Full-stack integration with React &amp; Flask</a:t>
            </a:r>
          </a:p>
          <a:p>
            <a:r>
              <a:t>- Using JWT for secure auth flow</a:t>
            </a:r>
          </a:p>
          <a:p>
            <a:r>
              <a:t>- Modular REST API design &amp; deployment</a:t>
            </a:r>
          </a:p>
          <a:p>
            <a:endParaRPr/>
          </a:p>
          <a:p>
            <a:r>
              <a:t>⚠️ Challenges:</a:t>
            </a:r>
          </a:p>
          <a:p>
            <a:r>
              <a:t>- CORS issues → Solved with Flask-CORS</a:t>
            </a:r>
          </a:p>
          <a:p>
            <a:r>
              <a:t>- Speech API stability → Fallback logic</a:t>
            </a:r>
          </a:p>
          <a:p>
            <a:r>
              <a:t>- Tailwind with CRA → Version downgrade fix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5B6CC-90BD-806E-B409-1432CBBDB928}"/>
              </a:ext>
            </a:extLst>
          </p:cNvPr>
          <p:cNvSpPr txBox="1"/>
          <p:nvPr/>
        </p:nvSpPr>
        <p:spPr>
          <a:xfrm>
            <a:off x="304800" y="5965372"/>
            <a:ext cx="833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86BC8-8E1E-3896-53AB-97C6AF12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398"/>
            <a:ext cx="9144000" cy="45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C8EF4-96CC-1FC4-EBCB-CD8B37DF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016"/>
            <a:ext cx="9144000" cy="4521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FD807-7871-EA7F-8874-87C85C456735}"/>
              </a:ext>
            </a:extLst>
          </p:cNvPr>
          <p:cNvSpPr txBox="1"/>
          <p:nvPr/>
        </p:nvSpPr>
        <p:spPr>
          <a:xfrm>
            <a:off x="1393371" y="6041571"/>
            <a:ext cx="623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5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425DD-D162-EAE8-29DE-2DAF8161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486"/>
            <a:ext cx="9144000" cy="45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3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Uplyft E-Commerce Chatbot Assistant</vt:lpstr>
      <vt:lpstr>🎯 Project Objective</vt:lpstr>
      <vt:lpstr>📐 Architecture Overview</vt:lpstr>
      <vt:lpstr>🧰 Tech Stack</vt:lpstr>
      <vt:lpstr>🚀 Features Implemented</vt:lpstr>
      <vt:lpstr>🧠 Key Learnings &amp;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Pratap Singh</cp:lastModifiedBy>
  <cp:revision>1</cp:revision>
  <dcterms:created xsi:type="dcterms:W3CDTF">2013-01-27T09:14:16Z</dcterms:created>
  <dcterms:modified xsi:type="dcterms:W3CDTF">2025-06-09T12:28:26Z</dcterms:modified>
  <cp:category/>
</cp:coreProperties>
</file>