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09501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97504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11869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388468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229BC1-3434-4AB3-BA8C-03DA02EA2233}" type="datetimeFigureOut">
              <a:rPr lang="en-US" smtClean="0"/>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90245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FD229BC1-3434-4AB3-BA8C-03DA02EA2233}" type="datetimeFigureOut">
              <a:rPr lang="en-US" smtClean="0"/>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97665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FD229BC1-3434-4AB3-BA8C-03DA02EA2233}" type="datetimeFigureOut">
              <a:rPr lang="en-US" smtClean="0"/>
              <a:t>8/9/2016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171077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229BC1-3434-4AB3-BA8C-03DA02EA2233}" type="datetimeFigureOut">
              <a:rPr lang="en-US" smtClean="0"/>
              <a:t>8/9/2016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82715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9BC1-3434-4AB3-BA8C-03DA02EA2233}" type="datetimeFigureOut">
              <a:rPr lang="en-US" smtClean="0"/>
              <a:t>8/9/2016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415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9BC1-3434-4AB3-BA8C-03DA02EA2233}" type="datetimeFigureOut">
              <a:rPr lang="en-US" smtClean="0"/>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277322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9BC1-3434-4AB3-BA8C-03DA02EA2233}" type="datetimeFigureOut">
              <a:rPr lang="en-US" smtClean="0"/>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A0F36-84E4-4211-971F-133935ABF45C}" type="slidenum">
              <a:rPr lang="en-US" smtClean="0"/>
              <a:t>‹#›</a:t>
            </a:fld>
            <a:endParaRPr lang="en-US"/>
          </a:p>
        </p:txBody>
      </p:sp>
    </p:spTree>
    <p:extLst>
      <p:ext uri="{BB962C8B-B14F-4D97-AF65-F5344CB8AC3E}">
        <p14:creationId xmlns:p14="http://schemas.microsoft.com/office/powerpoint/2010/main" val="356573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29BC1-3434-4AB3-BA8C-03DA02EA2233}" type="datetimeFigureOut">
              <a:rPr lang="en-US" smtClean="0"/>
              <a:t>8/9/2016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0F36-84E4-4211-971F-133935ABF45C}" type="slidenum">
              <a:rPr lang="en-US" smtClean="0"/>
              <a:t>‹#›</a:t>
            </a:fld>
            <a:endParaRPr lang="en-US"/>
          </a:p>
        </p:txBody>
      </p:sp>
    </p:spTree>
    <p:extLst>
      <p:ext uri="{BB962C8B-B14F-4D97-AF65-F5344CB8AC3E}">
        <p14:creationId xmlns:p14="http://schemas.microsoft.com/office/powerpoint/2010/main" val="3777258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mitha@pdx.edu" TargetMode="External"/><Relationship Id="rId2" Type="http://schemas.openxmlformats.org/officeDocument/2006/relationships/hyperlink" Target="mailto:akanksha@pdx.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01akanksha/AppartmentRat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Apartment Rater	</a:t>
            </a:r>
          </a:p>
        </p:txBody>
      </p:sp>
      <p:sp>
        <p:nvSpPr>
          <p:cNvPr id="3" name="Subtitle 2"/>
          <p:cNvSpPr>
            <a:spLocks noGrp="1"/>
          </p:cNvSpPr>
          <p:nvPr>
            <p:ph type="subTitle" idx="1"/>
          </p:nvPr>
        </p:nvSpPr>
        <p:spPr/>
        <p:txBody>
          <a:bodyPr/>
          <a:lstStyle/>
          <a:p>
            <a:r>
              <a:rPr lang="en-US" dirty="0"/>
              <a:t>By-</a:t>
            </a:r>
            <a:r>
              <a:rPr lang="en-US" dirty="0" err="1"/>
              <a:t>Akanksha</a:t>
            </a:r>
            <a:r>
              <a:rPr lang="en-US" dirty="0"/>
              <a:t>(</a:t>
            </a:r>
            <a:r>
              <a:rPr lang="en-US" dirty="0">
                <a:hlinkClick r:id="rId2"/>
              </a:rPr>
              <a:t>akanksha@pdx.edu</a:t>
            </a:r>
            <a:r>
              <a:rPr lang="en-US" dirty="0"/>
              <a:t>) And</a:t>
            </a:r>
          </a:p>
          <a:p>
            <a:r>
              <a:rPr lang="en-US" dirty="0" err="1"/>
              <a:t>Smitha</a:t>
            </a:r>
            <a:r>
              <a:rPr lang="en-US" dirty="0"/>
              <a:t> </a:t>
            </a:r>
            <a:r>
              <a:rPr lang="en-US" dirty="0" err="1"/>
              <a:t>Mandhani</a:t>
            </a:r>
            <a:r>
              <a:rPr lang="en-US" dirty="0"/>
              <a:t>(</a:t>
            </a:r>
            <a:r>
              <a:rPr lang="en-US" dirty="0">
                <a:hlinkClick r:id="rId3"/>
              </a:rPr>
              <a:t>smitha@pdx.edu</a:t>
            </a:r>
            <a:r>
              <a:rPr lang="en-US" dirty="0"/>
              <a:t>)</a:t>
            </a:r>
          </a:p>
        </p:txBody>
      </p:sp>
    </p:spTree>
    <p:extLst>
      <p:ext uri="{BB962C8B-B14F-4D97-AF65-F5344CB8AC3E}">
        <p14:creationId xmlns:p14="http://schemas.microsoft.com/office/powerpoint/2010/main" val="272483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Thanku</a:t>
            </a:r>
            <a:r>
              <a:rPr lang="en-US" dirty="0"/>
              <a:t>	</a:t>
            </a:r>
          </a:p>
        </p:txBody>
      </p:sp>
      <p:sp>
        <p:nvSpPr>
          <p:cNvPr id="3" name="Subtitle 2"/>
          <p:cNvSpPr>
            <a:spLocks noGrp="1"/>
          </p:cNvSpPr>
          <p:nvPr>
            <p:ph type="subTitle" idx="1"/>
          </p:nvPr>
        </p:nvSpPr>
        <p:spPr/>
        <p:txBody>
          <a:bodyPr/>
          <a:lstStyle/>
          <a:p>
            <a:r>
              <a:rPr lang="en-US" dirty="0"/>
              <a:t>Our </a:t>
            </a:r>
            <a:r>
              <a:rPr lang="en-US" dirty="0" err="1"/>
              <a:t>Github</a:t>
            </a:r>
            <a:r>
              <a:rPr lang="en-US" dirty="0"/>
              <a:t> Link-</a:t>
            </a:r>
          </a:p>
          <a:p>
            <a:r>
              <a:rPr lang="en-US" dirty="0"/>
              <a:t>https://</a:t>
            </a:r>
            <a:r>
              <a:rPr lang="en-US" dirty="0">
                <a:hlinkClick r:id="rId2"/>
              </a:rPr>
              <a:t>github.com/01akanksha/AppartmentRater</a:t>
            </a:r>
            <a:endParaRPr lang="en-US" dirty="0"/>
          </a:p>
        </p:txBody>
      </p:sp>
    </p:spTree>
    <p:extLst>
      <p:ext uri="{BB962C8B-B14F-4D97-AF65-F5344CB8AC3E}">
        <p14:creationId xmlns:p14="http://schemas.microsoft.com/office/powerpoint/2010/main" val="86507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lnSpcReduction="10000"/>
          </a:bodyPr>
          <a:lstStyle/>
          <a:p>
            <a:r>
              <a:rPr lang="en-US" dirty="0"/>
              <a:t>When finding the Apartments we have to go to the sites of each apartment and check and compare all the available facilities.</a:t>
            </a:r>
          </a:p>
          <a:p>
            <a:r>
              <a:rPr lang="en-US" dirty="0"/>
              <a:t>So we are showing area wise all the apartments and the available facilities.</a:t>
            </a:r>
          </a:p>
          <a:p>
            <a:r>
              <a:rPr lang="en-US" dirty="0"/>
              <a:t>The viewer can compare, rate and book(hold) the apartment and can pay after viewing it actually.</a:t>
            </a:r>
          </a:p>
          <a:p>
            <a:r>
              <a:rPr lang="en-US" dirty="0"/>
              <a:t>We did Pair Programming and we are using access database and Java REST API (Servlets and </a:t>
            </a:r>
            <a:r>
              <a:rPr lang="en-US" dirty="0" err="1"/>
              <a:t>jsp</a:t>
            </a:r>
            <a:r>
              <a:rPr lang="en-US" dirty="0"/>
              <a:t>) to host the application we have used the </a:t>
            </a:r>
            <a:r>
              <a:rPr lang="en-US" dirty="0" err="1"/>
              <a:t>GlassFish</a:t>
            </a:r>
            <a:r>
              <a:rPr lang="en-US" dirty="0"/>
              <a:t>.</a:t>
            </a:r>
          </a:p>
          <a:p>
            <a:r>
              <a:rPr lang="en-US" dirty="0"/>
              <a:t>And we have used the MIT license.</a:t>
            </a:r>
          </a:p>
        </p:txBody>
      </p:sp>
    </p:spTree>
    <p:extLst>
      <p:ext uri="{BB962C8B-B14F-4D97-AF65-F5344CB8AC3E}">
        <p14:creationId xmlns:p14="http://schemas.microsoft.com/office/powerpoint/2010/main" val="181923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a:t>
            </a:r>
          </a:p>
        </p:txBody>
      </p:sp>
      <p:sp>
        <p:nvSpPr>
          <p:cNvPr id="3" name="Content Placeholder 2"/>
          <p:cNvSpPr>
            <a:spLocks noGrp="1"/>
          </p:cNvSpPr>
          <p:nvPr>
            <p:ph idx="1"/>
          </p:nvPr>
        </p:nvSpPr>
        <p:spPr/>
        <p:txBody>
          <a:bodyPr/>
          <a:lstStyle/>
          <a:p>
            <a:r>
              <a:rPr lang="en-US" dirty="0"/>
              <a:t>It is having an option to create an account and then login.</a:t>
            </a:r>
          </a:p>
          <a:p>
            <a:endParaRPr lang="en-US" dirty="0"/>
          </a:p>
          <a:p>
            <a:endParaRPr lang="en-US" dirty="0"/>
          </a:p>
          <a:p>
            <a:endParaRPr lang="en-US" dirty="0"/>
          </a:p>
          <a:p>
            <a:endParaRPr lang="en-US" dirty="0"/>
          </a:p>
          <a:p>
            <a:r>
              <a:rPr lang="en-US" dirty="0"/>
              <a:t>Once we have logged in we can either search all the apartments of the particular area and the bed number we are interested in or compare apartments of that area.</a:t>
            </a:r>
          </a:p>
          <a:p>
            <a:endParaRPr lang="en-US" dirty="0"/>
          </a:p>
        </p:txBody>
      </p:sp>
      <p:pic>
        <p:nvPicPr>
          <p:cNvPr id="4" name="Picture 3"/>
          <p:cNvPicPr>
            <a:picLocks noChangeAspect="1"/>
          </p:cNvPicPr>
          <p:nvPr/>
        </p:nvPicPr>
        <p:blipFill>
          <a:blip r:embed="rId2"/>
          <a:stretch>
            <a:fillRect/>
          </a:stretch>
        </p:blipFill>
        <p:spPr>
          <a:xfrm>
            <a:off x="5295900" y="2428544"/>
            <a:ext cx="2667000" cy="151447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1601299" y="2291934"/>
            <a:ext cx="2970701" cy="1787697"/>
          </a:xfrm>
          <a:prstGeom prst="rect">
            <a:avLst/>
          </a:prstGeom>
          <a:ln>
            <a:solidFill>
              <a:schemeClr val="tx1"/>
            </a:solidFill>
          </a:ln>
        </p:spPr>
      </p:pic>
    </p:spTree>
    <p:extLst>
      <p:ext uri="{BB962C8B-B14F-4D97-AF65-F5344CB8AC3E}">
        <p14:creationId xmlns:p14="http://schemas.microsoft.com/office/powerpoint/2010/main" val="117108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(Continue..)</a:t>
            </a:r>
          </a:p>
        </p:txBody>
      </p:sp>
      <p:sp>
        <p:nvSpPr>
          <p:cNvPr id="5" name="Content Placeholder 4"/>
          <p:cNvSpPr>
            <a:spLocks noGrp="1"/>
          </p:cNvSpPr>
          <p:nvPr>
            <p:ph idx="1"/>
          </p:nvPr>
        </p:nvSpPr>
        <p:spPr/>
        <p:txBody>
          <a:bodyPr/>
          <a:lstStyle/>
          <a:p>
            <a:endParaRPr lang="en-US" dirty="0"/>
          </a:p>
          <a:p>
            <a:endParaRPr lang="en-US" dirty="0"/>
          </a:p>
          <a:p>
            <a:endParaRPr lang="en-US" dirty="0"/>
          </a:p>
          <a:p>
            <a:endParaRPr lang="en-US" dirty="0"/>
          </a:p>
          <a:p>
            <a:pPr marL="0" indent="0">
              <a:buNone/>
            </a:pPr>
            <a:r>
              <a:rPr lang="en-US" dirty="0"/>
              <a:t>If we search we will get the all the details of that area and if we compare it will show us the multi select dropdown to select and display details only of the ones we ant to compare.</a:t>
            </a:r>
          </a:p>
          <a:p>
            <a:pPr marL="0" indent="0">
              <a:buNone/>
            </a:pPr>
            <a:endParaRPr lang="en-US" dirty="0"/>
          </a:p>
        </p:txBody>
      </p:sp>
      <p:pic>
        <p:nvPicPr>
          <p:cNvPr id="6" name="Content Placeholder 3"/>
          <p:cNvPicPr>
            <a:picLocks noChangeAspect="1"/>
          </p:cNvPicPr>
          <p:nvPr/>
        </p:nvPicPr>
        <p:blipFill>
          <a:blip r:embed="rId2"/>
          <a:stretch>
            <a:fillRect/>
          </a:stretch>
        </p:blipFill>
        <p:spPr>
          <a:xfrm>
            <a:off x="973155" y="1825625"/>
            <a:ext cx="5754476" cy="1974575"/>
          </a:xfrm>
          <a:prstGeom prst="rect">
            <a:avLst/>
          </a:prstGeom>
          <a:ln>
            <a:solidFill>
              <a:schemeClr val="tx1"/>
            </a:solidFill>
          </a:ln>
        </p:spPr>
      </p:pic>
    </p:spTree>
    <p:extLst>
      <p:ext uri="{BB962C8B-B14F-4D97-AF65-F5344CB8AC3E}">
        <p14:creationId xmlns:p14="http://schemas.microsoft.com/office/powerpoint/2010/main" val="419487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(Continue..)</a:t>
            </a:r>
          </a:p>
        </p:txBody>
      </p:sp>
      <p:sp>
        <p:nvSpPr>
          <p:cNvPr id="3" name="Text Placeholder 2"/>
          <p:cNvSpPr>
            <a:spLocks noGrp="1"/>
          </p:cNvSpPr>
          <p:nvPr>
            <p:ph type="body" idx="1"/>
          </p:nvPr>
        </p:nvSpPr>
        <p:spPr/>
        <p:txBody>
          <a:bodyPr>
            <a:normAutofit/>
          </a:bodyPr>
          <a:lstStyle/>
          <a:p>
            <a:r>
              <a:rPr lang="en-US" dirty="0"/>
              <a:t>Search</a:t>
            </a:r>
          </a:p>
        </p:txBody>
      </p:sp>
      <p:pic>
        <p:nvPicPr>
          <p:cNvPr id="7" name="Content Placeholder 6"/>
          <p:cNvPicPr>
            <a:picLocks noGrp="1" noChangeAspect="1"/>
          </p:cNvPicPr>
          <p:nvPr>
            <p:ph sz="half" idx="2"/>
          </p:nvPr>
        </p:nvPicPr>
        <p:blipFill>
          <a:blip r:embed="rId2"/>
          <a:stretch>
            <a:fillRect/>
          </a:stretch>
        </p:blipFill>
        <p:spPr>
          <a:xfrm>
            <a:off x="839788" y="2743201"/>
            <a:ext cx="5157787" cy="2992950"/>
          </a:xfrm>
          <a:prstGeom prst="rect">
            <a:avLst/>
          </a:prstGeom>
          <a:ln>
            <a:solidFill>
              <a:schemeClr val="tx1"/>
            </a:solidFill>
          </a:ln>
        </p:spPr>
      </p:pic>
      <p:sp>
        <p:nvSpPr>
          <p:cNvPr id="5" name="Text Placeholder 4"/>
          <p:cNvSpPr>
            <a:spLocks noGrp="1"/>
          </p:cNvSpPr>
          <p:nvPr>
            <p:ph type="body" sz="quarter" idx="3"/>
          </p:nvPr>
        </p:nvSpPr>
        <p:spPr/>
        <p:txBody>
          <a:bodyPr/>
          <a:lstStyle/>
          <a:p>
            <a:r>
              <a:rPr lang="en-US" dirty="0"/>
              <a:t>Compare(display after selection in the similar way as search)</a:t>
            </a:r>
          </a:p>
        </p:txBody>
      </p:sp>
      <p:pic>
        <p:nvPicPr>
          <p:cNvPr id="8" name="Content Placeholder 7"/>
          <p:cNvPicPr>
            <a:picLocks noGrp="1" noChangeAspect="1"/>
          </p:cNvPicPr>
          <p:nvPr>
            <p:ph sz="quarter" idx="4"/>
          </p:nvPr>
        </p:nvPicPr>
        <p:blipFill>
          <a:blip r:embed="rId3"/>
          <a:stretch>
            <a:fillRect/>
          </a:stretch>
        </p:blipFill>
        <p:spPr>
          <a:xfrm>
            <a:off x="6239669" y="3280569"/>
            <a:ext cx="5048250" cy="2037019"/>
          </a:xfrm>
          <a:prstGeom prst="rect">
            <a:avLst/>
          </a:prstGeom>
          <a:ln>
            <a:solidFill>
              <a:schemeClr val="tx1"/>
            </a:solidFill>
          </a:ln>
        </p:spPr>
      </p:pic>
    </p:spTree>
    <p:extLst>
      <p:ext uri="{BB962C8B-B14F-4D97-AF65-F5344CB8AC3E}">
        <p14:creationId xmlns:p14="http://schemas.microsoft.com/office/powerpoint/2010/main" val="283702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(Continue..)</a:t>
            </a:r>
          </a:p>
        </p:txBody>
      </p:sp>
      <p:sp>
        <p:nvSpPr>
          <p:cNvPr id="3" name="Text Placeholder 2"/>
          <p:cNvSpPr>
            <a:spLocks noGrp="1"/>
          </p:cNvSpPr>
          <p:nvPr>
            <p:ph type="body" idx="1"/>
          </p:nvPr>
        </p:nvSpPr>
        <p:spPr/>
        <p:txBody>
          <a:bodyPr/>
          <a:lstStyle/>
          <a:p>
            <a:r>
              <a:rPr lang="en-US" dirty="0"/>
              <a:t>We can either book from both search and compare page</a:t>
            </a:r>
          </a:p>
        </p:txBody>
      </p:sp>
      <p:pic>
        <p:nvPicPr>
          <p:cNvPr id="8" name="Content Placeholder 7"/>
          <p:cNvPicPr>
            <a:picLocks noGrp="1" noChangeAspect="1"/>
          </p:cNvPicPr>
          <p:nvPr>
            <p:ph sz="half" idx="2"/>
          </p:nvPr>
        </p:nvPicPr>
        <p:blipFill>
          <a:blip r:embed="rId2"/>
          <a:stretch>
            <a:fillRect/>
          </a:stretch>
        </p:blipFill>
        <p:spPr>
          <a:xfrm>
            <a:off x="949757" y="2505075"/>
            <a:ext cx="4937849" cy="3684588"/>
          </a:xfrm>
          <a:prstGeom prst="rect">
            <a:avLst/>
          </a:prstGeom>
          <a:ln>
            <a:solidFill>
              <a:schemeClr val="tx1"/>
            </a:solidFill>
          </a:ln>
        </p:spPr>
      </p:pic>
      <p:sp>
        <p:nvSpPr>
          <p:cNvPr id="5" name="Text Placeholder 4"/>
          <p:cNvSpPr>
            <a:spLocks noGrp="1"/>
          </p:cNvSpPr>
          <p:nvPr>
            <p:ph type="body" sz="quarter" idx="3"/>
          </p:nvPr>
        </p:nvSpPr>
        <p:spPr/>
        <p:txBody>
          <a:bodyPr/>
          <a:lstStyle/>
          <a:p>
            <a:r>
              <a:rPr lang="en-US" dirty="0"/>
              <a:t>Or rate the apartment</a:t>
            </a:r>
          </a:p>
        </p:txBody>
      </p:sp>
      <p:pic>
        <p:nvPicPr>
          <p:cNvPr id="9" name="Content Placeholder 8"/>
          <p:cNvPicPr>
            <a:picLocks noGrp="1" noChangeAspect="1"/>
          </p:cNvPicPr>
          <p:nvPr>
            <p:ph sz="quarter" idx="4"/>
          </p:nvPr>
        </p:nvPicPr>
        <p:blipFill>
          <a:blip r:embed="rId3"/>
          <a:stretch>
            <a:fillRect/>
          </a:stretch>
        </p:blipFill>
        <p:spPr>
          <a:xfrm>
            <a:off x="6425406" y="2699544"/>
            <a:ext cx="4676775" cy="3295650"/>
          </a:xfrm>
          <a:prstGeom prst="rect">
            <a:avLst/>
          </a:prstGeom>
          <a:ln>
            <a:solidFill>
              <a:schemeClr val="tx1"/>
            </a:solidFill>
          </a:ln>
        </p:spPr>
      </p:pic>
    </p:spTree>
    <p:extLst>
      <p:ext uri="{BB962C8B-B14F-4D97-AF65-F5344CB8AC3E}">
        <p14:creationId xmlns:p14="http://schemas.microsoft.com/office/powerpoint/2010/main" val="41152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our web app do?	(Continue..)</a:t>
            </a:r>
          </a:p>
        </p:txBody>
      </p:sp>
      <p:sp>
        <p:nvSpPr>
          <p:cNvPr id="3" name="Content Placeholder 2"/>
          <p:cNvSpPr>
            <a:spLocks noGrp="1"/>
          </p:cNvSpPr>
          <p:nvPr>
            <p:ph idx="1"/>
          </p:nvPr>
        </p:nvSpPr>
        <p:spPr/>
        <p:txBody>
          <a:bodyPr/>
          <a:lstStyle/>
          <a:p>
            <a:r>
              <a:rPr lang="en-US" dirty="0"/>
              <a:t>Also we can logout from any of the page</a:t>
            </a:r>
          </a:p>
          <a:p>
            <a:r>
              <a:rPr lang="en-US" dirty="0"/>
              <a:t>User can do multiple Booking(Hold).</a:t>
            </a:r>
          </a:p>
        </p:txBody>
      </p:sp>
    </p:spTree>
    <p:extLst>
      <p:ext uri="{BB962C8B-B14F-4D97-AF65-F5344CB8AC3E}">
        <p14:creationId xmlns:p14="http://schemas.microsoft.com/office/powerpoint/2010/main" val="64108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we faced-	</a:t>
            </a:r>
          </a:p>
        </p:txBody>
      </p:sp>
      <p:sp>
        <p:nvSpPr>
          <p:cNvPr id="3" name="Content Placeholder 2"/>
          <p:cNvSpPr>
            <a:spLocks noGrp="1"/>
          </p:cNvSpPr>
          <p:nvPr>
            <p:ph idx="1"/>
          </p:nvPr>
        </p:nvSpPr>
        <p:spPr/>
        <p:txBody>
          <a:bodyPr/>
          <a:lstStyle/>
          <a:p>
            <a:r>
              <a:rPr lang="en-US" dirty="0"/>
              <a:t>As we were doing this for the first time we were unaware of the fact that </a:t>
            </a:r>
            <a:r>
              <a:rPr lang="en-US" dirty="0" err="1"/>
              <a:t>jdbc</a:t>
            </a:r>
            <a:r>
              <a:rPr lang="en-US" dirty="0"/>
              <a:t> bridge is no more supported in java 8, So we have struggled a lot with the database connectivity .</a:t>
            </a:r>
          </a:p>
          <a:p>
            <a:r>
              <a:rPr lang="en-US" dirty="0"/>
              <a:t>Then to resolve it we have used </a:t>
            </a:r>
            <a:r>
              <a:rPr lang="en-US" dirty="0" err="1"/>
              <a:t>ucan</a:t>
            </a:r>
            <a:r>
              <a:rPr lang="en-US" dirty="0"/>
              <a:t> access drivers(open source) to connect.</a:t>
            </a:r>
          </a:p>
        </p:txBody>
      </p:sp>
    </p:spTree>
    <p:extLst>
      <p:ext uri="{BB962C8B-B14F-4D97-AF65-F5344CB8AC3E}">
        <p14:creationId xmlns:p14="http://schemas.microsoft.com/office/powerpoint/2010/main" val="79994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Additions				</a:t>
            </a:r>
          </a:p>
        </p:txBody>
      </p:sp>
      <p:sp>
        <p:nvSpPr>
          <p:cNvPr id="3" name="Content Placeholder 2"/>
          <p:cNvSpPr>
            <a:spLocks noGrp="1"/>
          </p:cNvSpPr>
          <p:nvPr>
            <p:ph idx="1"/>
          </p:nvPr>
        </p:nvSpPr>
        <p:spPr/>
        <p:txBody>
          <a:bodyPr/>
          <a:lstStyle/>
          <a:p>
            <a:r>
              <a:rPr lang="en-US" dirty="0"/>
              <a:t>We have to add the email feature when the booking is done</a:t>
            </a:r>
          </a:p>
          <a:p>
            <a:r>
              <a:rPr lang="en-US" dirty="0"/>
              <a:t>Need to improve the UI</a:t>
            </a:r>
          </a:p>
          <a:p>
            <a:r>
              <a:rPr lang="en-US" dirty="0"/>
              <a:t>And Once </a:t>
            </a:r>
            <a:r>
              <a:rPr lang="en-US" dirty="0" err="1"/>
              <a:t>webApp</a:t>
            </a:r>
            <a:r>
              <a:rPr lang="en-US" dirty="0"/>
              <a:t> is done we would like to convert it to the Mobile App.</a:t>
            </a:r>
          </a:p>
        </p:txBody>
      </p:sp>
    </p:spTree>
    <p:extLst>
      <p:ext uri="{BB962C8B-B14F-4D97-AF65-F5344CB8AC3E}">
        <p14:creationId xmlns:p14="http://schemas.microsoft.com/office/powerpoint/2010/main" val="1477573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352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Apartment Rater </vt:lpstr>
      <vt:lpstr>Problem-</vt:lpstr>
      <vt:lpstr>What our web app do?  </vt:lpstr>
      <vt:lpstr>What our web app do? (Continue..)</vt:lpstr>
      <vt:lpstr>What our web app do? (Continue..)</vt:lpstr>
      <vt:lpstr>What our web app do? (Continue..)</vt:lpstr>
      <vt:lpstr>What our web app do? (Continue..)</vt:lpstr>
      <vt:lpstr>Issues we faced- </vt:lpstr>
      <vt:lpstr>Future Additions    </vt:lpstr>
      <vt:lpstr>Thanku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 Rater </dc:title>
  <dc:creator>A</dc:creator>
  <cp:lastModifiedBy>A</cp:lastModifiedBy>
  <cp:revision>25</cp:revision>
  <dcterms:created xsi:type="dcterms:W3CDTF">2016-08-09T16:55:42Z</dcterms:created>
  <dcterms:modified xsi:type="dcterms:W3CDTF">2016-08-09T17:25:01Z</dcterms:modified>
</cp:coreProperties>
</file>