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Color2Gray-Salience-Preserving Color Removal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																												Presented by- FNU Akanksha</a:t>
            </a:r>
          </a:p>
        </p:txBody>
      </p:sp>
    </p:spTree>
    <p:extLst>
      <p:ext uri="{BB962C8B-B14F-4D97-AF65-F5344CB8AC3E}">
        <p14:creationId xmlns:p14="http://schemas.microsoft.com/office/powerpoint/2010/main" val="1648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-15051"/>
            <a:ext cx="9905998" cy="1478570"/>
          </a:xfrm>
        </p:spPr>
        <p:txBody>
          <a:bodyPr/>
          <a:lstStyle/>
          <a:p>
            <a:r>
              <a:rPr lang="en-US" altLang="en-US" dirty="0"/>
              <a:t>Traditional Methods: </a:t>
            </a:r>
            <a:br>
              <a:rPr lang="en-US" altLang="en-US" dirty="0"/>
            </a:br>
            <a:r>
              <a:rPr lang="en-US" altLang="en-US" sz="3200" dirty="0"/>
              <a:t>Luminance Channels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4499" y="3493322"/>
            <a:ext cx="18272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CIE CAM 97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246060" y="3500568"/>
            <a:ext cx="21574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Photoshop LAB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24499" y="6188842"/>
            <a:ext cx="1377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CIE XYZ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246060" y="6251718"/>
            <a:ext cx="1065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YCrCb</a:t>
            </a:r>
          </a:p>
        </p:txBody>
      </p:sp>
      <p:pic>
        <p:nvPicPr>
          <p:cNvPr id="11" name="Picture 18" descr="ImpressionSunrise_Co#21FE11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9" y="1216026"/>
            <a:ext cx="317182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9" descr="ImpressionSunrise_Co#21FE65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60" y="1218126"/>
            <a:ext cx="317182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0" descr="ImpressionSunrise_Co#21FDF3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5" y="3950522"/>
            <a:ext cx="317182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 descr="ImpressionSunrise_Co#21FE1D.png                                0021FD9CAmy's_Vault                    BA80D50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60" y="3946302"/>
            <a:ext cx="317182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18715" y="1614026"/>
            <a:ext cx="41359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 sz="2400" b="1" dirty="0"/>
          </a:p>
          <a:p>
            <a:pPr algn="ctr"/>
            <a:r>
              <a:rPr lang="en-US" altLang="en-US" sz="2400" b="1" dirty="0"/>
              <a:t>Problem can not be solved by </a:t>
            </a:r>
          </a:p>
          <a:p>
            <a:pPr algn="ctr"/>
            <a:r>
              <a:rPr lang="en-US" altLang="en-US" sz="2400" b="1" dirty="0"/>
              <a:t>simply switching to a different space</a:t>
            </a:r>
          </a:p>
          <a:p>
            <a:pPr algn="ctr"/>
            <a:r>
              <a:rPr lang="en-US" altLang="en-US" sz="2400" b="1" dirty="0"/>
              <a:t>As colors can map to same gray colors.</a:t>
            </a:r>
          </a:p>
          <a:p>
            <a:r>
              <a:rPr lang="en-US" altLang="en-US" sz="2400" b="1" dirty="0"/>
              <a:t>Also Contrast enhancement &amp;    Gamma Correction Doesn’t help with </a:t>
            </a:r>
            <a:r>
              <a:rPr lang="en-US" altLang="en-US" sz="2400" b="1" dirty="0" err="1"/>
              <a:t>isoluminant</a:t>
            </a:r>
            <a:r>
              <a:rPr lang="en-US" altLang="en-US" sz="2400" b="1" dirty="0"/>
              <a:t> values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57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41137"/>
            <a:ext cx="9905998" cy="1478570"/>
          </a:xfrm>
        </p:spPr>
        <p:txBody>
          <a:bodyPr/>
          <a:lstStyle/>
          <a:p>
            <a:r>
              <a:rPr lang="en-US" dirty="0"/>
              <a:t>Problem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3134BA-4AAE-41F5-8368-74B8DEF74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20" y="914401"/>
            <a:ext cx="10153260" cy="284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8DD70E-A8DC-4CB8-BEDA-0C0B0A8D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20" y="3756076"/>
            <a:ext cx="10153260" cy="28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70037"/>
            <a:ext cx="9905998" cy="1478570"/>
          </a:xfrm>
        </p:spPr>
        <p:txBody>
          <a:bodyPr/>
          <a:lstStyle/>
          <a:p>
            <a:r>
              <a:rPr lang="en-US" dirty="0"/>
              <a:t>Solution – Color2Gray Algorithm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4641" y="5245376"/>
            <a:ext cx="841533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latin typeface="Arial" panose="020B0604020202020204" pitchFamily="34" charset="0"/>
              </a:rPr>
              <a:t>Adjust g to incorporate both luminance and chrominance differences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5444052" y="4324847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48852" y="4500564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 err="1">
                <a:latin typeface="Symbol" panose="05050102010706020507" pitchFamily="18" charset="2"/>
              </a:rPr>
              <a:t>d</a:t>
            </a:r>
            <a:r>
              <a:rPr lang="en-US" altLang="en-US" baseline="-25000" dirty="0" err="1"/>
              <a:t>ij</a:t>
            </a:r>
            <a:endParaRPr lang="en-US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4642" y="3546834"/>
            <a:ext cx="841533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31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–"/>
              <a:defRPr sz="2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21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</a:rPr>
              <a:t>For every pixel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Compute Luminance distance</a:t>
            </a:r>
          </a:p>
          <a:p>
            <a:pPr lvl="3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Compute Chrominance distance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4642" y="2796191"/>
            <a:ext cx="841533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31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–"/>
              <a:defRPr sz="2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21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Initialize image, </a:t>
            </a:r>
            <a:r>
              <a:rPr lang="en-US" altLang="en-US" i="1" dirty="0">
                <a:solidFill>
                  <a:schemeClr val="tx1"/>
                </a:solidFill>
              </a:rPr>
              <a:t>g</a:t>
            </a:r>
            <a:r>
              <a:rPr lang="en-US" altLang="en-US" dirty="0">
                <a:solidFill>
                  <a:schemeClr val="tx1"/>
                </a:solidFill>
              </a:rPr>
              <a:t>, with L channel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4642" y="1441171"/>
            <a:ext cx="8415337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31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–"/>
              <a:defRPr sz="2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21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panose="020B0604020202020204" pitchFamily="34" charset="0"/>
              <a:buChar char="›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Convert to Perceptually Uniform Space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CIE L*a*b*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06" y="3751043"/>
            <a:ext cx="3209925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D26E0-75CE-493B-BF04-6B17C4DF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30" y="5457048"/>
            <a:ext cx="2665095" cy="948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56DC83-E66F-44CD-9B0A-9A5F1912B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92" y="1159587"/>
            <a:ext cx="3579477" cy="24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2A4E1-48A5-4A20-9D0C-218DFFBA0AC1}"/>
              </a:ext>
            </a:extLst>
          </p:cNvPr>
          <p:cNvSpPr txBox="1"/>
          <p:nvPr/>
        </p:nvSpPr>
        <p:spPr>
          <a:xfrm>
            <a:off x="1789043" y="530087"/>
            <a:ext cx="8786192" cy="82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DFD14-1E40-45DD-8E9F-F9011B8E4921}"/>
              </a:ext>
            </a:extLst>
          </p:cNvPr>
          <p:cNvSpPr txBox="1"/>
          <p:nvPr/>
        </p:nvSpPr>
        <p:spPr>
          <a:xfrm>
            <a:off x="723237" y="488674"/>
            <a:ext cx="9846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Implementation</a:t>
            </a:r>
            <a:r>
              <a:rPr lang="en-US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03F4-B206-4E7B-AC65-38AFC8722B0F}"/>
              </a:ext>
            </a:extLst>
          </p:cNvPr>
          <p:cNvSpPr txBox="1"/>
          <p:nvPr/>
        </p:nvSpPr>
        <p:spPr>
          <a:xfrm>
            <a:off x="723237" y="1351722"/>
            <a:ext cx="106381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a main function which is taking the input and preparing it by using </a:t>
            </a:r>
            <a:r>
              <a:rPr lang="en-US" sz="2800" dirty="0" err="1"/>
              <a:t>imread</a:t>
            </a:r>
            <a:r>
              <a:rPr lang="en-US" sz="2800" dirty="0"/>
              <a:t> and </a:t>
            </a:r>
            <a:r>
              <a:rPr lang="en-US" sz="2800"/>
              <a:t>rgblab </a:t>
            </a:r>
            <a:r>
              <a:rPr lang="en-US" sz="2800" dirty="0"/>
              <a:t>and then calling the functions for calculating the neighbor pixels. After that the delta matrix (included a function to calculate crunch and cartesian)is calculated and then optimization is applied to get the result (</a:t>
            </a:r>
            <a:r>
              <a:rPr lang="en-US" sz="2800" dirty="0" err="1"/>
              <a:t>misc.imsave</a:t>
            </a:r>
            <a:r>
              <a:rPr lang="en-US" sz="2800" dirty="0"/>
              <a:t> that takes the path and grayscale matrix as input and converts to output.)</a:t>
            </a:r>
          </a:p>
          <a:p>
            <a:endParaRPr lang="en-US" sz="2800" dirty="0"/>
          </a:p>
          <a:p>
            <a:r>
              <a:rPr lang="en-US" sz="2800" dirty="0"/>
              <a:t>The input image is converted and then it is saved in the same directory with _</a:t>
            </a:r>
            <a:r>
              <a:rPr lang="en-US" sz="2800" dirty="0" err="1"/>
              <a:t>bw</a:t>
            </a:r>
            <a:r>
              <a:rPr lang="en-US" sz="2800" dirty="0"/>
              <a:t> extension.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3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F02FCA-BFE1-4853-8552-9C68EAB52C5C}"/>
              </a:ext>
            </a:extLst>
          </p:cNvPr>
          <p:cNvSpPr txBox="1"/>
          <p:nvPr/>
        </p:nvSpPr>
        <p:spPr>
          <a:xfrm>
            <a:off x="2002473" y="731659"/>
            <a:ext cx="773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4B92-44FF-4A48-9307-19C09473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73" y="1610476"/>
            <a:ext cx="8210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E9A2F4-6C73-47FD-B9F8-62DB1A6086D3}"/>
              </a:ext>
            </a:extLst>
          </p:cNvPr>
          <p:cNvSpPr txBox="1"/>
          <p:nvPr/>
        </p:nvSpPr>
        <p:spPr>
          <a:xfrm>
            <a:off x="530087" y="106017"/>
            <a:ext cx="743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Summary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79B5B-8F33-4BF2-8EF8-6A837A7664D3}"/>
              </a:ext>
            </a:extLst>
          </p:cNvPr>
          <p:cNvSpPr txBox="1"/>
          <p:nvPr/>
        </p:nvSpPr>
        <p:spPr>
          <a:xfrm>
            <a:off x="530087" y="874643"/>
            <a:ext cx="96343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A system which takes input as the color images and converts it      into the gray scale image which preserves the salient features of     the images, by following the mentioned algorithm.</a:t>
            </a:r>
          </a:p>
          <a:p>
            <a:endParaRPr lang="en-US" sz="2800" dirty="0"/>
          </a:p>
          <a:p>
            <a:r>
              <a:rPr lang="en-US" sz="2800" dirty="0"/>
              <a:t>     -Technologies using </a:t>
            </a:r>
            <a:r>
              <a:rPr lang="en-US" sz="2800"/>
              <a:t>–Python </a:t>
            </a:r>
            <a:endParaRPr lang="en-US" sz="2800" dirty="0"/>
          </a:p>
          <a:p>
            <a:r>
              <a:rPr lang="en-US" sz="2800" dirty="0"/>
              <a:t>- The Colored input images are successfully converted to the grayscale images by using the given algorithm.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Although, it does not provide large improvements for scenes with high dynamic range, especially natural scenes, which typically have a wide range of luminance changes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This method does improve any image that contains large </a:t>
            </a:r>
            <a:r>
              <a:rPr lang="en-US" sz="2800" dirty="0" err="1"/>
              <a:t>isoluminant</a:t>
            </a:r>
            <a:r>
              <a:rPr lang="en-US" sz="2800" dirty="0"/>
              <a:t> regions with a small number of different chrominance values such as the last row</a:t>
            </a:r>
          </a:p>
        </p:txBody>
      </p:sp>
    </p:spTree>
    <p:extLst>
      <p:ext uri="{BB962C8B-B14F-4D97-AF65-F5344CB8AC3E}">
        <p14:creationId xmlns:p14="http://schemas.microsoft.com/office/powerpoint/2010/main" val="2891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9305" y="1842868"/>
            <a:ext cx="704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 </a:t>
            </a:r>
          </a:p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25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300</TotalTime>
  <Words>301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Symbol</vt:lpstr>
      <vt:lpstr>Times</vt:lpstr>
      <vt:lpstr>Trebuchet MS</vt:lpstr>
      <vt:lpstr>Tw Cen MT</vt:lpstr>
      <vt:lpstr>Circuit</vt:lpstr>
      <vt:lpstr>Color2Gray-Salience-Preserving Color Removal </vt:lpstr>
      <vt:lpstr>Traditional Methods:  Luminance Channels</vt:lpstr>
      <vt:lpstr>Problem </vt:lpstr>
      <vt:lpstr>Solution – Color2Gray Algorithm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Color2Gray-Salience-Preserving Color Removal</dc:title>
  <dc:creator>akanksha parashar</dc:creator>
  <cp:lastModifiedBy>akanksha parashar</cp:lastModifiedBy>
  <cp:revision>33</cp:revision>
  <dcterms:created xsi:type="dcterms:W3CDTF">2017-05-08T20:52:06Z</dcterms:created>
  <dcterms:modified xsi:type="dcterms:W3CDTF">2017-06-09T18:22:47Z</dcterms:modified>
</cp:coreProperties>
</file>