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0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47D9-04A9-48FD-B43C-58B2EC628B3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3458-B5A8-4220-96DB-88FCC3B94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47D9-04A9-48FD-B43C-58B2EC628B3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3458-B5A8-4220-96DB-88FCC3B94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47D9-04A9-48FD-B43C-58B2EC628B3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3458-B5A8-4220-96DB-88FCC3B94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47D9-04A9-48FD-B43C-58B2EC628B3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3458-B5A8-4220-96DB-88FCC3B94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47D9-04A9-48FD-B43C-58B2EC628B3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3458-B5A8-4220-96DB-88FCC3B94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47D9-04A9-48FD-B43C-58B2EC628B3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3458-B5A8-4220-96DB-88FCC3B94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47D9-04A9-48FD-B43C-58B2EC628B3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3458-B5A8-4220-96DB-88FCC3B94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47D9-04A9-48FD-B43C-58B2EC628B3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3458-B5A8-4220-96DB-88FCC3B94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47D9-04A9-48FD-B43C-58B2EC628B3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3458-B5A8-4220-96DB-88FCC3B94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47D9-04A9-48FD-B43C-58B2EC628B3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3458-B5A8-4220-96DB-88FCC3B94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47D9-04A9-48FD-B43C-58B2EC628B3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3458-B5A8-4220-96DB-88FCC3B94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947D9-04A9-48FD-B43C-58B2EC628B3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33458-B5A8-4220-96DB-88FCC3B942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077200" cy="60198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Algerian" pitchFamily="82" charset="0"/>
              </a:rPr>
              <a:t>Working of Automated Machine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6705600" y="4267200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5181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4343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3505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2514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1752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676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2438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3200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56388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6138863" y="4833939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371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1524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2209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2286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2971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3124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4191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5105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4800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3810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55626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3962400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1447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2209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3048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3886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5029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600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2286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3200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4114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5029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5200" y="56388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9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2743200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1447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2286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3048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3962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5105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524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2362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3124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3962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4953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4876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5200" y="56388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04" name="Picture 1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981200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1447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2209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2971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3810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4953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3962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4876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600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2362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3200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9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4038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50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4953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51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56388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52" name="Picture 1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066800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1447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2209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3048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3962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800" y="5105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524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2438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3200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3886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4953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7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2971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74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3886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75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4800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76" name="Picture 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56388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77" name="Picture 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5300663" y="566737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4876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4038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3200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2438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1524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4876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3962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800" y="3124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2286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6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1371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9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5029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400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4343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401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3505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402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1981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403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2743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404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56388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405" name="Picture 2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4953000" y="1371600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1752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2590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3276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4114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4953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5029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3886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3048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2133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1371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5029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4191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3276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2438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1600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55626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4876800" y="2362200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600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2514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3429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4114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5029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4876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3962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3124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2286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800" y="1447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1676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5029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4191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3352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2362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524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56388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8382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4953000" y="3124200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4953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5029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4114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3429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2438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1600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1600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2438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3429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4191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5181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2209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600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676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2438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3124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4038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56388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8382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4343400"/>
            <a:ext cx="571500" cy="131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91400" y="56388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4876800" y="4114800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3429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2590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600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1752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2819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3505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4267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5181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5029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4114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3124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2362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1524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2514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600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4343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5181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3505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56388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4538662" y="4681538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4478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1524000"/>
            <a:ext cx="49072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56388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371600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91025" y="3248025"/>
            <a:ext cx="361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5029200"/>
            <a:ext cx="361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4191000"/>
            <a:ext cx="361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67600" y="56388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3852863" y="642937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16764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8288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56388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3505200" y="4038600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3352800"/>
            <a:ext cx="361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2590800"/>
            <a:ext cx="361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1752600"/>
            <a:ext cx="361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91400" y="56388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3090862" y="4757738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13716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14478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55626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9906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038600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6764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56388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295400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6764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14478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14478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56388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2481263" y="642937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16764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1752600"/>
            <a:ext cx="533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56388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2133600" y="1447800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6764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14478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14478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5200" y="56388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9906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3429000"/>
            <a:ext cx="51435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5181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5200" y="56388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1981200" y="3962400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14478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4478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6764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3200400"/>
            <a:ext cx="361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1676400"/>
            <a:ext cx="361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2362200"/>
            <a:ext cx="361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67600" y="56388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1795462" y="4681537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16764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16764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16764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6764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1447800"/>
            <a:ext cx="533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55626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038600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6764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17526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55626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295400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14478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14478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15240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1600200"/>
            <a:ext cx="53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4343400"/>
            <a:ext cx="361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5105400"/>
            <a:ext cx="361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3429000"/>
            <a:ext cx="361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91400" y="56388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2667000"/>
            <a:ext cx="51435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5105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4267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56388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219200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5105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4114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3124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5200" y="55626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7129463" y="490538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5181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4419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3505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2590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1752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55626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6705600" y="1143000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5181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4191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3276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2286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15240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56388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6705600" y="2209800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5105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4267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3352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800" y="2438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1676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1600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5200" y="55626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9144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950" y="381000"/>
            <a:ext cx="88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6705600" y="3429000"/>
            <a:ext cx="571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27432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752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1752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25146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33528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4343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5105400"/>
            <a:ext cx="29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5638800"/>
            <a:ext cx="847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990600"/>
            <a:ext cx="80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</Words>
  <Application>Microsoft Office PowerPoint</Application>
  <PresentationFormat>On-screen Show (4:3)</PresentationFormat>
  <Paragraphs>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Working of Automated Machine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of Automated Machine</dc:title>
  <dc:creator>hp</dc:creator>
  <cp:lastModifiedBy>hp</cp:lastModifiedBy>
  <cp:revision>8</cp:revision>
  <dcterms:created xsi:type="dcterms:W3CDTF">2022-09-24T07:26:15Z</dcterms:created>
  <dcterms:modified xsi:type="dcterms:W3CDTF">2022-09-24T08:41:49Z</dcterms:modified>
</cp:coreProperties>
</file>