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5" r:id="rId4"/>
    <p:sldId id="258" r:id="rId5"/>
    <p:sldId id="259" r:id="rId6"/>
    <p:sldId id="277" r:id="rId7"/>
    <p:sldId id="266" r:id="rId8"/>
    <p:sldId id="274" r:id="rId9"/>
    <p:sldId id="276" r:id="rId10"/>
    <p:sldId id="275"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16" y="1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BB91431F-2340-4B70-9E7F-F52A44B00FE4}" type="datetimeFigureOut">
              <a:rPr lang="en-US" smtClean="0"/>
              <a:t>5/11/2024</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CBF293B2-C8FD-40C9-AE4D-01EF801A19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91431F-2340-4B70-9E7F-F52A44B00FE4}"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293B2-C8FD-40C9-AE4D-01EF801A19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91431F-2340-4B70-9E7F-F52A44B00FE4}"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293B2-C8FD-40C9-AE4D-01EF801A19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BB91431F-2340-4B70-9E7F-F52A44B00FE4}" type="datetimeFigureOut">
              <a:rPr lang="en-US" smtClean="0"/>
              <a:t>5/11/2024</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CBF293B2-C8FD-40C9-AE4D-01EF801A19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BB91431F-2340-4B70-9E7F-F52A44B00FE4}" type="datetimeFigureOut">
              <a:rPr lang="en-US" smtClean="0"/>
              <a:t>5/11/2024</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CBF293B2-C8FD-40C9-AE4D-01EF801A19CE}"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BB91431F-2340-4B70-9E7F-F52A44B00FE4}" type="datetimeFigureOut">
              <a:rPr lang="en-US" smtClean="0"/>
              <a:t>5/11/2024</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CBF293B2-C8FD-40C9-AE4D-01EF801A19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BB91431F-2340-4B70-9E7F-F52A44B00FE4}" type="datetimeFigureOut">
              <a:rPr lang="en-US" smtClean="0"/>
              <a:t>5/11/2024</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CBF293B2-C8FD-40C9-AE4D-01EF801A19C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B91431F-2340-4B70-9E7F-F52A44B00FE4}" type="datetimeFigureOut">
              <a:rPr lang="en-US" smtClean="0"/>
              <a:t>5/11/2024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F293B2-C8FD-40C9-AE4D-01EF801A19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BB91431F-2340-4B70-9E7F-F52A44B00FE4}" type="datetimeFigureOut">
              <a:rPr lang="en-US" smtClean="0"/>
              <a:t>5/11/2024</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CBF293B2-C8FD-40C9-AE4D-01EF801A19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BB91431F-2340-4B70-9E7F-F52A44B00FE4}" type="datetimeFigureOut">
              <a:rPr lang="en-US" smtClean="0"/>
              <a:t>5/11/2024</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CBF293B2-C8FD-40C9-AE4D-01EF801A19C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BB91431F-2340-4B70-9E7F-F52A44B00FE4}" type="datetimeFigureOut">
              <a:rPr lang="en-US" smtClean="0"/>
              <a:t>5/11/2024</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CBF293B2-C8FD-40C9-AE4D-01EF801A19C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BB91431F-2340-4B70-9E7F-F52A44B00FE4}" type="datetimeFigureOut">
              <a:rPr lang="en-US" smtClean="0"/>
              <a:t>5/11/2024</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CBF293B2-C8FD-40C9-AE4D-01EF801A19C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5300" y="609600"/>
            <a:ext cx="7848600" cy="3200400"/>
          </a:xfrm>
        </p:spPr>
        <p:txBody>
          <a:bodyPr/>
          <a:lstStyle/>
          <a:p>
            <a:pPr algn="ctr"/>
            <a:r>
              <a:rPr lang="en-US" dirty="0" smtClean="0">
                <a:solidFill>
                  <a:schemeClr val="tx1"/>
                </a:solidFill>
              </a:rPr>
              <a:t>Synopsis Presentation</a:t>
            </a:r>
            <a:br>
              <a:rPr lang="en-US" dirty="0" smtClean="0">
                <a:solidFill>
                  <a:schemeClr val="tx1"/>
                </a:solidFill>
              </a:rPr>
            </a:br>
            <a:r>
              <a:rPr lang="en-US" b="1" dirty="0" smtClean="0">
                <a:solidFill>
                  <a:schemeClr val="tx1"/>
                </a:solidFill>
              </a:rPr>
              <a:t>PHARMACY MANAGEMENT</a:t>
            </a:r>
            <a:br>
              <a:rPr lang="en-US" b="1" dirty="0" smtClean="0">
                <a:solidFill>
                  <a:schemeClr val="tx1"/>
                </a:solidFill>
              </a:rPr>
            </a:br>
            <a:r>
              <a:rPr lang="en-US" b="1" dirty="0" smtClean="0">
                <a:solidFill>
                  <a:schemeClr val="tx1"/>
                </a:solidFill>
              </a:rPr>
              <a:t>SYSTEM</a:t>
            </a:r>
            <a:endParaRPr lang="en-US" b="1" dirty="0">
              <a:solidFill>
                <a:schemeClr val="tx1"/>
              </a:solidFill>
            </a:endParaRPr>
          </a:p>
        </p:txBody>
      </p:sp>
      <p:sp>
        <p:nvSpPr>
          <p:cNvPr id="3" name="TextBox 2"/>
          <p:cNvSpPr txBox="1"/>
          <p:nvPr/>
        </p:nvSpPr>
        <p:spPr>
          <a:xfrm>
            <a:off x="533400" y="5105400"/>
            <a:ext cx="3886200" cy="1477328"/>
          </a:xfrm>
          <a:prstGeom prst="rect">
            <a:avLst/>
          </a:prstGeom>
          <a:noFill/>
        </p:spPr>
        <p:txBody>
          <a:bodyPr wrap="square" rtlCol="0">
            <a:spAutoFit/>
          </a:bodyPr>
          <a:lstStyle/>
          <a:p>
            <a:r>
              <a:rPr lang="en-US" b="1" dirty="0" smtClean="0"/>
              <a:t>Group no. GB11</a:t>
            </a:r>
          </a:p>
          <a:p>
            <a:r>
              <a:rPr lang="en-US" b="1" dirty="0" smtClean="0"/>
              <a:t>Team Members-</a:t>
            </a:r>
          </a:p>
          <a:p>
            <a:pPr algn="ctr"/>
            <a:r>
              <a:rPr lang="en-US" dirty="0" err="1" smtClean="0"/>
              <a:t>Diksha</a:t>
            </a:r>
            <a:r>
              <a:rPr lang="en-US" dirty="0" smtClean="0"/>
              <a:t> </a:t>
            </a:r>
            <a:r>
              <a:rPr lang="en-US" dirty="0" err="1" smtClean="0"/>
              <a:t>Bajpai</a:t>
            </a:r>
            <a:endParaRPr lang="en-US" dirty="0" smtClean="0"/>
          </a:p>
          <a:p>
            <a:pPr algn="ctr"/>
            <a:r>
              <a:rPr lang="en-US" dirty="0" err="1" smtClean="0"/>
              <a:t>Anshika</a:t>
            </a:r>
            <a:r>
              <a:rPr lang="en-US" dirty="0" smtClean="0"/>
              <a:t> Varshney</a:t>
            </a:r>
          </a:p>
          <a:p>
            <a:pPr algn="ctr"/>
            <a:r>
              <a:rPr lang="en-US" dirty="0" err="1" smtClean="0"/>
              <a:t>Divyam</a:t>
            </a:r>
            <a:r>
              <a:rPr lang="en-US" dirty="0" smtClean="0"/>
              <a:t> </a:t>
            </a:r>
            <a:r>
              <a:rPr lang="en-US" dirty="0" err="1" smtClean="0"/>
              <a:t>Rastogi</a:t>
            </a:r>
            <a:endParaRPr lang="en-US" dirty="0"/>
          </a:p>
        </p:txBody>
      </p:sp>
      <p:sp>
        <p:nvSpPr>
          <p:cNvPr id="4" name="TextBox 3"/>
          <p:cNvSpPr txBox="1"/>
          <p:nvPr/>
        </p:nvSpPr>
        <p:spPr>
          <a:xfrm>
            <a:off x="4953000" y="4648200"/>
            <a:ext cx="3886200" cy="646331"/>
          </a:xfrm>
          <a:prstGeom prst="rect">
            <a:avLst/>
          </a:prstGeom>
          <a:noFill/>
        </p:spPr>
        <p:txBody>
          <a:bodyPr wrap="square" rtlCol="0">
            <a:spAutoFit/>
          </a:bodyPr>
          <a:lstStyle/>
          <a:p>
            <a:pPr algn="ctr"/>
            <a:r>
              <a:rPr lang="en-IN" dirty="0" smtClean="0"/>
              <a:t>Under The </a:t>
            </a:r>
            <a:r>
              <a:rPr lang="en-IN" dirty="0" err="1" smtClean="0"/>
              <a:t>Sypervision</a:t>
            </a:r>
            <a:r>
              <a:rPr lang="en-IN" dirty="0" smtClean="0"/>
              <a:t> of:</a:t>
            </a:r>
          </a:p>
          <a:p>
            <a:pPr algn="ctr"/>
            <a:r>
              <a:rPr lang="en-IN" dirty="0" err="1" smtClean="0"/>
              <a:t>Rabi.N.Panda</a:t>
            </a:r>
            <a:r>
              <a:rPr lang="en-IN" dirty="0" smtClean="0"/>
              <a:t> Sir</a:t>
            </a:r>
            <a:endParaRPr lang="en-IN" dirty="0"/>
          </a:p>
        </p:txBody>
      </p:sp>
    </p:spTree>
    <p:extLst>
      <p:ext uri="{BB962C8B-B14F-4D97-AF65-F5344CB8AC3E}">
        <p14:creationId xmlns:p14="http://schemas.microsoft.com/office/powerpoint/2010/main" val="1992233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Add Invoice</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39618"/>
            <a:ext cx="8229600" cy="3658314"/>
          </a:xfrm>
        </p:spPr>
      </p:pic>
    </p:spTree>
    <p:extLst>
      <p:ext uri="{BB962C8B-B14F-4D97-AF65-F5344CB8AC3E}">
        <p14:creationId xmlns:p14="http://schemas.microsoft.com/office/powerpoint/2010/main" val="903678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0" y="2438400"/>
            <a:ext cx="3124200" cy="707886"/>
          </a:xfrm>
          <a:prstGeom prst="rect">
            <a:avLst/>
          </a:prstGeom>
          <a:noFill/>
        </p:spPr>
        <p:txBody>
          <a:bodyPr wrap="square" rtlCol="0">
            <a:spAutoFit/>
          </a:bodyPr>
          <a:lstStyle/>
          <a:p>
            <a:pPr algn="ctr"/>
            <a:r>
              <a:rPr lang="en-US" sz="4000" b="1" dirty="0" smtClean="0"/>
              <a:t>Thank You!!</a:t>
            </a:r>
            <a:endParaRPr lang="en-US" sz="4000" b="1" dirty="0"/>
          </a:p>
        </p:txBody>
      </p:sp>
    </p:spTree>
    <p:extLst>
      <p:ext uri="{BB962C8B-B14F-4D97-AF65-F5344CB8AC3E}">
        <p14:creationId xmlns:p14="http://schemas.microsoft.com/office/powerpoint/2010/main" val="3936131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INTRODUCTION</a:t>
            </a:r>
            <a:endParaRPr lang="en-US" dirty="0">
              <a:solidFill>
                <a:schemeClr val="tx1"/>
              </a:solidFill>
            </a:endParaRPr>
          </a:p>
        </p:txBody>
      </p:sp>
      <p:sp>
        <p:nvSpPr>
          <p:cNvPr id="3" name="Content Placeholder 2"/>
          <p:cNvSpPr>
            <a:spLocks noGrp="1"/>
          </p:cNvSpPr>
          <p:nvPr>
            <p:ph idx="1"/>
          </p:nvPr>
        </p:nvSpPr>
        <p:spPr/>
        <p:txBody>
          <a:bodyPr>
            <a:normAutofit lnSpcReduction="10000"/>
          </a:bodyPr>
          <a:lstStyle/>
          <a:p>
            <a:r>
              <a:rPr lang="en-US" sz="1800" dirty="0"/>
              <a:t>Pharmacy management system is a management system that is designed </a:t>
            </a:r>
            <a:r>
              <a:rPr lang="en-US" sz="1800" dirty="0" smtClean="0"/>
              <a:t>to improve accuracy </a:t>
            </a:r>
            <a:r>
              <a:rPr lang="en-US" sz="1800" dirty="0"/>
              <a:t>and to enhance safety and efficiency in the pharmaceutical store. </a:t>
            </a:r>
            <a:r>
              <a:rPr lang="en-US" sz="1800" dirty="0" smtClean="0"/>
              <a:t>This program </a:t>
            </a:r>
            <a:r>
              <a:rPr lang="en-US" sz="1800" dirty="0"/>
              <a:t>can be used in any pharmaceutical shops having a database to </a:t>
            </a:r>
            <a:r>
              <a:rPr lang="en-US" sz="1800" dirty="0" smtClean="0"/>
              <a:t>maintain.</a:t>
            </a:r>
          </a:p>
          <a:p>
            <a:endParaRPr lang="en-IN" sz="1800" dirty="0" smtClean="0"/>
          </a:p>
          <a:p>
            <a:r>
              <a:rPr lang="en-US" sz="1800" dirty="0"/>
              <a:t>Pharmacy management system can make the work easier by giving the details of the medicine when its name is entered. A computer gives the details of the medicine like rate of medicine, and the expiry date and the row and rack location of the medicine. It becomes very difficult in big medical stores to handle the details of all the medicines manually, so by using this pharmacy manage system we can maintain the records of all the medicines </a:t>
            </a:r>
            <a:r>
              <a:rPr lang="en-US" sz="1800" dirty="0" smtClean="0"/>
              <a:t>.</a:t>
            </a:r>
          </a:p>
          <a:p>
            <a:endParaRPr lang="en-IN" sz="1800" dirty="0"/>
          </a:p>
          <a:p>
            <a:r>
              <a:rPr lang="en-US" sz="1800" dirty="0"/>
              <a:t>The main aim of the project is the management of the database of the </a:t>
            </a:r>
            <a:r>
              <a:rPr lang="en-US" sz="1800" dirty="0" smtClean="0"/>
              <a:t>pharmaceutical  shop</a:t>
            </a:r>
            <a:r>
              <a:rPr lang="en-US" sz="1800" dirty="0"/>
              <a:t>. This project is insight into the design and implementation of a </a:t>
            </a:r>
            <a:r>
              <a:rPr lang="en-US" sz="1800" dirty="0" smtClean="0"/>
              <a:t>Pharmacy Management </a:t>
            </a:r>
            <a:r>
              <a:rPr lang="en-US" sz="1800" dirty="0"/>
              <a:t>System</a:t>
            </a:r>
          </a:p>
        </p:txBody>
      </p:sp>
    </p:spTree>
    <p:extLst>
      <p:ext uri="{BB962C8B-B14F-4D97-AF65-F5344CB8AC3E}">
        <p14:creationId xmlns:p14="http://schemas.microsoft.com/office/powerpoint/2010/main" val="2812661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065" y="533400"/>
            <a:ext cx="8229600" cy="1561306"/>
          </a:xfrm>
        </p:spPr>
        <p:txBody>
          <a:bodyPr/>
          <a:lstStyle/>
          <a:p>
            <a:pPr algn="ctr"/>
            <a:r>
              <a:rPr lang="en-US" dirty="0">
                <a:solidFill>
                  <a:schemeClr val="tx1"/>
                </a:solidFill>
              </a:rPr>
              <a:t>Technologies / Software Requirements</a:t>
            </a:r>
          </a:p>
        </p:txBody>
      </p:sp>
      <p:sp>
        <p:nvSpPr>
          <p:cNvPr id="3" name="Content Placeholder 2"/>
          <p:cNvSpPr>
            <a:spLocks noGrp="1"/>
          </p:cNvSpPr>
          <p:nvPr>
            <p:ph idx="1"/>
          </p:nvPr>
        </p:nvSpPr>
        <p:spPr>
          <a:xfrm>
            <a:off x="685800" y="2438400"/>
            <a:ext cx="7285512" cy="3503819"/>
          </a:xfrm>
        </p:spPr>
        <p:txBody>
          <a:bodyPr>
            <a:normAutofit/>
          </a:bodyPr>
          <a:lstStyle/>
          <a:p>
            <a:pPr marL="64008" indent="0">
              <a:buNone/>
            </a:pPr>
            <a:endParaRPr lang="en-US" sz="1600" dirty="0" smtClean="0"/>
          </a:p>
          <a:p>
            <a:r>
              <a:rPr lang="en-US" sz="1600" b="1" u="sng" dirty="0" smtClean="0">
                <a:solidFill>
                  <a:srgbClr val="00B0F0"/>
                </a:solidFill>
                <a:effectLst>
                  <a:outerShdw blurRad="38100" dist="38100" dir="2700000" algn="tl">
                    <a:srgbClr val="000000">
                      <a:alpha val="43137"/>
                    </a:srgbClr>
                  </a:outerShdw>
                </a:effectLst>
              </a:rPr>
              <a:t>Backend</a:t>
            </a:r>
            <a:r>
              <a:rPr lang="en-US" sz="1600" b="1" u="sng" dirty="0">
                <a:solidFill>
                  <a:srgbClr val="00B0F0"/>
                </a:solidFill>
                <a:effectLst>
                  <a:outerShdw blurRad="38100" dist="38100" dir="2700000" algn="tl">
                    <a:srgbClr val="000000">
                      <a:alpha val="43137"/>
                    </a:srgbClr>
                  </a:outerShdw>
                </a:effectLst>
              </a:rPr>
              <a:t>: </a:t>
            </a:r>
            <a:r>
              <a:rPr lang="en-US" sz="1600" b="1" u="sng" dirty="0" smtClean="0">
                <a:solidFill>
                  <a:srgbClr val="00B0F0"/>
                </a:solidFill>
                <a:effectLst>
                  <a:outerShdw blurRad="38100" dist="38100" dir="2700000" algn="tl">
                    <a:srgbClr val="000000">
                      <a:alpha val="43137"/>
                    </a:srgbClr>
                  </a:outerShdw>
                </a:effectLst>
              </a:rPr>
              <a:t>Languages</a:t>
            </a:r>
            <a:r>
              <a:rPr lang="en-US" sz="1600" u="sng" dirty="0" smtClean="0">
                <a:solidFill>
                  <a:srgbClr val="00B0F0"/>
                </a:solidFill>
                <a:effectLst>
                  <a:outerShdw blurRad="38100" dist="38100" dir="2700000" algn="tl">
                    <a:srgbClr val="000000">
                      <a:alpha val="43137"/>
                    </a:srgbClr>
                  </a:outerShdw>
                </a:effectLst>
              </a:rPr>
              <a:t>: </a:t>
            </a:r>
            <a:r>
              <a:rPr lang="en-US" sz="1600" dirty="0" smtClean="0"/>
              <a:t>PHP,MYSQL</a:t>
            </a:r>
            <a:endParaRPr lang="en-US" sz="1600" dirty="0"/>
          </a:p>
          <a:p>
            <a:r>
              <a:rPr lang="en-US" sz="1600" b="1" u="sng" dirty="0">
                <a:solidFill>
                  <a:srgbClr val="00B0F0"/>
                </a:solidFill>
              </a:rPr>
              <a:t>Frontend</a:t>
            </a:r>
            <a:r>
              <a:rPr lang="en-US" sz="1600" u="sng" dirty="0">
                <a:solidFill>
                  <a:srgbClr val="00B0F0"/>
                </a:solidFill>
              </a:rPr>
              <a:t>:</a:t>
            </a:r>
            <a:r>
              <a:rPr lang="en-US" sz="1600" dirty="0"/>
              <a:t> HTML, CSS, </a:t>
            </a:r>
            <a:r>
              <a:rPr lang="en-US" sz="1600" dirty="0" smtClean="0"/>
              <a:t>JavaScript</a:t>
            </a:r>
            <a:endParaRPr lang="en-US" sz="1600" b="1" dirty="0">
              <a:solidFill>
                <a:srgbClr val="00B0F0"/>
              </a:solidFill>
            </a:endParaRPr>
          </a:p>
          <a:p>
            <a:r>
              <a:rPr lang="en-US" sz="1600" b="1" u="sng" dirty="0">
                <a:solidFill>
                  <a:srgbClr val="00B0F0"/>
                </a:solidFill>
              </a:rPr>
              <a:t>Operating system : </a:t>
            </a:r>
            <a:r>
              <a:rPr lang="en-US" sz="1600" dirty="0"/>
              <a:t>Windows </a:t>
            </a:r>
            <a:r>
              <a:rPr lang="en-US" sz="1600" dirty="0" smtClean="0"/>
              <a:t>10 </a:t>
            </a:r>
            <a:r>
              <a:rPr lang="en-US" sz="1600" dirty="0"/>
              <a:t>based system</a:t>
            </a:r>
          </a:p>
          <a:p>
            <a:r>
              <a:rPr lang="en-US" sz="1600" b="1" u="sng" dirty="0">
                <a:solidFill>
                  <a:srgbClr val="00B0F0"/>
                </a:solidFill>
                <a:effectLst>
                  <a:outerShdw blurRad="38100" dist="38100" dir="2700000" algn="tl">
                    <a:srgbClr val="000000">
                      <a:alpha val="43137"/>
                    </a:srgbClr>
                  </a:outerShdw>
                </a:effectLst>
              </a:rPr>
              <a:t>Database :</a:t>
            </a:r>
            <a:r>
              <a:rPr lang="en-US" sz="1600" dirty="0"/>
              <a:t> MySQL</a:t>
            </a:r>
          </a:p>
          <a:p>
            <a:pPr marL="64008" indent="0">
              <a:buNone/>
            </a:pPr>
            <a:endParaRPr lang="en-US" sz="1600" dirty="0"/>
          </a:p>
        </p:txBody>
      </p:sp>
    </p:spTree>
    <p:extLst>
      <p:ext uri="{BB962C8B-B14F-4D97-AF65-F5344CB8AC3E}">
        <p14:creationId xmlns:p14="http://schemas.microsoft.com/office/powerpoint/2010/main" val="3179700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399032"/>
          </a:xfrm>
          <a:noFill/>
        </p:spPr>
        <p:txBody>
          <a:bodyPr/>
          <a:lstStyle/>
          <a:p>
            <a:pPr algn="ctr"/>
            <a:r>
              <a:rPr lang="en-US" dirty="0">
                <a:solidFill>
                  <a:schemeClr val="tx1"/>
                </a:solidFill>
              </a:rPr>
              <a:t>Hardware requirement </a:t>
            </a:r>
          </a:p>
        </p:txBody>
      </p:sp>
      <p:sp>
        <p:nvSpPr>
          <p:cNvPr id="3" name="Content Placeholder 2"/>
          <p:cNvSpPr>
            <a:spLocks noGrp="1"/>
          </p:cNvSpPr>
          <p:nvPr>
            <p:ph idx="1"/>
          </p:nvPr>
        </p:nvSpPr>
        <p:spPr>
          <a:xfrm>
            <a:off x="457200" y="2819400"/>
            <a:ext cx="8229600" cy="3635408"/>
          </a:xfrm>
        </p:spPr>
        <p:txBody>
          <a:bodyPr>
            <a:normAutofit/>
          </a:bodyPr>
          <a:lstStyle/>
          <a:p>
            <a:r>
              <a:rPr lang="en-US" sz="2400" dirty="0" smtClean="0"/>
              <a:t>Processor </a:t>
            </a:r>
            <a:r>
              <a:rPr lang="en-US" sz="2400" dirty="0"/>
              <a:t>: Intel i3</a:t>
            </a:r>
          </a:p>
          <a:p>
            <a:r>
              <a:rPr lang="en-US" sz="2400" dirty="0"/>
              <a:t>Ram : At least </a:t>
            </a:r>
            <a:r>
              <a:rPr lang="en-US" sz="2400" dirty="0" smtClean="0"/>
              <a:t>4GB</a:t>
            </a:r>
            <a:endParaRPr lang="en-US" sz="2400" dirty="0"/>
          </a:p>
          <a:p>
            <a:r>
              <a:rPr lang="en-US" sz="2400" dirty="0"/>
              <a:t>Hard disk : 20GB or more</a:t>
            </a:r>
          </a:p>
          <a:p>
            <a:endParaRPr lang="en-US" sz="1600" dirty="0" smtClean="0"/>
          </a:p>
        </p:txBody>
      </p:sp>
    </p:spTree>
    <p:extLst>
      <p:ext uri="{BB962C8B-B14F-4D97-AF65-F5344CB8AC3E}">
        <p14:creationId xmlns:p14="http://schemas.microsoft.com/office/powerpoint/2010/main" val="2986570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Modules</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1600" dirty="0" smtClean="0"/>
              <a:t>Dashboard</a:t>
            </a:r>
          </a:p>
          <a:p>
            <a:r>
              <a:rPr lang="en-US" sz="1600" dirty="0" smtClean="0"/>
              <a:t>Manufacturer       </a:t>
            </a:r>
          </a:p>
          <a:p>
            <a:r>
              <a:rPr lang="en-US" sz="1600" dirty="0" smtClean="0"/>
              <a:t>Categories</a:t>
            </a:r>
          </a:p>
          <a:p>
            <a:r>
              <a:rPr lang="en-US" sz="1600" dirty="0" smtClean="0"/>
              <a:t>Medicine</a:t>
            </a:r>
          </a:p>
          <a:p>
            <a:r>
              <a:rPr lang="en-US" sz="1600" dirty="0" smtClean="0"/>
              <a:t>Invoices</a:t>
            </a:r>
          </a:p>
          <a:p>
            <a:r>
              <a:rPr lang="en-US" sz="1600" dirty="0" smtClean="0"/>
              <a:t>Reports</a:t>
            </a:r>
            <a:endParaRPr lang="en-US" sz="1600" dirty="0"/>
          </a:p>
        </p:txBody>
      </p:sp>
    </p:spTree>
    <p:extLst>
      <p:ext uri="{BB962C8B-B14F-4D97-AF65-F5344CB8AC3E}">
        <p14:creationId xmlns:p14="http://schemas.microsoft.com/office/powerpoint/2010/main" val="516559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Login Page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2600"/>
            <a:ext cx="8229600" cy="4648199"/>
          </a:xfrm>
        </p:spPr>
      </p:pic>
    </p:spTree>
    <p:extLst>
      <p:ext uri="{BB962C8B-B14F-4D97-AF65-F5344CB8AC3E}">
        <p14:creationId xmlns:p14="http://schemas.microsoft.com/office/powerpoint/2010/main" val="3892649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000" y="533400"/>
            <a:ext cx="5257800" cy="461665"/>
          </a:xfrm>
          <a:prstGeom prst="rect">
            <a:avLst/>
          </a:prstGeom>
          <a:noFill/>
        </p:spPr>
        <p:txBody>
          <a:bodyPr wrap="square" rtlCol="0">
            <a:spAutoFit/>
          </a:bodyPr>
          <a:lstStyle/>
          <a:p>
            <a:pPr algn="ctr"/>
            <a:r>
              <a:rPr lang="en-US" sz="2400" b="1" dirty="0" smtClean="0"/>
              <a:t>Dashboard</a:t>
            </a:r>
            <a:endParaRPr lang="en-US"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0148"/>
            <a:ext cx="9144000" cy="4685852"/>
          </a:xfrm>
          <a:prstGeom prst="rect">
            <a:avLst/>
          </a:prstGeom>
        </p:spPr>
      </p:pic>
    </p:spTree>
    <p:extLst>
      <p:ext uri="{BB962C8B-B14F-4D97-AF65-F5344CB8AC3E}">
        <p14:creationId xmlns:p14="http://schemas.microsoft.com/office/powerpoint/2010/main" val="422729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Manage manufacturer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39618"/>
            <a:ext cx="8229600" cy="4213582"/>
          </a:xfrm>
        </p:spPr>
      </p:pic>
    </p:spTree>
    <p:extLst>
      <p:ext uri="{BB962C8B-B14F-4D97-AF65-F5344CB8AC3E}">
        <p14:creationId xmlns:p14="http://schemas.microsoft.com/office/powerpoint/2010/main" val="143430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 Manufacturer</a:t>
            </a:r>
            <a:endParaRPr lang="en-IN"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36403"/>
            <a:ext cx="8229600" cy="3664743"/>
          </a:xfrm>
        </p:spPr>
      </p:pic>
    </p:spTree>
    <p:extLst>
      <p:ext uri="{BB962C8B-B14F-4D97-AF65-F5344CB8AC3E}">
        <p14:creationId xmlns:p14="http://schemas.microsoft.com/office/powerpoint/2010/main" val="2273131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242</TotalTime>
  <Words>238</Words>
  <Application>Microsoft Office PowerPoint</Application>
  <PresentationFormat>On-screen Show (4:3)</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Verve</vt:lpstr>
      <vt:lpstr>Synopsis Presentation PHARMACY MANAGEMENT SYSTEM</vt:lpstr>
      <vt:lpstr>INTRODUCTION</vt:lpstr>
      <vt:lpstr>Technologies / Software Requirements</vt:lpstr>
      <vt:lpstr>Hardware requirement </vt:lpstr>
      <vt:lpstr>Modules</vt:lpstr>
      <vt:lpstr>Login Page</vt:lpstr>
      <vt:lpstr>PowerPoint Presentation</vt:lpstr>
      <vt:lpstr>Manage manufacturer</vt:lpstr>
      <vt:lpstr>Import Manufacturer</vt:lpstr>
      <vt:lpstr> Add Invoice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MANAGEMENT SYSTEM</dc:title>
  <dc:creator>Asus</dc:creator>
  <cp:lastModifiedBy>91638</cp:lastModifiedBy>
  <cp:revision>33</cp:revision>
  <dcterms:created xsi:type="dcterms:W3CDTF">2023-09-24T09:45:39Z</dcterms:created>
  <dcterms:modified xsi:type="dcterms:W3CDTF">2024-05-11T04:44:23Z</dcterms:modified>
</cp:coreProperties>
</file>