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751" r:id="rId3"/>
    <p:sldMasterId id="2147483684" r:id="rId4"/>
  </p:sldMasterIdLst>
  <p:notesMasterIdLst>
    <p:notesMasterId r:id="rId28"/>
  </p:notesMasterIdLst>
  <p:handoutMasterIdLst>
    <p:handoutMasterId r:id="rId29"/>
  </p:handoutMasterIdLst>
  <p:sldIdLst>
    <p:sldId id="256" r:id="rId5"/>
    <p:sldId id="424" r:id="rId6"/>
    <p:sldId id="420" r:id="rId7"/>
    <p:sldId id="417" r:id="rId8"/>
    <p:sldId id="304" r:id="rId9"/>
    <p:sldId id="284" r:id="rId10"/>
    <p:sldId id="421" r:id="rId11"/>
    <p:sldId id="422" r:id="rId12"/>
    <p:sldId id="426" r:id="rId13"/>
    <p:sldId id="427" r:id="rId14"/>
    <p:sldId id="428" r:id="rId15"/>
    <p:sldId id="429" r:id="rId16"/>
    <p:sldId id="423" r:id="rId17"/>
    <p:sldId id="430" r:id="rId18"/>
    <p:sldId id="431" r:id="rId19"/>
    <p:sldId id="432" r:id="rId20"/>
    <p:sldId id="433" r:id="rId21"/>
    <p:sldId id="425" r:id="rId22"/>
    <p:sldId id="434" r:id="rId23"/>
    <p:sldId id="435" r:id="rId24"/>
    <p:sldId id="436" r:id="rId25"/>
    <p:sldId id="437" r:id="rId26"/>
    <p:sldId id="260" r:id="rId27"/>
  </p:sldIdLst>
  <p:sldSz cx="8504238" cy="5121275"/>
  <p:notesSz cx="6858000" cy="9144000"/>
  <p:defaultTextStyle>
    <a:defPPr>
      <a:defRPr lang="en-US"/>
    </a:defPPr>
    <a:lvl1pPr marL="0" algn="l" defTabSz="689006" rtl="0" eaLnBrk="1" latinLnBrk="0" hangingPunct="1">
      <a:defRPr sz="1400" kern="1200">
        <a:solidFill>
          <a:schemeClr val="tx1"/>
        </a:solidFill>
        <a:latin typeface="+mn-lt"/>
        <a:ea typeface="+mn-ea"/>
        <a:cs typeface="+mn-cs"/>
      </a:defRPr>
    </a:lvl1pPr>
    <a:lvl2pPr marL="344504" algn="l" defTabSz="689006" rtl="0" eaLnBrk="1" latinLnBrk="0" hangingPunct="1">
      <a:defRPr sz="1400" kern="1200">
        <a:solidFill>
          <a:schemeClr val="tx1"/>
        </a:solidFill>
        <a:latin typeface="+mn-lt"/>
        <a:ea typeface="+mn-ea"/>
        <a:cs typeface="+mn-cs"/>
      </a:defRPr>
    </a:lvl2pPr>
    <a:lvl3pPr marL="689006" algn="l" defTabSz="689006" rtl="0" eaLnBrk="1" latinLnBrk="0" hangingPunct="1">
      <a:defRPr sz="1400" kern="1200">
        <a:solidFill>
          <a:schemeClr val="tx1"/>
        </a:solidFill>
        <a:latin typeface="+mn-lt"/>
        <a:ea typeface="+mn-ea"/>
        <a:cs typeface="+mn-cs"/>
      </a:defRPr>
    </a:lvl3pPr>
    <a:lvl4pPr marL="1033509" algn="l" defTabSz="689006" rtl="0" eaLnBrk="1" latinLnBrk="0" hangingPunct="1">
      <a:defRPr sz="1400" kern="1200">
        <a:solidFill>
          <a:schemeClr val="tx1"/>
        </a:solidFill>
        <a:latin typeface="+mn-lt"/>
        <a:ea typeface="+mn-ea"/>
        <a:cs typeface="+mn-cs"/>
      </a:defRPr>
    </a:lvl4pPr>
    <a:lvl5pPr marL="1378011" algn="l" defTabSz="689006" rtl="0" eaLnBrk="1" latinLnBrk="0" hangingPunct="1">
      <a:defRPr sz="1400" kern="1200">
        <a:solidFill>
          <a:schemeClr val="tx1"/>
        </a:solidFill>
        <a:latin typeface="+mn-lt"/>
        <a:ea typeface="+mn-ea"/>
        <a:cs typeface="+mn-cs"/>
      </a:defRPr>
    </a:lvl5pPr>
    <a:lvl6pPr marL="1722515" algn="l" defTabSz="689006" rtl="0" eaLnBrk="1" latinLnBrk="0" hangingPunct="1">
      <a:defRPr sz="1400" kern="1200">
        <a:solidFill>
          <a:schemeClr val="tx1"/>
        </a:solidFill>
        <a:latin typeface="+mn-lt"/>
        <a:ea typeface="+mn-ea"/>
        <a:cs typeface="+mn-cs"/>
      </a:defRPr>
    </a:lvl6pPr>
    <a:lvl7pPr marL="2067017" algn="l" defTabSz="689006" rtl="0" eaLnBrk="1" latinLnBrk="0" hangingPunct="1">
      <a:defRPr sz="1400" kern="1200">
        <a:solidFill>
          <a:schemeClr val="tx1"/>
        </a:solidFill>
        <a:latin typeface="+mn-lt"/>
        <a:ea typeface="+mn-ea"/>
        <a:cs typeface="+mn-cs"/>
      </a:defRPr>
    </a:lvl7pPr>
    <a:lvl8pPr marL="2411520" algn="l" defTabSz="689006" rtl="0" eaLnBrk="1" latinLnBrk="0" hangingPunct="1">
      <a:defRPr sz="1400" kern="1200">
        <a:solidFill>
          <a:schemeClr val="tx1"/>
        </a:solidFill>
        <a:latin typeface="+mn-lt"/>
        <a:ea typeface="+mn-ea"/>
        <a:cs typeface="+mn-cs"/>
      </a:defRPr>
    </a:lvl8pPr>
    <a:lvl9pPr marL="2756024" algn="l" defTabSz="689006"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24" userDrawn="1">
          <p15:clr>
            <a:srgbClr val="A4A3A4"/>
          </p15:clr>
        </p15:guide>
        <p15:guide id="2" pos="3816" userDrawn="1">
          <p15:clr>
            <a:srgbClr val="A4A3A4"/>
          </p15:clr>
        </p15:guide>
        <p15:guide id="3" orient="horz" pos="1810">
          <p15:clr>
            <a:srgbClr val="A4A3A4"/>
          </p15:clr>
        </p15:guide>
        <p15:guide id="4" pos="2662">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744" y="-72"/>
      </p:cViewPr>
      <p:guideLst>
        <p:guide orient="horz" pos="2424"/>
        <p:guide orient="horz" pos="1810"/>
        <p:guide pos="3816"/>
        <p:guide pos="266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BB4D6AF-4538-4D14-8DE9-AF71902DB9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97BAAEC3-806E-48AA-9FDE-D039E69746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3E5BB2-A1FB-40DF-9345-346EDF792E25}" type="datetimeFigureOut">
              <a:rPr lang="en-US" smtClean="0"/>
              <a:pPr/>
              <a:t>5/7/2024</a:t>
            </a:fld>
            <a:endParaRPr lang="en-US"/>
          </a:p>
        </p:txBody>
      </p:sp>
      <p:sp>
        <p:nvSpPr>
          <p:cNvPr id="4" name="Footer Placeholder 3">
            <a:extLst>
              <a:ext uri="{FF2B5EF4-FFF2-40B4-BE49-F238E27FC236}">
                <a16:creationId xmlns="" xmlns:a16="http://schemas.microsoft.com/office/drawing/2014/main" id="{07A88C50-3A40-43F4-BCAC-BD7231BC58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5B365A30-5AF6-4B1A-B2A5-1297B07A67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C3579D-F889-409E-994B-C50D6D194849}" type="slidenum">
              <a:rPr lang="en-US" smtClean="0"/>
              <a:pPr/>
              <a:t>‹#›</a:t>
            </a:fld>
            <a:endParaRPr lang="en-US"/>
          </a:p>
        </p:txBody>
      </p:sp>
    </p:spTree>
    <p:extLst>
      <p:ext uri="{BB962C8B-B14F-4D97-AF65-F5344CB8AC3E}">
        <p14:creationId xmlns:p14="http://schemas.microsoft.com/office/powerpoint/2010/main" val="4046142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85B61-C77C-4FFA-92B0-DC9E147AD7C1}" type="datetimeFigureOut">
              <a:rPr lang="en-US" smtClean="0"/>
              <a:t>5/7/2024</a:t>
            </a:fld>
            <a:endParaRPr lang="en-US"/>
          </a:p>
        </p:txBody>
      </p:sp>
      <p:sp>
        <p:nvSpPr>
          <p:cNvPr id="4" name="Slide Image Placeholder 3"/>
          <p:cNvSpPr>
            <a:spLocks noGrp="1" noRot="1" noChangeAspect="1"/>
          </p:cNvSpPr>
          <p:nvPr>
            <p:ph type="sldImg" idx="2"/>
          </p:nvPr>
        </p:nvSpPr>
        <p:spPr>
          <a:xfrm>
            <a:off x="582613" y="685800"/>
            <a:ext cx="56927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4E16B5-569A-499E-AEED-E9AEBDBE282E}" type="slidenum">
              <a:rPr lang="en-US" smtClean="0"/>
              <a:t>‹#›</a:t>
            </a:fld>
            <a:endParaRPr lang="en-US"/>
          </a:p>
        </p:txBody>
      </p:sp>
    </p:spTree>
    <p:extLst>
      <p:ext uri="{BB962C8B-B14F-4D97-AF65-F5344CB8AC3E}">
        <p14:creationId xmlns:p14="http://schemas.microsoft.com/office/powerpoint/2010/main" val="26220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4E16B5-569A-499E-AEED-E9AEBDBE282E}" type="slidenum">
              <a:rPr lang="en-US" smtClean="0"/>
              <a:t>23</a:t>
            </a:fld>
            <a:endParaRPr lang="en-US"/>
          </a:p>
        </p:txBody>
      </p:sp>
    </p:spTree>
    <p:extLst>
      <p:ext uri="{BB962C8B-B14F-4D97-AF65-F5344CB8AC3E}">
        <p14:creationId xmlns:p14="http://schemas.microsoft.com/office/powerpoint/2010/main" val="619705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BA85527-7686-4B9E-BCA2-C89E7EF409CC}"/>
              </a:ext>
            </a:extLst>
          </p:cNvPr>
          <p:cNvGrpSpPr/>
          <p:nvPr userDrawn="1"/>
        </p:nvGrpSpPr>
        <p:grpSpPr>
          <a:xfrm>
            <a:off x="0" y="4927009"/>
            <a:ext cx="8504238" cy="194267"/>
            <a:chOff x="4379494" y="697832"/>
            <a:chExt cx="2586787" cy="168442"/>
          </a:xfrm>
        </p:grpSpPr>
        <p:sp>
          <p:nvSpPr>
            <p:cNvPr id="3" name="Rectangle 2">
              <a:extLst>
                <a:ext uri="{FF2B5EF4-FFF2-40B4-BE49-F238E27FC236}">
                  <a16:creationId xmlns="" xmlns:a16="http://schemas.microsoft.com/office/drawing/2014/main" id="{13522C4B-7807-4A39-9C8D-700C20C373F3}"/>
                </a:ext>
              </a:extLst>
            </p:cNvPr>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a:extLst>
                <a:ext uri="{FF2B5EF4-FFF2-40B4-BE49-F238E27FC236}">
                  <a16:creationId xmlns="" xmlns:a16="http://schemas.microsoft.com/office/drawing/2014/main" id="{7ACF3E71-BBD5-4B4A-A297-09EBE8A0F8E9}"/>
                </a:ext>
              </a:extLst>
            </p:cNvPr>
            <p:cNvSpPr/>
            <p:nvPr/>
          </p:nvSpPr>
          <p:spPr>
            <a:xfrm>
              <a:off x="4896852"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a:extLst>
                <a:ext uri="{FF2B5EF4-FFF2-40B4-BE49-F238E27FC236}">
                  <a16:creationId xmlns="" xmlns:a16="http://schemas.microsoft.com/office/drawing/2014/main" id="{7DC64CBA-1510-44FC-8160-A608DC48F2F5}"/>
                </a:ext>
              </a:extLst>
            </p:cNvPr>
            <p:cNvSpPr/>
            <p:nvPr/>
          </p:nvSpPr>
          <p:spPr>
            <a:xfrm>
              <a:off x="5414209"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 xmlns:a16="http://schemas.microsoft.com/office/drawing/2014/main" id="{6DF3E328-6D2D-439B-8511-A2B61657404F}"/>
                </a:ext>
              </a:extLst>
            </p:cNvPr>
            <p:cNvSpPr/>
            <p:nvPr/>
          </p:nvSpPr>
          <p:spPr>
            <a:xfrm>
              <a:off x="5931566" y="697832"/>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 xmlns:a16="http://schemas.microsoft.com/office/drawing/2014/main" id="{288ACE1E-5A98-4F91-9738-F6BA3802E933}"/>
                </a:ext>
              </a:extLst>
            </p:cNvPr>
            <p:cNvSpPr/>
            <p:nvPr/>
          </p:nvSpPr>
          <p:spPr>
            <a:xfrm>
              <a:off x="6448923" y="697832"/>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Picture Placeholder 7">
            <a:extLst>
              <a:ext uri="{FF2B5EF4-FFF2-40B4-BE49-F238E27FC236}">
                <a16:creationId xmlns="" xmlns:a16="http://schemas.microsoft.com/office/drawing/2014/main" id="{CB7E376F-0253-46E6-902C-2CA1892242CD}"/>
              </a:ext>
            </a:extLst>
          </p:cNvPr>
          <p:cNvSpPr>
            <a:spLocks noGrp="1"/>
          </p:cNvSpPr>
          <p:nvPr>
            <p:ph type="pic" sz="quarter" idx="11" hasCustomPrompt="1"/>
          </p:nvPr>
        </p:nvSpPr>
        <p:spPr>
          <a:xfrm>
            <a:off x="0" y="3"/>
            <a:ext cx="8504240" cy="2808069"/>
          </a:xfrm>
          <a:prstGeom prst="rect">
            <a:avLst/>
          </a:prstGeom>
          <a:solidFill>
            <a:schemeClr val="bg1">
              <a:lumMod val="95000"/>
            </a:schemeClr>
          </a:solidFill>
          <a:effectLst/>
        </p:spPr>
        <p:txBody>
          <a:bodyPr wrap="square" lIns="68909" tIns="34455" rIns="68909" bIns="34455" anchor="ctr">
            <a:noAutofit/>
          </a:bodyPr>
          <a:lstStyle>
            <a:lvl1pPr marL="0" marR="0" indent="0" algn="ctr" defTabSz="689092" rtl="0" eaLnBrk="1" fontAlgn="auto" latinLnBrk="1" hangingPunct="1">
              <a:lnSpc>
                <a:spcPct val="90000"/>
              </a:lnSpc>
              <a:spcBef>
                <a:spcPts val="754"/>
              </a:spcBef>
              <a:spcAft>
                <a:spcPts val="0"/>
              </a:spcAft>
              <a:buClrTx/>
              <a:buSzTx/>
              <a:buFontTx/>
              <a:buNone/>
              <a:tabLst/>
              <a:defRPr sz="1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31913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6E3EB2D9-614D-4F52-A3BD-39613A8924C3}"/>
              </a:ext>
            </a:extLst>
          </p:cNvPr>
          <p:cNvSpPr>
            <a:spLocks noGrp="1"/>
          </p:cNvSpPr>
          <p:nvPr>
            <p:ph type="pic" sz="quarter" idx="14" hasCustomPrompt="1"/>
          </p:nvPr>
        </p:nvSpPr>
        <p:spPr>
          <a:xfrm>
            <a:off x="2744753" y="0"/>
            <a:ext cx="3014732" cy="51212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lvl1pPr marL="0" marR="0" indent="0" algn="ctr" defTabSz="689092" rtl="0" eaLnBrk="1" fontAlgn="auto" latinLnBrk="0" hangingPunct="1">
              <a:lnSpc>
                <a:spcPct val="90000"/>
              </a:lnSpc>
              <a:spcBef>
                <a:spcPts val="754"/>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689092" rtl="0" eaLnBrk="1" fontAlgn="auto" latinLnBrk="0" hangingPunct="1">
              <a:lnSpc>
                <a:spcPct val="90000"/>
              </a:lnSpc>
              <a:spcBef>
                <a:spcPts val="754"/>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293007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20" name="Picture Placeholder 19">
            <a:extLst>
              <a:ext uri="{FF2B5EF4-FFF2-40B4-BE49-F238E27FC236}">
                <a16:creationId xmlns="" xmlns:a16="http://schemas.microsoft.com/office/drawing/2014/main" id="{18B8CAF3-9328-4AEF-8C03-A4E21A15B3DF}"/>
              </a:ext>
            </a:extLst>
          </p:cNvPr>
          <p:cNvSpPr>
            <a:spLocks noGrp="1"/>
          </p:cNvSpPr>
          <p:nvPr>
            <p:ph type="pic" sz="quarter" idx="14" hasCustomPrompt="1"/>
          </p:nvPr>
        </p:nvSpPr>
        <p:spPr>
          <a:xfrm>
            <a:off x="568489" y="421207"/>
            <a:ext cx="4620426" cy="4278863"/>
          </a:xfrm>
          <a:custGeom>
            <a:avLst/>
            <a:gdLst>
              <a:gd name="connsiteX0" fmla="*/ 1832943 w 6624018"/>
              <a:gd name="connsiteY0" fmla="*/ 4748834 h 5729909"/>
              <a:gd name="connsiteX1" fmla="*/ 6624018 w 6624018"/>
              <a:gd name="connsiteY1" fmla="*/ 4748834 h 5729909"/>
              <a:gd name="connsiteX2" fmla="*/ 6624018 w 6624018"/>
              <a:gd name="connsiteY2" fmla="*/ 5729909 h 5729909"/>
              <a:gd name="connsiteX3" fmla="*/ 1832943 w 6624018"/>
              <a:gd name="connsiteY3" fmla="*/ 5729909 h 5729909"/>
              <a:gd name="connsiteX4" fmla="*/ 1841224 w 6624018"/>
              <a:gd name="connsiteY4" fmla="*/ 2822714 h 5729909"/>
              <a:gd name="connsiteX5" fmla="*/ 3091438 w 6624018"/>
              <a:gd name="connsiteY5" fmla="*/ 2822714 h 5729909"/>
              <a:gd name="connsiteX6" fmla="*/ 3091438 w 6624018"/>
              <a:gd name="connsiteY6" fmla="*/ 4611758 h 5729909"/>
              <a:gd name="connsiteX7" fmla="*/ 1841224 w 6624018"/>
              <a:gd name="connsiteY7" fmla="*/ 4611758 h 5729909"/>
              <a:gd name="connsiteX8" fmla="*/ 0 w 6624018"/>
              <a:gd name="connsiteY8" fmla="*/ 2822714 h 5729909"/>
              <a:gd name="connsiteX9" fmla="*/ 1690847 w 6624018"/>
              <a:gd name="connsiteY9" fmla="*/ 2822714 h 5729909"/>
              <a:gd name="connsiteX10" fmla="*/ 1690847 w 6624018"/>
              <a:gd name="connsiteY10" fmla="*/ 4949686 h 5729909"/>
              <a:gd name="connsiteX11" fmla="*/ 0 w 6624018"/>
              <a:gd name="connsiteY11" fmla="*/ 4949686 h 5729909"/>
              <a:gd name="connsiteX12" fmla="*/ 3241814 w 6624018"/>
              <a:gd name="connsiteY12" fmla="*/ 1928192 h 5729909"/>
              <a:gd name="connsiteX13" fmla="*/ 6042992 w 6624018"/>
              <a:gd name="connsiteY13" fmla="*/ 1928192 h 5729909"/>
              <a:gd name="connsiteX14" fmla="*/ 6042992 w 6624018"/>
              <a:gd name="connsiteY14" fmla="*/ 4611758 h 5729909"/>
              <a:gd name="connsiteX15" fmla="*/ 3241814 w 6624018"/>
              <a:gd name="connsiteY15" fmla="*/ 4611758 h 5729909"/>
              <a:gd name="connsiteX16" fmla="*/ 290259 w 6624018"/>
              <a:gd name="connsiteY16" fmla="*/ 894522 h 5729909"/>
              <a:gd name="connsiteX17" fmla="*/ 3091436 w 6624018"/>
              <a:gd name="connsiteY17" fmla="*/ 894522 h 5729909"/>
              <a:gd name="connsiteX18" fmla="*/ 3091436 w 6624018"/>
              <a:gd name="connsiteY18" fmla="*/ 2683566 h 5729909"/>
              <a:gd name="connsiteX19" fmla="*/ 290259 w 6624018"/>
              <a:gd name="connsiteY19" fmla="*/ 2683566 h 5729909"/>
              <a:gd name="connsiteX20" fmla="*/ 3241813 w 6624018"/>
              <a:gd name="connsiteY20" fmla="*/ 0 h 5729909"/>
              <a:gd name="connsiteX21" fmla="*/ 4979872 w 6624018"/>
              <a:gd name="connsiteY21" fmla="*/ 0 h 5729909"/>
              <a:gd name="connsiteX22" fmla="*/ 4979872 w 6624018"/>
              <a:gd name="connsiteY22" fmla="*/ 1789044 h 5729909"/>
              <a:gd name="connsiteX23" fmla="*/ 3241813 w 6624018"/>
              <a:gd name="connsiteY23" fmla="*/ 1789044 h 57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4018" h="5729909">
                <a:moveTo>
                  <a:pt x="1832943" y="4748834"/>
                </a:moveTo>
                <a:lnTo>
                  <a:pt x="6624018" y="4748834"/>
                </a:lnTo>
                <a:lnTo>
                  <a:pt x="6624018" y="5729909"/>
                </a:lnTo>
                <a:lnTo>
                  <a:pt x="1832943" y="5729909"/>
                </a:lnTo>
                <a:close/>
                <a:moveTo>
                  <a:pt x="1841224" y="2822714"/>
                </a:moveTo>
                <a:lnTo>
                  <a:pt x="3091438" y="2822714"/>
                </a:lnTo>
                <a:lnTo>
                  <a:pt x="3091438" y="4611758"/>
                </a:lnTo>
                <a:lnTo>
                  <a:pt x="1841224" y="4611758"/>
                </a:lnTo>
                <a:close/>
                <a:moveTo>
                  <a:pt x="0" y="2822714"/>
                </a:moveTo>
                <a:lnTo>
                  <a:pt x="1690847" y="2822714"/>
                </a:lnTo>
                <a:lnTo>
                  <a:pt x="1690847" y="4949686"/>
                </a:lnTo>
                <a:lnTo>
                  <a:pt x="0" y="4949686"/>
                </a:lnTo>
                <a:close/>
                <a:moveTo>
                  <a:pt x="3241814" y="1928192"/>
                </a:moveTo>
                <a:lnTo>
                  <a:pt x="6042992" y="1928192"/>
                </a:lnTo>
                <a:lnTo>
                  <a:pt x="6042992" y="4611758"/>
                </a:lnTo>
                <a:lnTo>
                  <a:pt x="3241814" y="4611758"/>
                </a:lnTo>
                <a:close/>
                <a:moveTo>
                  <a:pt x="290259" y="894522"/>
                </a:moveTo>
                <a:lnTo>
                  <a:pt x="3091436" y="894522"/>
                </a:lnTo>
                <a:lnTo>
                  <a:pt x="3091436" y="2683566"/>
                </a:lnTo>
                <a:lnTo>
                  <a:pt x="290259" y="2683566"/>
                </a:lnTo>
                <a:close/>
                <a:moveTo>
                  <a:pt x="3241813" y="0"/>
                </a:moveTo>
                <a:lnTo>
                  <a:pt x="4979872" y="0"/>
                </a:lnTo>
                <a:lnTo>
                  <a:pt x="4979872" y="1789044"/>
                </a:lnTo>
                <a:lnTo>
                  <a:pt x="3241813" y="1789044"/>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lvl1pPr marL="0" marR="0" indent="0" algn="ctr" defTabSz="689092" rtl="0" eaLnBrk="1" fontAlgn="auto" latinLnBrk="0" hangingPunct="1">
              <a:lnSpc>
                <a:spcPct val="90000"/>
              </a:lnSpc>
              <a:spcBef>
                <a:spcPts val="754"/>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689092" rtl="0" eaLnBrk="1" fontAlgn="auto" latinLnBrk="0" hangingPunct="1">
              <a:lnSpc>
                <a:spcPct val="90000"/>
              </a:lnSpc>
              <a:spcBef>
                <a:spcPts val="754"/>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4230045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8175" y="1590675"/>
            <a:ext cx="7227888" cy="10985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276350" y="2901950"/>
            <a:ext cx="5951538" cy="13081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3BD5F3-8242-4BD0-A3ED-61154E20A3D7}"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4285813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3BD5F3-8242-4BD0-A3ED-61154E20A3D7}"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2705058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1513" y="3290888"/>
            <a:ext cx="7229475" cy="10175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71513" y="2170113"/>
            <a:ext cx="7229475" cy="11207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3BD5F3-8242-4BD0-A3ED-61154E20A3D7}"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1920732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5450" y="1195388"/>
            <a:ext cx="3749675" cy="337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27525" y="1195388"/>
            <a:ext cx="3751263" cy="337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3BD5F3-8242-4BD0-A3ED-61154E20A3D7}"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3309086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5450" y="1146175"/>
            <a:ext cx="3757613" cy="477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5450" y="1624013"/>
            <a:ext cx="3757613" cy="2951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319588" y="1146175"/>
            <a:ext cx="3759200" cy="477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319588" y="1624013"/>
            <a:ext cx="3759200" cy="2951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3BD5F3-8242-4BD0-A3ED-61154E20A3D7}"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4124697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3BD5F3-8242-4BD0-A3ED-61154E20A3D7}"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563020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D5F3-8242-4BD0-A3ED-61154E20A3D7}"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269564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0945DE9-E3D5-4878-87F8-0F789D212B69}"/>
              </a:ext>
            </a:extLst>
          </p:cNvPr>
          <p:cNvSpPr/>
          <p:nvPr userDrawn="1"/>
        </p:nvSpPr>
        <p:spPr>
          <a:xfrm>
            <a:off x="1" y="1918232"/>
            <a:ext cx="8504237" cy="1284811"/>
          </a:xfrm>
          <a:prstGeom prst="rect">
            <a:avLst/>
          </a:prstGeom>
          <a:gradFill flip="none" rotWithShape="1">
            <a:gsLst>
              <a:gs pos="65000">
                <a:schemeClr val="bg1">
                  <a:alpha val="75000"/>
                </a:schemeClr>
              </a:gs>
              <a:gs pos="39000">
                <a:schemeClr val="bg1">
                  <a:alpha val="75000"/>
                </a:schemeClr>
              </a:gs>
              <a:gs pos="8000">
                <a:schemeClr val="accent1">
                  <a:alpha val="0"/>
                </a:schemeClr>
              </a:gs>
              <a:gs pos="96000">
                <a:schemeClr val="accent5">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909" tIns="34455" rIns="68909" bIns="34455" rtlCol="0" anchor="ctr"/>
          <a:lstStyle/>
          <a:p>
            <a:pPr algn="ctr"/>
            <a:endParaRPr lang="ko-KR" alt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5450" y="203200"/>
            <a:ext cx="2797175" cy="86836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324225" y="203200"/>
            <a:ext cx="4754563" cy="43719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25450" y="1071563"/>
            <a:ext cx="2797175" cy="3503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3BD5F3-8242-4BD0-A3ED-61154E20A3D7}"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732233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66875" y="3584575"/>
            <a:ext cx="5102225" cy="4238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666875" y="457200"/>
            <a:ext cx="5102225" cy="307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666875" y="4008438"/>
            <a:ext cx="5102225" cy="600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3BD5F3-8242-4BD0-A3ED-61154E20A3D7}"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523459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3BD5F3-8242-4BD0-A3ED-61154E20A3D7}"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3919996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65850" y="204788"/>
            <a:ext cx="1912938" cy="4370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5450" y="204788"/>
            <a:ext cx="5588000" cy="4370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3BD5F3-8242-4BD0-A3ED-61154E20A3D7}"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CD998-227C-45DE-B1C1-5F28EDEA8C97}" type="slidenum">
              <a:rPr lang="en-US" smtClean="0"/>
              <a:t>‹#›</a:t>
            </a:fld>
            <a:endParaRPr lang="en-US"/>
          </a:p>
        </p:txBody>
      </p:sp>
    </p:spTree>
    <p:extLst>
      <p:ext uri="{BB962C8B-B14F-4D97-AF65-F5344CB8AC3E}">
        <p14:creationId xmlns:p14="http://schemas.microsoft.com/office/powerpoint/2010/main" val="1290070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CA787091-7430-48E2-A263-D592A20EF329}"/>
              </a:ext>
            </a:extLst>
          </p:cNvPr>
          <p:cNvGrpSpPr/>
          <p:nvPr userDrawn="1"/>
        </p:nvGrpSpPr>
        <p:grpSpPr>
          <a:xfrm>
            <a:off x="0" y="2911041"/>
            <a:ext cx="8504238" cy="1096132"/>
            <a:chOff x="4379494" y="697832"/>
            <a:chExt cx="2586787" cy="168442"/>
          </a:xfrm>
        </p:grpSpPr>
        <p:sp>
          <p:nvSpPr>
            <p:cNvPr id="4" name="Rectangle 3">
              <a:extLst>
                <a:ext uri="{FF2B5EF4-FFF2-40B4-BE49-F238E27FC236}">
                  <a16:creationId xmlns="" xmlns:a16="http://schemas.microsoft.com/office/drawing/2014/main" id="{89D5B5E3-8451-44E0-A2F2-73F627495F6A}"/>
                </a:ext>
              </a:extLst>
            </p:cNvPr>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a:extLst>
                <a:ext uri="{FF2B5EF4-FFF2-40B4-BE49-F238E27FC236}">
                  <a16:creationId xmlns="" xmlns:a16="http://schemas.microsoft.com/office/drawing/2014/main" id="{7E53FCF4-CFA5-4439-85D7-60C093B7B6F6}"/>
                </a:ext>
              </a:extLst>
            </p:cNvPr>
            <p:cNvSpPr/>
            <p:nvPr/>
          </p:nvSpPr>
          <p:spPr>
            <a:xfrm>
              <a:off x="4896852"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 xmlns:a16="http://schemas.microsoft.com/office/drawing/2014/main" id="{BD14D7CB-A7CE-45EA-BFC0-4EA43BD9D79D}"/>
                </a:ext>
              </a:extLst>
            </p:cNvPr>
            <p:cNvSpPr/>
            <p:nvPr/>
          </p:nvSpPr>
          <p:spPr>
            <a:xfrm>
              <a:off x="5414209"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 xmlns:a16="http://schemas.microsoft.com/office/drawing/2014/main" id="{C3A2D13A-D090-408D-87D5-CF70F6373DDE}"/>
                </a:ext>
              </a:extLst>
            </p:cNvPr>
            <p:cNvSpPr/>
            <p:nvPr/>
          </p:nvSpPr>
          <p:spPr>
            <a:xfrm>
              <a:off x="5931566" y="697832"/>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 xmlns:a16="http://schemas.microsoft.com/office/drawing/2014/main" id="{88284FFD-1FBD-484A-94D6-3BF0E9164477}"/>
                </a:ext>
              </a:extLst>
            </p:cNvPr>
            <p:cNvSpPr/>
            <p:nvPr/>
          </p:nvSpPr>
          <p:spPr>
            <a:xfrm>
              <a:off x="6448923" y="697832"/>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25671" y="253532"/>
            <a:ext cx="8072606" cy="540838"/>
          </a:xfrm>
          <a:prstGeom prst="rect">
            <a:avLst/>
          </a:prstGeom>
        </p:spPr>
        <p:txBody>
          <a:bodyPr lIns="68909" tIns="34455" rIns="68909" bIns="34455"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E3C46DD9-9A8F-411D-B597-946818B71DE8}"/>
              </a:ext>
            </a:extLst>
          </p:cNvPr>
          <p:cNvGrpSpPr/>
          <p:nvPr userDrawn="1"/>
        </p:nvGrpSpPr>
        <p:grpSpPr>
          <a:xfrm>
            <a:off x="0" y="4927009"/>
            <a:ext cx="8504238" cy="194267"/>
            <a:chOff x="4379494" y="697832"/>
            <a:chExt cx="2586787" cy="168442"/>
          </a:xfrm>
        </p:grpSpPr>
        <p:sp>
          <p:nvSpPr>
            <p:cNvPr id="6" name="Rectangle 5">
              <a:extLst>
                <a:ext uri="{FF2B5EF4-FFF2-40B4-BE49-F238E27FC236}">
                  <a16:creationId xmlns="" xmlns:a16="http://schemas.microsoft.com/office/drawing/2014/main" id="{E6E330ED-CBD0-49D6-96D9-8A0C1C4518A4}"/>
                </a:ext>
              </a:extLst>
            </p:cNvPr>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 xmlns:a16="http://schemas.microsoft.com/office/drawing/2014/main" id="{7D028152-6864-487D-B9D6-395800F0CC7C}"/>
                </a:ext>
              </a:extLst>
            </p:cNvPr>
            <p:cNvSpPr/>
            <p:nvPr/>
          </p:nvSpPr>
          <p:spPr>
            <a:xfrm>
              <a:off x="4896852"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 xmlns:a16="http://schemas.microsoft.com/office/drawing/2014/main" id="{57E5C8F6-620C-4584-AE0A-5E4F2E6565C5}"/>
                </a:ext>
              </a:extLst>
            </p:cNvPr>
            <p:cNvSpPr/>
            <p:nvPr/>
          </p:nvSpPr>
          <p:spPr>
            <a:xfrm>
              <a:off x="5414209"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a:extLst>
                <a:ext uri="{FF2B5EF4-FFF2-40B4-BE49-F238E27FC236}">
                  <a16:creationId xmlns="" xmlns:a16="http://schemas.microsoft.com/office/drawing/2014/main" id="{B5925AB1-BE47-453E-8EF4-924465289B54}"/>
                </a:ext>
              </a:extLst>
            </p:cNvPr>
            <p:cNvSpPr/>
            <p:nvPr/>
          </p:nvSpPr>
          <p:spPr>
            <a:xfrm>
              <a:off x="5931566" y="697832"/>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a:extLst>
                <a:ext uri="{FF2B5EF4-FFF2-40B4-BE49-F238E27FC236}">
                  <a16:creationId xmlns="" xmlns:a16="http://schemas.microsoft.com/office/drawing/2014/main" id="{68FC2FC1-F83A-44D6-9D9A-A61E40D3B973}"/>
                </a:ext>
              </a:extLst>
            </p:cNvPr>
            <p:cNvSpPr/>
            <p:nvPr/>
          </p:nvSpPr>
          <p:spPr>
            <a:xfrm>
              <a:off x="6448923" y="697832"/>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Rectangle 2">
            <a:extLst>
              <a:ext uri="{FF2B5EF4-FFF2-40B4-BE49-F238E27FC236}">
                <a16:creationId xmlns="" xmlns:a16="http://schemas.microsoft.com/office/drawing/2014/main" id="{BC8EC325-CE62-415E-834A-7F70F7855117}"/>
              </a:ext>
            </a:extLst>
          </p:cNvPr>
          <p:cNvSpPr/>
          <p:nvPr userDrawn="1"/>
        </p:nvSpPr>
        <p:spPr>
          <a:xfrm flipV="1">
            <a:off x="1" y="2782960"/>
            <a:ext cx="1229128" cy="341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909" tIns="34455" rIns="68909" bIns="34455"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52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96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AD12A631-1449-458D-8F7A-DD74ACB1BF08}"/>
              </a:ext>
            </a:extLst>
          </p:cNvPr>
          <p:cNvSpPr/>
          <p:nvPr userDrawn="1"/>
        </p:nvSpPr>
        <p:spPr>
          <a:xfrm>
            <a:off x="1" y="2134842"/>
            <a:ext cx="8504237" cy="1645957"/>
          </a:xfrm>
          <a:prstGeom prst="rect">
            <a:avLst/>
          </a:prstGeom>
          <a:gradFill flip="none" rotWithShape="1">
            <a:gsLst>
              <a:gs pos="74000">
                <a:schemeClr val="accent6">
                  <a:alpha val="70000"/>
                </a:schemeClr>
              </a:gs>
              <a:gs pos="45000">
                <a:schemeClr val="accent6">
                  <a:alpha val="75000"/>
                </a:schemeClr>
              </a:gs>
              <a:gs pos="8000">
                <a:schemeClr val="accent1">
                  <a:alpha val="0"/>
                </a:schemeClr>
              </a:gs>
              <a:gs pos="96000">
                <a:schemeClr val="accent5">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909" tIns="34455" rIns="68909" bIns="34455" rtlCol="0" anchor="ctr"/>
          <a:lstStyle/>
          <a:p>
            <a:pPr algn="ctr"/>
            <a:endParaRPr lang="ko-KR" altLang="en-US"/>
          </a:p>
        </p:txBody>
      </p:sp>
      <p:grpSp>
        <p:nvGrpSpPr>
          <p:cNvPr id="2" name="Graphic 14">
            <a:extLst>
              <a:ext uri="{FF2B5EF4-FFF2-40B4-BE49-F238E27FC236}">
                <a16:creationId xmlns="" xmlns:a16="http://schemas.microsoft.com/office/drawing/2014/main" id="{EB6248EF-B06C-43D0-91E9-33C54CEB5B7B}"/>
              </a:ext>
            </a:extLst>
          </p:cNvPr>
          <p:cNvGrpSpPr/>
          <p:nvPr userDrawn="1"/>
        </p:nvGrpSpPr>
        <p:grpSpPr>
          <a:xfrm>
            <a:off x="525547" y="1970925"/>
            <a:ext cx="2972666" cy="2503078"/>
            <a:chOff x="2444748" y="555045"/>
            <a:chExt cx="7282048" cy="5727454"/>
          </a:xfrm>
        </p:grpSpPr>
        <p:sp>
          <p:nvSpPr>
            <p:cNvPr id="3" name="Freeform: Shape 2">
              <a:extLst>
                <a:ext uri="{FF2B5EF4-FFF2-40B4-BE49-F238E27FC236}">
                  <a16:creationId xmlns="" xmlns:a16="http://schemas.microsoft.com/office/drawing/2014/main" id="{F4296F62-9662-4403-9A1B-140DFC6CEF67}"/>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 xmlns:a16="http://schemas.microsoft.com/office/drawing/2014/main" id="{EC151A04-4E35-4F1C-99AA-68E3920CDF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 xmlns:a16="http://schemas.microsoft.com/office/drawing/2014/main" id="{6924EC27-EA8E-48AC-B3BA-B86C7B65024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AF88730B-3EDA-490F-8B6F-5357A5EF0ECA}"/>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8AAC3D30-A9EC-437B-BAEC-5158F522706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1460114B-7023-4F6E-B074-79932670ADDE}"/>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3AC2F032-DFD7-46FF-8CCA-E33896C690DE}"/>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EDDB5B76-DE90-4CC7-A371-1C02A86AF779}"/>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Picture Placeholder 2">
            <a:extLst>
              <a:ext uri="{FF2B5EF4-FFF2-40B4-BE49-F238E27FC236}">
                <a16:creationId xmlns="" xmlns:a16="http://schemas.microsoft.com/office/drawing/2014/main" id="{D01CFF7D-B6F4-4B1B-9C6A-AB93A7AA88C1}"/>
              </a:ext>
            </a:extLst>
          </p:cNvPr>
          <p:cNvSpPr>
            <a:spLocks noGrp="1"/>
          </p:cNvSpPr>
          <p:nvPr>
            <p:ph type="pic" idx="10" hasCustomPrompt="1"/>
          </p:nvPr>
        </p:nvSpPr>
        <p:spPr>
          <a:xfrm>
            <a:off x="649224" y="2134840"/>
            <a:ext cx="2725313" cy="1632900"/>
          </a:xfrm>
          <a:prstGeom prst="rect">
            <a:avLst/>
          </a:prstGeom>
          <a:solidFill>
            <a:schemeClr val="bg1">
              <a:lumMod val="95000"/>
            </a:schemeClr>
          </a:solidFill>
          <a:ln w="12700">
            <a:noFill/>
          </a:ln>
        </p:spPr>
        <p:txBody>
          <a:bodyPr lIns="68909" tIns="34455" rIns="68909" bIns="34455" anchor="ctr"/>
          <a:lstStyle>
            <a:lvl1pPr marL="0" indent="0" algn="ctr">
              <a:buNone/>
              <a:defRPr sz="1400">
                <a:solidFill>
                  <a:schemeClr val="tx1">
                    <a:lumMod val="75000"/>
                    <a:lumOff val="25000"/>
                  </a:schemeClr>
                </a:solidFill>
                <a:latin typeface="+mn-lt"/>
                <a:cs typeface="Arial" pitchFamily="34" charset="0"/>
              </a:defRPr>
            </a:lvl1pPr>
            <a:lvl2pPr marL="344563" indent="0">
              <a:buNone/>
              <a:defRPr sz="2100"/>
            </a:lvl2pPr>
            <a:lvl3pPr marL="689127" indent="0">
              <a:buNone/>
              <a:defRPr sz="1800"/>
            </a:lvl3pPr>
            <a:lvl4pPr marL="1033690" indent="0">
              <a:buNone/>
              <a:defRPr sz="1500"/>
            </a:lvl4pPr>
            <a:lvl5pPr marL="1378252" indent="0">
              <a:buNone/>
              <a:defRPr sz="1500"/>
            </a:lvl5pPr>
            <a:lvl6pPr marL="1722816" indent="0">
              <a:buNone/>
              <a:defRPr sz="1500"/>
            </a:lvl6pPr>
            <a:lvl7pPr marL="2067379" indent="0">
              <a:buNone/>
              <a:defRPr sz="1500"/>
            </a:lvl7pPr>
            <a:lvl8pPr marL="2411942" indent="0">
              <a:buNone/>
              <a:defRPr sz="1500"/>
            </a:lvl8pPr>
            <a:lvl9pPr marL="2756505" indent="0">
              <a:buNone/>
              <a:defRPr sz="1500"/>
            </a:lvl9pPr>
          </a:lstStyle>
          <a:p>
            <a:r>
              <a:rPr lang="en-US" altLang="ko-KR" dirty="0"/>
              <a:t>Your Picture Here </a:t>
            </a:r>
            <a:endParaRPr lang="ko-KR" altLang="en-US" dirty="0"/>
          </a:p>
        </p:txBody>
      </p:sp>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2C54D7FD-BDA4-445B-8877-80F2FB48F04C}"/>
              </a:ext>
            </a:extLst>
          </p:cNvPr>
          <p:cNvSpPr/>
          <p:nvPr userDrawn="1"/>
        </p:nvSpPr>
        <p:spPr>
          <a:xfrm>
            <a:off x="204216" y="233602"/>
            <a:ext cx="5234022" cy="4707979"/>
          </a:xfrm>
          <a:custGeom>
            <a:avLst/>
            <a:gdLst>
              <a:gd name="connsiteX0" fmla="*/ 0 w 8066763"/>
              <a:gd name="connsiteY0" fmla="*/ 0 h 6304547"/>
              <a:gd name="connsiteX1" fmla="*/ 8066763 w 8066763"/>
              <a:gd name="connsiteY1" fmla="*/ 0 h 6304547"/>
              <a:gd name="connsiteX2" fmla="*/ 5597407 w 8066763"/>
              <a:gd name="connsiteY2" fmla="*/ 6304547 h 6304547"/>
              <a:gd name="connsiteX3" fmla="*/ 0 w 8066763"/>
              <a:gd name="connsiteY3" fmla="*/ 6304547 h 6304547"/>
            </a:gdLst>
            <a:ahLst/>
            <a:cxnLst>
              <a:cxn ang="0">
                <a:pos x="connsiteX0" y="connsiteY0"/>
              </a:cxn>
              <a:cxn ang="0">
                <a:pos x="connsiteX1" y="connsiteY1"/>
              </a:cxn>
              <a:cxn ang="0">
                <a:pos x="connsiteX2" y="connsiteY2"/>
              </a:cxn>
              <a:cxn ang="0">
                <a:pos x="connsiteX3" y="connsiteY3"/>
              </a:cxn>
            </a:cxnLst>
            <a:rect l="l" t="t" r="r" b="b"/>
            <a:pathLst>
              <a:path w="8066763" h="6304547">
                <a:moveTo>
                  <a:pt x="0" y="0"/>
                </a:moveTo>
                <a:lnTo>
                  <a:pt x="8066763" y="0"/>
                </a:lnTo>
                <a:lnTo>
                  <a:pt x="5597407" y="6304547"/>
                </a:lnTo>
                <a:lnTo>
                  <a:pt x="0" y="6304547"/>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07084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CD079DFE-31BE-4F2D-A3F9-C3DC56D775D1}"/>
              </a:ext>
            </a:extLst>
          </p:cNvPr>
          <p:cNvSpPr>
            <a:spLocks noGrp="1"/>
          </p:cNvSpPr>
          <p:nvPr>
            <p:ph type="pic" sz="quarter" idx="10" hasCustomPrompt="1"/>
          </p:nvPr>
        </p:nvSpPr>
        <p:spPr>
          <a:xfrm>
            <a:off x="3946895" y="2"/>
            <a:ext cx="4557344" cy="5121274"/>
          </a:xfrm>
          <a:custGeom>
            <a:avLst/>
            <a:gdLst>
              <a:gd name="connsiteX0" fmla="*/ 2592666 w 6533583"/>
              <a:gd name="connsiteY0" fmla="*/ 0 h 6857999"/>
              <a:gd name="connsiteX1" fmla="*/ 6533583 w 6533583"/>
              <a:gd name="connsiteY1" fmla="*/ 0 h 6857999"/>
              <a:gd name="connsiteX2" fmla="*/ 6533583 w 6533583"/>
              <a:gd name="connsiteY2" fmla="*/ 1085634 h 6857999"/>
              <a:gd name="connsiteX3" fmla="*/ 4351340 w 6533583"/>
              <a:gd name="connsiteY3" fmla="*/ 6857999 h 6857999"/>
              <a:gd name="connsiteX4" fmla="*/ 0 w 6533583"/>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583" h="6857999">
                <a:moveTo>
                  <a:pt x="2592666" y="0"/>
                </a:moveTo>
                <a:lnTo>
                  <a:pt x="6533583" y="0"/>
                </a:lnTo>
                <a:lnTo>
                  <a:pt x="6533583" y="1085634"/>
                </a:lnTo>
                <a:lnTo>
                  <a:pt x="4351340" y="6857999"/>
                </a:lnTo>
                <a:lnTo>
                  <a:pt x="0" y="6857999"/>
                </a:lnTo>
                <a:close/>
              </a:path>
            </a:pathLst>
          </a:custGeom>
          <a:solidFill>
            <a:schemeClr val="bg1">
              <a:lumMod val="95000"/>
            </a:schemeClr>
          </a:solidFill>
          <a:effectLst/>
        </p:spPr>
        <p:txBody>
          <a:bodyPr wrap="square" lIns="68909" tIns="34455" rIns="68909" bIns="34455" anchor="ctr">
            <a:noAutofit/>
          </a:bodyPr>
          <a:lstStyle>
            <a:lvl1pPr marL="0" marR="0" indent="0" algn="ctr" defTabSz="689092" rtl="0" eaLnBrk="1" fontAlgn="auto" latinLnBrk="1" hangingPunct="1">
              <a:lnSpc>
                <a:spcPct val="90000"/>
              </a:lnSpc>
              <a:spcBef>
                <a:spcPts val="754"/>
              </a:spcBef>
              <a:spcAft>
                <a:spcPts val="0"/>
              </a:spcAft>
              <a:buClrTx/>
              <a:buSzTx/>
              <a:buFontTx/>
              <a:buNone/>
              <a:tabLst/>
              <a:defRPr sz="1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5493081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689109"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277" indent="-172277" algn="l" defTabSz="689109" rtl="0" eaLnBrk="1" latinLnBrk="0" hangingPunct="1">
        <a:lnSpc>
          <a:spcPct val="90000"/>
        </a:lnSpc>
        <a:spcBef>
          <a:spcPts val="754"/>
        </a:spcBef>
        <a:buFont typeface="Arial" panose="020B0604020202020204" pitchFamily="34" charset="0"/>
        <a:buChar char="•"/>
        <a:defRPr sz="2100" kern="1200">
          <a:solidFill>
            <a:schemeClr val="tx1"/>
          </a:solidFill>
          <a:latin typeface="+mn-lt"/>
          <a:ea typeface="+mn-ea"/>
          <a:cs typeface="+mn-cs"/>
        </a:defRPr>
      </a:lvl1pPr>
      <a:lvl2pPr marL="516832" indent="-172277" algn="l" defTabSz="689109" rtl="0" eaLnBrk="1" latinLnBrk="0" hangingPunct="1">
        <a:lnSpc>
          <a:spcPct val="90000"/>
        </a:lnSpc>
        <a:spcBef>
          <a:spcPts val="377"/>
        </a:spcBef>
        <a:buFont typeface="Arial" panose="020B0604020202020204" pitchFamily="34" charset="0"/>
        <a:buChar char="•"/>
        <a:defRPr sz="1800" kern="1200">
          <a:solidFill>
            <a:schemeClr val="tx1"/>
          </a:solidFill>
          <a:latin typeface="+mn-lt"/>
          <a:ea typeface="+mn-ea"/>
          <a:cs typeface="+mn-cs"/>
        </a:defRPr>
      </a:lvl2pPr>
      <a:lvl3pPr marL="861386" indent="-172277" algn="l" defTabSz="689109" rtl="0" eaLnBrk="1" latinLnBrk="0" hangingPunct="1">
        <a:lnSpc>
          <a:spcPct val="90000"/>
        </a:lnSpc>
        <a:spcBef>
          <a:spcPts val="377"/>
        </a:spcBef>
        <a:buFont typeface="Arial" panose="020B0604020202020204" pitchFamily="34" charset="0"/>
        <a:buChar char="•"/>
        <a:defRPr sz="1500" kern="1200">
          <a:solidFill>
            <a:schemeClr val="tx1"/>
          </a:solidFill>
          <a:latin typeface="+mn-lt"/>
          <a:ea typeface="+mn-ea"/>
          <a:cs typeface="+mn-cs"/>
        </a:defRPr>
      </a:lvl3pPr>
      <a:lvl4pPr marL="1205941"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4pPr>
      <a:lvl5pPr marL="1550496"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5pPr>
      <a:lvl6pPr marL="1895050"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6pPr>
      <a:lvl7pPr marL="2239605"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7pPr>
      <a:lvl8pPr marL="2584158"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8pPr>
      <a:lvl9pPr marL="2928714"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9109" rtl="0" eaLnBrk="1" latinLnBrk="0" hangingPunct="1">
        <a:defRPr sz="1400" kern="1200">
          <a:solidFill>
            <a:schemeClr val="tx1"/>
          </a:solidFill>
          <a:latin typeface="+mn-lt"/>
          <a:ea typeface="+mn-ea"/>
          <a:cs typeface="+mn-cs"/>
        </a:defRPr>
      </a:lvl1pPr>
      <a:lvl2pPr marL="344555" algn="l" defTabSz="689109" rtl="0" eaLnBrk="1" latinLnBrk="0" hangingPunct="1">
        <a:defRPr sz="1400" kern="1200">
          <a:solidFill>
            <a:schemeClr val="tx1"/>
          </a:solidFill>
          <a:latin typeface="+mn-lt"/>
          <a:ea typeface="+mn-ea"/>
          <a:cs typeface="+mn-cs"/>
        </a:defRPr>
      </a:lvl2pPr>
      <a:lvl3pPr marL="689109" algn="l" defTabSz="689109" rtl="0" eaLnBrk="1" latinLnBrk="0" hangingPunct="1">
        <a:defRPr sz="1400" kern="1200">
          <a:solidFill>
            <a:schemeClr val="tx1"/>
          </a:solidFill>
          <a:latin typeface="+mn-lt"/>
          <a:ea typeface="+mn-ea"/>
          <a:cs typeface="+mn-cs"/>
        </a:defRPr>
      </a:lvl3pPr>
      <a:lvl4pPr marL="1033664" algn="l" defTabSz="689109" rtl="0" eaLnBrk="1" latinLnBrk="0" hangingPunct="1">
        <a:defRPr sz="1400" kern="1200">
          <a:solidFill>
            <a:schemeClr val="tx1"/>
          </a:solidFill>
          <a:latin typeface="+mn-lt"/>
          <a:ea typeface="+mn-ea"/>
          <a:cs typeface="+mn-cs"/>
        </a:defRPr>
      </a:lvl4pPr>
      <a:lvl5pPr marL="1378218" algn="l" defTabSz="689109" rtl="0" eaLnBrk="1" latinLnBrk="0" hangingPunct="1">
        <a:defRPr sz="1400" kern="1200">
          <a:solidFill>
            <a:schemeClr val="tx1"/>
          </a:solidFill>
          <a:latin typeface="+mn-lt"/>
          <a:ea typeface="+mn-ea"/>
          <a:cs typeface="+mn-cs"/>
        </a:defRPr>
      </a:lvl5pPr>
      <a:lvl6pPr marL="1722773" algn="l" defTabSz="689109" rtl="0" eaLnBrk="1" latinLnBrk="0" hangingPunct="1">
        <a:defRPr sz="1400" kern="1200">
          <a:solidFill>
            <a:schemeClr val="tx1"/>
          </a:solidFill>
          <a:latin typeface="+mn-lt"/>
          <a:ea typeface="+mn-ea"/>
          <a:cs typeface="+mn-cs"/>
        </a:defRPr>
      </a:lvl6pPr>
      <a:lvl7pPr marL="2067327" algn="l" defTabSz="689109" rtl="0" eaLnBrk="1" latinLnBrk="0" hangingPunct="1">
        <a:defRPr sz="1400" kern="1200">
          <a:solidFill>
            <a:schemeClr val="tx1"/>
          </a:solidFill>
          <a:latin typeface="+mn-lt"/>
          <a:ea typeface="+mn-ea"/>
          <a:cs typeface="+mn-cs"/>
        </a:defRPr>
      </a:lvl7pPr>
      <a:lvl8pPr marL="2411882" algn="l" defTabSz="689109" rtl="0" eaLnBrk="1" latinLnBrk="0" hangingPunct="1">
        <a:defRPr sz="1400" kern="1200">
          <a:solidFill>
            <a:schemeClr val="tx1"/>
          </a:solidFill>
          <a:latin typeface="+mn-lt"/>
          <a:ea typeface="+mn-ea"/>
          <a:cs typeface="+mn-cs"/>
        </a:defRPr>
      </a:lvl8pPr>
      <a:lvl9pPr marL="2756437" algn="l" defTabSz="689109"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2" r:id="rId2"/>
    <p:sldLayoutId id="2147483740" r:id="rId3"/>
    <p:sldLayoutId id="2147483737" r:id="rId4"/>
    <p:sldLayoutId id="2147483736" r:id="rId5"/>
    <p:sldLayoutId id="2147483739" r:id="rId6"/>
    <p:sldLayoutId id="2147483746" r:id="rId7"/>
    <p:sldLayoutId id="2147483743" r:id="rId8"/>
    <p:sldLayoutId id="2147483748" r:id="rId9"/>
    <p:sldLayoutId id="2147483750" r:id="rId10"/>
  </p:sldLayoutIdLst>
  <p:txStyles>
    <p:titleStyle>
      <a:lvl1pPr algn="l" defTabSz="689109"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277" indent="-172277" algn="l" defTabSz="689109" rtl="0" eaLnBrk="1" latinLnBrk="0" hangingPunct="1">
        <a:lnSpc>
          <a:spcPct val="90000"/>
        </a:lnSpc>
        <a:spcBef>
          <a:spcPts val="754"/>
        </a:spcBef>
        <a:buFont typeface="Arial" panose="020B0604020202020204" pitchFamily="34" charset="0"/>
        <a:buChar char="•"/>
        <a:defRPr sz="2100" kern="1200">
          <a:solidFill>
            <a:schemeClr val="tx1"/>
          </a:solidFill>
          <a:latin typeface="+mn-lt"/>
          <a:ea typeface="+mn-ea"/>
          <a:cs typeface="+mn-cs"/>
        </a:defRPr>
      </a:lvl1pPr>
      <a:lvl2pPr marL="516832" indent="-172277" algn="l" defTabSz="689109" rtl="0" eaLnBrk="1" latinLnBrk="0" hangingPunct="1">
        <a:lnSpc>
          <a:spcPct val="90000"/>
        </a:lnSpc>
        <a:spcBef>
          <a:spcPts val="377"/>
        </a:spcBef>
        <a:buFont typeface="Arial" panose="020B0604020202020204" pitchFamily="34" charset="0"/>
        <a:buChar char="•"/>
        <a:defRPr sz="1800" kern="1200">
          <a:solidFill>
            <a:schemeClr val="tx1"/>
          </a:solidFill>
          <a:latin typeface="+mn-lt"/>
          <a:ea typeface="+mn-ea"/>
          <a:cs typeface="+mn-cs"/>
        </a:defRPr>
      </a:lvl2pPr>
      <a:lvl3pPr marL="861386" indent="-172277" algn="l" defTabSz="689109" rtl="0" eaLnBrk="1" latinLnBrk="0" hangingPunct="1">
        <a:lnSpc>
          <a:spcPct val="90000"/>
        </a:lnSpc>
        <a:spcBef>
          <a:spcPts val="377"/>
        </a:spcBef>
        <a:buFont typeface="Arial" panose="020B0604020202020204" pitchFamily="34" charset="0"/>
        <a:buChar char="•"/>
        <a:defRPr sz="1500" kern="1200">
          <a:solidFill>
            <a:schemeClr val="tx1"/>
          </a:solidFill>
          <a:latin typeface="+mn-lt"/>
          <a:ea typeface="+mn-ea"/>
          <a:cs typeface="+mn-cs"/>
        </a:defRPr>
      </a:lvl3pPr>
      <a:lvl4pPr marL="1205941"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4pPr>
      <a:lvl5pPr marL="1550496"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5pPr>
      <a:lvl6pPr marL="1895050"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6pPr>
      <a:lvl7pPr marL="2239605"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7pPr>
      <a:lvl8pPr marL="2584158"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8pPr>
      <a:lvl9pPr marL="2928714"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9109" rtl="0" eaLnBrk="1" latinLnBrk="0" hangingPunct="1">
        <a:defRPr sz="1400" kern="1200">
          <a:solidFill>
            <a:schemeClr val="tx1"/>
          </a:solidFill>
          <a:latin typeface="+mn-lt"/>
          <a:ea typeface="+mn-ea"/>
          <a:cs typeface="+mn-cs"/>
        </a:defRPr>
      </a:lvl1pPr>
      <a:lvl2pPr marL="344555" algn="l" defTabSz="689109" rtl="0" eaLnBrk="1" latinLnBrk="0" hangingPunct="1">
        <a:defRPr sz="1400" kern="1200">
          <a:solidFill>
            <a:schemeClr val="tx1"/>
          </a:solidFill>
          <a:latin typeface="+mn-lt"/>
          <a:ea typeface="+mn-ea"/>
          <a:cs typeface="+mn-cs"/>
        </a:defRPr>
      </a:lvl2pPr>
      <a:lvl3pPr marL="689109" algn="l" defTabSz="689109" rtl="0" eaLnBrk="1" latinLnBrk="0" hangingPunct="1">
        <a:defRPr sz="1400" kern="1200">
          <a:solidFill>
            <a:schemeClr val="tx1"/>
          </a:solidFill>
          <a:latin typeface="+mn-lt"/>
          <a:ea typeface="+mn-ea"/>
          <a:cs typeface="+mn-cs"/>
        </a:defRPr>
      </a:lvl3pPr>
      <a:lvl4pPr marL="1033664" algn="l" defTabSz="689109" rtl="0" eaLnBrk="1" latinLnBrk="0" hangingPunct="1">
        <a:defRPr sz="1400" kern="1200">
          <a:solidFill>
            <a:schemeClr val="tx1"/>
          </a:solidFill>
          <a:latin typeface="+mn-lt"/>
          <a:ea typeface="+mn-ea"/>
          <a:cs typeface="+mn-cs"/>
        </a:defRPr>
      </a:lvl4pPr>
      <a:lvl5pPr marL="1378218" algn="l" defTabSz="689109" rtl="0" eaLnBrk="1" latinLnBrk="0" hangingPunct="1">
        <a:defRPr sz="1400" kern="1200">
          <a:solidFill>
            <a:schemeClr val="tx1"/>
          </a:solidFill>
          <a:latin typeface="+mn-lt"/>
          <a:ea typeface="+mn-ea"/>
          <a:cs typeface="+mn-cs"/>
        </a:defRPr>
      </a:lvl5pPr>
      <a:lvl6pPr marL="1722773" algn="l" defTabSz="689109" rtl="0" eaLnBrk="1" latinLnBrk="0" hangingPunct="1">
        <a:defRPr sz="1400" kern="1200">
          <a:solidFill>
            <a:schemeClr val="tx1"/>
          </a:solidFill>
          <a:latin typeface="+mn-lt"/>
          <a:ea typeface="+mn-ea"/>
          <a:cs typeface="+mn-cs"/>
        </a:defRPr>
      </a:lvl6pPr>
      <a:lvl7pPr marL="2067327" algn="l" defTabSz="689109" rtl="0" eaLnBrk="1" latinLnBrk="0" hangingPunct="1">
        <a:defRPr sz="1400" kern="1200">
          <a:solidFill>
            <a:schemeClr val="tx1"/>
          </a:solidFill>
          <a:latin typeface="+mn-lt"/>
          <a:ea typeface="+mn-ea"/>
          <a:cs typeface="+mn-cs"/>
        </a:defRPr>
      </a:lvl7pPr>
      <a:lvl8pPr marL="2411882" algn="l" defTabSz="689109" rtl="0" eaLnBrk="1" latinLnBrk="0" hangingPunct="1">
        <a:defRPr sz="1400" kern="1200">
          <a:solidFill>
            <a:schemeClr val="tx1"/>
          </a:solidFill>
          <a:latin typeface="+mn-lt"/>
          <a:ea typeface="+mn-ea"/>
          <a:cs typeface="+mn-cs"/>
        </a:defRPr>
      </a:lvl8pPr>
      <a:lvl9pPr marL="2756437" algn="l" defTabSz="68910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5450" y="204788"/>
            <a:ext cx="7653338" cy="8540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25450" y="1195388"/>
            <a:ext cx="7653338" cy="33797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25450" y="4746625"/>
            <a:ext cx="1984375" cy="273050"/>
          </a:xfrm>
          <a:prstGeom prst="rect">
            <a:avLst/>
          </a:prstGeom>
        </p:spPr>
        <p:txBody>
          <a:bodyPr vert="horz" lIns="91440" tIns="45720" rIns="91440" bIns="45720" rtlCol="0" anchor="ctr"/>
          <a:lstStyle>
            <a:lvl1pPr algn="l">
              <a:defRPr sz="1200">
                <a:solidFill>
                  <a:schemeClr val="tx1">
                    <a:tint val="75000"/>
                  </a:schemeClr>
                </a:solidFill>
              </a:defRPr>
            </a:lvl1pPr>
          </a:lstStyle>
          <a:p>
            <a:fld id="{913BD5F3-8242-4BD0-A3ED-61154E20A3D7}" type="datetimeFigureOut">
              <a:rPr lang="en-US" smtClean="0"/>
              <a:t>5/7/2024</a:t>
            </a:fld>
            <a:endParaRPr lang="en-US"/>
          </a:p>
        </p:txBody>
      </p:sp>
      <p:sp>
        <p:nvSpPr>
          <p:cNvPr id="5" name="Footer Placeholder 4"/>
          <p:cNvSpPr>
            <a:spLocks noGrp="1"/>
          </p:cNvSpPr>
          <p:nvPr>
            <p:ph type="ftr" sz="quarter" idx="3"/>
          </p:nvPr>
        </p:nvSpPr>
        <p:spPr>
          <a:xfrm>
            <a:off x="2905125" y="4746625"/>
            <a:ext cx="2693988" cy="2730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94413" y="4746625"/>
            <a:ext cx="1984375" cy="273050"/>
          </a:xfrm>
          <a:prstGeom prst="rect">
            <a:avLst/>
          </a:prstGeom>
        </p:spPr>
        <p:txBody>
          <a:bodyPr vert="horz" lIns="91440" tIns="45720" rIns="91440" bIns="45720" rtlCol="0" anchor="ctr"/>
          <a:lstStyle>
            <a:lvl1pPr algn="r">
              <a:defRPr sz="1200">
                <a:solidFill>
                  <a:schemeClr val="tx1">
                    <a:tint val="75000"/>
                  </a:schemeClr>
                </a:solidFill>
              </a:defRPr>
            </a:lvl1pPr>
          </a:lstStyle>
          <a:p>
            <a:fld id="{6C7CD998-227C-45DE-B1C1-5F28EDEA8C97}" type="slidenum">
              <a:rPr lang="en-US" smtClean="0"/>
              <a:t>‹#›</a:t>
            </a:fld>
            <a:endParaRPr lang="en-US"/>
          </a:p>
        </p:txBody>
      </p:sp>
    </p:spTree>
    <p:extLst>
      <p:ext uri="{BB962C8B-B14F-4D97-AF65-F5344CB8AC3E}">
        <p14:creationId xmlns:p14="http://schemas.microsoft.com/office/powerpoint/2010/main" val="73450457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689109"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277" indent="-172277" algn="l" defTabSz="689109" rtl="0" eaLnBrk="1" latinLnBrk="0" hangingPunct="1">
        <a:lnSpc>
          <a:spcPct val="90000"/>
        </a:lnSpc>
        <a:spcBef>
          <a:spcPts val="754"/>
        </a:spcBef>
        <a:buFont typeface="Arial" panose="020B0604020202020204" pitchFamily="34" charset="0"/>
        <a:buChar char="•"/>
        <a:defRPr sz="2100" kern="1200">
          <a:solidFill>
            <a:schemeClr val="tx1"/>
          </a:solidFill>
          <a:latin typeface="+mn-lt"/>
          <a:ea typeface="+mn-ea"/>
          <a:cs typeface="+mn-cs"/>
        </a:defRPr>
      </a:lvl1pPr>
      <a:lvl2pPr marL="516832" indent="-172277" algn="l" defTabSz="689109" rtl="0" eaLnBrk="1" latinLnBrk="0" hangingPunct="1">
        <a:lnSpc>
          <a:spcPct val="90000"/>
        </a:lnSpc>
        <a:spcBef>
          <a:spcPts val="377"/>
        </a:spcBef>
        <a:buFont typeface="Arial" panose="020B0604020202020204" pitchFamily="34" charset="0"/>
        <a:buChar char="•"/>
        <a:defRPr sz="1800" kern="1200">
          <a:solidFill>
            <a:schemeClr val="tx1"/>
          </a:solidFill>
          <a:latin typeface="+mn-lt"/>
          <a:ea typeface="+mn-ea"/>
          <a:cs typeface="+mn-cs"/>
        </a:defRPr>
      </a:lvl2pPr>
      <a:lvl3pPr marL="861386" indent="-172277" algn="l" defTabSz="689109" rtl="0" eaLnBrk="1" latinLnBrk="0" hangingPunct="1">
        <a:lnSpc>
          <a:spcPct val="90000"/>
        </a:lnSpc>
        <a:spcBef>
          <a:spcPts val="377"/>
        </a:spcBef>
        <a:buFont typeface="Arial" panose="020B0604020202020204" pitchFamily="34" charset="0"/>
        <a:buChar char="•"/>
        <a:defRPr sz="1500" kern="1200">
          <a:solidFill>
            <a:schemeClr val="tx1"/>
          </a:solidFill>
          <a:latin typeface="+mn-lt"/>
          <a:ea typeface="+mn-ea"/>
          <a:cs typeface="+mn-cs"/>
        </a:defRPr>
      </a:lvl3pPr>
      <a:lvl4pPr marL="1205941"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4pPr>
      <a:lvl5pPr marL="1550496"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5pPr>
      <a:lvl6pPr marL="1895050"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6pPr>
      <a:lvl7pPr marL="2239605"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7pPr>
      <a:lvl8pPr marL="2584158"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8pPr>
      <a:lvl9pPr marL="2928714" indent="-172277" algn="l" defTabSz="689109" rtl="0" eaLnBrk="1" latinLnBrk="0" hangingPunct="1">
        <a:lnSpc>
          <a:spcPct val="90000"/>
        </a:lnSpc>
        <a:spcBef>
          <a:spcPts val="377"/>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9109" rtl="0" eaLnBrk="1" latinLnBrk="0" hangingPunct="1">
        <a:defRPr sz="1400" kern="1200">
          <a:solidFill>
            <a:schemeClr val="tx1"/>
          </a:solidFill>
          <a:latin typeface="+mn-lt"/>
          <a:ea typeface="+mn-ea"/>
          <a:cs typeface="+mn-cs"/>
        </a:defRPr>
      </a:lvl1pPr>
      <a:lvl2pPr marL="344555" algn="l" defTabSz="689109" rtl="0" eaLnBrk="1" latinLnBrk="0" hangingPunct="1">
        <a:defRPr sz="1400" kern="1200">
          <a:solidFill>
            <a:schemeClr val="tx1"/>
          </a:solidFill>
          <a:latin typeface="+mn-lt"/>
          <a:ea typeface="+mn-ea"/>
          <a:cs typeface="+mn-cs"/>
        </a:defRPr>
      </a:lvl2pPr>
      <a:lvl3pPr marL="689109" algn="l" defTabSz="689109" rtl="0" eaLnBrk="1" latinLnBrk="0" hangingPunct="1">
        <a:defRPr sz="1400" kern="1200">
          <a:solidFill>
            <a:schemeClr val="tx1"/>
          </a:solidFill>
          <a:latin typeface="+mn-lt"/>
          <a:ea typeface="+mn-ea"/>
          <a:cs typeface="+mn-cs"/>
        </a:defRPr>
      </a:lvl3pPr>
      <a:lvl4pPr marL="1033664" algn="l" defTabSz="689109" rtl="0" eaLnBrk="1" latinLnBrk="0" hangingPunct="1">
        <a:defRPr sz="1400" kern="1200">
          <a:solidFill>
            <a:schemeClr val="tx1"/>
          </a:solidFill>
          <a:latin typeface="+mn-lt"/>
          <a:ea typeface="+mn-ea"/>
          <a:cs typeface="+mn-cs"/>
        </a:defRPr>
      </a:lvl4pPr>
      <a:lvl5pPr marL="1378218" algn="l" defTabSz="689109" rtl="0" eaLnBrk="1" latinLnBrk="0" hangingPunct="1">
        <a:defRPr sz="1400" kern="1200">
          <a:solidFill>
            <a:schemeClr val="tx1"/>
          </a:solidFill>
          <a:latin typeface="+mn-lt"/>
          <a:ea typeface="+mn-ea"/>
          <a:cs typeface="+mn-cs"/>
        </a:defRPr>
      </a:lvl5pPr>
      <a:lvl6pPr marL="1722773" algn="l" defTabSz="689109" rtl="0" eaLnBrk="1" latinLnBrk="0" hangingPunct="1">
        <a:defRPr sz="1400" kern="1200">
          <a:solidFill>
            <a:schemeClr val="tx1"/>
          </a:solidFill>
          <a:latin typeface="+mn-lt"/>
          <a:ea typeface="+mn-ea"/>
          <a:cs typeface="+mn-cs"/>
        </a:defRPr>
      </a:lvl6pPr>
      <a:lvl7pPr marL="2067327" algn="l" defTabSz="689109" rtl="0" eaLnBrk="1" latinLnBrk="0" hangingPunct="1">
        <a:defRPr sz="1400" kern="1200">
          <a:solidFill>
            <a:schemeClr val="tx1"/>
          </a:solidFill>
          <a:latin typeface="+mn-lt"/>
          <a:ea typeface="+mn-ea"/>
          <a:cs typeface="+mn-cs"/>
        </a:defRPr>
      </a:lvl7pPr>
      <a:lvl8pPr marL="2411882" algn="l" defTabSz="689109" rtl="0" eaLnBrk="1" latinLnBrk="0" hangingPunct="1">
        <a:defRPr sz="1400" kern="1200">
          <a:solidFill>
            <a:schemeClr val="tx1"/>
          </a:solidFill>
          <a:latin typeface="+mn-lt"/>
          <a:ea typeface="+mn-ea"/>
          <a:cs typeface="+mn-cs"/>
        </a:defRPr>
      </a:lvl8pPr>
      <a:lvl9pPr marL="2756437" algn="l" defTabSz="68910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C221F751-3C5B-4561-AD14-8637C5B66736}"/>
              </a:ext>
            </a:extLst>
          </p:cNvPr>
          <p:cNvSpPr txBox="1"/>
          <p:nvPr/>
        </p:nvSpPr>
        <p:spPr>
          <a:xfrm>
            <a:off x="0" y="3586199"/>
            <a:ext cx="8504238" cy="700525"/>
          </a:xfrm>
          <a:prstGeom prst="rect">
            <a:avLst/>
          </a:prstGeom>
          <a:noFill/>
        </p:spPr>
        <p:txBody>
          <a:bodyPr wrap="square" lIns="68909" tIns="34455" rIns="68909" bIns="34455" rtlCol="0" anchor="ctr">
            <a:spAutoFit/>
          </a:bodyPr>
          <a:lstStyle/>
          <a:p>
            <a:pPr algn="ctr"/>
            <a:r>
              <a:rPr lang="en-US" altLang="ko-KR" sz="4100" dirty="0">
                <a:solidFill>
                  <a:schemeClr val="bg1"/>
                </a:solidFill>
                <a:cs typeface="Arial" pitchFamily="34" charset="0"/>
              </a:rPr>
              <a:t>Free PPT Templates</a:t>
            </a:r>
            <a:endParaRPr lang="ko-KR" altLang="en-US" sz="4100" dirty="0">
              <a:solidFill>
                <a:schemeClr val="bg1"/>
              </a:solidFill>
              <a:cs typeface="Arial" pitchFamily="34" charset="0"/>
            </a:endParaRPr>
          </a:p>
        </p:txBody>
      </p:sp>
      <p:sp>
        <p:nvSpPr>
          <p:cNvPr id="14" name="TextBox 13">
            <a:extLst>
              <a:ext uri="{FF2B5EF4-FFF2-40B4-BE49-F238E27FC236}">
                <a16:creationId xmlns="" xmlns:a16="http://schemas.microsoft.com/office/drawing/2014/main" id="{DF166F6B-B975-4F3C-BCF2-9971086140FB}"/>
              </a:ext>
            </a:extLst>
          </p:cNvPr>
          <p:cNvSpPr txBox="1"/>
          <p:nvPr/>
        </p:nvSpPr>
        <p:spPr>
          <a:xfrm>
            <a:off x="0" y="4183659"/>
            <a:ext cx="8504135" cy="283512"/>
          </a:xfrm>
          <a:prstGeom prst="rect">
            <a:avLst/>
          </a:prstGeom>
          <a:noFill/>
        </p:spPr>
        <p:txBody>
          <a:bodyPr wrap="square" lIns="68909" tIns="34455" rIns="68909" bIns="34455" rtlCol="0" anchor="ctr">
            <a:spAutoFit/>
          </a:bodyPr>
          <a:lstStyle/>
          <a:p>
            <a:pPr algn="ctr"/>
            <a:r>
              <a:rPr lang="en-US" altLang="ko-KR" dirty="0">
                <a:solidFill>
                  <a:schemeClr val="bg1"/>
                </a:solidFill>
                <a:cs typeface="Arial" pitchFamily="34" charset="0"/>
              </a:rPr>
              <a:t>Insert the Sub Title of Your Presentation</a:t>
            </a:r>
            <a:endParaRPr lang="ko-KR" altLang="en-US" dirty="0">
              <a:solidFill>
                <a:schemeClr val="bg1"/>
              </a:solidFill>
              <a:cs typeface="Arial" pitchFamily="34" charset="0"/>
            </a:endParaRPr>
          </a:p>
        </p:txBody>
      </p:sp>
      <p:pic>
        <p:nvPicPr>
          <p:cNvPr id="9" name="Picture 8" descr="6561.jpg"/>
          <p:cNvPicPr>
            <a:picLocks noChangeAspect="1"/>
          </p:cNvPicPr>
          <p:nvPr/>
        </p:nvPicPr>
        <p:blipFill>
          <a:blip r:embed="rId2" cstate="email"/>
          <a:stretch>
            <a:fillRect/>
          </a:stretch>
        </p:blipFill>
        <p:spPr>
          <a:xfrm>
            <a:off x="0" y="411"/>
            <a:ext cx="8504238" cy="4933950"/>
          </a:xfrm>
          <a:prstGeom prst="rect">
            <a:avLst/>
          </a:prstGeom>
        </p:spPr>
      </p:pic>
      <p:sp>
        <p:nvSpPr>
          <p:cNvPr id="15" name="TextBox 14"/>
          <p:cNvSpPr txBox="1"/>
          <p:nvPr/>
        </p:nvSpPr>
        <p:spPr>
          <a:xfrm>
            <a:off x="716940" y="1063736"/>
            <a:ext cx="4230504" cy="1815882"/>
          </a:xfrm>
          <a:prstGeom prst="rect">
            <a:avLst/>
          </a:prstGeom>
          <a:noFill/>
        </p:spPr>
        <p:txBody>
          <a:bodyPr wrap="square" rtlCol="0">
            <a:spAutoFit/>
          </a:bodyPr>
          <a:lstStyle/>
          <a:p>
            <a:r>
              <a:rPr lang="en-US" sz="4800" dirty="0" smtClean="0">
                <a:solidFill>
                  <a:srgbClr val="FF0000"/>
                </a:solidFill>
              </a:rPr>
              <a:t>HEALTHCARE</a:t>
            </a:r>
            <a:r>
              <a:rPr lang="en-US" sz="4800" dirty="0" smtClean="0"/>
              <a:t> </a:t>
            </a:r>
            <a:r>
              <a:rPr lang="en-US" sz="3200" dirty="0" smtClean="0"/>
              <a:t>MANAGEMENT SYSTEM</a:t>
            </a:r>
            <a:endParaRPr lang="en-US" sz="3200" dirty="0"/>
          </a:p>
        </p:txBody>
      </p:sp>
      <p:pic>
        <p:nvPicPr>
          <p:cNvPr id="10" name="Picture 9" descr="bottom-shadow.png"/>
          <p:cNvPicPr>
            <a:picLocks noChangeAspect="1"/>
          </p:cNvPicPr>
          <p:nvPr/>
        </p:nvPicPr>
        <p:blipFill>
          <a:blip r:embed="rId3"/>
          <a:srcRect b="73614"/>
          <a:stretch>
            <a:fillRect/>
          </a:stretch>
        </p:blipFill>
        <p:spPr>
          <a:xfrm>
            <a:off x="0" y="4924836"/>
            <a:ext cx="8504238" cy="196439"/>
          </a:xfrm>
          <a:prstGeom prst="rect">
            <a:avLst/>
          </a:prstGeom>
        </p:spPr>
      </p:pic>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058513" cy="540838"/>
          </a:xfrm>
        </p:spPr>
        <p:txBody>
          <a:bodyPr>
            <a:noAutofit/>
          </a:bodyPr>
          <a:lstStyle/>
          <a:p>
            <a:pPr algn="l"/>
            <a:r>
              <a:rPr lang="en-US" sz="3600" dirty="0" smtClean="0">
                <a:latin typeface="+mn-lt"/>
              </a:rPr>
              <a:t>ADMIN </a:t>
            </a:r>
            <a:r>
              <a:rPr lang="en-US" sz="3600" dirty="0">
                <a:latin typeface="+mn-lt"/>
              </a:rPr>
              <a:t>D</a:t>
            </a:r>
            <a:r>
              <a:rPr lang="en-US" sz="3600" dirty="0" smtClean="0">
                <a:latin typeface="+mn-lt"/>
              </a:rPr>
              <a:t>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28699"/>
            <a:ext cx="4252118" cy="357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271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16533" y="244007"/>
            <a:ext cx="5058513" cy="540838"/>
          </a:xfrm>
        </p:spPr>
        <p:txBody>
          <a:bodyPr>
            <a:noAutofit/>
          </a:bodyPr>
          <a:lstStyle/>
          <a:p>
            <a:pPr algn="l"/>
            <a:r>
              <a:rPr lang="en-US" sz="3600" dirty="0" smtClean="0">
                <a:latin typeface="+mn-lt"/>
              </a:rPr>
              <a:t>ADMIN </a:t>
            </a:r>
            <a:r>
              <a:rPr lang="en-US" sz="3600" dirty="0">
                <a:latin typeface="+mn-lt"/>
              </a:rPr>
              <a:t>D</a:t>
            </a:r>
            <a:r>
              <a:rPr lang="en-US" sz="3600" dirty="0" smtClean="0">
                <a:latin typeface="+mn-lt"/>
              </a:rPr>
              <a:t>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28700"/>
            <a:ext cx="4252118" cy="357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736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16533" y="244007"/>
            <a:ext cx="5058513" cy="540838"/>
          </a:xfrm>
        </p:spPr>
        <p:txBody>
          <a:bodyPr>
            <a:noAutofit/>
          </a:bodyPr>
          <a:lstStyle/>
          <a:p>
            <a:pPr algn="l"/>
            <a:r>
              <a:rPr lang="en-US" sz="3600" dirty="0" smtClean="0">
                <a:latin typeface="+mn-lt"/>
              </a:rPr>
              <a:t>ADMIN </a:t>
            </a:r>
            <a:r>
              <a:rPr lang="en-US" sz="3600" dirty="0">
                <a:latin typeface="+mn-lt"/>
              </a:rPr>
              <a:t>D</a:t>
            </a:r>
            <a:r>
              <a:rPr lang="en-US" sz="3600" dirty="0" smtClean="0">
                <a:latin typeface="+mn-lt"/>
              </a:rPr>
              <a:t>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997117"/>
            <a:ext cx="4252118" cy="3600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678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DOCTOR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38224"/>
            <a:ext cx="4252119" cy="357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86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DOCTOR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027874"/>
            <a:ext cx="4319586" cy="357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4765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DOCTOR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028699"/>
            <a:ext cx="4252118" cy="356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139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DOCTOR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28700"/>
            <a:ext cx="4252119" cy="356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908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DOCTOR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24549"/>
            <a:ext cx="4252119" cy="357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763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PATIENT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28700"/>
            <a:ext cx="4252119" cy="356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715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PATIENT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1028699"/>
            <a:ext cx="4318794" cy="357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5213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C221F751-3C5B-4561-AD14-8637C5B66736}"/>
              </a:ext>
            </a:extLst>
          </p:cNvPr>
          <p:cNvSpPr txBox="1"/>
          <p:nvPr/>
        </p:nvSpPr>
        <p:spPr>
          <a:xfrm>
            <a:off x="0" y="3586199"/>
            <a:ext cx="8504238" cy="700525"/>
          </a:xfrm>
          <a:prstGeom prst="rect">
            <a:avLst/>
          </a:prstGeom>
          <a:noFill/>
        </p:spPr>
        <p:txBody>
          <a:bodyPr wrap="square" lIns="68909" tIns="34455" rIns="68909" bIns="34455" rtlCol="0" anchor="ctr">
            <a:spAutoFit/>
          </a:bodyPr>
          <a:lstStyle/>
          <a:p>
            <a:pPr algn="ctr"/>
            <a:r>
              <a:rPr lang="en-US" altLang="ko-KR" sz="4100" dirty="0">
                <a:solidFill>
                  <a:schemeClr val="bg1"/>
                </a:solidFill>
                <a:cs typeface="Arial" pitchFamily="34" charset="0"/>
              </a:rPr>
              <a:t>Free PPT Templates</a:t>
            </a:r>
            <a:endParaRPr lang="ko-KR" altLang="en-US" sz="4100" dirty="0">
              <a:solidFill>
                <a:schemeClr val="bg1"/>
              </a:solidFill>
              <a:cs typeface="Arial" pitchFamily="34" charset="0"/>
            </a:endParaRPr>
          </a:p>
        </p:txBody>
      </p:sp>
      <p:sp>
        <p:nvSpPr>
          <p:cNvPr id="14" name="TextBox 13">
            <a:extLst>
              <a:ext uri="{FF2B5EF4-FFF2-40B4-BE49-F238E27FC236}">
                <a16:creationId xmlns="" xmlns:a16="http://schemas.microsoft.com/office/drawing/2014/main" id="{DF166F6B-B975-4F3C-BCF2-9971086140FB}"/>
              </a:ext>
            </a:extLst>
          </p:cNvPr>
          <p:cNvSpPr txBox="1"/>
          <p:nvPr/>
        </p:nvSpPr>
        <p:spPr>
          <a:xfrm>
            <a:off x="0" y="4183659"/>
            <a:ext cx="8504135" cy="283512"/>
          </a:xfrm>
          <a:prstGeom prst="rect">
            <a:avLst/>
          </a:prstGeom>
          <a:noFill/>
        </p:spPr>
        <p:txBody>
          <a:bodyPr wrap="square" lIns="68909" tIns="34455" rIns="68909" bIns="34455" rtlCol="0" anchor="ctr">
            <a:spAutoFit/>
          </a:bodyPr>
          <a:lstStyle/>
          <a:p>
            <a:pPr algn="ctr"/>
            <a:r>
              <a:rPr lang="en-US" altLang="ko-KR" dirty="0">
                <a:solidFill>
                  <a:schemeClr val="bg1"/>
                </a:solidFill>
                <a:cs typeface="Arial" pitchFamily="34" charset="0"/>
              </a:rPr>
              <a:t>Insert the Sub Title of Your Presentation</a:t>
            </a:r>
            <a:endParaRPr lang="ko-KR" altLang="en-US" dirty="0">
              <a:solidFill>
                <a:schemeClr val="bg1"/>
              </a:solidFill>
              <a:cs typeface="Arial" pitchFamily="34" charset="0"/>
            </a:endParaRPr>
          </a:p>
        </p:txBody>
      </p:sp>
      <p:pic>
        <p:nvPicPr>
          <p:cNvPr id="9" name="Picture 8" descr="6561.jpg"/>
          <p:cNvPicPr>
            <a:picLocks noChangeAspect="1"/>
          </p:cNvPicPr>
          <p:nvPr/>
        </p:nvPicPr>
        <p:blipFill>
          <a:blip r:embed="rId2" cstate="email"/>
          <a:stretch>
            <a:fillRect/>
          </a:stretch>
        </p:blipFill>
        <p:spPr>
          <a:xfrm>
            <a:off x="0" y="18234"/>
            <a:ext cx="8504238" cy="4933950"/>
          </a:xfrm>
          <a:prstGeom prst="rect">
            <a:avLst/>
          </a:prstGeom>
        </p:spPr>
      </p:pic>
      <p:sp>
        <p:nvSpPr>
          <p:cNvPr id="15" name="TextBox 14"/>
          <p:cNvSpPr txBox="1"/>
          <p:nvPr/>
        </p:nvSpPr>
        <p:spPr>
          <a:xfrm>
            <a:off x="21614" y="358885"/>
            <a:ext cx="8482623" cy="830997"/>
          </a:xfrm>
          <a:prstGeom prst="rect">
            <a:avLst/>
          </a:prstGeom>
          <a:noFill/>
        </p:spPr>
        <p:txBody>
          <a:bodyPr wrap="square" rtlCol="0">
            <a:spAutoFit/>
          </a:bodyPr>
          <a:lstStyle/>
          <a:p>
            <a:r>
              <a:rPr lang="en-US" sz="4800" dirty="0" smtClean="0">
                <a:solidFill>
                  <a:srgbClr val="FF0000"/>
                </a:solidFill>
              </a:rPr>
              <a:t>Team Members (GB23)</a:t>
            </a:r>
            <a:endParaRPr lang="en-US" sz="3200" dirty="0"/>
          </a:p>
        </p:txBody>
      </p:sp>
      <p:pic>
        <p:nvPicPr>
          <p:cNvPr id="10" name="Picture 9" descr="bottom-shadow.png"/>
          <p:cNvPicPr>
            <a:picLocks noChangeAspect="1"/>
          </p:cNvPicPr>
          <p:nvPr/>
        </p:nvPicPr>
        <p:blipFill>
          <a:blip r:embed="rId3"/>
          <a:srcRect b="73614"/>
          <a:stretch>
            <a:fillRect/>
          </a:stretch>
        </p:blipFill>
        <p:spPr>
          <a:xfrm>
            <a:off x="0" y="4924836"/>
            <a:ext cx="8504238" cy="196439"/>
          </a:xfrm>
          <a:prstGeom prst="rect">
            <a:avLst/>
          </a:prstGeom>
        </p:spPr>
      </p:pic>
      <p:sp>
        <p:nvSpPr>
          <p:cNvPr id="3" name="TextBox 2"/>
          <p:cNvSpPr txBox="1"/>
          <p:nvPr/>
        </p:nvSpPr>
        <p:spPr>
          <a:xfrm>
            <a:off x="209005" y="1268007"/>
            <a:ext cx="6357258" cy="1200329"/>
          </a:xfrm>
          <a:prstGeom prst="rect">
            <a:avLst/>
          </a:prstGeom>
          <a:noFill/>
        </p:spPr>
        <p:txBody>
          <a:bodyPr wrap="square" rtlCol="0">
            <a:spAutoFit/>
          </a:bodyPr>
          <a:lstStyle/>
          <a:p>
            <a:pPr marL="685800" indent="-685800">
              <a:buFont typeface="Wingdings" pitchFamily="2" charset="2"/>
              <a:buChar char="v"/>
            </a:pPr>
            <a:r>
              <a:rPr lang="en-US" sz="3600" dirty="0" smtClean="0"/>
              <a:t>Rhythm Dhingra</a:t>
            </a:r>
          </a:p>
          <a:p>
            <a:pPr marL="685800" indent="-685800">
              <a:buFont typeface="Wingdings" pitchFamily="2" charset="2"/>
              <a:buChar char="v"/>
            </a:pPr>
            <a:r>
              <a:rPr lang="en-US" sz="3600" dirty="0" smtClean="0"/>
              <a:t>Shivam Kumar</a:t>
            </a:r>
            <a:endParaRPr lang="en-US" sz="3600" dirty="0"/>
          </a:p>
        </p:txBody>
      </p:sp>
    </p:spTree>
    <p:extLst>
      <p:ext uri="{BB962C8B-B14F-4D97-AF65-F5344CB8AC3E}">
        <p14:creationId xmlns:p14="http://schemas.microsoft.com/office/powerpoint/2010/main" val="1250995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PATIENT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028700"/>
            <a:ext cx="4191000" cy="356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625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PATIENT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28699"/>
            <a:ext cx="4191000" cy="356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011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729073" cy="540838"/>
          </a:xfrm>
        </p:spPr>
        <p:txBody>
          <a:bodyPr>
            <a:noAutofit/>
          </a:bodyPr>
          <a:lstStyle/>
          <a:p>
            <a:pPr algn="l"/>
            <a:r>
              <a:rPr lang="en-US" sz="3600" dirty="0" smtClean="0">
                <a:latin typeface="+mn-lt"/>
              </a:rPr>
              <a:t>PATIENT DASHBOARD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28699"/>
            <a:ext cx="4252119" cy="357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69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ealthcare-equipment-with-wireless-keyword-mouse-green-background_23-2148213954.jpg"/>
          <p:cNvPicPr>
            <a:picLocks noChangeAspect="1"/>
          </p:cNvPicPr>
          <p:nvPr/>
        </p:nvPicPr>
        <p:blipFill>
          <a:blip r:embed="rId3"/>
          <a:stretch>
            <a:fillRect/>
          </a:stretch>
        </p:blipFill>
        <p:spPr>
          <a:xfrm>
            <a:off x="0" y="0"/>
            <a:ext cx="8504238" cy="4936354"/>
          </a:xfrm>
          <a:prstGeom prst="rect">
            <a:avLst/>
          </a:prstGeom>
        </p:spPr>
      </p:pic>
      <p:sp>
        <p:nvSpPr>
          <p:cNvPr id="4" name="TextBox 3">
            <a:extLst>
              <a:ext uri="{FF2B5EF4-FFF2-40B4-BE49-F238E27FC236}">
                <a16:creationId xmlns="" xmlns:a16="http://schemas.microsoft.com/office/drawing/2014/main" id="{DF691C40-340A-44BC-A6B3-C3A20A9ED913}"/>
              </a:ext>
            </a:extLst>
          </p:cNvPr>
          <p:cNvSpPr txBox="1"/>
          <p:nvPr/>
        </p:nvSpPr>
        <p:spPr>
          <a:xfrm>
            <a:off x="0" y="1955946"/>
            <a:ext cx="8504238" cy="743182"/>
          </a:xfrm>
          <a:prstGeom prst="rect">
            <a:avLst/>
          </a:prstGeom>
          <a:noFill/>
        </p:spPr>
        <p:txBody>
          <a:bodyPr wrap="square" lIns="68909" tIns="34455" rIns="68909" bIns="34455" rtlCol="0" anchor="ctr">
            <a:spAutoFit/>
          </a:bodyPr>
          <a:lstStyle/>
          <a:p>
            <a:pPr algn="ctr"/>
            <a:r>
              <a:rPr lang="en-US" altLang="ko-KR" sz="4400" dirty="0">
                <a:cs typeface="Arial" pitchFamily="34" charset="0"/>
              </a:rPr>
              <a:t>Thank You</a:t>
            </a:r>
            <a:endParaRPr lang="ko-KR" altLang="en-US" sz="4400" dirty="0">
              <a:cs typeface="Arial" pitchFamily="34" charset="0"/>
            </a:endParaRPr>
          </a:p>
        </p:txBody>
      </p:sp>
      <p:grpSp>
        <p:nvGrpSpPr>
          <p:cNvPr id="6" name="Group 5">
            <a:extLst>
              <a:ext uri="{FF2B5EF4-FFF2-40B4-BE49-F238E27FC236}">
                <a16:creationId xmlns="" xmlns:a16="http://schemas.microsoft.com/office/drawing/2014/main" id="{9812EDF3-E168-49DC-A49E-27CF29EB42E0}"/>
              </a:ext>
            </a:extLst>
          </p:cNvPr>
          <p:cNvGrpSpPr/>
          <p:nvPr/>
        </p:nvGrpSpPr>
        <p:grpSpPr>
          <a:xfrm>
            <a:off x="2752688" y="4114990"/>
            <a:ext cx="2998863" cy="125786"/>
            <a:chOff x="4379494" y="697832"/>
            <a:chExt cx="2586787" cy="168442"/>
          </a:xfrm>
        </p:grpSpPr>
        <p:sp>
          <p:nvSpPr>
            <p:cNvPr id="7" name="Rectangle 6">
              <a:extLst>
                <a:ext uri="{FF2B5EF4-FFF2-40B4-BE49-F238E27FC236}">
                  <a16:creationId xmlns="" xmlns:a16="http://schemas.microsoft.com/office/drawing/2014/main" id="{3F767531-894C-425E-9CA6-D4172F89F94B}"/>
                </a:ext>
              </a:extLst>
            </p:cNvPr>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 xmlns:a16="http://schemas.microsoft.com/office/drawing/2014/main" id="{A9E3A134-D099-4FAD-9FBB-4D1F0922B3B4}"/>
                </a:ext>
              </a:extLst>
            </p:cNvPr>
            <p:cNvSpPr/>
            <p:nvPr/>
          </p:nvSpPr>
          <p:spPr>
            <a:xfrm>
              <a:off x="4896852"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a:extLst>
                <a:ext uri="{FF2B5EF4-FFF2-40B4-BE49-F238E27FC236}">
                  <a16:creationId xmlns="" xmlns:a16="http://schemas.microsoft.com/office/drawing/2014/main" id="{83967F72-C6EE-48D5-AD69-A4980E6C5C0A}"/>
                </a:ext>
              </a:extLst>
            </p:cNvPr>
            <p:cNvSpPr/>
            <p:nvPr/>
          </p:nvSpPr>
          <p:spPr>
            <a:xfrm>
              <a:off x="5414209"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a:extLst>
                <a:ext uri="{FF2B5EF4-FFF2-40B4-BE49-F238E27FC236}">
                  <a16:creationId xmlns="" xmlns:a16="http://schemas.microsoft.com/office/drawing/2014/main" id="{B5D3D720-17FA-471D-BD9D-1C00F240131D}"/>
                </a:ext>
              </a:extLst>
            </p:cNvPr>
            <p:cNvSpPr/>
            <p:nvPr/>
          </p:nvSpPr>
          <p:spPr>
            <a:xfrm>
              <a:off x="5931566" y="697832"/>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a:extLst>
                <a:ext uri="{FF2B5EF4-FFF2-40B4-BE49-F238E27FC236}">
                  <a16:creationId xmlns="" xmlns:a16="http://schemas.microsoft.com/office/drawing/2014/main" id="{F74DE5C2-7679-49C0-9969-B89B2D99010B}"/>
                </a:ext>
              </a:extLst>
            </p:cNvPr>
            <p:cNvSpPr/>
            <p:nvPr/>
          </p:nvSpPr>
          <p:spPr>
            <a:xfrm>
              <a:off x="6448923" y="697832"/>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woman-using-smartphone-with-hologram_23-2148264148.jpg"/>
          <p:cNvPicPr>
            <a:picLocks noGrp="1" noChangeAspect="1"/>
          </p:cNvPicPr>
          <p:nvPr>
            <p:ph type="pic" sz="quarter" idx="14"/>
          </p:nvPr>
        </p:nvPicPr>
        <p:blipFill>
          <a:blip r:embed="rId2"/>
          <a:srcRect l="13224" r="13224"/>
          <a:stretch>
            <a:fillRect/>
          </a:stretch>
        </p:blipFill>
        <p:spPr>
          <a:xfrm>
            <a:off x="4933950" y="0"/>
            <a:ext cx="3570288" cy="5121275"/>
          </a:xfrm>
        </p:spPr>
      </p:pic>
      <p:sp>
        <p:nvSpPr>
          <p:cNvPr id="4" name="Rectangle 3">
            <a:extLst>
              <a:ext uri="{FF2B5EF4-FFF2-40B4-BE49-F238E27FC236}">
                <a16:creationId xmlns="" xmlns:a16="http://schemas.microsoft.com/office/drawing/2014/main" id="{0D98B04E-8E1A-4651-9D8B-8AA66726C3E8}"/>
              </a:ext>
            </a:extLst>
          </p:cNvPr>
          <p:cNvSpPr/>
          <p:nvPr/>
        </p:nvSpPr>
        <p:spPr>
          <a:xfrm>
            <a:off x="0" y="0"/>
            <a:ext cx="4924425" cy="69994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909" tIns="34455" rIns="68909" bIns="34455" rtlCol="0" anchor="ctr"/>
          <a:lstStyle/>
          <a:p>
            <a:r>
              <a:rPr lang="en-US" sz="2400" dirty="0" smtClean="0">
                <a:solidFill>
                  <a:schemeClr val="tx1"/>
                </a:solidFill>
              </a:rPr>
              <a:t>               INTRODUCTION</a:t>
            </a:r>
            <a:endParaRPr lang="en-US" sz="2400" dirty="0">
              <a:solidFill>
                <a:schemeClr val="tx1"/>
              </a:solidFill>
            </a:endParaRPr>
          </a:p>
        </p:txBody>
      </p:sp>
      <p:sp>
        <p:nvSpPr>
          <p:cNvPr id="12" name="TextBox 11">
            <a:extLst>
              <a:ext uri="{FF2B5EF4-FFF2-40B4-BE49-F238E27FC236}">
                <a16:creationId xmlns="" xmlns:a16="http://schemas.microsoft.com/office/drawing/2014/main" id="{106D7448-7BE4-4822-8466-E5005F7070E0}"/>
              </a:ext>
            </a:extLst>
          </p:cNvPr>
          <p:cNvSpPr txBox="1"/>
          <p:nvPr/>
        </p:nvSpPr>
        <p:spPr>
          <a:xfrm>
            <a:off x="247615" y="3402556"/>
            <a:ext cx="2327026" cy="574587"/>
          </a:xfrm>
          <a:prstGeom prst="rect">
            <a:avLst/>
          </a:prstGeom>
          <a:noFill/>
        </p:spPr>
        <p:txBody>
          <a:bodyPr wrap="square" lIns="68909" tIns="34455" rIns="68909" bIns="34455" rtlCol="0" anchor="ctr">
            <a:spAutoFit/>
          </a:bodyPr>
          <a:lstStyle/>
          <a:p>
            <a:pPr algn="dist"/>
            <a:r>
              <a:rPr lang="en-US" altLang="ko-KR" sz="3300" b="1" dirty="0">
                <a:solidFill>
                  <a:schemeClr val="bg1"/>
                </a:solidFill>
                <a:latin typeface="+mj-lt"/>
                <a:cs typeface="Arial" pitchFamily="34" charset="0"/>
              </a:rPr>
              <a:t>AWESOME</a:t>
            </a:r>
          </a:p>
        </p:txBody>
      </p:sp>
      <p:sp>
        <p:nvSpPr>
          <p:cNvPr id="13" name="TextBox 12">
            <a:extLst>
              <a:ext uri="{FF2B5EF4-FFF2-40B4-BE49-F238E27FC236}">
                <a16:creationId xmlns="" xmlns:a16="http://schemas.microsoft.com/office/drawing/2014/main" id="{92373464-052C-4181-846B-040762CD16D6}"/>
              </a:ext>
            </a:extLst>
          </p:cNvPr>
          <p:cNvSpPr txBox="1"/>
          <p:nvPr/>
        </p:nvSpPr>
        <p:spPr>
          <a:xfrm>
            <a:off x="9525" y="831996"/>
            <a:ext cx="3971926" cy="3116571"/>
          </a:xfrm>
          <a:prstGeom prst="rect">
            <a:avLst/>
          </a:prstGeom>
          <a:noFill/>
        </p:spPr>
        <p:txBody>
          <a:bodyPr wrap="square" lIns="68909" tIns="34455" rIns="68909" bIns="34455" rtlCol="0" anchor="ctr">
            <a:spAutoFit/>
          </a:bodyPr>
          <a:lstStyle/>
          <a:p>
            <a:pPr algn="dist">
              <a:lnSpc>
                <a:spcPct val="150000"/>
              </a:lnSpc>
            </a:pPr>
            <a:r>
              <a:rPr lang="en-US" sz="1200" dirty="0" smtClean="0"/>
              <a:t>The HCMS is a Healthcare Management System Software designed to manage all aspects of a Healthcare operation. This customizable Healthcare management system is an integrated healthcare solution which includes Outpatient and Inpatient Management, Pharmacy, Laboratory, Radiology, Ward Management, Mobile Application, Online Appointments Scheduling, Secured Messaging, Doctor Portal, Patient and Family Portals, Medical Electronic Billing, Accounting, HR/Payroll and HL7/Integrated PACS System.</a:t>
            </a:r>
            <a:endParaRPr lang="ko-KR" altLang="en-US" sz="1200" b="1" dirty="0">
              <a:solidFill>
                <a:schemeClr val="accent3"/>
              </a:solidFill>
              <a:cs typeface="Arial" pitchFamily="34" charset="0"/>
            </a:endParaRPr>
          </a:p>
        </p:txBody>
      </p:sp>
      <p:pic>
        <p:nvPicPr>
          <p:cNvPr id="6" name="Picture 5" descr="bottom-shadow.png"/>
          <p:cNvPicPr>
            <a:picLocks noChangeAspect="1"/>
          </p:cNvPicPr>
          <p:nvPr/>
        </p:nvPicPr>
        <p:blipFill>
          <a:blip r:embed="rId3"/>
          <a:srcRect b="27176"/>
          <a:stretch>
            <a:fillRect/>
          </a:stretch>
        </p:blipFill>
        <p:spPr>
          <a:xfrm>
            <a:off x="9525" y="4691886"/>
            <a:ext cx="8494713" cy="372239"/>
          </a:xfrm>
          <a:prstGeom prst="rect">
            <a:avLst/>
          </a:prstGeom>
        </p:spPr>
      </p:pic>
    </p:spTree>
    <p:extLst>
      <p:ext uri="{BB962C8B-B14F-4D97-AF65-F5344CB8AC3E}">
        <p14:creationId xmlns:p14="http://schemas.microsoft.com/office/powerpoint/2010/main" val="1078528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1acf1-img1.png"/>
          <p:cNvPicPr>
            <a:picLocks noChangeAspect="1"/>
          </p:cNvPicPr>
          <p:nvPr/>
        </p:nvPicPr>
        <p:blipFill>
          <a:blip r:embed="rId2"/>
          <a:srcRect l="7271" r="3964"/>
          <a:stretch>
            <a:fillRect/>
          </a:stretch>
        </p:blipFill>
        <p:spPr>
          <a:xfrm>
            <a:off x="0" y="1095375"/>
            <a:ext cx="2793965" cy="3825874"/>
          </a:xfrm>
          <a:prstGeom prst="rect">
            <a:avLst/>
          </a:prstGeom>
        </p:spPr>
      </p:pic>
      <p:sp>
        <p:nvSpPr>
          <p:cNvPr id="8" name="직사각형 1">
            <a:extLst>
              <a:ext uri="{FF2B5EF4-FFF2-40B4-BE49-F238E27FC236}">
                <a16:creationId xmlns="" xmlns:a16="http://schemas.microsoft.com/office/drawing/2014/main" id="{F6BB0C23-9C43-49C8-8043-98B2240F4C41}"/>
              </a:ext>
            </a:extLst>
          </p:cNvPr>
          <p:cNvSpPr/>
          <p:nvPr/>
        </p:nvSpPr>
        <p:spPr>
          <a:xfrm>
            <a:off x="0" y="0"/>
            <a:ext cx="6515100" cy="758824"/>
          </a:xfrm>
          <a:custGeom>
            <a:avLst/>
            <a:gdLst>
              <a:gd name="connsiteX0" fmla="*/ 0 w 5667375"/>
              <a:gd name="connsiteY0" fmla="*/ 0 h 2771775"/>
              <a:gd name="connsiteX1" fmla="*/ 5667375 w 5667375"/>
              <a:gd name="connsiteY1" fmla="*/ 0 h 2771775"/>
              <a:gd name="connsiteX2" fmla="*/ 5667375 w 5667375"/>
              <a:gd name="connsiteY2" fmla="*/ 2771775 h 2771775"/>
              <a:gd name="connsiteX3" fmla="*/ 0 w 5667375"/>
              <a:gd name="connsiteY3" fmla="*/ 2771775 h 2771775"/>
              <a:gd name="connsiteX4" fmla="*/ 0 w 5667375"/>
              <a:gd name="connsiteY4" fmla="*/ 0 h 2771775"/>
              <a:gd name="connsiteX0" fmla="*/ 0 w 6819900"/>
              <a:gd name="connsiteY0" fmla="*/ 9525 h 2781300"/>
              <a:gd name="connsiteX1" fmla="*/ 6819900 w 6819900"/>
              <a:gd name="connsiteY1" fmla="*/ 0 h 2781300"/>
              <a:gd name="connsiteX2" fmla="*/ 5667375 w 6819900"/>
              <a:gd name="connsiteY2" fmla="*/ 2781300 h 2781300"/>
              <a:gd name="connsiteX3" fmla="*/ 0 w 6819900"/>
              <a:gd name="connsiteY3" fmla="*/ 2781300 h 2781300"/>
              <a:gd name="connsiteX4" fmla="*/ 0 w 6819900"/>
              <a:gd name="connsiteY4" fmla="*/ 9525 h 2781300"/>
              <a:gd name="connsiteX0" fmla="*/ 0 w 6858000"/>
              <a:gd name="connsiteY0" fmla="*/ 19050 h 2790825"/>
              <a:gd name="connsiteX1" fmla="*/ 6858000 w 6858000"/>
              <a:gd name="connsiteY1" fmla="*/ 0 h 2790825"/>
              <a:gd name="connsiteX2" fmla="*/ 5667375 w 6858000"/>
              <a:gd name="connsiteY2" fmla="*/ 2790825 h 2790825"/>
              <a:gd name="connsiteX3" fmla="*/ 0 w 6858000"/>
              <a:gd name="connsiteY3" fmla="*/ 2790825 h 2790825"/>
              <a:gd name="connsiteX4" fmla="*/ 0 w 6858000"/>
              <a:gd name="connsiteY4" fmla="*/ 19050 h 2790825"/>
              <a:gd name="connsiteX0" fmla="*/ 0 w 6858000"/>
              <a:gd name="connsiteY0" fmla="*/ 19050 h 2790825"/>
              <a:gd name="connsiteX1" fmla="*/ 6858000 w 6858000"/>
              <a:gd name="connsiteY1" fmla="*/ 0 h 2790825"/>
              <a:gd name="connsiteX2" fmla="*/ 6109431 w 6858000"/>
              <a:gd name="connsiteY2" fmla="*/ 2790825 h 2790825"/>
              <a:gd name="connsiteX3" fmla="*/ 0 w 6858000"/>
              <a:gd name="connsiteY3" fmla="*/ 2790825 h 2790825"/>
              <a:gd name="connsiteX4" fmla="*/ 0 w 6858000"/>
              <a:gd name="connsiteY4" fmla="*/ 19050 h 2790825"/>
              <a:gd name="connsiteX0" fmla="*/ 0 w 6858000"/>
              <a:gd name="connsiteY0" fmla="*/ 19050 h 2790825"/>
              <a:gd name="connsiteX1" fmla="*/ 6858000 w 6858000"/>
              <a:gd name="connsiteY1" fmla="*/ 0 h 2790825"/>
              <a:gd name="connsiteX2" fmla="*/ 6109431 w 6858000"/>
              <a:gd name="connsiteY2" fmla="*/ 2790825 h 2790825"/>
              <a:gd name="connsiteX3" fmla="*/ 0 w 6858000"/>
              <a:gd name="connsiteY3" fmla="*/ 2790825 h 2790825"/>
              <a:gd name="connsiteX4" fmla="*/ 0 w 6858000"/>
              <a:gd name="connsiteY4" fmla="*/ 19050 h 2790825"/>
              <a:gd name="connsiteX0" fmla="*/ 0 w 6858000"/>
              <a:gd name="connsiteY0" fmla="*/ 19050 h 2790825"/>
              <a:gd name="connsiteX1" fmla="*/ 6858000 w 6858000"/>
              <a:gd name="connsiteY1" fmla="*/ 0 h 2790825"/>
              <a:gd name="connsiteX2" fmla="*/ 6121104 w 6858000"/>
              <a:gd name="connsiteY2" fmla="*/ 2790825 h 2790825"/>
              <a:gd name="connsiteX3" fmla="*/ 0 w 6858000"/>
              <a:gd name="connsiteY3" fmla="*/ 2790825 h 2790825"/>
              <a:gd name="connsiteX4" fmla="*/ 0 w 6858000"/>
              <a:gd name="connsiteY4" fmla="*/ 19050 h 2790825"/>
              <a:gd name="connsiteX0" fmla="*/ 0 w 6776288"/>
              <a:gd name="connsiteY0" fmla="*/ 28575 h 2800350"/>
              <a:gd name="connsiteX1" fmla="*/ 6776288 w 6776288"/>
              <a:gd name="connsiteY1" fmla="*/ 0 h 2800350"/>
              <a:gd name="connsiteX2" fmla="*/ 6121104 w 6776288"/>
              <a:gd name="connsiteY2" fmla="*/ 2800350 h 2800350"/>
              <a:gd name="connsiteX3" fmla="*/ 0 w 6776288"/>
              <a:gd name="connsiteY3" fmla="*/ 2800350 h 2800350"/>
              <a:gd name="connsiteX4" fmla="*/ 0 w 6776288"/>
              <a:gd name="connsiteY4" fmla="*/ 28575 h 2800350"/>
              <a:gd name="connsiteX0" fmla="*/ 0 w 6776288"/>
              <a:gd name="connsiteY0" fmla="*/ 19050 h 2790825"/>
              <a:gd name="connsiteX1" fmla="*/ 6776288 w 6776288"/>
              <a:gd name="connsiteY1" fmla="*/ 0 h 2790825"/>
              <a:gd name="connsiteX2" fmla="*/ 6121104 w 6776288"/>
              <a:gd name="connsiteY2" fmla="*/ 2790825 h 2790825"/>
              <a:gd name="connsiteX3" fmla="*/ 0 w 6776288"/>
              <a:gd name="connsiteY3" fmla="*/ 2790825 h 2790825"/>
              <a:gd name="connsiteX4" fmla="*/ 0 w 6776288"/>
              <a:gd name="connsiteY4" fmla="*/ 19050 h 2790825"/>
              <a:gd name="connsiteX0" fmla="*/ 0 w 6776288"/>
              <a:gd name="connsiteY0" fmla="*/ 19050 h 2790825"/>
              <a:gd name="connsiteX1" fmla="*/ 6776288 w 6776288"/>
              <a:gd name="connsiteY1" fmla="*/ 0 h 2790825"/>
              <a:gd name="connsiteX2" fmla="*/ 6132777 w 6776288"/>
              <a:gd name="connsiteY2" fmla="*/ 2790825 h 2790825"/>
              <a:gd name="connsiteX3" fmla="*/ 0 w 6776288"/>
              <a:gd name="connsiteY3" fmla="*/ 2790825 h 2790825"/>
              <a:gd name="connsiteX4" fmla="*/ 0 w 6776288"/>
              <a:gd name="connsiteY4" fmla="*/ 19050 h 2790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6288" h="2790825">
                <a:moveTo>
                  <a:pt x="0" y="19050"/>
                </a:moveTo>
                <a:lnTo>
                  <a:pt x="6776288" y="0"/>
                </a:lnTo>
                <a:lnTo>
                  <a:pt x="6132777" y="2790825"/>
                </a:lnTo>
                <a:lnTo>
                  <a:pt x="0" y="2790825"/>
                </a:lnTo>
                <a:lnTo>
                  <a:pt x="0" y="19050"/>
                </a:lnTo>
                <a:close/>
              </a:path>
            </a:pathLst>
          </a:custGeom>
          <a:gradFill>
            <a:gsLst>
              <a:gs pos="67000">
                <a:schemeClr val="accent3">
                  <a:alpha val="70000"/>
                </a:schemeClr>
              </a:gs>
              <a:gs pos="33000">
                <a:schemeClr val="accent2"/>
              </a:gs>
              <a:gs pos="0">
                <a:schemeClr val="accent1"/>
              </a:gs>
              <a:gs pos="100000">
                <a:schemeClr val="accent5">
                  <a:lumMod val="100000"/>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909" tIns="34455" rIns="68909" bIns="34455" rtlCol="0" anchor="ctr"/>
          <a:lstStyle/>
          <a:p>
            <a:pPr algn="ctr"/>
            <a:endParaRPr lang="ko-KR" altLang="en-US"/>
          </a:p>
        </p:txBody>
      </p:sp>
      <p:sp>
        <p:nvSpPr>
          <p:cNvPr id="9" name="제목 3">
            <a:extLst>
              <a:ext uri="{FF2B5EF4-FFF2-40B4-BE49-F238E27FC236}">
                <a16:creationId xmlns="" xmlns:a16="http://schemas.microsoft.com/office/drawing/2014/main" id="{E2B604B2-7D82-438C-932C-347EC1825B5C}"/>
              </a:ext>
            </a:extLst>
          </p:cNvPr>
          <p:cNvSpPr txBox="1">
            <a:spLocks/>
          </p:cNvSpPr>
          <p:nvPr/>
        </p:nvSpPr>
        <p:spPr>
          <a:xfrm>
            <a:off x="0" y="0"/>
            <a:ext cx="3610693" cy="685800"/>
          </a:xfrm>
          <a:prstGeom prst="rect">
            <a:avLst/>
          </a:prstGeom>
        </p:spPr>
        <p:txBody>
          <a:bodyPr lIns="68909" tIns="34455" rIns="68909" bIns="34455"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ko-KR" b="1" dirty="0" smtClean="0">
                <a:solidFill>
                  <a:schemeClr val="bg1"/>
                </a:solidFill>
                <a:effectLst>
                  <a:outerShdw blurRad="38100" dist="38100" dir="2700000" algn="tl">
                    <a:srgbClr val="000000">
                      <a:alpha val="43137"/>
                    </a:srgbClr>
                  </a:outerShdw>
                </a:effectLst>
              </a:rPr>
              <a:t> FEATURES</a:t>
            </a:r>
            <a:r>
              <a:rPr lang="en-US" altLang="ko-KR" b="1" dirty="0" smtClean="0">
                <a:solidFill>
                  <a:schemeClr val="bg1"/>
                </a:solidFill>
              </a:rPr>
              <a:t> :</a:t>
            </a:r>
            <a:endParaRPr lang="ko-KR" altLang="en-US" b="1" dirty="0">
              <a:solidFill>
                <a:schemeClr val="bg1"/>
              </a:solidFill>
            </a:endParaRPr>
          </a:p>
        </p:txBody>
      </p:sp>
      <p:sp>
        <p:nvSpPr>
          <p:cNvPr id="11" name="직사각형 5">
            <a:extLst>
              <a:ext uri="{FF2B5EF4-FFF2-40B4-BE49-F238E27FC236}">
                <a16:creationId xmlns="" xmlns:a16="http://schemas.microsoft.com/office/drawing/2014/main" id="{10218D52-5D31-494A-B7E5-E82B35C64339}"/>
              </a:ext>
            </a:extLst>
          </p:cNvPr>
          <p:cNvSpPr/>
          <p:nvPr/>
        </p:nvSpPr>
        <p:spPr>
          <a:xfrm>
            <a:off x="2752724" y="865972"/>
            <a:ext cx="5751513" cy="4173270"/>
          </a:xfrm>
          <a:prstGeom prst="rect">
            <a:avLst/>
          </a:prstGeom>
        </p:spPr>
        <p:txBody>
          <a:bodyPr wrap="square" lIns="68909" tIns="34455" rIns="68909" bIns="34455">
            <a:spAutoFit/>
          </a:bodyPr>
          <a:lstStyle/>
          <a:p>
            <a:pPr>
              <a:lnSpc>
                <a:spcPts val="1600"/>
              </a:lnSpc>
              <a:buBlip>
                <a:blip r:embed="rId3"/>
              </a:buBlip>
            </a:pPr>
            <a:r>
              <a:rPr lang="en-US" sz="1100" dirty="0" smtClean="0"/>
              <a:t>  Centralized Database system</a:t>
            </a:r>
          </a:p>
          <a:p>
            <a:pPr>
              <a:lnSpc>
                <a:spcPts val="1600"/>
              </a:lnSpc>
              <a:buBlip>
                <a:blip r:embed="rId3"/>
              </a:buBlip>
            </a:pPr>
            <a:r>
              <a:rPr lang="en-US" sz="1100" dirty="0" smtClean="0"/>
              <a:t>  User Friendly design</a:t>
            </a:r>
          </a:p>
          <a:p>
            <a:pPr>
              <a:lnSpc>
                <a:spcPts val="1600"/>
              </a:lnSpc>
              <a:buBlip>
                <a:blip r:embed="rId3"/>
              </a:buBlip>
            </a:pPr>
            <a:r>
              <a:rPr lang="en-US" sz="1100" dirty="0" smtClean="0"/>
              <a:t>  Complete database Driven</a:t>
            </a:r>
          </a:p>
          <a:p>
            <a:pPr>
              <a:lnSpc>
                <a:spcPts val="1600"/>
              </a:lnSpc>
              <a:buBlip>
                <a:blip r:embed="rId3"/>
              </a:buBlip>
            </a:pPr>
            <a:r>
              <a:rPr lang="en-US" sz="1100" dirty="0" smtClean="0"/>
              <a:t>  Modular Structure</a:t>
            </a:r>
          </a:p>
          <a:p>
            <a:pPr>
              <a:lnSpc>
                <a:spcPts val="1600"/>
              </a:lnSpc>
              <a:buBlip>
                <a:blip r:embed="rId3"/>
              </a:buBlip>
            </a:pPr>
            <a:r>
              <a:rPr lang="en-US" sz="1100" dirty="0" smtClean="0"/>
              <a:t>  Improve Visibility &amp; Transparency</a:t>
            </a:r>
          </a:p>
          <a:p>
            <a:pPr>
              <a:lnSpc>
                <a:spcPts val="1600"/>
              </a:lnSpc>
              <a:buBlip>
                <a:blip r:embed="rId3"/>
              </a:buBlip>
            </a:pPr>
            <a:r>
              <a:rPr lang="en-US" sz="1100" dirty="0" smtClean="0"/>
              <a:t>  Streamline Accurate Reporting</a:t>
            </a:r>
          </a:p>
          <a:p>
            <a:pPr>
              <a:lnSpc>
                <a:spcPts val="1600"/>
              </a:lnSpc>
              <a:buBlip>
                <a:blip r:embed="rId3"/>
              </a:buBlip>
            </a:pPr>
            <a:r>
              <a:rPr lang="en-US" sz="1100" dirty="0" smtClean="0"/>
              <a:t>  Improved Quality Control</a:t>
            </a:r>
          </a:p>
          <a:p>
            <a:pPr>
              <a:lnSpc>
                <a:spcPts val="1600"/>
              </a:lnSpc>
              <a:buBlip>
                <a:blip r:embed="rId3"/>
              </a:buBlip>
            </a:pPr>
            <a:r>
              <a:rPr lang="en-US" sz="1100" dirty="0" smtClean="0"/>
              <a:t>  Improved Time Management</a:t>
            </a:r>
          </a:p>
          <a:p>
            <a:pPr>
              <a:lnSpc>
                <a:spcPts val="1600"/>
              </a:lnSpc>
              <a:buBlip>
                <a:blip r:embed="rId3"/>
              </a:buBlip>
            </a:pPr>
            <a:r>
              <a:rPr lang="en-US" sz="1100" dirty="0" smtClean="0"/>
              <a:t>  Improved Management Visibility</a:t>
            </a:r>
          </a:p>
          <a:p>
            <a:pPr>
              <a:lnSpc>
                <a:spcPts val="1600"/>
              </a:lnSpc>
              <a:buBlip>
                <a:blip r:embed="rId3"/>
              </a:buBlip>
            </a:pPr>
            <a:r>
              <a:rPr lang="en-US" sz="1100" dirty="0" smtClean="0"/>
              <a:t>  Unlimited User Support</a:t>
            </a:r>
          </a:p>
          <a:p>
            <a:pPr>
              <a:lnSpc>
                <a:spcPts val="1600"/>
              </a:lnSpc>
              <a:buBlip>
                <a:blip r:embed="rId3"/>
              </a:buBlip>
            </a:pPr>
            <a:r>
              <a:rPr lang="en-US" sz="1100" dirty="0" smtClean="0"/>
              <a:t>  Highly secured, user wise authentication of modules</a:t>
            </a:r>
          </a:p>
          <a:p>
            <a:pPr>
              <a:lnSpc>
                <a:spcPts val="1600"/>
              </a:lnSpc>
              <a:buBlip>
                <a:blip r:embed="rId3"/>
              </a:buBlip>
            </a:pPr>
            <a:r>
              <a:rPr lang="en-US" sz="1100" dirty="0" smtClean="0"/>
              <a:t>  Graphical Presentation of MIS.</a:t>
            </a:r>
          </a:p>
          <a:p>
            <a:pPr>
              <a:lnSpc>
                <a:spcPts val="1600"/>
              </a:lnSpc>
              <a:buBlip>
                <a:blip r:embed="rId3"/>
              </a:buBlip>
            </a:pPr>
            <a:r>
              <a:rPr lang="en-US" sz="1100" dirty="0" smtClean="0"/>
              <a:t>  Effective Search Facility to Search any type of Information related to Patient.</a:t>
            </a:r>
          </a:p>
          <a:p>
            <a:pPr>
              <a:lnSpc>
                <a:spcPts val="1600"/>
              </a:lnSpc>
              <a:buBlip>
                <a:blip r:embed="rId3"/>
              </a:buBlip>
            </a:pPr>
            <a:r>
              <a:rPr lang="en-US" sz="1100" dirty="0" smtClean="0"/>
              <a:t>  Multiple Store Accounting.</a:t>
            </a:r>
          </a:p>
          <a:p>
            <a:pPr>
              <a:lnSpc>
                <a:spcPts val="1600"/>
              </a:lnSpc>
              <a:buBlip>
                <a:blip r:embed="rId3"/>
              </a:buBlip>
            </a:pPr>
            <a:r>
              <a:rPr lang="en-US" sz="1100" dirty="0" smtClean="0"/>
              <a:t>  Connect multiple branches of </a:t>
            </a:r>
            <a:r>
              <a:rPr lang="en-US" sz="1100" dirty="0" err="1" smtClean="0"/>
              <a:t>Healthcares</a:t>
            </a:r>
            <a:r>
              <a:rPr lang="en-US" sz="1100" dirty="0" smtClean="0"/>
              <a:t>. Access patient record from anywhere</a:t>
            </a:r>
          </a:p>
          <a:p>
            <a:pPr>
              <a:lnSpc>
                <a:spcPts val="1600"/>
              </a:lnSpc>
              <a:buBlip>
                <a:blip r:embed="rId3"/>
              </a:buBlip>
            </a:pPr>
            <a:r>
              <a:rPr lang="en-US" sz="1100" dirty="0" smtClean="0"/>
              <a:t>  Remote accession of database for instant support</a:t>
            </a:r>
          </a:p>
          <a:p>
            <a:pPr>
              <a:lnSpc>
                <a:spcPts val="1600"/>
              </a:lnSpc>
              <a:buBlip>
                <a:blip r:embed="rId3"/>
              </a:buBlip>
            </a:pPr>
            <a:r>
              <a:rPr lang="en-US" sz="1100" dirty="0" smtClean="0"/>
              <a:t>  Interface facility with the Smart Card Technology.</a:t>
            </a:r>
          </a:p>
          <a:p>
            <a:pPr>
              <a:lnSpc>
                <a:spcPts val="1600"/>
              </a:lnSpc>
              <a:buBlip>
                <a:blip r:embed="rId3"/>
              </a:buBlip>
            </a:pPr>
            <a:r>
              <a:rPr lang="en-US" sz="1100" dirty="0" smtClean="0"/>
              <a:t>  Interface with the Bar Code.</a:t>
            </a:r>
          </a:p>
          <a:p>
            <a:pPr>
              <a:lnSpc>
                <a:spcPts val="1600"/>
              </a:lnSpc>
              <a:buBlip>
                <a:blip r:embed="rId3"/>
              </a:buBlip>
            </a:pPr>
            <a:r>
              <a:rPr lang="en-US" sz="1100" dirty="0" smtClean="0"/>
              <a:t>  Interface with Biometric Devices</a:t>
            </a:r>
            <a:endParaRPr lang="en-US" sz="1100" dirty="0"/>
          </a:p>
        </p:txBody>
      </p:sp>
      <p:pic>
        <p:nvPicPr>
          <p:cNvPr id="6" name="Picture 5" descr="shadow-2.png"/>
          <p:cNvPicPr>
            <a:picLocks noChangeAspect="1"/>
          </p:cNvPicPr>
          <p:nvPr/>
        </p:nvPicPr>
        <p:blipFill>
          <a:blip r:embed="rId4"/>
          <a:stretch>
            <a:fillRect/>
          </a:stretch>
        </p:blipFill>
        <p:spPr>
          <a:xfrm>
            <a:off x="0" y="755633"/>
            <a:ext cx="5905500" cy="469305"/>
          </a:xfrm>
          <a:prstGeom prst="rect">
            <a:avLst/>
          </a:prstGeom>
        </p:spPr>
      </p:pic>
    </p:spTree>
    <p:extLst>
      <p:ext uri="{BB962C8B-B14F-4D97-AF65-F5344CB8AC3E}">
        <p14:creationId xmlns:p14="http://schemas.microsoft.com/office/powerpoint/2010/main" val="3210156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43"/>
          <p:cNvSpPr>
            <a:spLocks noGrp="1"/>
          </p:cNvSpPr>
          <p:nvPr>
            <p:ph type="body" sz="quarter" idx="10"/>
          </p:nvPr>
        </p:nvSpPr>
        <p:spPr>
          <a:xfrm>
            <a:off x="120896" y="224957"/>
            <a:ext cx="8072606" cy="540838"/>
          </a:xfrm>
        </p:spPr>
        <p:txBody>
          <a:bodyPr/>
          <a:lstStyle/>
          <a:p>
            <a:r>
              <a:rPr lang="en-US" sz="5400" b="1" dirty="0" smtClean="0">
                <a:solidFill>
                  <a:schemeClr val="accent4">
                    <a:lumMod val="75000"/>
                  </a:schemeClr>
                </a:solidFill>
              </a:rPr>
              <a:t>M</a:t>
            </a:r>
            <a:r>
              <a:rPr lang="en-US" sz="5400" b="1" dirty="0" smtClean="0">
                <a:solidFill>
                  <a:schemeClr val="accent1">
                    <a:lumMod val="75000"/>
                  </a:schemeClr>
                </a:solidFill>
              </a:rPr>
              <a:t>ODULES</a:t>
            </a:r>
            <a:endParaRPr lang="en-US" sz="5400" b="1" dirty="0">
              <a:solidFill>
                <a:schemeClr val="accent1">
                  <a:lumMod val="75000"/>
                </a:schemeClr>
              </a:solidFill>
            </a:endParaRPr>
          </a:p>
        </p:txBody>
      </p:sp>
      <p:pic>
        <p:nvPicPr>
          <p:cNvPr id="4" name="Picture 3" descr="shadow-2.png"/>
          <p:cNvPicPr>
            <a:picLocks noChangeAspect="1"/>
          </p:cNvPicPr>
          <p:nvPr/>
        </p:nvPicPr>
        <p:blipFill>
          <a:blip r:embed="rId2"/>
          <a:srcRect b="73834"/>
          <a:stretch>
            <a:fillRect/>
          </a:stretch>
        </p:blipFill>
        <p:spPr>
          <a:xfrm>
            <a:off x="38100" y="4591092"/>
            <a:ext cx="8305800" cy="361908"/>
          </a:xfrm>
          <a:prstGeom prst="rect">
            <a:avLst/>
          </a:prstGeom>
        </p:spPr>
      </p:pic>
      <p:sp>
        <p:nvSpPr>
          <p:cNvPr id="2" name="TextBox 1"/>
          <p:cNvSpPr txBox="1"/>
          <p:nvPr/>
        </p:nvSpPr>
        <p:spPr>
          <a:xfrm>
            <a:off x="174171" y="809897"/>
            <a:ext cx="7149738" cy="3754874"/>
          </a:xfrm>
          <a:prstGeom prst="rect">
            <a:avLst/>
          </a:prstGeom>
          <a:noFill/>
        </p:spPr>
        <p:txBody>
          <a:bodyPr wrap="square" rtlCol="0">
            <a:spAutoFit/>
          </a:bodyPr>
          <a:lstStyle/>
          <a:p>
            <a:r>
              <a:rPr lang="en-US" dirty="0" smtClean="0"/>
              <a:t>Admin:</a:t>
            </a:r>
          </a:p>
          <a:p>
            <a:pPr marL="285750" indent="-285750">
              <a:buFont typeface="Wingdings" pitchFamily="2" charset="2"/>
              <a:buChar char="Ø"/>
            </a:pPr>
            <a:r>
              <a:rPr lang="en-US" dirty="0" smtClean="0"/>
              <a:t>Admin can add doctors, edit doctors, delete doctors</a:t>
            </a:r>
          </a:p>
          <a:p>
            <a:pPr marL="285750" indent="-285750">
              <a:buFont typeface="Wingdings" pitchFamily="2" charset="2"/>
              <a:buChar char="Ø"/>
            </a:pPr>
            <a:r>
              <a:rPr lang="en-US" dirty="0" smtClean="0"/>
              <a:t>Schedule new doctor sessions, remove sessions</a:t>
            </a:r>
          </a:p>
          <a:p>
            <a:pPr marL="285750" indent="-285750">
              <a:buFont typeface="Wingdings" pitchFamily="2" charset="2"/>
              <a:buChar char="Ø"/>
            </a:pPr>
            <a:r>
              <a:rPr lang="en-US" dirty="0" smtClean="0"/>
              <a:t>View patients details</a:t>
            </a:r>
          </a:p>
          <a:p>
            <a:pPr marL="285750" indent="-285750">
              <a:buFont typeface="Wingdings" pitchFamily="2" charset="2"/>
              <a:buChar char="Ø"/>
            </a:pPr>
            <a:r>
              <a:rPr lang="en-US" dirty="0" smtClean="0"/>
              <a:t>View booking of patients</a:t>
            </a:r>
          </a:p>
          <a:p>
            <a:r>
              <a:rPr lang="en-US" dirty="0" smtClean="0"/>
              <a:t>Doctors:</a:t>
            </a:r>
          </a:p>
          <a:p>
            <a:pPr marL="285750" indent="-285750">
              <a:buFont typeface="Wingdings" pitchFamily="2" charset="2"/>
              <a:buChar char="Ø"/>
            </a:pPr>
            <a:r>
              <a:rPr lang="en-US" dirty="0" smtClean="0"/>
              <a:t>View their appointments.</a:t>
            </a:r>
          </a:p>
          <a:p>
            <a:pPr marL="285750" indent="-285750">
              <a:buFont typeface="Wingdings" pitchFamily="2" charset="2"/>
              <a:buChar char="Ø"/>
            </a:pPr>
            <a:r>
              <a:rPr lang="en-US" dirty="0" smtClean="0"/>
              <a:t>View their scheduled sessions</a:t>
            </a:r>
          </a:p>
          <a:p>
            <a:pPr marL="285750" indent="-285750">
              <a:buFont typeface="Wingdings" pitchFamily="2" charset="2"/>
              <a:buChar char="Ø"/>
            </a:pPr>
            <a:r>
              <a:rPr lang="en-US" dirty="0" smtClean="0"/>
              <a:t>View details of patients</a:t>
            </a:r>
          </a:p>
          <a:p>
            <a:pPr marL="285750" indent="-285750">
              <a:buFont typeface="Wingdings" pitchFamily="2" charset="2"/>
              <a:buChar char="Ø"/>
            </a:pPr>
            <a:r>
              <a:rPr lang="en-US" dirty="0" smtClean="0"/>
              <a:t>Delete account</a:t>
            </a:r>
          </a:p>
          <a:p>
            <a:pPr marL="285750" indent="-285750">
              <a:buFont typeface="Wingdings" pitchFamily="2" charset="2"/>
              <a:buChar char="Ø"/>
            </a:pPr>
            <a:r>
              <a:rPr lang="en-US" dirty="0" smtClean="0"/>
              <a:t>Edit account settings</a:t>
            </a:r>
          </a:p>
          <a:p>
            <a:r>
              <a:rPr lang="en-US" dirty="0" smtClean="0"/>
              <a:t>Patients:</a:t>
            </a:r>
          </a:p>
          <a:p>
            <a:pPr marL="285750" indent="-285750">
              <a:buFont typeface="Wingdings" pitchFamily="2" charset="2"/>
              <a:buChar char="Ø"/>
            </a:pPr>
            <a:r>
              <a:rPr lang="en-US" dirty="0" smtClean="0"/>
              <a:t>Make appointment online</a:t>
            </a:r>
          </a:p>
          <a:p>
            <a:pPr marL="285750" indent="-285750">
              <a:buFont typeface="Wingdings" pitchFamily="2" charset="2"/>
              <a:buChar char="Ø"/>
            </a:pPr>
            <a:r>
              <a:rPr lang="en-US" dirty="0" smtClean="0"/>
              <a:t>Create account themselves</a:t>
            </a:r>
          </a:p>
          <a:p>
            <a:pPr marL="285750" indent="-285750">
              <a:buFont typeface="Wingdings" pitchFamily="2" charset="2"/>
              <a:buChar char="Ø"/>
            </a:pPr>
            <a:r>
              <a:rPr lang="en-US" dirty="0" smtClean="0"/>
              <a:t>View their old booking</a:t>
            </a:r>
          </a:p>
          <a:p>
            <a:pPr marL="285750" indent="-285750">
              <a:buFont typeface="Wingdings" pitchFamily="2" charset="2"/>
              <a:buChar char="Ø"/>
            </a:pPr>
            <a:r>
              <a:rPr lang="en-US" dirty="0" smtClean="0"/>
              <a:t>Delete account</a:t>
            </a:r>
          </a:p>
          <a:p>
            <a:pPr marL="285750" indent="-285750">
              <a:buFont typeface="Wingdings" pitchFamily="2" charset="2"/>
              <a:buChar char="Ø"/>
            </a:pPr>
            <a:r>
              <a:rPr lang="en-US" dirty="0" smtClean="0"/>
              <a:t>Edit account settings</a:t>
            </a:r>
            <a:endParaRPr lang="en-US" dirty="0"/>
          </a:p>
        </p:txBody>
      </p:sp>
    </p:spTree>
    <p:extLst>
      <p:ext uri="{BB962C8B-B14F-4D97-AF65-F5344CB8AC3E}">
        <p14:creationId xmlns:p14="http://schemas.microsoft.com/office/powerpoint/2010/main" val="3256836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82833" y="253532"/>
            <a:ext cx="1611087" cy="540838"/>
          </a:xfrm>
        </p:spPr>
        <p:txBody>
          <a:bodyPr>
            <a:noAutofit/>
          </a:bodyPr>
          <a:lstStyle/>
          <a:p>
            <a:pPr algn="l"/>
            <a:r>
              <a:rPr lang="en-US" sz="3600" dirty="0" smtClean="0">
                <a:latin typeface="+mn-lt"/>
              </a:rPr>
              <a:t>LOGIN</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004317" y="704851"/>
            <a:ext cx="54999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028699"/>
            <a:ext cx="3257005" cy="356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663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82833" y="253532"/>
            <a:ext cx="3300550" cy="540838"/>
          </a:xfrm>
        </p:spPr>
        <p:txBody>
          <a:bodyPr>
            <a:noAutofit/>
          </a:bodyPr>
          <a:lstStyle/>
          <a:p>
            <a:pPr algn="l"/>
            <a:r>
              <a:rPr lang="en-US" sz="3600" dirty="0" smtClean="0">
                <a:latin typeface="+mn-lt"/>
              </a:rPr>
              <a:t>REGISTRATION</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1028700"/>
            <a:ext cx="4252121" cy="356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95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058513" cy="540838"/>
          </a:xfrm>
        </p:spPr>
        <p:txBody>
          <a:bodyPr>
            <a:noAutofit/>
          </a:bodyPr>
          <a:lstStyle/>
          <a:p>
            <a:pPr algn="l"/>
            <a:r>
              <a:rPr lang="en-US" sz="3600" dirty="0" smtClean="0">
                <a:latin typeface="+mn-lt"/>
              </a:rPr>
              <a:t>ADMIN </a:t>
            </a:r>
            <a:r>
              <a:rPr lang="en-US" sz="3600" dirty="0">
                <a:latin typeface="+mn-lt"/>
              </a:rPr>
              <a:t>D</a:t>
            </a:r>
            <a:r>
              <a:rPr lang="en-US" sz="3600" dirty="0" smtClean="0">
                <a:latin typeface="+mn-lt"/>
              </a:rPr>
              <a:t>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000533"/>
            <a:ext cx="4319587" cy="36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258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6058" y="253532"/>
            <a:ext cx="5058513" cy="540838"/>
          </a:xfrm>
        </p:spPr>
        <p:txBody>
          <a:bodyPr>
            <a:noAutofit/>
          </a:bodyPr>
          <a:lstStyle/>
          <a:p>
            <a:pPr algn="l"/>
            <a:r>
              <a:rPr lang="en-US" sz="3600" dirty="0" smtClean="0">
                <a:latin typeface="+mn-lt"/>
              </a:rPr>
              <a:t>ADMIN </a:t>
            </a:r>
            <a:r>
              <a:rPr lang="en-US" sz="3600" dirty="0">
                <a:latin typeface="+mn-lt"/>
              </a:rPr>
              <a:t>D</a:t>
            </a:r>
            <a:r>
              <a:rPr lang="en-US" sz="3600" dirty="0" smtClean="0">
                <a:latin typeface="+mn-lt"/>
              </a:rPr>
              <a:t>ASHBOARD</a:t>
            </a:r>
            <a:endParaRPr lang="en-US" sz="3600" dirty="0">
              <a:latin typeface="+mn-lt"/>
            </a:endParaRPr>
          </a:p>
        </p:txBody>
      </p:sp>
      <p:sp>
        <p:nvSpPr>
          <p:cNvPr id="3" name="직사각형 17">
            <a:extLst>
              <a:ext uri="{FF2B5EF4-FFF2-40B4-BE49-F238E27FC236}">
                <a16:creationId xmlns="" xmlns:a16="http://schemas.microsoft.com/office/drawing/2014/main" id="{455953D9-05F8-4B72-9064-97FBD3A23E02}"/>
              </a:ext>
            </a:extLst>
          </p:cNvPr>
          <p:cNvSpPr/>
          <p:nvPr/>
        </p:nvSpPr>
        <p:spPr>
          <a:xfrm>
            <a:off x="0" y="1028700"/>
            <a:ext cx="8504238" cy="3571875"/>
          </a:xfrm>
          <a:prstGeom prst="rect">
            <a:avLst/>
          </a:prstGeom>
          <a:gradFill>
            <a:gsLst>
              <a:gs pos="66000">
                <a:schemeClr val="accent3"/>
              </a:gs>
              <a:gs pos="33000">
                <a:schemeClr val="accent2"/>
              </a:gs>
              <a:gs pos="0">
                <a:schemeClr val="accent1"/>
              </a:gs>
              <a:gs pos="96000">
                <a:schemeClr val="accent4"/>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909" tIns="34455" rIns="68909" bIns="34455" numCol="1" spcCol="0" rtlCol="0" fromWordArt="0" anchor="ctr" anchorCtr="0" forceAA="0" compatLnSpc="1">
            <a:prstTxWarp prst="textNoShape">
              <a:avLst/>
            </a:prstTxWarp>
            <a:noAutofit/>
          </a:bodyPr>
          <a:lstStyle/>
          <a:p>
            <a:pPr algn="ctr"/>
            <a:endParaRPr lang="ko-KR" altLang="en-US" sz="2000" dirty="0"/>
          </a:p>
        </p:txBody>
      </p:sp>
      <p:pic>
        <p:nvPicPr>
          <p:cNvPr id="29" name="Picture 28" descr="doctor3.png"/>
          <p:cNvPicPr>
            <a:picLocks noChangeAspect="1"/>
          </p:cNvPicPr>
          <p:nvPr/>
        </p:nvPicPr>
        <p:blipFill>
          <a:blip r:embed="rId2"/>
          <a:stretch>
            <a:fillRect/>
          </a:stretch>
        </p:blipFill>
        <p:spPr>
          <a:xfrm>
            <a:off x="3979817" y="704851"/>
            <a:ext cx="4524421" cy="3892550"/>
          </a:xfrm>
          <a:prstGeom prst="rect">
            <a:avLst/>
          </a:prstGeom>
        </p:spPr>
      </p:pic>
      <p:pic>
        <p:nvPicPr>
          <p:cNvPr id="6" name="Picture 5" descr="shadow-2.png"/>
          <p:cNvPicPr>
            <a:picLocks noChangeAspect="1"/>
          </p:cNvPicPr>
          <p:nvPr/>
        </p:nvPicPr>
        <p:blipFill>
          <a:blip r:embed="rId3"/>
          <a:srcRect b="73834"/>
          <a:stretch>
            <a:fillRect/>
          </a:stretch>
        </p:blipFill>
        <p:spPr>
          <a:xfrm>
            <a:off x="476250" y="4911767"/>
            <a:ext cx="7686675" cy="209508"/>
          </a:xfrm>
          <a:prstGeom prst="rect">
            <a:avLst/>
          </a:prstGeom>
        </p:spPr>
      </p:pic>
      <p:pic>
        <p:nvPicPr>
          <p:cNvPr id="7" name="Picture 6" descr="shadow-2.png"/>
          <p:cNvPicPr>
            <a:picLocks noChangeAspect="1"/>
          </p:cNvPicPr>
          <p:nvPr/>
        </p:nvPicPr>
        <p:blipFill>
          <a:blip r:embed="rId3"/>
          <a:srcRect b="73834"/>
          <a:stretch>
            <a:fillRect/>
          </a:stretch>
        </p:blipFill>
        <p:spPr>
          <a:xfrm>
            <a:off x="38100" y="4600617"/>
            <a:ext cx="8305800" cy="361908"/>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1028700"/>
            <a:ext cx="4171950" cy="356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999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Leader for Success">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Leader for Success">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ection Break Slide Master">
  <a:themeElements>
    <a:clrScheme name="Leader for Success">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6291</TotalTime>
  <Words>210</Words>
  <Application>Microsoft Office PowerPoint</Application>
  <PresentationFormat>Custom</PresentationFormat>
  <Paragraphs>68</Paragraphs>
  <Slides>23</Slides>
  <Notes>1</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Cover and End Slide Master</vt:lpstr>
      <vt:lpstr>Contents Slide Master</vt:lpstr>
      <vt:lpstr>Custom Design</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Dell</cp:lastModifiedBy>
  <cp:revision>243</cp:revision>
  <dcterms:created xsi:type="dcterms:W3CDTF">2018-04-24T17:14:44Z</dcterms:created>
  <dcterms:modified xsi:type="dcterms:W3CDTF">2024-05-07T06:53:55Z</dcterms:modified>
</cp:coreProperties>
</file>