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1"/>
  </p:sldMasterIdLst>
  <p:sldIdLst>
    <p:sldId id="256" r:id="rId2"/>
    <p:sldId id="260" r:id="rId3"/>
    <p:sldId id="257" r:id="rId4"/>
    <p:sldId id="261" r:id="rId5"/>
    <p:sldId id="269" r:id="rId6"/>
    <p:sldId id="270" r:id="rId7"/>
    <p:sldId id="272" r:id="rId8"/>
    <p:sldId id="273" r:id="rId9"/>
    <p:sldId id="271" r:id="rId10"/>
    <p:sldId id="265"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94660"/>
  </p:normalViewPr>
  <p:slideViewPr>
    <p:cSldViewPr snapToGrid="0">
      <p:cViewPr varScale="1">
        <p:scale>
          <a:sx n="81" d="100"/>
          <a:sy n="81" d="100"/>
        </p:scale>
        <p:origin x="70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6893E0-CAC9-48D2-9A08-E4BFE0222EC6}"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FA609C-386C-48CA-852F-6F9FC329A0DF}" type="slidenum">
              <a:rPr lang="en-IN" smtClean="0"/>
              <a:t>‹#›</a:t>
            </a:fld>
            <a:endParaRPr lang="en-IN"/>
          </a:p>
        </p:txBody>
      </p:sp>
    </p:spTree>
    <p:extLst>
      <p:ext uri="{BB962C8B-B14F-4D97-AF65-F5344CB8AC3E}">
        <p14:creationId xmlns:p14="http://schemas.microsoft.com/office/powerpoint/2010/main" val="2159162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6893E0-CAC9-48D2-9A08-E4BFE0222EC6}"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FA609C-386C-48CA-852F-6F9FC329A0DF}" type="slidenum">
              <a:rPr lang="en-IN" smtClean="0"/>
              <a:t>‹#›</a:t>
            </a:fld>
            <a:endParaRPr lang="en-IN"/>
          </a:p>
        </p:txBody>
      </p:sp>
    </p:spTree>
    <p:extLst>
      <p:ext uri="{BB962C8B-B14F-4D97-AF65-F5344CB8AC3E}">
        <p14:creationId xmlns:p14="http://schemas.microsoft.com/office/powerpoint/2010/main" val="1399639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6893E0-CAC9-48D2-9A08-E4BFE0222EC6}"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FA609C-386C-48CA-852F-6F9FC329A0D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55898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6893E0-CAC9-48D2-9A08-E4BFE0222EC6}"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FA609C-386C-48CA-852F-6F9FC329A0DF}" type="slidenum">
              <a:rPr lang="en-IN" smtClean="0"/>
              <a:t>‹#›</a:t>
            </a:fld>
            <a:endParaRPr lang="en-IN"/>
          </a:p>
        </p:txBody>
      </p:sp>
    </p:spTree>
    <p:extLst>
      <p:ext uri="{BB962C8B-B14F-4D97-AF65-F5344CB8AC3E}">
        <p14:creationId xmlns:p14="http://schemas.microsoft.com/office/powerpoint/2010/main" val="1767351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6893E0-CAC9-48D2-9A08-E4BFE0222EC6}"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FA609C-386C-48CA-852F-6F9FC329A0D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98527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6893E0-CAC9-48D2-9A08-E4BFE0222EC6}"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FA609C-386C-48CA-852F-6F9FC329A0DF}" type="slidenum">
              <a:rPr lang="en-IN" smtClean="0"/>
              <a:t>‹#›</a:t>
            </a:fld>
            <a:endParaRPr lang="en-IN"/>
          </a:p>
        </p:txBody>
      </p:sp>
    </p:spTree>
    <p:extLst>
      <p:ext uri="{BB962C8B-B14F-4D97-AF65-F5344CB8AC3E}">
        <p14:creationId xmlns:p14="http://schemas.microsoft.com/office/powerpoint/2010/main" val="29528154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6893E0-CAC9-48D2-9A08-E4BFE0222EC6}"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FA609C-386C-48CA-852F-6F9FC329A0DF}" type="slidenum">
              <a:rPr lang="en-IN" smtClean="0"/>
              <a:t>‹#›</a:t>
            </a:fld>
            <a:endParaRPr lang="en-IN"/>
          </a:p>
        </p:txBody>
      </p:sp>
    </p:spTree>
    <p:extLst>
      <p:ext uri="{BB962C8B-B14F-4D97-AF65-F5344CB8AC3E}">
        <p14:creationId xmlns:p14="http://schemas.microsoft.com/office/powerpoint/2010/main" val="2101986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6893E0-CAC9-48D2-9A08-E4BFE0222EC6}"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FA609C-386C-48CA-852F-6F9FC329A0DF}" type="slidenum">
              <a:rPr lang="en-IN" smtClean="0"/>
              <a:t>‹#›</a:t>
            </a:fld>
            <a:endParaRPr lang="en-IN"/>
          </a:p>
        </p:txBody>
      </p:sp>
    </p:spTree>
    <p:extLst>
      <p:ext uri="{BB962C8B-B14F-4D97-AF65-F5344CB8AC3E}">
        <p14:creationId xmlns:p14="http://schemas.microsoft.com/office/powerpoint/2010/main" val="4205046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6893E0-CAC9-48D2-9A08-E4BFE0222EC6}"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FA609C-386C-48CA-852F-6F9FC329A0DF}" type="slidenum">
              <a:rPr lang="en-IN" smtClean="0"/>
              <a:t>‹#›</a:t>
            </a:fld>
            <a:endParaRPr lang="en-IN"/>
          </a:p>
        </p:txBody>
      </p:sp>
    </p:spTree>
    <p:extLst>
      <p:ext uri="{BB962C8B-B14F-4D97-AF65-F5344CB8AC3E}">
        <p14:creationId xmlns:p14="http://schemas.microsoft.com/office/powerpoint/2010/main" val="4129493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6893E0-CAC9-48D2-9A08-E4BFE0222EC6}"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FA609C-386C-48CA-852F-6F9FC329A0DF}" type="slidenum">
              <a:rPr lang="en-IN" smtClean="0"/>
              <a:t>‹#›</a:t>
            </a:fld>
            <a:endParaRPr lang="en-IN"/>
          </a:p>
        </p:txBody>
      </p:sp>
    </p:spTree>
    <p:extLst>
      <p:ext uri="{BB962C8B-B14F-4D97-AF65-F5344CB8AC3E}">
        <p14:creationId xmlns:p14="http://schemas.microsoft.com/office/powerpoint/2010/main" val="2995267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6893E0-CAC9-48D2-9A08-E4BFE0222EC6}" type="datetimeFigureOut">
              <a:rPr lang="en-IN" smtClean="0"/>
              <a:t>11-05-2024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FA609C-386C-48CA-852F-6F9FC329A0DF}" type="slidenum">
              <a:rPr lang="en-IN" smtClean="0"/>
              <a:t>‹#›</a:t>
            </a:fld>
            <a:endParaRPr lang="en-IN"/>
          </a:p>
        </p:txBody>
      </p:sp>
    </p:spTree>
    <p:extLst>
      <p:ext uri="{BB962C8B-B14F-4D97-AF65-F5344CB8AC3E}">
        <p14:creationId xmlns:p14="http://schemas.microsoft.com/office/powerpoint/2010/main" val="1503461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6893E0-CAC9-48D2-9A08-E4BFE0222EC6}" type="datetimeFigureOut">
              <a:rPr lang="en-IN" smtClean="0"/>
              <a:t>11-05-2024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FA609C-386C-48CA-852F-6F9FC329A0DF}" type="slidenum">
              <a:rPr lang="en-IN" smtClean="0"/>
              <a:t>‹#›</a:t>
            </a:fld>
            <a:endParaRPr lang="en-IN"/>
          </a:p>
        </p:txBody>
      </p:sp>
    </p:spTree>
    <p:extLst>
      <p:ext uri="{BB962C8B-B14F-4D97-AF65-F5344CB8AC3E}">
        <p14:creationId xmlns:p14="http://schemas.microsoft.com/office/powerpoint/2010/main" val="133366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6893E0-CAC9-48D2-9A08-E4BFE0222EC6}" type="datetimeFigureOut">
              <a:rPr lang="en-IN" smtClean="0"/>
              <a:t>11-05-2024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FA609C-386C-48CA-852F-6F9FC329A0DF}" type="slidenum">
              <a:rPr lang="en-IN" smtClean="0"/>
              <a:t>‹#›</a:t>
            </a:fld>
            <a:endParaRPr lang="en-IN"/>
          </a:p>
        </p:txBody>
      </p:sp>
    </p:spTree>
    <p:extLst>
      <p:ext uri="{BB962C8B-B14F-4D97-AF65-F5344CB8AC3E}">
        <p14:creationId xmlns:p14="http://schemas.microsoft.com/office/powerpoint/2010/main" val="1105135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6893E0-CAC9-48D2-9A08-E4BFE0222EC6}" type="datetimeFigureOut">
              <a:rPr lang="en-IN" smtClean="0"/>
              <a:t>11-05-2024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FA609C-386C-48CA-852F-6F9FC329A0DF}" type="slidenum">
              <a:rPr lang="en-IN" smtClean="0"/>
              <a:t>‹#›</a:t>
            </a:fld>
            <a:endParaRPr lang="en-IN"/>
          </a:p>
        </p:txBody>
      </p:sp>
    </p:spTree>
    <p:extLst>
      <p:ext uri="{BB962C8B-B14F-4D97-AF65-F5344CB8AC3E}">
        <p14:creationId xmlns:p14="http://schemas.microsoft.com/office/powerpoint/2010/main" val="3000131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6893E0-CAC9-48D2-9A08-E4BFE0222EC6}" type="datetimeFigureOut">
              <a:rPr lang="en-IN" smtClean="0"/>
              <a:t>11-05-2024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FA609C-386C-48CA-852F-6F9FC329A0DF}" type="slidenum">
              <a:rPr lang="en-IN" smtClean="0"/>
              <a:t>‹#›</a:t>
            </a:fld>
            <a:endParaRPr lang="en-IN"/>
          </a:p>
        </p:txBody>
      </p:sp>
    </p:spTree>
    <p:extLst>
      <p:ext uri="{BB962C8B-B14F-4D97-AF65-F5344CB8AC3E}">
        <p14:creationId xmlns:p14="http://schemas.microsoft.com/office/powerpoint/2010/main" val="243157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FA609C-386C-48CA-852F-6F9FC329A0DF}" type="slidenum">
              <a:rPr lang="en-IN" smtClean="0"/>
              <a:t>‹#›</a:t>
            </a:fld>
            <a:endParaRPr lang="en-IN"/>
          </a:p>
        </p:txBody>
      </p:sp>
      <p:sp>
        <p:nvSpPr>
          <p:cNvPr id="5" name="Date Placeholder 4"/>
          <p:cNvSpPr>
            <a:spLocks noGrp="1"/>
          </p:cNvSpPr>
          <p:nvPr>
            <p:ph type="dt" sz="half" idx="10"/>
          </p:nvPr>
        </p:nvSpPr>
        <p:spPr/>
        <p:txBody>
          <a:bodyPr/>
          <a:lstStyle/>
          <a:p>
            <a:fld id="{E96893E0-CAC9-48D2-9A08-E4BFE0222EC6}" type="datetimeFigureOut">
              <a:rPr lang="en-IN" smtClean="0"/>
              <a:t>11-05-2024</a:t>
            </a:fld>
            <a:endParaRPr lang="en-IN"/>
          </a:p>
        </p:txBody>
      </p:sp>
    </p:spTree>
    <p:extLst>
      <p:ext uri="{BB962C8B-B14F-4D97-AF65-F5344CB8AC3E}">
        <p14:creationId xmlns:p14="http://schemas.microsoft.com/office/powerpoint/2010/main" val="2812702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96893E0-CAC9-48D2-9A08-E4BFE0222EC6}" type="datetimeFigureOut">
              <a:rPr lang="en-IN" smtClean="0"/>
              <a:t>11-05-2024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CFA609C-386C-48CA-852F-6F9FC329A0DF}" type="slidenum">
              <a:rPr lang="en-IN" smtClean="0"/>
              <a:t>‹#›</a:t>
            </a:fld>
            <a:endParaRPr lang="en-IN"/>
          </a:p>
        </p:txBody>
      </p:sp>
    </p:spTree>
    <p:extLst>
      <p:ext uri="{BB962C8B-B14F-4D97-AF65-F5344CB8AC3E}">
        <p14:creationId xmlns:p14="http://schemas.microsoft.com/office/powerpoint/2010/main" val="2965718664"/>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0460A-C292-7AD1-FDE3-B61A2BF798C6}"/>
              </a:ext>
            </a:extLst>
          </p:cNvPr>
          <p:cNvSpPr>
            <a:spLocks noGrp="1"/>
          </p:cNvSpPr>
          <p:nvPr>
            <p:ph type="ctrTitle"/>
          </p:nvPr>
        </p:nvSpPr>
        <p:spPr>
          <a:xfrm>
            <a:off x="1507067" y="1819373"/>
            <a:ext cx="6760240" cy="1696825"/>
          </a:xfrm>
        </p:spPr>
        <p:txBody>
          <a:bodyPr>
            <a:normAutofit/>
          </a:bodyPr>
          <a:lstStyle/>
          <a:p>
            <a:r>
              <a:rPr lang="en-IN" sz="8000" dirty="0">
                <a:latin typeface="Bahnschrift Light Condensed" panose="020B0502040204020203" pitchFamily="34" charset="0"/>
              </a:rPr>
              <a:t>Tour And Travel</a:t>
            </a:r>
          </a:p>
        </p:txBody>
      </p:sp>
      <p:sp>
        <p:nvSpPr>
          <p:cNvPr id="3" name="Subtitle 2">
            <a:extLst>
              <a:ext uri="{FF2B5EF4-FFF2-40B4-BE49-F238E27FC236}">
                <a16:creationId xmlns:a16="http://schemas.microsoft.com/office/drawing/2014/main" id="{3F8DBCEC-A18B-D5C9-6A06-8D696B57A9C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66766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55CBD-11E2-9155-5201-C445BC6C3558}"/>
              </a:ext>
            </a:extLst>
          </p:cNvPr>
          <p:cNvSpPr>
            <a:spLocks noGrp="1"/>
          </p:cNvSpPr>
          <p:nvPr>
            <p:ph type="title"/>
          </p:nvPr>
        </p:nvSpPr>
        <p:spPr>
          <a:xfrm>
            <a:off x="677334" y="609600"/>
            <a:ext cx="1943318" cy="634738"/>
          </a:xfrm>
        </p:spPr>
        <p:txBody>
          <a:bodyPr>
            <a:normAutofit/>
          </a:bodyPr>
          <a:lstStyle/>
          <a:p>
            <a:r>
              <a:rPr lang="en-US" sz="2800" dirty="0">
                <a:latin typeface="Bahnschrift Light Condensed" panose="020B0502040204020203" pitchFamily="34" charset="0"/>
              </a:rPr>
              <a:t>Technologies</a:t>
            </a:r>
            <a:endParaRPr lang="en-IN" sz="2800" dirty="0">
              <a:latin typeface="Bahnschrift Light Condensed" panose="020B0502040204020203" pitchFamily="34" charset="0"/>
            </a:endParaRPr>
          </a:p>
        </p:txBody>
      </p:sp>
      <p:sp>
        <p:nvSpPr>
          <p:cNvPr id="3" name="Content Placeholder 2">
            <a:extLst>
              <a:ext uri="{FF2B5EF4-FFF2-40B4-BE49-F238E27FC236}">
                <a16:creationId xmlns:a16="http://schemas.microsoft.com/office/drawing/2014/main" id="{D1EA4654-EC77-44DE-6A7A-EF2F43004A74}"/>
              </a:ext>
            </a:extLst>
          </p:cNvPr>
          <p:cNvSpPr>
            <a:spLocks noGrp="1"/>
          </p:cNvSpPr>
          <p:nvPr>
            <p:ph idx="1"/>
          </p:nvPr>
        </p:nvSpPr>
        <p:spPr>
          <a:xfrm>
            <a:off x="677334" y="1244339"/>
            <a:ext cx="8596668" cy="4797024"/>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S</a:t>
            </a:r>
            <a:r>
              <a:rPr lang="en-IN" b="1" dirty="0" err="1">
                <a:latin typeface="Times New Roman" panose="02020603050405020304" pitchFamily="18" charset="0"/>
                <a:cs typeface="Times New Roman" panose="02020603050405020304" pitchFamily="18" charset="0"/>
              </a:rPr>
              <a:t>oftware</a:t>
            </a:r>
            <a:r>
              <a:rPr lang="en-IN" b="1" dirty="0">
                <a:latin typeface="Times New Roman" panose="02020603050405020304" pitchFamily="18" charset="0"/>
                <a:cs typeface="Times New Roman" panose="02020603050405020304" pitchFamily="18" charset="0"/>
              </a:rPr>
              <a:t> </a:t>
            </a:r>
            <a:r>
              <a:rPr lang="en-IN" b="1" dirty="0"/>
              <a:t>:</a:t>
            </a:r>
          </a:p>
          <a:p>
            <a:pPr marL="0" indent="0">
              <a:buNone/>
            </a:pPr>
            <a:r>
              <a:rPr lang="en-IN" sz="1400" dirty="0">
                <a:latin typeface="Times New Roman" panose="02020603050405020304" pitchFamily="18" charset="0"/>
                <a:cs typeface="Times New Roman" panose="02020603050405020304" pitchFamily="18" charset="0"/>
              </a:rPr>
              <a:t>Technologies : </a:t>
            </a:r>
            <a:r>
              <a:rPr lang="en-IN" sz="1400" dirty="0" err="1">
                <a:latin typeface="Times New Roman" panose="02020603050405020304" pitchFamily="18" charset="0"/>
                <a:cs typeface="Times New Roman" panose="02020603050405020304" pitchFamily="18" charset="0"/>
              </a:rPr>
              <a:t>Java,Jsp,Servlet</a:t>
            </a:r>
            <a:endParaRPr lang="en-IN" sz="1400" dirty="0">
              <a:latin typeface="Times New Roman" panose="02020603050405020304" pitchFamily="18" charset="0"/>
              <a:cs typeface="Times New Roman" panose="02020603050405020304" pitchFamily="18" charset="0"/>
            </a:endParaRPr>
          </a:p>
          <a:p>
            <a:pPr marL="0" indent="0">
              <a:buNone/>
            </a:pPr>
            <a:r>
              <a:rPr lang="en-IN" sz="1400" dirty="0">
                <a:latin typeface="Times New Roman" panose="02020603050405020304" pitchFamily="18" charset="0"/>
                <a:cs typeface="Times New Roman" panose="02020603050405020304" pitchFamily="18" charset="0"/>
              </a:rPr>
              <a:t>Web Technologies : HTML,CSS,JS</a:t>
            </a:r>
          </a:p>
          <a:p>
            <a:pPr marL="0" indent="0">
              <a:buNone/>
            </a:pPr>
            <a:r>
              <a:rPr lang="en-IN" sz="1400" dirty="0">
                <a:latin typeface="Times New Roman" panose="02020603050405020304" pitchFamily="18" charset="0"/>
                <a:cs typeface="Times New Roman" panose="02020603050405020304" pitchFamily="18" charset="0"/>
              </a:rPr>
              <a:t>Web Server : Tomcat 8.0</a:t>
            </a:r>
          </a:p>
          <a:p>
            <a:pPr marL="0" indent="0">
              <a:buNone/>
            </a:pPr>
            <a:r>
              <a:rPr lang="en-IN" sz="1400" dirty="0">
                <a:latin typeface="Times New Roman" panose="02020603050405020304" pitchFamily="18" charset="0"/>
                <a:cs typeface="Times New Roman" panose="02020603050405020304" pitchFamily="18" charset="0"/>
              </a:rPr>
              <a:t>Database : Oracle</a:t>
            </a:r>
          </a:p>
          <a:p>
            <a:pPr marL="0" indent="0">
              <a:buNone/>
            </a:pPr>
            <a:r>
              <a:rPr lang="en-IN" sz="1400" dirty="0">
                <a:latin typeface="Times New Roman" panose="02020603050405020304" pitchFamily="18" charset="0"/>
                <a:cs typeface="Times New Roman" panose="02020603050405020304" pitchFamily="18" charset="0"/>
              </a:rPr>
              <a:t>JDK Version : JDK 1.5,1.7</a:t>
            </a:r>
          </a:p>
          <a:p>
            <a:pPr marL="0" indent="0">
              <a:buNone/>
            </a:pPr>
            <a:r>
              <a:rPr lang="en-IN" b="1" dirty="0">
                <a:latin typeface="Times New Roman" panose="02020603050405020304" pitchFamily="18" charset="0"/>
                <a:cs typeface="Times New Roman" panose="02020603050405020304" pitchFamily="18" charset="0"/>
              </a:rPr>
              <a:t>Hardware: </a:t>
            </a:r>
          </a:p>
          <a:p>
            <a:pPr marL="0" indent="0">
              <a:buNone/>
            </a:pPr>
            <a:r>
              <a:rPr lang="en-IN" sz="1400" dirty="0">
                <a:latin typeface="Times New Roman" panose="02020603050405020304" pitchFamily="18" charset="0"/>
                <a:cs typeface="Times New Roman" panose="02020603050405020304" pitchFamily="18" charset="0"/>
              </a:rPr>
              <a:t>Ram :  128MB</a:t>
            </a:r>
          </a:p>
          <a:p>
            <a:pPr marL="0" indent="0">
              <a:buNone/>
            </a:pPr>
            <a:r>
              <a:rPr lang="en-IN" sz="1400" dirty="0">
                <a:latin typeface="Times New Roman" panose="02020603050405020304" pitchFamily="18" charset="0"/>
                <a:cs typeface="Times New Roman" panose="02020603050405020304" pitchFamily="18" charset="0"/>
              </a:rPr>
              <a:t>Hard disk : 20GB</a:t>
            </a:r>
          </a:p>
          <a:p>
            <a:pPr marL="0" indent="0">
              <a:buNone/>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4946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97CA3-B0E8-CF6B-C39D-09B6EF4CE984}"/>
              </a:ext>
            </a:extLst>
          </p:cNvPr>
          <p:cNvSpPr>
            <a:spLocks noGrp="1"/>
          </p:cNvSpPr>
          <p:nvPr>
            <p:ph type="title"/>
          </p:nvPr>
        </p:nvSpPr>
        <p:spPr>
          <a:xfrm>
            <a:off x="1102936" y="2658358"/>
            <a:ext cx="8171066" cy="1234911"/>
          </a:xfrm>
        </p:spPr>
        <p:txBody>
          <a:bodyPr>
            <a:normAutofit/>
          </a:bodyPr>
          <a:lstStyle/>
          <a:p>
            <a:r>
              <a:rPr lang="en-US" sz="6000" dirty="0">
                <a:latin typeface="Arial Black" panose="020B0A04020102020204" pitchFamily="34" charset="0"/>
                <a:ea typeface="MS UI Gothic" panose="020B0600070205080204" pitchFamily="34" charset="-128"/>
              </a:rPr>
              <a:t>Thank You</a:t>
            </a:r>
            <a:endParaRPr lang="en-IN" sz="6000" dirty="0">
              <a:latin typeface="Arial Black" panose="020B0A04020102020204" pitchFamily="34" charset="0"/>
              <a:ea typeface="MS UI Gothic" panose="020B0600070205080204" pitchFamily="34" charset="-128"/>
            </a:endParaRPr>
          </a:p>
        </p:txBody>
      </p:sp>
    </p:spTree>
    <p:extLst>
      <p:ext uri="{BB962C8B-B14F-4D97-AF65-F5344CB8AC3E}">
        <p14:creationId xmlns:p14="http://schemas.microsoft.com/office/powerpoint/2010/main" val="1967642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2A319-5544-0643-0A55-FE0F9B725F75}"/>
              </a:ext>
            </a:extLst>
          </p:cNvPr>
          <p:cNvSpPr>
            <a:spLocks noGrp="1"/>
          </p:cNvSpPr>
          <p:nvPr>
            <p:ph type="title"/>
          </p:nvPr>
        </p:nvSpPr>
        <p:spPr>
          <a:xfrm>
            <a:off x="677334" y="609600"/>
            <a:ext cx="4677091" cy="691299"/>
          </a:xfrm>
        </p:spPr>
        <p:txBody>
          <a:bodyPr>
            <a:normAutofit/>
          </a:bodyPr>
          <a:lstStyle/>
          <a:p>
            <a:r>
              <a:rPr lang="en-US" sz="2800" dirty="0">
                <a:latin typeface="Bahnschrift Light Condensed" panose="020B0502040204020203" pitchFamily="34" charset="0"/>
              </a:rPr>
              <a:t>Table Of Content</a:t>
            </a:r>
            <a:endParaRPr lang="en-IN" sz="2800" dirty="0">
              <a:latin typeface="Bahnschrift Light Condensed" panose="020B0502040204020203" pitchFamily="34" charset="0"/>
            </a:endParaRPr>
          </a:p>
        </p:txBody>
      </p:sp>
      <p:sp>
        <p:nvSpPr>
          <p:cNvPr id="3" name="Content Placeholder 2">
            <a:extLst>
              <a:ext uri="{FF2B5EF4-FFF2-40B4-BE49-F238E27FC236}">
                <a16:creationId xmlns:a16="http://schemas.microsoft.com/office/drawing/2014/main" id="{06CF6323-7809-F411-0886-4DF963624F64}"/>
              </a:ext>
            </a:extLst>
          </p:cNvPr>
          <p:cNvSpPr>
            <a:spLocks noGrp="1"/>
          </p:cNvSpPr>
          <p:nvPr>
            <p:ph idx="1"/>
          </p:nvPr>
        </p:nvSpPr>
        <p:spPr>
          <a:xfrm>
            <a:off x="677334" y="1140643"/>
            <a:ext cx="8596668" cy="4900719"/>
          </a:xfrm>
        </p:spPr>
        <p:txBody>
          <a:bodyPr/>
          <a:lstStyle/>
          <a:p>
            <a:pPr>
              <a:buAutoNum type="arabicPeriod"/>
            </a:pPr>
            <a:r>
              <a:rPr lang="en-US" dirty="0">
                <a:latin typeface="Times New Roman" panose="02020603050405020304" pitchFamily="18" charset="0"/>
                <a:cs typeface="Times New Roman" panose="02020603050405020304" pitchFamily="18" charset="0"/>
              </a:rPr>
              <a:t>Introduction</a:t>
            </a:r>
          </a:p>
          <a:p>
            <a:pPr>
              <a:buAutoNum type="arabicPeriod"/>
            </a:pPr>
            <a:r>
              <a:rPr lang="en-US" dirty="0">
                <a:latin typeface="Times New Roman" panose="02020603050405020304" pitchFamily="18" charset="0"/>
                <a:cs typeface="Times New Roman" panose="02020603050405020304" pitchFamily="18" charset="0"/>
              </a:rPr>
              <a:t>Problem statement and solution</a:t>
            </a:r>
          </a:p>
          <a:p>
            <a:pPr>
              <a:buAutoNum type="arabicPeriod"/>
            </a:pPr>
            <a:r>
              <a:rPr lang="en-US" dirty="0">
                <a:latin typeface="Times New Roman" panose="02020603050405020304" pitchFamily="18" charset="0"/>
                <a:cs typeface="Times New Roman" panose="02020603050405020304" pitchFamily="18" charset="0"/>
              </a:rPr>
              <a:t>Modules</a:t>
            </a:r>
          </a:p>
          <a:p>
            <a:pPr>
              <a:buAutoNum type="arabicPeriod"/>
            </a:pPr>
            <a:r>
              <a:rPr lang="en-US" dirty="0">
                <a:latin typeface="Times New Roman" panose="02020603050405020304" pitchFamily="18" charset="0"/>
                <a:cs typeface="Times New Roman" panose="02020603050405020304" pitchFamily="18" charset="0"/>
              </a:rPr>
              <a:t>Technologies.</a:t>
            </a:r>
          </a:p>
          <a:p>
            <a:pPr>
              <a:buAutoNum type="arabicPeriod"/>
            </a:pPr>
            <a:r>
              <a:rPr lang="en-IN" dirty="0">
                <a:latin typeface="Times New Roman" panose="02020603050405020304" pitchFamily="18" charset="0"/>
                <a:cs typeface="Times New Roman" panose="02020603050405020304" pitchFamily="18" charset="0"/>
              </a:rPr>
              <a:t>Input/Output screen designs</a:t>
            </a:r>
          </a:p>
        </p:txBody>
      </p:sp>
    </p:spTree>
    <p:extLst>
      <p:ext uri="{BB962C8B-B14F-4D97-AF65-F5344CB8AC3E}">
        <p14:creationId xmlns:p14="http://schemas.microsoft.com/office/powerpoint/2010/main" val="925071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74106-9507-AD27-9094-86CDAB9CB020}"/>
              </a:ext>
            </a:extLst>
          </p:cNvPr>
          <p:cNvSpPr>
            <a:spLocks noGrp="1"/>
          </p:cNvSpPr>
          <p:nvPr>
            <p:ph type="ctrTitle"/>
          </p:nvPr>
        </p:nvSpPr>
        <p:spPr>
          <a:xfrm>
            <a:off x="1373870" y="282804"/>
            <a:ext cx="2075119" cy="688157"/>
          </a:xfrm>
        </p:spPr>
        <p:txBody>
          <a:bodyPr>
            <a:normAutofit/>
          </a:bodyPr>
          <a:lstStyle/>
          <a:p>
            <a:r>
              <a:rPr lang="en-IN" sz="2800" dirty="0">
                <a:latin typeface="Baskerville Old Face" panose="02020602080505020303" pitchFamily="18" charset="0"/>
              </a:rPr>
              <a:t>Introduction</a:t>
            </a:r>
          </a:p>
        </p:txBody>
      </p:sp>
      <p:sp>
        <p:nvSpPr>
          <p:cNvPr id="3" name="Subtitle 2">
            <a:extLst>
              <a:ext uri="{FF2B5EF4-FFF2-40B4-BE49-F238E27FC236}">
                <a16:creationId xmlns:a16="http://schemas.microsoft.com/office/drawing/2014/main" id="{88EC1924-2A85-1D5F-12C1-7005F014BF6E}"/>
              </a:ext>
            </a:extLst>
          </p:cNvPr>
          <p:cNvSpPr>
            <a:spLocks noGrp="1"/>
          </p:cNvSpPr>
          <p:nvPr>
            <p:ph type="subTitle" idx="1"/>
          </p:nvPr>
        </p:nvSpPr>
        <p:spPr>
          <a:xfrm>
            <a:off x="1507067" y="1093509"/>
            <a:ext cx="7766936" cy="4911365"/>
          </a:xfrm>
        </p:spPr>
        <p:txBody>
          <a:bodyPr/>
          <a:lstStyle/>
          <a:p>
            <a:pPr algn="just"/>
            <a:r>
              <a:rPr lang="en-IN" dirty="0">
                <a:solidFill>
                  <a:schemeClr val="tx1"/>
                </a:solidFill>
                <a:latin typeface="Times New Roman" panose="02020603050405020304" pitchFamily="18" charset="0"/>
                <a:cs typeface="Times New Roman" panose="02020603050405020304" pitchFamily="18" charset="0"/>
              </a:rPr>
              <a:t>We offer tour and travel services including ticket bookings, hotel reservations, rental car services, holiday tour packages, domestic tour packages. We provide the most suitably designed as well as the customized travel packages to the customers. We offer everything related to travelling services under one roof</a:t>
            </a:r>
          </a:p>
          <a:p>
            <a:pPr algn="just"/>
            <a:endParaRPr lang="en-IN" dirty="0">
              <a:solidFill>
                <a:schemeClr val="bg2">
                  <a:lumMod val="25000"/>
                </a:schemeClr>
              </a:solidFill>
            </a:endParaRPr>
          </a:p>
        </p:txBody>
      </p:sp>
      <p:pic>
        <p:nvPicPr>
          <p:cNvPr id="1026" name="Picture 2" descr="Train travel Royalty Free Vector Image - VectorStock">
            <a:extLst>
              <a:ext uri="{FF2B5EF4-FFF2-40B4-BE49-F238E27FC236}">
                <a16:creationId xmlns:a16="http://schemas.microsoft.com/office/drawing/2014/main" id="{D88D9E73-8445-B773-865B-EE6E3635F7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3386" y="2592372"/>
            <a:ext cx="7211506" cy="3761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603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EBE93-B2D0-88BA-699B-763D06B911E2}"/>
              </a:ext>
            </a:extLst>
          </p:cNvPr>
          <p:cNvSpPr>
            <a:spLocks noGrp="1"/>
          </p:cNvSpPr>
          <p:nvPr>
            <p:ph type="title"/>
          </p:nvPr>
        </p:nvSpPr>
        <p:spPr>
          <a:xfrm>
            <a:off x="677334" y="609600"/>
            <a:ext cx="8596668" cy="757287"/>
          </a:xfrm>
        </p:spPr>
        <p:txBody>
          <a:bodyPr>
            <a:normAutofit/>
          </a:bodyPr>
          <a:lstStyle/>
          <a:p>
            <a:r>
              <a:rPr lang="en-US" sz="2800" dirty="0">
                <a:latin typeface="Bahnschrift Light Condensed" panose="020B0502040204020203" pitchFamily="34" charset="0"/>
              </a:rPr>
              <a:t>Problem statement and solution</a:t>
            </a:r>
            <a:endParaRPr lang="en-IN" sz="2800" dirty="0">
              <a:latin typeface="Bahnschrift Light Condensed" panose="020B0502040204020203" pitchFamily="34" charset="0"/>
            </a:endParaRPr>
          </a:p>
        </p:txBody>
      </p:sp>
      <p:sp>
        <p:nvSpPr>
          <p:cNvPr id="3" name="Content Placeholder 2">
            <a:extLst>
              <a:ext uri="{FF2B5EF4-FFF2-40B4-BE49-F238E27FC236}">
                <a16:creationId xmlns:a16="http://schemas.microsoft.com/office/drawing/2014/main" id="{985787C9-74A3-6E89-05EE-3FC49963B06D}"/>
              </a:ext>
            </a:extLst>
          </p:cNvPr>
          <p:cNvSpPr>
            <a:spLocks noGrp="1"/>
          </p:cNvSpPr>
          <p:nvPr>
            <p:ph idx="1"/>
          </p:nvPr>
        </p:nvSpPr>
        <p:spPr>
          <a:xfrm>
            <a:off x="677334" y="1366887"/>
            <a:ext cx="8596668" cy="4674475"/>
          </a:xfrm>
        </p:spPr>
        <p:txBody>
          <a:bodyPr/>
          <a:lstStyle/>
          <a:p>
            <a:pPr marL="0" indent="0" algn="just">
              <a:buNone/>
              <a:tabLst>
                <a:tab pos="2209800" algn="l"/>
              </a:tabLst>
            </a:pPr>
            <a:r>
              <a:rPr lang="en-US" sz="1800" b="1" dirty="0">
                <a:effectLst/>
                <a:latin typeface="Times New Roman" panose="02020603050405020304" pitchFamily="18" charset="0"/>
                <a:ea typeface="Times New Roman" panose="02020603050405020304" pitchFamily="18" charset="0"/>
              </a:rPr>
              <a:t>PROBLEM STATEMENT:</a:t>
            </a:r>
            <a:endParaRPr lang="en-IN" sz="1800" dirty="0">
              <a:effectLst/>
              <a:latin typeface="Times New Roman" panose="02020603050405020304" pitchFamily="18" charset="0"/>
              <a:ea typeface="Times New Roman" panose="02020603050405020304" pitchFamily="18" charset="0"/>
            </a:endParaRPr>
          </a:p>
          <a:p>
            <a:pPr marL="0" indent="0" algn="just">
              <a:buNone/>
              <a:tabLst>
                <a:tab pos="2209800" algn="l"/>
              </a:tabLst>
            </a:pPr>
            <a:r>
              <a:rPr lang="en-US" sz="1800" dirty="0">
                <a:effectLst/>
                <a:latin typeface="Times New Roman" panose="02020603050405020304" pitchFamily="18" charset="0"/>
                <a:ea typeface="Times New Roman" panose="02020603050405020304" pitchFamily="18" charset="0"/>
              </a:rPr>
              <a:t>The tour and travel industry faces several challenges, including logistical complexities,    customer dissatisfaction, and environmental impact. One of the primary issues is the lack of a seamless and personalized booking experience for travelers, leading to inefficiencies, frustration, and missed opportunities for tour operators.</a:t>
            </a:r>
            <a:endParaRPr lang="en-IN" sz="1800" dirty="0">
              <a:effectLst/>
              <a:latin typeface="Times New Roman" panose="02020603050405020304" pitchFamily="18" charset="0"/>
              <a:ea typeface="Times New Roman" panose="02020603050405020304" pitchFamily="18" charset="0"/>
            </a:endParaRPr>
          </a:p>
          <a:p>
            <a:pPr marL="0" indent="0" algn="just">
              <a:buNone/>
              <a:tabLst>
                <a:tab pos="2209800" algn="l"/>
              </a:tabLst>
            </a:pPr>
            <a:endParaRPr lang="en-IN" sz="1800" dirty="0">
              <a:effectLst/>
              <a:latin typeface="Times New Roman" panose="02020603050405020304" pitchFamily="18" charset="0"/>
              <a:ea typeface="Times New Roman" panose="02020603050405020304" pitchFamily="18" charset="0"/>
            </a:endParaRPr>
          </a:p>
          <a:p>
            <a:pPr marL="0" indent="0" algn="just">
              <a:buNone/>
              <a:tabLst>
                <a:tab pos="2209800" algn="l"/>
              </a:tabLst>
            </a:pPr>
            <a:r>
              <a:rPr lang="en-US" sz="1800" b="1" dirty="0">
                <a:effectLst/>
                <a:latin typeface="Times New Roman" panose="02020603050405020304" pitchFamily="18" charset="0"/>
                <a:ea typeface="Times New Roman" panose="02020603050405020304" pitchFamily="18" charset="0"/>
              </a:rPr>
              <a:t>SOLUTION:</a:t>
            </a:r>
            <a:endParaRPr lang="en-IN" sz="1800" dirty="0">
              <a:effectLst/>
              <a:latin typeface="Times New Roman" panose="02020603050405020304" pitchFamily="18" charset="0"/>
              <a:ea typeface="Times New Roman" panose="02020603050405020304" pitchFamily="18" charset="0"/>
            </a:endParaRPr>
          </a:p>
          <a:p>
            <a:pPr marL="0" indent="0" algn="just">
              <a:buNone/>
              <a:tabLst>
                <a:tab pos="2209800" algn="l"/>
              </a:tabLst>
            </a:pPr>
            <a:r>
              <a:rPr lang="en-US" sz="1800" dirty="0">
                <a:effectLst/>
                <a:latin typeface="Times New Roman" panose="02020603050405020304" pitchFamily="18" charset="0"/>
                <a:ea typeface="Times New Roman" panose="02020603050405020304" pitchFamily="18" charset="0"/>
              </a:rPr>
              <a:t>To address these challenges, we propose the development of an integrated tour and travel platform that offers a comprehensive solution for both travelers and tour operators. This platform will leverage technology to streamline the booking process, enhance customer experiences, and promote sustainable tourism practices.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97164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E1863-0BFF-1511-2067-5D638B0D80B4}"/>
              </a:ext>
            </a:extLst>
          </p:cNvPr>
          <p:cNvSpPr>
            <a:spLocks noGrp="1"/>
          </p:cNvSpPr>
          <p:nvPr>
            <p:ph type="title"/>
          </p:nvPr>
        </p:nvSpPr>
        <p:spPr>
          <a:xfrm>
            <a:off x="677334" y="665922"/>
            <a:ext cx="1966475" cy="556591"/>
          </a:xfrm>
        </p:spPr>
        <p:txBody>
          <a:bodyPr>
            <a:normAutofit/>
          </a:bodyPr>
          <a:lstStyle/>
          <a:p>
            <a:r>
              <a:rPr lang="en-US" sz="2800" dirty="0">
                <a:latin typeface="Bahnschrift Light Condensed" panose="020B0502040204020203" pitchFamily="34" charset="0"/>
              </a:rPr>
              <a:t>Modules</a:t>
            </a:r>
            <a:endParaRPr lang="en-IN" sz="2800" dirty="0">
              <a:latin typeface="Bahnschrift Light Condensed" panose="020B0502040204020203" pitchFamily="34" charset="0"/>
            </a:endParaRPr>
          </a:p>
        </p:txBody>
      </p:sp>
      <p:pic>
        <p:nvPicPr>
          <p:cNvPr id="4" name="Picture 3">
            <a:extLst>
              <a:ext uri="{FF2B5EF4-FFF2-40B4-BE49-F238E27FC236}">
                <a16:creationId xmlns:a16="http://schemas.microsoft.com/office/drawing/2014/main" id="{BEAD0008-7082-25F3-C973-60E84F5B6C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222513"/>
            <a:ext cx="8824475" cy="4810539"/>
          </a:xfrm>
          <a:prstGeom prst="rect">
            <a:avLst/>
          </a:prstGeom>
        </p:spPr>
      </p:pic>
    </p:spTree>
    <p:extLst>
      <p:ext uri="{BB962C8B-B14F-4D97-AF65-F5344CB8AC3E}">
        <p14:creationId xmlns:p14="http://schemas.microsoft.com/office/powerpoint/2010/main" val="3407717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C0EC3-AEEC-692C-F871-8C271FADFB1A}"/>
              </a:ext>
            </a:extLst>
          </p:cNvPr>
          <p:cNvSpPr>
            <a:spLocks noGrp="1"/>
          </p:cNvSpPr>
          <p:nvPr>
            <p:ph type="title"/>
          </p:nvPr>
        </p:nvSpPr>
        <p:spPr>
          <a:xfrm>
            <a:off x="677334" y="609600"/>
            <a:ext cx="1549031" cy="533400"/>
          </a:xfrm>
        </p:spPr>
        <p:txBody>
          <a:bodyPr>
            <a:normAutofit/>
          </a:bodyPr>
          <a:lstStyle/>
          <a:p>
            <a:r>
              <a:rPr lang="en-US" sz="2800" dirty="0">
                <a:latin typeface="Bahnschrift Light Condensed" panose="020B0502040204020203" pitchFamily="34" charset="0"/>
              </a:rPr>
              <a:t>Login Page</a:t>
            </a:r>
            <a:endParaRPr lang="en-IN" sz="2800" dirty="0">
              <a:latin typeface="Bahnschrift Light Condensed" panose="020B0502040204020203" pitchFamily="34" charset="0"/>
            </a:endParaRPr>
          </a:p>
        </p:txBody>
      </p:sp>
      <p:pic>
        <p:nvPicPr>
          <p:cNvPr id="4" name="Picture 3">
            <a:extLst>
              <a:ext uri="{FF2B5EF4-FFF2-40B4-BE49-F238E27FC236}">
                <a16:creationId xmlns:a16="http://schemas.microsoft.com/office/drawing/2014/main" id="{1BA93823-6F10-D1D9-3250-C36B4EACF7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191" y="1570383"/>
            <a:ext cx="8368748" cy="4170744"/>
          </a:xfrm>
          <a:prstGeom prst="rect">
            <a:avLst/>
          </a:prstGeom>
        </p:spPr>
      </p:pic>
    </p:spTree>
    <p:extLst>
      <p:ext uri="{BB962C8B-B14F-4D97-AF65-F5344CB8AC3E}">
        <p14:creationId xmlns:p14="http://schemas.microsoft.com/office/powerpoint/2010/main" val="2788154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BB84-1174-ED22-4012-82C60D4CF643}"/>
              </a:ext>
            </a:extLst>
          </p:cNvPr>
          <p:cNvSpPr>
            <a:spLocks noGrp="1"/>
          </p:cNvSpPr>
          <p:nvPr>
            <p:ph type="title"/>
          </p:nvPr>
        </p:nvSpPr>
        <p:spPr/>
        <p:txBody>
          <a:bodyPr>
            <a:normAutofit/>
          </a:bodyPr>
          <a:lstStyle/>
          <a:p>
            <a:r>
              <a:rPr lang="en-US" sz="2800" dirty="0">
                <a:latin typeface="Bahnschrift Light Condensed" panose="020B0502040204020203" pitchFamily="34" charset="0"/>
              </a:rPr>
              <a:t>Hotel</a:t>
            </a:r>
            <a:endParaRPr lang="en-IN" sz="2800" dirty="0">
              <a:latin typeface="Bahnschrift Light Condensed" panose="020B0502040204020203" pitchFamily="34" charset="0"/>
            </a:endParaRPr>
          </a:p>
        </p:txBody>
      </p:sp>
      <p:pic>
        <p:nvPicPr>
          <p:cNvPr id="4" name="Picture 3">
            <a:extLst>
              <a:ext uri="{FF2B5EF4-FFF2-40B4-BE49-F238E27FC236}">
                <a16:creationId xmlns:a16="http://schemas.microsoft.com/office/drawing/2014/main" id="{EC968F61-0769-7E26-1682-F6E7FCDA10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130" y="1262270"/>
            <a:ext cx="8289235" cy="4874611"/>
          </a:xfrm>
          <a:prstGeom prst="rect">
            <a:avLst/>
          </a:prstGeom>
        </p:spPr>
      </p:pic>
    </p:spTree>
    <p:extLst>
      <p:ext uri="{BB962C8B-B14F-4D97-AF65-F5344CB8AC3E}">
        <p14:creationId xmlns:p14="http://schemas.microsoft.com/office/powerpoint/2010/main" val="4294718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F9784-798C-B085-4330-7BE799CA9B34}"/>
              </a:ext>
            </a:extLst>
          </p:cNvPr>
          <p:cNvSpPr>
            <a:spLocks noGrp="1"/>
          </p:cNvSpPr>
          <p:nvPr>
            <p:ph type="title"/>
          </p:nvPr>
        </p:nvSpPr>
        <p:spPr/>
        <p:txBody>
          <a:bodyPr>
            <a:normAutofit/>
          </a:bodyPr>
          <a:lstStyle/>
          <a:p>
            <a:r>
              <a:rPr lang="en-US" sz="2800" dirty="0">
                <a:latin typeface="Bahnschrift Light Condensed" panose="020B0502040204020203" pitchFamily="34" charset="0"/>
              </a:rPr>
              <a:t>Booked Package</a:t>
            </a:r>
            <a:endParaRPr lang="en-IN" sz="2800" dirty="0">
              <a:latin typeface="Bahnschrift Light Condensed" panose="020B0502040204020203" pitchFamily="34" charset="0"/>
            </a:endParaRPr>
          </a:p>
        </p:txBody>
      </p:sp>
      <p:pic>
        <p:nvPicPr>
          <p:cNvPr id="3" name="Picture 2">
            <a:extLst>
              <a:ext uri="{FF2B5EF4-FFF2-40B4-BE49-F238E27FC236}">
                <a16:creationId xmlns:a16="http://schemas.microsoft.com/office/drawing/2014/main" id="{0C6D6B0A-7015-C7BB-5388-6DF46EDB9E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746" y="1182757"/>
            <a:ext cx="8842831" cy="4432852"/>
          </a:xfrm>
          <a:prstGeom prst="rect">
            <a:avLst/>
          </a:prstGeom>
        </p:spPr>
      </p:pic>
    </p:spTree>
    <p:extLst>
      <p:ext uri="{BB962C8B-B14F-4D97-AF65-F5344CB8AC3E}">
        <p14:creationId xmlns:p14="http://schemas.microsoft.com/office/powerpoint/2010/main" val="1157321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0B435-9336-C0A4-D4E6-01F008226101}"/>
              </a:ext>
            </a:extLst>
          </p:cNvPr>
          <p:cNvSpPr>
            <a:spLocks noGrp="1"/>
          </p:cNvSpPr>
          <p:nvPr>
            <p:ph type="title"/>
          </p:nvPr>
        </p:nvSpPr>
        <p:spPr/>
        <p:txBody>
          <a:bodyPr>
            <a:normAutofit/>
          </a:bodyPr>
          <a:lstStyle/>
          <a:p>
            <a:r>
              <a:rPr lang="en-US" sz="2800" dirty="0">
                <a:latin typeface="Bahnschrift Light Condensed" panose="020B0502040204020203" pitchFamily="34" charset="0"/>
              </a:rPr>
              <a:t>Package</a:t>
            </a:r>
            <a:endParaRPr lang="en-IN" sz="2800" dirty="0">
              <a:latin typeface="Bahnschrift Light Condensed" panose="020B0502040204020203" pitchFamily="34" charset="0"/>
            </a:endParaRPr>
          </a:p>
        </p:txBody>
      </p:sp>
      <p:pic>
        <p:nvPicPr>
          <p:cNvPr id="6" name="Picture 5">
            <a:extLst>
              <a:ext uri="{FF2B5EF4-FFF2-40B4-BE49-F238E27FC236}">
                <a16:creationId xmlns:a16="http://schemas.microsoft.com/office/drawing/2014/main" id="{05E27E63-A90E-43B5-FA08-8216B3EE92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374" y="1272209"/>
            <a:ext cx="8518628" cy="4790662"/>
          </a:xfrm>
          <a:prstGeom prst="rect">
            <a:avLst/>
          </a:prstGeom>
        </p:spPr>
      </p:pic>
    </p:spTree>
    <p:extLst>
      <p:ext uri="{BB962C8B-B14F-4D97-AF65-F5344CB8AC3E}">
        <p14:creationId xmlns:p14="http://schemas.microsoft.com/office/powerpoint/2010/main" val="33598266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359</TotalTime>
  <Words>231</Words>
  <Application>Microsoft Office PowerPoint</Application>
  <PresentationFormat>Widescreen</PresentationFormat>
  <Paragraphs>31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Black</vt:lpstr>
      <vt:lpstr>Bahnschrift Light Condensed</vt:lpstr>
      <vt:lpstr>Baskerville Old Face</vt:lpstr>
      <vt:lpstr>Times New Roman</vt:lpstr>
      <vt:lpstr>Trebuchet MS</vt:lpstr>
      <vt:lpstr>Wingdings 3</vt:lpstr>
      <vt:lpstr>Facet</vt:lpstr>
      <vt:lpstr>Tour And Travel</vt:lpstr>
      <vt:lpstr>Table Of Content</vt:lpstr>
      <vt:lpstr>Introduction</vt:lpstr>
      <vt:lpstr>Problem statement and solution</vt:lpstr>
      <vt:lpstr>Modules</vt:lpstr>
      <vt:lpstr>Login Page</vt:lpstr>
      <vt:lpstr>Hotel</vt:lpstr>
      <vt:lpstr>Booked Package</vt:lpstr>
      <vt:lpstr>Package</vt:lpstr>
      <vt:lpstr>Technologies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 And Travel</dc:title>
  <dc:creator>DELL</dc:creator>
  <cp:lastModifiedBy>DELL</cp:lastModifiedBy>
  <cp:revision>6</cp:revision>
  <dcterms:created xsi:type="dcterms:W3CDTF">2024-04-14T12:22:13Z</dcterms:created>
  <dcterms:modified xsi:type="dcterms:W3CDTF">2024-05-11T04:39:42Z</dcterms:modified>
</cp:coreProperties>
</file>