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314" r:id="rId6"/>
    <p:sldId id="280" r:id="rId7"/>
    <p:sldId id="294" r:id="rId8"/>
    <p:sldId id="320" r:id="rId9"/>
    <p:sldId id="295" r:id="rId10"/>
    <p:sldId id="315" r:id="rId11"/>
    <p:sldId id="316" r:id="rId12"/>
    <p:sldId id="317" r:id="rId13"/>
    <p:sldId id="319"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4/5/2024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Zero hunger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84181" y="2883159"/>
            <a:ext cx="3493008" cy="1604865"/>
          </a:xfrm>
        </p:spPr>
        <p:txBody>
          <a:bodyPr/>
          <a:lstStyle/>
          <a:p>
            <a:r>
              <a:rPr lang="en-US" dirty="0"/>
              <a:t>A web application to make food available to the needy</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1F67-0902-3F21-97C0-26152BE7ABD7}"/>
              </a:ext>
            </a:extLst>
          </p:cNvPr>
          <p:cNvSpPr>
            <a:spLocks noGrp="1"/>
          </p:cNvSpPr>
          <p:nvPr>
            <p:ph type="title"/>
          </p:nvPr>
        </p:nvSpPr>
        <p:spPr>
          <a:xfrm>
            <a:off x="4224528" y="815009"/>
            <a:ext cx="6766560" cy="892493"/>
          </a:xfrm>
        </p:spPr>
        <p:txBody>
          <a:bodyPr/>
          <a:lstStyle/>
          <a:p>
            <a:r>
              <a:rPr lang="en-US" dirty="0"/>
              <a:t>Gantt chart</a:t>
            </a:r>
            <a:endParaRPr lang="en-IN" dirty="0"/>
          </a:p>
        </p:txBody>
      </p:sp>
      <p:sp>
        <p:nvSpPr>
          <p:cNvPr id="4" name="Slide Number Placeholder 3">
            <a:extLst>
              <a:ext uri="{FF2B5EF4-FFF2-40B4-BE49-F238E27FC236}">
                <a16:creationId xmlns:a16="http://schemas.microsoft.com/office/drawing/2014/main" id="{2E55B480-96DB-1798-E6BD-4F460AF75711}"/>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6" name="Content Placeholder 5" descr="A chart with colorful ovals&#10;&#10;Description automatically generated">
            <a:extLst>
              <a:ext uri="{FF2B5EF4-FFF2-40B4-BE49-F238E27FC236}">
                <a16:creationId xmlns:a16="http://schemas.microsoft.com/office/drawing/2014/main" id="{94FABF6F-4362-512B-62D0-EAC141D70C44}"/>
              </a:ext>
            </a:extLst>
          </p:cNvPr>
          <p:cNvPicPr>
            <a:picLocks noGrp="1" noChangeAspect="1"/>
          </p:cNvPicPr>
          <p:nvPr>
            <p:ph idx="1"/>
          </p:nvPr>
        </p:nvPicPr>
        <p:blipFill>
          <a:blip r:embed="rId2"/>
          <a:stretch>
            <a:fillRect/>
          </a:stretch>
        </p:blipFill>
        <p:spPr>
          <a:xfrm>
            <a:off x="4058444" y="1877814"/>
            <a:ext cx="6932644" cy="4749999"/>
          </a:xfrm>
        </p:spPr>
      </p:pic>
    </p:spTree>
    <p:extLst>
      <p:ext uri="{BB962C8B-B14F-4D97-AF65-F5344CB8AC3E}">
        <p14:creationId xmlns:p14="http://schemas.microsoft.com/office/powerpoint/2010/main" val="20061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F248-94BC-9596-6207-0436BC87F95F}"/>
              </a:ext>
            </a:extLst>
          </p:cNvPr>
          <p:cNvSpPr>
            <a:spLocks noGrp="1"/>
          </p:cNvSpPr>
          <p:nvPr>
            <p:ph type="title"/>
          </p:nvPr>
        </p:nvSpPr>
        <p:spPr/>
        <p:txBody>
          <a:bodyPr/>
          <a:lstStyle/>
          <a:p>
            <a:r>
              <a:rPr lang="en-US" dirty="0"/>
              <a:t>Our team</a:t>
            </a:r>
            <a:endParaRPr lang="en-IN" dirty="0"/>
          </a:p>
        </p:txBody>
      </p:sp>
      <p:sp>
        <p:nvSpPr>
          <p:cNvPr id="4" name="Slide Number Placeholder 3">
            <a:extLst>
              <a:ext uri="{FF2B5EF4-FFF2-40B4-BE49-F238E27FC236}">
                <a16:creationId xmlns:a16="http://schemas.microsoft.com/office/drawing/2014/main" id="{14D00361-DF0F-63C2-67CE-625236B9E607}"/>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6" name="Text Placeholder 5">
            <a:extLst>
              <a:ext uri="{FF2B5EF4-FFF2-40B4-BE49-F238E27FC236}">
                <a16:creationId xmlns:a16="http://schemas.microsoft.com/office/drawing/2014/main" id="{261E75C1-8992-79A7-3091-7491A68E9C3A}"/>
              </a:ext>
            </a:extLst>
          </p:cNvPr>
          <p:cNvSpPr>
            <a:spLocks noGrp="1"/>
          </p:cNvSpPr>
          <p:nvPr>
            <p:ph type="body" sz="quarter" idx="14"/>
          </p:nvPr>
        </p:nvSpPr>
        <p:spPr/>
        <p:txBody>
          <a:bodyPr/>
          <a:lstStyle/>
          <a:p>
            <a:r>
              <a:rPr lang="en-US" sz="1600" dirty="0"/>
              <a:t>Navneet </a:t>
            </a:r>
            <a:r>
              <a:rPr lang="en-US" sz="1600" dirty="0" err="1"/>
              <a:t>chaudhary</a:t>
            </a:r>
            <a:endParaRPr lang="en-IN" sz="1600" dirty="0"/>
          </a:p>
        </p:txBody>
      </p:sp>
      <p:sp>
        <p:nvSpPr>
          <p:cNvPr id="7" name="Text Placeholder 6">
            <a:extLst>
              <a:ext uri="{FF2B5EF4-FFF2-40B4-BE49-F238E27FC236}">
                <a16:creationId xmlns:a16="http://schemas.microsoft.com/office/drawing/2014/main" id="{D8D497EB-3D2F-A775-1F36-E5865BF76D7C}"/>
              </a:ext>
            </a:extLst>
          </p:cNvPr>
          <p:cNvSpPr>
            <a:spLocks noGrp="1"/>
          </p:cNvSpPr>
          <p:nvPr>
            <p:ph type="body" sz="quarter" idx="15"/>
          </p:nvPr>
        </p:nvSpPr>
        <p:spPr/>
        <p:txBody>
          <a:bodyPr/>
          <a:lstStyle/>
          <a:p>
            <a:r>
              <a:rPr lang="en-US" dirty="0"/>
              <a:t>2200290140097</a:t>
            </a:r>
            <a:endParaRPr lang="en-IN" dirty="0"/>
          </a:p>
        </p:txBody>
      </p:sp>
      <p:sp>
        <p:nvSpPr>
          <p:cNvPr id="9" name="Text Placeholder 8">
            <a:extLst>
              <a:ext uri="{FF2B5EF4-FFF2-40B4-BE49-F238E27FC236}">
                <a16:creationId xmlns:a16="http://schemas.microsoft.com/office/drawing/2014/main" id="{E74AC2E1-EF7B-62B0-D25D-2351F7823B76}"/>
              </a:ext>
            </a:extLst>
          </p:cNvPr>
          <p:cNvSpPr>
            <a:spLocks noGrp="1"/>
          </p:cNvSpPr>
          <p:nvPr>
            <p:ph type="body" sz="quarter" idx="16"/>
          </p:nvPr>
        </p:nvSpPr>
        <p:spPr/>
        <p:txBody>
          <a:bodyPr/>
          <a:lstStyle/>
          <a:p>
            <a:r>
              <a:rPr lang="en-US" dirty="0"/>
              <a:t>Madhav sharma</a:t>
            </a:r>
            <a:endParaRPr lang="en-IN" dirty="0"/>
          </a:p>
        </p:txBody>
      </p:sp>
      <p:sp>
        <p:nvSpPr>
          <p:cNvPr id="10" name="Text Placeholder 9">
            <a:extLst>
              <a:ext uri="{FF2B5EF4-FFF2-40B4-BE49-F238E27FC236}">
                <a16:creationId xmlns:a16="http://schemas.microsoft.com/office/drawing/2014/main" id="{1D9B4884-1A0C-3663-8C60-90E95C7EDFD9}"/>
              </a:ext>
            </a:extLst>
          </p:cNvPr>
          <p:cNvSpPr>
            <a:spLocks noGrp="1"/>
          </p:cNvSpPr>
          <p:nvPr>
            <p:ph type="body" sz="quarter" idx="18"/>
          </p:nvPr>
        </p:nvSpPr>
        <p:spPr/>
        <p:txBody>
          <a:bodyPr/>
          <a:lstStyle/>
          <a:p>
            <a:r>
              <a:rPr lang="en-US" dirty="0"/>
              <a:t>2200290140083</a:t>
            </a:r>
            <a:endParaRPr lang="en-IN" dirty="0"/>
          </a:p>
        </p:txBody>
      </p:sp>
      <p:pic>
        <p:nvPicPr>
          <p:cNvPr id="8" name="Picture Placeholder 7" descr="A person with glasses and a beard&#10;&#10;Description automatically generated">
            <a:extLst>
              <a:ext uri="{FF2B5EF4-FFF2-40B4-BE49-F238E27FC236}">
                <a16:creationId xmlns:a16="http://schemas.microsoft.com/office/drawing/2014/main" id="{DE2DF218-C9B3-E59B-A637-5CC25A5C1204}"/>
              </a:ext>
            </a:extLst>
          </p:cNvPr>
          <p:cNvPicPr>
            <a:picLocks noGrp="1" noChangeAspect="1"/>
          </p:cNvPicPr>
          <p:nvPr>
            <p:ph type="pic" sz="quarter" idx="20"/>
          </p:nvPr>
        </p:nvPicPr>
        <p:blipFill rotWithShape="1">
          <a:blip r:embed="rId2"/>
          <a:srcRect l="133" t="2181" r="-133" b="22865"/>
          <a:stretch/>
        </p:blipFill>
        <p:spPr>
          <a:xfrm>
            <a:off x="6275817" y="2393215"/>
            <a:ext cx="2596896" cy="2596896"/>
          </a:xfrm>
        </p:spPr>
      </p:pic>
      <p:sp>
        <p:nvSpPr>
          <p:cNvPr id="12" name="Text Placeholder 11">
            <a:extLst>
              <a:ext uri="{FF2B5EF4-FFF2-40B4-BE49-F238E27FC236}">
                <a16:creationId xmlns:a16="http://schemas.microsoft.com/office/drawing/2014/main" id="{238DCE94-82F4-031B-5D8C-20E23419F312}"/>
              </a:ext>
            </a:extLst>
          </p:cNvPr>
          <p:cNvSpPr>
            <a:spLocks noGrp="1"/>
          </p:cNvSpPr>
          <p:nvPr>
            <p:ph type="body" sz="quarter" idx="19"/>
          </p:nvPr>
        </p:nvSpPr>
        <p:spPr/>
        <p:txBody>
          <a:bodyPr/>
          <a:lstStyle/>
          <a:p>
            <a:r>
              <a:rPr lang="en-US" dirty="0"/>
              <a:t>Nitish </a:t>
            </a:r>
            <a:r>
              <a:rPr lang="en-US" dirty="0" err="1"/>
              <a:t>gupta</a:t>
            </a:r>
            <a:endParaRPr lang="en-IN" dirty="0"/>
          </a:p>
        </p:txBody>
      </p:sp>
      <p:sp>
        <p:nvSpPr>
          <p:cNvPr id="13" name="Text Placeholder 12">
            <a:extLst>
              <a:ext uri="{FF2B5EF4-FFF2-40B4-BE49-F238E27FC236}">
                <a16:creationId xmlns:a16="http://schemas.microsoft.com/office/drawing/2014/main" id="{9FECE6B8-E929-C79A-FAA1-EFF7D94965E4}"/>
              </a:ext>
            </a:extLst>
          </p:cNvPr>
          <p:cNvSpPr>
            <a:spLocks noGrp="1"/>
          </p:cNvSpPr>
          <p:nvPr>
            <p:ph type="body" sz="quarter" idx="21"/>
          </p:nvPr>
        </p:nvSpPr>
        <p:spPr/>
        <p:txBody>
          <a:bodyPr/>
          <a:lstStyle/>
          <a:p>
            <a:r>
              <a:rPr lang="en-US" dirty="0"/>
              <a:t>2200290140102</a:t>
            </a:r>
            <a:endParaRPr lang="en-IN" dirty="0"/>
          </a:p>
        </p:txBody>
      </p:sp>
      <p:pic>
        <p:nvPicPr>
          <p:cNvPr id="20" name="Picture Placeholder 19" descr="A person with glasses and a beard wearing a white shirt&#10;&#10;Description automatically generated">
            <a:extLst>
              <a:ext uri="{FF2B5EF4-FFF2-40B4-BE49-F238E27FC236}">
                <a16:creationId xmlns:a16="http://schemas.microsoft.com/office/drawing/2014/main" id="{F3D39F56-7C99-E326-6160-BA6C8168D426}"/>
              </a:ext>
            </a:extLst>
          </p:cNvPr>
          <p:cNvPicPr>
            <a:picLocks noGrp="1" noChangeAspect="1"/>
          </p:cNvPicPr>
          <p:nvPr>
            <p:ph type="pic" sz="quarter" idx="23"/>
          </p:nvPr>
        </p:nvPicPr>
        <p:blipFill rotWithShape="1">
          <a:blip r:embed="rId3"/>
          <a:srcRect b="33382"/>
          <a:stretch/>
        </p:blipFill>
        <p:spPr>
          <a:xfrm>
            <a:off x="9034272" y="2392363"/>
            <a:ext cx="2596896" cy="2597748"/>
          </a:xfrm>
        </p:spPr>
      </p:pic>
      <p:sp>
        <p:nvSpPr>
          <p:cNvPr id="15" name="Text Placeholder 14">
            <a:extLst>
              <a:ext uri="{FF2B5EF4-FFF2-40B4-BE49-F238E27FC236}">
                <a16:creationId xmlns:a16="http://schemas.microsoft.com/office/drawing/2014/main" id="{ECF8046A-4388-67F7-36DD-51C66A7AD1E6}"/>
              </a:ext>
            </a:extLst>
          </p:cNvPr>
          <p:cNvSpPr>
            <a:spLocks noGrp="1"/>
          </p:cNvSpPr>
          <p:nvPr>
            <p:ph type="body" sz="quarter" idx="22"/>
          </p:nvPr>
        </p:nvSpPr>
        <p:spPr/>
        <p:txBody>
          <a:bodyPr/>
          <a:lstStyle/>
          <a:p>
            <a:r>
              <a:rPr lang="en-US" dirty="0"/>
              <a:t>Peeyush </a:t>
            </a:r>
            <a:r>
              <a:rPr lang="en-US" dirty="0" err="1"/>
              <a:t>tyagi</a:t>
            </a:r>
            <a:endParaRPr lang="en-IN" dirty="0"/>
          </a:p>
        </p:txBody>
      </p:sp>
      <p:sp>
        <p:nvSpPr>
          <p:cNvPr id="16" name="Text Placeholder 15">
            <a:extLst>
              <a:ext uri="{FF2B5EF4-FFF2-40B4-BE49-F238E27FC236}">
                <a16:creationId xmlns:a16="http://schemas.microsoft.com/office/drawing/2014/main" id="{6B6B5F96-136B-BF67-B4D4-D1FBACA4E7A6}"/>
              </a:ext>
            </a:extLst>
          </p:cNvPr>
          <p:cNvSpPr>
            <a:spLocks noGrp="1"/>
          </p:cNvSpPr>
          <p:nvPr>
            <p:ph type="body" sz="quarter" idx="24"/>
          </p:nvPr>
        </p:nvSpPr>
        <p:spPr/>
        <p:txBody>
          <a:bodyPr/>
          <a:lstStyle/>
          <a:p>
            <a:r>
              <a:rPr lang="en-US" dirty="0"/>
              <a:t>2200290140108</a:t>
            </a:r>
            <a:endParaRPr lang="en-IN" dirty="0"/>
          </a:p>
        </p:txBody>
      </p:sp>
      <p:pic>
        <p:nvPicPr>
          <p:cNvPr id="17" name="Picture Placeholder 19">
            <a:extLst>
              <a:ext uri="{FF2B5EF4-FFF2-40B4-BE49-F238E27FC236}">
                <a16:creationId xmlns:a16="http://schemas.microsoft.com/office/drawing/2014/main" id="{FD7AF905-7784-CA0A-D2BE-A7F92B6DC8DA}"/>
              </a:ext>
            </a:extLst>
          </p:cNvPr>
          <p:cNvPicPr>
            <a:picLocks noGrp="1" noChangeAspect="1"/>
          </p:cNvPicPr>
          <p:nvPr>
            <p:ph type="pic" sz="quarter" idx="13"/>
          </p:nvPr>
        </p:nvPicPr>
        <p:blipFill>
          <a:blip r:embed="rId4"/>
          <a:srcRect/>
          <a:stretch/>
        </p:blipFill>
        <p:spPr>
          <a:xfrm>
            <a:off x="758825" y="2392363"/>
            <a:ext cx="2597150" cy="2597150"/>
          </a:xfrm>
        </p:spPr>
      </p:pic>
      <p:pic>
        <p:nvPicPr>
          <p:cNvPr id="18" name="Picture Placeholder 17">
            <a:extLst>
              <a:ext uri="{FF2B5EF4-FFF2-40B4-BE49-F238E27FC236}">
                <a16:creationId xmlns:a16="http://schemas.microsoft.com/office/drawing/2014/main" id="{7A628DFB-223C-8366-FAF1-A3CF454A11B2}"/>
              </a:ext>
            </a:extLst>
          </p:cNvPr>
          <p:cNvPicPr>
            <a:picLocks noGrp="1" noChangeAspect="1"/>
          </p:cNvPicPr>
          <p:nvPr>
            <p:ph type="pic" sz="quarter" idx="17"/>
          </p:nvPr>
        </p:nvPicPr>
        <p:blipFill>
          <a:blip r:embed="rId5"/>
          <a:srcRect t="5070" b="5070"/>
          <a:stretch/>
        </p:blipFill>
        <p:spPr>
          <a:xfrm>
            <a:off x="3517900" y="2392363"/>
            <a:ext cx="2597150" cy="2597150"/>
          </a:xfrm>
        </p:spPr>
      </p:pic>
    </p:spTree>
    <p:extLst>
      <p:ext uri="{BB962C8B-B14F-4D97-AF65-F5344CB8AC3E}">
        <p14:creationId xmlns:p14="http://schemas.microsoft.com/office/powerpoint/2010/main" val="180779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059441"/>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088433"/>
            <a:ext cx="6766560" cy="3082553"/>
          </a:xfrm>
        </p:spPr>
        <p:txBody>
          <a:bodyPr>
            <a:normAutofit/>
          </a:bodyPr>
          <a:lstStyle/>
          <a:p>
            <a:r>
              <a:rPr lang="en-US" sz="2400" dirty="0"/>
              <a:t>The basic concept of this project entitled “Web based application for Food Waste Management” is to collect the excess/leftover food from donors such as hotels, restaurants, marriage halls, </a:t>
            </a:r>
            <a:r>
              <a:rPr lang="en-US" sz="2400" dirty="0" err="1"/>
              <a:t>etc</a:t>
            </a:r>
            <a:r>
              <a:rPr lang="en-US" sz="2400" dirty="0"/>
              <a:t> and distribute to the needy people through NGOs.</a:t>
            </a:r>
            <a:endParaRPr lang="en-US" sz="2000"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80E2-AF56-BF7F-FBBA-1C089BE6EE39}"/>
              </a:ext>
            </a:extLst>
          </p:cNvPr>
          <p:cNvSpPr>
            <a:spLocks noGrp="1"/>
          </p:cNvSpPr>
          <p:nvPr>
            <p:ph type="title"/>
          </p:nvPr>
        </p:nvSpPr>
        <p:spPr/>
        <p:txBody>
          <a:bodyPr/>
          <a:lstStyle/>
          <a:p>
            <a:r>
              <a:rPr lang="en-US" dirty="0"/>
              <a:t>Software requirements</a:t>
            </a:r>
            <a:endParaRPr lang="en-IN" dirty="0"/>
          </a:p>
        </p:txBody>
      </p:sp>
      <p:sp>
        <p:nvSpPr>
          <p:cNvPr id="4" name="Slide Number Placeholder 3">
            <a:extLst>
              <a:ext uri="{FF2B5EF4-FFF2-40B4-BE49-F238E27FC236}">
                <a16:creationId xmlns:a16="http://schemas.microsoft.com/office/drawing/2014/main" id="{37063B05-2335-A066-4558-9B647B80EC49}"/>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18" name="Picture Placeholder 17" descr="A blue circle with white text and a dolphin&#10;&#10;Description automatically generated">
            <a:extLst>
              <a:ext uri="{FF2B5EF4-FFF2-40B4-BE49-F238E27FC236}">
                <a16:creationId xmlns:a16="http://schemas.microsoft.com/office/drawing/2014/main" id="{8C22A87B-6CD9-8C8E-8F5D-77DAAABEE337}"/>
              </a:ext>
            </a:extLst>
          </p:cNvPr>
          <p:cNvPicPr>
            <a:picLocks noGrp="1" noChangeAspect="1"/>
          </p:cNvPicPr>
          <p:nvPr>
            <p:ph type="pic" sz="quarter" idx="13"/>
          </p:nvPr>
        </p:nvPicPr>
        <p:blipFill>
          <a:blip r:embed="rId2"/>
          <a:srcRect/>
          <a:stretch>
            <a:fillRect/>
          </a:stretch>
        </p:blipFill>
        <p:spPr/>
      </p:pic>
      <p:sp>
        <p:nvSpPr>
          <p:cNvPr id="6" name="Text Placeholder 5">
            <a:extLst>
              <a:ext uri="{FF2B5EF4-FFF2-40B4-BE49-F238E27FC236}">
                <a16:creationId xmlns:a16="http://schemas.microsoft.com/office/drawing/2014/main" id="{8DD61BCC-3AC1-740A-F130-3039284719DC}"/>
              </a:ext>
            </a:extLst>
          </p:cNvPr>
          <p:cNvSpPr>
            <a:spLocks noGrp="1"/>
          </p:cNvSpPr>
          <p:nvPr>
            <p:ph type="body" sz="quarter" idx="14"/>
          </p:nvPr>
        </p:nvSpPr>
        <p:spPr/>
        <p:txBody>
          <a:bodyPr/>
          <a:lstStyle/>
          <a:p>
            <a:r>
              <a:rPr lang="en-US" dirty="0"/>
              <a:t>My </a:t>
            </a:r>
            <a:r>
              <a:rPr lang="en-US" dirty="0" err="1"/>
              <a:t>sql</a:t>
            </a:r>
            <a:endParaRPr lang="en-IN" dirty="0"/>
          </a:p>
        </p:txBody>
      </p:sp>
      <p:pic>
        <p:nvPicPr>
          <p:cNvPr id="20" name="Picture Placeholder 19" descr="A white letter on a purple square&#10;&#10;Description automatically generated">
            <a:extLst>
              <a:ext uri="{FF2B5EF4-FFF2-40B4-BE49-F238E27FC236}">
                <a16:creationId xmlns:a16="http://schemas.microsoft.com/office/drawing/2014/main" id="{A7914426-38B1-E612-C402-6E5F5A63DE82}"/>
              </a:ext>
            </a:extLst>
          </p:cNvPr>
          <p:cNvPicPr>
            <a:picLocks noGrp="1" noChangeAspect="1"/>
          </p:cNvPicPr>
          <p:nvPr>
            <p:ph type="pic" sz="quarter" idx="17"/>
          </p:nvPr>
        </p:nvPicPr>
        <p:blipFill>
          <a:blip r:embed="rId3"/>
          <a:srcRect l="10125" r="10125"/>
          <a:stretch>
            <a:fillRect/>
          </a:stretch>
        </p:blipFill>
        <p:spPr/>
      </p:pic>
      <p:sp>
        <p:nvSpPr>
          <p:cNvPr id="9" name="Text Placeholder 8">
            <a:extLst>
              <a:ext uri="{FF2B5EF4-FFF2-40B4-BE49-F238E27FC236}">
                <a16:creationId xmlns:a16="http://schemas.microsoft.com/office/drawing/2014/main" id="{B70EF734-5D30-AB4D-66D1-DC8223F76DFB}"/>
              </a:ext>
            </a:extLst>
          </p:cNvPr>
          <p:cNvSpPr>
            <a:spLocks noGrp="1"/>
          </p:cNvSpPr>
          <p:nvPr>
            <p:ph type="body" sz="quarter" idx="16"/>
          </p:nvPr>
        </p:nvSpPr>
        <p:spPr/>
        <p:txBody>
          <a:bodyPr/>
          <a:lstStyle/>
          <a:p>
            <a:r>
              <a:rPr lang="en-US" dirty="0"/>
              <a:t>bootstrap</a:t>
            </a:r>
            <a:endParaRPr lang="en-IN" dirty="0"/>
          </a:p>
        </p:txBody>
      </p:sp>
      <p:pic>
        <p:nvPicPr>
          <p:cNvPr id="22" name="Picture Placeholder 21" descr="A purple ribbon in a shape of a infinity symbol&#10;&#10;Description automatically generated">
            <a:extLst>
              <a:ext uri="{FF2B5EF4-FFF2-40B4-BE49-F238E27FC236}">
                <a16:creationId xmlns:a16="http://schemas.microsoft.com/office/drawing/2014/main" id="{E03C7491-FDEF-8D6F-60CB-4CCDFA050E35}"/>
              </a:ext>
            </a:extLst>
          </p:cNvPr>
          <p:cNvPicPr>
            <a:picLocks noGrp="1" noChangeAspect="1"/>
          </p:cNvPicPr>
          <p:nvPr>
            <p:ph type="pic" sz="quarter" idx="20"/>
          </p:nvPr>
        </p:nvPicPr>
        <p:blipFill>
          <a:blip r:embed="rId4"/>
          <a:srcRect t="31" b="31"/>
          <a:stretch>
            <a:fillRect/>
          </a:stretch>
        </p:blipFill>
        <p:spPr/>
      </p:pic>
      <p:sp>
        <p:nvSpPr>
          <p:cNvPr id="12" name="Text Placeholder 11">
            <a:extLst>
              <a:ext uri="{FF2B5EF4-FFF2-40B4-BE49-F238E27FC236}">
                <a16:creationId xmlns:a16="http://schemas.microsoft.com/office/drawing/2014/main" id="{3C83E054-BE5D-A096-6215-C836BE62D373}"/>
              </a:ext>
            </a:extLst>
          </p:cNvPr>
          <p:cNvSpPr>
            <a:spLocks noGrp="1"/>
          </p:cNvSpPr>
          <p:nvPr>
            <p:ph type="body" sz="quarter" idx="19"/>
          </p:nvPr>
        </p:nvSpPr>
        <p:spPr/>
        <p:txBody>
          <a:bodyPr/>
          <a:lstStyle/>
          <a:p>
            <a:r>
              <a:rPr lang="en-US" dirty="0"/>
              <a:t>Vs studio</a:t>
            </a:r>
            <a:endParaRPr lang="en-IN" dirty="0"/>
          </a:p>
        </p:txBody>
      </p:sp>
      <p:pic>
        <p:nvPicPr>
          <p:cNvPr id="24" name="Picture Placeholder 23" descr="A white and orange logo&#10;&#10;Description automatically generated">
            <a:extLst>
              <a:ext uri="{FF2B5EF4-FFF2-40B4-BE49-F238E27FC236}">
                <a16:creationId xmlns:a16="http://schemas.microsoft.com/office/drawing/2014/main" id="{BB8C3199-E8FC-B367-88EE-6030F421623F}"/>
              </a:ext>
            </a:extLst>
          </p:cNvPr>
          <p:cNvPicPr>
            <a:picLocks noGrp="1" noChangeAspect="1"/>
          </p:cNvPicPr>
          <p:nvPr>
            <p:ph type="pic" sz="quarter" idx="23"/>
          </p:nvPr>
        </p:nvPicPr>
        <p:blipFill>
          <a:blip r:embed="rId5"/>
          <a:srcRect t="694" b="694"/>
          <a:stretch>
            <a:fillRect/>
          </a:stretch>
        </p:blipFill>
        <p:spPr/>
      </p:pic>
      <p:sp>
        <p:nvSpPr>
          <p:cNvPr id="15" name="Text Placeholder 14">
            <a:extLst>
              <a:ext uri="{FF2B5EF4-FFF2-40B4-BE49-F238E27FC236}">
                <a16:creationId xmlns:a16="http://schemas.microsoft.com/office/drawing/2014/main" id="{6EE5CFA6-08DB-D14D-BADF-262DDE1D1EAE}"/>
              </a:ext>
            </a:extLst>
          </p:cNvPr>
          <p:cNvSpPr>
            <a:spLocks noGrp="1"/>
          </p:cNvSpPr>
          <p:nvPr>
            <p:ph type="body" sz="quarter" idx="22"/>
          </p:nvPr>
        </p:nvSpPr>
        <p:spPr/>
        <p:txBody>
          <a:bodyPr/>
          <a:lstStyle/>
          <a:p>
            <a:r>
              <a:rPr lang="en-US" dirty="0" err="1"/>
              <a:t>xampp</a:t>
            </a:r>
            <a:endParaRPr lang="en-IN" dirty="0"/>
          </a:p>
        </p:txBody>
      </p:sp>
    </p:spTree>
    <p:extLst>
      <p:ext uri="{BB962C8B-B14F-4D97-AF65-F5344CB8AC3E}">
        <p14:creationId xmlns:p14="http://schemas.microsoft.com/office/powerpoint/2010/main" val="18158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4255-0543-DB46-FE12-2BC4879EDA1E}"/>
              </a:ext>
            </a:extLst>
          </p:cNvPr>
          <p:cNvSpPr>
            <a:spLocks noGrp="1"/>
          </p:cNvSpPr>
          <p:nvPr>
            <p:ph type="title"/>
          </p:nvPr>
        </p:nvSpPr>
        <p:spPr>
          <a:xfrm>
            <a:off x="4224528" y="815009"/>
            <a:ext cx="6766560" cy="911154"/>
          </a:xfrm>
        </p:spPr>
        <p:txBody>
          <a:bodyPr/>
          <a:lstStyle/>
          <a:p>
            <a:r>
              <a:rPr lang="en-US" sz="3200" dirty="0"/>
              <a:t>Hardware requirements</a:t>
            </a:r>
            <a:endParaRPr lang="en-IN" sz="3200" dirty="0"/>
          </a:p>
        </p:txBody>
      </p:sp>
      <p:sp>
        <p:nvSpPr>
          <p:cNvPr id="4" name="Slide Number Placeholder 3">
            <a:extLst>
              <a:ext uri="{FF2B5EF4-FFF2-40B4-BE49-F238E27FC236}">
                <a16:creationId xmlns:a16="http://schemas.microsoft.com/office/drawing/2014/main" id="{B5E998B7-C850-4C0E-66DA-0FDC16C00A39}"/>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 name="Content Placeholder 4">
            <a:extLst>
              <a:ext uri="{FF2B5EF4-FFF2-40B4-BE49-F238E27FC236}">
                <a16:creationId xmlns:a16="http://schemas.microsoft.com/office/drawing/2014/main" id="{7D11B249-608E-9640-91C7-5E329C173E68}"/>
              </a:ext>
            </a:extLst>
          </p:cNvPr>
          <p:cNvSpPr>
            <a:spLocks noGrp="1"/>
          </p:cNvSpPr>
          <p:nvPr>
            <p:ph idx="1"/>
          </p:nvPr>
        </p:nvSpPr>
        <p:spPr>
          <a:xfrm>
            <a:off x="4224528" y="2099388"/>
            <a:ext cx="6766560" cy="4071598"/>
          </a:xfrm>
        </p:spPr>
        <p:txBody>
          <a:bodyPr>
            <a:normAutofit/>
          </a:bodyPr>
          <a:lstStyle/>
          <a:p>
            <a:endParaRPr lang="en-US" sz="2800" dirty="0"/>
          </a:p>
          <a:p>
            <a:r>
              <a:rPr lang="en-US" sz="2800" dirty="0"/>
              <a:t>Windows , Mac OS </a:t>
            </a:r>
          </a:p>
          <a:p>
            <a:r>
              <a:rPr lang="en-US" sz="2800" dirty="0"/>
              <a:t>Storage : 2 GB or Higher</a:t>
            </a:r>
          </a:p>
          <a:p>
            <a:r>
              <a:rPr lang="en-US" sz="2800" dirty="0"/>
              <a:t>RAM : 3 GB or Higher</a:t>
            </a:r>
          </a:p>
          <a:p>
            <a:r>
              <a:rPr lang="en-US" sz="2800" dirty="0"/>
              <a:t>Processor : 1.5 GHz dual-core or Higher</a:t>
            </a:r>
          </a:p>
          <a:p>
            <a:endParaRPr lang="en-IN" sz="2400" dirty="0"/>
          </a:p>
        </p:txBody>
      </p:sp>
    </p:spTree>
    <p:extLst>
      <p:ext uri="{BB962C8B-B14F-4D97-AF65-F5344CB8AC3E}">
        <p14:creationId xmlns:p14="http://schemas.microsoft.com/office/powerpoint/2010/main" val="249295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E46C-4A1A-A3D5-9B90-E59FE1694CB5}"/>
              </a:ext>
            </a:extLst>
          </p:cNvPr>
          <p:cNvSpPr>
            <a:spLocks noGrp="1"/>
          </p:cNvSpPr>
          <p:nvPr>
            <p:ph type="title"/>
          </p:nvPr>
        </p:nvSpPr>
        <p:spPr/>
        <p:txBody>
          <a:bodyPr/>
          <a:lstStyle/>
          <a:p>
            <a:r>
              <a:rPr lang="en-US" dirty="0"/>
              <a:t>modules</a:t>
            </a:r>
            <a:endParaRPr lang="en-IN" dirty="0"/>
          </a:p>
        </p:txBody>
      </p:sp>
      <p:sp>
        <p:nvSpPr>
          <p:cNvPr id="4" name="Slide Number Placeholder 3">
            <a:extLst>
              <a:ext uri="{FF2B5EF4-FFF2-40B4-BE49-F238E27FC236}">
                <a16:creationId xmlns:a16="http://schemas.microsoft.com/office/drawing/2014/main" id="{7762A939-5EF2-2E1C-B61B-12643FAAAF24}"/>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9EBACCF5-8F26-B6E2-FC34-40251F4570EB}"/>
              </a:ext>
            </a:extLst>
          </p:cNvPr>
          <p:cNvSpPr>
            <a:spLocks noGrp="1"/>
          </p:cNvSpPr>
          <p:nvPr>
            <p:ph sz="half" idx="1"/>
          </p:nvPr>
        </p:nvSpPr>
        <p:spPr/>
        <p:txBody>
          <a:bodyPr>
            <a:normAutofit fontScale="92500" lnSpcReduction="10000"/>
          </a:bodyPr>
          <a:lstStyle/>
          <a:p>
            <a:pPr marL="0" indent="0" algn="just">
              <a:buNone/>
            </a:pPr>
            <a:r>
              <a:rPr lang="en-US" sz="2400" b="1" dirty="0"/>
              <a:t>1. Admin</a:t>
            </a:r>
          </a:p>
          <a:p>
            <a:r>
              <a:rPr lang="en-US" sz="2400" dirty="0"/>
              <a:t> View the request raised by Donor, NGO and logistics. </a:t>
            </a:r>
          </a:p>
          <a:p>
            <a:r>
              <a:rPr lang="en-US" sz="2400" dirty="0"/>
              <a:t> Accept or deny the request from the users after verify true information or not. </a:t>
            </a:r>
          </a:p>
          <a:p>
            <a:r>
              <a:rPr lang="en-US" sz="2400" dirty="0"/>
              <a:t> Mapping the Logistics with NGO and Donor. </a:t>
            </a:r>
          </a:p>
          <a:p>
            <a:r>
              <a:rPr lang="en-US" sz="2400" dirty="0"/>
              <a:t> View the complaints and suggestions about the requests and can reply it.</a:t>
            </a:r>
            <a:endParaRPr lang="en-IN" sz="2400" dirty="0"/>
          </a:p>
          <a:p>
            <a:pPr marL="0" indent="0" algn="just">
              <a:buNone/>
            </a:pPr>
            <a:endParaRPr lang="en-US" sz="2400" dirty="0"/>
          </a:p>
          <a:p>
            <a:pPr marL="0" indent="0" algn="just">
              <a:buNone/>
            </a:pPr>
            <a:r>
              <a:rPr lang="en-US" sz="2400" b="1" dirty="0"/>
              <a:t>2. Donor</a:t>
            </a:r>
          </a:p>
          <a:p>
            <a:r>
              <a:rPr lang="en-US" sz="2400" dirty="0"/>
              <a:t> Register with name, username, password and some personal information. </a:t>
            </a:r>
          </a:p>
          <a:p>
            <a:r>
              <a:rPr lang="en-US" sz="2400" dirty="0"/>
              <a:t> Login with registered Username and password. </a:t>
            </a:r>
          </a:p>
          <a:p>
            <a:r>
              <a:rPr lang="en-US" sz="2400" dirty="0"/>
              <a:t> Raise the request with details like date, number of packets that can be sent and location. </a:t>
            </a:r>
          </a:p>
          <a:p>
            <a:r>
              <a:rPr lang="en-US" sz="2400" dirty="0"/>
              <a:t> View the raised requests and can view the status regarding whether the request is accepted or denied by the Admin.</a:t>
            </a:r>
            <a:endParaRPr lang="en-IN" sz="2000" dirty="0"/>
          </a:p>
          <a:p>
            <a:pPr marL="0" indent="0" algn="just">
              <a:buNone/>
            </a:pPr>
            <a:endParaRPr lang="en-US" sz="2400" b="1" dirty="0"/>
          </a:p>
          <a:p>
            <a:pPr marL="0" indent="0" algn="just">
              <a:buNone/>
            </a:pPr>
            <a:endParaRPr lang="en-US" sz="2400" b="1" dirty="0"/>
          </a:p>
        </p:txBody>
      </p:sp>
    </p:spTree>
    <p:extLst>
      <p:ext uri="{BB962C8B-B14F-4D97-AF65-F5344CB8AC3E}">
        <p14:creationId xmlns:p14="http://schemas.microsoft.com/office/powerpoint/2010/main" val="269858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6C6236-0EE1-98F9-861F-57F3AE4260C8}"/>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9761CAB1-A367-4919-E0E4-5451C9FDB10F}"/>
              </a:ext>
            </a:extLst>
          </p:cNvPr>
          <p:cNvSpPr>
            <a:spLocks noGrp="1"/>
          </p:cNvSpPr>
          <p:nvPr>
            <p:ph sz="half" idx="1"/>
          </p:nvPr>
        </p:nvSpPr>
        <p:spPr>
          <a:xfrm>
            <a:off x="335902" y="578498"/>
            <a:ext cx="11322698" cy="5959462"/>
          </a:xfrm>
        </p:spPr>
        <p:txBody>
          <a:bodyPr>
            <a:normAutofit/>
          </a:bodyPr>
          <a:lstStyle/>
          <a:p>
            <a:pPr marL="0" indent="0" algn="just">
              <a:buNone/>
            </a:pPr>
            <a:r>
              <a:rPr lang="en-US" sz="2400" b="1" dirty="0"/>
              <a:t>3. NGO(Non-Governmental Organization)</a:t>
            </a:r>
          </a:p>
          <a:p>
            <a:r>
              <a:rPr lang="en-US" sz="2400" dirty="0"/>
              <a:t> Register with name, username, password and some personal information. </a:t>
            </a:r>
          </a:p>
          <a:p>
            <a:r>
              <a:rPr lang="en-US" sz="2400" dirty="0"/>
              <a:t> Login with registered Username and password. </a:t>
            </a:r>
          </a:p>
          <a:p>
            <a:r>
              <a:rPr lang="en-US" sz="2400" dirty="0"/>
              <a:t> Raise the request with details like date, number of packets needed and location. </a:t>
            </a:r>
          </a:p>
          <a:p>
            <a:r>
              <a:rPr lang="en-US" sz="2400" dirty="0"/>
              <a:t> View the raised requests and can view the status regarding whether the request is accepted or denied by the Admin. </a:t>
            </a:r>
            <a:endParaRPr lang="en-US" sz="2400" b="1" dirty="0"/>
          </a:p>
          <a:p>
            <a:pPr marL="0" indent="0" algn="just">
              <a:buNone/>
            </a:pPr>
            <a:endParaRPr lang="en-US" sz="2400" b="1" dirty="0"/>
          </a:p>
          <a:p>
            <a:pPr marL="0" indent="0" algn="just">
              <a:buNone/>
            </a:pPr>
            <a:r>
              <a:rPr lang="en-US" sz="2400" b="1" dirty="0"/>
              <a:t>4. Logistics</a:t>
            </a:r>
          </a:p>
          <a:p>
            <a:r>
              <a:rPr lang="en-US" sz="2400" dirty="0"/>
              <a:t> Register with name, username, password and some personal information. </a:t>
            </a:r>
          </a:p>
          <a:p>
            <a:r>
              <a:rPr lang="en-US" sz="2400" dirty="0"/>
              <a:t> Login with registered Username and password. </a:t>
            </a:r>
          </a:p>
          <a:p>
            <a:r>
              <a:rPr lang="en-US" sz="2400" dirty="0"/>
              <a:t> Raise the request with vehicle no, vehicle name, driver name. </a:t>
            </a:r>
          </a:p>
          <a:p>
            <a:r>
              <a:rPr lang="en-US" sz="2400" dirty="0"/>
              <a:t> View the raised requests and can view the status regarding whether the request is accepted or denied by the Admin.</a:t>
            </a:r>
            <a:endParaRPr lang="en-IN" sz="2400" dirty="0"/>
          </a:p>
          <a:p>
            <a:pPr marL="0" indent="0" algn="just">
              <a:buNone/>
            </a:pPr>
            <a:endParaRPr lang="en-IN" sz="2400" b="1" dirty="0"/>
          </a:p>
          <a:p>
            <a:pPr marL="0" indent="0">
              <a:buNone/>
            </a:pPr>
            <a:endParaRPr lang="en-IN" sz="2400" dirty="0"/>
          </a:p>
        </p:txBody>
      </p:sp>
    </p:spTree>
    <p:extLst>
      <p:ext uri="{BB962C8B-B14F-4D97-AF65-F5344CB8AC3E}">
        <p14:creationId xmlns:p14="http://schemas.microsoft.com/office/powerpoint/2010/main" val="22656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70E2-AEED-7DBA-9A6C-2C104254ABD2}"/>
              </a:ext>
            </a:extLst>
          </p:cNvPr>
          <p:cNvSpPr>
            <a:spLocks noGrp="1"/>
          </p:cNvSpPr>
          <p:nvPr>
            <p:ph type="title"/>
          </p:nvPr>
        </p:nvSpPr>
        <p:spPr>
          <a:xfrm>
            <a:off x="4224528" y="815009"/>
            <a:ext cx="6766560" cy="948477"/>
          </a:xfrm>
        </p:spPr>
        <p:txBody>
          <a:bodyPr/>
          <a:lstStyle/>
          <a:p>
            <a:r>
              <a:rPr lang="en-US" dirty="0" err="1"/>
              <a:t>OUtput</a:t>
            </a:r>
            <a:endParaRPr lang="en-IN" dirty="0"/>
          </a:p>
        </p:txBody>
      </p:sp>
      <p:sp>
        <p:nvSpPr>
          <p:cNvPr id="4" name="Slide Number Placeholder 3">
            <a:extLst>
              <a:ext uri="{FF2B5EF4-FFF2-40B4-BE49-F238E27FC236}">
                <a16:creationId xmlns:a16="http://schemas.microsoft.com/office/drawing/2014/main" id="{1D65C95C-0B3B-5B71-C5F6-F221EFAD3D5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4FB43305-C56F-069D-6A48-DDF9B4449FF3}"/>
              </a:ext>
            </a:extLst>
          </p:cNvPr>
          <p:cNvSpPr>
            <a:spLocks noGrp="1"/>
          </p:cNvSpPr>
          <p:nvPr>
            <p:ph idx="1"/>
          </p:nvPr>
        </p:nvSpPr>
        <p:spPr>
          <a:xfrm>
            <a:off x="4224528" y="2127380"/>
            <a:ext cx="6766560" cy="4043606"/>
          </a:xfrm>
        </p:spPr>
        <p:txBody>
          <a:bodyPr>
            <a:normAutofit/>
          </a:bodyPr>
          <a:lstStyle/>
          <a:p>
            <a:r>
              <a:rPr lang="en-US" sz="2000" dirty="0"/>
              <a:t>In the home page, the users have to be registered in various roles such as Donor, NGO or Logistics. </a:t>
            </a:r>
          </a:p>
          <a:p>
            <a:r>
              <a:rPr lang="en-US" sz="2000" dirty="0"/>
              <a:t>After registration, they can raise the requests with the availability for donors, requirements for NGOs and vehicle details in their respective logins. </a:t>
            </a:r>
          </a:p>
          <a:p>
            <a:r>
              <a:rPr lang="en-US" sz="2000" dirty="0"/>
              <a:t>Then the admin can login to his environment and can either accept or deny the requests of the donor and the NGO. And also he will map the Donor with NGO along with the logistics, using the mapping feature available in the website.</a:t>
            </a:r>
            <a:endParaRPr lang="en-IN" sz="2000" dirty="0"/>
          </a:p>
        </p:txBody>
      </p:sp>
    </p:spTree>
    <p:extLst>
      <p:ext uri="{BB962C8B-B14F-4D97-AF65-F5344CB8AC3E}">
        <p14:creationId xmlns:p14="http://schemas.microsoft.com/office/powerpoint/2010/main" val="165402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C50F-B20B-05F2-806B-AC8CD0E06BF9}"/>
              </a:ext>
            </a:extLst>
          </p:cNvPr>
          <p:cNvSpPr>
            <a:spLocks noGrp="1"/>
          </p:cNvSpPr>
          <p:nvPr>
            <p:ph type="title"/>
          </p:nvPr>
        </p:nvSpPr>
        <p:spPr>
          <a:xfrm>
            <a:off x="4224528" y="815009"/>
            <a:ext cx="6766560" cy="864501"/>
          </a:xfrm>
        </p:spPr>
        <p:txBody>
          <a:bodyPr/>
          <a:lstStyle/>
          <a:p>
            <a:r>
              <a:rPr lang="en-US" dirty="0"/>
              <a:t>conclusion</a:t>
            </a:r>
            <a:endParaRPr lang="en-IN" dirty="0"/>
          </a:p>
        </p:txBody>
      </p:sp>
      <p:sp>
        <p:nvSpPr>
          <p:cNvPr id="4" name="Slide Number Placeholder 3">
            <a:extLst>
              <a:ext uri="{FF2B5EF4-FFF2-40B4-BE49-F238E27FC236}">
                <a16:creationId xmlns:a16="http://schemas.microsoft.com/office/drawing/2014/main" id="{2F72D9ED-1FE0-0BB8-EF3B-F4623143AD16}"/>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0113B568-AA1B-26B3-4B9E-C1F5796ED17B}"/>
              </a:ext>
            </a:extLst>
          </p:cNvPr>
          <p:cNvSpPr>
            <a:spLocks noGrp="1"/>
          </p:cNvSpPr>
          <p:nvPr>
            <p:ph idx="1"/>
          </p:nvPr>
        </p:nvSpPr>
        <p:spPr>
          <a:xfrm>
            <a:off x="4224528" y="1894114"/>
            <a:ext cx="6766560" cy="4276872"/>
          </a:xfrm>
        </p:spPr>
        <p:txBody>
          <a:bodyPr>
            <a:normAutofit/>
          </a:bodyPr>
          <a:lstStyle/>
          <a:p>
            <a:r>
              <a:rPr lang="en-US" sz="2000" dirty="0"/>
              <a:t>This website helps in collecting the leftover/excess food from the Donors and distributing the same to those who are in need. </a:t>
            </a:r>
          </a:p>
          <a:p>
            <a:r>
              <a:rPr lang="en-US" sz="2000" dirty="0"/>
              <a:t>This web-based application works properly and responsive to the users with proper retrieval from the database.</a:t>
            </a:r>
          </a:p>
          <a:p>
            <a:r>
              <a:rPr lang="en-US" sz="2000" dirty="0"/>
              <a:t>Also, there is a help menu available in all user logins which is answered by the admin. </a:t>
            </a:r>
          </a:p>
          <a:p>
            <a:r>
              <a:rPr lang="en-US" sz="2000" dirty="0"/>
              <a:t>In this way this website comes with various features for the effective consumption of waste food by the needy people</a:t>
            </a:r>
            <a:endParaRPr lang="en-IN" sz="2000" dirty="0"/>
          </a:p>
        </p:txBody>
      </p:sp>
    </p:spTree>
    <p:extLst>
      <p:ext uri="{BB962C8B-B14F-4D97-AF65-F5344CB8AC3E}">
        <p14:creationId xmlns:p14="http://schemas.microsoft.com/office/powerpoint/2010/main" val="198016508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{C1EB0EEA-8B29-4DD7-8EFC-AB831C50E09A}tf78438558_win32</Template>
  <TotalTime>459</TotalTime>
  <Words>538</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Zero hunger </vt:lpstr>
      <vt:lpstr>Our team</vt:lpstr>
      <vt:lpstr>introduction</vt:lpstr>
      <vt:lpstr>Software requirements</vt:lpstr>
      <vt:lpstr>Hardware requirements</vt:lpstr>
      <vt:lpstr>modules</vt:lpstr>
      <vt:lpstr>PowerPoint Presentation</vt:lpstr>
      <vt:lpstr>OUtput</vt:lpstr>
      <vt:lpstr>conclusion</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PESTO</dc:title>
  <dc:subject/>
  <dc:creator>madhav sharma</dc:creator>
  <cp:lastModifiedBy>madhav sharma</cp:lastModifiedBy>
  <cp:revision>10</cp:revision>
  <dcterms:created xsi:type="dcterms:W3CDTF">2023-10-03T15:42:41Z</dcterms:created>
  <dcterms:modified xsi:type="dcterms:W3CDTF">2024-04-05T05:26:51Z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