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3" r:id="rId7"/>
    <p:sldId id="264" r:id="rId8"/>
    <p:sldId id="260" r:id="rId9"/>
    <p:sldId id="261" r:id="rId10"/>
    <p:sldId id="268" r:id="rId11"/>
    <p:sldId id="271" r:id="rId12"/>
  </p:sldIdLst>
  <p:sldSz cx="9144000" cy="5143500" type="screen16x9"/>
  <p:notesSz cx="6858000" cy="9144000"/>
  <p:embeddedFontLst>
    <p:embeddedFont>
      <p:font typeface="Inter" panose="020B0604020202020204" charset="0"/>
      <p:regular r:id="rId14"/>
      <p:bold r:id="rId15"/>
    </p:embeddedFont>
    <p:embeddedFont>
      <p:font typeface="League Spartan" panose="020B0604020202020204" charset="0"/>
      <p:regular r:id="rId16"/>
      <p:bold r:id="rId17"/>
    </p:embeddedFont>
    <p:embeddedFont>
      <p:font typeface="Poppins" panose="000005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2883820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2883820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128838203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128838203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SLIDES_API1288382038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SLIDES_API1288382038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SLIDES_API128838203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SLIDES_API128838203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SLIDES_API128838203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SLIDES_API128838203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SLIDES_API1288382038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SLIDES_API1288382038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4572000" y="0"/>
            <a:ext cx="27432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3258"/>
            <a:ext cx="3886200" cy="994172"/>
          </a:xfrm>
        </p:spPr>
        <p:txBody>
          <a:bodyPr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9250" y="1114425"/>
            <a:ext cx="2743200" cy="3343275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228725" y="428625"/>
            <a:ext cx="32004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7572376" y="428625"/>
            <a:ext cx="94451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85800" y="428625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85800" y="493940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" y="3888924"/>
            <a:ext cx="2228850" cy="27384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4191171"/>
            <a:ext cx="2228850" cy="273845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2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134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504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4572000" y="0"/>
            <a:ext cx="27432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2" y="597524"/>
            <a:ext cx="5140778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3265885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0538" y="2007193"/>
            <a:ext cx="2188028" cy="557384"/>
          </a:xfrm>
        </p:spPr>
        <p:txBody>
          <a:bodyPr anchor="b" anchorCtr="0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0538" y="2917845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71851" y="2917845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77025" y="4930378"/>
            <a:ext cx="2152650" cy="213122"/>
          </a:xfrm>
        </p:spPr>
        <p:txBody>
          <a:bodyPr>
            <a:noAutofit/>
          </a:bodyPr>
          <a:lstStyle>
            <a:lvl1pPr marL="0" indent="0" algn="r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1851" y="2007193"/>
            <a:ext cx="2188028" cy="557384"/>
          </a:xfrm>
        </p:spPr>
        <p:txBody>
          <a:bodyPr anchor="b" anchorCtr="0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2124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278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221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4572000" y="0"/>
            <a:ext cx="27432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7829550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2661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06560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134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74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5008789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457200" y="438498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457200" y="50381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100" y="2006202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06560" y="2006202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72150" y="1"/>
            <a:ext cx="337185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5" y="4930378"/>
            <a:ext cx="2152650" cy="213122"/>
          </a:xfrm>
        </p:spPr>
        <p:txBody>
          <a:bodyPr>
            <a:noAutofit/>
          </a:bodyPr>
          <a:lstStyle>
            <a:lvl1pPr marL="0" indent="0" algn="l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74" userDrawn="1">
          <p15:clr>
            <a:srgbClr val="FBAE40"/>
          </p15:clr>
        </p15:guide>
        <p15:guide id="9" pos="3636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4572000" y="1"/>
            <a:ext cx="4572000" cy="51435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7829550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582" y="2016957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06561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134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74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208485" y="2411542"/>
            <a:ext cx="1978799" cy="27319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7829550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6561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5800" y="1970485"/>
            <a:ext cx="1894285" cy="248721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77025" y="4930378"/>
            <a:ext cx="2152650" cy="213122"/>
          </a:xfrm>
        </p:spPr>
        <p:txBody>
          <a:bodyPr>
            <a:noAutofit/>
          </a:bodyPr>
          <a:lstStyle>
            <a:lvl1pPr marL="0" indent="0" algn="r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241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61" userDrawn="1">
          <p15:clr>
            <a:srgbClr val="FBAE40"/>
          </p15:clr>
        </p15:guide>
        <p15:guide id="9" pos="1625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4019238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7829550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1" y="2006202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86125" y="1628775"/>
            <a:ext cx="2228850" cy="341233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77025" y="4930378"/>
            <a:ext cx="2152650" cy="213122"/>
          </a:xfrm>
        </p:spPr>
        <p:txBody>
          <a:bodyPr>
            <a:noAutofit/>
          </a:bodyPr>
          <a:lstStyle>
            <a:lvl1pPr marL="0" indent="0" algn="r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5" pos="3474" userDrawn="1">
          <p15:clr>
            <a:srgbClr val="FBAE40"/>
          </p15:clr>
        </p15:guide>
        <p15:guide id="6" orient="horz" pos="1026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9" pos="2070" userDrawn="1">
          <p15:clr>
            <a:srgbClr val="FBAE40"/>
          </p15:clr>
        </p15:guide>
        <p15:guide id="11" pos="5369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  <p15:guide id="15" pos="52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4572000" y="1"/>
            <a:ext cx="4572000" cy="51435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10" y="3463528"/>
            <a:ext cx="6985905" cy="994172"/>
          </a:xfrm>
        </p:spPr>
        <p:txBody>
          <a:bodyPr anchor="b">
            <a:noAutofit/>
          </a:bodyPr>
          <a:lstStyle>
            <a:lvl1pPr algn="r"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098" y="685800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06560" y="685800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685800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1573666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1573666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1573666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4572000" y="0"/>
            <a:ext cx="27432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3258"/>
            <a:ext cx="3886200" cy="994172"/>
          </a:xfrm>
        </p:spPr>
        <p:txBody>
          <a:bodyPr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9250" y="1114425"/>
            <a:ext cx="2743200" cy="3343275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228725" y="428625"/>
            <a:ext cx="32004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7572376" y="428625"/>
            <a:ext cx="94451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85800" y="428625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85800" y="493940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" y="3888924"/>
            <a:ext cx="2228850" cy="27384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4191171"/>
            <a:ext cx="2228850" cy="273845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2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134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504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4608" userDrawn="1">
          <p15:clr>
            <a:srgbClr val="F26B43"/>
          </p15:clr>
        </p15:guide>
        <p15:guide id="4" pos="5562" userDrawn="1">
          <p15:clr>
            <a:srgbClr val="F26B43"/>
          </p15:clr>
        </p15:guide>
        <p15:guide id="5" pos="2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1000" y="1905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Flutter-based Chat Application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1000" y="2758324"/>
            <a:ext cx="292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Enhancing Communication with Technology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0"/>
            <a:ext cx="431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707066-F47B-ABAD-A481-D05F48E01AEF}"/>
              </a:ext>
            </a:extLst>
          </p:cNvPr>
          <p:cNvSpPr/>
          <p:nvPr/>
        </p:nvSpPr>
        <p:spPr>
          <a:xfrm>
            <a:off x="381000" y="367725"/>
            <a:ext cx="36163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Chats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2FC2D-C775-039E-9294-52BC26D01AB5}"/>
              </a:ext>
            </a:extLst>
          </p:cNvPr>
          <p:cNvSpPr txBox="1"/>
          <p:nvPr/>
        </p:nvSpPr>
        <p:spPr>
          <a:xfrm>
            <a:off x="381000" y="3567668"/>
            <a:ext cx="4445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Vaibhav Omar(TL)</a:t>
            </a:r>
          </a:p>
          <a:p>
            <a:r>
              <a:rPr lang="en-IN" dirty="0"/>
              <a:t>Utpal patel </a:t>
            </a:r>
          </a:p>
          <a:p>
            <a:r>
              <a:rPr lang="en-IN" dirty="0"/>
              <a:t>Project Supervisor - </a:t>
            </a:r>
            <a:r>
              <a:rPr lang="en-IN" dirty="0" err="1"/>
              <a:t>Dr.</a:t>
            </a:r>
            <a:r>
              <a:rPr lang="en-IN" dirty="0"/>
              <a:t> Sangeeta Arora</a:t>
            </a:r>
          </a:p>
          <a:p>
            <a:r>
              <a:rPr lang="en-IN" dirty="0"/>
              <a:t>Associate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" y="1843"/>
            <a:ext cx="914171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2E6B35-202F-2DF3-4AF8-82AA52DE2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697" r="15054"/>
          <a:stretch/>
        </p:blipFill>
        <p:spPr>
          <a:xfrm>
            <a:off x="0" y="-3687"/>
            <a:ext cx="6337737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5C71-C4B3-9BE9-254D-F7ACB55B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82600"/>
            <a:ext cx="3465438" cy="342535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40B6FB-DB5C-ADF1-6D60-E81CC0B41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1" r="31012"/>
          <a:stretch/>
        </p:blipFill>
        <p:spPr>
          <a:xfrm>
            <a:off x="4669497" y="3687"/>
            <a:ext cx="4472089" cy="5143499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709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Messaging Apps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" y="1016000"/>
            <a:ext cx="2921000" cy="25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079500" y="3302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 dirty="0"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00" y="1016000"/>
            <a:ext cx="2921000" cy="25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889500" y="3302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 dirty="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016000" y="3632200"/>
            <a:ext cx="2921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Users</a:t>
            </a:r>
            <a:endParaRPr sz="1200"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826000" y="3632200"/>
            <a:ext cx="2921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Role</a:t>
            </a:r>
            <a:endParaRPr sz="1200"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16000" y="3937000"/>
            <a:ext cx="29211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Messaging apps have more users worldwide than social networks.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26000" y="3937000"/>
            <a:ext cx="29211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They will play a more significant role in digital information distribution.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Firebase Integration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ague Spartan"/>
                <a:ea typeface="League Spartan"/>
                <a:cs typeface="League Spartan"/>
                <a:sym typeface="League Spartan"/>
              </a:rPr>
              <a:t>Realtime Messaging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Firebase enables instant communication between users.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Firestore database securely stores and retrieves chat data.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Firebase enables instant communication between users.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Firestore database securely stores and retrieves chat data.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Chat App Features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6000"/>
            <a:ext cx="2286000" cy="25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44500" y="3302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 dirty="0">
              <a:solidFill>
                <a:srgbClr val="FFFFFF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1016000"/>
            <a:ext cx="2286000" cy="254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000" y="1016000"/>
            <a:ext cx="2286000" cy="25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81000" y="36322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Responsive Design</a:t>
            </a:r>
            <a:endParaRPr sz="1200"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429000" y="36322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Realtime Messaging</a:t>
            </a:r>
            <a:endParaRPr sz="1200"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477000" y="36322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Enhanced Security</a:t>
            </a:r>
            <a:endParaRPr sz="1200"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81000" y="3937000"/>
            <a:ext cx="2286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Enjoy a fluid chat experience on any device, adapting to screen size.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429000" y="3937000"/>
            <a:ext cx="2286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Exchange text, images, videos with lightning-fast speed.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477000" y="3937000"/>
            <a:ext cx="2286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Implementing end-to-end encryption for privacy and trust.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A598CA-6A74-CAC5-37AD-D3FF1EB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Software Requirement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CED7536-C8C7-2B64-0065-AFB13945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US" dirty="0"/>
              <a:t>Language: Dart</a:t>
            </a:r>
          </a:p>
          <a:p>
            <a:r>
              <a:rPr lang="en-US" dirty="0"/>
              <a:t>Tools: Flutter , Android Studio</a:t>
            </a:r>
          </a:p>
          <a:p>
            <a:r>
              <a:rPr lang="en-US" dirty="0"/>
              <a:t>Database: </a:t>
            </a:r>
            <a:r>
              <a:rPr lang="en-US" dirty="0" err="1"/>
              <a:t>Firestore</a:t>
            </a:r>
            <a:r>
              <a:rPr lang="en-US" dirty="0"/>
              <a:t> (GCP)</a:t>
            </a:r>
          </a:p>
          <a:p>
            <a:r>
              <a:rPr lang="en-US" dirty="0"/>
              <a:t>IDE : Visual Studio Code </a:t>
            </a:r>
          </a:p>
        </p:txBody>
      </p:sp>
    </p:spTree>
    <p:extLst>
      <p:ext uri="{BB962C8B-B14F-4D97-AF65-F5344CB8AC3E}">
        <p14:creationId xmlns:p14="http://schemas.microsoft.com/office/powerpoint/2010/main" val="205938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5E81-9BA6-83E8-9EF6-1342B7AD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Hardware 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27071-0061-4CE7-9D98-116230C6A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Operating System: Windows, Mac</a:t>
            </a: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Processor : Intel Core 2 Duo 3.0 GHz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RAM: 4 GB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2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Enhanced Chat Experience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270000" y="1270000"/>
            <a:ext cx="6984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Realtime messaging allows instant exchange of multimedia content for seamless communication.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571500" y="1397000"/>
            <a:ext cx="381000" cy="3810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254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622300" y="1397000"/>
            <a:ext cx="2541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270000" y="2286000"/>
            <a:ext cx="6984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Advanced features like end-to-end encryption prioritize user security and privacy.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71500" y="2413000"/>
            <a:ext cx="381000" cy="3810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254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22300" y="2413000"/>
            <a:ext cx="2541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270000" y="3302000"/>
            <a:ext cx="6984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Push notifications ensure timely responses, even when app is inactive, enhancing user experience.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571500" y="3429000"/>
            <a:ext cx="381000" cy="3810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254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622300" y="3429000"/>
            <a:ext cx="2541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381000" y="381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User Experience Prioritization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08000" y="1270000"/>
            <a:ext cx="4064100" cy="3174900"/>
          </a:xfrm>
          <a:prstGeom prst="rect">
            <a:avLst/>
          </a:prstGeom>
          <a:solidFill>
            <a:srgbClr val="0254D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318000" y="1270000"/>
            <a:ext cx="4064100" cy="3174900"/>
          </a:xfrm>
          <a:prstGeom prst="rect">
            <a:avLst/>
          </a:prstGeom>
          <a:solidFill>
            <a:srgbClr val="A5465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35000" y="15240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Enhanced User Experience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572000" y="15240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to Consider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08000" y="1905000"/>
            <a:ext cx="3810000" cy="21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Efficient transmission and display of multimedia content within conversations.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Implementation of push notifications for timely responses even when app not in use.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Incorporation of advanced security features like end-to-end encryption.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445000" y="1905000"/>
            <a:ext cx="3810000" cy="21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Robust authentication mechanisms may lead to a more complex user experience.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End-to-end encryption may affect performance speed in some cases.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Privacy-focused features may require additional user education and onboarding.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17B0-228A-52EB-4A86-ED11300D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 and Future Plans</a:t>
            </a:r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3B0122C-3637-3CAA-00DC-4CB0E891512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6201" r="2620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74534-A620-1A37-49C2-100BDA01F6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Continuous Improvement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FBF1A-E214-E6D0-F699-AB836606F3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Regular updates to enhance user experience.</a:t>
            </a:r>
          </a:p>
          <a:p>
            <a:r>
              <a:rPr lang="en-US" dirty="0"/>
              <a:t>Incorporation of user feedback for refinement.</a:t>
            </a:r>
          </a:p>
          <a:p>
            <a:r>
              <a:rPr lang="en-US" dirty="0"/>
              <a:t>Optimization of performance and reliability.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0442F3-29AC-85D0-6B31-7BD0858760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Roadmap with milestones highlighting future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815C5E-1A68-85C9-2392-BB6BAE3091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1851" y="2121493"/>
            <a:ext cx="2188028" cy="557384"/>
          </a:xfrm>
        </p:spPr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249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A20C9C8-979B-4388-83CB-18B3CB5F5D5D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02CADB9-1898-4D23-8ADE-956123BD783D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324</Words>
  <Application>Microsoft Office PowerPoint</Application>
  <PresentationFormat>On-screen Show (16:9)</PresentationFormat>
  <Paragraphs>58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League Spartan</vt:lpstr>
      <vt:lpstr>Times New Roman</vt:lpstr>
      <vt:lpstr>Poppins</vt:lpstr>
      <vt:lpstr>Arial</vt:lpstr>
      <vt:lpstr>Calibri</vt:lpstr>
      <vt:lpstr>Aptos</vt:lpstr>
      <vt:lpstr>Inter</vt:lpstr>
      <vt:lpstr>Simple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Software Requirement</vt:lpstr>
      <vt:lpstr>Hardware Requirement</vt:lpstr>
      <vt:lpstr>PowerPoint Presentation</vt:lpstr>
      <vt:lpstr>PowerPoint Presentation</vt:lpstr>
      <vt:lpstr>Continuous Improvement and Future Plans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utpal patel</dc:creator>
  <cp:lastModifiedBy>utpal patel</cp:lastModifiedBy>
  <cp:revision>5</cp:revision>
  <dcterms:modified xsi:type="dcterms:W3CDTF">2024-04-12T21:03:57Z</dcterms:modified>
</cp:coreProperties>
</file>