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9" r:id="rId3"/>
    <p:sldId id="257" r:id="rId4"/>
    <p:sldId id="258" r:id="rId5"/>
    <p:sldId id="273" r:id="rId6"/>
    <p:sldId id="259" r:id="rId7"/>
    <p:sldId id="270" r:id="rId8"/>
    <p:sldId id="271" r:id="rId9"/>
    <p:sldId id="272"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34CCCB3-DE33-DD41-8322-B6181F9BF2AA}">
          <p14:sldIdLst>
            <p14:sldId id="256"/>
            <p14:sldId id="269"/>
            <p14:sldId id="257"/>
            <p14:sldId id="258"/>
            <p14:sldId id="273"/>
            <p14:sldId id="259"/>
            <p14:sldId id="270"/>
            <p14:sldId id="271"/>
            <p14:sldId id="272"/>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75"/>
    <p:restoredTop sz="94694"/>
  </p:normalViewPr>
  <p:slideViewPr>
    <p:cSldViewPr snapToGrid="0" snapToObjects="1">
      <p:cViewPr varScale="1">
        <p:scale>
          <a:sx n="82" d="100"/>
          <a:sy n="82" d="100"/>
        </p:scale>
        <p:origin x="725"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ECA7BF-8160-454D-89C8-EAD611001D42}" type="doc">
      <dgm:prSet loTypeId="urn:microsoft.com/office/officeart/2005/8/layout/list1" loCatId="list" qsTypeId="urn:microsoft.com/office/officeart/2005/8/quickstyle/simple1" qsCatId="simple" csTypeId="urn:microsoft.com/office/officeart/2005/8/colors/colorful3" csCatId="colorful" phldr="1"/>
      <dgm:spPr/>
      <dgm:t>
        <a:bodyPr/>
        <a:lstStyle/>
        <a:p>
          <a:endParaRPr lang="en-US"/>
        </a:p>
      </dgm:t>
    </dgm:pt>
    <dgm:pt modelId="{D9316854-C510-4E16-B6DD-5F0237C1CDC6}">
      <dgm:prSet/>
      <dgm:spPr/>
      <dgm:t>
        <a:bodyPr/>
        <a:lstStyle/>
        <a:p>
          <a:r>
            <a:rPr lang="en-US" dirty="0"/>
            <a:t>Front-end</a:t>
          </a:r>
        </a:p>
      </dgm:t>
    </dgm:pt>
    <dgm:pt modelId="{E5C10A83-5FF6-4CBC-AFAB-3B33C6E4EE91}" type="parTrans" cxnId="{A4CD36FB-17CE-43F9-B579-FB1D35C286D2}">
      <dgm:prSet/>
      <dgm:spPr/>
      <dgm:t>
        <a:bodyPr/>
        <a:lstStyle/>
        <a:p>
          <a:endParaRPr lang="en-US"/>
        </a:p>
      </dgm:t>
    </dgm:pt>
    <dgm:pt modelId="{4EE220E6-77A5-4F24-9E76-635DA7C5FED8}" type="sibTrans" cxnId="{A4CD36FB-17CE-43F9-B579-FB1D35C286D2}">
      <dgm:prSet/>
      <dgm:spPr/>
      <dgm:t>
        <a:bodyPr/>
        <a:lstStyle/>
        <a:p>
          <a:endParaRPr lang="en-US"/>
        </a:p>
      </dgm:t>
    </dgm:pt>
    <dgm:pt modelId="{50C57CF7-D257-4155-B885-93B38E0CDEF2}">
      <dgm:prSet/>
      <dgm:spPr/>
      <dgm:t>
        <a:bodyPr/>
        <a:lstStyle/>
        <a:p>
          <a:r>
            <a:rPr lang="en-US" dirty="0"/>
            <a:t>Back-end </a:t>
          </a:r>
        </a:p>
      </dgm:t>
    </dgm:pt>
    <dgm:pt modelId="{07F0E742-E01B-4F98-98D8-7A75A435117A}" type="parTrans" cxnId="{A1E47E60-3287-43FD-BB1E-CFE09AB1E262}">
      <dgm:prSet/>
      <dgm:spPr/>
      <dgm:t>
        <a:bodyPr/>
        <a:lstStyle/>
        <a:p>
          <a:endParaRPr lang="en-US"/>
        </a:p>
      </dgm:t>
    </dgm:pt>
    <dgm:pt modelId="{95E9482C-D489-49E2-993A-8494EACF4F6D}" type="sibTrans" cxnId="{A1E47E60-3287-43FD-BB1E-CFE09AB1E262}">
      <dgm:prSet/>
      <dgm:spPr/>
      <dgm:t>
        <a:bodyPr/>
        <a:lstStyle/>
        <a:p>
          <a:endParaRPr lang="en-US"/>
        </a:p>
      </dgm:t>
    </dgm:pt>
    <dgm:pt modelId="{BC1D7D41-7192-4736-A1B6-69613FA65292}">
      <dgm:prSet/>
      <dgm:spPr/>
      <dgm:t>
        <a:bodyPr/>
        <a:lstStyle/>
        <a:p>
          <a:r>
            <a:rPr lang="en-US" dirty="0"/>
            <a:t>Connectivity – </a:t>
          </a:r>
          <a:r>
            <a:rPr lang="en-US" dirty="0" err="1"/>
            <a:t>ExpressJs</a:t>
          </a:r>
          <a:r>
            <a:rPr lang="en-US" dirty="0"/>
            <a:t>, </a:t>
          </a:r>
          <a:r>
            <a:rPr lang="en-US" dirty="0" err="1"/>
            <a:t>NodeJs</a:t>
          </a:r>
          <a:endParaRPr lang="en-US" dirty="0"/>
        </a:p>
      </dgm:t>
    </dgm:pt>
    <dgm:pt modelId="{8637EA1F-9F4C-46B6-976E-7C0C00601684}" type="parTrans" cxnId="{C04223A7-14B9-4431-97A4-69B3B8EB8C91}">
      <dgm:prSet/>
      <dgm:spPr/>
      <dgm:t>
        <a:bodyPr/>
        <a:lstStyle/>
        <a:p>
          <a:endParaRPr lang="en-US"/>
        </a:p>
      </dgm:t>
    </dgm:pt>
    <dgm:pt modelId="{AFC240D1-2BE5-4069-883E-F3B369FD8293}" type="sibTrans" cxnId="{C04223A7-14B9-4431-97A4-69B3B8EB8C91}">
      <dgm:prSet/>
      <dgm:spPr/>
      <dgm:t>
        <a:bodyPr/>
        <a:lstStyle/>
        <a:p>
          <a:endParaRPr lang="en-US"/>
        </a:p>
      </dgm:t>
    </dgm:pt>
    <dgm:pt modelId="{09878F4B-EF22-48F5-B611-C1B21A9FA9DA}">
      <dgm:prSet/>
      <dgm:spPr/>
      <dgm:t>
        <a:bodyPr/>
        <a:lstStyle/>
        <a:p>
          <a:r>
            <a:rPr lang="en-US" dirty="0"/>
            <a:t>Database - MongoDB</a:t>
          </a:r>
        </a:p>
      </dgm:t>
    </dgm:pt>
    <dgm:pt modelId="{C7BB2685-8514-439D-8AA9-7F9BBED6D6C6}" type="parTrans" cxnId="{CF4CD90C-A5F0-4D95-9CDC-56979F4E7F9A}">
      <dgm:prSet/>
      <dgm:spPr/>
      <dgm:t>
        <a:bodyPr/>
        <a:lstStyle/>
        <a:p>
          <a:endParaRPr lang="en-US"/>
        </a:p>
      </dgm:t>
    </dgm:pt>
    <dgm:pt modelId="{7CBFB461-61C7-4EBA-9DE5-20C08C230103}" type="sibTrans" cxnId="{CF4CD90C-A5F0-4D95-9CDC-56979F4E7F9A}">
      <dgm:prSet/>
      <dgm:spPr/>
      <dgm:t>
        <a:bodyPr/>
        <a:lstStyle/>
        <a:p>
          <a:endParaRPr lang="en-US"/>
        </a:p>
      </dgm:t>
    </dgm:pt>
    <dgm:pt modelId="{075CAF74-4A53-488A-B0C8-4C2CB7EEAB8E}">
      <dgm:prSet/>
      <dgm:spPr/>
      <dgm:t>
        <a:bodyPr/>
        <a:lstStyle/>
        <a:p>
          <a:r>
            <a:rPr lang="en-US" dirty="0" err="1"/>
            <a:t>ReactJs</a:t>
          </a:r>
          <a:endParaRPr lang="en-US" dirty="0"/>
        </a:p>
      </dgm:t>
    </dgm:pt>
    <dgm:pt modelId="{29A236E6-F4FC-4574-9340-F52D7EE997E2}" type="parTrans" cxnId="{18C20069-4D0B-4109-A430-8E9FD3A52B2D}">
      <dgm:prSet/>
      <dgm:spPr/>
      <dgm:t>
        <a:bodyPr/>
        <a:lstStyle/>
        <a:p>
          <a:endParaRPr lang="en-IN"/>
        </a:p>
      </dgm:t>
    </dgm:pt>
    <dgm:pt modelId="{B55F617F-5A12-4691-A50E-1B10339CE248}" type="sibTrans" cxnId="{18C20069-4D0B-4109-A430-8E9FD3A52B2D}">
      <dgm:prSet/>
      <dgm:spPr/>
      <dgm:t>
        <a:bodyPr/>
        <a:lstStyle/>
        <a:p>
          <a:endParaRPr lang="en-IN"/>
        </a:p>
      </dgm:t>
    </dgm:pt>
    <dgm:pt modelId="{C1F01D17-388C-41E4-BA4C-85CC5BF5C846}">
      <dgm:prSet/>
      <dgm:spPr/>
      <dgm:t>
        <a:bodyPr/>
        <a:lstStyle/>
        <a:p>
          <a:endParaRPr lang="en-US" dirty="0"/>
        </a:p>
      </dgm:t>
    </dgm:pt>
    <dgm:pt modelId="{54AF3279-81F0-4F99-B0A0-44E2E5D2B5AB}" type="parTrans" cxnId="{8A5B063E-1266-4AF7-9850-C8DA78206A92}">
      <dgm:prSet/>
      <dgm:spPr/>
      <dgm:t>
        <a:bodyPr/>
        <a:lstStyle/>
        <a:p>
          <a:endParaRPr lang="en-IN"/>
        </a:p>
      </dgm:t>
    </dgm:pt>
    <dgm:pt modelId="{AA46E4F8-3F8A-4B6D-BDFA-96EB5D12E389}" type="sibTrans" cxnId="{8A5B063E-1266-4AF7-9850-C8DA78206A92}">
      <dgm:prSet/>
      <dgm:spPr/>
      <dgm:t>
        <a:bodyPr/>
        <a:lstStyle/>
        <a:p>
          <a:endParaRPr lang="en-IN"/>
        </a:p>
      </dgm:t>
    </dgm:pt>
    <dgm:pt modelId="{E3B4A57C-CE77-9044-80F4-E1047F4AA38A}" type="pres">
      <dgm:prSet presAssocID="{FDECA7BF-8160-454D-89C8-EAD611001D42}" presName="linear" presStyleCnt="0">
        <dgm:presLayoutVars>
          <dgm:dir/>
          <dgm:animLvl val="lvl"/>
          <dgm:resizeHandles val="exact"/>
        </dgm:presLayoutVars>
      </dgm:prSet>
      <dgm:spPr/>
    </dgm:pt>
    <dgm:pt modelId="{C04F3B3B-294F-434D-B5FC-DCF9C4A62501}" type="pres">
      <dgm:prSet presAssocID="{D9316854-C510-4E16-B6DD-5F0237C1CDC6}" presName="parentLin" presStyleCnt="0"/>
      <dgm:spPr/>
    </dgm:pt>
    <dgm:pt modelId="{14B4F72B-C180-A444-9411-A52667B891C6}" type="pres">
      <dgm:prSet presAssocID="{D9316854-C510-4E16-B6DD-5F0237C1CDC6}" presName="parentLeftMargin" presStyleLbl="node1" presStyleIdx="0" presStyleCnt="2"/>
      <dgm:spPr/>
    </dgm:pt>
    <dgm:pt modelId="{FA3FD798-BDD4-1247-8E13-0AD6D1DE1BC5}" type="pres">
      <dgm:prSet presAssocID="{D9316854-C510-4E16-B6DD-5F0237C1CDC6}" presName="parentText" presStyleLbl="node1" presStyleIdx="0" presStyleCnt="2" custScaleX="32082">
        <dgm:presLayoutVars>
          <dgm:chMax val="0"/>
          <dgm:bulletEnabled val="1"/>
        </dgm:presLayoutVars>
      </dgm:prSet>
      <dgm:spPr/>
    </dgm:pt>
    <dgm:pt modelId="{9212C871-E1DB-EE43-ACEE-7FB7C6C38BBA}" type="pres">
      <dgm:prSet presAssocID="{D9316854-C510-4E16-B6DD-5F0237C1CDC6}" presName="negativeSpace" presStyleCnt="0"/>
      <dgm:spPr/>
    </dgm:pt>
    <dgm:pt modelId="{AA5B5AA2-C4A7-DE4C-B0D5-6A3B0365D6ED}" type="pres">
      <dgm:prSet presAssocID="{D9316854-C510-4E16-B6DD-5F0237C1CDC6}" presName="childText" presStyleLbl="conFgAcc1" presStyleIdx="0" presStyleCnt="2" custScaleX="70262" custScaleY="81405" custLinFactNeighborX="-2037" custLinFactNeighborY="-81847">
        <dgm:presLayoutVars>
          <dgm:bulletEnabled val="1"/>
        </dgm:presLayoutVars>
      </dgm:prSet>
      <dgm:spPr/>
    </dgm:pt>
    <dgm:pt modelId="{D195FABC-507E-B944-90CD-8AB6750B8E24}" type="pres">
      <dgm:prSet presAssocID="{4EE220E6-77A5-4F24-9E76-635DA7C5FED8}" presName="spaceBetweenRectangles" presStyleCnt="0"/>
      <dgm:spPr/>
    </dgm:pt>
    <dgm:pt modelId="{69009388-AF7F-FE41-8156-4DFE268C0B53}" type="pres">
      <dgm:prSet presAssocID="{50C57CF7-D257-4155-B885-93B38E0CDEF2}" presName="parentLin" presStyleCnt="0"/>
      <dgm:spPr/>
    </dgm:pt>
    <dgm:pt modelId="{403861FD-4C76-134E-851A-03AA17C7534A}" type="pres">
      <dgm:prSet presAssocID="{50C57CF7-D257-4155-B885-93B38E0CDEF2}" presName="parentLeftMargin" presStyleLbl="node1" presStyleIdx="0" presStyleCnt="2"/>
      <dgm:spPr/>
    </dgm:pt>
    <dgm:pt modelId="{D6DDA0A9-469F-3545-9220-2680F7F10DF7}" type="pres">
      <dgm:prSet presAssocID="{50C57CF7-D257-4155-B885-93B38E0CDEF2}" presName="parentText" presStyleLbl="node1" presStyleIdx="1" presStyleCnt="2" custScaleX="32370">
        <dgm:presLayoutVars>
          <dgm:chMax val="0"/>
          <dgm:bulletEnabled val="1"/>
        </dgm:presLayoutVars>
      </dgm:prSet>
      <dgm:spPr/>
    </dgm:pt>
    <dgm:pt modelId="{F55C9A54-E9D0-3242-A60C-C25D377BAA49}" type="pres">
      <dgm:prSet presAssocID="{50C57CF7-D257-4155-B885-93B38E0CDEF2}" presName="negativeSpace" presStyleCnt="0"/>
      <dgm:spPr/>
    </dgm:pt>
    <dgm:pt modelId="{E5DF302B-0792-784D-9E3A-A4AD018070AE}" type="pres">
      <dgm:prSet presAssocID="{50C57CF7-D257-4155-B885-93B38E0CDEF2}" presName="childText" presStyleLbl="conFgAcc1" presStyleIdx="1" presStyleCnt="2" custLinFactNeighborX="-1455" custLinFactNeighborY="19323">
        <dgm:presLayoutVars>
          <dgm:bulletEnabled val="1"/>
        </dgm:presLayoutVars>
      </dgm:prSet>
      <dgm:spPr/>
    </dgm:pt>
  </dgm:ptLst>
  <dgm:cxnLst>
    <dgm:cxn modelId="{CF4CD90C-A5F0-4D95-9CDC-56979F4E7F9A}" srcId="{50C57CF7-D257-4155-B885-93B38E0CDEF2}" destId="{09878F4B-EF22-48F5-B611-C1B21A9FA9DA}" srcOrd="1" destOrd="0" parTransId="{C7BB2685-8514-439D-8AA9-7F9BBED6D6C6}" sibTransId="{7CBFB461-61C7-4EBA-9DE5-20C08C230103}"/>
    <dgm:cxn modelId="{9AE25A1D-23FB-7A4B-8E5B-4B0E0310E5BE}" type="presOf" srcId="{09878F4B-EF22-48F5-B611-C1B21A9FA9DA}" destId="{E5DF302B-0792-784D-9E3A-A4AD018070AE}" srcOrd="0" destOrd="1" presId="urn:microsoft.com/office/officeart/2005/8/layout/list1"/>
    <dgm:cxn modelId="{2DFC6636-F73E-4628-BAD3-0FBF05362480}" type="presOf" srcId="{075CAF74-4A53-488A-B0C8-4C2CB7EEAB8E}" destId="{AA5B5AA2-C4A7-DE4C-B0D5-6A3B0365D6ED}" srcOrd="0" destOrd="1" presId="urn:microsoft.com/office/officeart/2005/8/layout/list1"/>
    <dgm:cxn modelId="{E398613C-C265-CE43-A502-83F05CCE1653}" type="presOf" srcId="{BC1D7D41-7192-4736-A1B6-69613FA65292}" destId="{E5DF302B-0792-784D-9E3A-A4AD018070AE}" srcOrd="0" destOrd="0" presId="urn:microsoft.com/office/officeart/2005/8/layout/list1"/>
    <dgm:cxn modelId="{8A5B063E-1266-4AF7-9850-C8DA78206A92}" srcId="{D9316854-C510-4E16-B6DD-5F0237C1CDC6}" destId="{C1F01D17-388C-41E4-BA4C-85CC5BF5C846}" srcOrd="0" destOrd="0" parTransId="{54AF3279-81F0-4F99-B0A0-44E2E5D2B5AB}" sibTransId="{AA46E4F8-3F8A-4B6D-BDFA-96EB5D12E389}"/>
    <dgm:cxn modelId="{FF580B3E-9863-1E48-ADEE-9219CB4BB5E3}" type="presOf" srcId="{50C57CF7-D257-4155-B885-93B38E0CDEF2}" destId="{D6DDA0A9-469F-3545-9220-2680F7F10DF7}" srcOrd="1" destOrd="0" presId="urn:microsoft.com/office/officeart/2005/8/layout/list1"/>
    <dgm:cxn modelId="{A1E47E60-3287-43FD-BB1E-CFE09AB1E262}" srcId="{FDECA7BF-8160-454D-89C8-EAD611001D42}" destId="{50C57CF7-D257-4155-B885-93B38E0CDEF2}" srcOrd="1" destOrd="0" parTransId="{07F0E742-E01B-4F98-98D8-7A75A435117A}" sibTransId="{95E9482C-D489-49E2-993A-8494EACF4F6D}"/>
    <dgm:cxn modelId="{E20C7946-7209-2D4F-AED1-D9EA0D4CCC49}" type="presOf" srcId="{D9316854-C510-4E16-B6DD-5F0237C1CDC6}" destId="{14B4F72B-C180-A444-9411-A52667B891C6}" srcOrd="0" destOrd="0" presId="urn:microsoft.com/office/officeart/2005/8/layout/list1"/>
    <dgm:cxn modelId="{18C20069-4D0B-4109-A430-8E9FD3A52B2D}" srcId="{D9316854-C510-4E16-B6DD-5F0237C1CDC6}" destId="{075CAF74-4A53-488A-B0C8-4C2CB7EEAB8E}" srcOrd="1" destOrd="0" parTransId="{29A236E6-F4FC-4574-9340-F52D7EE997E2}" sibTransId="{B55F617F-5A12-4691-A50E-1B10339CE248}"/>
    <dgm:cxn modelId="{1B737849-D07B-4844-98C8-7DF4B86CD0CA}" type="presOf" srcId="{50C57CF7-D257-4155-B885-93B38E0CDEF2}" destId="{403861FD-4C76-134E-851A-03AA17C7534A}" srcOrd="0" destOrd="0" presId="urn:microsoft.com/office/officeart/2005/8/layout/list1"/>
    <dgm:cxn modelId="{35AD478D-D5B3-564E-A0D0-5B1B4EE42D59}" type="presOf" srcId="{FDECA7BF-8160-454D-89C8-EAD611001D42}" destId="{E3B4A57C-CE77-9044-80F4-E1047F4AA38A}" srcOrd="0" destOrd="0" presId="urn:microsoft.com/office/officeart/2005/8/layout/list1"/>
    <dgm:cxn modelId="{B8BD7398-91E3-D14C-AEA5-16DEFED7351B}" type="presOf" srcId="{D9316854-C510-4E16-B6DD-5F0237C1CDC6}" destId="{FA3FD798-BDD4-1247-8E13-0AD6D1DE1BC5}" srcOrd="1" destOrd="0" presId="urn:microsoft.com/office/officeart/2005/8/layout/list1"/>
    <dgm:cxn modelId="{C04223A7-14B9-4431-97A4-69B3B8EB8C91}" srcId="{50C57CF7-D257-4155-B885-93B38E0CDEF2}" destId="{BC1D7D41-7192-4736-A1B6-69613FA65292}" srcOrd="0" destOrd="0" parTransId="{8637EA1F-9F4C-46B6-976E-7C0C00601684}" sibTransId="{AFC240D1-2BE5-4069-883E-F3B369FD8293}"/>
    <dgm:cxn modelId="{54723DF7-9880-4125-862D-B15282C549FC}" type="presOf" srcId="{C1F01D17-388C-41E4-BA4C-85CC5BF5C846}" destId="{AA5B5AA2-C4A7-DE4C-B0D5-6A3B0365D6ED}" srcOrd="0" destOrd="0" presId="urn:microsoft.com/office/officeart/2005/8/layout/list1"/>
    <dgm:cxn modelId="{A4CD36FB-17CE-43F9-B579-FB1D35C286D2}" srcId="{FDECA7BF-8160-454D-89C8-EAD611001D42}" destId="{D9316854-C510-4E16-B6DD-5F0237C1CDC6}" srcOrd="0" destOrd="0" parTransId="{E5C10A83-5FF6-4CBC-AFAB-3B33C6E4EE91}" sibTransId="{4EE220E6-77A5-4F24-9E76-635DA7C5FED8}"/>
    <dgm:cxn modelId="{CD929A16-AC4A-954C-B65C-514338EEB2E5}" type="presParOf" srcId="{E3B4A57C-CE77-9044-80F4-E1047F4AA38A}" destId="{C04F3B3B-294F-434D-B5FC-DCF9C4A62501}" srcOrd="0" destOrd="0" presId="urn:microsoft.com/office/officeart/2005/8/layout/list1"/>
    <dgm:cxn modelId="{5CF2918C-0DBD-654E-8735-416E2C949DEF}" type="presParOf" srcId="{C04F3B3B-294F-434D-B5FC-DCF9C4A62501}" destId="{14B4F72B-C180-A444-9411-A52667B891C6}" srcOrd="0" destOrd="0" presId="urn:microsoft.com/office/officeart/2005/8/layout/list1"/>
    <dgm:cxn modelId="{6BC14594-5166-9247-9DE4-186DA801324F}" type="presParOf" srcId="{C04F3B3B-294F-434D-B5FC-DCF9C4A62501}" destId="{FA3FD798-BDD4-1247-8E13-0AD6D1DE1BC5}" srcOrd="1" destOrd="0" presId="urn:microsoft.com/office/officeart/2005/8/layout/list1"/>
    <dgm:cxn modelId="{0537C037-FB9E-3845-BA87-F508D2354A56}" type="presParOf" srcId="{E3B4A57C-CE77-9044-80F4-E1047F4AA38A}" destId="{9212C871-E1DB-EE43-ACEE-7FB7C6C38BBA}" srcOrd="1" destOrd="0" presId="urn:microsoft.com/office/officeart/2005/8/layout/list1"/>
    <dgm:cxn modelId="{4AD4507C-8633-6A47-BED9-FB9F632C1D8F}" type="presParOf" srcId="{E3B4A57C-CE77-9044-80F4-E1047F4AA38A}" destId="{AA5B5AA2-C4A7-DE4C-B0D5-6A3B0365D6ED}" srcOrd="2" destOrd="0" presId="urn:microsoft.com/office/officeart/2005/8/layout/list1"/>
    <dgm:cxn modelId="{E5FE9378-A588-F942-B938-79338AF61693}" type="presParOf" srcId="{E3B4A57C-CE77-9044-80F4-E1047F4AA38A}" destId="{D195FABC-507E-B944-90CD-8AB6750B8E24}" srcOrd="3" destOrd="0" presId="urn:microsoft.com/office/officeart/2005/8/layout/list1"/>
    <dgm:cxn modelId="{197F4722-92BE-EA4F-AC33-F6D98A359B48}" type="presParOf" srcId="{E3B4A57C-CE77-9044-80F4-E1047F4AA38A}" destId="{69009388-AF7F-FE41-8156-4DFE268C0B53}" srcOrd="4" destOrd="0" presId="urn:microsoft.com/office/officeart/2005/8/layout/list1"/>
    <dgm:cxn modelId="{C33AE9A9-59D6-BC4D-835D-77BB526D1AEB}" type="presParOf" srcId="{69009388-AF7F-FE41-8156-4DFE268C0B53}" destId="{403861FD-4C76-134E-851A-03AA17C7534A}" srcOrd="0" destOrd="0" presId="urn:microsoft.com/office/officeart/2005/8/layout/list1"/>
    <dgm:cxn modelId="{C5CD08F7-1995-B34A-A9AF-874C12E1D7E6}" type="presParOf" srcId="{69009388-AF7F-FE41-8156-4DFE268C0B53}" destId="{D6DDA0A9-469F-3545-9220-2680F7F10DF7}" srcOrd="1" destOrd="0" presId="urn:microsoft.com/office/officeart/2005/8/layout/list1"/>
    <dgm:cxn modelId="{B94655FB-C680-904B-962B-EA5D3CBD50EB}" type="presParOf" srcId="{E3B4A57C-CE77-9044-80F4-E1047F4AA38A}" destId="{F55C9A54-E9D0-3242-A60C-C25D377BAA49}" srcOrd="5" destOrd="0" presId="urn:microsoft.com/office/officeart/2005/8/layout/list1"/>
    <dgm:cxn modelId="{737C99B9-7458-A249-806C-12C575053D77}" type="presParOf" srcId="{E3B4A57C-CE77-9044-80F4-E1047F4AA38A}" destId="{E5DF302B-0792-784D-9E3A-A4AD018070AE}"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FEE5827-3923-44A6-8ADA-B27FD11EDA2F}" type="doc">
      <dgm:prSet loTypeId="urn:microsoft.com/office/officeart/2005/8/layout/list1" loCatId="list" qsTypeId="urn:microsoft.com/office/officeart/2005/8/quickstyle/simple4" qsCatId="simple" csTypeId="urn:microsoft.com/office/officeart/2005/8/colors/colorful3" csCatId="colorful" phldr="1"/>
      <dgm:spPr/>
      <dgm:t>
        <a:bodyPr/>
        <a:lstStyle/>
        <a:p>
          <a:endParaRPr lang="en-US"/>
        </a:p>
      </dgm:t>
    </dgm:pt>
    <dgm:pt modelId="{5D6D9F0A-3552-4950-B626-8A92B90F357E}">
      <dgm:prSet/>
      <dgm:spPr/>
      <dgm:t>
        <a:bodyPr/>
        <a:lstStyle/>
        <a:p>
          <a:r>
            <a:rPr lang="en-IN" b="1" i="0" dirty="0"/>
            <a:t>Authentication Module</a:t>
          </a:r>
          <a:endParaRPr lang="en-US" dirty="0"/>
        </a:p>
      </dgm:t>
    </dgm:pt>
    <dgm:pt modelId="{D700C3DF-00EC-415D-9333-BB5A0D2C62AF}" type="parTrans" cxnId="{E797A4F6-CC08-4DF9-AF8D-F62DFB998AC0}">
      <dgm:prSet/>
      <dgm:spPr/>
      <dgm:t>
        <a:bodyPr/>
        <a:lstStyle/>
        <a:p>
          <a:endParaRPr lang="en-US"/>
        </a:p>
      </dgm:t>
    </dgm:pt>
    <dgm:pt modelId="{B89C6CD7-A99A-45E4-8B69-472A7DF835F0}" type="sibTrans" cxnId="{E797A4F6-CC08-4DF9-AF8D-F62DFB998AC0}">
      <dgm:prSet/>
      <dgm:spPr/>
      <dgm:t>
        <a:bodyPr/>
        <a:lstStyle/>
        <a:p>
          <a:endParaRPr lang="en-US"/>
        </a:p>
      </dgm:t>
    </dgm:pt>
    <dgm:pt modelId="{44E900DE-578A-4C75-BBEC-9A9FE8717A2B}">
      <dgm:prSet/>
      <dgm:spPr/>
      <dgm:t>
        <a:bodyPr/>
        <a:lstStyle/>
        <a:p>
          <a:r>
            <a:rPr lang="en-US" b="0" i="0" dirty="0"/>
            <a:t>Handles user authentication and authorization</a:t>
          </a:r>
          <a:endParaRPr lang="en-US" dirty="0"/>
        </a:p>
      </dgm:t>
    </dgm:pt>
    <dgm:pt modelId="{C85DCD09-22F9-4A01-9A26-1A402E67DB00}" type="parTrans" cxnId="{2613A3E8-8304-4D23-B796-D83BB980D090}">
      <dgm:prSet/>
      <dgm:spPr/>
      <dgm:t>
        <a:bodyPr/>
        <a:lstStyle/>
        <a:p>
          <a:endParaRPr lang="en-US"/>
        </a:p>
      </dgm:t>
    </dgm:pt>
    <dgm:pt modelId="{99880A5D-E4EC-4090-803A-4A724C275876}" type="sibTrans" cxnId="{2613A3E8-8304-4D23-B796-D83BB980D090}">
      <dgm:prSet/>
      <dgm:spPr/>
      <dgm:t>
        <a:bodyPr/>
        <a:lstStyle/>
        <a:p>
          <a:endParaRPr lang="en-US"/>
        </a:p>
      </dgm:t>
    </dgm:pt>
    <dgm:pt modelId="{897BEAED-5152-41A6-8886-46DC8E40AE12}">
      <dgm:prSet/>
      <dgm:spPr/>
      <dgm:t>
        <a:bodyPr/>
        <a:lstStyle/>
        <a:p>
          <a:r>
            <a:rPr lang="en-IN" b="1" i="0" dirty="0"/>
            <a:t>User Profile Module</a:t>
          </a:r>
          <a:endParaRPr lang="en-US" dirty="0"/>
        </a:p>
      </dgm:t>
    </dgm:pt>
    <dgm:pt modelId="{E4B62E89-7EE7-48D8-AD48-EF71B538E8C6}" type="parTrans" cxnId="{05D0B925-EA70-4B63-A045-07EB1CB07E2D}">
      <dgm:prSet/>
      <dgm:spPr/>
      <dgm:t>
        <a:bodyPr/>
        <a:lstStyle/>
        <a:p>
          <a:endParaRPr lang="en-US"/>
        </a:p>
      </dgm:t>
    </dgm:pt>
    <dgm:pt modelId="{B824B14A-D427-467C-ACE1-3DE238FC21B0}" type="sibTrans" cxnId="{05D0B925-EA70-4B63-A045-07EB1CB07E2D}">
      <dgm:prSet/>
      <dgm:spPr/>
      <dgm:t>
        <a:bodyPr/>
        <a:lstStyle/>
        <a:p>
          <a:endParaRPr lang="en-US"/>
        </a:p>
      </dgm:t>
    </dgm:pt>
    <dgm:pt modelId="{AD9B6B08-9F93-45F4-906F-72F82256087A}">
      <dgm:prSet/>
      <dgm:spPr/>
      <dgm:t>
        <a:bodyPr/>
        <a:lstStyle/>
        <a:p>
          <a:r>
            <a:rPr lang="en-IN" b="0" i="0" dirty="0"/>
            <a:t>Manages user profiles</a:t>
          </a:r>
          <a:endParaRPr lang="en-US" dirty="0"/>
        </a:p>
      </dgm:t>
    </dgm:pt>
    <dgm:pt modelId="{CAEE0A2E-7491-4655-B254-6AAFD8834064}" type="parTrans" cxnId="{EC3A585B-1774-4EBA-B18C-E95F05567FEF}">
      <dgm:prSet/>
      <dgm:spPr/>
      <dgm:t>
        <a:bodyPr/>
        <a:lstStyle/>
        <a:p>
          <a:endParaRPr lang="en-US"/>
        </a:p>
      </dgm:t>
    </dgm:pt>
    <dgm:pt modelId="{72A6B1D2-2967-41D1-BDC1-5FD2DD1969D7}" type="sibTrans" cxnId="{EC3A585B-1774-4EBA-B18C-E95F05567FEF}">
      <dgm:prSet/>
      <dgm:spPr/>
      <dgm:t>
        <a:bodyPr/>
        <a:lstStyle/>
        <a:p>
          <a:endParaRPr lang="en-US"/>
        </a:p>
      </dgm:t>
    </dgm:pt>
    <dgm:pt modelId="{9C2D3AE2-10DB-4141-812E-C97F8CC40CE0}">
      <dgm:prSet/>
      <dgm:spPr/>
      <dgm:t>
        <a:bodyPr/>
        <a:lstStyle/>
        <a:p>
          <a:r>
            <a:rPr lang="en-IN" b="1" i="0" dirty="0"/>
            <a:t>Search Module</a:t>
          </a:r>
          <a:endParaRPr lang="en-US" dirty="0"/>
        </a:p>
      </dgm:t>
    </dgm:pt>
    <dgm:pt modelId="{0DADDEC5-8991-41EE-9534-F43F1D8D75D9}" type="parTrans" cxnId="{8A742A07-33EA-40DE-A8BB-CF0AB98057A0}">
      <dgm:prSet/>
      <dgm:spPr/>
      <dgm:t>
        <a:bodyPr/>
        <a:lstStyle/>
        <a:p>
          <a:endParaRPr lang="en-US"/>
        </a:p>
      </dgm:t>
    </dgm:pt>
    <dgm:pt modelId="{1676FC9C-1196-480D-823F-49043C73CCD6}" type="sibTrans" cxnId="{8A742A07-33EA-40DE-A8BB-CF0AB98057A0}">
      <dgm:prSet/>
      <dgm:spPr/>
      <dgm:t>
        <a:bodyPr/>
        <a:lstStyle/>
        <a:p>
          <a:endParaRPr lang="en-US"/>
        </a:p>
      </dgm:t>
    </dgm:pt>
    <dgm:pt modelId="{913C0307-CABA-428D-9D61-6F7E48BE1134}">
      <dgm:prSet/>
      <dgm:spPr/>
      <dgm:t>
        <a:bodyPr/>
        <a:lstStyle/>
        <a:p>
          <a:r>
            <a:rPr lang="en-US" b="0" i="0" dirty="0"/>
            <a:t>Provides search functionality for posts</a:t>
          </a:r>
          <a:endParaRPr lang="en-US" dirty="0"/>
        </a:p>
      </dgm:t>
    </dgm:pt>
    <dgm:pt modelId="{4AFE839A-F427-42E3-91CA-E280133937AA}" type="parTrans" cxnId="{89039EA3-3673-42CB-A0E2-14527182D1B7}">
      <dgm:prSet/>
      <dgm:spPr/>
      <dgm:t>
        <a:bodyPr/>
        <a:lstStyle/>
        <a:p>
          <a:endParaRPr lang="en-US"/>
        </a:p>
      </dgm:t>
    </dgm:pt>
    <dgm:pt modelId="{0C1B7F55-C0A0-4EB0-A2DC-3522BC61AF80}" type="sibTrans" cxnId="{89039EA3-3673-42CB-A0E2-14527182D1B7}">
      <dgm:prSet/>
      <dgm:spPr/>
      <dgm:t>
        <a:bodyPr/>
        <a:lstStyle/>
        <a:p>
          <a:endParaRPr lang="en-US"/>
        </a:p>
      </dgm:t>
    </dgm:pt>
    <dgm:pt modelId="{0866057E-BF52-4E9D-91A8-CFDB4D84A27C}">
      <dgm:prSet/>
      <dgm:spPr/>
      <dgm:t>
        <a:bodyPr/>
        <a:lstStyle/>
        <a:p>
          <a:pPr>
            <a:buFont typeface="Arial" panose="020B0604020202020204" pitchFamily="34" charset="0"/>
            <a:buChar char="•"/>
          </a:pPr>
          <a:r>
            <a:rPr lang="en-IN" b="0" i="0" dirty="0"/>
            <a:t>Features: User login, registration, logout, password reset</a:t>
          </a:r>
        </a:p>
      </dgm:t>
    </dgm:pt>
    <dgm:pt modelId="{DA7303E0-8E83-4BAA-9D95-59FDF92AD2F6}" type="parTrans" cxnId="{AE712FEE-142C-4DEE-BCEE-8B54B6197D2E}">
      <dgm:prSet/>
      <dgm:spPr/>
      <dgm:t>
        <a:bodyPr/>
        <a:lstStyle/>
        <a:p>
          <a:endParaRPr lang="en-IN"/>
        </a:p>
      </dgm:t>
    </dgm:pt>
    <dgm:pt modelId="{161B67BA-A3EC-469C-B171-9535D6F87A5F}" type="sibTrans" cxnId="{AE712FEE-142C-4DEE-BCEE-8B54B6197D2E}">
      <dgm:prSet/>
      <dgm:spPr/>
      <dgm:t>
        <a:bodyPr/>
        <a:lstStyle/>
        <a:p>
          <a:endParaRPr lang="en-IN"/>
        </a:p>
      </dgm:t>
    </dgm:pt>
    <dgm:pt modelId="{8A87C805-6E6F-4844-80B6-301DBC5D99C4}">
      <dgm:prSet/>
      <dgm:spPr/>
      <dgm:t>
        <a:bodyPr/>
        <a:lstStyle/>
        <a:p>
          <a:pPr>
            <a:buFont typeface="Arial" panose="020B0604020202020204" pitchFamily="34" charset="0"/>
            <a:buChar char="•"/>
          </a:pPr>
          <a:r>
            <a:rPr lang="en-US" b="0" i="0" dirty="0"/>
            <a:t>Features: View and edit user profile information</a:t>
          </a:r>
        </a:p>
      </dgm:t>
    </dgm:pt>
    <dgm:pt modelId="{5241E7D7-AFB0-4871-B94B-ACE7C2D3EED0}" type="parTrans" cxnId="{AAB14844-5E4C-4652-9132-0238B868C0CE}">
      <dgm:prSet/>
      <dgm:spPr/>
      <dgm:t>
        <a:bodyPr/>
        <a:lstStyle/>
        <a:p>
          <a:endParaRPr lang="en-IN"/>
        </a:p>
      </dgm:t>
    </dgm:pt>
    <dgm:pt modelId="{F26FE1A3-34B4-4894-AE7E-7B66B3A6F839}" type="sibTrans" cxnId="{AAB14844-5E4C-4652-9132-0238B868C0CE}">
      <dgm:prSet/>
      <dgm:spPr/>
      <dgm:t>
        <a:bodyPr/>
        <a:lstStyle/>
        <a:p>
          <a:endParaRPr lang="en-IN"/>
        </a:p>
      </dgm:t>
    </dgm:pt>
    <dgm:pt modelId="{3F442084-34C2-4C1F-9BF5-F3A5A56499A8}">
      <dgm:prSet/>
      <dgm:spPr/>
      <dgm:t>
        <a:bodyPr/>
        <a:lstStyle/>
        <a:p>
          <a:pPr>
            <a:buFont typeface="Arial" panose="020B0604020202020204" pitchFamily="34" charset="0"/>
            <a:buChar char="•"/>
          </a:pPr>
          <a:r>
            <a:rPr lang="en-US" b="0" i="0" dirty="0"/>
            <a:t>Features: Search by keyword, category, tag</a:t>
          </a:r>
        </a:p>
      </dgm:t>
    </dgm:pt>
    <dgm:pt modelId="{22E7B5D4-4687-4E16-B7AE-FB59A25BFB3E}" type="parTrans" cxnId="{02CA405B-79C3-421B-9DFF-3578B32C6A6C}">
      <dgm:prSet/>
      <dgm:spPr/>
      <dgm:t>
        <a:bodyPr/>
        <a:lstStyle/>
        <a:p>
          <a:endParaRPr lang="en-IN"/>
        </a:p>
      </dgm:t>
    </dgm:pt>
    <dgm:pt modelId="{1679F597-0511-4565-A1F3-DEA86C3D1002}" type="sibTrans" cxnId="{02CA405B-79C3-421B-9DFF-3578B32C6A6C}">
      <dgm:prSet/>
      <dgm:spPr/>
      <dgm:t>
        <a:bodyPr/>
        <a:lstStyle/>
        <a:p>
          <a:endParaRPr lang="en-IN"/>
        </a:p>
      </dgm:t>
    </dgm:pt>
    <dgm:pt modelId="{1081F29B-87F6-F74D-AC0F-8C8E13F0E73A}" type="pres">
      <dgm:prSet presAssocID="{1FEE5827-3923-44A6-8ADA-B27FD11EDA2F}" presName="linear" presStyleCnt="0">
        <dgm:presLayoutVars>
          <dgm:dir/>
          <dgm:animLvl val="lvl"/>
          <dgm:resizeHandles val="exact"/>
        </dgm:presLayoutVars>
      </dgm:prSet>
      <dgm:spPr/>
    </dgm:pt>
    <dgm:pt modelId="{0937B85A-3CC4-0044-A534-1D2AAF54753C}" type="pres">
      <dgm:prSet presAssocID="{5D6D9F0A-3552-4950-B626-8A92B90F357E}" presName="parentLin" presStyleCnt="0"/>
      <dgm:spPr/>
    </dgm:pt>
    <dgm:pt modelId="{87553F43-E9B2-A54F-BF2B-89A11B0A5873}" type="pres">
      <dgm:prSet presAssocID="{5D6D9F0A-3552-4950-B626-8A92B90F357E}" presName="parentLeftMargin" presStyleLbl="node1" presStyleIdx="0" presStyleCnt="3"/>
      <dgm:spPr/>
    </dgm:pt>
    <dgm:pt modelId="{DC709801-58CD-AB48-ACA8-5CA2D5674E4C}" type="pres">
      <dgm:prSet presAssocID="{5D6D9F0A-3552-4950-B626-8A92B90F357E}" presName="parentText" presStyleLbl="node1" presStyleIdx="0" presStyleCnt="3">
        <dgm:presLayoutVars>
          <dgm:chMax val="0"/>
          <dgm:bulletEnabled val="1"/>
        </dgm:presLayoutVars>
      </dgm:prSet>
      <dgm:spPr/>
    </dgm:pt>
    <dgm:pt modelId="{E8B1CB08-D690-004C-9A11-AC72C9FE1C49}" type="pres">
      <dgm:prSet presAssocID="{5D6D9F0A-3552-4950-B626-8A92B90F357E}" presName="negativeSpace" presStyleCnt="0"/>
      <dgm:spPr/>
    </dgm:pt>
    <dgm:pt modelId="{1E02C48B-0199-BA42-9E20-70C79B5B4FA9}" type="pres">
      <dgm:prSet presAssocID="{5D6D9F0A-3552-4950-B626-8A92B90F357E}" presName="childText" presStyleLbl="conFgAcc1" presStyleIdx="0" presStyleCnt="3">
        <dgm:presLayoutVars>
          <dgm:bulletEnabled val="1"/>
        </dgm:presLayoutVars>
      </dgm:prSet>
      <dgm:spPr/>
    </dgm:pt>
    <dgm:pt modelId="{2C610D5A-9D08-B542-ADAB-ABF455FB7BD3}" type="pres">
      <dgm:prSet presAssocID="{B89C6CD7-A99A-45E4-8B69-472A7DF835F0}" presName="spaceBetweenRectangles" presStyleCnt="0"/>
      <dgm:spPr/>
    </dgm:pt>
    <dgm:pt modelId="{EDBC347E-E09F-B94F-9B31-4F031DA4BD5C}" type="pres">
      <dgm:prSet presAssocID="{897BEAED-5152-41A6-8886-46DC8E40AE12}" presName="parentLin" presStyleCnt="0"/>
      <dgm:spPr/>
    </dgm:pt>
    <dgm:pt modelId="{70029DDA-1CBF-0C4A-BAE6-085A5EAD0E0E}" type="pres">
      <dgm:prSet presAssocID="{897BEAED-5152-41A6-8886-46DC8E40AE12}" presName="parentLeftMargin" presStyleLbl="node1" presStyleIdx="0" presStyleCnt="3"/>
      <dgm:spPr/>
    </dgm:pt>
    <dgm:pt modelId="{FF30965F-7BB5-324E-BCBB-6CFF3F5CA61E}" type="pres">
      <dgm:prSet presAssocID="{897BEAED-5152-41A6-8886-46DC8E40AE12}" presName="parentText" presStyleLbl="node1" presStyleIdx="1" presStyleCnt="3">
        <dgm:presLayoutVars>
          <dgm:chMax val="0"/>
          <dgm:bulletEnabled val="1"/>
        </dgm:presLayoutVars>
      </dgm:prSet>
      <dgm:spPr/>
    </dgm:pt>
    <dgm:pt modelId="{08EF9683-1387-7F4A-A3BF-9CC75E18F60E}" type="pres">
      <dgm:prSet presAssocID="{897BEAED-5152-41A6-8886-46DC8E40AE12}" presName="negativeSpace" presStyleCnt="0"/>
      <dgm:spPr/>
    </dgm:pt>
    <dgm:pt modelId="{FE72F1F5-7D37-6147-A8CD-9AC8E0C2B787}" type="pres">
      <dgm:prSet presAssocID="{897BEAED-5152-41A6-8886-46DC8E40AE12}" presName="childText" presStyleLbl="conFgAcc1" presStyleIdx="1" presStyleCnt="3">
        <dgm:presLayoutVars>
          <dgm:bulletEnabled val="1"/>
        </dgm:presLayoutVars>
      </dgm:prSet>
      <dgm:spPr/>
    </dgm:pt>
    <dgm:pt modelId="{879E0E12-18AB-2443-AFBE-925AB6AD00C4}" type="pres">
      <dgm:prSet presAssocID="{B824B14A-D427-467C-ACE1-3DE238FC21B0}" presName="spaceBetweenRectangles" presStyleCnt="0"/>
      <dgm:spPr/>
    </dgm:pt>
    <dgm:pt modelId="{6B9C00AE-1C7C-564C-ACE6-1EAC065BACB2}" type="pres">
      <dgm:prSet presAssocID="{9C2D3AE2-10DB-4141-812E-C97F8CC40CE0}" presName="parentLin" presStyleCnt="0"/>
      <dgm:spPr/>
    </dgm:pt>
    <dgm:pt modelId="{6C524AB6-BFFC-874E-8C16-750AF0F7A37A}" type="pres">
      <dgm:prSet presAssocID="{9C2D3AE2-10DB-4141-812E-C97F8CC40CE0}" presName="parentLeftMargin" presStyleLbl="node1" presStyleIdx="1" presStyleCnt="3"/>
      <dgm:spPr/>
    </dgm:pt>
    <dgm:pt modelId="{089B4E11-7360-434D-BEE1-797B49D4F305}" type="pres">
      <dgm:prSet presAssocID="{9C2D3AE2-10DB-4141-812E-C97F8CC40CE0}" presName="parentText" presStyleLbl="node1" presStyleIdx="2" presStyleCnt="3">
        <dgm:presLayoutVars>
          <dgm:chMax val="0"/>
          <dgm:bulletEnabled val="1"/>
        </dgm:presLayoutVars>
      </dgm:prSet>
      <dgm:spPr/>
    </dgm:pt>
    <dgm:pt modelId="{3A45C501-499E-1A4E-8CDB-70ACB539F72A}" type="pres">
      <dgm:prSet presAssocID="{9C2D3AE2-10DB-4141-812E-C97F8CC40CE0}" presName="negativeSpace" presStyleCnt="0"/>
      <dgm:spPr/>
    </dgm:pt>
    <dgm:pt modelId="{32F8A755-5EB8-2C40-99F4-F21B65C438EE}" type="pres">
      <dgm:prSet presAssocID="{9C2D3AE2-10DB-4141-812E-C97F8CC40CE0}" presName="childText" presStyleLbl="conFgAcc1" presStyleIdx="2" presStyleCnt="3">
        <dgm:presLayoutVars>
          <dgm:bulletEnabled val="1"/>
        </dgm:presLayoutVars>
      </dgm:prSet>
      <dgm:spPr/>
    </dgm:pt>
  </dgm:ptLst>
  <dgm:cxnLst>
    <dgm:cxn modelId="{8A742A07-33EA-40DE-A8BB-CF0AB98057A0}" srcId="{1FEE5827-3923-44A6-8ADA-B27FD11EDA2F}" destId="{9C2D3AE2-10DB-4141-812E-C97F8CC40CE0}" srcOrd="2" destOrd="0" parTransId="{0DADDEC5-8991-41EE-9534-F43F1D8D75D9}" sibTransId="{1676FC9C-1196-480D-823F-49043C73CCD6}"/>
    <dgm:cxn modelId="{E94E420F-FC31-D14F-B8A7-E024FBD248A8}" type="presOf" srcId="{AD9B6B08-9F93-45F4-906F-72F82256087A}" destId="{FE72F1F5-7D37-6147-A8CD-9AC8E0C2B787}" srcOrd="0" destOrd="0" presId="urn:microsoft.com/office/officeart/2005/8/layout/list1"/>
    <dgm:cxn modelId="{05D0B925-EA70-4B63-A045-07EB1CB07E2D}" srcId="{1FEE5827-3923-44A6-8ADA-B27FD11EDA2F}" destId="{897BEAED-5152-41A6-8886-46DC8E40AE12}" srcOrd="1" destOrd="0" parTransId="{E4B62E89-7EE7-48D8-AD48-EF71B538E8C6}" sibTransId="{B824B14A-D427-467C-ACE1-3DE238FC21B0}"/>
    <dgm:cxn modelId="{02CA405B-79C3-421B-9DFF-3578B32C6A6C}" srcId="{9C2D3AE2-10DB-4141-812E-C97F8CC40CE0}" destId="{3F442084-34C2-4C1F-9BF5-F3A5A56499A8}" srcOrd="1" destOrd="0" parTransId="{22E7B5D4-4687-4E16-B7AE-FB59A25BFB3E}" sibTransId="{1679F597-0511-4565-A1F3-DEA86C3D1002}"/>
    <dgm:cxn modelId="{EC3A585B-1774-4EBA-B18C-E95F05567FEF}" srcId="{897BEAED-5152-41A6-8886-46DC8E40AE12}" destId="{AD9B6B08-9F93-45F4-906F-72F82256087A}" srcOrd="0" destOrd="0" parTransId="{CAEE0A2E-7491-4655-B254-6AAFD8834064}" sibTransId="{72A6B1D2-2967-41D1-BDC1-5FD2DD1969D7}"/>
    <dgm:cxn modelId="{09322B5E-5E7F-4D4D-B25E-7018F34A25C0}" type="presOf" srcId="{9C2D3AE2-10DB-4141-812E-C97F8CC40CE0}" destId="{6C524AB6-BFFC-874E-8C16-750AF0F7A37A}" srcOrd="0" destOrd="0" presId="urn:microsoft.com/office/officeart/2005/8/layout/list1"/>
    <dgm:cxn modelId="{CE1AEB61-5747-4A0E-83C5-84325BD2DB05}" type="presOf" srcId="{8A87C805-6E6F-4844-80B6-301DBC5D99C4}" destId="{FE72F1F5-7D37-6147-A8CD-9AC8E0C2B787}" srcOrd="0" destOrd="1" presId="urn:microsoft.com/office/officeart/2005/8/layout/list1"/>
    <dgm:cxn modelId="{AAB14844-5E4C-4652-9132-0238B868C0CE}" srcId="{897BEAED-5152-41A6-8886-46DC8E40AE12}" destId="{8A87C805-6E6F-4844-80B6-301DBC5D99C4}" srcOrd="1" destOrd="0" parTransId="{5241E7D7-AFB0-4871-B94B-ACE7C2D3EED0}" sibTransId="{F26FE1A3-34B4-4894-AE7E-7B66B3A6F839}"/>
    <dgm:cxn modelId="{8E4C444F-8CF2-C142-9C82-0FA39F12532F}" type="presOf" srcId="{913C0307-CABA-428D-9D61-6F7E48BE1134}" destId="{32F8A755-5EB8-2C40-99F4-F21B65C438EE}" srcOrd="0" destOrd="0" presId="urn:microsoft.com/office/officeart/2005/8/layout/list1"/>
    <dgm:cxn modelId="{BF8B4776-DE45-454A-AF53-4A44BA7C472D}" type="presOf" srcId="{44E900DE-578A-4C75-BBEC-9A9FE8717A2B}" destId="{1E02C48B-0199-BA42-9E20-70C79B5B4FA9}" srcOrd="0" destOrd="0" presId="urn:microsoft.com/office/officeart/2005/8/layout/list1"/>
    <dgm:cxn modelId="{1712BC7E-3968-9B4F-9726-E2054F7ADD3D}" type="presOf" srcId="{897BEAED-5152-41A6-8886-46DC8E40AE12}" destId="{70029DDA-1CBF-0C4A-BAE6-085A5EAD0E0E}" srcOrd="0" destOrd="0" presId="urn:microsoft.com/office/officeart/2005/8/layout/list1"/>
    <dgm:cxn modelId="{3337FF7F-E3D2-1D41-A068-90076284B731}" type="presOf" srcId="{5D6D9F0A-3552-4950-B626-8A92B90F357E}" destId="{87553F43-E9B2-A54F-BF2B-89A11B0A5873}" srcOrd="0" destOrd="0" presId="urn:microsoft.com/office/officeart/2005/8/layout/list1"/>
    <dgm:cxn modelId="{B9435481-268E-4871-BCF8-E59DC1F86A08}" type="presOf" srcId="{3F442084-34C2-4C1F-9BF5-F3A5A56499A8}" destId="{32F8A755-5EB8-2C40-99F4-F21B65C438EE}" srcOrd="0" destOrd="1" presId="urn:microsoft.com/office/officeart/2005/8/layout/list1"/>
    <dgm:cxn modelId="{96AC2583-9F5E-754F-9395-38D63BB2AD96}" type="presOf" srcId="{897BEAED-5152-41A6-8886-46DC8E40AE12}" destId="{FF30965F-7BB5-324E-BCBB-6CFF3F5CA61E}" srcOrd="1" destOrd="0" presId="urn:microsoft.com/office/officeart/2005/8/layout/list1"/>
    <dgm:cxn modelId="{10DF2E85-188F-6043-BF1D-3BFE14570802}" type="presOf" srcId="{1FEE5827-3923-44A6-8ADA-B27FD11EDA2F}" destId="{1081F29B-87F6-F74D-AC0F-8C8E13F0E73A}" srcOrd="0" destOrd="0" presId="urn:microsoft.com/office/officeart/2005/8/layout/list1"/>
    <dgm:cxn modelId="{89039EA3-3673-42CB-A0E2-14527182D1B7}" srcId="{9C2D3AE2-10DB-4141-812E-C97F8CC40CE0}" destId="{913C0307-CABA-428D-9D61-6F7E48BE1134}" srcOrd="0" destOrd="0" parTransId="{4AFE839A-F427-42E3-91CA-E280133937AA}" sibTransId="{0C1B7F55-C0A0-4EB0-A2DC-3522BC61AF80}"/>
    <dgm:cxn modelId="{A94572AE-3147-3442-925B-C02372E24FD4}" type="presOf" srcId="{9C2D3AE2-10DB-4141-812E-C97F8CC40CE0}" destId="{089B4E11-7360-434D-BEE1-797B49D4F305}" srcOrd="1" destOrd="0" presId="urn:microsoft.com/office/officeart/2005/8/layout/list1"/>
    <dgm:cxn modelId="{82D8D1C8-847E-5A4B-9A72-9505B1120519}" type="presOf" srcId="{5D6D9F0A-3552-4950-B626-8A92B90F357E}" destId="{DC709801-58CD-AB48-ACA8-5CA2D5674E4C}" srcOrd="1" destOrd="0" presId="urn:microsoft.com/office/officeart/2005/8/layout/list1"/>
    <dgm:cxn modelId="{2613A3E8-8304-4D23-B796-D83BB980D090}" srcId="{5D6D9F0A-3552-4950-B626-8A92B90F357E}" destId="{44E900DE-578A-4C75-BBEC-9A9FE8717A2B}" srcOrd="0" destOrd="0" parTransId="{C85DCD09-22F9-4A01-9A26-1A402E67DB00}" sibTransId="{99880A5D-E4EC-4090-803A-4A724C275876}"/>
    <dgm:cxn modelId="{AE712FEE-142C-4DEE-BCEE-8B54B6197D2E}" srcId="{5D6D9F0A-3552-4950-B626-8A92B90F357E}" destId="{0866057E-BF52-4E9D-91A8-CFDB4D84A27C}" srcOrd="1" destOrd="0" parTransId="{DA7303E0-8E83-4BAA-9D95-59FDF92AD2F6}" sibTransId="{161B67BA-A3EC-469C-B171-9535D6F87A5F}"/>
    <dgm:cxn modelId="{786ED2F5-8F33-400B-9160-519FDF451E12}" type="presOf" srcId="{0866057E-BF52-4E9D-91A8-CFDB4D84A27C}" destId="{1E02C48B-0199-BA42-9E20-70C79B5B4FA9}" srcOrd="0" destOrd="1" presId="urn:microsoft.com/office/officeart/2005/8/layout/list1"/>
    <dgm:cxn modelId="{E797A4F6-CC08-4DF9-AF8D-F62DFB998AC0}" srcId="{1FEE5827-3923-44A6-8ADA-B27FD11EDA2F}" destId="{5D6D9F0A-3552-4950-B626-8A92B90F357E}" srcOrd="0" destOrd="0" parTransId="{D700C3DF-00EC-415D-9333-BB5A0D2C62AF}" sibTransId="{B89C6CD7-A99A-45E4-8B69-472A7DF835F0}"/>
    <dgm:cxn modelId="{AC55C1B4-451A-A247-BEA7-F73AB0E98F9D}" type="presParOf" srcId="{1081F29B-87F6-F74D-AC0F-8C8E13F0E73A}" destId="{0937B85A-3CC4-0044-A534-1D2AAF54753C}" srcOrd="0" destOrd="0" presId="urn:microsoft.com/office/officeart/2005/8/layout/list1"/>
    <dgm:cxn modelId="{899E0F4B-5DC3-F040-9702-2B28161ABF02}" type="presParOf" srcId="{0937B85A-3CC4-0044-A534-1D2AAF54753C}" destId="{87553F43-E9B2-A54F-BF2B-89A11B0A5873}" srcOrd="0" destOrd="0" presId="urn:microsoft.com/office/officeart/2005/8/layout/list1"/>
    <dgm:cxn modelId="{5D91F036-0671-2449-9913-92B37E5FA46D}" type="presParOf" srcId="{0937B85A-3CC4-0044-A534-1D2AAF54753C}" destId="{DC709801-58CD-AB48-ACA8-5CA2D5674E4C}" srcOrd="1" destOrd="0" presId="urn:microsoft.com/office/officeart/2005/8/layout/list1"/>
    <dgm:cxn modelId="{9D1AD392-367B-724F-B88B-9495579F9C34}" type="presParOf" srcId="{1081F29B-87F6-F74D-AC0F-8C8E13F0E73A}" destId="{E8B1CB08-D690-004C-9A11-AC72C9FE1C49}" srcOrd="1" destOrd="0" presId="urn:microsoft.com/office/officeart/2005/8/layout/list1"/>
    <dgm:cxn modelId="{7D5F064A-8BEC-5746-929A-10A317FF4067}" type="presParOf" srcId="{1081F29B-87F6-F74D-AC0F-8C8E13F0E73A}" destId="{1E02C48B-0199-BA42-9E20-70C79B5B4FA9}" srcOrd="2" destOrd="0" presId="urn:microsoft.com/office/officeart/2005/8/layout/list1"/>
    <dgm:cxn modelId="{880824ED-B2D0-634F-8FEC-8C1AF87BEF71}" type="presParOf" srcId="{1081F29B-87F6-F74D-AC0F-8C8E13F0E73A}" destId="{2C610D5A-9D08-B542-ADAB-ABF455FB7BD3}" srcOrd="3" destOrd="0" presId="urn:microsoft.com/office/officeart/2005/8/layout/list1"/>
    <dgm:cxn modelId="{9798E86F-0CF7-0844-B4B0-766F6F8BC1FC}" type="presParOf" srcId="{1081F29B-87F6-F74D-AC0F-8C8E13F0E73A}" destId="{EDBC347E-E09F-B94F-9B31-4F031DA4BD5C}" srcOrd="4" destOrd="0" presId="urn:microsoft.com/office/officeart/2005/8/layout/list1"/>
    <dgm:cxn modelId="{3798AEB2-8306-324A-869B-1CCC8E04E835}" type="presParOf" srcId="{EDBC347E-E09F-B94F-9B31-4F031DA4BD5C}" destId="{70029DDA-1CBF-0C4A-BAE6-085A5EAD0E0E}" srcOrd="0" destOrd="0" presId="urn:microsoft.com/office/officeart/2005/8/layout/list1"/>
    <dgm:cxn modelId="{404BB7D3-CDE3-7A48-8D75-E570615B50EC}" type="presParOf" srcId="{EDBC347E-E09F-B94F-9B31-4F031DA4BD5C}" destId="{FF30965F-7BB5-324E-BCBB-6CFF3F5CA61E}" srcOrd="1" destOrd="0" presId="urn:microsoft.com/office/officeart/2005/8/layout/list1"/>
    <dgm:cxn modelId="{246FC24A-7B29-4744-815B-AABBA98A9DBF}" type="presParOf" srcId="{1081F29B-87F6-F74D-AC0F-8C8E13F0E73A}" destId="{08EF9683-1387-7F4A-A3BF-9CC75E18F60E}" srcOrd="5" destOrd="0" presId="urn:microsoft.com/office/officeart/2005/8/layout/list1"/>
    <dgm:cxn modelId="{674703F4-0170-6644-8427-F8153E2132A3}" type="presParOf" srcId="{1081F29B-87F6-F74D-AC0F-8C8E13F0E73A}" destId="{FE72F1F5-7D37-6147-A8CD-9AC8E0C2B787}" srcOrd="6" destOrd="0" presId="urn:microsoft.com/office/officeart/2005/8/layout/list1"/>
    <dgm:cxn modelId="{850ED710-06BC-BD4F-B55C-E5F139EC3CBD}" type="presParOf" srcId="{1081F29B-87F6-F74D-AC0F-8C8E13F0E73A}" destId="{879E0E12-18AB-2443-AFBE-925AB6AD00C4}" srcOrd="7" destOrd="0" presId="urn:microsoft.com/office/officeart/2005/8/layout/list1"/>
    <dgm:cxn modelId="{16247E17-AB4B-4C42-91C4-92FC31EDF849}" type="presParOf" srcId="{1081F29B-87F6-F74D-AC0F-8C8E13F0E73A}" destId="{6B9C00AE-1C7C-564C-ACE6-1EAC065BACB2}" srcOrd="8" destOrd="0" presId="urn:microsoft.com/office/officeart/2005/8/layout/list1"/>
    <dgm:cxn modelId="{110EF8B6-A612-8B40-80FA-B103F1A76C68}" type="presParOf" srcId="{6B9C00AE-1C7C-564C-ACE6-1EAC065BACB2}" destId="{6C524AB6-BFFC-874E-8C16-750AF0F7A37A}" srcOrd="0" destOrd="0" presId="urn:microsoft.com/office/officeart/2005/8/layout/list1"/>
    <dgm:cxn modelId="{6AB71974-2A1D-6447-AF2A-2E3963493821}" type="presParOf" srcId="{6B9C00AE-1C7C-564C-ACE6-1EAC065BACB2}" destId="{089B4E11-7360-434D-BEE1-797B49D4F305}" srcOrd="1" destOrd="0" presId="urn:microsoft.com/office/officeart/2005/8/layout/list1"/>
    <dgm:cxn modelId="{021514DF-735B-0040-BCAB-BA6E5B20298D}" type="presParOf" srcId="{1081F29B-87F6-F74D-AC0F-8C8E13F0E73A}" destId="{3A45C501-499E-1A4E-8CDB-70ACB539F72A}" srcOrd="9" destOrd="0" presId="urn:microsoft.com/office/officeart/2005/8/layout/list1"/>
    <dgm:cxn modelId="{5EF36D4D-8DE3-184A-ACA6-B9D71C5459B4}" type="presParOf" srcId="{1081F29B-87F6-F74D-AC0F-8C8E13F0E73A}" destId="{32F8A755-5EB8-2C40-99F4-F21B65C438EE}"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FEE5827-3923-44A6-8ADA-B27FD11EDA2F}" type="doc">
      <dgm:prSet loTypeId="urn:microsoft.com/office/officeart/2005/8/layout/list1" loCatId="list" qsTypeId="urn:microsoft.com/office/officeart/2005/8/quickstyle/simple4" qsCatId="simple" csTypeId="urn:microsoft.com/office/officeart/2005/8/colors/colorful3" csCatId="colorful" phldr="1"/>
      <dgm:spPr/>
      <dgm:t>
        <a:bodyPr/>
        <a:lstStyle/>
        <a:p>
          <a:endParaRPr lang="en-US"/>
        </a:p>
      </dgm:t>
    </dgm:pt>
    <dgm:pt modelId="{5D6D9F0A-3552-4950-B626-8A92B90F357E}">
      <dgm:prSet/>
      <dgm:spPr/>
      <dgm:t>
        <a:bodyPr/>
        <a:lstStyle/>
        <a:p>
          <a:r>
            <a:rPr lang="en-IN" b="1" i="0" dirty="0"/>
            <a:t>Dashboard Module</a:t>
          </a:r>
          <a:endParaRPr lang="en-US" dirty="0"/>
        </a:p>
      </dgm:t>
    </dgm:pt>
    <dgm:pt modelId="{D700C3DF-00EC-415D-9333-BB5A0D2C62AF}" type="parTrans" cxnId="{E797A4F6-CC08-4DF9-AF8D-F62DFB998AC0}">
      <dgm:prSet/>
      <dgm:spPr/>
      <dgm:t>
        <a:bodyPr/>
        <a:lstStyle/>
        <a:p>
          <a:endParaRPr lang="en-US"/>
        </a:p>
      </dgm:t>
    </dgm:pt>
    <dgm:pt modelId="{B89C6CD7-A99A-45E4-8B69-472A7DF835F0}" type="sibTrans" cxnId="{E797A4F6-CC08-4DF9-AF8D-F62DFB998AC0}">
      <dgm:prSet/>
      <dgm:spPr/>
      <dgm:t>
        <a:bodyPr/>
        <a:lstStyle/>
        <a:p>
          <a:endParaRPr lang="en-US"/>
        </a:p>
      </dgm:t>
    </dgm:pt>
    <dgm:pt modelId="{44E900DE-578A-4C75-BBEC-9A9FE8717A2B}">
      <dgm:prSet/>
      <dgm:spPr/>
      <dgm:t>
        <a:bodyPr/>
        <a:lstStyle/>
        <a:p>
          <a:r>
            <a:rPr lang="en-US" b="0" i="0" dirty="0"/>
            <a:t>Admin dashboard for managing the blog application</a:t>
          </a:r>
          <a:endParaRPr lang="en-US" dirty="0"/>
        </a:p>
      </dgm:t>
    </dgm:pt>
    <dgm:pt modelId="{C85DCD09-22F9-4A01-9A26-1A402E67DB00}" type="parTrans" cxnId="{2613A3E8-8304-4D23-B796-D83BB980D090}">
      <dgm:prSet/>
      <dgm:spPr/>
      <dgm:t>
        <a:bodyPr/>
        <a:lstStyle/>
        <a:p>
          <a:endParaRPr lang="en-US"/>
        </a:p>
      </dgm:t>
    </dgm:pt>
    <dgm:pt modelId="{99880A5D-E4EC-4090-803A-4A724C275876}" type="sibTrans" cxnId="{2613A3E8-8304-4D23-B796-D83BB980D090}">
      <dgm:prSet/>
      <dgm:spPr/>
      <dgm:t>
        <a:bodyPr/>
        <a:lstStyle/>
        <a:p>
          <a:endParaRPr lang="en-US"/>
        </a:p>
      </dgm:t>
    </dgm:pt>
    <dgm:pt modelId="{897BEAED-5152-41A6-8886-46DC8E40AE12}">
      <dgm:prSet/>
      <dgm:spPr/>
      <dgm:t>
        <a:bodyPr/>
        <a:lstStyle/>
        <a:p>
          <a:r>
            <a:rPr lang="en-IN" b="1" i="0" dirty="0"/>
            <a:t>Notification Module</a:t>
          </a:r>
          <a:endParaRPr lang="en-US" dirty="0"/>
        </a:p>
      </dgm:t>
    </dgm:pt>
    <dgm:pt modelId="{E4B62E89-7EE7-48D8-AD48-EF71B538E8C6}" type="parTrans" cxnId="{05D0B925-EA70-4B63-A045-07EB1CB07E2D}">
      <dgm:prSet/>
      <dgm:spPr/>
      <dgm:t>
        <a:bodyPr/>
        <a:lstStyle/>
        <a:p>
          <a:endParaRPr lang="en-US"/>
        </a:p>
      </dgm:t>
    </dgm:pt>
    <dgm:pt modelId="{B824B14A-D427-467C-ACE1-3DE238FC21B0}" type="sibTrans" cxnId="{05D0B925-EA70-4B63-A045-07EB1CB07E2D}">
      <dgm:prSet/>
      <dgm:spPr/>
      <dgm:t>
        <a:bodyPr/>
        <a:lstStyle/>
        <a:p>
          <a:endParaRPr lang="en-US"/>
        </a:p>
      </dgm:t>
    </dgm:pt>
    <dgm:pt modelId="{AD9B6B08-9F93-45F4-906F-72F82256087A}">
      <dgm:prSet/>
      <dgm:spPr/>
      <dgm:t>
        <a:bodyPr/>
        <a:lstStyle/>
        <a:p>
          <a:r>
            <a:rPr lang="en-IN" b="0" i="0" dirty="0"/>
            <a:t>Sends notifications to users</a:t>
          </a:r>
          <a:endParaRPr lang="en-US" dirty="0"/>
        </a:p>
      </dgm:t>
    </dgm:pt>
    <dgm:pt modelId="{CAEE0A2E-7491-4655-B254-6AAFD8834064}" type="parTrans" cxnId="{EC3A585B-1774-4EBA-B18C-E95F05567FEF}">
      <dgm:prSet/>
      <dgm:spPr/>
      <dgm:t>
        <a:bodyPr/>
        <a:lstStyle/>
        <a:p>
          <a:endParaRPr lang="en-US"/>
        </a:p>
      </dgm:t>
    </dgm:pt>
    <dgm:pt modelId="{72A6B1D2-2967-41D1-BDC1-5FD2DD1969D7}" type="sibTrans" cxnId="{EC3A585B-1774-4EBA-B18C-E95F05567FEF}">
      <dgm:prSet/>
      <dgm:spPr/>
      <dgm:t>
        <a:bodyPr/>
        <a:lstStyle/>
        <a:p>
          <a:endParaRPr lang="en-US"/>
        </a:p>
      </dgm:t>
    </dgm:pt>
    <dgm:pt modelId="{9C2D3AE2-10DB-4141-812E-C97F8CC40CE0}">
      <dgm:prSet/>
      <dgm:spPr/>
      <dgm:t>
        <a:bodyPr/>
        <a:lstStyle/>
        <a:p>
          <a:r>
            <a:rPr lang="en-IN" b="1" i="0" dirty="0"/>
            <a:t>Media Management Module</a:t>
          </a:r>
          <a:endParaRPr lang="en-US" dirty="0"/>
        </a:p>
      </dgm:t>
    </dgm:pt>
    <dgm:pt modelId="{0DADDEC5-8991-41EE-9534-F43F1D8D75D9}" type="parTrans" cxnId="{8A742A07-33EA-40DE-A8BB-CF0AB98057A0}">
      <dgm:prSet/>
      <dgm:spPr/>
      <dgm:t>
        <a:bodyPr/>
        <a:lstStyle/>
        <a:p>
          <a:endParaRPr lang="en-US"/>
        </a:p>
      </dgm:t>
    </dgm:pt>
    <dgm:pt modelId="{1676FC9C-1196-480D-823F-49043C73CCD6}" type="sibTrans" cxnId="{8A742A07-33EA-40DE-A8BB-CF0AB98057A0}">
      <dgm:prSet/>
      <dgm:spPr/>
      <dgm:t>
        <a:bodyPr/>
        <a:lstStyle/>
        <a:p>
          <a:endParaRPr lang="en-US"/>
        </a:p>
      </dgm:t>
    </dgm:pt>
    <dgm:pt modelId="{913C0307-CABA-428D-9D61-6F7E48BE1134}">
      <dgm:prSet/>
      <dgm:spPr/>
      <dgm:t>
        <a:bodyPr/>
        <a:lstStyle/>
        <a:p>
          <a:r>
            <a:rPr lang="en-IN" b="0" i="0" dirty="0"/>
            <a:t>Manages media files (images, videos) for blog posts</a:t>
          </a:r>
          <a:endParaRPr lang="en-US" dirty="0"/>
        </a:p>
      </dgm:t>
    </dgm:pt>
    <dgm:pt modelId="{4AFE839A-F427-42E3-91CA-E280133937AA}" type="parTrans" cxnId="{89039EA3-3673-42CB-A0E2-14527182D1B7}">
      <dgm:prSet/>
      <dgm:spPr/>
      <dgm:t>
        <a:bodyPr/>
        <a:lstStyle/>
        <a:p>
          <a:endParaRPr lang="en-US"/>
        </a:p>
      </dgm:t>
    </dgm:pt>
    <dgm:pt modelId="{0C1B7F55-C0A0-4EB0-A2DC-3522BC61AF80}" type="sibTrans" cxnId="{89039EA3-3673-42CB-A0E2-14527182D1B7}">
      <dgm:prSet/>
      <dgm:spPr/>
      <dgm:t>
        <a:bodyPr/>
        <a:lstStyle/>
        <a:p>
          <a:endParaRPr lang="en-US"/>
        </a:p>
      </dgm:t>
    </dgm:pt>
    <dgm:pt modelId="{EB5493E2-8BEB-4FE4-9DFE-E5D995D7E967}">
      <dgm:prSet/>
      <dgm:spPr/>
      <dgm:t>
        <a:bodyPr/>
        <a:lstStyle/>
        <a:p>
          <a:pPr>
            <a:buFont typeface="Arial" panose="020B0604020202020204" pitchFamily="34" charset="0"/>
            <a:buChar char="•"/>
          </a:pPr>
          <a:r>
            <a:rPr lang="en-US" b="0" i="0" dirty="0"/>
            <a:t>Features: View statistics, manage users, manage posts</a:t>
          </a:r>
        </a:p>
      </dgm:t>
    </dgm:pt>
    <dgm:pt modelId="{50BA0ADB-E7F7-4D4C-AB8E-704687E3D174}" type="parTrans" cxnId="{0E7CE273-AF41-492E-9057-1129F1A87D05}">
      <dgm:prSet/>
      <dgm:spPr/>
      <dgm:t>
        <a:bodyPr/>
        <a:lstStyle/>
        <a:p>
          <a:endParaRPr lang="en-IN"/>
        </a:p>
      </dgm:t>
    </dgm:pt>
    <dgm:pt modelId="{1105791B-38E5-41CC-8BF3-A7B4363C920E}" type="sibTrans" cxnId="{0E7CE273-AF41-492E-9057-1129F1A87D05}">
      <dgm:prSet/>
      <dgm:spPr/>
      <dgm:t>
        <a:bodyPr/>
        <a:lstStyle/>
        <a:p>
          <a:endParaRPr lang="en-IN"/>
        </a:p>
      </dgm:t>
    </dgm:pt>
    <dgm:pt modelId="{B7E65D4D-36D4-4DC0-A982-29DD927C153A}">
      <dgm:prSet/>
      <dgm:spPr/>
      <dgm:t>
        <a:bodyPr/>
        <a:lstStyle/>
        <a:p>
          <a:pPr>
            <a:buFont typeface="Arial" panose="020B0604020202020204" pitchFamily="34" charset="0"/>
            <a:buChar char="•"/>
          </a:pPr>
          <a:r>
            <a:rPr lang="en-IN" b="0" i="0" dirty="0"/>
            <a:t>Features: Email notifications for new posts, comments, etc.</a:t>
          </a:r>
        </a:p>
      </dgm:t>
    </dgm:pt>
    <dgm:pt modelId="{0319FA98-F1ED-45C2-934C-01180A2E3132}" type="parTrans" cxnId="{ABF9F8AB-0F94-4DCA-B210-05F01A64E7B8}">
      <dgm:prSet/>
      <dgm:spPr/>
      <dgm:t>
        <a:bodyPr/>
        <a:lstStyle/>
        <a:p>
          <a:endParaRPr lang="en-IN"/>
        </a:p>
      </dgm:t>
    </dgm:pt>
    <dgm:pt modelId="{8B1F1A95-3863-4CF1-8CFF-60BCD4E1836F}" type="sibTrans" cxnId="{ABF9F8AB-0F94-4DCA-B210-05F01A64E7B8}">
      <dgm:prSet/>
      <dgm:spPr/>
      <dgm:t>
        <a:bodyPr/>
        <a:lstStyle/>
        <a:p>
          <a:endParaRPr lang="en-IN"/>
        </a:p>
      </dgm:t>
    </dgm:pt>
    <dgm:pt modelId="{14DBDE25-227B-42B1-8976-4C83AF7E993D}">
      <dgm:prSet/>
      <dgm:spPr/>
      <dgm:t>
        <a:bodyPr/>
        <a:lstStyle/>
        <a:p>
          <a:pPr>
            <a:buFont typeface="Arial" panose="020B0604020202020204" pitchFamily="34" charset="0"/>
            <a:buChar char="•"/>
          </a:pPr>
          <a:r>
            <a:rPr lang="en-US" b="0" i="0" dirty="0"/>
            <a:t>Features: Upload, delete, and serve media files</a:t>
          </a:r>
        </a:p>
      </dgm:t>
    </dgm:pt>
    <dgm:pt modelId="{4274AA45-A463-4378-8D96-51ACF6C05EAD}" type="parTrans" cxnId="{C5AAFA5B-1CF9-4D28-A788-B2BB441A6BA7}">
      <dgm:prSet/>
      <dgm:spPr/>
      <dgm:t>
        <a:bodyPr/>
        <a:lstStyle/>
        <a:p>
          <a:endParaRPr lang="en-IN"/>
        </a:p>
      </dgm:t>
    </dgm:pt>
    <dgm:pt modelId="{4C095874-9C30-4F3B-BD3B-F8AE55666AE1}" type="sibTrans" cxnId="{C5AAFA5B-1CF9-4D28-A788-B2BB441A6BA7}">
      <dgm:prSet/>
      <dgm:spPr/>
      <dgm:t>
        <a:bodyPr/>
        <a:lstStyle/>
        <a:p>
          <a:endParaRPr lang="en-IN"/>
        </a:p>
      </dgm:t>
    </dgm:pt>
    <dgm:pt modelId="{1081F29B-87F6-F74D-AC0F-8C8E13F0E73A}" type="pres">
      <dgm:prSet presAssocID="{1FEE5827-3923-44A6-8ADA-B27FD11EDA2F}" presName="linear" presStyleCnt="0">
        <dgm:presLayoutVars>
          <dgm:dir/>
          <dgm:animLvl val="lvl"/>
          <dgm:resizeHandles val="exact"/>
        </dgm:presLayoutVars>
      </dgm:prSet>
      <dgm:spPr/>
    </dgm:pt>
    <dgm:pt modelId="{0937B85A-3CC4-0044-A534-1D2AAF54753C}" type="pres">
      <dgm:prSet presAssocID="{5D6D9F0A-3552-4950-B626-8A92B90F357E}" presName="parentLin" presStyleCnt="0"/>
      <dgm:spPr/>
    </dgm:pt>
    <dgm:pt modelId="{87553F43-E9B2-A54F-BF2B-89A11B0A5873}" type="pres">
      <dgm:prSet presAssocID="{5D6D9F0A-3552-4950-B626-8A92B90F357E}" presName="parentLeftMargin" presStyleLbl="node1" presStyleIdx="0" presStyleCnt="3"/>
      <dgm:spPr/>
    </dgm:pt>
    <dgm:pt modelId="{DC709801-58CD-AB48-ACA8-5CA2D5674E4C}" type="pres">
      <dgm:prSet presAssocID="{5D6D9F0A-3552-4950-B626-8A92B90F357E}" presName="parentText" presStyleLbl="node1" presStyleIdx="0" presStyleCnt="3">
        <dgm:presLayoutVars>
          <dgm:chMax val="0"/>
          <dgm:bulletEnabled val="1"/>
        </dgm:presLayoutVars>
      </dgm:prSet>
      <dgm:spPr/>
    </dgm:pt>
    <dgm:pt modelId="{E8B1CB08-D690-004C-9A11-AC72C9FE1C49}" type="pres">
      <dgm:prSet presAssocID="{5D6D9F0A-3552-4950-B626-8A92B90F357E}" presName="negativeSpace" presStyleCnt="0"/>
      <dgm:spPr/>
    </dgm:pt>
    <dgm:pt modelId="{1E02C48B-0199-BA42-9E20-70C79B5B4FA9}" type="pres">
      <dgm:prSet presAssocID="{5D6D9F0A-3552-4950-B626-8A92B90F357E}" presName="childText" presStyleLbl="conFgAcc1" presStyleIdx="0" presStyleCnt="3">
        <dgm:presLayoutVars>
          <dgm:bulletEnabled val="1"/>
        </dgm:presLayoutVars>
      </dgm:prSet>
      <dgm:spPr/>
    </dgm:pt>
    <dgm:pt modelId="{2C610D5A-9D08-B542-ADAB-ABF455FB7BD3}" type="pres">
      <dgm:prSet presAssocID="{B89C6CD7-A99A-45E4-8B69-472A7DF835F0}" presName="spaceBetweenRectangles" presStyleCnt="0"/>
      <dgm:spPr/>
    </dgm:pt>
    <dgm:pt modelId="{EDBC347E-E09F-B94F-9B31-4F031DA4BD5C}" type="pres">
      <dgm:prSet presAssocID="{897BEAED-5152-41A6-8886-46DC8E40AE12}" presName="parentLin" presStyleCnt="0"/>
      <dgm:spPr/>
    </dgm:pt>
    <dgm:pt modelId="{70029DDA-1CBF-0C4A-BAE6-085A5EAD0E0E}" type="pres">
      <dgm:prSet presAssocID="{897BEAED-5152-41A6-8886-46DC8E40AE12}" presName="parentLeftMargin" presStyleLbl="node1" presStyleIdx="0" presStyleCnt="3"/>
      <dgm:spPr/>
    </dgm:pt>
    <dgm:pt modelId="{FF30965F-7BB5-324E-BCBB-6CFF3F5CA61E}" type="pres">
      <dgm:prSet presAssocID="{897BEAED-5152-41A6-8886-46DC8E40AE12}" presName="parentText" presStyleLbl="node1" presStyleIdx="1" presStyleCnt="3">
        <dgm:presLayoutVars>
          <dgm:chMax val="0"/>
          <dgm:bulletEnabled val="1"/>
        </dgm:presLayoutVars>
      </dgm:prSet>
      <dgm:spPr/>
    </dgm:pt>
    <dgm:pt modelId="{08EF9683-1387-7F4A-A3BF-9CC75E18F60E}" type="pres">
      <dgm:prSet presAssocID="{897BEAED-5152-41A6-8886-46DC8E40AE12}" presName="negativeSpace" presStyleCnt="0"/>
      <dgm:spPr/>
    </dgm:pt>
    <dgm:pt modelId="{FE72F1F5-7D37-6147-A8CD-9AC8E0C2B787}" type="pres">
      <dgm:prSet presAssocID="{897BEAED-5152-41A6-8886-46DC8E40AE12}" presName="childText" presStyleLbl="conFgAcc1" presStyleIdx="1" presStyleCnt="3">
        <dgm:presLayoutVars>
          <dgm:bulletEnabled val="1"/>
        </dgm:presLayoutVars>
      </dgm:prSet>
      <dgm:spPr/>
    </dgm:pt>
    <dgm:pt modelId="{879E0E12-18AB-2443-AFBE-925AB6AD00C4}" type="pres">
      <dgm:prSet presAssocID="{B824B14A-D427-467C-ACE1-3DE238FC21B0}" presName="spaceBetweenRectangles" presStyleCnt="0"/>
      <dgm:spPr/>
    </dgm:pt>
    <dgm:pt modelId="{6B9C00AE-1C7C-564C-ACE6-1EAC065BACB2}" type="pres">
      <dgm:prSet presAssocID="{9C2D3AE2-10DB-4141-812E-C97F8CC40CE0}" presName="parentLin" presStyleCnt="0"/>
      <dgm:spPr/>
    </dgm:pt>
    <dgm:pt modelId="{6C524AB6-BFFC-874E-8C16-750AF0F7A37A}" type="pres">
      <dgm:prSet presAssocID="{9C2D3AE2-10DB-4141-812E-C97F8CC40CE0}" presName="parentLeftMargin" presStyleLbl="node1" presStyleIdx="1" presStyleCnt="3"/>
      <dgm:spPr/>
    </dgm:pt>
    <dgm:pt modelId="{089B4E11-7360-434D-BEE1-797B49D4F305}" type="pres">
      <dgm:prSet presAssocID="{9C2D3AE2-10DB-4141-812E-C97F8CC40CE0}" presName="parentText" presStyleLbl="node1" presStyleIdx="2" presStyleCnt="3">
        <dgm:presLayoutVars>
          <dgm:chMax val="0"/>
          <dgm:bulletEnabled val="1"/>
        </dgm:presLayoutVars>
      </dgm:prSet>
      <dgm:spPr/>
    </dgm:pt>
    <dgm:pt modelId="{3A45C501-499E-1A4E-8CDB-70ACB539F72A}" type="pres">
      <dgm:prSet presAssocID="{9C2D3AE2-10DB-4141-812E-C97F8CC40CE0}" presName="negativeSpace" presStyleCnt="0"/>
      <dgm:spPr/>
    </dgm:pt>
    <dgm:pt modelId="{32F8A755-5EB8-2C40-99F4-F21B65C438EE}" type="pres">
      <dgm:prSet presAssocID="{9C2D3AE2-10DB-4141-812E-C97F8CC40CE0}" presName="childText" presStyleLbl="conFgAcc1" presStyleIdx="2" presStyleCnt="3">
        <dgm:presLayoutVars>
          <dgm:bulletEnabled val="1"/>
        </dgm:presLayoutVars>
      </dgm:prSet>
      <dgm:spPr/>
    </dgm:pt>
  </dgm:ptLst>
  <dgm:cxnLst>
    <dgm:cxn modelId="{8A742A07-33EA-40DE-A8BB-CF0AB98057A0}" srcId="{1FEE5827-3923-44A6-8ADA-B27FD11EDA2F}" destId="{9C2D3AE2-10DB-4141-812E-C97F8CC40CE0}" srcOrd="2" destOrd="0" parTransId="{0DADDEC5-8991-41EE-9534-F43F1D8D75D9}" sibTransId="{1676FC9C-1196-480D-823F-49043C73CCD6}"/>
    <dgm:cxn modelId="{E94E420F-FC31-D14F-B8A7-E024FBD248A8}" type="presOf" srcId="{AD9B6B08-9F93-45F4-906F-72F82256087A}" destId="{FE72F1F5-7D37-6147-A8CD-9AC8E0C2B787}" srcOrd="0" destOrd="0" presId="urn:microsoft.com/office/officeart/2005/8/layout/list1"/>
    <dgm:cxn modelId="{05D0B925-EA70-4B63-A045-07EB1CB07E2D}" srcId="{1FEE5827-3923-44A6-8ADA-B27FD11EDA2F}" destId="{897BEAED-5152-41A6-8886-46DC8E40AE12}" srcOrd="1" destOrd="0" parTransId="{E4B62E89-7EE7-48D8-AD48-EF71B538E8C6}" sibTransId="{B824B14A-D427-467C-ACE1-3DE238FC21B0}"/>
    <dgm:cxn modelId="{EC3A585B-1774-4EBA-B18C-E95F05567FEF}" srcId="{897BEAED-5152-41A6-8886-46DC8E40AE12}" destId="{AD9B6B08-9F93-45F4-906F-72F82256087A}" srcOrd="0" destOrd="0" parTransId="{CAEE0A2E-7491-4655-B254-6AAFD8834064}" sibTransId="{72A6B1D2-2967-41D1-BDC1-5FD2DD1969D7}"/>
    <dgm:cxn modelId="{C5AAFA5B-1CF9-4D28-A788-B2BB441A6BA7}" srcId="{9C2D3AE2-10DB-4141-812E-C97F8CC40CE0}" destId="{14DBDE25-227B-42B1-8976-4C83AF7E993D}" srcOrd="1" destOrd="0" parTransId="{4274AA45-A463-4378-8D96-51ACF6C05EAD}" sibTransId="{4C095874-9C30-4F3B-BD3B-F8AE55666AE1}"/>
    <dgm:cxn modelId="{09322B5E-5E7F-4D4D-B25E-7018F34A25C0}" type="presOf" srcId="{9C2D3AE2-10DB-4141-812E-C97F8CC40CE0}" destId="{6C524AB6-BFFC-874E-8C16-750AF0F7A37A}" srcOrd="0" destOrd="0" presId="urn:microsoft.com/office/officeart/2005/8/layout/list1"/>
    <dgm:cxn modelId="{8E4C444F-8CF2-C142-9C82-0FA39F12532F}" type="presOf" srcId="{913C0307-CABA-428D-9D61-6F7E48BE1134}" destId="{32F8A755-5EB8-2C40-99F4-F21B65C438EE}" srcOrd="0" destOrd="0" presId="urn:microsoft.com/office/officeart/2005/8/layout/list1"/>
    <dgm:cxn modelId="{0E7CE273-AF41-492E-9057-1129F1A87D05}" srcId="{5D6D9F0A-3552-4950-B626-8A92B90F357E}" destId="{EB5493E2-8BEB-4FE4-9DFE-E5D995D7E967}" srcOrd="1" destOrd="0" parTransId="{50BA0ADB-E7F7-4D4C-AB8E-704687E3D174}" sibTransId="{1105791B-38E5-41CC-8BF3-A7B4363C920E}"/>
    <dgm:cxn modelId="{BF8B4776-DE45-454A-AF53-4A44BA7C472D}" type="presOf" srcId="{44E900DE-578A-4C75-BBEC-9A9FE8717A2B}" destId="{1E02C48B-0199-BA42-9E20-70C79B5B4FA9}" srcOrd="0" destOrd="0" presId="urn:microsoft.com/office/officeart/2005/8/layout/list1"/>
    <dgm:cxn modelId="{709CF357-4BE6-40D8-9614-EB6CB7A0460D}" type="presOf" srcId="{14DBDE25-227B-42B1-8976-4C83AF7E993D}" destId="{32F8A755-5EB8-2C40-99F4-F21B65C438EE}" srcOrd="0" destOrd="1" presId="urn:microsoft.com/office/officeart/2005/8/layout/list1"/>
    <dgm:cxn modelId="{1712BC7E-3968-9B4F-9726-E2054F7ADD3D}" type="presOf" srcId="{897BEAED-5152-41A6-8886-46DC8E40AE12}" destId="{70029DDA-1CBF-0C4A-BAE6-085A5EAD0E0E}" srcOrd="0" destOrd="0" presId="urn:microsoft.com/office/officeart/2005/8/layout/list1"/>
    <dgm:cxn modelId="{3337FF7F-E3D2-1D41-A068-90076284B731}" type="presOf" srcId="{5D6D9F0A-3552-4950-B626-8A92B90F357E}" destId="{87553F43-E9B2-A54F-BF2B-89A11B0A5873}" srcOrd="0" destOrd="0" presId="urn:microsoft.com/office/officeart/2005/8/layout/list1"/>
    <dgm:cxn modelId="{96AC2583-9F5E-754F-9395-38D63BB2AD96}" type="presOf" srcId="{897BEAED-5152-41A6-8886-46DC8E40AE12}" destId="{FF30965F-7BB5-324E-BCBB-6CFF3F5CA61E}" srcOrd="1" destOrd="0" presId="urn:microsoft.com/office/officeart/2005/8/layout/list1"/>
    <dgm:cxn modelId="{10DF2E85-188F-6043-BF1D-3BFE14570802}" type="presOf" srcId="{1FEE5827-3923-44A6-8ADA-B27FD11EDA2F}" destId="{1081F29B-87F6-F74D-AC0F-8C8E13F0E73A}" srcOrd="0" destOrd="0" presId="urn:microsoft.com/office/officeart/2005/8/layout/list1"/>
    <dgm:cxn modelId="{706AD591-B036-49BD-B9D0-2F20F3AD7BC5}" type="presOf" srcId="{EB5493E2-8BEB-4FE4-9DFE-E5D995D7E967}" destId="{1E02C48B-0199-BA42-9E20-70C79B5B4FA9}" srcOrd="0" destOrd="1" presId="urn:microsoft.com/office/officeart/2005/8/layout/list1"/>
    <dgm:cxn modelId="{89039EA3-3673-42CB-A0E2-14527182D1B7}" srcId="{9C2D3AE2-10DB-4141-812E-C97F8CC40CE0}" destId="{913C0307-CABA-428D-9D61-6F7E48BE1134}" srcOrd="0" destOrd="0" parTransId="{4AFE839A-F427-42E3-91CA-E280133937AA}" sibTransId="{0C1B7F55-C0A0-4EB0-A2DC-3522BC61AF80}"/>
    <dgm:cxn modelId="{ABF9F8AB-0F94-4DCA-B210-05F01A64E7B8}" srcId="{897BEAED-5152-41A6-8886-46DC8E40AE12}" destId="{B7E65D4D-36D4-4DC0-A982-29DD927C153A}" srcOrd="1" destOrd="0" parTransId="{0319FA98-F1ED-45C2-934C-01180A2E3132}" sibTransId="{8B1F1A95-3863-4CF1-8CFF-60BCD4E1836F}"/>
    <dgm:cxn modelId="{A94572AE-3147-3442-925B-C02372E24FD4}" type="presOf" srcId="{9C2D3AE2-10DB-4141-812E-C97F8CC40CE0}" destId="{089B4E11-7360-434D-BEE1-797B49D4F305}" srcOrd="1" destOrd="0" presId="urn:microsoft.com/office/officeart/2005/8/layout/list1"/>
    <dgm:cxn modelId="{D2CF5FC0-510D-4103-8DBB-EBFF8BC290CE}" type="presOf" srcId="{B7E65D4D-36D4-4DC0-A982-29DD927C153A}" destId="{FE72F1F5-7D37-6147-A8CD-9AC8E0C2B787}" srcOrd="0" destOrd="1" presId="urn:microsoft.com/office/officeart/2005/8/layout/list1"/>
    <dgm:cxn modelId="{82D8D1C8-847E-5A4B-9A72-9505B1120519}" type="presOf" srcId="{5D6D9F0A-3552-4950-B626-8A92B90F357E}" destId="{DC709801-58CD-AB48-ACA8-5CA2D5674E4C}" srcOrd="1" destOrd="0" presId="urn:microsoft.com/office/officeart/2005/8/layout/list1"/>
    <dgm:cxn modelId="{2613A3E8-8304-4D23-B796-D83BB980D090}" srcId="{5D6D9F0A-3552-4950-B626-8A92B90F357E}" destId="{44E900DE-578A-4C75-BBEC-9A9FE8717A2B}" srcOrd="0" destOrd="0" parTransId="{C85DCD09-22F9-4A01-9A26-1A402E67DB00}" sibTransId="{99880A5D-E4EC-4090-803A-4A724C275876}"/>
    <dgm:cxn modelId="{E797A4F6-CC08-4DF9-AF8D-F62DFB998AC0}" srcId="{1FEE5827-3923-44A6-8ADA-B27FD11EDA2F}" destId="{5D6D9F0A-3552-4950-B626-8A92B90F357E}" srcOrd="0" destOrd="0" parTransId="{D700C3DF-00EC-415D-9333-BB5A0D2C62AF}" sibTransId="{B89C6CD7-A99A-45E4-8B69-472A7DF835F0}"/>
    <dgm:cxn modelId="{AC55C1B4-451A-A247-BEA7-F73AB0E98F9D}" type="presParOf" srcId="{1081F29B-87F6-F74D-AC0F-8C8E13F0E73A}" destId="{0937B85A-3CC4-0044-A534-1D2AAF54753C}" srcOrd="0" destOrd="0" presId="urn:microsoft.com/office/officeart/2005/8/layout/list1"/>
    <dgm:cxn modelId="{899E0F4B-5DC3-F040-9702-2B28161ABF02}" type="presParOf" srcId="{0937B85A-3CC4-0044-A534-1D2AAF54753C}" destId="{87553F43-E9B2-A54F-BF2B-89A11B0A5873}" srcOrd="0" destOrd="0" presId="urn:microsoft.com/office/officeart/2005/8/layout/list1"/>
    <dgm:cxn modelId="{5D91F036-0671-2449-9913-92B37E5FA46D}" type="presParOf" srcId="{0937B85A-3CC4-0044-A534-1D2AAF54753C}" destId="{DC709801-58CD-AB48-ACA8-5CA2D5674E4C}" srcOrd="1" destOrd="0" presId="urn:microsoft.com/office/officeart/2005/8/layout/list1"/>
    <dgm:cxn modelId="{9D1AD392-367B-724F-B88B-9495579F9C34}" type="presParOf" srcId="{1081F29B-87F6-F74D-AC0F-8C8E13F0E73A}" destId="{E8B1CB08-D690-004C-9A11-AC72C9FE1C49}" srcOrd="1" destOrd="0" presId="urn:microsoft.com/office/officeart/2005/8/layout/list1"/>
    <dgm:cxn modelId="{7D5F064A-8BEC-5746-929A-10A317FF4067}" type="presParOf" srcId="{1081F29B-87F6-F74D-AC0F-8C8E13F0E73A}" destId="{1E02C48B-0199-BA42-9E20-70C79B5B4FA9}" srcOrd="2" destOrd="0" presId="urn:microsoft.com/office/officeart/2005/8/layout/list1"/>
    <dgm:cxn modelId="{880824ED-B2D0-634F-8FEC-8C1AF87BEF71}" type="presParOf" srcId="{1081F29B-87F6-F74D-AC0F-8C8E13F0E73A}" destId="{2C610D5A-9D08-B542-ADAB-ABF455FB7BD3}" srcOrd="3" destOrd="0" presId="urn:microsoft.com/office/officeart/2005/8/layout/list1"/>
    <dgm:cxn modelId="{9798E86F-0CF7-0844-B4B0-766F6F8BC1FC}" type="presParOf" srcId="{1081F29B-87F6-F74D-AC0F-8C8E13F0E73A}" destId="{EDBC347E-E09F-B94F-9B31-4F031DA4BD5C}" srcOrd="4" destOrd="0" presId="urn:microsoft.com/office/officeart/2005/8/layout/list1"/>
    <dgm:cxn modelId="{3798AEB2-8306-324A-869B-1CCC8E04E835}" type="presParOf" srcId="{EDBC347E-E09F-B94F-9B31-4F031DA4BD5C}" destId="{70029DDA-1CBF-0C4A-BAE6-085A5EAD0E0E}" srcOrd="0" destOrd="0" presId="urn:microsoft.com/office/officeart/2005/8/layout/list1"/>
    <dgm:cxn modelId="{404BB7D3-CDE3-7A48-8D75-E570615B50EC}" type="presParOf" srcId="{EDBC347E-E09F-B94F-9B31-4F031DA4BD5C}" destId="{FF30965F-7BB5-324E-BCBB-6CFF3F5CA61E}" srcOrd="1" destOrd="0" presId="urn:microsoft.com/office/officeart/2005/8/layout/list1"/>
    <dgm:cxn modelId="{246FC24A-7B29-4744-815B-AABBA98A9DBF}" type="presParOf" srcId="{1081F29B-87F6-F74D-AC0F-8C8E13F0E73A}" destId="{08EF9683-1387-7F4A-A3BF-9CC75E18F60E}" srcOrd="5" destOrd="0" presId="urn:microsoft.com/office/officeart/2005/8/layout/list1"/>
    <dgm:cxn modelId="{674703F4-0170-6644-8427-F8153E2132A3}" type="presParOf" srcId="{1081F29B-87F6-F74D-AC0F-8C8E13F0E73A}" destId="{FE72F1F5-7D37-6147-A8CD-9AC8E0C2B787}" srcOrd="6" destOrd="0" presId="urn:microsoft.com/office/officeart/2005/8/layout/list1"/>
    <dgm:cxn modelId="{850ED710-06BC-BD4F-B55C-E5F139EC3CBD}" type="presParOf" srcId="{1081F29B-87F6-F74D-AC0F-8C8E13F0E73A}" destId="{879E0E12-18AB-2443-AFBE-925AB6AD00C4}" srcOrd="7" destOrd="0" presId="urn:microsoft.com/office/officeart/2005/8/layout/list1"/>
    <dgm:cxn modelId="{16247E17-AB4B-4C42-91C4-92FC31EDF849}" type="presParOf" srcId="{1081F29B-87F6-F74D-AC0F-8C8E13F0E73A}" destId="{6B9C00AE-1C7C-564C-ACE6-1EAC065BACB2}" srcOrd="8" destOrd="0" presId="urn:microsoft.com/office/officeart/2005/8/layout/list1"/>
    <dgm:cxn modelId="{110EF8B6-A612-8B40-80FA-B103F1A76C68}" type="presParOf" srcId="{6B9C00AE-1C7C-564C-ACE6-1EAC065BACB2}" destId="{6C524AB6-BFFC-874E-8C16-750AF0F7A37A}" srcOrd="0" destOrd="0" presId="urn:microsoft.com/office/officeart/2005/8/layout/list1"/>
    <dgm:cxn modelId="{6AB71974-2A1D-6447-AF2A-2E3963493821}" type="presParOf" srcId="{6B9C00AE-1C7C-564C-ACE6-1EAC065BACB2}" destId="{089B4E11-7360-434D-BEE1-797B49D4F305}" srcOrd="1" destOrd="0" presId="urn:microsoft.com/office/officeart/2005/8/layout/list1"/>
    <dgm:cxn modelId="{021514DF-735B-0040-BCAB-BA6E5B20298D}" type="presParOf" srcId="{1081F29B-87F6-F74D-AC0F-8C8E13F0E73A}" destId="{3A45C501-499E-1A4E-8CDB-70ACB539F72A}" srcOrd="9" destOrd="0" presId="urn:microsoft.com/office/officeart/2005/8/layout/list1"/>
    <dgm:cxn modelId="{5EF36D4D-8DE3-184A-ACA6-B9D71C5459B4}" type="presParOf" srcId="{1081F29B-87F6-F74D-AC0F-8C8E13F0E73A}" destId="{32F8A755-5EB8-2C40-99F4-F21B65C438EE}"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5B5AA2-C4A7-DE4C-B0D5-6A3B0365D6ED}">
      <dsp:nvSpPr>
        <dsp:cNvPr id="0" name=""/>
        <dsp:cNvSpPr/>
      </dsp:nvSpPr>
      <dsp:spPr>
        <a:xfrm>
          <a:off x="0" y="340216"/>
          <a:ext cx="3628069" cy="1200072"/>
        </a:xfrm>
        <a:prstGeom prst="rect">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755" tIns="437388" rIns="400755" bIns="149352" numCol="1" spcCol="1270" anchor="t" anchorCtr="0">
          <a:noAutofit/>
        </a:bodyPr>
        <a:lstStyle/>
        <a:p>
          <a:pPr marL="228600" lvl="1" indent="-228600" algn="l" defTabSz="933450">
            <a:lnSpc>
              <a:spcPct val="90000"/>
            </a:lnSpc>
            <a:spcBef>
              <a:spcPct val="0"/>
            </a:spcBef>
            <a:spcAft>
              <a:spcPct val="15000"/>
            </a:spcAft>
            <a:buChar char="•"/>
          </a:pPr>
          <a:endParaRPr lang="en-US" sz="2100" kern="1200" dirty="0"/>
        </a:p>
        <a:p>
          <a:pPr marL="228600" lvl="1" indent="-228600" algn="l" defTabSz="933450">
            <a:lnSpc>
              <a:spcPct val="90000"/>
            </a:lnSpc>
            <a:spcBef>
              <a:spcPct val="0"/>
            </a:spcBef>
            <a:spcAft>
              <a:spcPct val="15000"/>
            </a:spcAft>
            <a:buChar char="•"/>
          </a:pPr>
          <a:r>
            <a:rPr lang="en-US" sz="2100" kern="1200" dirty="0" err="1"/>
            <a:t>ReactJs</a:t>
          </a:r>
          <a:endParaRPr lang="en-US" sz="2100" kern="1200" dirty="0"/>
        </a:p>
      </dsp:txBody>
      <dsp:txXfrm>
        <a:off x="0" y="340216"/>
        <a:ext cx="3628069" cy="1200072"/>
      </dsp:txXfrm>
    </dsp:sp>
    <dsp:sp modelId="{FA3FD798-BDD4-1247-8E13-0AD6D1DE1BC5}">
      <dsp:nvSpPr>
        <dsp:cNvPr id="0" name=""/>
        <dsp:cNvSpPr/>
      </dsp:nvSpPr>
      <dsp:spPr>
        <a:xfrm>
          <a:off x="258181" y="71369"/>
          <a:ext cx="1159617" cy="767520"/>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6621" tIns="0" rIns="136621" bIns="0" numCol="1" spcCol="1270" anchor="ctr" anchorCtr="0">
          <a:noAutofit/>
        </a:bodyPr>
        <a:lstStyle/>
        <a:p>
          <a:pPr marL="0" lvl="0" indent="0" algn="l" defTabSz="933450">
            <a:lnSpc>
              <a:spcPct val="90000"/>
            </a:lnSpc>
            <a:spcBef>
              <a:spcPct val="0"/>
            </a:spcBef>
            <a:spcAft>
              <a:spcPct val="35000"/>
            </a:spcAft>
            <a:buNone/>
          </a:pPr>
          <a:r>
            <a:rPr lang="en-US" sz="2100" kern="1200" dirty="0"/>
            <a:t>Front-end</a:t>
          </a:r>
        </a:p>
      </dsp:txBody>
      <dsp:txXfrm>
        <a:off x="295648" y="108836"/>
        <a:ext cx="1084683" cy="692586"/>
      </dsp:txXfrm>
    </dsp:sp>
    <dsp:sp modelId="{E5DF302B-0792-784D-9E3A-A4AD018070AE}">
      <dsp:nvSpPr>
        <dsp:cNvPr id="0" name=""/>
        <dsp:cNvSpPr/>
      </dsp:nvSpPr>
      <dsp:spPr>
        <a:xfrm>
          <a:off x="0" y="2250732"/>
          <a:ext cx="5163630" cy="1842750"/>
        </a:xfrm>
        <a:prstGeom prst="rect">
          <a:avLst/>
        </a:prstGeom>
        <a:solidFill>
          <a:schemeClr val="lt1">
            <a:alpha val="90000"/>
            <a:hueOff val="0"/>
            <a:satOff val="0"/>
            <a:lumOff val="0"/>
            <a:alphaOff val="0"/>
          </a:schemeClr>
        </a:solidFill>
        <a:ln w="19050" cap="rnd" cmpd="sng" algn="ctr">
          <a:solidFill>
            <a:schemeClr val="accent3">
              <a:hueOff val="-1433403"/>
              <a:satOff val="1180"/>
              <a:lumOff val="-98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755" tIns="437388" rIns="400755"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dirty="0"/>
            <a:t>Connectivity – </a:t>
          </a:r>
          <a:r>
            <a:rPr lang="en-US" sz="2100" kern="1200" dirty="0" err="1"/>
            <a:t>ExpressJs</a:t>
          </a:r>
          <a:r>
            <a:rPr lang="en-US" sz="2100" kern="1200" dirty="0"/>
            <a:t>, </a:t>
          </a:r>
          <a:r>
            <a:rPr lang="en-US" sz="2100" kern="1200" dirty="0" err="1"/>
            <a:t>NodeJs</a:t>
          </a:r>
          <a:endParaRPr lang="en-US" sz="2100" kern="1200" dirty="0"/>
        </a:p>
        <a:p>
          <a:pPr marL="228600" lvl="1" indent="-228600" algn="l" defTabSz="933450">
            <a:lnSpc>
              <a:spcPct val="90000"/>
            </a:lnSpc>
            <a:spcBef>
              <a:spcPct val="0"/>
            </a:spcBef>
            <a:spcAft>
              <a:spcPct val="15000"/>
            </a:spcAft>
            <a:buChar char="•"/>
          </a:pPr>
          <a:r>
            <a:rPr lang="en-US" sz="2100" kern="1200" dirty="0"/>
            <a:t>Database - MongoDB</a:t>
          </a:r>
        </a:p>
      </dsp:txBody>
      <dsp:txXfrm>
        <a:off x="0" y="2250732"/>
        <a:ext cx="5163630" cy="1842750"/>
      </dsp:txXfrm>
    </dsp:sp>
    <dsp:sp modelId="{D6DDA0A9-469F-3545-9220-2680F7F10DF7}">
      <dsp:nvSpPr>
        <dsp:cNvPr id="0" name=""/>
        <dsp:cNvSpPr/>
      </dsp:nvSpPr>
      <dsp:spPr>
        <a:xfrm>
          <a:off x="258181" y="1795602"/>
          <a:ext cx="1170026" cy="767520"/>
        </a:xfrm>
        <a:prstGeom prst="roundRect">
          <a:avLst/>
        </a:prstGeom>
        <a:solidFill>
          <a:schemeClr val="accent3">
            <a:hueOff val="-1433403"/>
            <a:satOff val="1180"/>
            <a:lumOff val="-98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6621" tIns="0" rIns="136621" bIns="0" numCol="1" spcCol="1270" anchor="ctr" anchorCtr="0">
          <a:noAutofit/>
        </a:bodyPr>
        <a:lstStyle/>
        <a:p>
          <a:pPr marL="0" lvl="0" indent="0" algn="l" defTabSz="933450">
            <a:lnSpc>
              <a:spcPct val="90000"/>
            </a:lnSpc>
            <a:spcBef>
              <a:spcPct val="0"/>
            </a:spcBef>
            <a:spcAft>
              <a:spcPct val="35000"/>
            </a:spcAft>
            <a:buNone/>
          </a:pPr>
          <a:r>
            <a:rPr lang="en-US" sz="2100" kern="1200" dirty="0"/>
            <a:t>Back-end </a:t>
          </a:r>
        </a:p>
      </dsp:txBody>
      <dsp:txXfrm>
        <a:off x="295648" y="1833069"/>
        <a:ext cx="1095092" cy="6925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02C48B-0199-BA42-9E20-70C79B5B4FA9}">
      <dsp:nvSpPr>
        <dsp:cNvPr id="0" name=""/>
        <dsp:cNvSpPr/>
      </dsp:nvSpPr>
      <dsp:spPr>
        <a:xfrm>
          <a:off x="0" y="496357"/>
          <a:ext cx="6628804" cy="1346625"/>
        </a:xfrm>
        <a:prstGeom prst="rect">
          <a:avLst/>
        </a:prstGeom>
        <a:solidFill>
          <a:schemeClr val="lt1">
            <a:alpha val="90000"/>
            <a:hueOff val="0"/>
            <a:satOff val="0"/>
            <a:lumOff val="0"/>
            <a:alphaOff val="0"/>
          </a:schemeClr>
        </a:solidFill>
        <a:ln w="12700" cap="rnd"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14469" tIns="395732" rIns="514469" bIns="135128" numCol="1" spcCol="1270" anchor="t" anchorCtr="0">
          <a:noAutofit/>
        </a:bodyPr>
        <a:lstStyle/>
        <a:p>
          <a:pPr marL="171450" lvl="1" indent="-171450" algn="l" defTabSz="844550">
            <a:lnSpc>
              <a:spcPct val="90000"/>
            </a:lnSpc>
            <a:spcBef>
              <a:spcPct val="0"/>
            </a:spcBef>
            <a:spcAft>
              <a:spcPct val="15000"/>
            </a:spcAft>
            <a:buChar char="•"/>
          </a:pPr>
          <a:r>
            <a:rPr lang="en-US" sz="1900" b="0" i="0" kern="1200" dirty="0"/>
            <a:t>Handles user authentication and authorization</a:t>
          </a:r>
          <a:endParaRPr lang="en-US" sz="1900" kern="1200" dirty="0"/>
        </a:p>
        <a:p>
          <a:pPr marL="171450" lvl="1" indent="-171450" algn="l" defTabSz="844550">
            <a:lnSpc>
              <a:spcPct val="90000"/>
            </a:lnSpc>
            <a:spcBef>
              <a:spcPct val="0"/>
            </a:spcBef>
            <a:spcAft>
              <a:spcPct val="15000"/>
            </a:spcAft>
            <a:buFont typeface="Arial" panose="020B0604020202020204" pitchFamily="34" charset="0"/>
            <a:buChar char="•"/>
          </a:pPr>
          <a:r>
            <a:rPr lang="en-IN" sz="1900" b="0" i="0" kern="1200" dirty="0"/>
            <a:t>Features: User login, registration, logout, password reset</a:t>
          </a:r>
        </a:p>
      </dsp:txBody>
      <dsp:txXfrm>
        <a:off x="0" y="496357"/>
        <a:ext cx="6628804" cy="1346625"/>
      </dsp:txXfrm>
    </dsp:sp>
    <dsp:sp modelId="{DC709801-58CD-AB48-ACA8-5CA2D5674E4C}">
      <dsp:nvSpPr>
        <dsp:cNvPr id="0" name=""/>
        <dsp:cNvSpPr/>
      </dsp:nvSpPr>
      <dsp:spPr>
        <a:xfrm>
          <a:off x="331440" y="215917"/>
          <a:ext cx="4640162" cy="560880"/>
        </a:xfrm>
        <a:prstGeom prst="roundRect">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5387" tIns="0" rIns="175387" bIns="0" numCol="1" spcCol="1270" anchor="ctr" anchorCtr="0">
          <a:noAutofit/>
        </a:bodyPr>
        <a:lstStyle/>
        <a:p>
          <a:pPr marL="0" lvl="0" indent="0" algn="l" defTabSz="844550">
            <a:lnSpc>
              <a:spcPct val="90000"/>
            </a:lnSpc>
            <a:spcBef>
              <a:spcPct val="0"/>
            </a:spcBef>
            <a:spcAft>
              <a:spcPct val="35000"/>
            </a:spcAft>
            <a:buNone/>
          </a:pPr>
          <a:r>
            <a:rPr lang="en-IN" sz="1900" b="1" i="0" kern="1200" dirty="0"/>
            <a:t>Authentication Module</a:t>
          </a:r>
          <a:endParaRPr lang="en-US" sz="1900" kern="1200" dirty="0"/>
        </a:p>
      </dsp:txBody>
      <dsp:txXfrm>
        <a:off x="358820" y="243297"/>
        <a:ext cx="4585402" cy="506120"/>
      </dsp:txXfrm>
    </dsp:sp>
    <dsp:sp modelId="{FE72F1F5-7D37-6147-A8CD-9AC8E0C2B787}">
      <dsp:nvSpPr>
        <dsp:cNvPr id="0" name=""/>
        <dsp:cNvSpPr/>
      </dsp:nvSpPr>
      <dsp:spPr>
        <a:xfrm>
          <a:off x="0" y="2226023"/>
          <a:ext cx="6628804" cy="1077300"/>
        </a:xfrm>
        <a:prstGeom prst="rect">
          <a:avLst/>
        </a:prstGeom>
        <a:solidFill>
          <a:schemeClr val="lt1">
            <a:alpha val="90000"/>
            <a:hueOff val="0"/>
            <a:satOff val="0"/>
            <a:lumOff val="0"/>
            <a:alphaOff val="0"/>
          </a:schemeClr>
        </a:solidFill>
        <a:ln w="12700" cap="rnd" cmpd="sng" algn="ctr">
          <a:solidFill>
            <a:schemeClr val="accent3">
              <a:hueOff val="-716701"/>
              <a:satOff val="590"/>
              <a:lumOff val="-491"/>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14469" tIns="395732" rIns="514469" bIns="135128" numCol="1" spcCol="1270" anchor="t" anchorCtr="0">
          <a:noAutofit/>
        </a:bodyPr>
        <a:lstStyle/>
        <a:p>
          <a:pPr marL="171450" lvl="1" indent="-171450" algn="l" defTabSz="844550">
            <a:lnSpc>
              <a:spcPct val="90000"/>
            </a:lnSpc>
            <a:spcBef>
              <a:spcPct val="0"/>
            </a:spcBef>
            <a:spcAft>
              <a:spcPct val="15000"/>
            </a:spcAft>
            <a:buChar char="•"/>
          </a:pPr>
          <a:r>
            <a:rPr lang="en-IN" sz="1900" b="0" i="0" kern="1200" dirty="0"/>
            <a:t>Manages user profiles</a:t>
          </a:r>
          <a:endParaRPr lang="en-US" sz="1900" kern="1200" dirty="0"/>
        </a:p>
        <a:p>
          <a:pPr marL="171450" lvl="1" indent="-171450" algn="l" defTabSz="844550">
            <a:lnSpc>
              <a:spcPct val="90000"/>
            </a:lnSpc>
            <a:spcBef>
              <a:spcPct val="0"/>
            </a:spcBef>
            <a:spcAft>
              <a:spcPct val="15000"/>
            </a:spcAft>
            <a:buFont typeface="Arial" panose="020B0604020202020204" pitchFamily="34" charset="0"/>
            <a:buChar char="•"/>
          </a:pPr>
          <a:r>
            <a:rPr lang="en-US" sz="1900" b="0" i="0" kern="1200" dirty="0"/>
            <a:t>Features: View and edit user profile information</a:t>
          </a:r>
        </a:p>
      </dsp:txBody>
      <dsp:txXfrm>
        <a:off x="0" y="2226023"/>
        <a:ext cx="6628804" cy="1077300"/>
      </dsp:txXfrm>
    </dsp:sp>
    <dsp:sp modelId="{FF30965F-7BB5-324E-BCBB-6CFF3F5CA61E}">
      <dsp:nvSpPr>
        <dsp:cNvPr id="0" name=""/>
        <dsp:cNvSpPr/>
      </dsp:nvSpPr>
      <dsp:spPr>
        <a:xfrm>
          <a:off x="331440" y="1945583"/>
          <a:ext cx="4640162" cy="560880"/>
        </a:xfrm>
        <a:prstGeom prst="roundRect">
          <a:avLst/>
        </a:prstGeom>
        <a:gradFill rotWithShape="0">
          <a:gsLst>
            <a:gs pos="0">
              <a:schemeClr val="accent3">
                <a:hueOff val="-716701"/>
                <a:satOff val="590"/>
                <a:lumOff val="-491"/>
                <a:alphaOff val="0"/>
                <a:tint val="96000"/>
                <a:lumMod val="100000"/>
              </a:schemeClr>
            </a:gs>
            <a:gs pos="78000">
              <a:schemeClr val="accent3">
                <a:hueOff val="-716701"/>
                <a:satOff val="590"/>
                <a:lumOff val="-491"/>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5387" tIns="0" rIns="175387" bIns="0" numCol="1" spcCol="1270" anchor="ctr" anchorCtr="0">
          <a:noAutofit/>
        </a:bodyPr>
        <a:lstStyle/>
        <a:p>
          <a:pPr marL="0" lvl="0" indent="0" algn="l" defTabSz="844550">
            <a:lnSpc>
              <a:spcPct val="90000"/>
            </a:lnSpc>
            <a:spcBef>
              <a:spcPct val="0"/>
            </a:spcBef>
            <a:spcAft>
              <a:spcPct val="35000"/>
            </a:spcAft>
            <a:buNone/>
          </a:pPr>
          <a:r>
            <a:rPr lang="en-IN" sz="1900" b="1" i="0" kern="1200" dirty="0"/>
            <a:t>User Profile Module</a:t>
          </a:r>
          <a:endParaRPr lang="en-US" sz="1900" kern="1200" dirty="0"/>
        </a:p>
      </dsp:txBody>
      <dsp:txXfrm>
        <a:off x="358820" y="1972963"/>
        <a:ext cx="4585402" cy="506120"/>
      </dsp:txXfrm>
    </dsp:sp>
    <dsp:sp modelId="{32F8A755-5EB8-2C40-99F4-F21B65C438EE}">
      <dsp:nvSpPr>
        <dsp:cNvPr id="0" name=""/>
        <dsp:cNvSpPr/>
      </dsp:nvSpPr>
      <dsp:spPr>
        <a:xfrm>
          <a:off x="0" y="3686363"/>
          <a:ext cx="6628804" cy="1077300"/>
        </a:xfrm>
        <a:prstGeom prst="rect">
          <a:avLst/>
        </a:prstGeom>
        <a:solidFill>
          <a:schemeClr val="lt1">
            <a:alpha val="90000"/>
            <a:hueOff val="0"/>
            <a:satOff val="0"/>
            <a:lumOff val="0"/>
            <a:alphaOff val="0"/>
          </a:schemeClr>
        </a:solidFill>
        <a:ln w="12700" cap="rnd" cmpd="sng" algn="ctr">
          <a:solidFill>
            <a:schemeClr val="accent3">
              <a:hueOff val="-1433403"/>
              <a:satOff val="1180"/>
              <a:lumOff val="-981"/>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14469" tIns="395732" rIns="514469" bIns="135128" numCol="1" spcCol="1270" anchor="t" anchorCtr="0">
          <a:noAutofit/>
        </a:bodyPr>
        <a:lstStyle/>
        <a:p>
          <a:pPr marL="171450" lvl="1" indent="-171450" algn="l" defTabSz="844550">
            <a:lnSpc>
              <a:spcPct val="90000"/>
            </a:lnSpc>
            <a:spcBef>
              <a:spcPct val="0"/>
            </a:spcBef>
            <a:spcAft>
              <a:spcPct val="15000"/>
            </a:spcAft>
            <a:buChar char="•"/>
          </a:pPr>
          <a:r>
            <a:rPr lang="en-US" sz="1900" b="0" i="0" kern="1200" dirty="0"/>
            <a:t>Provides search functionality for posts</a:t>
          </a:r>
          <a:endParaRPr lang="en-US" sz="1900" kern="1200" dirty="0"/>
        </a:p>
        <a:p>
          <a:pPr marL="171450" lvl="1" indent="-171450" algn="l" defTabSz="844550">
            <a:lnSpc>
              <a:spcPct val="90000"/>
            </a:lnSpc>
            <a:spcBef>
              <a:spcPct val="0"/>
            </a:spcBef>
            <a:spcAft>
              <a:spcPct val="15000"/>
            </a:spcAft>
            <a:buFont typeface="Arial" panose="020B0604020202020204" pitchFamily="34" charset="0"/>
            <a:buChar char="•"/>
          </a:pPr>
          <a:r>
            <a:rPr lang="en-US" sz="1900" b="0" i="0" kern="1200" dirty="0"/>
            <a:t>Features: Search by keyword, category, tag</a:t>
          </a:r>
        </a:p>
      </dsp:txBody>
      <dsp:txXfrm>
        <a:off x="0" y="3686363"/>
        <a:ext cx="6628804" cy="1077300"/>
      </dsp:txXfrm>
    </dsp:sp>
    <dsp:sp modelId="{089B4E11-7360-434D-BEE1-797B49D4F305}">
      <dsp:nvSpPr>
        <dsp:cNvPr id="0" name=""/>
        <dsp:cNvSpPr/>
      </dsp:nvSpPr>
      <dsp:spPr>
        <a:xfrm>
          <a:off x="331440" y="3405923"/>
          <a:ext cx="4640162" cy="560880"/>
        </a:xfrm>
        <a:prstGeom prst="roundRect">
          <a:avLst/>
        </a:prstGeom>
        <a:gradFill rotWithShape="0">
          <a:gsLst>
            <a:gs pos="0">
              <a:schemeClr val="accent3">
                <a:hueOff val="-1433403"/>
                <a:satOff val="1180"/>
                <a:lumOff val="-981"/>
                <a:alphaOff val="0"/>
                <a:tint val="96000"/>
                <a:lumMod val="100000"/>
              </a:schemeClr>
            </a:gs>
            <a:gs pos="78000">
              <a:schemeClr val="accent3">
                <a:hueOff val="-1433403"/>
                <a:satOff val="1180"/>
                <a:lumOff val="-981"/>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5387" tIns="0" rIns="175387" bIns="0" numCol="1" spcCol="1270" anchor="ctr" anchorCtr="0">
          <a:noAutofit/>
        </a:bodyPr>
        <a:lstStyle/>
        <a:p>
          <a:pPr marL="0" lvl="0" indent="0" algn="l" defTabSz="844550">
            <a:lnSpc>
              <a:spcPct val="90000"/>
            </a:lnSpc>
            <a:spcBef>
              <a:spcPct val="0"/>
            </a:spcBef>
            <a:spcAft>
              <a:spcPct val="35000"/>
            </a:spcAft>
            <a:buNone/>
          </a:pPr>
          <a:r>
            <a:rPr lang="en-IN" sz="1900" b="1" i="0" kern="1200" dirty="0"/>
            <a:t>Search Module</a:t>
          </a:r>
          <a:endParaRPr lang="en-US" sz="1900" kern="1200" dirty="0"/>
        </a:p>
      </dsp:txBody>
      <dsp:txXfrm>
        <a:off x="358820" y="3433303"/>
        <a:ext cx="4585402" cy="5061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02C48B-0199-BA42-9E20-70C79B5B4FA9}">
      <dsp:nvSpPr>
        <dsp:cNvPr id="0" name=""/>
        <dsp:cNvSpPr/>
      </dsp:nvSpPr>
      <dsp:spPr>
        <a:xfrm>
          <a:off x="0" y="473700"/>
          <a:ext cx="6628804" cy="1275750"/>
        </a:xfrm>
        <a:prstGeom prst="rect">
          <a:avLst/>
        </a:prstGeom>
        <a:solidFill>
          <a:schemeClr val="lt1">
            <a:alpha val="90000"/>
            <a:hueOff val="0"/>
            <a:satOff val="0"/>
            <a:lumOff val="0"/>
            <a:alphaOff val="0"/>
          </a:schemeClr>
        </a:solidFill>
        <a:ln w="12700" cap="rnd"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14469" tIns="374904" rIns="514469" bIns="128016" numCol="1" spcCol="1270" anchor="t" anchorCtr="0">
          <a:noAutofit/>
        </a:bodyPr>
        <a:lstStyle/>
        <a:p>
          <a:pPr marL="171450" lvl="1" indent="-171450" algn="l" defTabSz="800100">
            <a:lnSpc>
              <a:spcPct val="90000"/>
            </a:lnSpc>
            <a:spcBef>
              <a:spcPct val="0"/>
            </a:spcBef>
            <a:spcAft>
              <a:spcPct val="15000"/>
            </a:spcAft>
            <a:buChar char="•"/>
          </a:pPr>
          <a:r>
            <a:rPr lang="en-US" sz="1800" b="0" i="0" kern="1200" dirty="0"/>
            <a:t>Admin dashboard for managing the blog application</a:t>
          </a:r>
          <a:endParaRPr lang="en-US" sz="1800" kern="1200" dirty="0"/>
        </a:p>
        <a:p>
          <a:pPr marL="171450" lvl="1" indent="-171450" algn="l" defTabSz="800100">
            <a:lnSpc>
              <a:spcPct val="90000"/>
            </a:lnSpc>
            <a:spcBef>
              <a:spcPct val="0"/>
            </a:spcBef>
            <a:spcAft>
              <a:spcPct val="15000"/>
            </a:spcAft>
            <a:buFont typeface="Arial" panose="020B0604020202020204" pitchFamily="34" charset="0"/>
            <a:buChar char="•"/>
          </a:pPr>
          <a:r>
            <a:rPr lang="en-US" sz="1800" b="0" i="0" kern="1200" dirty="0"/>
            <a:t>Features: View statistics, manage users, manage posts</a:t>
          </a:r>
        </a:p>
      </dsp:txBody>
      <dsp:txXfrm>
        <a:off x="0" y="473700"/>
        <a:ext cx="6628804" cy="1275750"/>
      </dsp:txXfrm>
    </dsp:sp>
    <dsp:sp modelId="{DC709801-58CD-AB48-ACA8-5CA2D5674E4C}">
      <dsp:nvSpPr>
        <dsp:cNvPr id="0" name=""/>
        <dsp:cNvSpPr/>
      </dsp:nvSpPr>
      <dsp:spPr>
        <a:xfrm>
          <a:off x="331440" y="208020"/>
          <a:ext cx="4640162" cy="531360"/>
        </a:xfrm>
        <a:prstGeom prst="roundRect">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5387" tIns="0" rIns="175387" bIns="0" numCol="1" spcCol="1270" anchor="ctr" anchorCtr="0">
          <a:noAutofit/>
        </a:bodyPr>
        <a:lstStyle/>
        <a:p>
          <a:pPr marL="0" lvl="0" indent="0" algn="l" defTabSz="800100">
            <a:lnSpc>
              <a:spcPct val="90000"/>
            </a:lnSpc>
            <a:spcBef>
              <a:spcPct val="0"/>
            </a:spcBef>
            <a:spcAft>
              <a:spcPct val="35000"/>
            </a:spcAft>
            <a:buNone/>
          </a:pPr>
          <a:r>
            <a:rPr lang="en-IN" sz="1800" b="1" i="0" kern="1200" dirty="0"/>
            <a:t>Dashboard Module</a:t>
          </a:r>
          <a:endParaRPr lang="en-US" sz="1800" kern="1200" dirty="0"/>
        </a:p>
      </dsp:txBody>
      <dsp:txXfrm>
        <a:off x="357379" y="233959"/>
        <a:ext cx="4588284" cy="479482"/>
      </dsp:txXfrm>
    </dsp:sp>
    <dsp:sp modelId="{FE72F1F5-7D37-6147-A8CD-9AC8E0C2B787}">
      <dsp:nvSpPr>
        <dsp:cNvPr id="0" name=""/>
        <dsp:cNvSpPr/>
      </dsp:nvSpPr>
      <dsp:spPr>
        <a:xfrm>
          <a:off x="0" y="2112330"/>
          <a:ext cx="6628804" cy="1275750"/>
        </a:xfrm>
        <a:prstGeom prst="rect">
          <a:avLst/>
        </a:prstGeom>
        <a:solidFill>
          <a:schemeClr val="lt1">
            <a:alpha val="90000"/>
            <a:hueOff val="0"/>
            <a:satOff val="0"/>
            <a:lumOff val="0"/>
            <a:alphaOff val="0"/>
          </a:schemeClr>
        </a:solidFill>
        <a:ln w="12700" cap="rnd" cmpd="sng" algn="ctr">
          <a:solidFill>
            <a:schemeClr val="accent3">
              <a:hueOff val="-716701"/>
              <a:satOff val="590"/>
              <a:lumOff val="-491"/>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14469" tIns="374904" rIns="514469" bIns="128016" numCol="1" spcCol="1270" anchor="t" anchorCtr="0">
          <a:noAutofit/>
        </a:bodyPr>
        <a:lstStyle/>
        <a:p>
          <a:pPr marL="171450" lvl="1" indent="-171450" algn="l" defTabSz="800100">
            <a:lnSpc>
              <a:spcPct val="90000"/>
            </a:lnSpc>
            <a:spcBef>
              <a:spcPct val="0"/>
            </a:spcBef>
            <a:spcAft>
              <a:spcPct val="15000"/>
            </a:spcAft>
            <a:buChar char="•"/>
          </a:pPr>
          <a:r>
            <a:rPr lang="en-IN" sz="1800" b="0" i="0" kern="1200" dirty="0"/>
            <a:t>Sends notifications to users</a:t>
          </a:r>
          <a:endParaRPr lang="en-US" sz="1800" kern="1200" dirty="0"/>
        </a:p>
        <a:p>
          <a:pPr marL="171450" lvl="1" indent="-171450" algn="l" defTabSz="800100">
            <a:lnSpc>
              <a:spcPct val="90000"/>
            </a:lnSpc>
            <a:spcBef>
              <a:spcPct val="0"/>
            </a:spcBef>
            <a:spcAft>
              <a:spcPct val="15000"/>
            </a:spcAft>
            <a:buFont typeface="Arial" panose="020B0604020202020204" pitchFamily="34" charset="0"/>
            <a:buChar char="•"/>
          </a:pPr>
          <a:r>
            <a:rPr lang="en-IN" sz="1800" b="0" i="0" kern="1200" dirty="0"/>
            <a:t>Features: Email notifications for new posts, comments, etc.</a:t>
          </a:r>
        </a:p>
      </dsp:txBody>
      <dsp:txXfrm>
        <a:off x="0" y="2112330"/>
        <a:ext cx="6628804" cy="1275750"/>
      </dsp:txXfrm>
    </dsp:sp>
    <dsp:sp modelId="{FF30965F-7BB5-324E-BCBB-6CFF3F5CA61E}">
      <dsp:nvSpPr>
        <dsp:cNvPr id="0" name=""/>
        <dsp:cNvSpPr/>
      </dsp:nvSpPr>
      <dsp:spPr>
        <a:xfrm>
          <a:off x="331440" y="1846650"/>
          <a:ext cx="4640162" cy="531360"/>
        </a:xfrm>
        <a:prstGeom prst="roundRect">
          <a:avLst/>
        </a:prstGeom>
        <a:gradFill rotWithShape="0">
          <a:gsLst>
            <a:gs pos="0">
              <a:schemeClr val="accent3">
                <a:hueOff val="-716701"/>
                <a:satOff val="590"/>
                <a:lumOff val="-491"/>
                <a:alphaOff val="0"/>
                <a:tint val="96000"/>
                <a:lumMod val="100000"/>
              </a:schemeClr>
            </a:gs>
            <a:gs pos="78000">
              <a:schemeClr val="accent3">
                <a:hueOff val="-716701"/>
                <a:satOff val="590"/>
                <a:lumOff val="-491"/>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5387" tIns="0" rIns="175387" bIns="0" numCol="1" spcCol="1270" anchor="ctr" anchorCtr="0">
          <a:noAutofit/>
        </a:bodyPr>
        <a:lstStyle/>
        <a:p>
          <a:pPr marL="0" lvl="0" indent="0" algn="l" defTabSz="800100">
            <a:lnSpc>
              <a:spcPct val="90000"/>
            </a:lnSpc>
            <a:spcBef>
              <a:spcPct val="0"/>
            </a:spcBef>
            <a:spcAft>
              <a:spcPct val="35000"/>
            </a:spcAft>
            <a:buNone/>
          </a:pPr>
          <a:r>
            <a:rPr lang="en-IN" sz="1800" b="1" i="0" kern="1200" dirty="0"/>
            <a:t>Notification Module</a:t>
          </a:r>
          <a:endParaRPr lang="en-US" sz="1800" kern="1200" dirty="0"/>
        </a:p>
      </dsp:txBody>
      <dsp:txXfrm>
        <a:off x="357379" y="1872589"/>
        <a:ext cx="4588284" cy="479482"/>
      </dsp:txXfrm>
    </dsp:sp>
    <dsp:sp modelId="{32F8A755-5EB8-2C40-99F4-F21B65C438EE}">
      <dsp:nvSpPr>
        <dsp:cNvPr id="0" name=""/>
        <dsp:cNvSpPr/>
      </dsp:nvSpPr>
      <dsp:spPr>
        <a:xfrm>
          <a:off x="0" y="3750960"/>
          <a:ext cx="6628804" cy="1020600"/>
        </a:xfrm>
        <a:prstGeom prst="rect">
          <a:avLst/>
        </a:prstGeom>
        <a:solidFill>
          <a:schemeClr val="lt1">
            <a:alpha val="90000"/>
            <a:hueOff val="0"/>
            <a:satOff val="0"/>
            <a:lumOff val="0"/>
            <a:alphaOff val="0"/>
          </a:schemeClr>
        </a:solidFill>
        <a:ln w="12700" cap="rnd" cmpd="sng" algn="ctr">
          <a:solidFill>
            <a:schemeClr val="accent3">
              <a:hueOff val="-1433403"/>
              <a:satOff val="1180"/>
              <a:lumOff val="-981"/>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14469" tIns="374904" rIns="514469" bIns="128016" numCol="1" spcCol="1270" anchor="t" anchorCtr="0">
          <a:noAutofit/>
        </a:bodyPr>
        <a:lstStyle/>
        <a:p>
          <a:pPr marL="171450" lvl="1" indent="-171450" algn="l" defTabSz="800100">
            <a:lnSpc>
              <a:spcPct val="90000"/>
            </a:lnSpc>
            <a:spcBef>
              <a:spcPct val="0"/>
            </a:spcBef>
            <a:spcAft>
              <a:spcPct val="15000"/>
            </a:spcAft>
            <a:buChar char="•"/>
          </a:pPr>
          <a:r>
            <a:rPr lang="en-IN" sz="1800" b="0" i="0" kern="1200" dirty="0"/>
            <a:t>Manages media files (images, videos) for blog posts</a:t>
          </a:r>
          <a:endParaRPr lang="en-US" sz="1800" kern="1200" dirty="0"/>
        </a:p>
        <a:p>
          <a:pPr marL="171450" lvl="1" indent="-171450" algn="l" defTabSz="800100">
            <a:lnSpc>
              <a:spcPct val="90000"/>
            </a:lnSpc>
            <a:spcBef>
              <a:spcPct val="0"/>
            </a:spcBef>
            <a:spcAft>
              <a:spcPct val="15000"/>
            </a:spcAft>
            <a:buFont typeface="Arial" panose="020B0604020202020204" pitchFamily="34" charset="0"/>
            <a:buChar char="•"/>
          </a:pPr>
          <a:r>
            <a:rPr lang="en-US" sz="1800" b="0" i="0" kern="1200" dirty="0"/>
            <a:t>Features: Upload, delete, and serve media files</a:t>
          </a:r>
        </a:p>
      </dsp:txBody>
      <dsp:txXfrm>
        <a:off x="0" y="3750960"/>
        <a:ext cx="6628804" cy="1020600"/>
      </dsp:txXfrm>
    </dsp:sp>
    <dsp:sp modelId="{089B4E11-7360-434D-BEE1-797B49D4F305}">
      <dsp:nvSpPr>
        <dsp:cNvPr id="0" name=""/>
        <dsp:cNvSpPr/>
      </dsp:nvSpPr>
      <dsp:spPr>
        <a:xfrm>
          <a:off x="331440" y="3485280"/>
          <a:ext cx="4640162" cy="531360"/>
        </a:xfrm>
        <a:prstGeom prst="roundRect">
          <a:avLst/>
        </a:prstGeom>
        <a:gradFill rotWithShape="0">
          <a:gsLst>
            <a:gs pos="0">
              <a:schemeClr val="accent3">
                <a:hueOff val="-1433403"/>
                <a:satOff val="1180"/>
                <a:lumOff val="-981"/>
                <a:alphaOff val="0"/>
                <a:tint val="96000"/>
                <a:lumMod val="100000"/>
              </a:schemeClr>
            </a:gs>
            <a:gs pos="78000">
              <a:schemeClr val="accent3">
                <a:hueOff val="-1433403"/>
                <a:satOff val="1180"/>
                <a:lumOff val="-981"/>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5387" tIns="0" rIns="175387" bIns="0" numCol="1" spcCol="1270" anchor="ctr" anchorCtr="0">
          <a:noAutofit/>
        </a:bodyPr>
        <a:lstStyle/>
        <a:p>
          <a:pPr marL="0" lvl="0" indent="0" algn="l" defTabSz="800100">
            <a:lnSpc>
              <a:spcPct val="90000"/>
            </a:lnSpc>
            <a:spcBef>
              <a:spcPct val="0"/>
            </a:spcBef>
            <a:spcAft>
              <a:spcPct val="35000"/>
            </a:spcAft>
            <a:buNone/>
          </a:pPr>
          <a:r>
            <a:rPr lang="en-IN" sz="1800" b="1" i="0" kern="1200" dirty="0"/>
            <a:t>Media Management Module</a:t>
          </a:r>
          <a:endParaRPr lang="en-US" sz="1800" kern="1200" dirty="0"/>
        </a:p>
      </dsp:txBody>
      <dsp:txXfrm>
        <a:off x="357379" y="3511219"/>
        <a:ext cx="4588284" cy="47948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4/5/2024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2783C067-F8BF-4755-B516-8A0CD74C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a16="http://schemas.microsoft.com/office/drawing/2014/main" id="{2ED796EC-E7FF-46DB-B912-FB08BF12A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5" name="Isosceles Triangle 34">
            <a:extLst>
              <a:ext uri="{FF2B5EF4-FFF2-40B4-BE49-F238E27FC236}">
                <a16:creationId xmlns:a16="http://schemas.microsoft.com/office/drawing/2014/main" id="{549A2DAB-B431-487D-95AD-BB0FECB49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alpha val="88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7" name="Rectangle 27">
            <a:extLst>
              <a:ext uri="{FF2B5EF4-FFF2-40B4-BE49-F238E27FC236}">
                <a16:creationId xmlns:a16="http://schemas.microsoft.com/office/drawing/2014/main" id="{0819F787-32B4-46A8-BC57-C6571BCEE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cxnSp>
        <p:nvCxnSpPr>
          <p:cNvPr id="39" name="Straight Connector 38">
            <a:extLst>
              <a:ext uri="{FF2B5EF4-FFF2-40B4-BE49-F238E27FC236}">
                <a16:creationId xmlns:a16="http://schemas.microsoft.com/office/drawing/2014/main" id="{C5ECDEE1-7093-418F-9CF5-24EEB115C1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045062AF-EB11-4651-BC4A-4DA21768D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65765991-F3C8-394F-BC29-F3BE89ADF259}"/>
              </a:ext>
            </a:extLst>
          </p:cNvPr>
          <p:cNvSpPr>
            <a:spLocks noGrp="1"/>
          </p:cNvSpPr>
          <p:nvPr>
            <p:ph type="ctrTitle"/>
          </p:nvPr>
        </p:nvSpPr>
        <p:spPr>
          <a:xfrm>
            <a:off x="1507067" y="2095130"/>
            <a:ext cx="7766936" cy="1235900"/>
          </a:xfrm>
        </p:spPr>
        <p:txBody>
          <a:bodyPr>
            <a:normAutofit/>
          </a:bodyPr>
          <a:lstStyle/>
          <a:p>
            <a:pPr algn="ctr"/>
            <a:r>
              <a:rPr lang="en-US" dirty="0">
                <a:solidFill>
                  <a:srgbClr val="92D050"/>
                </a:solidFill>
              </a:rPr>
              <a:t>Blog Application </a:t>
            </a:r>
          </a:p>
        </p:txBody>
      </p:sp>
      <p:sp>
        <p:nvSpPr>
          <p:cNvPr id="46" name="Subtitle 2">
            <a:extLst>
              <a:ext uri="{FF2B5EF4-FFF2-40B4-BE49-F238E27FC236}">
                <a16:creationId xmlns:a16="http://schemas.microsoft.com/office/drawing/2014/main" id="{42B610B2-8C6D-1C42-91DB-C5CE176F4151}"/>
              </a:ext>
            </a:extLst>
          </p:cNvPr>
          <p:cNvSpPr txBox="1">
            <a:spLocks/>
          </p:cNvSpPr>
          <p:nvPr/>
        </p:nvSpPr>
        <p:spPr>
          <a:xfrm>
            <a:off x="1502744" y="1292257"/>
            <a:ext cx="7766936" cy="616495"/>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endParaRPr lang="en-US" sz="2000" b="1" dirty="0"/>
          </a:p>
        </p:txBody>
      </p:sp>
    </p:spTree>
    <p:extLst>
      <p:ext uri="{BB962C8B-B14F-4D97-AF65-F5344CB8AC3E}">
        <p14:creationId xmlns:p14="http://schemas.microsoft.com/office/powerpoint/2010/main" val="1306414761"/>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33453B8-ECA9-BE4D-8785-472E6D8D7C37}"/>
              </a:ext>
            </a:extLst>
          </p:cNvPr>
          <p:cNvSpPr/>
          <p:nvPr/>
        </p:nvSpPr>
        <p:spPr>
          <a:xfrm>
            <a:off x="2299916" y="2767280"/>
            <a:ext cx="5958682" cy="1323439"/>
          </a:xfrm>
          <a:prstGeom prst="rect">
            <a:avLst/>
          </a:prstGeom>
          <a:noFill/>
        </p:spPr>
        <p:txBody>
          <a:bodyPr wrap="none" lIns="91440" tIns="45720" rIns="91440" bIns="45720">
            <a:spAutoFit/>
          </a:bodyPr>
          <a:lstStyle/>
          <a:p>
            <a:pPr algn="ctr"/>
            <a:r>
              <a:rPr lang="en-US" sz="8000" b="0" cap="none" spc="0" dirty="0">
                <a:ln w="0"/>
                <a:gradFill>
                  <a:gsLst>
                    <a:gs pos="21000">
                      <a:srgbClr val="53575C"/>
                    </a:gs>
                    <a:gs pos="88000">
                      <a:srgbClr val="C5C7CA"/>
                    </a:gs>
                  </a:gsLst>
                  <a:lin ang="5400000"/>
                </a:gradFill>
                <a:effectLst/>
              </a:rPr>
              <a:t>Thank You!!!</a:t>
            </a:r>
          </a:p>
        </p:txBody>
      </p:sp>
    </p:spTree>
    <p:extLst>
      <p:ext uri="{BB962C8B-B14F-4D97-AF65-F5344CB8AC3E}">
        <p14:creationId xmlns:p14="http://schemas.microsoft.com/office/powerpoint/2010/main" val="2700647739"/>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2783C067-F8BF-4755-B516-8A0CD74C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a16="http://schemas.microsoft.com/office/drawing/2014/main" id="{2ED796EC-E7FF-46DB-B912-FB08BF12A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5" name="Isosceles Triangle 34">
            <a:extLst>
              <a:ext uri="{FF2B5EF4-FFF2-40B4-BE49-F238E27FC236}">
                <a16:creationId xmlns:a16="http://schemas.microsoft.com/office/drawing/2014/main" id="{549A2DAB-B431-487D-95AD-BB0FECB49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alpha val="88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7" name="Rectangle 27">
            <a:extLst>
              <a:ext uri="{FF2B5EF4-FFF2-40B4-BE49-F238E27FC236}">
                <a16:creationId xmlns:a16="http://schemas.microsoft.com/office/drawing/2014/main" id="{0819F787-32B4-46A8-BC57-C6571BCEE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cxnSp>
        <p:nvCxnSpPr>
          <p:cNvPr id="39" name="Straight Connector 38">
            <a:extLst>
              <a:ext uri="{FF2B5EF4-FFF2-40B4-BE49-F238E27FC236}">
                <a16:creationId xmlns:a16="http://schemas.microsoft.com/office/drawing/2014/main" id="{C5ECDEE1-7093-418F-9CF5-24EEB115C1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045062AF-EB11-4651-BC4A-4DA21768D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65765991-F3C8-394F-BC29-F3BE89ADF259}"/>
              </a:ext>
            </a:extLst>
          </p:cNvPr>
          <p:cNvSpPr>
            <a:spLocks noGrp="1"/>
          </p:cNvSpPr>
          <p:nvPr>
            <p:ph type="ctrTitle"/>
          </p:nvPr>
        </p:nvSpPr>
        <p:spPr>
          <a:xfrm>
            <a:off x="1250302" y="755780"/>
            <a:ext cx="8884298" cy="4245428"/>
          </a:xfrm>
        </p:spPr>
        <p:txBody>
          <a:bodyPr>
            <a:normAutofit/>
          </a:bodyPr>
          <a:lstStyle/>
          <a:p>
            <a:pPr algn="l"/>
            <a:r>
              <a:rPr lang="en-US" sz="3600" dirty="0">
                <a:solidFill>
                  <a:schemeClr val="accent6"/>
                </a:solidFill>
              </a:rPr>
              <a:t>Team Member</a:t>
            </a:r>
            <a:r>
              <a:rPr lang="en-US" sz="3600" dirty="0"/>
              <a:t>: Abhishek Chaudhary  </a:t>
            </a:r>
            <a:br>
              <a:rPr lang="en-US" sz="3600" dirty="0"/>
            </a:br>
            <a:r>
              <a:rPr lang="en-US" sz="3600" dirty="0"/>
              <a:t>                       Abhishek Gaur</a:t>
            </a:r>
            <a:br>
              <a:rPr lang="en-US" sz="3600" dirty="0"/>
            </a:br>
            <a:r>
              <a:rPr lang="en-US" sz="3600" dirty="0"/>
              <a:t>              		   Abhinav Saini</a:t>
            </a:r>
            <a:br>
              <a:rPr lang="en-US" sz="3600" dirty="0"/>
            </a:br>
            <a:br>
              <a:rPr lang="en-US" sz="3600" dirty="0"/>
            </a:br>
            <a:br>
              <a:rPr lang="en-US" sz="3600" dirty="0"/>
            </a:br>
            <a:br>
              <a:rPr lang="en-US" sz="3600" dirty="0"/>
            </a:br>
            <a:r>
              <a:rPr lang="en-US" sz="3600" dirty="0">
                <a:solidFill>
                  <a:schemeClr val="accent6"/>
                </a:solidFill>
              </a:rPr>
              <a:t>Project Supervisor</a:t>
            </a:r>
            <a:r>
              <a:rPr lang="en-US" sz="3600" dirty="0"/>
              <a:t>:- </a:t>
            </a:r>
            <a:r>
              <a:rPr lang="en-US" sz="3600" dirty="0">
                <a:solidFill>
                  <a:schemeClr val="accent2"/>
                </a:solidFill>
              </a:rPr>
              <a:t>Prof. Neelam Rawat</a:t>
            </a:r>
          </a:p>
        </p:txBody>
      </p:sp>
      <p:sp>
        <p:nvSpPr>
          <p:cNvPr id="46" name="Subtitle 2">
            <a:extLst>
              <a:ext uri="{FF2B5EF4-FFF2-40B4-BE49-F238E27FC236}">
                <a16:creationId xmlns:a16="http://schemas.microsoft.com/office/drawing/2014/main" id="{42B610B2-8C6D-1C42-91DB-C5CE176F4151}"/>
              </a:ext>
            </a:extLst>
          </p:cNvPr>
          <p:cNvSpPr txBox="1">
            <a:spLocks/>
          </p:cNvSpPr>
          <p:nvPr/>
        </p:nvSpPr>
        <p:spPr>
          <a:xfrm>
            <a:off x="1502744" y="1292257"/>
            <a:ext cx="7766936" cy="616495"/>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endParaRPr lang="en-US" sz="2000" b="1" dirty="0"/>
          </a:p>
        </p:txBody>
      </p:sp>
    </p:spTree>
    <p:extLst>
      <p:ext uri="{BB962C8B-B14F-4D97-AF65-F5344CB8AC3E}">
        <p14:creationId xmlns:p14="http://schemas.microsoft.com/office/powerpoint/2010/main" val="52851016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D5B5C-3ACE-3341-9926-FE5C94B7F2A8}"/>
              </a:ext>
            </a:extLst>
          </p:cNvPr>
          <p:cNvSpPr>
            <a:spLocks noGrp="1"/>
          </p:cNvSpPr>
          <p:nvPr>
            <p:ph type="title"/>
          </p:nvPr>
        </p:nvSpPr>
        <p:spPr>
          <a:xfrm>
            <a:off x="677334" y="609600"/>
            <a:ext cx="8596668" cy="1320800"/>
          </a:xfrm>
        </p:spPr>
        <p:txBody>
          <a:bodyPr anchor="t">
            <a:normAutofit/>
          </a:bodyPr>
          <a:lstStyle/>
          <a:p>
            <a:r>
              <a:rPr lang="en-US" dirty="0"/>
              <a:t>Introduction</a:t>
            </a:r>
          </a:p>
        </p:txBody>
      </p:sp>
      <p:pic>
        <p:nvPicPr>
          <p:cNvPr id="30" name="Graphic 6" descr="Handshake">
            <a:extLst>
              <a:ext uri="{FF2B5EF4-FFF2-40B4-BE49-F238E27FC236}">
                <a16:creationId xmlns:a16="http://schemas.microsoft.com/office/drawing/2014/main" id="{6D9BA6C9-B971-4BA9-89C6-1780284D403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7474" y="2159331"/>
            <a:ext cx="2915973" cy="2915973"/>
          </a:xfrm>
          <a:prstGeom prst="rect">
            <a:avLst/>
          </a:prstGeom>
        </p:spPr>
      </p:pic>
      <p:sp>
        <p:nvSpPr>
          <p:cNvPr id="3" name="Content Placeholder 2">
            <a:extLst>
              <a:ext uri="{FF2B5EF4-FFF2-40B4-BE49-F238E27FC236}">
                <a16:creationId xmlns:a16="http://schemas.microsoft.com/office/drawing/2014/main" id="{0E9042FB-4D73-0840-BBE8-8F0F7518B88E}"/>
              </a:ext>
            </a:extLst>
          </p:cNvPr>
          <p:cNvSpPr>
            <a:spLocks noGrp="1"/>
          </p:cNvSpPr>
          <p:nvPr>
            <p:ph idx="1"/>
          </p:nvPr>
        </p:nvSpPr>
        <p:spPr>
          <a:xfrm>
            <a:off x="4063160" y="2160589"/>
            <a:ext cx="5207839" cy="3880773"/>
          </a:xfrm>
        </p:spPr>
        <p:txBody>
          <a:bodyPr>
            <a:normAutofit/>
          </a:bodyPr>
          <a:lstStyle/>
          <a:p>
            <a:r>
              <a:rPr lang="en-US" dirty="0"/>
              <a:t>The primary objective of this project is to provide users with a versatile platform for creating, managing, and sharing blog content effortlessly. Leveraging the power of Node.js and Express.js, the backend of the application will offer RESTful APIs, enabling users to perform essential operations such as creating, reading, updating, and deleting blog posts. MongoDB, a robust NoSQL database, will store user data and blog post information, ensuring scalability and flexibility</a:t>
            </a:r>
          </a:p>
        </p:txBody>
      </p:sp>
    </p:spTree>
    <p:extLst>
      <p:ext uri="{BB962C8B-B14F-4D97-AF65-F5344CB8AC3E}">
        <p14:creationId xmlns:p14="http://schemas.microsoft.com/office/powerpoint/2010/main" val="3245286414"/>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39A127-2389-2542-B0CF-09BDC7EE790F}"/>
              </a:ext>
            </a:extLst>
          </p:cNvPr>
          <p:cNvSpPr>
            <a:spLocks noGrp="1"/>
          </p:cNvSpPr>
          <p:nvPr>
            <p:ph type="title"/>
          </p:nvPr>
        </p:nvSpPr>
        <p:spPr>
          <a:xfrm>
            <a:off x="1286933" y="609600"/>
            <a:ext cx="10197494" cy="1099457"/>
          </a:xfrm>
        </p:spPr>
        <p:txBody>
          <a:bodyPr>
            <a:normAutofit/>
          </a:bodyPr>
          <a:lstStyle/>
          <a:p>
            <a:r>
              <a:rPr lang="en-US" dirty="0"/>
              <a:t>Technologies/Software Requirements</a:t>
            </a:r>
          </a:p>
        </p:txBody>
      </p:sp>
      <p:sp>
        <p:nvSpPr>
          <p:cNvPr id="21" name="Isosceles Triangle 2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3" name="Isosceles Triangle 2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aphicFrame>
        <p:nvGraphicFramePr>
          <p:cNvPr id="5" name="Content Placeholder 2">
            <a:extLst>
              <a:ext uri="{FF2B5EF4-FFF2-40B4-BE49-F238E27FC236}">
                <a16:creationId xmlns:a16="http://schemas.microsoft.com/office/drawing/2014/main" id="{96DEABA5-93F1-45E1-9747-CA169E2B240F}"/>
              </a:ext>
            </a:extLst>
          </p:cNvPr>
          <p:cNvGraphicFramePr>
            <a:graphicFrameLocks noGrp="1"/>
          </p:cNvGraphicFramePr>
          <p:nvPr>
            <p:ph idx="1"/>
            <p:extLst>
              <p:ext uri="{D42A27DB-BD31-4B8C-83A1-F6EECF244321}">
                <p14:modId xmlns:p14="http://schemas.microsoft.com/office/powerpoint/2010/main" val="3908942656"/>
              </p:ext>
            </p:extLst>
          </p:nvPr>
        </p:nvGraphicFramePr>
        <p:xfrm>
          <a:off x="932370" y="1948543"/>
          <a:ext cx="5163630"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5F3566CA-C9B3-151A-3780-1B39C17E74AF}"/>
              </a:ext>
            </a:extLst>
          </p:cNvPr>
          <p:cNvSpPr txBox="1"/>
          <p:nvPr/>
        </p:nvSpPr>
        <p:spPr>
          <a:xfrm>
            <a:off x="6466114" y="2136710"/>
            <a:ext cx="4572000" cy="2616101"/>
          </a:xfrm>
          <a:prstGeom prst="rect">
            <a:avLst/>
          </a:prstGeom>
          <a:noFill/>
        </p:spPr>
        <p:txBody>
          <a:bodyPr wrap="square" rtlCol="0">
            <a:spAutoFit/>
          </a:bodyPr>
          <a:lstStyle/>
          <a:p>
            <a:pPr algn="l"/>
            <a:r>
              <a:rPr lang="en-US" sz="2800" b="1" i="0" dirty="0">
                <a:solidFill>
                  <a:schemeClr val="accent4"/>
                </a:solidFill>
                <a:effectLst/>
                <a:highlight>
                  <a:srgbClr val="FFFFFF"/>
                </a:highlight>
                <a:latin typeface="Söhne"/>
              </a:rPr>
              <a:t>Technology Stack</a:t>
            </a:r>
            <a:r>
              <a:rPr lang="en-US" sz="2800" b="0" i="0" dirty="0">
                <a:solidFill>
                  <a:schemeClr val="accent4"/>
                </a:solidFill>
                <a:effectLst/>
                <a:highlight>
                  <a:srgbClr val="FFFFFF"/>
                </a:highlight>
                <a:latin typeface="Söhne"/>
              </a:rPr>
              <a:t>:</a:t>
            </a:r>
          </a:p>
          <a:p>
            <a:pPr algn="l"/>
            <a:r>
              <a:rPr lang="en-US" sz="2800" dirty="0">
                <a:solidFill>
                  <a:schemeClr val="accent2"/>
                </a:solidFill>
                <a:highlight>
                  <a:srgbClr val="FFFFFF"/>
                </a:highlight>
                <a:latin typeface="Söhne"/>
              </a:rPr>
              <a:t>MERN</a:t>
            </a:r>
            <a:endParaRPr lang="en-US" sz="2800" b="0" i="0" dirty="0">
              <a:solidFill>
                <a:schemeClr val="accent2"/>
              </a:solidFill>
              <a:effectLst/>
              <a:highlight>
                <a:srgbClr val="FFFFFF"/>
              </a:highlight>
              <a:latin typeface="Söhne"/>
            </a:endParaRPr>
          </a:p>
          <a:p>
            <a:pPr algn="l"/>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MongoDB for database management.</a:t>
            </a:r>
          </a:p>
          <a:p>
            <a:pPr algn="l">
              <a:buFont typeface="Arial" panose="020B0604020202020204" pitchFamily="34" charset="0"/>
              <a:buChar char="•"/>
            </a:pPr>
            <a:r>
              <a:rPr lang="en-US" b="0" i="0" dirty="0">
                <a:solidFill>
                  <a:srgbClr val="0D0D0D"/>
                </a:solidFill>
                <a:effectLst/>
                <a:highlight>
                  <a:srgbClr val="FFFFFF"/>
                </a:highlight>
                <a:latin typeface="Söhne"/>
              </a:rPr>
              <a:t>Express.js for the backend server.</a:t>
            </a:r>
          </a:p>
          <a:p>
            <a:pPr algn="l">
              <a:buFont typeface="Arial" panose="020B0604020202020204" pitchFamily="34" charset="0"/>
              <a:buChar char="•"/>
            </a:pPr>
            <a:r>
              <a:rPr lang="en-US" b="0" i="0" dirty="0">
                <a:solidFill>
                  <a:srgbClr val="0D0D0D"/>
                </a:solidFill>
                <a:effectLst/>
                <a:highlight>
                  <a:srgbClr val="FFFFFF"/>
                </a:highlight>
                <a:latin typeface="Söhne"/>
              </a:rPr>
              <a:t>React for the frontend user interface.</a:t>
            </a:r>
          </a:p>
          <a:p>
            <a:pPr algn="l">
              <a:buFont typeface="Arial" panose="020B0604020202020204" pitchFamily="34" charset="0"/>
              <a:buChar char="•"/>
            </a:pPr>
            <a:r>
              <a:rPr lang="en-US" b="0" i="0" dirty="0">
                <a:solidFill>
                  <a:srgbClr val="0D0D0D"/>
                </a:solidFill>
                <a:effectLst/>
                <a:highlight>
                  <a:srgbClr val="FFFFFF"/>
                </a:highlight>
                <a:latin typeface="Söhne"/>
              </a:rPr>
              <a:t>Node.js for the backend environment.</a:t>
            </a:r>
          </a:p>
          <a:p>
            <a:endParaRPr lang="en-IN" dirty="0"/>
          </a:p>
        </p:txBody>
      </p:sp>
    </p:spTree>
    <p:extLst>
      <p:ext uri="{BB962C8B-B14F-4D97-AF65-F5344CB8AC3E}">
        <p14:creationId xmlns:p14="http://schemas.microsoft.com/office/powerpoint/2010/main" val="3297435115"/>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39A127-2389-2542-B0CF-09BDC7EE790F}"/>
              </a:ext>
            </a:extLst>
          </p:cNvPr>
          <p:cNvSpPr>
            <a:spLocks noGrp="1"/>
          </p:cNvSpPr>
          <p:nvPr>
            <p:ph type="title"/>
          </p:nvPr>
        </p:nvSpPr>
        <p:spPr>
          <a:xfrm>
            <a:off x="842597" y="326170"/>
            <a:ext cx="10641830" cy="1382887"/>
          </a:xfrm>
        </p:spPr>
        <p:txBody>
          <a:bodyPr>
            <a:normAutofit/>
          </a:bodyPr>
          <a:lstStyle/>
          <a:p>
            <a:r>
              <a:rPr lang="en-IN" b="1" i="0" dirty="0">
                <a:solidFill>
                  <a:srgbClr val="0D0D0D"/>
                </a:solidFill>
                <a:effectLst/>
                <a:highlight>
                  <a:srgbClr val="FFFFFF"/>
                </a:highlight>
                <a:latin typeface="Söhne"/>
              </a:rPr>
              <a:t>Hardware Requirements:</a:t>
            </a:r>
            <a:endParaRPr lang="en-US" dirty="0"/>
          </a:p>
        </p:txBody>
      </p:sp>
      <p:sp>
        <p:nvSpPr>
          <p:cNvPr id="21" name="Isosceles Triangle 2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3" name="Isosceles Triangle 2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 name="Content Placeholder 3">
            <a:extLst>
              <a:ext uri="{FF2B5EF4-FFF2-40B4-BE49-F238E27FC236}">
                <a16:creationId xmlns:a16="http://schemas.microsoft.com/office/drawing/2014/main" id="{9F0639E8-CA5B-8752-3542-57CCF5A229C5}"/>
              </a:ext>
            </a:extLst>
          </p:cNvPr>
          <p:cNvSpPr>
            <a:spLocks noGrp="1"/>
          </p:cNvSpPr>
          <p:nvPr>
            <p:ph idx="1"/>
          </p:nvPr>
        </p:nvSpPr>
        <p:spPr>
          <a:xfrm>
            <a:off x="677334" y="1287624"/>
            <a:ext cx="8596668" cy="3685591"/>
          </a:xfrm>
        </p:spPr>
        <p:txBody>
          <a:bodyPr>
            <a:normAutofit/>
          </a:bodyPr>
          <a:lstStyle/>
          <a:p>
            <a:pPr algn="l">
              <a:buFont typeface="Arial" panose="020B0604020202020204" pitchFamily="34" charset="0"/>
              <a:buChar char="•"/>
            </a:pPr>
            <a:r>
              <a:rPr lang="en-US" b="1" i="0" dirty="0">
                <a:solidFill>
                  <a:srgbClr val="0D0D0D"/>
                </a:solidFill>
                <a:effectLst/>
                <a:highlight>
                  <a:srgbClr val="FFFFFF"/>
                </a:highlight>
                <a:latin typeface="Söhne"/>
              </a:rPr>
              <a:t>Processor:</a:t>
            </a:r>
            <a:r>
              <a:rPr lang="en-US" b="0" i="0" dirty="0">
                <a:solidFill>
                  <a:srgbClr val="0D0D0D"/>
                </a:solidFill>
                <a:effectLst/>
                <a:highlight>
                  <a:srgbClr val="FFFFFF"/>
                </a:highlight>
                <a:latin typeface="Söhne"/>
              </a:rPr>
              <a:t> A modern multi-core processor (e.g., Intel Core i5 or equivalent) for running the development environment and the application server.</a:t>
            </a:r>
          </a:p>
          <a:p>
            <a:pPr algn="l">
              <a:buFont typeface="Arial" panose="020B0604020202020204" pitchFamily="34" charset="0"/>
              <a:buChar char="•"/>
            </a:pPr>
            <a:r>
              <a:rPr lang="en-US" b="1" i="0" dirty="0">
                <a:solidFill>
                  <a:srgbClr val="0D0D0D"/>
                </a:solidFill>
                <a:effectLst/>
                <a:highlight>
                  <a:srgbClr val="FFFFFF"/>
                </a:highlight>
                <a:latin typeface="Söhne"/>
              </a:rPr>
              <a:t>Memory (RAM):</a:t>
            </a:r>
            <a:r>
              <a:rPr lang="en-US" b="0" i="0" dirty="0">
                <a:solidFill>
                  <a:srgbClr val="0D0D0D"/>
                </a:solidFill>
                <a:effectLst/>
                <a:highlight>
                  <a:srgbClr val="FFFFFF"/>
                </a:highlight>
                <a:latin typeface="Söhne"/>
              </a:rPr>
              <a:t> At least 8GB of RAM is recommended for smooth performance, especially when running the database and the frontend/backend servers simultaneously.</a:t>
            </a:r>
          </a:p>
          <a:p>
            <a:pPr algn="l">
              <a:buFont typeface="Arial" panose="020B0604020202020204" pitchFamily="34" charset="0"/>
              <a:buChar char="•"/>
            </a:pPr>
            <a:r>
              <a:rPr lang="en-US" b="1" i="0" dirty="0">
                <a:solidFill>
                  <a:srgbClr val="0D0D0D"/>
                </a:solidFill>
                <a:effectLst/>
                <a:highlight>
                  <a:srgbClr val="FFFFFF"/>
                </a:highlight>
                <a:latin typeface="Söhne"/>
              </a:rPr>
              <a:t>Storage:</a:t>
            </a:r>
            <a:r>
              <a:rPr lang="en-US" b="0" i="0" dirty="0">
                <a:solidFill>
                  <a:srgbClr val="0D0D0D"/>
                </a:solidFill>
                <a:effectLst/>
                <a:highlight>
                  <a:srgbClr val="FFFFFF"/>
                </a:highlight>
                <a:latin typeface="Söhne"/>
              </a:rPr>
              <a:t> A solid-state drive (SSD) is preferable for faster read/write speeds, but a traditional hard disk drive (HDD) can also be used.</a:t>
            </a:r>
          </a:p>
          <a:p>
            <a:pPr algn="l">
              <a:buFont typeface="Arial" panose="020B0604020202020204" pitchFamily="34" charset="0"/>
              <a:buChar char="•"/>
            </a:pPr>
            <a:r>
              <a:rPr lang="en-US" b="1" i="0" dirty="0">
                <a:solidFill>
                  <a:srgbClr val="0D0D0D"/>
                </a:solidFill>
                <a:effectLst/>
                <a:highlight>
                  <a:srgbClr val="FFFFFF"/>
                </a:highlight>
                <a:latin typeface="Söhne"/>
              </a:rPr>
              <a:t>Graphics:</a:t>
            </a:r>
            <a:r>
              <a:rPr lang="en-US" b="0" i="0" dirty="0">
                <a:solidFill>
                  <a:srgbClr val="0D0D0D"/>
                </a:solidFill>
                <a:effectLst/>
                <a:highlight>
                  <a:srgbClr val="FFFFFF"/>
                </a:highlight>
                <a:latin typeface="Söhne"/>
              </a:rPr>
              <a:t> A basic integrated graphics card is sufficient for development and testing purposes.</a:t>
            </a:r>
          </a:p>
          <a:p>
            <a:pPr algn="l">
              <a:buFont typeface="Arial" panose="020B0604020202020204" pitchFamily="34" charset="0"/>
              <a:buChar char="•"/>
            </a:pPr>
            <a:r>
              <a:rPr lang="en-US" b="1" i="0" dirty="0">
                <a:solidFill>
                  <a:srgbClr val="0D0D0D"/>
                </a:solidFill>
                <a:effectLst/>
                <a:highlight>
                  <a:srgbClr val="FFFFFF"/>
                </a:highlight>
                <a:latin typeface="Söhne"/>
              </a:rPr>
              <a:t>Network:</a:t>
            </a:r>
            <a:r>
              <a:rPr lang="en-US" b="0" i="0" dirty="0">
                <a:solidFill>
                  <a:srgbClr val="0D0D0D"/>
                </a:solidFill>
                <a:effectLst/>
                <a:highlight>
                  <a:srgbClr val="FFFFFF"/>
                </a:highlight>
                <a:latin typeface="Söhne"/>
              </a:rPr>
              <a:t> A stable internet connection is required for accessing external resources and deploying the application.</a:t>
            </a:r>
          </a:p>
          <a:p>
            <a:endParaRPr lang="en-IN" dirty="0"/>
          </a:p>
        </p:txBody>
      </p:sp>
      <p:sp>
        <p:nvSpPr>
          <p:cNvPr id="7" name="TextBox 6">
            <a:extLst>
              <a:ext uri="{FF2B5EF4-FFF2-40B4-BE49-F238E27FC236}">
                <a16:creationId xmlns:a16="http://schemas.microsoft.com/office/drawing/2014/main" id="{8A0F413D-9EE3-3B1F-406A-CE6DA5FF0E01}"/>
              </a:ext>
            </a:extLst>
          </p:cNvPr>
          <p:cNvSpPr txBox="1"/>
          <p:nvPr/>
        </p:nvSpPr>
        <p:spPr>
          <a:xfrm>
            <a:off x="951722" y="4973216"/>
            <a:ext cx="8677470" cy="923330"/>
          </a:xfrm>
          <a:prstGeom prst="rect">
            <a:avLst/>
          </a:prstGeom>
          <a:noFill/>
        </p:spPr>
        <p:txBody>
          <a:bodyPr wrap="square" rtlCol="0">
            <a:spAutoFit/>
          </a:bodyPr>
          <a:lstStyle/>
          <a:p>
            <a:r>
              <a:rPr lang="en-US" b="0" i="0" dirty="0">
                <a:solidFill>
                  <a:srgbClr val="0D0D0D"/>
                </a:solidFill>
                <a:effectLst/>
                <a:highlight>
                  <a:srgbClr val="FFFFFF"/>
                </a:highlight>
                <a:latin typeface="Söhne"/>
              </a:rPr>
              <a:t>Overall, the hardware requirements for a Blog Application project using the MERN stack are relatively low, making it accessible for development on most modern desktop or laptop computers.</a:t>
            </a:r>
            <a:endParaRPr lang="en-IN" dirty="0"/>
          </a:p>
        </p:txBody>
      </p:sp>
    </p:spTree>
    <p:extLst>
      <p:ext uri="{BB962C8B-B14F-4D97-AF65-F5344CB8AC3E}">
        <p14:creationId xmlns:p14="http://schemas.microsoft.com/office/powerpoint/2010/main" val="409458048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46CC2F-337F-4847-B9C4-696B44CBBDC5}"/>
              </a:ext>
            </a:extLst>
          </p:cNvPr>
          <p:cNvSpPr>
            <a:spLocks noGrp="1"/>
          </p:cNvSpPr>
          <p:nvPr>
            <p:ph type="title"/>
          </p:nvPr>
        </p:nvSpPr>
        <p:spPr>
          <a:xfrm>
            <a:off x="652481" y="1382486"/>
            <a:ext cx="3547581" cy="4093028"/>
          </a:xfrm>
        </p:spPr>
        <p:txBody>
          <a:bodyPr anchor="ctr">
            <a:normAutofit/>
          </a:bodyPr>
          <a:lstStyle/>
          <a:p>
            <a:r>
              <a:rPr lang="en-US" sz="4400" dirty="0"/>
              <a:t>Module Description</a:t>
            </a:r>
          </a:p>
        </p:txBody>
      </p:sp>
      <p:grpSp>
        <p:nvGrpSpPr>
          <p:cNvPr id="39" name="Group 38">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40" name="Straight Connector 39">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42"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3"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4" name="Isosceles Triangle 43">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5"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6"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7"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8" name="Isosceles Triangle 47">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50" name="Rectangle 49">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80B7728C-F68E-482C-9AE9-F349693FD861}"/>
              </a:ext>
            </a:extLst>
          </p:cNvPr>
          <p:cNvGraphicFramePr>
            <a:graphicFrameLocks noGrp="1"/>
          </p:cNvGraphicFramePr>
          <p:nvPr>
            <p:ph idx="1"/>
            <p:extLst>
              <p:ext uri="{D42A27DB-BD31-4B8C-83A1-F6EECF244321}">
                <p14:modId xmlns:p14="http://schemas.microsoft.com/office/powerpoint/2010/main" val="4090825435"/>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60636933"/>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46CC2F-337F-4847-B9C4-696B44CBBDC5}"/>
              </a:ext>
            </a:extLst>
          </p:cNvPr>
          <p:cNvSpPr>
            <a:spLocks noGrp="1"/>
          </p:cNvSpPr>
          <p:nvPr>
            <p:ph type="title"/>
          </p:nvPr>
        </p:nvSpPr>
        <p:spPr>
          <a:xfrm>
            <a:off x="652481" y="1382486"/>
            <a:ext cx="3547581" cy="4093028"/>
          </a:xfrm>
        </p:spPr>
        <p:txBody>
          <a:bodyPr anchor="ctr">
            <a:normAutofit/>
          </a:bodyPr>
          <a:lstStyle/>
          <a:p>
            <a:r>
              <a:rPr lang="en-US" sz="4400" dirty="0"/>
              <a:t>Module Description</a:t>
            </a:r>
          </a:p>
        </p:txBody>
      </p:sp>
      <p:grpSp>
        <p:nvGrpSpPr>
          <p:cNvPr id="39" name="Group 38">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40" name="Straight Connector 39">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42"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3"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4" name="Isosceles Triangle 43">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5"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6"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7"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8" name="Isosceles Triangle 47">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50" name="Rectangle 49">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80B7728C-F68E-482C-9AE9-F349693FD861}"/>
              </a:ext>
            </a:extLst>
          </p:cNvPr>
          <p:cNvGraphicFramePr>
            <a:graphicFrameLocks noGrp="1"/>
          </p:cNvGraphicFramePr>
          <p:nvPr>
            <p:ph idx="1"/>
            <p:extLst>
              <p:ext uri="{D42A27DB-BD31-4B8C-83A1-F6EECF244321}">
                <p14:modId xmlns:p14="http://schemas.microsoft.com/office/powerpoint/2010/main" val="3867978221"/>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1038822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C8AEF-F6F4-264B-B5B9-73619CA68DDB}"/>
              </a:ext>
            </a:extLst>
          </p:cNvPr>
          <p:cNvSpPr>
            <a:spLocks noGrp="1"/>
          </p:cNvSpPr>
          <p:nvPr>
            <p:ph type="title"/>
          </p:nvPr>
        </p:nvSpPr>
        <p:spPr>
          <a:xfrm>
            <a:off x="676746" y="609600"/>
            <a:ext cx="3729076" cy="1320800"/>
          </a:xfrm>
        </p:spPr>
        <p:txBody>
          <a:bodyPr anchor="ctr">
            <a:normAutofit/>
          </a:bodyPr>
          <a:lstStyle/>
          <a:p>
            <a:r>
              <a:rPr lang="en-US" dirty="0"/>
              <a:t>Output</a:t>
            </a:r>
          </a:p>
        </p:txBody>
      </p:sp>
      <p:sp>
        <p:nvSpPr>
          <p:cNvPr id="3" name="Content Placeholder 2">
            <a:extLst>
              <a:ext uri="{FF2B5EF4-FFF2-40B4-BE49-F238E27FC236}">
                <a16:creationId xmlns:a16="http://schemas.microsoft.com/office/drawing/2014/main" id="{EB10D667-B958-6E49-85CD-164D7127245C}"/>
              </a:ext>
            </a:extLst>
          </p:cNvPr>
          <p:cNvSpPr>
            <a:spLocks noGrp="1"/>
          </p:cNvSpPr>
          <p:nvPr>
            <p:ph idx="1"/>
          </p:nvPr>
        </p:nvSpPr>
        <p:spPr>
          <a:xfrm>
            <a:off x="685166" y="2160589"/>
            <a:ext cx="8430841" cy="3560733"/>
          </a:xfrm>
        </p:spPr>
        <p:txBody>
          <a:bodyPr>
            <a:normAutofit lnSpcReduction="10000"/>
          </a:bodyPr>
          <a:lstStyle/>
          <a:p>
            <a:pPr algn="l">
              <a:buFont typeface="Arial" panose="020B0604020202020204" pitchFamily="34" charset="0"/>
              <a:buChar char="•"/>
            </a:pPr>
            <a:r>
              <a:rPr lang="en-IN" b="1" i="0" dirty="0">
                <a:solidFill>
                  <a:srgbClr val="0D0D0D"/>
                </a:solidFill>
                <a:effectLst/>
                <a:highlight>
                  <a:srgbClr val="FFFFFF"/>
                </a:highlight>
                <a:latin typeface="Söhne"/>
              </a:rPr>
              <a:t>User Interface (UI)</a:t>
            </a:r>
            <a:r>
              <a:rPr lang="en-IN" b="0" i="0" dirty="0">
                <a:solidFill>
                  <a:srgbClr val="0D0D0D"/>
                </a:solidFill>
                <a:effectLst/>
                <a:highlight>
                  <a:srgbClr val="FFFFFF"/>
                </a:highlight>
                <a:latin typeface="Söhne"/>
              </a:rPr>
              <a:t>:</a:t>
            </a:r>
            <a:r>
              <a:rPr lang="en-US" b="0" i="0" dirty="0">
                <a:solidFill>
                  <a:srgbClr val="0D0D0D"/>
                </a:solidFill>
                <a:effectLst/>
                <a:highlight>
                  <a:srgbClr val="FFFFFF"/>
                </a:highlight>
                <a:latin typeface="Söhne"/>
              </a:rPr>
              <a:t> Responsive and user-friendly design.</a:t>
            </a:r>
          </a:p>
          <a:p>
            <a:pPr algn="l">
              <a:buFont typeface="Arial" panose="020B0604020202020204" pitchFamily="34" charset="0"/>
              <a:buChar char="•"/>
            </a:pPr>
            <a:r>
              <a:rPr lang="en-US" b="0" i="0" dirty="0">
                <a:solidFill>
                  <a:srgbClr val="0D0D0D"/>
                </a:solidFill>
                <a:effectLst/>
                <a:highlight>
                  <a:srgbClr val="FFFFFF"/>
                </a:highlight>
                <a:latin typeface="Söhne"/>
              </a:rPr>
              <a:t>Navigation menus for easy access to different sections.</a:t>
            </a:r>
          </a:p>
          <a:p>
            <a:pPr algn="l">
              <a:buFont typeface="Arial" panose="020B0604020202020204" pitchFamily="34" charset="0"/>
              <a:buChar char="•"/>
            </a:pPr>
            <a:r>
              <a:rPr lang="en-US" b="0" i="0" dirty="0">
                <a:solidFill>
                  <a:srgbClr val="0D0D0D"/>
                </a:solidFill>
                <a:effectLst/>
                <a:highlight>
                  <a:srgbClr val="FFFFFF"/>
                </a:highlight>
                <a:latin typeface="Söhne"/>
              </a:rPr>
              <a:t>User profile management interface.</a:t>
            </a:r>
          </a:p>
          <a:p>
            <a:pPr algn="l">
              <a:buFont typeface="Arial" panose="020B0604020202020204" pitchFamily="34" charset="0"/>
              <a:buChar char="•"/>
            </a:pPr>
            <a:r>
              <a:rPr lang="en-IN" b="1" i="0" dirty="0">
                <a:solidFill>
                  <a:srgbClr val="0D0D0D"/>
                </a:solidFill>
                <a:effectLst/>
                <a:highlight>
                  <a:srgbClr val="FFFFFF"/>
                </a:highlight>
                <a:latin typeface="Söhne"/>
              </a:rPr>
              <a:t>Functionality</a:t>
            </a:r>
            <a:r>
              <a:rPr lang="en-IN" b="0" i="0" dirty="0">
                <a:solidFill>
                  <a:srgbClr val="0D0D0D"/>
                </a:solidFill>
                <a:effectLst/>
                <a:highlight>
                  <a:srgbClr val="FFFFFF"/>
                </a:highlight>
                <a:latin typeface="Söhne"/>
              </a:rPr>
              <a:t>: </a:t>
            </a:r>
            <a:r>
              <a:rPr lang="en-US" b="0" i="0" dirty="0">
                <a:solidFill>
                  <a:srgbClr val="0D0D0D"/>
                </a:solidFill>
                <a:effectLst/>
                <a:highlight>
                  <a:srgbClr val="FFFFFF"/>
                </a:highlight>
                <a:latin typeface="Söhne"/>
              </a:rPr>
              <a:t>User authentication and authorization.</a:t>
            </a:r>
          </a:p>
          <a:p>
            <a:pPr algn="l">
              <a:buFont typeface="Arial" panose="020B0604020202020204" pitchFamily="34" charset="0"/>
              <a:buChar char="•"/>
            </a:pPr>
            <a:r>
              <a:rPr lang="en-US" b="0" i="0" dirty="0">
                <a:solidFill>
                  <a:srgbClr val="0D0D0D"/>
                </a:solidFill>
                <a:effectLst/>
                <a:highlight>
                  <a:srgbClr val="FFFFFF"/>
                </a:highlight>
                <a:latin typeface="Söhne"/>
              </a:rPr>
              <a:t>CRUD operations for blog posts (Create, Read, Update, Delete).</a:t>
            </a:r>
          </a:p>
          <a:p>
            <a:pPr algn="l">
              <a:buFont typeface="Arial" panose="020B0604020202020204" pitchFamily="34" charset="0"/>
              <a:buChar char="•"/>
            </a:pPr>
            <a:r>
              <a:rPr lang="en-US" b="0" i="0" dirty="0">
                <a:solidFill>
                  <a:srgbClr val="0D0D0D"/>
                </a:solidFill>
                <a:effectLst/>
                <a:highlight>
                  <a:srgbClr val="FFFFFF"/>
                </a:highlight>
                <a:latin typeface="Söhne"/>
              </a:rPr>
              <a:t>Search functionality for finding posts by keyword, category, or tag.</a:t>
            </a:r>
          </a:p>
          <a:p>
            <a:pPr algn="l">
              <a:buFont typeface="Arial" panose="020B0604020202020204" pitchFamily="34" charset="0"/>
              <a:buChar char="•"/>
            </a:pPr>
            <a:r>
              <a:rPr lang="en-US" b="0" i="0" dirty="0">
                <a:solidFill>
                  <a:srgbClr val="0D0D0D"/>
                </a:solidFill>
                <a:effectLst/>
                <a:highlight>
                  <a:srgbClr val="FFFFFF"/>
                </a:highlight>
                <a:latin typeface="Söhne"/>
              </a:rPr>
              <a:t>Image and media upload for including multimedia in posts.</a:t>
            </a:r>
          </a:p>
          <a:p>
            <a:pPr algn="l">
              <a:buFont typeface="Arial" panose="020B0604020202020204" pitchFamily="34" charset="0"/>
              <a:buChar char="•"/>
            </a:pPr>
            <a:r>
              <a:rPr lang="en-IN" b="1" i="0" dirty="0">
                <a:solidFill>
                  <a:srgbClr val="0D0D0D"/>
                </a:solidFill>
                <a:effectLst/>
                <a:highlight>
                  <a:srgbClr val="FFFFFF"/>
                </a:highlight>
                <a:latin typeface="Söhne"/>
              </a:rPr>
              <a:t>Backend Services</a:t>
            </a:r>
            <a:r>
              <a:rPr lang="en-IN" b="0" i="0" dirty="0">
                <a:solidFill>
                  <a:srgbClr val="0D0D0D"/>
                </a:solidFill>
                <a:effectLst/>
                <a:highlight>
                  <a:srgbClr val="FFFFFF"/>
                </a:highlight>
                <a:latin typeface="Söhne"/>
              </a:rPr>
              <a:t>: </a:t>
            </a:r>
            <a:r>
              <a:rPr lang="en-US" b="0" i="0" dirty="0">
                <a:solidFill>
                  <a:srgbClr val="0D0D0D"/>
                </a:solidFill>
                <a:effectLst/>
                <a:highlight>
                  <a:srgbClr val="FFFFFF"/>
                </a:highlight>
                <a:latin typeface="Söhne"/>
              </a:rPr>
              <a:t>RESTful API for communication between frontend and backend.</a:t>
            </a:r>
          </a:p>
          <a:p>
            <a:pPr algn="l">
              <a:buFont typeface="Arial" panose="020B0604020202020204" pitchFamily="34" charset="0"/>
              <a:buChar char="•"/>
            </a:pPr>
            <a:r>
              <a:rPr lang="en-US" b="0" i="0" dirty="0">
                <a:solidFill>
                  <a:srgbClr val="0D0D0D"/>
                </a:solidFill>
                <a:effectLst/>
                <a:highlight>
                  <a:srgbClr val="FFFFFF"/>
                </a:highlight>
                <a:latin typeface="Söhne"/>
              </a:rPr>
              <a:t>Database schema design for storing posts, users, comments, etc.</a:t>
            </a:r>
          </a:p>
          <a:p>
            <a:pPr marL="0" indent="0" algn="l">
              <a:buNone/>
            </a:pPr>
            <a:endParaRPr lang="en-US" b="0" i="0" dirty="0">
              <a:solidFill>
                <a:srgbClr val="0D0D0D"/>
              </a:solidFill>
              <a:effectLst/>
              <a:highlight>
                <a:srgbClr val="FFFFFF"/>
              </a:highlight>
              <a:latin typeface="Söhne"/>
            </a:endParaRPr>
          </a:p>
          <a:p>
            <a:endParaRPr lang="en-US" dirty="0"/>
          </a:p>
          <a:p>
            <a:endParaRPr lang="en-US" dirty="0"/>
          </a:p>
        </p:txBody>
      </p:sp>
    </p:spTree>
    <p:extLst>
      <p:ext uri="{BB962C8B-B14F-4D97-AF65-F5344CB8AC3E}">
        <p14:creationId xmlns:p14="http://schemas.microsoft.com/office/powerpoint/2010/main" val="1088532115"/>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C8AEF-F6F4-264B-B5B9-73619CA68DDB}"/>
              </a:ext>
            </a:extLst>
          </p:cNvPr>
          <p:cNvSpPr>
            <a:spLocks noGrp="1"/>
          </p:cNvSpPr>
          <p:nvPr>
            <p:ph type="title"/>
          </p:nvPr>
        </p:nvSpPr>
        <p:spPr>
          <a:xfrm>
            <a:off x="676746" y="609600"/>
            <a:ext cx="3729076" cy="1320800"/>
          </a:xfrm>
        </p:spPr>
        <p:txBody>
          <a:bodyPr anchor="ctr">
            <a:normAutofit/>
          </a:bodyPr>
          <a:lstStyle/>
          <a:p>
            <a:r>
              <a:rPr lang="en-IN" b="1" i="0" dirty="0">
                <a:solidFill>
                  <a:srgbClr val="0D0D0D"/>
                </a:solidFill>
                <a:effectLst/>
                <a:highlight>
                  <a:srgbClr val="FFFFFF"/>
                </a:highlight>
                <a:latin typeface="Söhne"/>
              </a:rPr>
              <a:t>Conclusion</a:t>
            </a:r>
            <a:r>
              <a:rPr lang="en-IN" b="0" i="0" dirty="0">
                <a:solidFill>
                  <a:srgbClr val="0D0D0D"/>
                </a:solidFill>
                <a:effectLst/>
                <a:highlight>
                  <a:srgbClr val="FFFFFF"/>
                </a:highlight>
                <a:latin typeface="Söhne"/>
              </a:rPr>
              <a:t>:</a:t>
            </a:r>
            <a:endParaRPr lang="en-US" dirty="0"/>
          </a:p>
        </p:txBody>
      </p:sp>
      <p:sp>
        <p:nvSpPr>
          <p:cNvPr id="3" name="Content Placeholder 2">
            <a:extLst>
              <a:ext uri="{FF2B5EF4-FFF2-40B4-BE49-F238E27FC236}">
                <a16:creationId xmlns:a16="http://schemas.microsoft.com/office/drawing/2014/main" id="{EB10D667-B958-6E49-85CD-164D7127245C}"/>
              </a:ext>
            </a:extLst>
          </p:cNvPr>
          <p:cNvSpPr>
            <a:spLocks noGrp="1"/>
          </p:cNvSpPr>
          <p:nvPr>
            <p:ph idx="1"/>
          </p:nvPr>
        </p:nvSpPr>
        <p:spPr>
          <a:xfrm>
            <a:off x="685166" y="2160589"/>
            <a:ext cx="8430841" cy="3560733"/>
          </a:xfrm>
        </p:spPr>
        <p:txBody>
          <a:bodyPr>
            <a:normAutofit/>
          </a:bodyPr>
          <a:lstStyle/>
          <a:p>
            <a:pPr algn="l">
              <a:buFont typeface="Arial" panose="020B0604020202020204" pitchFamily="34" charset="0"/>
              <a:buChar char="•"/>
            </a:pPr>
            <a:r>
              <a:rPr lang="en-US" b="0" i="0" dirty="0">
                <a:solidFill>
                  <a:srgbClr val="0D0D0D"/>
                </a:solidFill>
                <a:effectLst/>
                <a:highlight>
                  <a:srgbClr val="FFFFFF"/>
                </a:highlight>
                <a:latin typeface="Söhne"/>
              </a:rPr>
              <a:t>The Blog Application project using the MERN stack has been a valuable learning experience and a significant achievement in developing a full-fledged web application.</a:t>
            </a:r>
          </a:p>
          <a:p>
            <a:pPr algn="l">
              <a:buFont typeface="Arial" panose="020B0604020202020204" pitchFamily="34" charset="0"/>
              <a:buChar char="•"/>
            </a:pPr>
            <a:r>
              <a:rPr lang="en-US" b="0" i="0" dirty="0">
                <a:solidFill>
                  <a:srgbClr val="0D0D0D"/>
                </a:solidFill>
                <a:effectLst/>
                <a:highlight>
                  <a:srgbClr val="FFFFFF"/>
                </a:highlight>
                <a:latin typeface="Söhne"/>
              </a:rPr>
              <a:t>The project demonstrates the capabilities of the MERN stack for building modern and dynamic web applications.</a:t>
            </a:r>
          </a:p>
          <a:p>
            <a:pPr algn="l">
              <a:buFont typeface="Arial" panose="020B0604020202020204" pitchFamily="34" charset="0"/>
              <a:buChar char="•"/>
            </a:pPr>
            <a:r>
              <a:rPr lang="en-US" b="0" i="0" dirty="0">
                <a:solidFill>
                  <a:srgbClr val="0D0D0D"/>
                </a:solidFill>
                <a:effectLst/>
                <a:highlight>
                  <a:srgbClr val="FFFFFF"/>
                </a:highlight>
                <a:latin typeface="Söhne"/>
              </a:rPr>
              <a:t>Going forward, the application can serve as a foundation for further development and expansion, with the potential to become a popular platform for blogging and content creation.</a:t>
            </a:r>
          </a:p>
          <a:p>
            <a:pPr marL="0" indent="0" algn="l">
              <a:buNone/>
            </a:pPr>
            <a:endParaRPr lang="en-US" b="0" i="0" dirty="0">
              <a:solidFill>
                <a:srgbClr val="0D0D0D"/>
              </a:solidFill>
              <a:effectLst/>
              <a:highlight>
                <a:srgbClr val="FFFFFF"/>
              </a:highlight>
              <a:latin typeface="Söhne"/>
            </a:endParaRPr>
          </a:p>
          <a:p>
            <a:endParaRPr lang="en-US" dirty="0"/>
          </a:p>
          <a:p>
            <a:endParaRPr lang="en-US" dirty="0"/>
          </a:p>
        </p:txBody>
      </p:sp>
    </p:spTree>
    <p:extLst>
      <p:ext uri="{BB962C8B-B14F-4D97-AF65-F5344CB8AC3E}">
        <p14:creationId xmlns:p14="http://schemas.microsoft.com/office/powerpoint/2010/main" val="2941680076"/>
      </p:ext>
    </p:extLst>
  </p:cSld>
  <p:clrMapOvr>
    <a:masterClrMapping/>
  </p:clrMapOvr>
  <p:transition spd="slow">
    <p:push dir="u"/>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98</TotalTime>
  <Words>599</Words>
  <Application>Microsoft Office PowerPoint</Application>
  <PresentationFormat>Widescreen</PresentationFormat>
  <Paragraphs>61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Söhne</vt:lpstr>
      <vt:lpstr>Trebuchet MS</vt:lpstr>
      <vt:lpstr>Wingdings 3</vt:lpstr>
      <vt:lpstr>Facet</vt:lpstr>
      <vt:lpstr>Blog Application </vt:lpstr>
      <vt:lpstr>Team Member: Abhishek Chaudhary                          Abhishek Gaur                    Abhinav Saini    Project Supervisor:- Prof. Neelam Rawat</vt:lpstr>
      <vt:lpstr>Introduction</vt:lpstr>
      <vt:lpstr>Technologies/Software Requirements</vt:lpstr>
      <vt:lpstr>Hardware Requirements:</vt:lpstr>
      <vt:lpstr>Module Description</vt:lpstr>
      <vt:lpstr>Module Description</vt:lpstr>
      <vt:lpstr>Output</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Website using the MERN stack</dc:title>
  <dc:creator>Pavan N.S</dc:creator>
  <cp:lastModifiedBy>ABHISHEK CHAUDHARY</cp:lastModifiedBy>
  <cp:revision>6</cp:revision>
  <dcterms:created xsi:type="dcterms:W3CDTF">2019-03-21T18:41:27Z</dcterms:created>
  <dcterms:modified xsi:type="dcterms:W3CDTF">2024-04-05T06:38:50Z</dcterms:modified>
</cp:coreProperties>
</file>