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1"/>
  </p:notesMasterIdLst>
  <p:sldIdLst>
    <p:sldId id="256" r:id="rId2"/>
    <p:sldId id="257" r:id="rId3"/>
    <p:sldId id="306" r:id="rId4"/>
    <p:sldId id="302" r:id="rId5"/>
    <p:sldId id="303" r:id="rId6"/>
    <p:sldId id="304" r:id="rId7"/>
    <p:sldId id="307" r:id="rId8"/>
    <p:sldId id="305" r:id="rId9"/>
    <p:sldId id="259"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D05A0A9-0947-49E8-B408-9C685DD05E6E}">
  <a:tblStyle styleId="{DD05A0A9-0947-49E8-B408-9C685DD05E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50">
              <a:solidFill>
                <a:srgbClr val="5F7D9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9bc5bb522c_0_30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9bc5bb522c_0_30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9bc5bb522c_0_30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9bc5bb522c_0_30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848897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64078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302657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302657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977631af5f_0_13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77631af5f_0_13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503757"/>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79911" y="170531"/>
            <a:ext cx="8784178" cy="4802438"/>
            <a:chOff x="1592350" y="3028425"/>
            <a:chExt cx="4437350" cy="2448225"/>
          </a:xfrm>
        </p:grpSpPr>
        <p:sp>
          <p:nvSpPr>
            <p:cNvPr id="10" name="Google Shape;10;p2"/>
            <p:cNvSpPr/>
            <p:nvPr/>
          </p:nvSpPr>
          <p:spPr>
            <a:xfrm>
              <a:off x="5181325" y="3236125"/>
              <a:ext cx="17850" cy="14575"/>
            </a:xfrm>
            <a:custGeom>
              <a:avLst/>
              <a:gdLst/>
              <a:ahLst/>
              <a:cxnLst/>
              <a:rect l="l" t="t" r="r" b="b"/>
              <a:pathLst>
                <a:path w="714" h="583" extrusionOk="0">
                  <a:moveTo>
                    <a:pt x="538" y="1"/>
                  </a:moveTo>
                  <a:cubicBezTo>
                    <a:pt x="155" y="89"/>
                    <a:pt x="55" y="297"/>
                    <a:pt x="1" y="582"/>
                  </a:cubicBezTo>
                  <a:cubicBezTo>
                    <a:pt x="648" y="538"/>
                    <a:pt x="714" y="462"/>
                    <a:pt x="538"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161025" y="3334075"/>
              <a:ext cx="300" cy="300"/>
            </a:xfrm>
            <a:custGeom>
              <a:avLst/>
              <a:gdLst/>
              <a:ahLst/>
              <a:cxnLst/>
              <a:rect l="l" t="t" r="r" b="b"/>
              <a:pathLst>
                <a:path w="12" h="12" extrusionOk="0">
                  <a:moveTo>
                    <a:pt x="1" y="0"/>
                  </a:moveTo>
                  <a:lnTo>
                    <a:pt x="1" y="12"/>
                  </a:lnTo>
                  <a:lnTo>
                    <a:pt x="11" y="12"/>
                  </a:lnTo>
                  <a:cubicBezTo>
                    <a:pt x="1" y="12"/>
                    <a:pt x="1" y="0"/>
                    <a:pt x="1"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156100" y="3320100"/>
              <a:ext cx="13200" cy="14000"/>
            </a:xfrm>
            <a:custGeom>
              <a:avLst/>
              <a:gdLst/>
              <a:ahLst/>
              <a:cxnLst/>
              <a:rect l="l" t="t" r="r" b="b"/>
              <a:pathLst>
                <a:path w="528" h="560" extrusionOk="0">
                  <a:moveTo>
                    <a:pt x="483" y="0"/>
                  </a:moveTo>
                  <a:lnTo>
                    <a:pt x="483" y="0"/>
                  </a:lnTo>
                  <a:cubicBezTo>
                    <a:pt x="0" y="132"/>
                    <a:pt x="22" y="329"/>
                    <a:pt x="198" y="559"/>
                  </a:cubicBezTo>
                  <a:cubicBezTo>
                    <a:pt x="330" y="395"/>
                    <a:pt x="527" y="242"/>
                    <a:pt x="483"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305075" y="3109375"/>
              <a:ext cx="8250" cy="3025"/>
            </a:xfrm>
            <a:custGeom>
              <a:avLst/>
              <a:gdLst/>
              <a:ahLst/>
              <a:cxnLst/>
              <a:rect l="l" t="t" r="r" b="b"/>
              <a:pathLst>
                <a:path w="330" h="121" extrusionOk="0">
                  <a:moveTo>
                    <a:pt x="44" y="1"/>
                  </a:moveTo>
                  <a:cubicBezTo>
                    <a:pt x="33" y="1"/>
                    <a:pt x="22" y="11"/>
                    <a:pt x="0" y="23"/>
                  </a:cubicBezTo>
                  <a:lnTo>
                    <a:pt x="263" y="121"/>
                  </a:lnTo>
                  <a:cubicBezTo>
                    <a:pt x="263" y="121"/>
                    <a:pt x="307" y="77"/>
                    <a:pt x="329" y="45"/>
                  </a:cubicBezTo>
                  <a:cubicBezTo>
                    <a:pt x="242" y="33"/>
                    <a:pt x="143" y="11"/>
                    <a:pt x="44"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304800" y="3109650"/>
              <a:ext cx="300" cy="300"/>
            </a:xfrm>
            <a:custGeom>
              <a:avLst/>
              <a:gdLst/>
              <a:ahLst/>
              <a:cxnLst/>
              <a:rect l="l" t="t" r="r" b="b"/>
              <a:pathLst>
                <a:path w="12" h="12" extrusionOk="0">
                  <a:moveTo>
                    <a:pt x="1" y="0"/>
                  </a:moveTo>
                  <a:lnTo>
                    <a:pt x="1" y="12"/>
                  </a:lnTo>
                  <a:lnTo>
                    <a:pt x="11" y="12"/>
                  </a:lnTo>
                  <a:lnTo>
                    <a:pt x="11"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376400" y="3190275"/>
              <a:ext cx="6050" cy="2800"/>
            </a:xfrm>
            <a:custGeom>
              <a:avLst/>
              <a:gdLst/>
              <a:ahLst/>
              <a:cxnLst/>
              <a:rect l="l" t="t" r="r" b="b"/>
              <a:pathLst>
                <a:path w="242" h="112" extrusionOk="0">
                  <a:moveTo>
                    <a:pt x="161" y="0"/>
                  </a:moveTo>
                  <a:cubicBezTo>
                    <a:pt x="159" y="0"/>
                    <a:pt x="156" y="1"/>
                    <a:pt x="154" y="2"/>
                  </a:cubicBezTo>
                  <a:cubicBezTo>
                    <a:pt x="100" y="2"/>
                    <a:pt x="44" y="35"/>
                    <a:pt x="1" y="46"/>
                  </a:cubicBezTo>
                  <a:cubicBezTo>
                    <a:pt x="22" y="68"/>
                    <a:pt x="44" y="111"/>
                    <a:pt x="66" y="111"/>
                  </a:cubicBezTo>
                  <a:cubicBezTo>
                    <a:pt x="122" y="111"/>
                    <a:pt x="188" y="90"/>
                    <a:pt x="242" y="79"/>
                  </a:cubicBezTo>
                  <a:cubicBezTo>
                    <a:pt x="213" y="40"/>
                    <a:pt x="183" y="0"/>
                    <a:pt x="161"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323725" y="3183450"/>
              <a:ext cx="14825" cy="7600"/>
            </a:xfrm>
            <a:custGeom>
              <a:avLst/>
              <a:gdLst/>
              <a:ahLst/>
              <a:cxnLst/>
              <a:rect l="l" t="t" r="r" b="b"/>
              <a:pathLst>
                <a:path w="593" h="304" extrusionOk="0">
                  <a:moveTo>
                    <a:pt x="582" y="1"/>
                  </a:moveTo>
                  <a:cubicBezTo>
                    <a:pt x="385" y="67"/>
                    <a:pt x="198" y="133"/>
                    <a:pt x="0" y="198"/>
                  </a:cubicBezTo>
                  <a:lnTo>
                    <a:pt x="0" y="209"/>
                  </a:lnTo>
                  <a:cubicBezTo>
                    <a:pt x="159" y="269"/>
                    <a:pt x="263" y="304"/>
                    <a:pt x="338" y="304"/>
                  </a:cubicBezTo>
                  <a:cubicBezTo>
                    <a:pt x="456" y="304"/>
                    <a:pt x="506" y="219"/>
                    <a:pt x="593" y="11"/>
                  </a:cubicBezTo>
                  <a:cubicBezTo>
                    <a:pt x="593" y="1"/>
                    <a:pt x="582" y="1"/>
                    <a:pt x="582"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263350" y="3543675"/>
              <a:ext cx="25025" cy="7600"/>
            </a:xfrm>
            <a:custGeom>
              <a:avLst/>
              <a:gdLst/>
              <a:ahLst/>
              <a:cxnLst/>
              <a:rect l="l" t="t" r="r" b="b"/>
              <a:pathLst>
                <a:path w="1001" h="304" extrusionOk="0">
                  <a:moveTo>
                    <a:pt x="576" y="1"/>
                  </a:moveTo>
                  <a:cubicBezTo>
                    <a:pt x="417" y="1"/>
                    <a:pt x="224" y="40"/>
                    <a:pt x="1" y="78"/>
                  </a:cubicBezTo>
                  <a:cubicBezTo>
                    <a:pt x="323" y="171"/>
                    <a:pt x="527" y="304"/>
                    <a:pt x="770" y="304"/>
                  </a:cubicBezTo>
                  <a:cubicBezTo>
                    <a:pt x="842" y="304"/>
                    <a:pt x="917" y="292"/>
                    <a:pt x="1000" y="265"/>
                  </a:cubicBezTo>
                  <a:cubicBezTo>
                    <a:pt x="920" y="63"/>
                    <a:pt x="776" y="1"/>
                    <a:pt x="576"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92975" y="3244375"/>
              <a:ext cx="275" cy="275"/>
            </a:xfrm>
            <a:custGeom>
              <a:avLst/>
              <a:gdLst/>
              <a:ahLst/>
              <a:cxnLst/>
              <a:rect l="l" t="t" r="r" b="b"/>
              <a:pathLst>
                <a:path w="11" h="11" extrusionOk="0">
                  <a:moveTo>
                    <a:pt x="11" y="0"/>
                  </a:moveTo>
                  <a:lnTo>
                    <a:pt x="0" y="11"/>
                  </a:lnTo>
                  <a:lnTo>
                    <a:pt x="11" y="11"/>
                  </a:lnTo>
                  <a:lnTo>
                    <a:pt x="11"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972275" y="3139825"/>
              <a:ext cx="9900" cy="8000"/>
            </a:xfrm>
            <a:custGeom>
              <a:avLst/>
              <a:gdLst/>
              <a:ahLst/>
              <a:cxnLst/>
              <a:rect l="l" t="t" r="r" b="b"/>
              <a:pathLst>
                <a:path w="396" h="320" extrusionOk="0">
                  <a:moveTo>
                    <a:pt x="286" y="0"/>
                  </a:moveTo>
                  <a:lnTo>
                    <a:pt x="286" y="0"/>
                  </a:lnTo>
                  <a:cubicBezTo>
                    <a:pt x="0" y="88"/>
                    <a:pt x="22" y="132"/>
                    <a:pt x="384" y="319"/>
                  </a:cubicBezTo>
                  <a:lnTo>
                    <a:pt x="395" y="319"/>
                  </a:lnTo>
                  <a:cubicBezTo>
                    <a:pt x="362" y="209"/>
                    <a:pt x="318" y="110"/>
                    <a:pt x="28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961550" y="3207875"/>
              <a:ext cx="24175" cy="23050"/>
            </a:xfrm>
            <a:custGeom>
              <a:avLst/>
              <a:gdLst/>
              <a:ahLst/>
              <a:cxnLst/>
              <a:rect l="l" t="t" r="r" b="b"/>
              <a:pathLst>
                <a:path w="967" h="922" extrusionOk="0">
                  <a:moveTo>
                    <a:pt x="286" y="0"/>
                  </a:moveTo>
                  <a:lnTo>
                    <a:pt x="286" y="0"/>
                  </a:lnTo>
                  <a:cubicBezTo>
                    <a:pt x="176" y="351"/>
                    <a:pt x="1" y="670"/>
                    <a:pt x="539" y="922"/>
                  </a:cubicBezTo>
                  <a:cubicBezTo>
                    <a:pt x="242" y="648"/>
                    <a:pt x="967" y="275"/>
                    <a:pt x="28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077900" y="3318150"/>
              <a:ext cx="4950" cy="2775"/>
            </a:xfrm>
            <a:custGeom>
              <a:avLst/>
              <a:gdLst/>
              <a:ahLst/>
              <a:cxnLst/>
              <a:rect l="l" t="t" r="r" b="b"/>
              <a:pathLst>
                <a:path w="198" h="111" extrusionOk="0">
                  <a:moveTo>
                    <a:pt x="55" y="1"/>
                  </a:moveTo>
                  <a:cubicBezTo>
                    <a:pt x="44" y="1"/>
                    <a:pt x="22" y="45"/>
                    <a:pt x="0" y="78"/>
                  </a:cubicBezTo>
                  <a:cubicBezTo>
                    <a:pt x="33" y="89"/>
                    <a:pt x="66" y="111"/>
                    <a:pt x="99" y="111"/>
                  </a:cubicBezTo>
                  <a:cubicBezTo>
                    <a:pt x="132" y="100"/>
                    <a:pt x="165" y="67"/>
                    <a:pt x="198" y="56"/>
                  </a:cubicBezTo>
                  <a:cubicBezTo>
                    <a:pt x="154" y="34"/>
                    <a:pt x="110" y="12"/>
                    <a:pt x="55"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662225" y="3242975"/>
              <a:ext cx="48575" cy="21175"/>
            </a:xfrm>
            <a:custGeom>
              <a:avLst/>
              <a:gdLst/>
              <a:ahLst/>
              <a:cxnLst/>
              <a:rect l="l" t="t" r="r" b="b"/>
              <a:pathLst>
                <a:path w="1943" h="847" extrusionOk="0">
                  <a:moveTo>
                    <a:pt x="1" y="1"/>
                  </a:moveTo>
                  <a:lnTo>
                    <a:pt x="1" y="1"/>
                  </a:lnTo>
                  <a:cubicBezTo>
                    <a:pt x="11" y="418"/>
                    <a:pt x="220" y="659"/>
                    <a:pt x="725" y="846"/>
                  </a:cubicBezTo>
                  <a:cubicBezTo>
                    <a:pt x="783" y="539"/>
                    <a:pt x="985" y="414"/>
                    <a:pt x="1289" y="414"/>
                  </a:cubicBezTo>
                  <a:cubicBezTo>
                    <a:pt x="1387" y="414"/>
                    <a:pt x="1496" y="427"/>
                    <a:pt x="1614" y="451"/>
                  </a:cubicBezTo>
                  <a:cubicBezTo>
                    <a:pt x="1628" y="455"/>
                    <a:pt x="1643" y="456"/>
                    <a:pt x="1658" y="456"/>
                  </a:cubicBezTo>
                  <a:cubicBezTo>
                    <a:pt x="1740" y="456"/>
                    <a:pt x="1842" y="414"/>
                    <a:pt x="1943" y="396"/>
                  </a:cubicBezTo>
                  <a:cubicBezTo>
                    <a:pt x="1669" y="264"/>
                    <a:pt x="1450" y="166"/>
                    <a:pt x="1241" y="67"/>
                  </a:cubicBezTo>
                  <a:cubicBezTo>
                    <a:pt x="1089" y="159"/>
                    <a:pt x="936" y="196"/>
                    <a:pt x="780" y="196"/>
                  </a:cubicBezTo>
                  <a:cubicBezTo>
                    <a:pt x="529" y="196"/>
                    <a:pt x="271" y="103"/>
                    <a:pt x="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92900" y="4571200"/>
              <a:ext cx="19500" cy="13475"/>
            </a:xfrm>
            <a:custGeom>
              <a:avLst/>
              <a:gdLst/>
              <a:ahLst/>
              <a:cxnLst/>
              <a:rect l="l" t="t" r="r" b="b"/>
              <a:pathLst>
                <a:path w="780" h="539" extrusionOk="0">
                  <a:moveTo>
                    <a:pt x="0" y="1"/>
                  </a:moveTo>
                  <a:lnTo>
                    <a:pt x="0" y="341"/>
                  </a:lnTo>
                  <a:cubicBezTo>
                    <a:pt x="263" y="406"/>
                    <a:pt x="527" y="472"/>
                    <a:pt x="780" y="538"/>
                  </a:cubicBezTo>
                  <a:cubicBezTo>
                    <a:pt x="768" y="406"/>
                    <a:pt x="746" y="231"/>
                    <a:pt x="724" y="55"/>
                  </a:cubicBezTo>
                  <a:cubicBezTo>
                    <a:pt x="617" y="100"/>
                    <a:pt x="520" y="144"/>
                    <a:pt x="418" y="144"/>
                  </a:cubicBezTo>
                  <a:cubicBezTo>
                    <a:pt x="343" y="144"/>
                    <a:pt x="264" y="120"/>
                    <a:pt x="176" y="55"/>
                  </a:cubicBezTo>
                  <a:cubicBezTo>
                    <a:pt x="132" y="23"/>
                    <a:pt x="66" y="11"/>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48750" y="3268625"/>
              <a:ext cx="14025" cy="7600"/>
            </a:xfrm>
            <a:custGeom>
              <a:avLst/>
              <a:gdLst/>
              <a:ahLst/>
              <a:cxnLst/>
              <a:rect l="l" t="t" r="r" b="b"/>
              <a:pathLst>
                <a:path w="561" h="304" extrusionOk="0">
                  <a:moveTo>
                    <a:pt x="402" y="0"/>
                  </a:moveTo>
                  <a:cubicBezTo>
                    <a:pt x="163" y="0"/>
                    <a:pt x="121" y="156"/>
                    <a:pt x="1" y="303"/>
                  </a:cubicBezTo>
                  <a:cubicBezTo>
                    <a:pt x="352" y="292"/>
                    <a:pt x="539" y="237"/>
                    <a:pt x="561" y="18"/>
                  </a:cubicBezTo>
                  <a:cubicBezTo>
                    <a:pt x="500" y="6"/>
                    <a:pt x="447" y="0"/>
                    <a:pt x="402"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611000" y="4558850"/>
              <a:ext cx="18675" cy="13750"/>
            </a:xfrm>
            <a:custGeom>
              <a:avLst/>
              <a:gdLst/>
              <a:ahLst/>
              <a:cxnLst/>
              <a:rect l="l" t="t" r="r" b="b"/>
              <a:pathLst>
                <a:path w="747" h="550" extrusionOk="0">
                  <a:moveTo>
                    <a:pt x="0" y="1"/>
                  </a:moveTo>
                  <a:lnTo>
                    <a:pt x="0" y="549"/>
                  </a:lnTo>
                  <a:cubicBezTo>
                    <a:pt x="253" y="418"/>
                    <a:pt x="495" y="286"/>
                    <a:pt x="747" y="144"/>
                  </a:cubicBezTo>
                  <a:lnTo>
                    <a:pt x="736" y="144"/>
                  </a:lnTo>
                  <a:cubicBezTo>
                    <a:pt x="527" y="100"/>
                    <a:pt x="308" y="56"/>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592900" y="4500125"/>
              <a:ext cx="36775" cy="24175"/>
            </a:xfrm>
            <a:custGeom>
              <a:avLst/>
              <a:gdLst/>
              <a:ahLst/>
              <a:cxnLst/>
              <a:rect l="l" t="t" r="r" b="b"/>
              <a:pathLst>
                <a:path w="1471" h="967" extrusionOk="0">
                  <a:moveTo>
                    <a:pt x="0" y="1"/>
                  </a:moveTo>
                  <a:lnTo>
                    <a:pt x="0" y="352"/>
                  </a:lnTo>
                  <a:cubicBezTo>
                    <a:pt x="143" y="473"/>
                    <a:pt x="198" y="681"/>
                    <a:pt x="439" y="857"/>
                  </a:cubicBezTo>
                  <a:cubicBezTo>
                    <a:pt x="549" y="681"/>
                    <a:pt x="637" y="528"/>
                    <a:pt x="724" y="374"/>
                  </a:cubicBezTo>
                  <a:cubicBezTo>
                    <a:pt x="944" y="879"/>
                    <a:pt x="944" y="879"/>
                    <a:pt x="1460" y="967"/>
                  </a:cubicBezTo>
                  <a:lnTo>
                    <a:pt x="1471" y="956"/>
                  </a:lnTo>
                  <a:cubicBezTo>
                    <a:pt x="1449" y="912"/>
                    <a:pt x="1438" y="868"/>
                    <a:pt x="1427" y="825"/>
                  </a:cubicBezTo>
                  <a:cubicBezTo>
                    <a:pt x="1295" y="286"/>
                    <a:pt x="1119" y="166"/>
                    <a:pt x="319" y="56"/>
                  </a:cubicBezTo>
                  <a:cubicBezTo>
                    <a:pt x="209" y="45"/>
                    <a:pt x="99" y="23"/>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95625" y="3040775"/>
              <a:ext cx="7175" cy="7725"/>
            </a:xfrm>
            <a:custGeom>
              <a:avLst/>
              <a:gdLst/>
              <a:ahLst/>
              <a:cxnLst/>
              <a:rect l="l" t="t" r="r" b="b"/>
              <a:pathLst>
                <a:path w="287" h="309" extrusionOk="0">
                  <a:moveTo>
                    <a:pt x="276" y="1"/>
                  </a:moveTo>
                  <a:cubicBezTo>
                    <a:pt x="188" y="33"/>
                    <a:pt x="89" y="67"/>
                    <a:pt x="1" y="99"/>
                  </a:cubicBezTo>
                  <a:cubicBezTo>
                    <a:pt x="89" y="165"/>
                    <a:pt x="188" y="242"/>
                    <a:pt x="276" y="308"/>
                  </a:cubicBezTo>
                  <a:lnTo>
                    <a:pt x="286" y="297"/>
                  </a:lnTo>
                  <a:lnTo>
                    <a:pt x="286"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54225" y="3277300"/>
              <a:ext cx="1125" cy="575"/>
            </a:xfrm>
            <a:custGeom>
              <a:avLst/>
              <a:gdLst/>
              <a:ahLst/>
              <a:cxnLst/>
              <a:rect l="l" t="t" r="r" b="b"/>
              <a:pathLst>
                <a:path w="45" h="23" extrusionOk="0">
                  <a:moveTo>
                    <a:pt x="0" y="0"/>
                  </a:moveTo>
                  <a:cubicBezTo>
                    <a:pt x="12" y="11"/>
                    <a:pt x="22" y="11"/>
                    <a:pt x="34" y="22"/>
                  </a:cubicBezTo>
                  <a:cubicBezTo>
                    <a:pt x="34" y="22"/>
                    <a:pt x="34" y="11"/>
                    <a:pt x="44" y="11"/>
                  </a:cubicBezTo>
                  <a:cubicBezTo>
                    <a:pt x="22" y="11"/>
                    <a:pt x="12" y="0"/>
                    <a:pt x="0"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79450" y="3287425"/>
              <a:ext cx="575" cy="575"/>
            </a:xfrm>
            <a:custGeom>
              <a:avLst/>
              <a:gdLst/>
              <a:ahLst/>
              <a:cxnLst/>
              <a:rect l="l" t="t" r="r" b="b"/>
              <a:pathLst>
                <a:path w="23" h="23" extrusionOk="0">
                  <a:moveTo>
                    <a:pt x="23" y="1"/>
                  </a:moveTo>
                  <a:cubicBezTo>
                    <a:pt x="11" y="12"/>
                    <a:pt x="11" y="12"/>
                    <a:pt x="1" y="12"/>
                  </a:cubicBezTo>
                  <a:cubicBezTo>
                    <a:pt x="11" y="12"/>
                    <a:pt x="11" y="12"/>
                    <a:pt x="11" y="23"/>
                  </a:cubicBezTo>
                  <a:lnTo>
                    <a:pt x="23" y="12"/>
                  </a:lnTo>
                  <a:lnTo>
                    <a:pt x="23"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43800" y="3271525"/>
              <a:ext cx="10450" cy="5800"/>
            </a:xfrm>
            <a:custGeom>
              <a:avLst/>
              <a:gdLst/>
              <a:ahLst/>
              <a:cxnLst/>
              <a:rect l="l" t="t" r="r" b="b"/>
              <a:pathLst>
                <a:path w="418" h="232" extrusionOk="0">
                  <a:moveTo>
                    <a:pt x="99" y="0"/>
                  </a:moveTo>
                  <a:lnTo>
                    <a:pt x="0" y="99"/>
                  </a:lnTo>
                  <a:cubicBezTo>
                    <a:pt x="143" y="143"/>
                    <a:pt x="275" y="187"/>
                    <a:pt x="417" y="231"/>
                  </a:cubicBezTo>
                  <a:cubicBezTo>
                    <a:pt x="307" y="154"/>
                    <a:pt x="209" y="78"/>
                    <a:pt x="99"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761900" y="3287975"/>
              <a:ext cx="23325" cy="7825"/>
            </a:xfrm>
            <a:custGeom>
              <a:avLst/>
              <a:gdLst/>
              <a:ahLst/>
              <a:cxnLst/>
              <a:rect l="l" t="t" r="r" b="b"/>
              <a:pathLst>
                <a:path w="933" h="313" extrusionOk="0">
                  <a:moveTo>
                    <a:pt x="713" y="1"/>
                  </a:moveTo>
                  <a:cubicBezTo>
                    <a:pt x="505" y="45"/>
                    <a:pt x="286" y="89"/>
                    <a:pt x="0" y="154"/>
                  </a:cubicBezTo>
                  <a:cubicBezTo>
                    <a:pt x="141" y="277"/>
                    <a:pt x="272" y="312"/>
                    <a:pt x="402" y="312"/>
                  </a:cubicBezTo>
                  <a:cubicBezTo>
                    <a:pt x="574" y="312"/>
                    <a:pt x="745" y="249"/>
                    <a:pt x="933" y="242"/>
                  </a:cubicBezTo>
                  <a:cubicBezTo>
                    <a:pt x="834" y="132"/>
                    <a:pt x="779" y="67"/>
                    <a:pt x="713"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30625" y="3566750"/>
              <a:ext cx="5250" cy="3850"/>
            </a:xfrm>
            <a:custGeom>
              <a:avLst/>
              <a:gdLst/>
              <a:ahLst/>
              <a:cxnLst/>
              <a:rect l="l" t="t" r="r" b="b"/>
              <a:pathLst>
                <a:path w="210" h="154" extrusionOk="0">
                  <a:moveTo>
                    <a:pt x="176" y="0"/>
                  </a:moveTo>
                  <a:cubicBezTo>
                    <a:pt x="121" y="44"/>
                    <a:pt x="66" y="77"/>
                    <a:pt x="0" y="110"/>
                  </a:cubicBezTo>
                  <a:cubicBezTo>
                    <a:pt x="78" y="121"/>
                    <a:pt x="143" y="143"/>
                    <a:pt x="209" y="154"/>
                  </a:cubicBezTo>
                  <a:cubicBezTo>
                    <a:pt x="198" y="110"/>
                    <a:pt x="187" y="55"/>
                    <a:pt x="17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35850" y="3570575"/>
              <a:ext cx="575" cy="325"/>
            </a:xfrm>
            <a:custGeom>
              <a:avLst/>
              <a:gdLst/>
              <a:ahLst/>
              <a:cxnLst/>
              <a:rect l="l" t="t" r="r" b="b"/>
              <a:pathLst>
                <a:path w="23" h="13" extrusionOk="0">
                  <a:moveTo>
                    <a:pt x="0" y="1"/>
                  </a:moveTo>
                  <a:lnTo>
                    <a:pt x="0" y="12"/>
                  </a:lnTo>
                  <a:lnTo>
                    <a:pt x="22" y="12"/>
                  </a:lnTo>
                  <a:cubicBezTo>
                    <a:pt x="11" y="1"/>
                    <a:pt x="11" y="1"/>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259250" y="3467975"/>
              <a:ext cx="34875" cy="16100"/>
            </a:xfrm>
            <a:custGeom>
              <a:avLst/>
              <a:gdLst/>
              <a:ahLst/>
              <a:cxnLst/>
              <a:rect l="l" t="t" r="r" b="b"/>
              <a:pathLst>
                <a:path w="1395" h="644" extrusionOk="0">
                  <a:moveTo>
                    <a:pt x="1065" y="0"/>
                  </a:moveTo>
                  <a:cubicBezTo>
                    <a:pt x="670" y="88"/>
                    <a:pt x="341" y="154"/>
                    <a:pt x="1" y="220"/>
                  </a:cubicBezTo>
                  <a:cubicBezTo>
                    <a:pt x="17" y="219"/>
                    <a:pt x="33" y="218"/>
                    <a:pt x="48" y="218"/>
                  </a:cubicBezTo>
                  <a:cubicBezTo>
                    <a:pt x="528" y="218"/>
                    <a:pt x="725" y="643"/>
                    <a:pt x="1218" y="643"/>
                  </a:cubicBezTo>
                  <a:cubicBezTo>
                    <a:pt x="1273" y="643"/>
                    <a:pt x="1331" y="638"/>
                    <a:pt x="1394" y="626"/>
                  </a:cubicBezTo>
                  <a:cubicBezTo>
                    <a:pt x="1284" y="417"/>
                    <a:pt x="1186" y="231"/>
                    <a:pt x="1065"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03025" y="3404600"/>
              <a:ext cx="12350" cy="11550"/>
            </a:xfrm>
            <a:custGeom>
              <a:avLst/>
              <a:gdLst/>
              <a:ahLst/>
              <a:cxnLst/>
              <a:rect l="l" t="t" r="r" b="b"/>
              <a:pathLst>
                <a:path w="494" h="462" extrusionOk="0">
                  <a:moveTo>
                    <a:pt x="296" y="0"/>
                  </a:moveTo>
                  <a:cubicBezTo>
                    <a:pt x="0" y="340"/>
                    <a:pt x="0" y="340"/>
                    <a:pt x="494" y="461"/>
                  </a:cubicBezTo>
                  <a:cubicBezTo>
                    <a:pt x="418" y="274"/>
                    <a:pt x="362" y="143"/>
                    <a:pt x="29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397800" y="3374950"/>
              <a:ext cx="9625" cy="6900"/>
            </a:xfrm>
            <a:custGeom>
              <a:avLst/>
              <a:gdLst/>
              <a:ahLst/>
              <a:cxnLst/>
              <a:rect l="l" t="t" r="r" b="b"/>
              <a:pathLst>
                <a:path w="385" h="276" extrusionOk="0">
                  <a:moveTo>
                    <a:pt x="257" y="0"/>
                  </a:moveTo>
                  <a:cubicBezTo>
                    <a:pt x="255" y="0"/>
                    <a:pt x="254" y="0"/>
                    <a:pt x="253" y="1"/>
                  </a:cubicBezTo>
                  <a:cubicBezTo>
                    <a:pt x="166" y="34"/>
                    <a:pt x="78" y="89"/>
                    <a:pt x="1" y="143"/>
                  </a:cubicBezTo>
                  <a:cubicBezTo>
                    <a:pt x="1" y="143"/>
                    <a:pt x="88" y="209"/>
                    <a:pt x="166" y="275"/>
                  </a:cubicBezTo>
                  <a:cubicBezTo>
                    <a:pt x="253" y="199"/>
                    <a:pt x="319" y="143"/>
                    <a:pt x="374" y="78"/>
                  </a:cubicBezTo>
                  <a:cubicBezTo>
                    <a:pt x="384" y="68"/>
                    <a:pt x="280" y="0"/>
                    <a:pt x="257"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294100" y="3496775"/>
              <a:ext cx="575" cy="575"/>
            </a:xfrm>
            <a:custGeom>
              <a:avLst/>
              <a:gdLst/>
              <a:ahLst/>
              <a:cxnLst/>
              <a:rect l="l" t="t" r="r" b="b"/>
              <a:pathLst>
                <a:path w="23" h="23" extrusionOk="0">
                  <a:moveTo>
                    <a:pt x="22" y="1"/>
                  </a:moveTo>
                  <a:lnTo>
                    <a:pt x="0" y="23"/>
                  </a:lnTo>
                  <a:lnTo>
                    <a:pt x="12" y="23"/>
                  </a:lnTo>
                  <a:cubicBezTo>
                    <a:pt x="22" y="11"/>
                    <a:pt x="22" y="1"/>
                    <a:pt x="22"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379425" y="3385100"/>
              <a:ext cx="9625" cy="14850"/>
            </a:xfrm>
            <a:custGeom>
              <a:avLst/>
              <a:gdLst/>
              <a:ahLst/>
              <a:cxnLst/>
              <a:rect l="l" t="t" r="r" b="b"/>
              <a:pathLst>
                <a:path w="385" h="594" extrusionOk="0">
                  <a:moveTo>
                    <a:pt x="1" y="1"/>
                  </a:moveTo>
                  <a:lnTo>
                    <a:pt x="1" y="539"/>
                  </a:lnTo>
                  <a:cubicBezTo>
                    <a:pt x="55" y="561"/>
                    <a:pt x="110" y="571"/>
                    <a:pt x="165" y="593"/>
                  </a:cubicBezTo>
                  <a:cubicBezTo>
                    <a:pt x="242" y="528"/>
                    <a:pt x="374" y="462"/>
                    <a:pt x="384" y="396"/>
                  </a:cubicBezTo>
                  <a:cubicBezTo>
                    <a:pt x="384" y="232"/>
                    <a:pt x="340" y="67"/>
                    <a:pt x="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35250" y="3430600"/>
              <a:ext cx="10725" cy="3925"/>
            </a:xfrm>
            <a:custGeom>
              <a:avLst/>
              <a:gdLst/>
              <a:ahLst/>
              <a:cxnLst/>
              <a:rect l="l" t="t" r="r" b="b"/>
              <a:pathLst>
                <a:path w="429" h="157" extrusionOk="0">
                  <a:moveTo>
                    <a:pt x="290" y="0"/>
                  </a:moveTo>
                  <a:cubicBezTo>
                    <a:pt x="246" y="0"/>
                    <a:pt x="204" y="3"/>
                    <a:pt x="165" y="14"/>
                  </a:cubicBezTo>
                  <a:cubicBezTo>
                    <a:pt x="100" y="25"/>
                    <a:pt x="56" y="68"/>
                    <a:pt x="0" y="102"/>
                  </a:cubicBezTo>
                  <a:lnTo>
                    <a:pt x="56" y="156"/>
                  </a:lnTo>
                  <a:cubicBezTo>
                    <a:pt x="176" y="124"/>
                    <a:pt x="308" y="102"/>
                    <a:pt x="429" y="68"/>
                  </a:cubicBezTo>
                  <a:cubicBezTo>
                    <a:pt x="429" y="46"/>
                    <a:pt x="417" y="25"/>
                    <a:pt x="417" y="3"/>
                  </a:cubicBezTo>
                  <a:cubicBezTo>
                    <a:pt x="374" y="3"/>
                    <a:pt x="331" y="0"/>
                    <a:pt x="290"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375300" y="3371675"/>
              <a:ext cx="8800" cy="6600"/>
            </a:xfrm>
            <a:custGeom>
              <a:avLst/>
              <a:gdLst/>
              <a:ahLst/>
              <a:cxnLst/>
              <a:rect l="l" t="t" r="r" b="b"/>
              <a:pathLst>
                <a:path w="352" h="264" extrusionOk="0">
                  <a:moveTo>
                    <a:pt x="253" y="0"/>
                  </a:moveTo>
                  <a:cubicBezTo>
                    <a:pt x="166" y="66"/>
                    <a:pt x="78" y="132"/>
                    <a:pt x="1" y="209"/>
                  </a:cubicBezTo>
                  <a:cubicBezTo>
                    <a:pt x="34" y="220"/>
                    <a:pt x="66" y="242"/>
                    <a:pt x="100" y="264"/>
                  </a:cubicBezTo>
                  <a:cubicBezTo>
                    <a:pt x="188" y="198"/>
                    <a:pt x="264" y="132"/>
                    <a:pt x="352" y="66"/>
                  </a:cubicBezTo>
                  <a:lnTo>
                    <a:pt x="253"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552275" y="3362900"/>
              <a:ext cx="27175" cy="21425"/>
            </a:xfrm>
            <a:custGeom>
              <a:avLst/>
              <a:gdLst/>
              <a:ahLst/>
              <a:cxnLst/>
              <a:rect l="l" t="t" r="r" b="b"/>
              <a:pathLst>
                <a:path w="1087" h="857" extrusionOk="0">
                  <a:moveTo>
                    <a:pt x="637" y="0"/>
                  </a:moveTo>
                  <a:cubicBezTo>
                    <a:pt x="418" y="220"/>
                    <a:pt x="231" y="395"/>
                    <a:pt x="1" y="625"/>
                  </a:cubicBezTo>
                  <a:cubicBezTo>
                    <a:pt x="384" y="703"/>
                    <a:pt x="648" y="757"/>
                    <a:pt x="1087" y="856"/>
                  </a:cubicBezTo>
                  <a:cubicBezTo>
                    <a:pt x="911" y="505"/>
                    <a:pt x="791" y="296"/>
                    <a:pt x="637"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256225" y="3362600"/>
              <a:ext cx="41475" cy="31850"/>
            </a:xfrm>
            <a:custGeom>
              <a:avLst/>
              <a:gdLst/>
              <a:ahLst/>
              <a:cxnLst/>
              <a:rect l="l" t="t" r="r" b="b"/>
              <a:pathLst>
                <a:path w="1659" h="1274" extrusionOk="0">
                  <a:moveTo>
                    <a:pt x="835" y="495"/>
                  </a:moveTo>
                  <a:cubicBezTo>
                    <a:pt x="835" y="495"/>
                    <a:pt x="835" y="495"/>
                    <a:pt x="835" y="495"/>
                  </a:cubicBezTo>
                  <a:lnTo>
                    <a:pt x="835" y="495"/>
                  </a:lnTo>
                  <a:cubicBezTo>
                    <a:pt x="838" y="495"/>
                    <a:pt x="842" y="495"/>
                    <a:pt x="846" y="495"/>
                  </a:cubicBezTo>
                  <a:close/>
                  <a:moveTo>
                    <a:pt x="846" y="517"/>
                  </a:moveTo>
                  <a:cubicBezTo>
                    <a:pt x="901" y="627"/>
                    <a:pt x="966" y="737"/>
                    <a:pt x="1076" y="945"/>
                  </a:cubicBezTo>
                  <a:cubicBezTo>
                    <a:pt x="736" y="781"/>
                    <a:pt x="813" y="637"/>
                    <a:pt x="846" y="517"/>
                  </a:cubicBezTo>
                  <a:close/>
                  <a:moveTo>
                    <a:pt x="659" y="1"/>
                  </a:moveTo>
                  <a:cubicBezTo>
                    <a:pt x="440" y="78"/>
                    <a:pt x="275" y="133"/>
                    <a:pt x="78" y="198"/>
                  </a:cubicBezTo>
                  <a:cubicBezTo>
                    <a:pt x="418" y="561"/>
                    <a:pt x="505" y="890"/>
                    <a:pt x="1" y="1208"/>
                  </a:cubicBezTo>
                  <a:cubicBezTo>
                    <a:pt x="539" y="1011"/>
                    <a:pt x="1296" y="1274"/>
                    <a:pt x="1658" y="737"/>
                  </a:cubicBezTo>
                  <a:cubicBezTo>
                    <a:pt x="1373" y="659"/>
                    <a:pt x="1109" y="583"/>
                    <a:pt x="846" y="506"/>
                  </a:cubicBezTo>
                  <a:lnTo>
                    <a:pt x="846" y="517"/>
                  </a:lnTo>
                  <a:cubicBezTo>
                    <a:pt x="846" y="506"/>
                    <a:pt x="835" y="506"/>
                    <a:pt x="835" y="495"/>
                  </a:cubicBezTo>
                  <a:lnTo>
                    <a:pt x="835" y="495"/>
                  </a:lnTo>
                  <a:cubicBezTo>
                    <a:pt x="826" y="496"/>
                    <a:pt x="818" y="496"/>
                    <a:pt x="810" y="496"/>
                  </a:cubicBezTo>
                  <a:cubicBezTo>
                    <a:pt x="472" y="496"/>
                    <a:pt x="628" y="348"/>
                    <a:pt x="681" y="232"/>
                  </a:cubicBezTo>
                  <a:cubicBezTo>
                    <a:pt x="703" y="176"/>
                    <a:pt x="671" y="111"/>
                    <a:pt x="659"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412075" y="3319125"/>
              <a:ext cx="8800" cy="5100"/>
            </a:xfrm>
            <a:custGeom>
              <a:avLst/>
              <a:gdLst/>
              <a:ahLst/>
              <a:cxnLst/>
              <a:rect l="l" t="t" r="r" b="b"/>
              <a:pathLst>
                <a:path w="352" h="204" extrusionOk="0">
                  <a:moveTo>
                    <a:pt x="174" y="1"/>
                  </a:moveTo>
                  <a:cubicBezTo>
                    <a:pt x="129" y="1"/>
                    <a:pt x="65" y="43"/>
                    <a:pt x="0" y="61"/>
                  </a:cubicBezTo>
                  <a:cubicBezTo>
                    <a:pt x="110" y="149"/>
                    <a:pt x="143" y="203"/>
                    <a:pt x="198" y="203"/>
                  </a:cubicBezTo>
                  <a:cubicBezTo>
                    <a:pt x="242" y="203"/>
                    <a:pt x="297" y="160"/>
                    <a:pt x="351" y="127"/>
                  </a:cubicBezTo>
                  <a:cubicBezTo>
                    <a:pt x="297" y="83"/>
                    <a:pt x="264" y="28"/>
                    <a:pt x="198" y="6"/>
                  </a:cubicBezTo>
                  <a:cubicBezTo>
                    <a:pt x="191" y="2"/>
                    <a:pt x="183" y="1"/>
                    <a:pt x="174"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550350" y="3394175"/>
              <a:ext cx="12925" cy="3875"/>
            </a:xfrm>
            <a:custGeom>
              <a:avLst/>
              <a:gdLst/>
              <a:ahLst/>
              <a:cxnLst/>
              <a:rect l="l" t="t" r="r" b="b"/>
              <a:pathLst>
                <a:path w="517" h="155" extrusionOk="0">
                  <a:moveTo>
                    <a:pt x="517" y="0"/>
                  </a:moveTo>
                  <a:lnTo>
                    <a:pt x="517" y="0"/>
                  </a:lnTo>
                  <a:cubicBezTo>
                    <a:pt x="308" y="22"/>
                    <a:pt x="154" y="33"/>
                    <a:pt x="0" y="44"/>
                  </a:cubicBezTo>
                  <a:cubicBezTo>
                    <a:pt x="119" y="116"/>
                    <a:pt x="184" y="155"/>
                    <a:pt x="246" y="155"/>
                  </a:cubicBezTo>
                  <a:cubicBezTo>
                    <a:pt x="316" y="155"/>
                    <a:pt x="382" y="105"/>
                    <a:pt x="517"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448575" y="3317900"/>
              <a:ext cx="5775" cy="3875"/>
            </a:xfrm>
            <a:custGeom>
              <a:avLst/>
              <a:gdLst/>
              <a:ahLst/>
              <a:cxnLst/>
              <a:rect l="l" t="t" r="r" b="b"/>
              <a:pathLst>
                <a:path w="231" h="155" extrusionOk="0">
                  <a:moveTo>
                    <a:pt x="121" y="0"/>
                  </a:moveTo>
                  <a:cubicBezTo>
                    <a:pt x="110" y="0"/>
                    <a:pt x="55" y="33"/>
                    <a:pt x="0" y="55"/>
                  </a:cubicBezTo>
                  <a:cubicBezTo>
                    <a:pt x="44" y="88"/>
                    <a:pt x="88" y="132"/>
                    <a:pt x="132" y="154"/>
                  </a:cubicBezTo>
                  <a:cubicBezTo>
                    <a:pt x="143" y="154"/>
                    <a:pt x="198" y="121"/>
                    <a:pt x="230" y="110"/>
                  </a:cubicBezTo>
                  <a:cubicBezTo>
                    <a:pt x="198" y="77"/>
                    <a:pt x="164" y="33"/>
                    <a:pt x="121"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549800" y="3394975"/>
              <a:ext cx="575" cy="325"/>
            </a:xfrm>
            <a:custGeom>
              <a:avLst/>
              <a:gdLst/>
              <a:ahLst/>
              <a:cxnLst/>
              <a:rect l="l" t="t" r="r" b="b"/>
              <a:pathLst>
                <a:path w="23" h="13" extrusionOk="0">
                  <a:moveTo>
                    <a:pt x="12" y="1"/>
                  </a:moveTo>
                  <a:cubicBezTo>
                    <a:pt x="12" y="12"/>
                    <a:pt x="0" y="12"/>
                    <a:pt x="0" y="12"/>
                  </a:cubicBezTo>
                  <a:lnTo>
                    <a:pt x="22" y="12"/>
                  </a:lnTo>
                  <a:cubicBezTo>
                    <a:pt x="22" y="12"/>
                    <a:pt x="12" y="12"/>
                    <a:pt x="12"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356650" y="3409800"/>
              <a:ext cx="28550" cy="15200"/>
            </a:xfrm>
            <a:custGeom>
              <a:avLst/>
              <a:gdLst/>
              <a:ahLst/>
              <a:cxnLst/>
              <a:rect l="l" t="t" r="r" b="b"/>
              <a:pathLst>
                <a:path w="1142" h="608" extrusionOk="0">
                  <a:moveTo>
                    <a:pt x="0" y="1"/>
                  </a:moveTo>
                  <a:lnTo>
                    <a:pt x="0" y="1"/>
                  </a:lnTo>
                  <a:cubicBezTo>
                    <a:pt x="154" y="286"/>
                    <a:pt x="132" y="571"/>
                    <a:pt x="626" y="605"/>
                  </a:cubicBezTo>
                  <a:cubicBezTo>
                    <a:pt x="652" y="606"/>
                    <a:pt x="678" y="607"/>
                    <a:pt x="702" y="607"/>
                  </a:cubicBezTo>
                  <a:cubicBezTo>
                    <a:pt x="974" y="607"/>
                    <a:pt x="1132" y="493"/>
                    <a:pt x="1142" y="231"/>
                  </a:cubicBezTo>
                  <a:cubicBezTo>
                    <a:pt x="802" y="166"/>
                    <a:pt x="451" y="88"/>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301225" y="3479225"/>
              <a:ext cx="8250" cy="7700"/>
            </a:xfrm>
            <a:custGeom>
              <a:avLst/>
              <a:gdLst/>
              <a:ahLst/>
              <a:cxnLst/>
              <a:rect l="l" t="t" r="r" b="b"/>
              <a:pathLst>
                <a:path w="330" h="308" extrusionOk="0">
                  <a:moveTo>
                    <a:pt x="166" y="1"/>
                  </a:moveTo>
                  <a:cubicBezTo>
                    <a:pt x="110" y="33"/>
                    <a:pt x="0" y="77"/>
                    <a:pt x="0" y="110"/>
                  </a:cubicBezTo>
                  <a:cubicBezTo>
                    <a:pt x="0" y="154"/>
                    <a:pt x="88" y="198"/>
                    <a:pt x="220" y="308"/>
                  </a:cubicBezTo>
                  <a:cubicBezTo>
                    <a:pt x="264" y="231"/>
                    <a:pt x="330" y="176"/>
                    <a:pt x="319" y="154"/>
                  </a:cubicBezTo>
                  <a:cubicBezTo>
                    <a:pt x="297" y="99"/>
                    <a:pt x="220" y="55"/>
                    <a:pt x="166"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330300" y="3419675"/>
              <a:ext cx="575" cy="325"/>
            </a:xfrm>
            <a:custGeom>
              <a:avLst/>
              <a:gdLst/>
              <a:ahLst/>
              <a:cxnLst/>
              <a:rect l="l" t="t" r="r" b="b"/>
              <a:pathLst>
                <a:path w="23" h="13" extrusionOk="0">
                  <a:moveTo>
                    <a:pt x="1" y="1"/>
                  </a:moveTo>
                  <a:cubicBezTo>
                    <a:pt x="1" y="1"/>
                    <a:pt x="12" y="1"/>
                    <a:pt x="12" y="12"/>
                  </a:cubicBezTo>
                  <a:lnTo>
                    <a:pt x="23" y="12"/>
                  </a:lnTo>
                  <a:lnTo>
                    <a:pt x="12"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330850" y="3419425"/>
              <a:ext cx="15125" cy="4800"/>
            </a:xfrm>
            <a:custGeom>
              <a:avLst/>
              <a:gdLst/>
              <a:ahLst/>
              <a:cxnLst/>
              <a:rect l="l" t="t" r="r" b="b"/>
              <a:pathLst>
                <a:path w="605" h="192" extrusionOk="0">
                  <a:moveTo>
                    <a:pt x="605" y="0"/>
                  </a:moveTo>
                  <a:cubicBezTo>
                    <a:pt x="352" y="11"/>
                    <a:pt x="176" y="11"/>
                    <a:pt x="1" y="22"/>
                  </a:cubicBezTo>
                  <a:cubicBezTo>
                    <a:pt x="146" y="134"/>
                    <a:pt x="220" y="192"/>
                    <a:pt x="294" y="192"/>
                  </a:cubicBezTo>
                  <a:cubicBezTo>
                    <a:pt x="371" y="192"/>
                    <a:pt x="448" y="129"/>
                    <a:pt x="605"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294650" y="3490475"/>
              <a:ext cx="6325" cy="6325"/>
            </a:xfrm>
            <a:custGeom>
              <a:avLst/>
              <a:gdLst/>
              <a:ahLst/>
              <a:cxnLst/>
              <a:rect l="l" t="t" r="r" b="b"/>
              <a:pathLst>
                <a:path w="253" h="253" extrusionOk="0">
                  <a:moveTo>
                    <a:pt x="121" y="0"/>
                  </a:moveTo>
                  <a:cubicBezTo>
                    <a:pt x="77" y="88"/>
                    <a:pt x="44" y="165"/>
                    <a:pt x="0" y="253"/>
                  </a:cubicBezTo>
                  <a:cubicBezTo>
                    <a:pt x="88" y="187"/>
                    <a:pt x="176" y="110"/>
                    <a:pt x="253" y="44"/>
                  </a:cubicBezTo>
                  <a:cubicBezTo>
                    <a:pt x="209" y="33"/>
                    <a:pt x="165" y="22"/>
                    <a:pt x="121"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802500" y="3032350"/>
              <a:ext cx="15100" cy="8450"/>
            </a:xfrm>
            <a:custGeom>
              <a:avLst/>
              <a:gdLst/>
              <a:ahLst/>
              <a:cxnLst/>
              <a:rect l="l" t="t" r="r" b="b"/>
              <a:pathLst>
                <a:path w="604" h="338" extrusionOk="0">
                  <a:moveTo>
                    <a:pt x="410" y="1"/>
                  </a:moveTo>
                  <a:cubicBezTo>
                    <a:pt x="358" y="1"/>
                    <a:pt x="302" y="20"/>
                    <a:pt x="242" y="63"/>
                  </a:cubicBezTo>
                  <a:cubicBezTo>
                    <a:pt x="132" y="129"/>
                    <a:pt x="77" y="239"/>
                    <a:pt x="1" y="338"/>
                  </a:cubicBezTo>
                  <a:lnTo>
                    <a:pt x="11" y="338"/>
                  </a:lnTo>
                  <a:cubicBezTo>
                    <a:pt x="209" y="272"/>
                    <a:pt x="396" y="206"/>
                    <a:pt x="593" y="140"/>
                  </a:cubicBezTo>
                  <a:lnTo>
                    <a:pt x="593" y="129"/>
                  </a:lnTo>
                  <a:lnTo>
                    <a:pt x="604" y="129"/>
                  </a:lnTo>
                  <a:cubicBezTo>
                    <a:pt x="557" y="49"/>
                    <a:pt x="490" y="1"/>
                    <a:pt x="41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442250" y="3448500"/>
              <a:ext cx="575" cy="275"/>
            </a:xfrm>
            <a:custGeom>
              <a:avLst/>
              <a:gdLst/>
              <a:ahLst/>
              <a:cxnLst/>
              <a:rect l="l" t="t" r="r" b="b"/>
              <a:pathLst>
                <a:path w="23" h="11" extrusionOk="0">
                  <a:moveTo>
                    <a:pt x="12" y="0"/>
                  </a:moveTo>
                  <a:lnTo>
                    <a:pt x="0" y="11"/>
                  </a:lnTo>
                  <a:lnTo>
                    <a:pt x="22" y="11"/>
                  </a:lnTo>
                  <a:cubicBezTo>
                    <a:pt x="12" y="11"/>
                    <a:pt x="12" y="0"/>
                    <a:pt x="12"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308650" y="3337375"/>
              <a:ext cx="9600" cy="7975"/>
            </a:xfrm>
            <a:custGeom>
              <a:avLst/>
              <a:gdLst/>
              <a:ahLst/>
              <a:cxnLst/>
              <a:rect l="l" t="t" r="r" b="b"/>
              <a:pathLst>
                <a:path w="384" h="319" extrusionOk="0">
                  <a:moveTo>
                    <a:pt x="230" y="0"/>
                  </a:moveTo>
                  <a:cubicBezTo>
                    <a:pt x="154" y="56"/>
                    <a:pt x="55" y="88"/>
                    <a:pt x="22" y="154"/>
                  </a:cubicBezTo>
                  <a:cubicBezTo>
                    <a:pt x="0" y="176"/>
                    <a:pt x="110" y="242"/>
                    <a:pt x="208" y="319"/>
                  </a:cubicBezTo>
                  <a:cubicBezTo>
                    <a:pt x="286" y="242"/>
                    <a:pt x="384" y="198"/>
                    <a:pt x="373" y="154"/>
                  </a:cubicBezTo>
                  <a:cubicBezTo>
                    <a:pt x="373" y="99"/>
                    <a:pt x="286" y="56"/>
                    <a:pt x="230"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308350" y="3348625"/>
              <a:ext cx="16225" cy="20600"/>
            </a:xfrm>
            <a:custGeom>
              <a:avLst/>
              <a:gdLst/>
              <a:ahLst/>
              <a:cxnLst/>
              <a:rect l="l" t="t" r="r" b="b"/>
              <a:pathLst>
                <a:path w="649" h="824" extrusionOk="0">
                  <a:moveTo>
                    <a:pt x="649" y="1"/>
                  </a:moveTo>
                  <a:lnTo>
                    <a:pt x="649" y="1"/>
                  </a:lnTo>
                  <a:cubicBezTo>
                    <a:pt x="34" y="253"/>
                    <a:pt x="1" y="340"/>
                    <a:pt x="385" y="823"/>
                  </a:cubicBezTo>
                  <a:cubicBezTo>
                    <a:pt x="418" y="703"/>
                    <a:pt x="451" y="571"/>
                    <a:pt x="484" y="440"/>
                  </a:cubicBezTo>
                  <a:cubicBezTo>
                    <a:pt x="528" y="308"/>
                    <a:pt x="583" y="176"/>
                    <a:pt x="649"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314950" y="3428200"/>
              <a:ext cx="1125" cy="825"/>
            </a:xfrm>
            <a:custGeom>
              <a:avLst/>
              <a:gdLst/>
              <a:ahLst/>
              <a:cxnLst/>
              <a:rect l="l" t="t" r="r" b="b"/>
              <a:pathLst>
                <a:path w="45" h="33" extrusionOk="0">
                  <a:moveTo>
                    <a:pt x="22" y="0"/>
                  </a:moveTo>
                  <a:cubicBezTo>
                    <a:pt x="22" y="0"/>
                    <a:pt x="12" y="11"/>
                    <a:pt x="0" y="11"/>
                  </a:cubicBezTo>
                  <a:cubicBezTo>
                    <a:pt x="12" y="22"/>
                    <a:pt x="34" y="22"/>
                    <a:pt x="44" y="33"/>
                  </a:cubicBezTo>
                  <a:cubicBezTo>
                    <a:pt x="44" y="22"/>
                    <a:pt x="34" y="11"/>
                    <a:pt x="22"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316050" y="3429000"/>
              <a:ext cx="6325" cy="4150"/>
            </a:xfrm>
            <a:custGeom>
              <a:avLst/>
              <a:gdLst/>
              <a:ahLst/>
              <a:cxnLst/>
              <a:rect l="l" t="t" r="r" b="b"/>
              <a:pathLst>
                <a:path w="253" h="166" extrusionOk="0">
                  <a:moveTo>
                    <a:pt x="0" y="1"/>
                  </a:moveTo>
                  <a:cubicBezTo>
                    <a:pt x="33" y="56"/>
                    <a:pt x="66" y="110"/>
                    <a:pt x="110" y="166"/>
                  </a:cubicBezTo>
                  <a:cubicBezTo>
                    <a:pt x="154" y="132"/>
                    <a:pt x="198" y="110"/>
                    <a:pt x="253" y="78"/>
                  </a:cubicBezTo>
                  <a:cubicBezTo>
                    <a:pt x="165" y="56"/>
                    <a:pt x="88" y="23"/>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442800" y="3448750"/>
              <a:ext cx="13750" cy="3975"/>
            </a:xfrm>
            <a:custGeom>
              <a:avLst/>
              <a:gdLst/>
              <a:ahLst/>
              <a:cxnLst/>
              <a:rect l="l" t="t" r="r" b="b"/>
              <a:pathLst>
                <a:path w="550" h="159" extrusionOk="0">
                  <a:moveTo>
                    <a:pt x="0" y="1"/>
                  </a:moveTo>
                  <a:cubicBezTo>
                    <a:pt x="75" y="127"/>
                    <a:pt x="194" y="158"/>
                    <a:pt x="325" y="158"/>
                  </a:cubicBezTo>
                  <a:cubicBezTo>
                    <a:pt x="387" y="158"/>
                    <a:pt x="453" y="151"/>
                    <a:pt x="517" y="144"/>
                  </a:cubicBezTo>
                  <a:lnTo>
                    <a:pt x="549" y="45"/>
                  </a:lnTo>
                  <a:cubicBezTo>
                    <a:pt x="363" y="34"/>
                    <a:pt x="176" y="12"/>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987975" y="3325300"/>
              <a:ext cx="825" cy="575"/>
            </a:xfrm>
            <a:custGeom>
              <a:avLst/>
              <a:gdLst/>
              <a:ahLst/>
              <a:cxnLst/>
              <a:rect l="l" t="t" r="r" b="b"/>
              <a:pathLst>
                <a:path w="33" h="23" extrusionOk="0">
                  <a:moveTo>
                    <a:pt x="33" y="0"/>
                  </a:moveTo>
                  <a:cubicBezTo>
                    <a:pt x="22" y="12"/>
                    <a:pt x="11" y="12"/>
                    <a:pt x="0" y="22"/>
                  </a:cubicBezTo>
                  <a:lnTo>
                    <a:pt x="33" y="22"/>
                  </a:lnTo>
                  <a:lnTo>
                    <a:pt x="33"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264125" y="3028425"/>
              <a:ext cx="3300" cy="1675"/>
            </a:xfrm>
            <a:custGeom>
              <a:avLst/>
              <a:gdLst/>
              <a:ahLst/>
              <a:cxnLst/>
              <a:rect l="l" t="t" r="r" b="b"/>
              <a:pathLst>
                <a:path w="132" h="67" extrusionOk="0">
                  <a:moveTo>
                    <a:pt x="0" y="1"/>
                  </a:moveTo>
                  <a:lnTo>
                    <a:pt x="0" y="67"/>
                  </a:lnTo>
                  <a:lnTo>
                    <a:pt x="110" y="67"/>
                  </a:lnTo>
                  <a:cubicBezTo>
                    <a:pt x="121" y="45"/>
                    <a:pt x="121" y="23"/>
                    <a:pt x="132"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592900" y="3229000"/>
              <a:ext cx="3600" cy="30200"/>
            </a:xfrm>
            <a:custGeom>
              <a:avLst/>
              <a:gdLst/>
              <a:ahLst/>
              <a:cxnLst/>
              <a:rect l="l" t="t" r="r" b="b"/>
              <a:pathLst>
                <a:path w="144" h="1208" extrusionOk="0">
                  <a:moveTo>
                    <a:pt x="0" y="1"/>
                  </a:moveTo>
                  <a:lnTo>
                    <a:pt x="0" y="1208"/>
                  </a:lnTo>
                  <a:cubicBezTo>
                    <a:pt x="11" y="1131"/>
                    <a:pt x="33" y="1054"/>
                    <a:pt x="88" y="977"/>
                  </a:cubicBezTo>
                  <a:cubicBezTo>
                    <a:pt x="121" y="933"/>
                    <a:pt x="143" y="879"/>
                    <a:pt x="132" y="835"/>
                  </a:cubicBezTo>
                  <a:cubicBezTo>
                    <a:pt x="44" y="560"/>
                    <a:pt x="11" y="275"/>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110825" y="3038600"/>
              <a:ext cx="6325" cy="5225"/>
            </a:xfrm>
            <a:custGeom>
              <a:avLst/>
              <a:gdLst/>
              <a:ahLst/>
              <a:cxnLst/>
              <a:rect l="l" t="t" r="r" b="b"/>
              <a:pathLst>
                <a:path w="253" h="209" extrusionOk="0">
                  <a:moveTo>
                    <a:pt x="88" y="0"/>
                  </a:moveTo>
                  <a:cubicBezTo>
                    <a:pt x="66" y="33"/>
                    <a:pt x="0" y="77"/>
                    <a:pt x="11" y="110"/>
                  </a:cubicBezTo>
                  <a:cubicBezTo>
                    <a:pt x="33" y="142"/>
                    <a:pt x="99" y="164"/>
                    <a:pt x="187" y="208"/>
                  </a:cubicBezTo>
                  <a:cubicBezTo>
                    <a:pt x="209" y="154"/>
                    <a:pt x="253" y="110"/>
                    <a:pt x="231" y="77"/>
                  </a:cubicBezTo>
                  <a:cubicBezTo>
                    <a:pt x="209" y="44"/>
                    <a:pt x="143" y="22"/>
                    <a:pt x="88"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975075" y="3208975"/>
              <a:ext cx="20600" cy="13175"/>
            </a:xfrm>
            <a:custGeom>
              <a:avLst/>
              <a:gdLst/>
              <a:ahLst/>
              <a:cxnLst/>
              <a:rect l="l" t="t" r="r" b="b"/>
              <a:pathLst>
                <a:path w="824" h="527" extrusionOk="0">
                  <a:moveTo>
                    <a:pt x="812" y="0"/>
                  </a:moveTo>
                  <a:cubicBezTo>
                    <a:pt x="549" y="66"/>
                    <a:pt x="275" y="132"/>
                    <a:pt x="0" y="198"/>
                  </a:cubicBezTo>
                  <a:cubicBezTo>
                    <a:pt x="22" y="307"/>
                    <a:pt x="44" y="407"/>
                    <a:pt x="77" y="505"/>
                  </a:cubicBezTo>
                  <a:lnTo>
                    <a:pt x="88" y="505"/>
                  </a:lnTo>
                  <a:lnTo>
                    <a:pt x="88" y="516"/>
                  </a:lnTo>
                  <a:cubicBezTo>
                    <a:pt x="198" y="505"/>
                    <a:pt x="351" y="527"/>
                    <a:pt x="395" y="483"/>
                  </a:cubicBezTo>
                  <a:cubicBezTo>
                    <a:pt x="560" y="341"/>
                    <a:pt x="680" y="166"/>
                    <a:pt x="822" y="2"/>
                  </a:cubicBezTo>
                  <a:lnTo>
                    <a:pt x="822" y="2"/>
                  </a:lnTo>
                  <a:cubicBezTo>
                    <a:pt x="824" y="3"/>
                    <a:pt x="824" y="6"/>
                    <a:pt x="824" y="11"/>
                  </a:cubicBezTo>
                  <a:lnTo>
                    <a:pt x="824" y="0"/>
                  </a:lnTo>
                  <a:cubicBezTo>
                    <a:pt x="823" y="1"/>
                    <a:pt x="823" y="1"/>
                    <a:pt x="822" y="2"/>
                  </a:cubicBezTo>
                  <a:lnTo>
                    <a:pt x="822" y="2"/>
                  </a:lnTo>
                  <a:cubicBezTo>
                    <a:pt x="821" y="0"/>
                    <a:pt x="818" y="0"/>
                    <a:pt x="812"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054850" y="3034150"/>
              <a:ext cx="20050" cy="11375"/>
            </a:xfrm>
            <a:custGeom>
              <a:avLst/>
              <a:gdLst/>
              <a:ahLst/>
              <a:cxnLst/>
              <a:rect l="l" t="t" r="r" b="b"/>
              <a:pathLst>
                <a:path w="802" h="455" extrusionOk="0">
                  <a:moveTo>
                    <a:pt x="368" y="1"/>
                  </a:moveTo>
                  <a:cubicBezTo>
                    <a:pt x="327" y="1"/>
                    <a:pt x="282" y="5"/>
                    <a:pt x="231" y="13"/>
                  </a:cubicBezTo>
                  <a:cubicBezTo>
                    <a:pt x="143" y="25"/>
                    <a:pt x="0" y="222"/>
                    <a:pt x="44" y="277"/>
                  </a:cubicBezTo>
                  <a:cubicBezTo>
                    <a:pt x="127" y="407"/>
                    <a:pt x="249" y="454"/>
                    <a:pt x="394" y="454"/>
                  </a:cubicBezTo>
                  <a:cubicBezTo>
                    <a:pt x="517" y="454"/>
                    <a:pt x="656" y="421"/>
                    <a:pt x="802" y="376"/>
                  </a:cubicBezTo>
                  <a:cubicBezTo>
                    <a:pt x="715" y="184"/>
                    <a:pt x="646" y="1"/>
                    <a:pt x="368"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815050" y="3031900"/>
              <a:ext cx="21425" cy="8625"/>
            </a:xfrm>
            <a:custGeom>
              <a:avLst/>
              <a:gdLst/>
              <a:ahLst/>
              <a:cxnLst/>
              <a:rect l="l" t="t" r="r" b="b"/>
              <a:pathLst>
                <a:path w="857" h="345" extrusionOk="0">
                  <a:moveTo>
                    <a:pt x="379" y="0"/>
                  </a:moveTo>
                  <a:cubicBezTo>
                    <a:pt x="289" y="0"/>
                    <a:pt x="180" y="39"/>
                    <a:pt x="0" y="103"/>
                  </a:cubicBezTo>
                  <a:cubicBezTo>
                    <a:pt x="297" y="180"/>
                    <a:pt x="505" y="246"/>
                    <a:pt x="856" y="345"/>
                  </a:cubicBezTo>
                  <a:cubicBezTo>
                    <a:pt x="615" y="97"/>
                    <a:pt x="521" y="0"/>
                    <a:pt x="379"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592900" y="3347250"/>
              <a:ext cx="0" cy="7700"/>
            </a:xfrm>
            <a:custGeom>
              <a:avLst/>
              <a:gdLst/>
              <a:ahLst/>
              <a:cxnLst/>
              <a:rect l="l" t="t" r="r" b="b"/>
              <a:pathLst>
                <a:path h="308" extrusionOk="0">
                  <a:moveTo>
                    <a:pt x="0" y="99"/>
                  </a:moveTo>
                  <a:lnTo>
                    <a:pt x="0" y="0"/>
                  </a:lnTo>
                  <a:lnTo>
                    <a:pt x="0" y="308"/>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592900" y="4750900"/>
              <a:ext cx="7700" cy="11000"/>
            </a:xfrm>
            <a:custGeom>
              <a:avLst/>
              <a:gdLst/>
              <a:ahLst/>
              <a:cxnLst/>
              <a:rect l="l" t="t" r="r" b="b"/>
              <a:pathLst>
                <a:path w="308" h="440" extrusionOk="0">
                  <a:moveTo>
                    <a:pt x="187" y="1"/>
                  </a:moveTo>
                  <a:cubicBezTo>
                    <a:pt x="121" y="34"/>
                    <a:pt x="55" y="56"/>
                    <a:pt x="0" y="78"/>
                  </a:cubicBezTo>
                  <a:lnTo>
                    <a:pt x="0" y="440"/>
                  </a:lnTo>
                  <a:cubicBezTo>
                    <a:pt x="110" y="440"/>
                    <a:pt x="209" y="418"/>
                    <a:pt x="263" y="320"/>
                  </a:cubicBezTo>
                  <a:cubicBezTo>
                    <a:pt x="307" y="242"/>
                    <a:pt x="219" y="122"/>
                    <a:pt x="187"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592900" y="4423850"/>
              <a:ext cx="9075" cy="5800"/>
            </a:xfrm>
            <a:custGeom>
              <a:avLst/>
              <a:gdLst/>
              <a:ahLst/>
              <a:cxnLst/>
              <a:rect l="l" t="t" r="r" b="b"/>
              <a:pathLst>
                <a:path w="363" h="232" extrusionOk="0">
                  <a:moveTo>
                    <a:pt x="0" y="1"/>
                  </a:moveTo>
                  <a:lnTo>
                    <a:pt x="0" y="232"/>
                  </a:lnTo>
                  <a:cubicBezTo>
                    <a:pt x="110" y="232"/>
                    <a:pt x="219" y="220"/>
                    <a:pt x="341" y="220"/>
                  </a:cubicBezTo>
                  <a:cubicBezTo>
                    <a:pt x="351" y="177"/>
                    <a:pt x="351" y="133"/>
                    <a:pt x="363" y="89"/>
                  </a:cubicBezTo>
                  <a:cubicBezTo>
                    <a:pt x="241" y="56"/>
                    <a:pt x="121" y="34"/>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592900" y="3090975"/>
              <a:ext cx="5775" cy="18700"/>
            </a:xfrm>
            <a:custGeom>
              <a:avLst/>
              <a:gdLst/>
              <a:ahLst/>
              <a:cxnLst/>
              <a:rect l="l" t="t" r="r" b="b"/>
              <a:pathLst>
                <a:path w="231" h="748" extrusionOk="0">
                  <a:moveTo>
                    <a:pt x="0" y="1"/>
                  </a:moveTo>
                  <a:lnTo>
                    <a:pt x="0" y="747"/>
                  </a:lnTo>
                  <a:cubicBezTo>
                    <a:pt x="121" y="703"/>
                    <a:pt x="209" y="627"/>
                    <a:pt x="219" y="506"/>
                  </a:cubicBezTo>
                  <a:cubicBezTo>
                    <a:pt x="231" y="385"/>
                    <a:pt x="132" y="177"/>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592900" y="3114875"/>
              <a:ext cx="9625" cy="10150"/>
            </a:xfrm>
            <a:custGeom>
              <a:avLst/>
              <a:gdLst/>
              <a:ahLst/>
              <a:cxnLst/>
              <a:rect l="l" t="t" r="r" b="b"/>
              <a:pathLst>
                <a:path w="385" h="406" extrusionOk="0">
                  <a:moveTo>
                    <a:pt x="0" y="0"/>
                  </a:moveTo>
                  <a:lnTo>
                    <a:pt x="0" y="406"/>
                  </a:lnTo>
                  <a:cubicBezTo>
                    <a:pt x="22" y="285"/>
                    <a:pt x="132" y="154"/>
                    <a:pt x="385" y="11"/>
                  </a:cubicBezTo>
                  <a:cubicBezTo>
                    <a:pt x="219" y="11"/>
                    <a:pt x="99" y="0"/>
                    <a:pt x="0"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592900" y="3128300"/>
              <a:ext cx="5225" cy="88650"/>
            </a:xfrm>
            <a:custGeom>
              <a:avLst/>
              <a:gdLst/>
              <a:ahLst/>
              <a:cxnLst/>
              <a:rect l="l" t="t" r="r" b="b"/>
              <a:pathLst>
                <a:path w="209" h="3546" extrusionOk="0">
                  <a:moveTo>
                    <a:pt x="0" y="0"/>
                  </a:moveTo>
                  <a:lnTo>
                    <a:pt x="0" y="3546"/>
                  </a:lnTo>
                  <a:cubicBezTo>
                    <a:pt x="33" y="2821"/>
                    <a:pt x="165" y="2097"/>
                    <a:pt x="33" y="1373"/>
                  </a:cubicBezTo>
                  <a:cubicBezTo>
                    <a:pt x="11" y="1241"/>
                    <a:pt x="110" y="1109"/>
                    <a:pt x="110" y="978"/>
                  </a:cubicBezTo>
                  <a:cubicBezTo>
                    <a:pt x="121" y="725"/>
                    <a:pt x="209" y="451"/>
                    <a:pt x="88" y="231"/>
                  </a:cubicBezTo>
                  <a:cubicBezTo>
                    <a:pt x="44" y="154"/>
                    <a:pt x="11" y="78"/>
                    <a:pt x="0"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179150" y="3030350"/>
              <a:ext cx="23075" cy="12925"/>
            </a:xfrm>
            <a:custGeom>
              <a:avLst/>
              <a:gdLst/>
              <a:ahLst/>
              <a:cxnLst/>
              <a:rect l="l" t="t" r="r" b="b"/>
              <a:pathLst>
                <a:path w="923" h="517" extrusionOk="0">
                  <a:moveTo>
                    <a:pt x="768" y="1"/>
                  </a:moveTo>
                  <a:lnTo>
                    <a:pt x="768" y="1"/>
                  </a:lnTo>
                  <a:cubicBezTo>
                    <a:pt x="581" y="188"/>
                    <a:pt x="527" y="242"/>
                    <a:pt x="331" y="242"/>
                  </a:cubicBezTo>
                  <a:cubicBezTo>
                    <a:pt x="250" y="242"/>
                    <a:pt x="147" y="233"/>
                    <a:pt x="0" y="220"/>
                  </a:cubicBezTo>
                  <a:lnTo>
                    <a:pt x="0" y="220"/>
                  </a:lnTo>
                  <a:cubicBezTo>
                    <a:pt x="44" y="319"/>
                    <a:pt x="99" y="418"/>
                    <a:pt x="142" y="516"/>
                  </a:cubicBezTo>
                  <a:cubicBezTo>
                    <a:pt x="823" y="429"/>
                    <a:pt x="922" y="352"/>
                    <a:pt x="768"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709475" y="3034700"/>
              <a:ext cx="5250" cy="3925"/>
            </a:xfrm>
            <a:custGeom>
              <a:avLst/>
              <a:gdLst/>
              <a:ahLst/>
              <a:cxnLst/>
              <a:rect l="l" t="t" r="r" b="b"/>
              <a:pathLst>
                <a:path w="210" h="157" extrusionOk="0">
                  <a:moveTo>
                    <a:pt x="116" y="0"/>
                  </a:moveTo>
                  <a:cubicBezTo>
                    <a:pt x="113" y="0"/>
                    <a:pt x="110" y="1"/>
                    <a:pt x="110" y="3"/>
                  </a:cubicBezTo>
                  <a:cubicBezTo>
                    <a:pt x="67" y="24"/>
                    <a:pt x="34" y="68"/>
                    <a:pt x="1" y="101"/>
                  </a:cubicBezTo>
                  <a:cubicBezTo>
                    <a:pt x="34" y="123"/>
                    <a:pt x="78" y="134"/>
                    <a:pt x="132" y="156"/>
                  </a:cubicBezTo>
                  <a:cubicBezTo>
                    <a:pt x="166" y="112"/>
                    <a:pt x="198" y="79"/>
                    <a:pt x="210" y="35"/>
                  </a:cubicBezTo>
                  <a:cubicBezTo>
                    <a:pt x="210" y="26"/>
                    <a:pt x="137" y="0"/>
                    <a:pt x="11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502050" y="3031925"/>
              <a:ext cx="9900" cy="3950"/>
            </a:xfrm>
            <a:custGeom>
              <a:avLst/>
              <a:gdLst/>
              <a:ahLst/>
              <a:cxnLst/>
              <a:rect l="l" t="t" r="r" b="b"/>
              <a:pathLst>
                <a:path w="396" h="158" extrusionOk="0">
                  <a:moveTo>
                    <a:pt x="274" y="1"/>
                  </a:moveTo>
                  <a:cubicBezTo>
                    <a:pt x="207" y="1"/>
                    <a:pt x="126" y="18"/>
                    <a:pt x="1" y="36"/>
                  </a:cubicBezTo>
                  <a:cubicBezTo>
                    <a:pt x="111" y="102"/>
                    <a:pt x="155" y="157"/>
                    <a:pt x="198" y="157"/>
                  </a:cubicBezTo>
                  <a:cubicBezTo>
                    <a:pt x="264" y="157"/>
                    <a:pt x="330" y="124"/>
                    <a:pt x="396" y="114"/>
                  </a:cubicBezTo>
                  <a:cubicBezTo>
                    <a:pt x="364" y="70"/>
                    <a:pt x="352" y="4"/>
                    <a:pt x="320" y="4"/>
                  </a:cubicBezTo>
                  <a:cubicBezTo>
                    <a:pt x="305" y="2"/>
                    <a:pt x="290" y="1"/>
                    <a:pt x="274"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006350" y="3047200"/>
              <a:ext cx="20325" cy="10325"/>
            </a:xfrm>
            <a:custGeom>
              <a:avLst/>
              <a:gdLst/>
              <a:ahLst/>
              <a:cxnLst/>
              <a:rect l="l" t="t" r="r" b="b"/>
              <a:pathLst>
                <a:path w="813" h="413" extrusionOk="0">
                  <a:moveTo>
                    <a:pt x="561" y="1"/>
                  </a:moveTo>
                  <a:cubicBezTo>
                    <a:pt x="221" y="1"/>
                    <a:pt x="182" y="67"/>
                    <a:pt x="0" y="413"/>
                  </a:cubicBezTo>
                  <a:cubicBezTo>
                    <a:pt x="209" y="249"/>
                    <a:pt x="626" y="303"/>
                    <a:pt x="812" y="84"/>
                  </a:cubicBezTo>
                  <a:lnTo>
                    <a:pt x="812" y="7"/>
                  </a:lnTo>
                  <a:cubicBezTo>
                    <a:pt x="713" y="4"/>
                    <a:pt x="631" y="1"/>
                    <a:pt x="56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124275" y="3039700"/>
              <a:ext cx="14550" cy="12900"/>
            </a:xfrm>
            <a:custGeom>
              <a:avLst/>
              <a:gdLst/>
              <a:ahLst/>
              <a:cxnLst/>
              <a:rect l="l" t="t" r="r" b="b"/>
              <a:pathLst>
                <a:path w="582" h="516" extrusionOk="0">
                  <a:moveTo>
                    <a:pt x="0" y="0"/>
                  </a:moveTo>
                  <a:lnTo>
                    <a:pt x="0" y="0"/>
                  </a:lnTo>
                  <a:cubicBezTo>
                    <a:pt x="77" y="176"/>
                    <a:pt x="132" y="296"/>
                    <a:pt x="230" y="515"/>
                  </a:cubicBezTo>
                  <a:cubicBezTo>
                    <a:pt x="373" y="307"/>
                    <a:pt x="450" y="208"/>
                    <a:pt x="581" y="22"/>
                  </a:cubicBezTo>
                  <a:cubicBezTo>
                    <a:pt x="351" y="11"/>
                    <a:pt x="220" y="11"/>
                    <a:pt x="0"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997575" y="3028975"/>
              <a:ext cx="6050" cy="4425"/>
            </a:xfrm>
            <a:custGeom>
              <a:avLst/>
              <a:gdLst/>
              <a:ahLst/>
              <a:cxnLst/>
              <a:rect l="l" t="t" r="r" b="b"/>
              <a:pathLst>
                <a:path w="242" h="177" extrusionOk="0">
                  <a:moveTo>
                    <a:pt x="176" y="1"/>
                  </a:moveTo>
                  <a:cubicBezTo>
                    <a:pt x="132" y="12"/>
                    <a:pt x="77" y="34"/>
                    <a:pt x="0" y="66"/>
                  </a:cubicBezTo>
                  <a:cubicBezTo>
                    <a:pt x="66" y="110"/>
                    <a:pt x="99" y="144"/>
                    <a:pt x="143" y="176"/>
                  </a:cubicBezTo>
                  <a:cubicBezTo>
                    <a:pt x="154" y="176"/>
                    <a:pt x="242" y="132"/>
                    <a:pt x="242" y="122"/>
                  </a:cubicBezTo>
                  <a:cubicBezTo>
                    <a:pt x="231" y="78"/>
                    <a:pt x="198" y="34"/>
                    <a:pt x="176"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015400" y="3028425"/>
              <a:ext cx="11275" cy="3875"/>
            </a:xfrm>
            <a:custGeom>
              <a:avLst/>
              <a:gdLst/>
              <a:ahLst/>
              <a:cxnLst/>
              <a:rect l="l" t="t" r="r" b="b"/>
              <a:pathLst>
                <a:path w="451" h="155" extrusionOk="0">
                  <a:moveTo>
                    <a:pt x="1" y="1"/>
                  </a:moveTo>
                  <a:cubicBezTo>
                    <a:pt x="111" y="78"/>
                    <a:pt x="242" y="132"/>
                    <a:pt x="374" y="154"/>
                  </a:cubicBezTo>
                  <a:cubicBezTo>
                    <a:pt x="396" y="154"/>
                    <a:pt x="418" y="154"/>
                    <a:pt x="450" y="144"/>
                  </a:cubicBezTo>
                  <a:lnTo>
                    <a:pt x="450"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159925" y="3028425"/>
              <a:ext cx="19250" cy="16500"/>
            </a:xfrm>
            <a:custGeom>
              <a:avLst/>
              <a:gdLst/>
              <a:ahLst/>
              <a:cxnLst/>
              <a:rect l="l" t="t" r="r" b="b"/>
              <a:pathLst>
                <a:path w="770" h="660" extrusionOk="0">
                  <a:moveTo>
                    <a:pt x="165" y="1"/>
                  </a:moveTo>
                  <a:cubicBezTo>
                    <a:pt x="99" y="232"/>
                    <a:pt x="55" y="429"/>
                    <a:pt x="1" y="659"/>
                  </a:cubicBezTo>
                  <a:cubicBezTo>
                    <a:pt x="198" y="627"/>
                    <a:pt x="330" y="615"/>
                    <a:pt x="462" y="593"/>
                  </a:cubicBezTo>
                  <a:lnTo>
                    <a:pt x="758" y="297"/>
                  </a:lnTo>
                  <a:lnTo>
                    <a:pt x="747" y="297"/>
                  </a:lnTo>
                  <a:cubicBezTo>
                    <a:pt x="769" y="110"/>
                    <a:pt x="572" y="67"/>
                    <a:pt x="407"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143475" y="3030900"/>
              <a:ext cx="7150" cy="5225"/>
            </a:xfrm>
            <a:custGeom>
              <a:avLst/>
              <a:gdLst/>
              <a:ahLst/>
              <a:cxnLst/>
              <a:rect l="l" t="t" r="r" b="b"/>
              <a:pathLst>
                <a:path w="286" h="209" extrusionOk="0">
                  <a:moveTo>
                    <a:pt x="55" y="1"/>
                  </a:moveTo>
                  <a:cubicBezTo>
                    <a:pt x="44" y="33"/>
                    <a:pt x="0" y="89"/>
                    <a:pt x="22" y="121"/>
                  </a:cubicBezTo>
                  <a:cubicBezTo>
                    <a:pt x="33" y="155"/>
                    <a:pt x="110" y="176"/>
                    <a:pt x="187" y="209"/>
                  </a:cubicBezTo>
                  <a:cubicBezTo>
                    <a:pt x="220" y="155"/>
                    <a:pt x="286" y="89"/>
                    <a:pt x="274" y="77"/>
                  </a:cubicBezTo>
                  <a:cubicBezTo>
                    <a:pt x="209" y="45"/>
                    <a:pt x="132" y="23"/>
                    <a:pt x="55"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378600" y="3028425"/>
              <a:ext cx="8250" cy="4150"/>
            </a:xfrm>
            <a:custGeom>
              <a:avLst/>
              <a:gdLst/>
              <a:ahLst/>
              <a:cxnLst/>
              <a:rect l="l" t="t" r="r" b="b"/>
              <a:pathLst>
                <a:path w="330" h="166" extrusionOk="0">
                  <a:moveTo>
                    <a:pt x="0" y="1"/>
                  </a:moveTo>
                  <a:cubicBezTo>
                    <a:pt x="34" y="56"/>
                    <a:pt x="100" y="110"/>
                    <a:pt x="231" y="166"/>
                  </a:cubicBezTo>
                  <a:cubicBezTo>
                    <a:pt x="286" y="110"/>
                    <a:pt x="319" y="56"/>
                    <a:pt x="33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201100" y="3040700"/>
              <a:ext cx="15375" cy="8925"/>
            </a:xfrm>
            <a:custGeom>
              <a:avLst/>
              <a:gdLst/>
              <a:ahLst/>
              <a:cxnLst/>
              <a:rect l="l" t="t" r="r" b="b"/>
              <a:pathLst>
                <a:path w="615" h="357" extrusionOk="0">
                  <a:moveTo>
                    <a:pt x="324" y="0"/>
                  </a:moveTo>
                  <a:cubicBezTo>
                    <a:pt x="206" y="0"/>
                    <a:pt x="149" y="84"/>
                    <a:pt x="98" y="168"/>
                  </a:cubicBezTo>
                  <a:cubicBezTo>
                    <a:pt x="66" y="212"/>
                    <a:pt x="33" y="256"/>
                    <a:pt x="0" y="289"/>
                  </a:cubicBezTo>
                  <a:cubicBezTo>
                    <a:pt x="79" y="318"/>
                    <a:pt x="166" y="357"/>
                    <a:pt x="223" y="357"/>
                  </a:cubicBezTo>
                  <a:cubicBezTo>
                    <a:pt x="230" y="357"/>
                    <a:pt x="236" y="356"/>
                    <a:pt x="242" y="355"/>
                  </a:cubicBezTo>
                  <a:cubicBezTo>
                    <a:pt x="384" y="311"/>
                    <a:pt x="494" y="234"/>
                    <a:pt x="603" y="168"/>
                  </a:cubicBezTo>
                  <a:cubicBezTo>
                    <a:pt x="615" y="158"/>
                    <a:pt x="527" y="48"/>
                    <a:pt x="450" y="26"/>
                  </a:cubicBezTo>
                  <a:cubicBezTo>
                    <a:pt x="401" y="8"/>
                    <a:pt x="359" y="0"/>
                    <a:pt x="324"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71725" y="3043525"/>
              <a:ext cx="10450" cy="5225"/>
            </a:xfrm>
            <a:custGeom>
              <a:avLst/>
              <a:gdLst/>
              <a:ahLst/>
              <a:cxnLst/>
              <a:rect l="l" t="t" r="r" b="b"/>
              <a:pathLst>
                <a:path w="418" h="209" extrusionOk="0">
                  <a:moveTo>
                    <a:pt x="0" y="1"/>
                  </a:moveTo>
                  <a:cubicBezTo>
                    <a:pt x="78" y="67"/>
                    <a:pt x="154" y="143"/>
                    <a:pt x="231" y="209"/>
                  </a:cubicBezTo>
                  <a:cubicBezTo>
                    <a:pt x="297" y="143"/>
                    <a:pt x="363" y="67"/>
                    <a:pt x="417"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271800" y="3034475"/>
              <a:ext cx="6050" cy="4150"/>
            </a:xfrm>
            <a:custGeom>
              <a:avLst/>
              <a:gdLst/>
              <a:ahLst/>
              <a:cxnLst/>
              <a:rect l="l" t="t" r="r" b="b"/>
              <a:pathLst>
                <a:path w="242" h="166" extrusionOk="0">
                  <a:moveTo>
                    <a:pt x="166" y="0"/>
                  </a:moveTo>
                  <a:cubicBezTo>
                    <a:pt x="122" y="0"/>
                    <a:pt x="66" y="33"/>
                    <a:pt x="1" y="55"/>
                  </a:cubicBezTo>
                  <a:cubicBezTo>
                    <a:pt x="66" y="110"/>
                    <a:pt x="110" y="143"/>
                    <a:pt x="144" y="165"/>
                  </a:cubicBezTo>
                  <a:cubicBezTo>
                    <a:pt x="176" y="132"/>
                    <a:pt x="220" y="99"/>
                    <a:pt x="231" y="66"/>
                  </a:cubicBezTo>
                  <a:cubicBezTo>
                    <a:pt x="242" y="44"/>
                    <a:pt x="188" y="0"/>
                    <a:pt x="16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001150" y="4320150"/>
              <a:ext cx="9900" cy="10425"/>
            </a:xfrm>
            <a:custGeom>
              <a:avLst/>
              <a:gdLst/>
              <a:ahLst/>
              <a:cxnLst/>
              <a:rect l="l" t="t" r="r" b="b"/>
              <a:pathLst>
                <a:path w="396" h="417" extrusionOk="0">
                  <a:moveTo>
                    <a:pt x="99" y="1"/>
                  </a:moveTo>
                  <a:cubicBezTo>
                    <a:pt x="77" y="34"/>
                    <a:pt x="44" y="56"/>
                    <a:pt x="44" y="78"/>
                  </a:cubicBezTo>
                  <a:cubicBezTo>
                    <a:pt x="22" y="188"/>
                    <a:pt x="11" y="297"/>
                    <a:pt x="0" y="407"/>
                  </a:cubicBezTo>
                  <a:cubicBezTo>
                    <a:pt x="44" y="407"/>
                    <a:pt x="98" y="417"/>
                    <a:pt x="138" y="417"/>
                  </a:cubicBezTo>
                  <a:cubicBezTo>
                    <a:pt x="159" y="417"/>
                    <a:pt x="176" y="414"/>
                    <a:pt x="186" y="407"/>
                  </a:cubicBezTo>
                  <a:cubicBezTo>
                    <a:pt x="395" y="308"/>
                    <a:pt x="329" y="188"/>
                    <a:pt x="186" y="66"/>
                  </a:cubicBezTo>
                  <a:cubicBezTo>
                    <a:pt x="164" y="44"/>
                    <a:pt x="132" y="23"/>
                    <a:pt x="99"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014025" y="4647475"/>
              <a:ext cx="11275" cy="6825"/>
            </a:xfrm>
            <a:custGeom>
              <a:avLst/>
              <a:gdLst/>
              <a:ahLst/>
              <a:cxnLst/>
              <a:rect l="l" t="t" r="r" b="b"/>
              <a:pathLst>
                <a:path w="451" h="273" extrusionOk="0">
                  <a:moveTo>
                    <a:pt x="341" y="1"/>
                  </a:moveTo>
                  <a:cubicBezTo>
                    <a:pt x="232" y="89"/>
                    <a:pt x="122" y="165"/>
                    <a:pt x="1" y="253"/>
                  </a:cubicBezTo>
                  <a:cubicBezTo>
                    <a:pt x="58" y="266"/>
                    <a:pt x="107" y="273"/>
                    <a:pt x="150" y="273"/>
                  </a:cubicBezTo>
                  <a:cubicBezTo>
                    <a:pt x="315" y="273"/>
                    <a:pt x="390" y="184"/>
                    <a:pt x="451" y="89"/>
                  </a:cubicBezTo>
                  <a:cubicBezTo>
                    <a:pt x="407" y="55"/>
                    <a:pt x="374" y="33"/>
                    <a:pt x="34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981950" y="3473850"/>
              <a:ext cx="15475" cy="8150"/>
            </a:xfrm>
            <a:custGeom>
              <a:avLst/>
              <a:gdLst/>
              <a:ahLst/>
              <a:cxnLst/>
              <a:rect l="l" t="t" r="r" b="b"/>
              <a:pathLst>
                <a:path w="619" h="326" extrusionOk="0">
                  <a:moveTo>
                    <a:pt x="416" y="1"/>
                  </a:moveTo>
                  <a:cubicBezTo>
                    <a:pt x="355" y="1"/>
                    <a:pt x="277" y="8"/>
                    <a:pt x="176" y="18"/>
                  </a:cubicBezTo>
                  <a:cubicBezTo>
                    <a:pt x="120" y="18"/>
                    <a:pt x="66" y="29"/>
                    <a:pt x="0" y="40"/>
                  </a:cubicBezTo>
                  <a:cubicBezTo>
                    <a:pt x="186" y="138"/>
                    <a:pt x="373" y="226"/>
                    <a:pt x="549" y="325"/>
                  </a:cubicBezTo>
                  <a:lnTo>
                    <a:pt x="549" y="314"/>
                  </a:lnTo>
                  <a:lnTo>
                    <a:pt x="559" y="314"/>
                  </a:lnTo>
                  <a:cubicBezTo>
                    <a:pt x="618" y="71"/>
                    <a:pt x="613" y="1"/>
                    <a:pt x="416"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003350" y="4319900"/>
              <a:ext cx="275" cy="275"/>
            </a:xfrm>
            <a:custGeom>
              <a:avLst/>
              <a:gdLst/>
              <a:ahLst/>
              <a:cxnLst/>
              <a:rect l="l" t="t" r="r" b="b"/>
              <a:pathLst>
                <a:path w="11" h="11" extrusionOk="0">
                  <a:moveTo>
                    <a:pt x="11" y="0"/>
                  </a:moveTo>
                  <a:cubicBezTo>
                    <a:pt x="11" y="0"/>
                    <a:pt x="11" y="11"/>
                    <a:pt x="0" y="11"/>
                  </a:cubicBezTo>
                  <a:lnTo>
                    <a:pt x="11" y="11"/>
                  </a:lnTo>
                  <a:lnTo>
                    <a:pt x="11"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891400" y="3364250"/>
              <a:ext cx="575" cy="325"/>
            </a:xfrm>
            <a:custGeom>
              <a:avLst/>
              <a:gdLst/>
              <a:ahLst/>
              <a:cxnLst/>
              <a:rect l="l" t="t" r="r" b="b"/>
              <a:pathLst>
                <a:path w="23" h="13" extrusionOk="0">
                  <a:moveTo>
                    <a:pt x="0" y="1"/>
                  </a:moveTo>
                  <a:lnTo>
                    <a:pt x="0" y="12"/>
                  </a:lnTo>
                  <a:lnTo>
                    <a:pt x="11" y="12"/>
                  </a:lnTo>
                  <a:cubicBezTo>
                    <a:pt x="11" y="12"/>
                    <a:pt x="22" y="12"/>
                    <a:pt x="22"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947375" y="3397475"/>
              <a:ext cx="275" cy="275"/>
            </a:xfrm>
            <a:custGeom>
              <a:avLst/>
              <a:gdLst/>
              <a:ahLst/>
              <a:cxnLst/>
              <a:rect l="l" t="t" r="r" b="b"/>
              <a:pathLst>
                <a:path w="11" h="11" extrusionOk="0">
                  <a:moveTo>
                    <a:pt x="11" y="0"/>
                  </a:moveTo>
                  <a:cubicBezTo>
                    <a:pt x="11" y="0"/>
                    <a:pt x="0" y="0"/>
                    <a:pt x="0" y="11"/>
                  </a:cubicBezTo>
                  <a:lnTo>
                    <a:pt x="11" y="11"/>
                  </a:lnTo>
                  <a:lnTo>
                    <a:pt x="11"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943250" y="3397725"/>
              <a:ext cx="14275" cy="10300"/>
            </a:xfrm>
            <a:custGeom>
              <a:avLst/>
              <a:gdLst/>
              <a:ahLst/>
              <a:cxnLst/>
              <a:rect l="l" t="t" r="r" b="b"/>
              <a:pathLst>
                <a:path w="571" h="412" extrusionOk="0">
                  <a:moveTo>
                    <a:pt x="176" y="1"/>
                  </a:moveTo>
                  <a:cubicBezTo>
                    <a:pt x="121" y="132"/>
                    <a:pt x="66" y="264"/>
                    <a:pt x="0" y="396"/>
                  </a:cubicBezTo>
                  <a:cubicBezTo>
                    <a:pt x="72" y="406"/>
                    <a:pt x="137" y="411"/>
                    <a:pt x="196" y="411"/>
                  </a:cubicBezTo>
                  <a:cubicBezTo>
                    <a:pt x="391" y="411"/>
                    <a:pt x="513" y="352"/>
                    <a:pt x="538" y="210"/>
                  </a:cubicBezTo>
                  <a:cubicBezTo>
                    <a:pt x="571" y="12"/>
                    <a:pt x="373" y="1"/>
                    <a:pt x="176"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013775" y="4653775"/>
              <a:ext cx="275" cy="325"/>
            </a:xfrm>
            <a:custGeom>
              <a:avLst/>
              <a:gdLst/>
              <a:ahLst/>
              <a:cxnLst/>
              <a:rect l="l" t="t" r="r" b="b"/>
              <a:pathLst>
                <a:path w="11" h="13" extrusionOk="0">
                  <a:moveTo>
                    <a:pt x="0" y="1"/>
                  </a:moveTo>
                  <a:cubicBezTo>
                    <a:pt x="0" y="1"/>
                    <a:pt x="11" y="1"/>
                    <a:pt x="11" y="12"/>
                  </a:cubicBezTo>
                  <a:lnTo>
                    <a:pt x="11"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995650" y="3481675"/>
              <a:ext cx="15650" cy="7725"/>
            </a:xfrm>
            <a:custGeom>
              <a:avLst/>
              <a:gdLst/>
              <a:ahLst/>
              <a:cxnLst/>
              <a:rect l="l" t="t" r="r" b="b"/>
              <a:pathLst>
                <a:path w="626" h="309" extrusionOk="0">
                  <a:moveTo>
                    <a:pt x="1" y="1"/>
                  </a:moveTo>
                  <a:cubicBezTo>
                    <a:pt x="99" y="111"/>
                    <a:pt x="198" y="210"/>
                    <a:pt x="297" y="308"/>
                  </a:cubicBezTo>
                  <a:cubicBezTo>
                    <a:pt x="297" y="308"/>
                    <a:pt x="308" y="308"/>
                    <a:pt x="308" y="298"/>
                  </a:cubicBezTo>
                  <a:lnTo>
                    <a:pt x="308" y="308"/>
                  </a:lnTo>
                  <a:cubicBezTo>
                    <a:pt x="626" y="12"/>
                    <a:pt x="176" y="78"/>
                    <a:pt x="1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939950" y="3376050"/>
              <a:ext cx="28250" cy="14025"/>
            </a:xfrm>
            <a:custGeom>
              <a:avLst/>
              <a:gdLst/>
              <a:ahLst/>
              <a:cxnLst/>
              <a:rect l="l" t="t" r="r" b="b"/>
              <a:pathLst>
                <a:path w="1130" h="561" extrusionOk="0">
                  <a:moveTo>
                    <a:pt x="530" y="0"/>
                  </a:moveTo>
                  <a:cubicBezTo>
                    <a:pt x="357" y="0"/>
                    <a:pt x="173" y="29"/>
                    <a:pt x="0" y="45"/>
                  </a:cubicBezTo>
                  <a:cubicBezTo>
                    <a:pt x="0" y="45"/>
                    <a:pt x="0" y="55"/>
                    <a:pt x="12" y="55"/>
                  </a:cubicBezTo>
                  <a:lnTo>
                    <a:pt x="0" y="55"/>
                  </a:lnTo>
                  <a:lnTo>
                    <a:pt x="725" y="550"/>
                  </a:lnTo>
                  <a:lnTo>
                    <a:pt x="758" y="550"/>
                  </a:lnTo>
                  <a:cubicBezTo>
                    <a:pt x="752" y="556"/>
                    <a:pt x="749" y="558"/>
                    <a:pt x="746" y="559"/>
                  </a:cubicBezTo>
                  <a:lnTo>
                    <a:pt x="746" y="559"/>
                  </a:lnTo>
                  <a:cubicBezTo>
                    <a:pt x="971" y="536"/>
                    <a:pt x="1130" y="459"/>
                    <a:pt x="1010" y="286"/>
                  </a:cubicBezTo>
                  <a:cubicBezTo>
                    <a:pt x="944" y="187"/>
                    <a:pt x="835" y="34"/>
                    <a:pt x="703" y="12"/>
                  </a:cubicBezTo>
                  <a:cubicBezTo>
                    <a:pt x="647" y="3"/>
                    <a:pt x="589" y="0"/>
                    <a:pt x="530" y="0"/>
                  </a:cubicBezTo>
                  <a:close/>
                  <a:moveTo>
                    <a:pt x="746" y="559"/>
                  </a:moveTo>
                  <a:lnTo>
                    <a:pt x="746" y="559"/>
                  </a:lnTo>
                  <a:cubicBezTo>
                    <a:pt x="743" y="560"/>
                    <a:pt x="740" y="560"/>
                    <a:pt x="736" y="560"/>
                  </a:cubicBezTo>
                  <a:cubicBezTo>
                    <a:pt x="741" y="560"/>
                    <a:pt x="744" y="560"/>
                    <a:pt x="746" y="559"/>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940775" y="3339550"/>
              <a:ext cx="575" cy="325"/>
            </a:xfrm>
            <a:custGeom>
              <a:avLst/>
              <a:gdLst/>
              <a:ahLst/>
              <a:cxnLst/>
              <a:rect l="l" t="t" r="r" b="b"/>
              <a:pathLst>
                <a:path w="23" h="13" extrusionOk="0">
                  <a:moveTo>
                    <a:pt x="1" y="1"/>
                  </a:moveTo>
                  <a:lnTo>
                    <a:pt x="1" y="12"/>
                  </a:lnTo>
                  <a:lnTo>
                    <a:pt x="11" y="12"/>
                  </a:lnTo>
                  <a:cubicBezTo>
                    <a:pt x="23" y="12"/>
                    <a:pt x="23" y="1"/>
                    <a:pt x="23"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520450" y="3364550"/>
              <a:ext cx="4425" cy="3300"/>
            </a:xfrm>
            <a:custGeom>
              <a:avLst/>
              <a:gdLst/>
              <a:ahLst/>
              <a:cxnLst/>
              <a:rect l="l" t="t" r="r" b="b"/>
              <a:pathLst>
                <a:path w="177" h="132" extrusionOk="0">
                  <a:moveTo>
                    <a:pt x="55" y="0"/>
                  </a:moveTo>
                  <a:cubicBezTo>
                    <a:pt x="33" y="22"/>
                    <a:pt x="1" y="44"/>
                    <a:pt x="1" y="66"/>
                  </a:cubicBezTo>
                  <a:cubicBezTo>
                    <a:pt x="11" y="88"/>
                    <a:pt x="66" y="110"/>
                    <a:pt x="99" y="132"/>
                  </a:cubicBezTo>
                  <a:cubicBezTo>
                    <a:pt x="121" y="98"/>
                    <a:pt x="154" y="66"/>
                    <a:pt x="176" y="33"/>
                  </a:cubicBezTo>
                  <a:cubicBezTo>
                    <a:pt x="143" y="22"/>
                    <a:pt x="99" y="11"/>
                    <a:pt x="55"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969875" y="3333800"/>
              <a:ext cx="275" cy="575"/>
            </a:xfrm>
            <a:custGeom>
              <a:avLst/>
              <a:gdLst/>
              <a:ahLst/>
              <a:cxnLst/>
              <a:rect l="l" t="t" r="r" b="b"/>
              <a:pathLst>
                <a:path w="11" h="23" extrusionOk="0">
                  <a:moveTo>
                    <a:pt x="11" y="1"/>
                  </a:moveTo>
                  <a:cubicBezTo>
                    <a:pt x="0" y="1"/>
                    <a:pt x="0" y="11"/>
                    <a:pt x="0" y="11"/>
                  </a:cubicBezTo>
                  <a:cubicBezTo>
                    <a:pt x="0" y="11"/>
                    <a:pt x="11" y="11"/>
                    <a:pt x="11" y="23"/>
                  </a:cubicBezTo>
                  <a:lnTo>
                    <a:pt x="11"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988775" y="3325800"/>
              <a:ext cx="8275" cy="6100"/>
            </a:xfrm>
            <a:custGeom>
              <a:avLst/>
              <a:gdLst/>
              <a:ahLst/>
              <a:cxnLst/>
              <a:rect l="l" t="t" r="r" b="b"/>
              <a:pathLst>
                <a:path w="331" h="244" extrusionOk="0">
                  <a:moveTo>
                    <a:pt x="106" y="1"/>
                  </a:moveTo>
                  <a:cubicBezTo>
                    <a:pt x="72" y="1"/>
                    <a:pt x="35" y="2"/>
                    <a:pt x="1" y="2"/>
                  </a:cubicBezTo>
                  <a:cubicBezTo>
                    <a:pt x="1" y="46"/>
                    <a:pt x="1" y="101"/>
                    <a:pt x="34" y="134"/>
                  </a:cubicBezTo>
                  <a:cubicBezTo>
                    <a:pt x="78" y="178"/>
                    <a:pt x="155" y="211"/>
                    <a:pt x="232" y="244"/>
                  </a:cubicBezTo>
                  <a:cubicBezTo>
                    <a:pt x="242" y="244"/>
                    <a:pt x="330" y="200"/>
                    <a:pt x="320" y="189"/>
                  </a:cubicBezTo>
                  <a:cubicBezTo>
                    <a:pt x="308" y="123"/>
                    <a:pt x="308" y="46"/>
                    <a:pt x="242" y="24"/>
                  </a:cubicBezTo>
                  <a:cubicBezTo>
                    <a:pt x="209" y="5"/>
                    <a:pt x="160" y="1"/>
                    <a:pt x="106"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891950" y="3358950"/>
              <a:ext cx="14825" cy="5875"/>
            </a:xfrm>
            <a:custGeom>
              <a:avLst/>
              <a:gdLst/>
              <a:ahLst/>
              <a:cxnLst/>
              <a:rect l="l" t="t" r="r" b="b"/>
              <a:pathLst>
                <a:path w="593" h="235" extrusionOk="0">
                  <a:moveTo>
                    <a:pt x="484" y="1"/>
                  </a:moveTo>
                  <a:cubicBezTo>
                    <a:pt x="241" y="1"/>
                    <a:pt x="86" y="69"/>
                    <a:pt x="0" y="213"/>
                  </a:cubicBezTo>
                  <a:cubicBezTo>
                    <a:pt x="220" y="202"/>
                    <a:pt x="472" y="235"/>
                    <a:pt x="593" y="5"/>
                  </a:cubicBezTo>
                  <a:cubicBezTo>
                    <a:pt x="555" y="2"/>
                    <a:pt x="519" y="1"/>
                    <a:pt x="484"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922950" y="3333350"/>
              <a:ext cx="18975" cy="7875"/>
            </a:xfrm>
            <a:custGeom>
              <a:avLst/>
              <a:gdLst/>
              <a:ahLst/>
              <a:cxnLst/>
              <a:rect l="l" t="t" r="r" b="b"/>
              <a:pathLst>
                <a:path w="759" h="315" extrusionOk="0">
                  <a:moveTo>
                    <a:pt x="392" y="1"/>
                  </a:moveTo>
                  <a:cubicBezTo>
                    <a:pt x="349" y="1"/>
                    <a:pt x="306" y="4"/>
                    <a:pt x="263" y="8"/>
                  </a:cubicBezTo>
                  <a:cubicBezTo>
                    <a:pt x="0" y="29"/>
                    <a:pt x="77" y="195"/>
                    <a:pt x="88" y="315"/>
                  </a:cubicBezTo>
                  <a:lnTo>
                    <a:pt x="714" y="249"/>
                  </a:lnTo>
                  <a:cubicBezTo>
                    <a:pt x="758" y="52"/>
                    <a:pt x="584" y="1"/>
                    <a:pt x="392"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966300" y="3319325"/>
              <a:ext cx="21700" cy="14500"/>
            </a:xfrm>
            <a:custGeom>
              <a:avLst/>
              <a:gdLst/>
              <a:ahLst/>
              <a:cxnLst/>
              <a:rect l="l" t="t" r="r" b="b"/>
              <a:pathLst>
                <a:path w="868" h="580" extrusionOk="0">
                  <a:moveTo>
                    <a:pt x="479" y="0"/>
                  </a:moveTo>
                  <a:cubicBezTo>
                    <a:pt x="419" y="0"/>
                    <a:pt x="354" y="7"/>
                    <a:pt x="285" y="20"/>
                  </a:cubicBezTo>
                  <a:cubicBezTo>
                    <a:pt x="0" y="86"/>
                    <a:pt x="66" y="251"/>
                    <a:pt x="110" y="404"/>
                  </a:cubicBezTo>
                  <a:cubicBezTo>
                    <a:pt x="121" y="459"/>
                    <a:pt x="132" y="525"/>
                    <a:pt x="154" y="580"/>
                  </a:cubicBezTo>
                  <a:cubicBezTo>
                    <a:pt x="395" y="470"/>
                    <a:pt x="637" y="360"/>
                    <a:pt x="867" y="261"/>
                  </a:cubicBezTo>
                  <a:cubicBezTo>
                    <a:pt x="825" y="76"/>
                    <a:pt x="679" y="0"/>
                    <a:pt x="479"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936950" y="3325025"/>
              <a:ext cx="46375" cy="41175"/>
            </a:xfrm>
            <a:custGeom>
              <a:avLst/>
              <a:gdLst/>
              <a:ahLst/>
              <a:cxnLst/>
              <a:rect l="l" t="t" r="r" b="b"/>
              <a:pathLst>
                <a:path w="1855" h="1647" extrusionOk="0">
                  <a:moveTo>
                    <a:pt x="537" y="1"/>
                  </a:moveTo>
                  <a:cubicBezTo>
                    <a:pt x="527" y="99"/>
                    <a:pt x="505" y="209"/>
                    <a:pt x="527" y="297"/>
                  </a:cubicBezTo>
                  <a:cubicBezTo>
                    <a:pt x="549" y="362"/>
                    <a:pt x="637" y="418"/>
                    <a:pt x="725" y="506"/>
                  </a:cubicBezTo>
                  <a:cubicBezTo>
                    <a:pt x="483" y="550"/>
                    <a:pt x="329" y="571"/>
                    <a:pt x="164" y="593"/>
                  </a:cubicBezTo>
                  <a:cubicBezTo>
                    <a:pt x="0" y="1032"/>
                    <a:pt x="11" y="1032"/>
                    <a:pt x="483" y="1274"/>
                  </a:cubicBezTo>
                  <a:cubicBezTo>
                    <a:pt x="637" y="1350"/>
                    <a:pt x="725" y="1482"/>
                    <a:pt x="889" y="1647"/>
                  </a:cubicBezTo>
                  <a:cubicBezTo>
                    <a:pt x="1185" y="1482"/>
                    <a:pt x="1515" y="1296"/>
                    <a:pt x="1854" y="1098"/>
                  </a:cubicBezTo>
                  <a:cubicBezTo>
                    <a:pt x="1646" y="823"/>
                    <a:pt x="1481" y="593"/>
                    <a:pt x="1317" y="362"/>
                  </a:cubicBezTo>
                  <a:cubicBezTo>
                    <a:pt x="1196" y="264"/>
                    <a:pt x="1086" y="165"/>
                    <a:pt x="944" y="89"/>
                  </a:cubicBezTo>
                  <a:cubicBezTo>
                    <a:pt x="834" y="33"/>
                    <a:pt x="669" y="33"/>
                    <a:pt x="537"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887825" y="3325600"/>
              <a:ext cx="39275" cy="26600"/>
            </a:xfrm>
            <a:custGeom>
              <a:avLst/>
              <a:gdLst/>
              <a:ahLst/>
              <a:cxnLst/>
              <a:rect l="l" t="t" r="r" b="b"/>
              <a:pathLst>
                <a:path w="1571" h="1064" extrusionOk="0">
                  <a:moveTo>
                    <a:pt x="1159" y="0"/>
                  </a:moveTo>
                  <a:cubicBezTo>
                    <a:pt x="916" y="0"/>
                    <a:pt x="726" y="58"/>
                    <a:pt x="681" y="318"/>
                  </a:cubicBezTo>
                  <a:cubicBezTo>
                    <a:pt x="670" y="373"/>
                    <a:pt x="527" y="427"/>
                    <a:pt x="429" y="471"/>
                  </a:cubicBezTo>
                  <a:cubicBezTo>
                    <a:pt x="286" y="527"/>
                    <a:pt x="143" y="581"/>
                    <a:pt x="0" y="625"/>
                  </a:cubicBezTo>
                  <a:cubicBezTo>
                    <a:pt x="176" y="768"/>
                    <a:pt x="351" y="910"/>
                    <a:pt x="549" y="1064"/>
                  </a:cubicBezTo>
                  <a:lnTo>
                    <a:pt x="790" y="822"/>
                  </a:lnTo>
                  <a:cubicBezTo>
                    <a:pt x="1021" y="888"/>
                    <a:pt x="1251" y="944"/>
                    <a:pt x="1570" y="1031"/>
                  </a:cubicBezTo>
                  <a:cubicBezTo>
                    <a:pt x="1526" y="856"/>
                    <a:pt x="1504" y="746"/>
                    <a:pt x="1482" y="636"/>
                  </a:cubicBezTo>
                  <a:cubicBezTo>
                    <a:pt x="1153" y="383"/>
                    <a:pt x="1153" y="373"/>
                    <a:pt x="1504" y="22"/>
                  </a:cubicBezTo>
                  <a:cubicBezTo>
                    <a:pt x="1384" y="11"/>
                    <a:pt x="1266" y="0"/>
                    <a:pt x="1159"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887275" y="3341200"/>
              <a:ext cx="575" cy="25"/>
            </a:xfrm>
            <a:custGeom>
              <a:avLst/>
              <a:gdLst/>
              <a:ahLst/>
              <a:cxnLst/>
              <a:rect l="l" t="t" r="r" b="b"/>
              <a:pathLst>
                <a:path w="23" h="1" extrusionOk="0">
                  <a:moveTo>
                    <a:pt x="22" y="1"/>
                  </a:moveTo>
                  <a:lnTo>
                    <a:pt x="12" y="1"/>
                  </a:lnTo>
                  <a:lnTo>
                    <a:pt x="0" y="1"/>
                  </a:lnTo>
                  <a:lnTo>
                    <a:pt x="12"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924875" y="3341200"/>
              <a:ext cx="575" cy="325"/>
            </a:xfrm>
            <a:custGeom>
              <a:avLst/>
              <a:gdLst/>
              <a:ahLst/>
              <a:cxnLst/>
              <a:rect l="l" t="t" r="r" b="b"/>
              <a:pathLst>
                <a:path w="23" h="13" extrusionOk="0">
                  <a:moveTo>
                    <a:pt x="11" y="1"/>
                  </a:moveTo>
                  <a:cubicBezTo>
                    <a:pt x="11" y="12"/>
                    <a:pt x="11" y="12"/>
                    <a:pt x="0" y="12"/>
                  </a:cubicBezTo>
                  <a:lnTo>
                    <a:pt x="22" y="12"/>
                  </a:lnTo>
                  <a:cubicBezTo>
                    <a:pt x="22" y="12"/>
                    <a:pt x="11" y="12"/>
                    <a:pt x="1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200550" y="3047925"/>
              <a:ext cx="575" cy="275"/>
            </a:xfrm>
            <a:custGeom>
              <a:avLst/>
              <a:gdLst/>
              <a:ahLst/>
              <a:cxnLst/>
              <a:rect l="l" t="t" r="r" b="b"/>
              <a:pathLst>
                <a:path w="23" h="11" extrusionOk="0">
                  <a:moveTo>
                    <a:pt x="0" y="0"/>
                  </a:moveTo>
                  <a:lnTo>
                    <a:pt x="11" y="11"/>
                  </a:lnTo>
                  <a:cubicBezTo>
                    <a:pt x="11" y="11"/>
                    <a:pt x="22" y="11"/>
                    <a:pt x="22"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443075" y="3361500"/>
              <a:ext cx="13750" cy="5550"/>
            </a:xfrm>
            <a:custGeom>
              <a:avLst/>
              <a:gdLst/>
              <a:ahLst/>
              <a:cxnLst/>
              <a:rect l="l" t="t" r="r" b="b"/>
              <a:pathLst>
                <a:path w="550" h="222" extrusionOk="0">
                  <a:moveTo>
                    <a:pt x="1" y="1"/>
                  </a:moveTo>
                  <a:lnTo>
                    <a:pt x="1" y="1"/>
                  </a:lnTo>
                  <a:cubicBezTo>
                    <a:pt x="132" y="158"/>
                    <a:pt x="185" y="222"/>
                    <a:pt x="276" y="222"/>
                  </a:cubicBezTo>
                  <a:cubicBezTo>
                    <a:pt x="338" y="222"/>
                    <a:pt x="417" y="193"/>
                    <a:pt x="550" y="144"/>
                  </a:cubicBezTo>
                  <a:cubicBezTo>
                    <a:pt x="341" y="89"/>
                    <a:pt x="176" y="45"/>
                    <a:pt x="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546800" y="3287575"/>
              <a:ext cx="102350" cy="41325"/>
            </a:xfrm>
            <a:custGeom>
              <a:avLst/>
              <a:gdLst/>
              <a:ahLst/>
              <a:cxnLst/>
              <a:rect l="l" t="t" r="r" b="b"/>
              <a:pathLst>
                <a:path w="4094" h="1653" extrusionOk="0">
                  <a:moveTo>
                    <a:pt x="2798" y="318"/>
                  </a:moveTo>
                  <a:cubicBezTo>
                    <a:pt x="3135" y="448"/>
                    <a:pt x="3472" y="578"/>
                    <a:pt x="3830" y="709"/>
                  </a:cubicBezTo>
                  <a:cubicBezTo>
                    <a:pt x="3776" y="810"/>
                    <a:pt x="3686" y="839"/>
                    <a:pt x="3588" y="839"/>
                  </a:cubicBezTo>
                  <a:cubicBezTo>
                    <a:pt x="3486" y="839"/>
                    <a:pt x="3377" y="808"/>
                    <a:pt x="3293" y="796"/>
                  </a:cubicBezTo>
                  <a:cubicBezTo>
                    <a:pt x="3161" y="777"/>
                    <a:pt x="3036" y="755"/>
                    <a:pt x="2920" y="755"/>
                  </a:cubicBezTo>
                  <a:cubicBezTo>
                    <a:pt x="2774" y="755"/>
                    <a:pt x="2640" y="790"/>
                    <a:pt x="2524" y="906"/>
                  </a:cubicBezTo>
                  <a:cubicBezTo>
                    <a:pt x="2517" y="913"/>
                    <a:pt x="2500" y="916"/>
                    <a:pt x="2476" y="916"/>
                  </a:cubicBezTo>
                  <a:cubicBezTo>
                    <a:pt x="2428" y="916"/>
                    <a:pt x="2352" y="906"/>
                    <a:pt x="2272" y="906"/>
                  </a:cubicBezTo>
                  <a:cubicBezTo>
                    <a:pt x="2261" y="621"/>
                    <a:pt x="2415" y="423"/>
                    <a:pt x="2798" y="324"/>
                  </a:cubicBezTo>
                  <a:lnTo>
                    <a:pt x="2798" y="318"/>
                  </a:lnTo>
                  <a:close/>
                  <a:moveTo>
                    <a:pt x="1068" y="1"/>
                  </a:moveTo>
                  <a:cubicBezTo>
                    <a:pt x="925" y="1"/>
                    <a:pt x="729" y="53"/>
                    <a:pt x="406" y="138"/>
                  </a:cubicBezTo>
                  <a:cubicBezTo>
                    <a:pt x="274" y="170"/>
                    <a:pt x="142" y="192"/>
                    <a:pt x="0" y="226"/>
                  </a:cubicBezTo>
                  <a:cubicBezTo>
                    <a:pt x="77" y="248"/>
                    <a:pt x="164" y="280"/>
                    <a:pt x="230" y="314"/>
                  </a:cubicBezTo>
                  <a:cubicBezTo>
                    <a:pt x="505" y="445"/>
                    <a:pt x="406" y="511"/>
                    <a:pt x="142" y="533"/>
                  </a:cubicBezTo>
                  <a:cubicBezTo>
                    <a:pt x="220" y="661"/>
                    <a:pt x="337" y="769"/>
                    <a:pt x="514" y="769"/>
                  </a:cubicBezTo>
                  <a:cubicBezTo>
                    <a:pt x="565" y="769"/>
                    <a:pt x="620" y="760"/>
                    <a:pt x="681" y="741"/>
                  </a:cubicBezTo>
                  <a:cubicBezTo>
                    <a:pt x="779" y="702"/>
                    <a:pt x="867" y="687"/>
                    <a:pt x="949" y="687"/>
                  </a:cubicBezTo>
                  <a:cubicBezTo>
                    <a:pt x="1166" y="687"/>
                    <a:pt x="1337" y="795"/>
                    <a:pt x="1537" y="851"/>
                  </a:cubicBezTo>
                  <a:cubicBezTo>
                    <a:pt x="1569" y="983"/>
                    <a:pt x="1591" y="1114"/>
                    <a:pt x="1613" y="1246"/>
                  </a:cubicBezTo>
                  <a:cubicBezTo>
                    <a:pt x="1701" y="1180"/>
                    <a:pt x="1789" y="1126"/>
                    <a:pt x="1800" y="1104"/>
                  </a:cubicBezTo>
                  <a:cubicBezTo>
                    <a:pt x="2008" y="1301"/>
                    <a:pt x="2184" y="1477"/>
                    <a:pt x="2359" y="1652"/>
                  </a:cubicBezTo>
                  <a:lnTo>
                    <a:pt x="2371" y="1652"/>
                  </a:lnTo>
                  <a:cubicBezTo>
                    <a:pt x="2381" y="1565"/>
                    <a:pt x="2403" y="1465"/>
                    <a:pt x="2437" y="1323"/>
                  </a:cubicBezTo>
                  <a:cubicBezTo>
                    <a:pt x="2598" y="1373"/>
                    <a:pt x="2743" y="1394"/>
                    <a:pt x="2876" y="1394"/>
                  </a:cubicBezTo>
                  <a:cubicBezTo>
                    <a:pt x="3274" y="1394"/>
                    <a:pt x="3559" y="1202"/>
                    <a:pt x="3830" y="1004"/>
                  </a:cubicBezTo>
                  <a:cubicBezTo>
                    <a:pt x="3951" y="917"/>
                    <a:pt x="4093" y="752"/>
                    <a:pt x="4049" y="675"/>
                  </a:cubicBezTo>
                  <a:cubicBezTo>
                    <a:pt x="3973" y="555"/>
                    <a:pt x="3764" y="456"/>
                    <a:pt x="3578" y="401"/>
                  </a:cubicBezTo>
                  <a:cubicBezTo>
                    <a:pt x="3328" y="347"/>
                    <a:pt x="3058" y="336"/>
                    <a:pt x="2798" y="314"/>
                  </a:cubicBezTo>
                  <a:lnTo>
                    <a:pt x="2798" y="314"/>
                  </a:lnTo>
                  <a:lnTo>
                    <a:pt x="2798" y="314"/>
                  </a:lnTo>
                  <a:lnTo>
                    <a:pt x="2788" y="314"/>
                  </a:lnTo>
                  <a:cubicBezTo>
                    <a:pt x="2702" y="211"/>
                    <a:pt x="2602" y="173"/>
                    <a:pt x="2493" y="173"/>
                  </a:cubicBezTo>
                  <a:cubicBezTo>
                    <a:pt x="2392" y="173"/>
                    <a:pt x="2284" y="205"/>
                    <a:pt x="2173" y="248"/>
                  </a:cubicBezTo>
                  <a:cubicBezTo>
                    <a:pt x="1986" y="314"/>
                    <a:pt x="1811" y="390"/>
                    <a:pt x="1635" y="467"/>
                  </a:cubicBezTo>
                  <a:cubicBezTo>
                    <a:pt x="1387" y="131"/>
                    <a:pt x="1294" y="1"/>
                    <a:pt x="1068"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598925" y="3268900"/>
              <a:ext cx="15925" cy="6750"/>
            </a:xfrm>
            <a:custGeom>
              <a:avLst/>
              <a:gdLst/>
              <a:ahLst/>
              <a:cxnLst/>
              <a:rect l="l" t="t" r="r" b="b"/>
              <a:pathLst>
                <a:path w="637" h="270" extrusionOk="0">
                  <a:moveTo>
                    <a:pt x="308" y="0"/>
                  </a:moveTo>
                  <a:cubicBezTo>
                    <a:pt x="212" y="0"/>
                    <a:pt x="105" y="25"/>
                    <a:pt x="0" y="51"/>
                  </a:cubicBezTo>
                  <a:cubicBezTo>
                    <a:pt x="66" y="206"/>
                    <a:pt x="198" y="270"/>
                    <a:pt x="402" y="270"/>
                  </a:cubicBezTo>
                  <a:cubicBezTo>
                    <a:pt x="472" y="270"/>
                    <a:pt x="550" y="262"/>
                    <a:pt x="637" y="248"/>
                  </a:cubicBezTo>
                  <a:cubicBezTo>
                    <a:pt x="577" y="56"/>
                    <a:pt x="454" y="0"/>
                    <a:pt x="308"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627725" y="3279750"/>
              <a:ext cx="19500" cy="12650"/>
            </a:xfrm>
            <a:custGeom>
              <a:avLst/>
              <a:gdLst/>
              <a:ahLst/>
              <a:cxnLst/>
              <a:rect l="l" t="t" r="r" b="b"/>
              <a:pathLst>
                <a:path w="780" h="506" extrusionOk="0">
                  <a:moveTo>
                    <a:pt x="429" y="1"/>
                  </a:moveTo>
                  <a:cubicBezTo>
                    <a:pt x="319" y="132"/>
                    <a:pt x="198" y="275"/>
                    <a:pt x="0" y="505"/>
                  </a:cubicBezTo>
                  <a:cubicBezTo>
                    <a:pt x="351" y="451"/>
                    <a:pt x="549" y="418"/>
                    <a:pt x="780" y="374"/>
                  </a:cubicBezTo>
                  <a:cubicBezTo>
                    <a:pt x="725" y="242"/>
                    <a:pt x="670" y="144"/>
                    <a:pt x="626" y="44"/>
                  </a:cubicBezTo>
                  <a:cubicBezTo>
                    <a:pt x="560" y="22"/>
                    <a:pt x="495" y="12"/>
                    <a:pt x="429"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620050" y="3229275"/>
              <a:ext cx="550" cy="575"/>
            </a:xfrm>
            <a:custGeom>
              <a:avLst/>
              <a:gdLst/>
              <a:ahLst/>
              <a:cxnLst/>
              <a:rect l="l" t="t" r="r" b="b"/>
              <a:pathLst>
                <a:path w="22" h="23" extrusionOk="0">
                  <a:moveTo>
                    <a:pt x="11" y="0"/>
                  </a:moveTo>
                  <a:cubicBezTo>
                    <a:pt x="11" y="0"/>
                    <a:pt x="11" y="12"/>
                    <a:pt x="0" y="12"/>
                  </a:cubicBezTo>
                  <a:cubicBezTo>
                    <a:pt x="11" y="12"/>
                    <a:pt x="11" y="12"/>
                    <a:pt x="11" y="22"/>
                  </a:cubicBezTo>
                  <a:cubicBezTo>
                    <a:pt x="11" y="12"/>
                    <a:pt x="22" y="12"/>
                    <a:pt x="22"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5636775" y="3222125"/>
              <a:ext cx="13175" cy="6850"/>
            </a:xfrm>
            <a:custGeom>
              <a:avLst/>
              <a:gdLst/>
              <a:ahLst/>
              <a:cxnLst/>
              <a:rect l="l" t="t" r="r" b="b"/>
              <a:pathLst>
                <a:path w="527" h="274" extrusionOk="0">
                  <a:moveTo>
                    <a:pt x="506" y="1"/>
                  </a:moveTo>
                  <a:cubicBezTo>
                    <a:pt x="330" y="78"/>
                    <a:pt x="198" y="133"/>
                    <a:pt x="1" y="210"/>
                  </a:cubicBezTo>
                  <a:cubicBezTo>
                    <a:pt x="135" y="249"/>
                    <a:pt x="242" y="273"/>
                    <a:pt x="323" y="273"/>
                  </a:cubicBezTo>
                  <a:cubicBezTo>
                    <a:pt x="467" y="273"/>
                    <a:pt x="527" y="198"/>
                    <a:pt x="506"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5598375" y="3269875"/>
              <a:ext cx="575" cy="300"/>
            </a:xfrm>
            <a:custGeom>
              <a:avLst/>
              <a:gdLst/>
              <a:ahLst/>
              <a:cxnLst/>
              <a:rect l="l" t="t" r="r" b="b"/>
              <a:pathLst>
                <a:path w="23" h="12" extrusionOk="0">
                  <a:moveTo>
                    <a:pt x="11" y="0"/>
                  </a:moveTo>
                  <a:cubicBezTo>
                    <a:pt x="11" y="0"/>
                    <a:pt x="0" y="0"/>
                    <a:pt x="0" y="12"/>
                  </a:cubicBezTo>
                  <a:lnTo>
                    <a:pt x="22" y="12"/>
                  </a:lnTo>
                  <a:cubicBezTo>
                    <a:pt x="22" y="0"/>
                    <a:pt x="22" y="0"/>
                    <a:pt x="11"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592350" y="3028425"/>
              <a:ext cx="4437350" cy="2448225"/>
            </a:xfrm>
            <a:custGeom>
              <a:avLst/>
              <a:gdLst/>
              <a:ahLst/>
              <a:cxnLst/>
              <a:rect l="l" t="t" r="r" b="b"/>
              <a:pathLst>
                <a:path w="177494" h="97929" extrusionOk="0">
                  <a:moveTo>
                    <a:pt x="125408" y="242"/>
                  </a:moveTo>
                  <a:cubicBezTo>
                    <a:pt x="125506" y="254"/>
                    <a:pt x="125605" y="264"/>
                    <a:pt x="125715" y="275"/>
                  </a:cubicBezTo>
                  <a:cubicBezTo>
                    <a:pt x="125693" y="308"/>
                    <a:pt x="125682" y="341"/>
                    <a:pt x="125671" y="374"/>
                  </a:cubicBezTo>
                  <a:cubicBezTo>
                    <a:pt x="125572" y="363"/>
                    <a:pt x="125484" y="341"/>
                    <a:pt x="125386" y="319"/>
                  </a:cubicBezTo>
                  <a:cubicBezTo>
                    <a:pt x="125396" y="297"/>
                    <a:pt x="125396" y="275"/>
                    <a:pt x="125408" y="242"/>
                  </a:cubicBezTo>
                  <a:close/>
                  <a:moveTo>
                    <a:pt x="150270" y="512"/>
                  </a:moveTo>
                  <a:cubicBezTo>
                    <a:pt x="150268" y="514"/>
                    <a:pt x="150266" y="515"/>
                    <a:pt x="150265" y="517"/>
                  </a:cubicBezTo>
                  <a:lnTo>
                    <a:pt x="150265" y="517"/>
                  </a:lnTo>
                  <a:cubicBezTo>
                    <a:pt x="150265" y="517"/>
                    <a:pt x="150265" y="517"/>
                    <a:pt x="150265" y="517"/>
                  </a:cubicBezTo>
                  <a:cubicBezTo>
                    <a:pt x="150267" y="515"/>
                    <a:pt x="150268" y="514"/>
                    <a:pt x="150270" y="512"/>
                  </a:cubicBezTo>
                  <a:close/>
                  <a:moveTo>
                    <a:pt x="122258" y="308"/>
                  </a:moveTo>
                  <a:cubicBezTo>
                    <a:pt x="122324" y="385"/>
                    <a:pt x="122411" y="462"/>
                    <a:pt x="122389" y="484"/>
                  </a:cubicBezTo>
                  <a:cubicBezTo>
                    <a:pt x="122335" y="539"/>
                    <a:pt x="122225" y="561"/>
                    <a:pt x="122137" y="605"/>
                  </a:cubicBezTo>
                  <a:cubicBezTo>
                    <a:pt x="122104" y="549"/>
                    <a:pt x="122016" y="495"/>
                    <a:pt x="122028" y="451"/>
                  </a:cubicBezTo>
                  <a:cubicBezTo>
                    <a:pt x="122038" y="407"/>
                    <a:pt x="122148" y="374"/>
                    <a:pt x="122258" y="308"/>
                  </a:cubicBezTo>
                  <a:close/>
                  <a:moveTo>
                    <a:pt x="103920" y="451"/>
                  </a:moveTo>
                  <a:cubicBezTo>
                    <a:pt x="103941" y="495"/>
                    <a:pt x="103985" y="527"/>
                    <a:pt x="103996" y="571"/>
                  </a:cubicBezTo>
                  <a:cubicBezTo>
                    <a:pt x="104007" y="583"/>
                    <a:pt x="103930" y="627"/>
                    <a:pt x="103898" y="627"/>
                  </a:cubicBezTo>
                  <a:cubicBezTo>
                    <a:pt x="103842" y="615"/>
                    <a:pt x="103798" y="571"/>
                    <a:pt x="103711" y="539"/>
                  </a:cubicBezTo>
                  <a:cubicBezTo>
                    <a:pt x="103810" y="495"/>
                    <a:pt x="103864" y="473"/>
                    <a:pt x="103920" y="451"/>
                  </a:cubicBezTo>
                  <a:close/>
                  <a:moveTo>
                    <a:pt x="150759" y="1"/>
                  </a:moveTo>
                  <a:cubicBezTo>
                    <a:pt x="150607" y="164"/>
                    <a:pt x="150433" y="338"/>
                    <a:pt x="150270" y="512"/>
                  </a:cubicBezTo>
                  <a:lnTo>
                    <a:pt x="150270" y="512"/>
                  </a:lnTo>
                  <a:cubicBezTo>
                    <a:pt x="150272" y="510"/>
                    <a:pt x="150274" y="508"/>
                    <a:pt x="150276" y="506"/>
                  </a:cubicBezTo>
                  <a:lnTo>
                    <a:pt x="150276" y="506"/>
                  </a:lnTo>
                  <a:cubicBezTo>
                    <a:pt x="150569" y="614"/>
                    <a:pt x="150838" y="666"/>
                    <a:pt x="151074" y="666"/>
                  </a:cubicBezTo>
                  <a:cubicBezTo>
                    <a:pt x="151316" y="666"/>
                    <a:pt x="151525" y="611"/>
                    <a:pt x="151692" y="506"/>
                  </a:cubicBezTo>
                  <a:cubicBezTo>
                    <a:pt x="151396" y="341"/>
                    <a:pt x="151111" y="166"/>
                    <a:pt x="150836" y="1"/>
                  </a:cubicBezTo>
                  <a:close/>
                  <a:moveTo>
                    <a:pt x="104556" y="484"/>
                  </a:moveTo>
                  <a:cubicBezTo>
                    <a:pt x="104610" y="549"/>
                    <a:pt x="104654" y="583"/>
                    <a:pt x="104666" y="615"/>
                  </a:cubicBezTo>
                  <a:cubicBezTo>
                    <a:pt x="104666" y="637"/>
                    <a:pt x="104632" y="671"/>
                    <a:pt x="104610" y="693"/>
                  </a:cubicBezTo>
                  <a:cubicBezTo>
                    <a:pt x="104556" y="671"/>
                    <a:pt x="104479" y="659"/>
                    <a:pt x="104479" y="627"/>
                  </a:cubicBezTo>
                  <a:cubicBezTo>
                    <a:pt x="104468" y="593"/>
                    <a:pt x="104512" y="561"/>
                    <a:pt x="104556" y="484"/>
                  </a:cubicBezTo>
                  <a:close/>
                  <a:moveTo>
                    <a:pt x="160417" y="176"/>
                  </a:moveTo>
                  <a:lnTo>
                    <a:pt x="160417" y="176"/>
                  </a:lnTo>
                  <a:cubicBezTo>
                    <a:pt x="160559" y="659"/>
                    <a:pt x="160527" y="681"/>
                    <a:pt x="159978" y="703"/>
                  </a:cubicBezTo>
                  <a:cubicBezTo>
                    <a:pt x="160120" y="527"/>
                    <a:pt x="160263" y="352"/>
                    <a:pt x="160417" y="176"/>
                  </a:cubicBezTo>
                  <a:close/>
                  <a:moveTo>
                    <a:pt x="115367" y="433"/>
                  </a:moveTo>
                  <a:cubicBezTo>
                    <a:pt x="115449" y="433"/>
                    <a:pt x="115549" y="457"/>
                    <a:pt x="115673" y="506"/>
                  </a:cubicBezTo>
                  <a:cubicBezTo>
                    <a:pt x="115559" y="646"/>
                    <a:pt x="115431" y="716"/>
                    <a:pt x="115238" y="716"/>
                  </a:cubicBezTo>
                  <a:cubicBezTo>
                    <a:pt x="115190" y="716"/>
                    <a:pt x="115137" y="712"/>
                    <a:pt x="115080" y="703"/>
                  </a:cubicBezTo>
                  <a:cubicBezTo>
                    <a:pt x="115124" y="523"/>
                    <a:pt x="115210" y="433"/>
                    <a:pt x="115367" y="433"/>
                  </a:cubicBezTo>
                  <a:close/>
                  <a:moveTo>
                    <a:pt x="101744" y="512"/>
                  </a:moveTo>
                  <a:cubicBezTo>
                    <a:pt x="101780" y="512"/>
                    <a:pt x="101841" y="517"/>
                    <a:pt x="101878" y="517"/>
                  </a:cubicBezTo>
                  <a:cubicBezTo>
                    <a:pt x="101856" y="583"/>
                    <a:pt x="101823" y="659"/>
                    <a:pt x="101801" y="725"/>
                  </a:cubicBezTo>
                  <a:cubicBezTo>
                    <a:pt x="101757" y="725"/>
                    <a:pt x="101725" y="714"/>
                    <a:pt x="101681" y="714"/>
                  </a:cubicBezTo>
                  <a:cubicBezTo>
                    <a:pt x="101691" y="637"/>
                    <a:pt x="101691" y="571"/>
                    <a:pt x="101713" y="517"/>
                  </a:cubicBezTo>
                  <a:cubicBezTo>
                    <a:pt x="101713" y="513"/>
                    <a:pt x="101725" y="512"/>
                    <a:pt x="101744" y="512"/>
                  </a:cubicBezTo>
                  <a:close/>
                  <a:moveTo>
                    <a:pt x="123333" y="605"/>
                  </a:moveTo>
                  <a:cubicBezTo>
                    <a:pt x="123389" y="605"/>
                    <a:pt x="123465" y="659"/>
                    <a:pt x="123465" y="693"/>
                  </a:cubicBezTo>
                  <a:cubicBezTo>
                    <a:pt x="123465" y="725"/>
                    <a:pt x="123399" y="780"/>
                    <a:pt x="123345" y="791"/>
                  </a:cubicBezTo>
                  <a:cubicBezTo>
                    <a:pt x="123341" y="792"/>
                    <a:pt x="123337" y="792"/>
                    <a:pt x="123333" y="792"/>
                  </a:cubicBezTo>
                  <a:cubicBezTo>
                    <a:pt x="123290" y="792"/>
                    <a:pt x="123234" y="741"/>
                    <a:pt x="123114" y="681"/>
                  </a:cubicBezTo>
                  <a:cubicBezTo>
                    <a:pt x="123213" y="637"/>
                    <a:pt x="123279" y="605"/>
                    <a:pt x="123333" y="605"/>
                  </a:cubicBezTo>
                  <a:close/>
                  <a:moveTo>
                    <a:pt x="118135" y="679"/>
                  </a:moveTo>
                  <a:cubicBezTo>
                    <a:pt x="118165" y="679"/>
                    <a:pt x="118202" y="705"/>
                    <a:pt x="118230" y="714"/>
                  </a:cubicBezTo>
                  <a:cubicBezTo>
                    <a:pt x="118187" y="747"/>
                    <a:pt x="118143" y="769"/>
                    <a:pt x="118099" y="802"/>
                  </a:cubicBezTo>
                  <a:cubicBezTo>
                    <a:pt x="118065" y="780"/>
                    <a:pt x="118022" y="747"/>
                    <a:pt x="118022" y="736"/>
                  </a:cubicBezTo>
                  <a:cubicBezTo>
                    <a:pt x="118043" y="714"/>
                    <a:pt x="118087" y="681"/>
                    <a:pt x="118121" y="681"/>
                  </a:cubicBezTo>
                  <a:cubicBezTo>
                    <a:pt x="118125" y="680"/>
                    <a:pt x="118130" y="679"/>
                    <a:pt x="118135" y="679"/>
                  </a:cubicBezTo>
                  <a:close/>
                  <a:moveTo>
                    <a:pt x="117089" y="12"/>
                  </a:moveTo>
                  <a:lnTo>
                    <a:pt x="117089" y="12"/>
                  </a:lnTo>
                  <a:cubicBezTo>
                    <a:pt x="117484" y="429"/>
                    <a:pt x="117462" y="605"/>
                    <a:pt x="117001" y="824"/>
                  </a:cubicBezTo>
                  <a:cubicBezTo>
                    <a:pt x="117034" y="549"/>
                    <a:pt x="117056" y="308"/>
                    <a:pt x="117089" y="12"/>
                  </a:cubicBezTo>
                  <a:close/>
                  <a:moveTo>
                    <a:pt x="116277" y="549"/>
                  </a:moveTo>
                  <a:cubicBezTo>
                    <a:pt x="116229" y="796"/>
                    <a:pt x="116206" y="889"/>
                    <a:pt x="116054" y="889"/>
                  </a:cubicBezTo>
                  <a:cubicBezTo>
                    <a:pt x="115963" y="889"/>
                    <a:pt x="115825" y="856"/>
                    <a:pt x="115607" y="802"/>
                  </a:cubicBezTo>
                  <a:cubicBezTo>
                    <a:pt x="115849" y="714"/>
                    <a:pt x="116036" y="637"/>
                    <a:pt x="116277" y="549"/>
                  </a:cubicBezTo>
                  <a:close/>
                  <a:moveTo>
                    <a:pt x="172072" y="484"/>
                  </a:moveTo>
                  <a:cubicBezTo>
                    <a:pt x="172270" y="506"/>
                    <a:pt x="172489" y="484"/>
                    <a:pt x="172533" y="539"/>
                  </a:cubicBezTo>
                  <a:cubicBezTo>
                    <a:pt x="172653" y="693"/>
                    <a:pt x="172587" y="824"/>
                    <a:pt x="172226" y="890"/>
                  </a:cubicBezTo>
                  <a:cubicBezTo>
                    <a:pt x="172170" y="769"/>
                    <a:pt x="172138" y="659"/>
                    <a:pt x="172072" y="484"/>
                  </a:cubicBezTo>
                  <a:close/>
                  <a:moveTo>
                    <a:pt x="174497" y="649"/>
                  </a:moveTo>
                  <a:cubicBezTo>
                    <a:pt x="174552" y="649"/>
                    <a:pt x="174651" y="714"/>
                    <a:pt x="174662" y="758"/>
                  </a:cubicBezTo>
                  <a:cubicBezTo>
                    <a:pt x="174673" y="802"/>
                    <a:pt x="174585" y="857"/>
                    <a:pt x="174509" y="945"/>
                  </a:cubicBezTo>
                  <a:cubicBezTo>
                    <a:pt x="174409" y="857"/>
                    <a:pt x="174321" y="802"/>
                    <a:pt x="174321" y="758"/>
                  </a:cubicBezTo>
                  <a:cubicBezTo>
                    <a:pt x="174321" y="714"/>
                    <a:pt x="174431" y="649"/>
                    <a:pt x="174497" y="649"/>
                  </a:cubicBezTo>
                  <a:close/>
                  <a:moveTo>
                    <a:pt x="111185" y="122"/>
                  </a:moveTo>
                  <a:cubicBezTo>
                    <a:pt x="111349" y="330"/>
                    <a:pt x="111294" y="429"/>
                    <a:pt x="111097" y="495"/>
                  </a:cubicBezTo>
                  <a:lnTo>
                    <a:pt x="111097" y="506"/>
                  </a:lnTo>
                  <a:cubicBezTo>
                    <a:pt x="111163" y="611"/>
                    <a:pt x="111253" y="665"/>
                    <a:pt x="111362" y="665"/>
                  </a:cubicBezTo>
                  <a:cubicBezTo>
                    <a:pt x="111434" y="665"/>
                    <a:pt x="111514" y="642"/>
                    <a:pt x="111602" y="593"/>
                  </a:cubicBezTo>
                  <a:cubicBezTo>
                    <a:pt x="111744" y="517"/>
                    <a:pt x="111887" y="429"/>
                    <a:pt x="112051" y="341"/>
                  </a:cubicBezTo>
                  <a:lnTo>
                    <a:pt x="112051" y="341"/>
                  </a:lnTo>
                  <a:cubicBezTo>
                    <a:pt x="112271" y="571"/>
                    <a:pt x="112183" y="758"/>
                    <a:pt x="112019" y="901"/>
                  </a:cubicBezTo>
                  <a:cubicBezTo>
                    <a:pt x="111939" y="961"/>
                    <a:pt x="111758" y="1012"/>
                    <a:pt x="111619" y="1012"/>
                  </a:cubicBezTo>
                  <a:cubicBezTo>
                    <a:pt x="111606" y="1012"/>
                    <a:pt x="111592" y="1011"/>
                    <a:pt x="111580" y="1010"/>
                  </a:cubicBezTo>
                  <a:cubicBezTo>
                    <a:pt x="111305" y="988"/>
                    <a:pt x="111053" y="923"/>
                    <a:pt x="110680" y="846"/>
                  </a:cubicBezTo>
                  <a:cubicBezTo>
                    <a:pt x="110834" y="714"/>
                    <a:pt x="110965" y="615"/>
                    <a:pt x="111097" y="506"/>
                  </a:cubicBezTo>
                  <a:cubicBezTo>
                    <a:pt x="111086" y="506"/>
                    <a:pt x="111086" y="495"/>
                    <a:pt x="111086" y="495"/>
                  </a:cubicBezTo>
                  <a:lnTo>
                    <a:pt x="111086" y="495"/>
                  </a:lnTo>
                  <a:lnTo>
                    <a:pt x="111086" y="495"/>
                  </a:lnTo>
                  <a:lnTo>
                    <a:pt x="111097" y="495"/>
                  </a:lnTo>
                  <a:cubicBezTo>
                    <a:pt x="111119" y="396"/>
                    <a:pt x="111151" y="286"/>
                    <a:pt x="111185" y="122"/>
                  </a:cubicBezTo>
                  <a:close/>
                  <a:moveTo>
                    <a:pt x="165202" y="879"/>
                  </a:moveTo>
                  <a:lnTo>
                    <a:pt x="165312" y="988"/>
                  </a:lnTo>
                  <a:cubicBezTo>
                    <a:pt x="165312" y="1000"/>
                    <a:pt x="165256" y="1032"/>
                    <a:pt x="165202" y="1066"/>
                  </a:cubicBezTo>
                  <a:cubicBezTo>
                    <a:pt x="165169" y="1022"/>
                    <a:pt x="165125" y="978"/>
                    <a:pt x="165114" y="945"/>
                  </a:cubicBezTo>
                  <a:cubicBezTo>
                    <a:pt x="165103" y="923"/>
                    <a:pt x="165169" y="901"/>
                    <a:pt x="165202" y="879"/>
                  </a:cubicBezTo>
                  <a:close/>
                  <a:moveTo>
                    <a:pt x="6286" y="700"/>
                  </a:moveTo>
                  <a:cubicBezTo>
                    <a:pt x="6387" y="700"/>
                    <a:pt x="6545" y="788"/>
                    <a:pt x="6794" y="857"/>
                  </a:cubicBezTo>
                  <a:cubicBezTo>
                    <a:pt x="6497" y="1010"/>
                    <a:pt x="6333" y="1120"/>
                    <a:pt x="6135" y="1175"/>
                  </a:cubicBezTo>
                  <a:cubicBezTo>
                    <a:pt x="6133" y="1176"/>
                    <a:pt x="6131" y="1176"/>
                    <a:pt x="6129" y="1176"/>
                  </a:cubicBezTo>
                  <a:cubicBezTo>
                    <a:pt x="6069" y="1176"/>
                    <a:pt x="5922" y="1041"/>
                    <a:pt x="5817" y="978"/>
                  </a:cubicBezTo>
                  <a:cubicBezTo>
                    <a:pt x="5960" y="879"/>
                    <a:pt x="6091" y="758"/>
                    <a:pt x="6256" y="703"/>
                  </a:cubicBezTo>
                  <a:cubicBezTo>
                    <a:pt x="6265" y="701"/>
                    <a:pt x="6275" y="700"/>
                    <a:pt x="6286" y="700"/>
                  </a:cubicBezTo>
                  <a:close/>
                  <a:moveTo>
                    <a:pt x="124809" y="976"/>
                  </a:moveTo>
                  <a:cubicBezTo>
                    <a:pt x="124829" y="976"/>
                    <a:pt x="124891" y="1023"/>
                    <a:pt x="124881" y="1032"/>
                  </a:cubicBezTo>
                  <a:cubicBezTo>
                    <a:pt x="124848" y="1088"/>
                    <a:pt x="124804" y="1142"/>
                    <a:pt x="124760" y="1186"/>
                  </a:cubicBezTo>
                  <a:cubicBezTo>
                    <a:pt x="124716" y="1164"/>
                    <a:pt x="124662" y="1132"/>
                    <a:pt x="124562" y="1088"/>
                  </a:cubicBezTo>
                  <a:cubicBezTo>
                    <a:pt x="124662" y="1032"/>
                    <a:pt x="124727" y="1000"/>
                    <a:pt x="124804" y="978"/>
                  </a:cubicBezTo>
                  <a:cubicBezTo>
                    <a:pt x="124805" y="977"/>
                    <a:pt x="124807" y="976"/>
                    <a:pt x="124809" y="976"/>
                  </a:cubicBezTo>
                  <a:close/>
                  <a:moveTo>
                    <a:pt x="128854" y="1164"/>
                  </a:moveTo>
                  <a:cubicBezTo>
                    <a:pt x="128876" y="1208"/>
                    <a:pt x="128898" y="1241"/>
                    <a:pt x="128898" y="1285"/>
                  </a:cubicBezTo>
                  <a:cubicBezTo>
                    <a:pt x="128898" y="1296"/>
                    <a:pt x="128810" y="1318"/>
                    <a:pt x="128799" y="1318"/>
                  </a:cubicBezTo>
                  <a:cubicBezTo>
                    <a:pt x="128766" y="1285"/>
                    <a:pt x="128744" y="1241"/>
                    <a:pt x="128722" y="1197"/>
                  </a:cubicBezTo>
                  <a:cubicBezTo>
                    <a:pt x="128755" y="1186"/>
                    <a:pt x="128799" y="1186"/>
                    <a:pt x="128854" y="1164"/>
                  </a:cubicBezTo>
                  <a:close/>
                  <a:moveTo>
                    <a:pt x="117067" y="1098"/>
                  </a:moveTo>
                  <a:lnTo>
                    <a:pt x="117133" y="1263"/>
                  </a:lnTo>
                  <a:lnTo>
                    <a:pt x="116606" y="1329"/>
                  </a:lnTo>
                  <a:cubicBezTo>
                    <a:pt x="116584" y="1285"/>
                    <a:pt x="116573" y="1241"/>
                    <a:pt x="116551" y="1197"/>
                  </a:cubicBezTo>
                  <a:cubicBezTo>
                    <a:pt x="116726" y="1164"/>
                    <a:pt x="116892" y="1132"/>
                    <a:pt x="117067" y="1098"/>
                  </a:cubicBezTo>
                  <a:close/>
                  <a:moveTo>
                    <a:pt x="163709" y="1175"/>
                  </a:moveTo>
                  <a:cubicBezTo>
                    <a:pt x="163764" y="1197"/>
                    <a:pt x="163830" y="1219"/>
                    <a:pt x="163885" y="1241"/>
                  </a:cubicBezTo>
                  <a:cubicBezTo>
                    <a:pt x="163808" y="1329"/>
                    <a:pt x="163742" y="1405"/>
                    <a:pt x="163666" y="1493"/>
                  </a:cubicBezTo>
                  <a:cubicBezTo>
                    <a:pt x="163622" y="1483"/>
                    <a:pt x="163578" y="1471"/>
                    <a:pt x="163544" y="1449"/>
                  </a:cubicBezTo>
                  <a:cubicBezTo>
                    <a:pt x="163600" y="1362"/>
                    <a:pt x="163654" y="1263"/>
                    <a:pt x="163709" y="1175"/>
                  </a:cubicBezTo>
                  <a:close/>
                  <a:moveTo>
                    <a:pt x="98948" y="1351"/>
                  </a:moveTo>
                  <a:cubicBezTo>
                    <a:pt x="98827" y="1439"/>
                    <a:pt x="98761" y="1493"/>
                    <a:pt x="98696" y="1549"/>
                  </a:cubicBezTo>
                  <a:cubicBezTo>
                    <a:pt x="98706" y="1493"/>
                    <a:pt x="98706" y="1439"/>
                    <a:pt x="98728" y="1383"/>
                  </a:cubicBezTo>
                  <a:cubicBezTo>
                    <a:pt x="98728" y="1373"/>
                    <a:pt x="98805" y="1373"/>
                    <a:pt x="98948" y="1351"/>
                  </a:cubicBezTo>
                  <a:close/>
                  <a:moveTo>
                    <a:pt x="145821" y="1010"/>
                  </a:moveTo>
                  <a:lnTo>
                    <a:pt x="145821" y="1010"/>
                  </a:lnTo>
                  <a:cubicBezTo>
                    <a:pt x="145787" y="1110"/>
                    <a:pt x="145799" y="1219"/>
                    <a:pt x="145722" y="1285"/>
                  </a:cubicBezTo>
                  <a:cubicBezTo>
                    <a:pt x="145590" y="1395"/>
                    <a:pt x="145392" y="1471"/>
                    <a:pt x="145239" y="1559"/>
                  </a:cubicBezTo>
                  <a:cubicBezTo>
                    <a:pt x="145305" y="1208"/>
                    <a:pt x="145305" y="1208"/>
                    <a:pt x="145821" y="1010"/>
                  </a:cubicBezTo>
                  <a:close/>
                  <a:moveTo>
                    <a:pt x="166595" y="1405"/>
                  </a:moveTo>
                  <a:cubicBezTo>
                    <a:pt x="166629" y="1417"/>
                    <a:pt x="166661" y="1439"/>
                    <a:pt x="166716" y="1461"/>
                  </a:cubicBezTo>
                  <a:cubicBezTo>
                    <a:pt x="166673" y="1493"/>
                    <a:pt x="166639" y="1537"/>
                    <a:pt x="166595" y="1559"/>
                  </a:cubicBezTo>
                  <a:cubicBezTo>
                    <a:pt x="166585" y="1559"/>
                    <a:pt x="166497" y="1515"/>
                    <a:pt x="166508" y="1515"/>
                  </a:cubicBezTo>
                  <a:cubicBezTo>
                    <a:pt x="166529" y="1471"/>
                    <a:pt x="166563" y="1439"/>
                    <a:pt x="166595" y="1405"/>
                  </a:cubicBezTo>
                  <a:close/>
                  <a:moveTo>
                    <a:pt x="152460" y="1461"/>
                  </a:moveTo>
                  <a:cubicBezTo>
                    <a:pt x="152515" y="1493"/>
                    <a:pt x="152548" y="1527"/>
                    <a:pt x="152592" y="1559"/>
                  </a:cubicBezTo>
                  <a:cubicBezTo>
                    <a:pt x="152548" y="1581"/>
                    <a:pt x="152515" y="1592"/>
                    <a:pt x="152460" y="1625"/>
                  </a:cubicBezTo>
                  <a:cubicBezTo>
                    <a:pt x="152427" y="1581"/>
                    <a:pt x="152384" y="1549"/>
                    <a:pt x="152362" y="1515"/>
                  </a:cubicBezTo>
                  <a:cubicBezTo>
                    <a:pt x="152362" y="1505"/>
                    <a:pt x="152449" y="1461"/>
                    <a:pt x="152460" y="1461"/>
                  </a:cubicBezTo>
                  <a:close/>
                  <a:moveTo>
                    <a:pt x="121106" y="1395"/>
                  </a:moveTo>
                  <a:cubicBezTo>
                    <a:pt x="121116" y="1461"/>
                    <a:pt x="121138" y="1537"/>
                    <a:pt x="121150" y="1614"/>
                  </a:cubicBezTo>
                  <a:cubicBezTo>
                    <a:pt x="121150" y="1614"/>
                    <a:pt x="121072" y="1625"/>
                    <a:pt x="121029" y="1636"/>
                  </a:cubicBezTo>
                  <a:lnTo>
                    <a:pt x="120930" y="1405"/>
                  </a:lnTo>
                  <a:cubicBezTo>
                    <a:pt x="120996" y="1405"/>
                    <a:pt x="121051" y="1395"/>
                    <a:pt x="121106" y="1395"/>
                  </a:cubicBezTo>
                  <a:close/>
                  <a:moveTo>
                    <a:pt x="109802" y="824"/>
                  </a:moveTo>
                  <a:lnTo>
                    <a:pt x="109802" y="824"/>
                  </a:lnTo>
                  <a:cubicBezTo>
                    <a:pt x="109725" y="1110"/>
                    <a:pt x="109670" y="1351"/>
                    <a:pt x="109604" y="1625"/>
                  </a:cubicBezTo>
                  <a:cubicBezTo>
                    <a:pt x="109368" y="1608"/>
                    <a:pt x="109122" y="1560"/>
                    <a:pt x="108873" y="1560"/>
                  </a:cubicBezTo>
                  <a:cubicBezTo>
                    <a:pt x="108647" y="1560"/>
                    <a:pt x="108418" y="1599"/>
                    <a:pt x="108188" y="1735"/>
                  </a:cubicBezTo>
                  <a:cubicBezTo>
                    <a:pt x="108222" y="1636"/>
                    <a:pt x="108200" y="1483"/>
                    <a:pt x="108287" y="1449"/>
                  </a:cubicBezTo>
                  <a:cubicBezTo>
                    <a:pt x="108748" y="1241"/>
                    <a:pt x="109231" y="1054"/>
                    <a:pt x="109802" y="824"/>
                  </a:cubicBezTo>
                  <a:close/>
                  <a:moveTo>
                    <a:pt x="176840" y="1558"/>
                  </a:moveTo>
                  <a:cubicBezTo>
                    <a:pt x="176842" y="1558"/>
                    <a:pt x="176844" y="1558"/>
                    <a:pt x="176846" y="1559"/>
                  </a:cubicBezTo>
                  <a:cubicBezTo>
                    <a:pt x="176923" y="1581"/>
                    <a:pt x="176967" y="1636"/>
                    <a:pt x="177021" y="1669"/>
                  </a:cubicBezTo>
                  <a:cubicBezTo>
                    <a:pt x="176967" y="1691"/>
                    <a:pt x="176912" y="1735"/>
                    <a:pt x="176857" y="1735"/>
                  </a:cubicBezTo>
                  <a:cubicBezTo>
                    <a:pt x="176802" y="1735"/>
                    <a:pt x="176758" y="1691"/>
                    <a:pt x="176681" y="1647"/>
                  </a:cubicBezTo>
                  <a:cubicBezTo>
                    <a:pt x="176743" y="1617"/>
                    <a:pt x="176813" y="1558"/>
                    <a:pt x="176840" y="1558"/>
                  </a:cubicBezTo>
                  <a:close/>
                  <a:moveTo>
                    <a:pt x="115728" y="1395"/>
                  </a:moveTo>
                  <a:cubicBezTo>
                    <a:pt x="115783" y="1427"/>
                    <a:pt x="115838" y="1461"/>
                    <a:pt x="115904" y="1493"/>
                  </a:cubicBezTo>
                  <a:cubicBezTo>
                    <a:pt x="115794" y="1581"/>
                    <a:pt x="115695" y="1669"/>
                    <a:pt x="115597" y="1746"/>
                  </a:cubicBezTo>
                  <a:cubicBezTo>
                    <a:pt x="115553" y="1724"/>
                    <a:pt x="115509" y="1713"/>
                    <a:pt x="115453" y="1691"/>
                  </a:cubicBezTo>
                  <a:cubicBezTo>
                    <a:pt x="115553" y="1592"/>
                    <a:pt x="115629" y="1493"/>
                    <a:pt x="115728" y="1395"/>
                  </a:cubicBezTo>
                  <a:close/>
                  <a:moveTo>
                    <a:pt x="158288" y="1603"/>
                  </a:moveTo>
                  <a:cubicBezTo>
                    <a:pt x="158298" y="1636"/>
                    <a:pt x="158310" y="1658"/>
                    <a:pt x="158310" y="1680"/>
                  </a:cubicBezTo>
                  <a:cubicBezTo>
                    <a:pt x="158200" y="1702"/>
                    <a:pt x="158079" y="1724"/>
                    <a:pt x="157959" y="1746"/>
                  </a:cubicBezTo>
                  <a:lnTo>
                    <a:pt x="157925" y="1647"/>
                  </a:lnTo>
                  <a:cubicBezTo>
                    <a:pt x="158047" y="1636"/>
                    <a:pt x="158167" y="1625"/>
                    <a:pt x="158288" y="1603"/>
                  </a:cubicBezTo>
                  <a:close/>
                  <a:moveTo>
                    <a:pt x="127691" y="1614"/>
                  </a:moveTo>
                  <a:cubicBezTo>
                    <a:pt x="127745" y="1636"/>
                    <a:pt x="127811" y="1647"/>
                    <a:pt x="127800" y="1658"/>
                  </a:cubicBezTo>
                  <a:cubicBezTo>
                    <a:pt x="127800" y="1702"/>
                    <a:pt x="127778" y="1746"/>
                    <a:pt x="127756" y="1790"/>
                  </a:cubicBezTo>
                  <a:cubicBezTo>
                    <a:pt x="127713" y="1768"/>
                    <a:pt x="127613" y="1757"/>
                    <a:pt x="127613" y="1735"/>
                  </a:cubicBezTo>
                  <a:cubicBezTo>
                    <a:pt x="127625" y="1691"/>
                    <a:pt x="127657" y="1658"/>
                    <a:pt x="127691" y="1614"/>
                  </a:cubicBezTo>
                  <a:close/>
                  <a:moveTo>
                    <a:pt x="132442" y="1667"/>
                  </a:moveTo>
                  <a:cubicBezTo>
                    <a:pt x="132450" y="1667"/>
                    <a:pt x="132457" y="1667"/>
                    <a:pt x="132464" y="1669"/>
                  </a:cubicBezTo>
                  <a:cubicBezTo>
                    <a:pt x="132508" y="1680"/>
                    <a:pt x="132552" y="1735"/>
                    <a:pt x="132563" y="1768"/>
                  </a:cubicBezTo>
                  <a:cubicBezTo>
                    <a:pt x="132574" y="1790"/>
                    <a:pt x="132508" y="1844"/>
                    <a:pt x="132498" y="1844"/>
                  </a:cubicBezTo>
                  <a:cubicBezTo>
                    <a:pt x="132442" y="1822"/>
                    <a:pt x="132388" y="1801"/>
                    <a:pt x="132223" y="1724"/>
                  </a:cubicBezTo>
                  <a:cubicBezTo>
                    <a:pt x="132328" y="1695"/>
                    <a:pt x="132392" y="1667"/>
                    <a:pt x="132442" y="1667"/>
                  </a:cubicBezTo>
                  <a:close/>
                  <a:moveTo>
                    <a:pt x="112820" y="1679"/>
                  </a:moveTo>
                  <a:cubicBezTo>
                    <a:pt x="112866" y="1679"/>
                    <a:pt x="112941" y="1737"/>
                    <a:pt x="112941" y="1768"/>
                  </a:cubicBezTo>
                  <a:cubicBezTo>
                    <a:pt x="112929" y="1801"/>
                    <a:pt x="112853" y="1856"/>
                    <a:pt x="112809" y="1856"/>
                  </a:cubicBezTo>
                  <a:cubicBezTo>
                    <a:pt x="112765" y="1856"/>
                    <a:pt x="112699" y="1812"/>
                    <a:pt x="112622" y="1779"/>
                  </a:cubicBezTo>
                  <a:cubicBezTo>
                    <a:pt x="112710" y="1735"/>
                    <a:pt x="112754" y="1680"/>
                    <a:pt x="112809" y="1680"/>
                  </a:cubicBezTo>
                  <a:cubicBezTo>
                    <a:pt x="112812" y="1679"/>
                    <a:pt x="112816" y="1679"/>
                    <a:pt x="112820" y="1679"/>
                  </a:cubicBezTo>
                  <a:close/>
                  <a:moveTo>
                    <a:pt x="147785" y="1812"/>
                  </a:moveTo>
                  <a:cubicBezTo>
                    <a:pt x="147796" y="1822"/>
                    <a:pt x="147807" y="1844"/>
                    <a:pt x="147818" y="1856"/>
                  </a:cubicBezTo>
                  <a:cubicBezTo>
                    <a:pt x="147763" y="1878"/>
                    <a:pt x="147697" y="1888"/>
                    <a:pt x="147643" y="1910"/>
                  </a:cubicBezTo>
                  <a:cubicBezTo>
                    <a:pt x="147686" y="1878"/>
                    <a:pt x="147730" y="1844"/>
                    <a:pt x="147785" y="1812"/>
                  </a:cubicBezTo>
                  <a:close/>
                  <a:moveTo>
                    <a:pt x="160741" y="1690"/>
                  </a:moveTo>
                  <a:cubicBezTo>
                    <a:pt x="160820" y="1690"/>
                    <a:pt x="160877" y="1771"/>
                    <a:pt x="160922" y="1932"/>
                  </a:cubicBezTo>
                  <a:cubicBezTo>
                    <a:pt x="160768" y="1878"/>
                    <a:pt x="160647" y="1844"/>
                    <a:pt x="160537" y="1812"/>
                  </a:cubicBezTo>
                  <a:lnTo>
                    <a:pt x="160515" y="1812"/>
                  </a:lnTo>
                  <a:cubicBezTo>
                    <a:pt x="160428" y="1913"/>
                    <a:pt x="160327" y="1973"/>
                    <a:pt x="160196" y="1973"/>
                  </a:cubicBezTo>
                  <a:cubicBezTo>
                    <a:pt x="160115" y="1973"/>
                    <a:pt x="160021" y="1950"/>
                    <a:pt x="159912" y="1900"/>
                  </a:cubicBezTo>
                  <a:cubicBezTo>
                    <a:pt x="160000" y="1806"/>
                    <a:pt x="160099" y="1782"/>
                    <a:pt x="160197" y="1782"/>
                  </a:cubicBezTo>
                  <a:cubicBezTo>
                    <a:pt x="160307" y="1782"/>
                    <a:pt x="160417" y="1812"/>
                    <a:pt x="160515" y="1812"/>
                  </a:cubicBezTo>
                  <a:lnTo>
                    <a:pt x="160527" y="1801"/>
                  </a:lnTo>
                  <a:lnTo>
                    <a:pt x="160527" y="1801"/>
                  </a:lnTo>
                  <a:lnTo>
                    <a:pt x="160527" y="1801"/>
                  </a:lnTo>
                  <a:cubicBezTo>
                    <a:pt x="160527" y="1801"/>
                    <a:pt x="160537" y="1801"/>
                    <a:pt x="160537" y="1812"/>
                  </a:cubicBezTo>
                  <a:cubicBezTo>
                    <a:pt x="160619" y="1730"/>
                    <a:pt x="160686" y="1690"/>
                    <a:pt x="160741" y="1690"/>
                  </a:cubicBezTo>
                  <a:close/>
                  <a:moveTo>
                    <a:pt x="100791" y="1625"/>
                  </a:moveTo>
                  <a:lnTo>
                    <a:pt x="100791" y="1625"/>
                  </a:lnTo>
                  <a:cubicBezTo>
                    <a:pt x="100693" y="1746"/>
                    <a:pt x="100594" y="1844"/>
                    <a:pt x="100484" y="1976"/>
                  </a:cubicBezTo>
                  <a:cubicBezTo>
                    <a:pt x="100418" y="1944"/>
                    <a:pt x="100320" y="1922"/>
                    <a:pt x="100320" y="1888"/>
                  </a:cubicBezTo>
                  <a:cubicBezTo>
                    <a:pt x="100286" y="1669"/>
                    <a:pt x="100286" y="1669"/>
                    <a:pt x="100791" y="1625"/>
                  </a:cubicBezTo>
                  <a:close/>
                  <a:moveTo>
                    <a:pt x="107113" y="1954"/>
                  </a:moveTo>
                  <a:cubicBezTo>
                    <a:pt x="107102" y="1988"/>
                    <a:pt x="107102" y="2042"/>
                    <a:pt x="107080" y="2042"/>
                  </a:cubicBezTo>
                  <a:cubicBezTo>
                    <a:pt x="106981" y="2053"/>
                    <a:pt x="106883" y="2053"/>
                    <a:pt x="106795" y="2053"/>
                  </a:cubicBezTo>
                  <a:cubicBezTo>
                    <a:pt x="106795" y="2020"/>
                    <a:pt x="106795" y="1988"/>
                    <a:pt x="106805" y="1954"/>
                  </a:cubicBezTo>
                  <a:close/>
                  <a:moveTo>
                    <a:pt x="162820" y="1746"/>
                  </a:moveTo>
                  <a:cubicBezTo>
                    <a:pt x="163040" y="1954"/>
                    <a:pt x="162886" y="2064"/>
                    <a:pt x="162688" y="2229"/>
                  </a:cubicBezTo>
                  <a:cubicBezTo>
                    <a:pt x="162447" y="1988"/>
                    <a:pt x="162601" y="1878"/>
                    <a:pt x="162820" y="1746"/>
                  </a:cubicBezTo>
                  <a:close/>
                  <a:moveTo>
                    <a:pt x="151406" y="1527"/>
                  </a:moveTo>
                  <a:cubicBezTo>
                    <a:pt x="151615" y="1856"/>
                    <a:pt x="151440" y="2108"/>
                    <a:pt x="150869" y="2261"/>
                  </a:cubicBezTo>
                  <a:cubicBezTo>
                    <a:pt x="151067" y="1998"/>
                    <a:pt x="151231" y="1768"/>
                    <a:pt x="151406" y="1527"/>
                  </a:cubicBezTo>
                  <a:close/>
                  <a:moveTo>
                    <a:pt x="167265" y="2152"/>
                  </a:moveTo>
                  <a:cubicBezTo>
                    <a:pt x="167298" y="2174"/>
                    <a:pt x="167342" y="2196"/>
                    <a:pt x="167331" y="2229"/>
                  </a:cubicBezTo>
                  <a:cubicBezTo>
                    <a:pt x="167331" y="2240"/>
                    <a:pt x="167276" y="2261"/>
                    <a:pt x="167243" y="2283"/>
                  </a:cubicBezTo>
                  <a:lnTo>
                    <a:pt x="167144" y="2218"/>
                  </a:lnTo>
                  <a:cubicBezTo>
                    <a:pt x="167188" y="2196"/>
                    <a:pt x="167232" y="2174"/>
                    <a:pt x="167265" y="2152"/>
                  </a:cubicBezTo>
                  <a:close/>
                  <a:moveTo>
                    <a:pt x="138353" y="1975"/>
                  </a:moveTo>
                  <a:cubicBezTo>
                    <a:pt x="138381" y="1975"/>
                    <a:pt x="138475" y="2011"/>
                    <a:pt x="138534" y="2020"/>
                  </a:cubicBezTo>
                  <a:cubicBezTo>
                    <a:pt x="138468" y="2119"/>
                    <a:pt x="138402" y="2207"/>
                    <a:pt x="138347" y="2305"/>
                  </a:cubicBezTo>
                  <a:cubicBezTo>
                    <a:pt x="138281" y="2283"/>
                    <a:pt x="138215" y="2261"/>
                    <a:pt x="138138" y="2251"/>
                  </a:cubicBezTo>
                  <a:cubicBezTo>
                    <a:pt x="138204" y="2152"/>
                    <a:pt x="138270" y="2064"/>
                    <a:pt x="138347" y="1976"/>
                  </a:cubicBezTo>
                  <a:cubicBezTo>
                    <a:pt x="138348" y="1975"/>
                    <a:pt x="138350" y="1975"/>
                    <a:pt x="138353" y="1975"/>
                  </a:cubicBezTo>
                  <a:close/>
                  <a:moveTo>
                    <a:pt x="154084" y="2020"/>
                  </a:moveTo>
                  <a:cubicBezTo>
                    <a:pt x="154150" y="2108"/>
                    <a:pt x="154216" y="2185"/>
                    <a:pt x="154271" y="2273"/>
                  </a:cubicBezTo>
                  <a:cubicBezTo>
                    <a:pt x="154282" y="2283"/>
                    <a:pt x="154183" y="2327"/>
                    <a:pt x="154172" y="2327"/>
                  </a:cubicBezTo>
                  <a:cubicBezTo>
                    <a:pt x="154074" y="2261"/>
                    <a:pt x="153986" y="2185"/>
                    <a:pt x="153887" y="2119"/>
                  </a:cubicBezTo>
                  <a:lnTo>
                    <a:pt x="154084" y="2020"/>
                  </a:lnTo>
                  <a:close/>
                  <a:moveTo>
                    <a:pt x="137205" y="1571"/>
                  </a:moveTo>
                  <a:cubicBezTo>
                    <a:pt x="137249" y="1713"/>
                    <a:pt x="137282" y="1812"/>
                    <a:pt x="137326" y="1954"/>
                  </a:cubicBezTo>
                  <a:cubicBezTo>
                    <a:pt x="137310" y="1954"/>
                    <a:pt x="137294" y="1954"/>
                    <a:pt x="137278" y="1954"/>
                  </a:cubicBezTo>
                  <a:cubicBezTo>
                    <a:pt x="136867" y="1954"/>
                    <a:pt x="136598" y="2086"/>
                    <a:pt x="136481" y="2361"/>
                  </a:cubicBezTo>
                  <a:cubicBezTo>
                    <a:pt x="136459" y="1888"/>
                    <a:pt x="136492" y="1844"/>
                    <a:pt x="137205" y="1571"/>
                  </a:cubicBezTo>
                  <a:close/>
                  <a:moveTo>
                    <a:pt x="159967" y="2174"/>
                  </a:moveTo>
                  <a:cubicBezTo>
                    <a:pt x="160022" y="2196"/>
                    <a:pt x="160066" y="2218"/>
                    <a:pt x="160110" y="2240"/>
                  </a:cubicBezTo>
                  <a:cubicBezTo>
                    <a:pt x="160022" y="2295"/>
                    <a:pt x="159923" y="2361"/>
                    <a:pt x="159824" y="2415"/>
                  </a:cubicBezTo>
                  <a:cubicBezTo>
                    <a:pt x="159879" y="2339"/>
                    <a:pt x="159923" y="2261"/>
                    <a:pt x="159967" y="2174"/>
                  </a:cubicBezTo>
                  <a:close/>
                  <a:moveTo>
                    <a:pt x="159824" y="2415"/>
                  </a:moveTo>
                  <a:lnTo>
                    <a:pt x="159824" y="2415"/>
                  </a:lnTo>
                  <a:cubicBezTo>
                    <a:pt x="159824" y="2427"/>
                    <a:pt x="159813" y="2437"/>
                    <a:pt x="159813" y="2448"/>
                  </a:cubicBezTo>
                  <a:cubicBezTo>
                    <a:pt x="159802" y="2448"/>
                    <a:pt x="159791" y="2448"/>
                    <a:pt x="159781" y="2459"/>
                  </a:cubicBezTo>
                  <a:lnTo>
                    <a:pt x="159802" y="2437"/>
                  </a:lnTo>
                  <a:lnTo>
                    <a:pt x="159824" y="2415"/>
                  </a:lnTo>
                  <a:close/>
                  <a:moveTo>
                    <a:pt x="98476" y="1878"/>
                  </a:moveTo>
                  <a:cubicBezTo>
                    <a:pt x="98552" y="2196"/>
                    <a:pt x="98344" y="2361"/>
                    <a:pt x="97927" y="2503"/>
                  </a:cubicBezTo>
                  <a:cubicBezTo>
                    <a:pt x="97894" y="2273"/>
                    <a:pt x="97862" y="2086"/>
                    <a:pt x="97828" y="1878"/>
                  </a:cubicBezTo>
                  <a:close/>
                  <a:moveTo>
                    <a:pt x="130401" y="2427"/>
                  </a:moveTo>
                  <a:cubicBezTo>
                    <a:pt x="130423" y="2448"/>
                    <a:pt x="130467" y="2481"/>
                    <a:pt x="130467" y="2492"/>
                  </a:cubicBezTo>
                  <a:cubicBezTo>
                    <a:pt x="130456" y="2514"/>
                    <a:pt x="130401" y="2536"/>
                    <a:pt x="130368" y="2547"/>
                  </a:cubicBezTo>
                  <a:cubicBezTo>
                    <a:pt x="130346" y="2525"/>
                    <a:pt x="130291" y="2492"/>
                    <a:pt x="130303" y="2470"/>
                  </a:cubicBezTo>
                  <a:cubicBezTo>
                    <a:pt x="130313" y="2448"/>
                    <a:pt x="130368" y="2437"/>
                    <a:pt x="130401" y="2427"/>
                  </a:cubicBezTo>
                  <a:close/>
                  <a:moveTo>
                    <a:pt x="134593" y="2229"/>
                  </a:moveTo>
                  <a:cubicBezTo>
                    <a:pt x="135066" y="2261"/>
                    <a:pt x="135131" y="2339"/>
                    <a:pt x="134912" y="2547"/>
                  </a:cubicBezTo>
                  <a:lnTo>
                    <a:pt x="134593" y="2229"/>
                  </a:lnTo>
                  <a:close/>
                  <a:moveTo>
                    <a:pt x="123070" y="2459"/>
                  </a:moveTo>
                  <a:cubicBezTo>
                    <a:pt x="123125" y="2481"/>
                    <a:pt x="123169" y="2514"/>
                    <a:pt x="123245" y="2558"/>
                  </a:cubicBezTo>
                  <a:cubicBezTo>
                    <a:pt x="123170" y="2586"/>
                    <a:pt x="123110" y="2615"/>
                    <a:pt x="123067" y="2615"/>
                  </a:cubicBezTo>
                  <a:cubicBezTo>
                    <a:pt x="123060" y="2615"/>
                    <a:pt x="123054" y="2614"/>
                    <a:pt x="123048" y="2613"/>
                  </a:cubicBezTo>
                  <a:cubicBezTo>
                    <a:pt x="123004" y="2602"/>
                    <a:pt x="122982" y="2547"/>
                    <a:pt x="122972" y="2503"/>
                  </a:cubicBezTo>
                  <a:cubicBezTo>
                    <a:pt x="122972" y="2492"/>
                    <a:pt x="123048" y="2459"/>
                    <a:pt x="123070" y="2459"/>
                  </a:cubicBezTo>
                  <a:close/>
                  <a:moveTo>
                    <a:pt x="160559" y="2503"/>
                  </a:moveTo>
                  <a:cubicBezTo>
                    <a:pt x="160615" y="2525"/>
                    <a:pt x="160658" y="2558"/>
                    <a:pt x="160691" y="2591"/>
                  </a:cubicBezTo>
                  <a:cubicBezTo>
                    <a:pt x="160702" y="2591"/>
                    <a:pt x="160647" y="2624"/>
                    <a:pt x="160593" y="2668"/>
                  </a:cubicBezTo>
                  <a:cubicBezTo>
                    <a:pt x="160559" y="2635"/>
                    <a:pt x="160505" y="2602"/>
                    <a:pt x="160483" y="2558"/>
                  </a:cubicBezTo>
                  <a:cubicBezTo>
                    <a:pt x="160471" y="2558"/>
                    <a:pt x="160549" y="2503"/>
                    <a:pt x="160559" y="2503"/>
                  </a:cubicBezTo>
                  <a:close/>
                  <a:moveTo>
                    <a:pt x="163534" y="2547"/>
                  </a:moveTo>
                  <a:cubicBezTo>
                    <a:pt x="163566" y="2569"/>
                    <a:pt x="163610" y="2591"/>
                    <a:pt x="163622" y="2613"/>
                  </a:cubicBezTo>
                  <a:cubicBezTo>
                    <a:pt x="163632" y="2635"/>
                    <a:pt x="163588" y="2657"/>
                    <a:pt x="163566" y="2679"/>
                  </a:cubicBezTo>
                  <a:cubicBezTo>
                    <a:pt x="163534" y="2668"/>
                    <a:pt x="163490" y="2657"/>
                    <a:pt x="163446" y="2646"/>
                  </a:cubicBezTo>
                  <a:cubicBezTo>
                    <a:pt x="163479" y="2613"/>
                    <a:pt x="163500" y="2580"/>
                    <a:pt x="163534" y="2547"/>
                  </a:cubicBezTo>
                  <a:close/>
                  <a:moveTo>
                    <a:pt x="168509" y="2134"/>
                  </a:moveTo>
                  <a:cubicBezTo>
                    <a:pt x="168780" y="2134"/>
                    <a:pt x="168976" y="2224"/>
                    <a:pt x="169043" y="2405"/>
                  </a:cubicBezTo>
                  <a:cubicBezTo>
                    <a:pt x="169109" y="2569"/>
                    <a:pt x="168933" y="2690"/>
                    <a:pt x="168593" y="2690"/>
                  </a:cubicBezTo>
                  <a:cubicBezTo>
                    <a:pt x="168527" y="2503"/>
                    <a:pt x="168461" y="2339"/>
                    <a:pt x="168373" y="2141"/>
                  </a:cubicBezTo>
                  <a:cubicBezTo>
                    <a:pt x="168420" y="2137"/>
                    <a:pt x="168465" y="2134"/>
                    <a:pt x="168509" y="2134"/>
                  </a:cubicBezTo>
                  <a:close/>
                  <a:moveTo>
                    <a:pt x="155840" y="2547"/>
                  </a:moveTo>
                  <a:cubicBezTo>
                    <a:pt x="155895" y="2558"/>
                    <a:pt x="155961" y="2602"/>
                    <a:pt x="155972" y="2635"/>
                  </a:cubicBezTo>
                  <a:cubicBezTo>
                    <a:pt x="155983" y="2657"/>
                    <a:pt x="155917" y="2700"/>
                    <a:pt x="155874" y="2734"/>
                  </a:cubicBezTo>
                  <a:cubicBezTo>
                    <a:pt x="155830" y="2700"/>
                    <a:pt x="155774" y="2668"/>
                    <a:pt x="155698" y="2624"/>
                  </a:cubicBezTo>
                  <a:cubicBezTo>
                    <a:pt x="155764" y="2591"/>
                    <a:pt x="155818" y="2547"/>
                    <a:pt x="155840" y="2547"/>
                  </a:cubicBezTo>
                  <a:close/>
                  <a:moveTo>
                    <a:pt x="159781" y="2459"/>
                  </a:moveTo>
                  <a:lnTo>
                    <a:pt x="159781" y="2459"/>
                  </a:lnTo>
                  <a:cubicBezTo>
                    <a:pt x="159574" y="2637"/>
                    <a:pt x="159321" y="2743"/>
                    <a:pt x="158896" y="2743"/>
                  </a:cubicBezTo>
                  <a:cubicBezTo>
                    <a:pt x="158823" y="2743"/>
                    <a:pt x="158745" y="2740"/>
                    <a:pt x="158661" y="2734"/>
                  </a:cubicBezTo>
                  <a:cubicBezTo>
                    <a:pt x="159133" y="2613"/>
                    <a:pt x="159462" y="2536"/>
                    <a:pt x="159781" y="2459"/>
                  </a:cubicBezTo>
                  <a:close/>
                  <a:moveTo>
                    <a:pt x="146743" y="1888"/>
                  </a:moveTo>
                  <a:cubicBezTo>
                    <a:pt x="147006" y="1910"/>
                    <a:pt x="147280" y="1932"/>
                    <a:pt x="147555" y="1954"/>
                  </a:cubicBezTo>
                  <a:cubicBezTo>
                    <a:pt x="147555" y="1954"/>
                    <a:pt x="147555" y="1944"/>
                    <a:pt x="147565" y="1944"/>
                  </a:cubicBezTo>
                  <a:cubicBezTo>
                    <a:pt x="147587" y="1932"/>
                    <a:pt x="147609" y="1922"/>
                    <a:pt x="147643" y="1910"/>
                  </a:cubicBezTo>
                  <a:lnTo>
                    <a:pt x="147643" y="1910"/>
                  </a:lnTo>
                  <a:cubicBezTo>
                    <a:pt x="147621" y="1932"/>
                    <a:pt x="147599" y="1944"/>
                    <a:pt x="147577" y="1954"/>
                  </a:cubicBezTo>
                  <a:lnTo>
                    <a:pt x="147555" y="1954"/>
                  </a:lnTo>
                  <a:cubicBezTo>
                    <a:pt x="147521" y="2064"/>
                    <a:pt x="147489" y="2174"/>
                    <a:pt x="147456" y="2251"/>
                  </a:cubicBezTo>
                  <a:cubicBezTo>
                    <a:pt x="148092" y="2361"/>
                    <a:pt x="148718" y="2470"/>
                    <a:pt x="149409" y="2591"/>
                  </a:cubicBezTo>
                  <a:cubicBezTo>
                    <a:pt x="149166" y="2676"/>
                    <a:pt x="148360" y="2744"/>
                    <a:pt x="147787" y="2744"/>
                  </a:cubicBezTo>
                  <a:cubicBezTo>
                    <a:pt x="147481" y="2744"/>
                    <a:pt x="147242" y="2724"/>
                    <a:pt x="147192" y="2679"/>
                  </a:cubicBezTo>
                  <a:cubicBezTo>
                    <a:pt x="146918" y="2459"/>
                    <a:pt x="146413" y="2283"/>
                    <a:pt x="146743" y="1888"/>
                  </a:cubicBezTo>
                  <a:close/>
                  <a:moveTo>
                    <a:pt x="100627" y="2514"/>
                  </a:moveTo>
                  <a:cubicBezTo>
                    <a:pt x="100649" y="2536"/>
                    <a:pt x="100660" y="2558"/>
                    <a:pt x="100682" y="2580"/>
                  </a:cubicBezTo>
                  <a:cubicBezTo>
                    <a:pt x="100572" y="2646"/>
                    <a:pt x="100462" y="2712"/>
                    <a:pt x="100352" y="2766"/>
                  </a:cubicBezTo>
                  <a:cubicBezTo>
                    <a:pt x="100320" y="2756"/>
                    <a:pt x="100298" y="2744"/>
                    <a:pt x="100265" y="2734"/>
                  </a:cubicBezTo>
                  <a:cubicBezTo>
                    <a:pt x="100308" y="2679"/>
                    <a:pt x="100330" y="2602"/>
                    <a:pt x="100386" y="2558"/>
                  </a:cubicBezTo>
                  <a:cubicBezTo>
                    <a:pt x="100440" y="2525"/>
                    <a:pt x="100550" y="2536"/>
                    <a:pt x="100627" y="2514"/>
                  </a:cubicBezTo>
                  <a:close/>
                  <a:moveTo>
                    <a:pt x="146600" y="2569"/>
                  </a:moveTo>
                  <a:cubicBezTo>
                    <a:pt x="146633" y="2602"/>
                    <a:pt x="146699" y="2646"/>
                    <a:pt x="146687" y="2668"/>
                  </a:cubicBezTo>
                  <a:cubicBezTo>
                    <a:pt x="146665" y="2700"/>
                    <a:pt x="146589" y="2722"/>
                    <a:pt x="146512" y="2778"/>
                  </a:cubicBezTo>
                  <a:cubicBezTo>
                    <a:pt x="146479" y="2722"/>
                    <a:pt x="146424" y="2668"/>
                    <a:pt x="146446" y="2646"/>
                  </a:cubicBezTo>
                  <a:cubicBezTo>
                    <a:pt x="146468" y="2613"/>
                    <a:pt x="146545" y="2591"/>
                    <a:pt x="146600" y="2569"/>
                  </a:cubicBezTo>
                  <a:close/>
                  <a:moveTo>
                    <a:pt x="112083" y="2217"/>
                  </a:moveTo>
                  <a:cubicBezTo>
                    <a:pt x="112220" y="2217"/>
                    <a:pt x="112398" y="2239"/>
                    <a:pt x="112644" y="2273"/>
                  </a:cubicBezTo>
                  <a:cubicBezTo>
                    <a:pt x="112524" y="2448"/>
                    <a:pt x="111997" y="2470"/>
                    <a:pt x="112402" y="2788"/>
                  </a:cubicBezTo>
                  <a:lnTo>
                    <a:pt x="110812" y="2788"/>
                  </a:lnTo>
                  <a:cubicBezTo>
                    <a:pt x="110800" y="2744"/>
                    <a:pt x="110800" y="2690"/>
                    <a:pt x="110800" y="2646"/>
                  </a:cubicBezTo>
                  <a:cubicBezTo>
                    <a:pt x="111031" y="2635"/>
                    <a:pt x="111261" y="2624"/>
                    <a:pt x="111503" y="2624"/>
                  </a:cubicBezTo>
                  <a:cubicBezTo>
                    <a:pt x="111684" y="2322"/>
                    <a:pt x="111782" y="2217"/>
                    <a:pt x="112083" y="2217"/>
                  </a:cubicBezTo>
                  <a:close/>
                  <a:moveTo>
                    <a:pt x="142409" y="2591"/>
                  </a:moveTo>
                  <a:cubicBezTo>
                    <a:pt x="142423" y="2591"/>
                    <a:pt x="142437" y="2591"/>
                    <a:pt x="142451" y="2591"/>
                  </a:cubicBezTo>
                  <a:lnTo>
                    <a:pt x="142550" y="2690"/>
                  </a:lnTo>
                  <a:cubicBezTo>
                    <a:pt x="142451" y="2722"/>
                    <a:pt x="142353" y="2766"/>
                    <a:pt x="142254" y="2810"/>
                  </a:cubicBezTo>
                  <a:cubicBezTo>
                    <a:pt x="142113" y="2599"/>
                    <a:pt x="142258" y="2591"/>
                    <a:pt x="142409" y="2591"/>
                  </a:cubicBezTo>
                  <a:close/>
                  <a:moveTo>
                    <a:pt x="108342" y="2196"/>
                  </a:moveTo>
                  <a:cubicBezTo>
                    <a:pt x="108539" y="2371"/>
                    <a:pt x="108726" y="2536"/>
                    <a:pt x="108946" y="2734"/>
                  </a:cubicBezTo>
                  <a:cubicBezTo>
                    <a:pt x="108733" y="2792"/>
                    <a:pt x="108531" y="2904"/>
                    <a:pt x="108338" y="2904"/>
                  </a:cubicBezTo>
                  <a:cubicBezTo>
                    <a:pt x="108242" y="2904"/>
                    <a:pt x="108148" y="2876"/>
                    <a:pt x="108057" y="2800"/>
                  </a:cubicBezTo>
                  <a:cubicBezTo>
                    <a:pt x="107793" y="2569"/>
                    <a:pt x="108035" y="2371"/>
                    <a:pt x="108342" y="2196"/>
                  </a:cubicBezTo>
                  <a:close/>
                  <a:moveTo>
                    <a:pt x="120129" y="1559"/>
                  </a:moveTo>
                  <a:cubicBezTo>
                    <a:pt x="120074" y="1812"/>
                    <a:pt x="120030" y="1966"/>
                    <a:pt x="119997" y="2108"/>
                  </a:cubicBezTo>
                  <a:cubicBezTo>
                    <a:pt x="119997" y="2119"/>
                    <a:pt x="119997" y="2119"/>
                    <a:pt x="120008" y="2119"/>
                  </a:cubicBezTo>
                  <a:lnTo>
                    <a:pt x="120008" y="2130"/>
                  </a:lnTo>
                  <a:lnTo>
                    <a:pt x="120272" y="2229"/>
                  </a:lnTo>
                  <a:cubicBezTo>
                    <a:pt x="120184" y="2261"/>
                    <a:pt x="120096" y="2295"/>
                    <a:pt x="120008" y="2317"/>
                  </a:cubicBezTo>
                  <a:lnTo>
                    <a:pt x="120008" y="2339"/>
                  </a:lnTo>
                  <a:cubicBezTo>
                    <a:pt x="119997" y="2339"/>
                    <a:pt x="119997" y="2339"/>
                    <a:pt x="119986" y="2327"/>
                  </a:cubicBezTo>
                  <a:lnTo>
                    <a:pt x="119986" y="2327"/>
                  </a:lnTo>
                  <a:lnTo>
                    <a:pt x="119986" y="2327"/>
                  </a:lnTo>
                  <a:cubicBezTo>
                    <a:pt x="119943" y="2536"/>
                    <a:pt x="119899" y="2734"/>
                    <a:pt x="119843" y="2931"/>
                  </a:cubicBezTo>
                  <a:lnTo>
                    <a:pt x="119855" y="2931"/>
                  </a:lnTo>
                  <a:cubicBezTo>
                    <a:pt x="119865" y="2942"/>
                    <a:pt x="119865" y="2953"/>
                    <a:pt x="119877" y="2953"/>
                  </a:cubicBezTo>
                  <a:lnTo>
                    <a:pt x="119877" y="2953"/>
                  </a:lnTo>
                  <a:cubicBezTo>
                    <a:pt x="119865" y="2953"/>
                    <a:pt x="119855" y="2942"/>
                    <a:pt x="119843" y="2942"/>
                  </a:cubicBezTo>
                  <a:lnTo>
                    <a:pt x="119843" y="2931"/>
                  </a:lnTo>
                  <a:cubicBezTo>
                    <a:pt x="119712" y="2909"/>
                    <a:pt x="119580" y="2876"/>
                    <a:pt x="119372" y="2844"/>
                  </a:cubicBezTo>
                  <a:cubicBezTo>
                    <a:pt x="119975" y="2591"/>
                    <a:pt x="118965" y="2470"/>
                    <a:pt x="119394" y="2196"/>
                  </a:cubicBezTo>
                  <a:lnTo>
                    <a:pt x="119394" y="2196"/>
                  </a:lnTo>
                  <a:cubicBezTo>
                    <a:pt x="119558" y="2240"/>
                    <a:pt x="119777" y="2283"/>
                    <a:pt x="119986" y="2327"/>
                  </a:cubicBezTo>
                  <a:cubicBezTo>
                    <a:pt x="119997" y="2327"/>
                    <a:pt x="119997" y="2327"/>
                    <a:pt x="120008" y="2317"/>
                  </a:cubicBezTo>
                  <a:lnTo>
                    <a:pt x="120008" y="2130"/>
                  </a:lnTo>
                  <a:lnTo>
                    <a:pt x="119986" y="2130"/>
                  </a:lnTo>
                  <a:cubicBezTo>
                    <a:pt x="119997" y="2119"/>
                    <a:pt x="119997" y="2119"/>
                    <a:pt x="119997" y="2108"/>
                  </a:cubicBezTo>
                  <a:cubicBezTo>
                    <a:pt x="119690" y="1888"/>
                    <a:pt x="119690" y="1888"/>
                    <a:pt x="120129" y="1559"/>
                  </a:cubicBezTo>
                  <a:close/>
                  <a:moveTo>
                    <a:pt x="139434" y="2756"/>
                  </a:moveTo>
                  <a:cubicBezTo>
                    <a:pt x="139521" y="2800"/>
                    <a:pt x="139620" y="2832"/>
                    <a:pt x="139707" y="2876"/>
                  </a:cubicBezTo>
                  <a:cubicBezTo>
                    <a:pt x="139685" y="2898"/>
                    <a:pt x="139664" y="2931"/>
                    <a:pt x="139642" y="2953"/>
                  </a:cubicBezTo>
                  <a:cubicBezTo>
                    <a:pt x="139532" y="2920"/>
                    <a:pt x="139434" y="2876"/>
                    <a:pt x="139334" y="2844"/>
                  </a:cubicBezTo>
                  <a:cubicBezTo>
                    <a:pt x="139368" y="2810"/>
                    <a:pt x="139400" y="2778"/>
                    <a:pt x="139434" y="2756"/>
                  </a:cubicBezTo>
                  <a:close/>
                  <a:moveTo>
                    <a:pt x="161422" y="2689"/>
                  </a:moveTo>
                  <a:cubicBezTo>
                    <a:pt x="161475" y="2689"/>
                    <a:pt x="161537" y="2696"/>
                    <a:pt x="161613" y="2712"/>
                  </a:cubicBezTo>
                  <a:cubicBezTo>
                    <a:pt x="161459" y="2778"/>
                    <a:pt x="161306" y="2854"/>
                    <a:pt x="161152" y="2931"/>
                  </a:cubicBezTo>
                  <a:lnTo>
                    <a:pt x="161152" y="2942"/>
                  </a:lnTo>
                  <a:cubicBezTo>
                    <a:pt x="161130" y="2953"/>
                    <a:pt x="161119" y="2953"/>
                    <a:pt x="161108" y="2953"/>
                  </a:cubicBezTo>
                  <a:cubicBezTo>
                    <a:pt x="161119" y="2953"/>
                    <a:pt x="161130" y="2942"/>
                    <a:pt x="161130" y="2931"/>
                  </a:cubicBezTo>
                  <a:lnTo>
                    <a:pt x="161152" y="2931"/>
                  </a:lnTo>
                  <a:cubicBezTo>
                    <a:pt x="161169" y="2800"/>
                    <a:pt x="161215" y="2689"/>
                    <a:pt x="161422" y="2689"/>
                  </a:cubicBezTo>
                  <a:close/>
                  <a:moveTo>
                    <a:pt x="154172" y="2854"/>
                  </a:moveTo>
                  <a:cubicBezTo>
                    <a:pt x="154194" y="2898"/>
                    <a:pt x="154216" y="2931"/>
                    <a:pt x="154216" y="2975"/>
                  </a:cubicBezTo>
                  <a:cubicBezTo>
                    <a:pt x="154216" y="2994"/>
                    <a:pt x="154150" y="3021"/>
                    <a:pt x="154126" y="3021"/>
                  </a:cubicBezTo>
                  <a:cubicBezTo>
                    <a:pt x="154122" y="3021"/>
                    <a:pt x="154119" y="3021"/>
                    <a:pt x="154118" y="3019"/>
                  </a:cubicBezTo>
                  <a:cubicBezTo>
                    <a:pt x="154062" y="2997"/>
                    <a:pt x="154030" y="2964"/>
                    <a:pt x="153964" y="2909"/>
                  </a:cubicBezTo>
                  <a:cubicBezTo>
                    <a:pt x="154052" y="2887"/>
                    <a:pt x="154118" y="2866"/>
                    <a:pt x="154172" y="2854"/>
                  </a:cubicBezTo>
                  <a:close/>
                  <a:moveTo>
                    <a:pt x="166398" y="2887"/>
                  </a:moveTo>
                  <a:lnTo>
                    <a:pt x="166497" y="2986"/>
                  </a:lnTo>
                  <a:cubicBezTo>
                    <a:pt x="166431" y="3019"/>
                    <a:pt x="166365" y="3063"/>
                    <a:pt x="166299" y="3096"/>
                  </a:cubicBezTo>
                  <a:cubicBezTo>
                    <a:pt x="166256" y="3063"/>
                    <a:pt x="166222" y="3030"/>
                    <a:pt x="166178" y="2997"/>
                  </a:cubicBezTo>
                  <a:cubicBezTo>
                    <a:pt x="166256" y="2964"/>
                    <a:pt x="166321" y="2931"/>
                    <a:pt x="166398" y="2887"/>
                  </a:cubicBezTo>
                  <a:close/>
                  <a:moveTo>
                    <a:pt x="151604" y="2339"/>
                  </a:moveTo>
                  <a:lnTo>
                    <a:pt x="151604" y="2339"/>
                  </a:lnTo>
                  <a:cubicBezTo>
                    <a:pt x="151637" y="2788"/>
                    <a:pt x="151121" y="2854"/>
                    <a:pt x="150825" y="3117"/>
                  </a:cubicBezTo>
                  <a:cubicBezTo>
                    <a:pt x="150715" y="2953"/>
                    <a:pt x="150628" y="2822"/>
                    <a:pt x="150528" y="2668"/>
                  </a:cubicBezTo>
                  <a:cubicBezTo>
                    <a:pt x="150880" y="2558"/>
                    <a:pt x="151209" y="2459"/>
                    <a:pt x="151604" y="2339"/>
                  </a:cubicBezTo>
                  <a:close/>
                  <a:moveTo>
                    <a:pt x="161108" y="2953"/>
                  </a:moveTo>
                  <a:lnTo>
                    <a:pt x="161108" y="2953"/>
                  </a:lnTo>
                  <a:cubicBezTo>
                    <a:pt x="161020" y="3019"/>
                    <a:pt x="160944" y="3074"/>
                    <a:pt x="160867" y="3129"/>
                  </a:cubicBezTo>
                  <a:cubicBezTo>
                    <a:pt x="160834" y="3107"/>
                    <a:pt x="160812" y="3085"/>
                    <a:pt x="160790" y="3063"/>
                  </a:cubicBezTo>
                  <a:cubicBezTo>
                    <a:pt x="160900" y="3030"/>
                    <a:pt x="160998" y="2986"/>
                    <a:pt x="161108" y="2953"/>
                  </a:cubicBezTo>
                  <a:close/>
                  <a:moveTo>
                    <a:pt x="162008" y="2953"/>
                  </a:moveTo>
                  <a:cubicBezTo>
                    <a:pt x="162030" y="2975"/>
                    <a:pt x="162063" y="2986"/>
                    <a:pt x="162085" y="2997"/>
                  </a:cubicBezTo>
                  <a:cubicBezTo>
                    <a:pt x="162030" y="3041"/>
                    <a:pt x="161975" y="3085"/>
                    <a:pt x="161920" y="3139"/>
                  </a:cubicBezTo>
                  <a:cubicBezTo>
                    <a:pt x="161898" y="3117"/>
                    <a:pt x="161866" y="3107"/>
                    <a:pt x="161844" y="3096"/>
                  </a:cubicBezTo>
                  <a:cubicBezTo>
                    <a:pt x="161898" y="3052"/>
                    <a:pt x="161953" y="3008"/>
                    <a:pt x="162008" y="2953"/>
                  </a:cubicBezTo>
                  <a:close/>
                  <a:moveTo>
                    <a:pt x="121386" y="2810"/>
                  </a:moveTo>
                  <a:cubicBezTo>
                    <a:pt x="121398" y="2810"/>
                    <a:pt x="121411" y="2810"/>
                    <a:pt x="121424" y="2810"/>
                  </a:cubicBezTo>
                  <a:cubicBezTo>
                    <a:pt x="121358" y="3063"/>
                    <a:pt x="121138" y="3117"/>
                    <a:pt x="120787" y="3173"/>
                  </a:cubicBezTo>
                  <a:cubicBezTo>
                    <a:pt x="120925" y="2950"/>
                    <a:pt x="121042" y="2810"/>
                    <a:pt x="121386" y="2810"/>
                  </a:cubicBezTo>
                  <a:close/>
                  <a:moveTo>
                    <a:pt x="119877" y="2953"/>
                  </a:moveTo>
                  <a:cubicBezTo>
                    <a:pt x="119964" y="3008"/>
                    <a:pt x="120052" y="3063"/>
                    <a:pt x="120151" y="3117"/>
                  </a:cubicBezTo>
                  <a:lnTo>
                    <a:pt x="120019" y="3183"/>
                  </a:lnTo>
                  <a:cubicBezTo>
                    <a:pt x="119975" y="3107"/>
                    <a:pt x="119921" y="3030"/>
                    <a:pt x="119877" y="2953"/>
                  </a:cubicBezTo>
                  <a:close/>
                  <a:moveTo>
                    <a:pt x="123070" y="3008"/>
                  </a:moveTo>
                  <a:cubicBezTo>
                    <a:pt x="123081" y="3052"/>
                    <a:pt x="123136" y="3096"/>
                    <a:pt x="123114" y="3129"/>
                  </a:cubicBezTo>
                  <a:cubicBezTo>
                    <a:pt x="123092" y="3161"/>
                    <a:pt x="123015" y="3195"/>
                    <a:pt x="122950" y="3195"/>
                  </a:cubicBezTo>
                  <a:cubicBezTo>
                    <a:pt x="122906" y="3195"/>
                    <a:pt x="122872" y="3139"/>
                    <a:pt x="122785" y="3074"/>
                  </a:cubicBezTo>
                  <a:cubicBezTo>
                    <a:pt x="122906" y="3041"/>
                    <a:pt x="122993" y="3030"/>
                    <a:pt x="123070" y="3008"/>
                  </a:cubicBezTo>
                  <a:close/>
                  <a:moveTo>
                    <a:pt x="108759" y="3063"/>
                  </a:moveTo>
                  <a:cubicBezTo>
                    <a:pt x="108781" y="3107"/>
                    <a:pt x="108792" y="3139"/>
                    <a:pt x="108814" y="3173"/>
                  </a:cubicBezTo>
                  <a:cubicBezTo>
                    <a:pt x="108671" y="3195"/>
                    <a:pt x="108539" y="3217"/>
                    <a:pt x="108397" y="3239"/>
                  </a:cubicBezTo>
                  <a:lnTo>
                    <a:pt x="108364" y="3173"/>
                  </a:lnTo>
                  <a:cubicBezTo>
                    <a:pt x="108496" y="3139"/>
                    <a:pt x="108627" y="3096"/>
                    <a:pt x="108759" y="3063"/>
                  </a:cubicBezTo>
                  <a:close/>
                  <a:moveTo>
                    <a:pt x="151369" y="3127"/>
                  </a:moveTo>
                  <a:cubicBezTo>
                    <a:pt x="151392" y="3127"/>
                    <a:pt x="151472" y="3152"/>
                    <a:pt x="151472" y="3161"/>
                  </a:cubicBezTo>
                  <a:cubicBezTo>
                    <a:pt x="151472" y="3195"/>
                    <a:pt x="151440" y="3239"/>
                    <a:pt x="151428" y="3271"/>
                  </a:cubicBezTo>
                  <a:cubicBezTo>
                    <a:pt x="151363" y="3261"/>
                    <a:pt x="151319" y="3249"/>
                    <a:pt x="151286" y="3239"/>
                  </a:cubicBezTo>
                  <a:cubicBezTo>
                    <a:pt x="151308" y="3195"/>
                    <a:pt x="151330" y="3161"/>
                    <a:pt x="151363" y="3129"/>
                  </a:cubicBezTo>
                  <a:cubicBezTo>
                    <a:pt x="151363" y="3127"/>
                    <a:pt x="151365" y="3127"/>
                    <a:pt x="151369" y="3127"/>
                  </a:cubicBezTo>
                  <a:close/>
                  <a:moveTo>
                    <a:pt x="116057" y="3074"/>
                  </a:moveTo>
                  <a:cubicBezTo>
                    <a:pt x="116068" y="3117"/>
                    <a:pt x="116079" y="3151"/>
                    <a:pt x="116090" y="3195"/>
                  </a:cubicBezTo>
                  <a:cubicBezTo>
                    <a:pt x="115849" y="3227"/>
                    <a:pt x="115607" y="3271"/>
                    <a:pt x="115366" y="3305"/>
                  </a:cubicBezTo>
                  <a:cubicBezTo>
                    <a:pt x="115344" y="3249"/>
                    <a:pt x="115333" y="3183"/>
                    <a:pt x="115311" y="3129"/>
                  </a:cubicBezTo>
                  <a:cubicBezTo>
                    <a:pt x="115563" y="3107"/>
                    <a:pt x="115816" y="3096"/>
                    <a:pt x="116057" y="3074"/>
                  </a:cubicBezTo>
                  <a:close/>
                  <a:moveTo>
                    <a:pt x="174848" y="3107"/>
                  </a:moveTo>
                  <a:lnTo>
                    <a:pt x="174848" y="3107"/>
                  </a:lnTo>
                  <a:cubicBezTo>
                    <a:pt x="175101" y="3205"/>
                    <a:pt x="175243" y="3271"/>
                    <a:pt x="175386" y="3337"/>
                  </a:cubicBezTo>
                  <a:lnTo>
                    <a:pt x="175430" y="3337"/>
                  </a:lnTo>
                  <a:cubicBezTo>
                    <a:pt x="175423" y="3337"/>
                    <a:pt x="175420" y="3342"/>
                    <a:pt x="175416" y="3342"/>
                  </a:cubicBezTo>
                  <a:cubicBezTo>
                    <a:pt x="175414" y="3342"/>
                    <a:pt x="175412" y="3341"/>
                    <a:pt x="175408" y="3337"/>
                  </a:cubicBezTo>
                  <a:lnTo>
                    <a:pt x="175408" y="3348"/>
                  </a:lnTo>
                  <a:cubicBezTo>
                    <a:pt x="175397" y="3337"/>
                    <a:pt x="175397" y="3337"/>
                    <a:pt x="175386" y="3337"/>
                  </a:cubicBezTo>
                  <a:cubicBezTo>
                    <a:pt x="175348" y="3339"/>
                    <a:pt x="175309" y="3342"/>
                    <a:pt x="175269" y="3342"/>
                  </a:cubicBezTo>
                  <a:cubicBezTo>
                    <a:pt x="175117" y="3342"/>
                    <a:pt x="174962" y="3307"/>
                    <a:pt x="174848" y="3107"/>
                  </a:cubicBezTo>
                  <a:close/>
                  <a:moveTo>
                    <a:pt x="98574" y="3030"/>
                  </a:moveTo>
                  <a:cubicBezTo>
                    <a:pt x="98772" y="3107"/>
                    <a:pt x="98937" y="3183"/>
                    <a:pt x="99157" y="3271"/>
                  </a:cubicBezTo>
                  <a:cubicBezTo>
                    <a:pt x="98924" y="3325"/>
                    <a:pt x="98779" y="3359"/>
                    <a:pt x="98691" y="3359"/>
                  </a:cubicBezTo>
                  <a:cubicBezTo>
                    <a:pt x="98547" y="3359"/>
                    <a:pt x="98554" y="3269"/>
                    <a:pt x="98574" y="3030"/>
                  </a:cubicBezTo>
                  <a:close/>
                  <a:moveTo>
                    <a:pt x="132708" y="2451"/>
                  </a:moveTo>
                  <a:cubicBezTo>
                    <a:pt x="133010" y="2451"/>
                    <a:pt x="133181" y="2668"/>
                    <a:pt x="133002" y="2876"/>
                  </a:cubicBezTo>
                  <a:cubicBezTo>
                    <a:pt x="132881" y="3008"/>
                    <a:pt x="132684" y="3129"/>
                    <a:pt x="132486" y="3205"/>
                  </a:cubicBezTo>
                  <a:cubicBezTo>
                    <a:pt x="132278" y="3283"/>
                    <a:pt x="132037" y="3305"/>
                    <a:pt x="131685" y="3381"/>
                  </a:cubicBezTo>
                  <a:cubicBezTo>
                    <a:pt x="131795" y="3107"/>
                    <a:pt x="132201" y="3008"/>
                    <a:pt x="132069" y="2734"/>
                  </a:cubicBezTo>
                  <a:cubicBezTo>
                    <a:pt x="132047" y="2679"/>
                    <a:pt x="132398" y="2492"/>
                    <a:pt x="132607" y="2459"/>
                  </a:cubicBezTo>
                  <a:cubicBezTo>
                    <a:pt x="132642" y="2454"/>
                    <a:pt x="132676" y="2451"/>
                    <a:pt x="132708" y="2451"/>
                  </a:cubicBezTo>
                  <a:close/>
                  <a:moveTo>
                    <a:pt x="124925" y="3019"/>
                  </a:moveTo>
                  <a:cubicBezTo>
                    <a:pt x="125123" y="3117"/>
                    <a:pt x="125320" y="3205"/>
                    <a:pt x="125528" y="3293"/>
                  </a:cubicBezTo>
                  <a:cubicBezTo>
                    <a:pt x="125496" y="3337"/>
                    <a:pt x="125462" y="3370"/>
                    <a:pt x="125430" y="3403"/>
                  </a:cubicBezTo>
                  <a:cubicBezTo>
                    <a:pt x="125221" y="3326"/>
                    <a:pt x="125013" y="3239"/>
                    <a:pt x="124815" y="3151"/>
                  </a:cubicBezTo>
                  <a:cubicBezTo>
                    <a:pt x="124848" y="3107"/>
                    <a:pt x="124892" y="3063"/>
                    <a:pt x="124925" y="3019"/>
                  </a:cubicBezTo>
                  <a:close/>
                  <a:moveTo>
                    <a:pt x="170016" y="3034"/>
                  </a:moveTo>
                  <a:cubicBezTo>
                    <a:pt x="170152" y="3034"/>
                    <a:pt x="170204" y="3143"/>
                    <a:pt x="170338" y="3425"/>
                  </a:cubicBezTo>
                  <a:cubicBezTo>
                    <a:pt x="170041" y="3315"/>
                    <a:pt x="169844" y="3239"/>
                    <a:pt x="169614" y="3151"/>
                  </a:cubicBezTo>
                  <a:cubicBezTo>
                    <a:pt x="169810" y="3078"/>
                    <a:pt x="169930" y="3034"/>
                    <a:pt x="170016" y="3034"/>
                  </a:cubicBezTo>
                  <a:close/>
                  <a:moveTo>
                    <a:pt x="156850" y="2964"/>
                  </a:moveTo>
                  <a:lnTo>
                    <a:pt x="156850" y="2964"/>
                  </a:lnTo>
                  <a:cubicBezTo>
                    <a:pt x="156790" y="3315"/>
                    <a:pt x="156675" y="3468"/>
                    <a:pt x="156356" y="3468"/>
                  </a:cubicBezTo>
                  <a:cubicBezTo>
                    <a:pt x="156205" y="3468"/>
                    <a:pt x="156009" y="3434"/>
                    <a:pt x="155752" y="3370"/>
                  </a:cubicBezTo>
                  <a:cubicBezTo>
                    <a:pt x="156104" y="3239"/>
                    <a:pt x="156444" y="3117"/>
                    <a:pt x="156850" y="2964"/>
                  </a:cubicBezTo>
                  <a:close/>
                  <a:moveTo>
                    <a:pt x="124255" y="3315"/>
                  </a:moveTo>
                  <a:cubicBezTo>
                    <a:pt x="124310" y="3337"/>
                    <a:pt x="124354" y="3370"/>
                    <a:pt x="124398" y="3392"/>
                  </a:cubicBezTo>
                  <a:cubicBezTo>
                    <a:pt x="124376" y="3414"/>
                    <a:pt x="124343" y="3436"/>
                    <a:pt x="124255" y="3502"/>
                  </a:cubicBezTo>
                  <a:cubicBezTo>
                    <a:pt x="124233" y="3458"/>
                    <a:pt x="124189" y="3425"/>
                    <a:pt x="124179" y="3381"/>
                  </a:cubicBezTo>
                  <a:cubicBezTo>
                    <a:pt x="124179" y="3359"/>
                    <a:pt x="124245" y="3315"/>
                    <a:pt x="124255" y="3315"/>
                  </a:cubicBezTo>
                  <a:close/>
                  <a:moveTo>
                    <a:pt x="112051" y="3195"/>
                  </a:moveTo>
                  <a:lnTo>
                    <a:pt x="112183" y="3524"/>
                  </a:lnTo>
                  <a:cubicBezTo>
                    <a:pt x="112139" y="3524"/>
                    <a:pt x="112095" y="3535"/>
                    <a:pt x="112051" y="3535"/>
                  </a:cubicBezTo>
                  <a:cubicBezTo>
                    <a:pt x="112007" y="3436"/>
                    <a:pt x="111963" y="3326"/>
                    <a:pt x="111920" y="3217"/>
                  </a:cubicBezTo>
                  <a:cubicBezTo>
                    <a:pt x="111963" y="3205"/>
                    <a:pt x="112051" y="3195"/>
                    <a:pt x="112051" y="3195"/>
                  </a:cubicBezTo>
                  <a:close/>
                  <a:moveTo>
                    <a:pt x="118340" y="2887"/>
                  </a:moveTo>
                  <a:lnTo>
                    <a:pt x="118340" y="2887"/>
                  </a:lnTo>
                  <a:cubicBezTo>
                    <a:pt x="118669" y="2942"/>
                    <a:pt x="118921" y="2975"/>
                    <a:pt x="119218" y="3030"/>
                  </a:cubicBezTo>
                  <a:cubicBezTo>
                    <a:pt x="119229" y="3195"/>
                    <a:pt x="119240" y="3359"/>
                    <a:pt x="119262" y="3513"/>
                  </a:cubicBezTo>
                  <a:cubicBezTo>
                    <a:pt x="119207" y="3524"/>
                    <a:pt x="119152" y="3524"/>
                    <a:pt x="119108" y="3535"/>
                  </a:cubicBezTo>
                  <a:cubicBezTo>
                    <a:pt x="119075" y="3469"/>
                    <a:pt x="119031" y="3414"/>
                    <a:pt x="118987" y="3337"/>
                  </a:cubicBezTo>
                  <a:cubicBezTo>
                    <a:pt x="118889" y="3370"/>
                    <a:pt x="118790" y="3403"/>
                    <a:pt x="118636" y="3458"/>
                  </a:cubicBezTo>
                  <a:cubicBezTo>
                    <a:pt x="118548" y="3293"/>
                    <a:pt x="118460" y="3129"/>
                    <a:pt x="118340" y="2887"/>
                  </a:cubicBezTo>
                  <a:close/>
                  <a:moveTo>
                    <a:pt x="106553" y="3469"/>
                  </a:moveTo>
                  <a:cubicBezTo>
                    <a:pt x="106674" y="3469"/>
                    <a:pt x="106795" y="3480"/>
                    <a:pt x="106915" y="3480"/>
                  </a:cubicBezTo>
                  <a:cubicBezTo>
                    <a:pt x="106893" y="3524"/>
                    <a:pt x="106871" y="3568"/>
                    <a:pt x="106861" y="3612"/>
                  </a:cubicBezTo>
                  <a:cubicBezTo>
                    <a:pt x="106740" y="3590"/>
                    <a:pt x="106630" y="3568"/>
                    <a:pt x="106510" y="3546"/>
                  </a:cubicBezTo>
                  <a:cubicBezTo>
                    <a:pt x="106531" y="3513"/>
                    <a:pt x="106542" y="3469"/>
                    <a:pt x="106553" y="3469"/>
                  </a:cubicBezTo>
                  <a:close/>
                  <a:moveTo>
                    <a:pt x="148693" y="2994"/>
                  </a:moveTo>
                  <a:cubicBezTo>
                    <a:pt x="148706" y="2994"/>
                    <a:pt x="148718" y="2995"/>
                    <a:pt x="148729" y="2997"/>
                  </a:cubicBezTo>
                  <a:cubicBezTo>
                    <a:pt x="148960" y="3052"/>
                    <a:pt x="149321" y="3041"/>
                    <a:pt x="149267" y="3315"/>
                  </a:cubicBezTo>
                  <a:cubicBezTo>
                    <a:pt x="149216" y="3556"/>
                    <a:pt x="148928" y="3613"/>
                    <a:pt x="148669" y="3613"/>
                  </a:cubicBezTo>
                  <a:cubicBezTo>
                    <a:pt x="148644" y="3613"/>
                    <a:pt x="148620" y="3613"/>
                    <a:pt x="148597" y="3612"/>
                  </a:cubicBezTo>
                  <a:cubicBezTo>
                    <a:pt x="148301" y="3600"/>
                    <a:pt x="148016" y="3513"/>
                    <a:pt x="147621" y="3436"/>
                  </a:cubicBezTo>
                  <a:cubicBezTo>
                    <a:pt x="148004" y="3359"/>
                    <a:pt x="148257" y="3305"/>
                    <a:pt x="148499" y="3249"/>
                  </a:cubicBezTo>
                  <a:cubicBezTo>
                    <a:pt x="148487" y="3173"/>
                    <a:pt x="148487" y="3107"/>
                    <a:pt x="148477" y="3019"/>
                  </a:cubicBezTo>
                  <a:cubicBezTo>
                    <a:pt x="148565" y="3010"/>
                    <a:pt x="148639" y="2994"/>
                    <a:pt x="148693" y="2994"/>
                  </a:cubicBezTo>
                  <a:close/>
                  <a:moveTo>
                    <a:pt x="140311" y="3452"/>
                  </a:moveTo>
                  <a:cubicBezTo>
                    <a:pt x="140320" y="3452"/>
                    <a:pt x="140327" y="3454"/>
                    <a:pt x="140333" y="3458"/>
                  </a:cubicBezTo>
                  <a:cubicBezTo>
                    <a:pt x="140410" y="3480"/>
                    <a:pt x="140454" y="3535"/>
                    <a:pt x="140509" y="3590"/>
                  </a:cubicBezTo>
                  <a:cubicBezTo>
                    <a:pt x="140449" y="3610"/>
                    <a:pt x="140389" y="3657"/>
                    <a:pt x="140345" y="3657"/>
                  </a:cubicBezTo>
                  <a:cubicBezTo>
                    <a:pt x="140341" y="3657"/>
                    <a:pt x="140337" y="3657"/>
                    <a:pt x="140333" y="3656"/>
                  </a:cubicBezTo>
                  <a:cubicBezTo>
                    <a:pt x="140256" y="3634"/>
                    <a:pt x="140202" y="3578"/>
                    <a:pt x="140103" y="3524"/>
                  </a:cubicBezTo>
                  <a:cubicBezTo>
                    <a:pt x="140201" y="3488"/>
                    <a:pt x="140271" y="3452"/>
                    <a:pt x="140311" y="3452"/>
                  </a:cubicBezTo>
                  <a:close/>
                  <a:moveTo>
                    <a:pt x="157959" y="3261"/>
                  </a:moveTo>
                  <a:cubicBezTo>
                    <a:pt x="158310" y="3392"/>
                    <a:pt x="158562" y="3491"/>
                    <a:pt x="158837" y="3600"/>
                  </a:cubicBezTo>
                  <a:cubicBezTo>
                    <a:pt x="158680" y="3677"/>
                    <a:pt x="158566" y="3721"/>
                    <a:pt x="158468" y="3721"/>
                  </a:cubicBezTo>
                  <a:cubicBezTo>
                    <a:pt x="158297" y="3721"/>
                    <a:pt x="158174" y="3588"/>
                    <a:pt x="157959" y="3261"/>
                  </a:cubicBezTo>
                  <a:close/>
                  <a:moveTo>
                    <a:pt x="169109" y="3183"/>
                  </a:moveTo>
                  <a:lnTo>
                    <a:pt x="169109" y="3183"/>
                  </a:lnTo>
                  <a:cubicBezTo>
                    <a:pt x="169241" y="3381"/>
                    <a:pt x="169339" y="3524"/>
                    <a:pt x="169427" y="3656"/>
                  </a:cubicBezTo>
                  <a:lnTo>
                    <a:pt x="169449" y="3656"/>
                  </a:lnTo>
                  <a:lnTo>
                    <a:pt x="169449" y="3666"/>
                  </a:lnTo>
                  <a:cubicBezTo>
                    <a:pt x="169471" y="3656"/>
                    <a:pt x="169482" y="3656"/>
                    <a:pt x="169504" y="3656"/>
                  </a:cubicBezTo>
                  <a:lnTo>
                    <a:pt x="169756" y="3656"/>
                  </a:lnTo>
                  <a:cubicBezTo>
                    <a:pt x="169746" y="3688"/>
                    <a:pt x="169724" y="3732"/>
                    <a:pt x="169702" y="3776"/>
                  </a:cubicBezTo>
                  <a:cubicBezTo>
                    <a:pt x="169624" y="3732"/>
                    <a:pt x="169537" y="3700"/>
                    <a:pt x="169449" y="3666"/>
                  </a:cubicBezTo>
                  <a:lnTo>
                    <a:pt x="169438" y="3666"/>
                  </a:lnTo>
                  <a:cubicBezTo>
                    <a:pt x="169427" y="3666"/>
                    <a:pt x="169427" y="3656"/>
                    <a:pt x="169427" y="3656"/>
                  </a:cubicBezTo>
                  <a:cubicBezTo>
                    <a:pt x="169163" y="3590"/>
                    <a:pt x="168977" y="3491"/>
                    <a:pt x="169109" y="3183"/>
                  </a:cubicBezTo>
                  <a:close/>
                  <a:moveTo>
                    <a:pt x="163413" y="3458"/>
                  </a:moveTo>
                  <a:cubicBezTo>
                    <a:pt x="163435" y="3502"/>
                    <a:pt x="163457" y="3535"/>
                    <a:pt x="163479" y="3578"/>
                  </a:cubicBezTo>
                  <a:cubicBezTo>
                    <a:pt x="163281" y="3644"/>
                    <a:pt x="163073" y="3700"/>
                    <a:pt x="162722" y="3798"/>
                  </a:cubicBezTo>
                  <a:cubicBezTo>
                    <a:pt x="162908" y="3447"/>
                    <a:pt x="163215" y="3524"/>
                    <a:pt x="163413" y="3458"/>
                  </a:cubicBezTo>
                  <a:close/>
                  <a:moveTo>
                    <a:pt x="139082" y="3326"/>
                  </a:moveTo>
                  <a:cubicBezTo>
                    <a:pt x="139290" y="3502"/>
                    <a:pt x="139477" y="3656"/>
                    <a:pt x="139664" y="3809"/>
                  </a:cubicBezTo>
                  <a:cubicBezTo>
                    <a:pt x="138951" y="3656"/>
                    <a:pt x="138951" y="3656"/>
                    <a:pt x="139082" y="3326"/>
                  </a:cubicBezTo>
                  <a:close/>
                  <a:moveTo>
                    <a:pt x="115356" y="3674"/>
                  </a:moveTo>
                  <a:cubicBezTo>
                    <a:pt x="115380" y="3674"/>
                    <a:pt x="115427" y="3690"/>
                    <a:pt x="115453" y="3700"/>
                  </a:cubicBezTo>
                  <a:cubicBezTo>
                    <a:pt x="115431" y="3743"/>
                    <a:pt x="115410" y="3776"/>
                    <a:pt x="115377" y="3820"/>
                  </a:cubicBezTo>
                  <a:cubicBezTo>
                    <a:pt x="115322" y="3798"/>
                    <a:pt x="115278" y="3787"/>
                    <a:pt x="115245" y="3776"/>
                  </a:cubicBezTo>
                  <a:cubicBezTo>
                    <a:pt x="115278" y="3743"/>
                    <a:pt x="115300" y="3700"/>
                    <a:pt x="115344" y="3678"/>
                  </a:cubicBezTo>
                  <a:cubicBezTo>
                    <a:pt x="115346" y="3675"/>
                    <a:pt x="115350" y="3674"/>
                    <a:pt x="115356" y="3674"/>
                  </a:cubicBezTo>
                  <a:close/>
                  <a:moveTo>
                    <a:pt x="163793" y="3709"/>
                  </a:moveTo>
                  <a:cubicBezTo>
                    <a:pt x="163795" y="3709"/>
                    <a:pt x="163796" y="3709"/>
                    <a:pt x="163797" y="3710"/>
                  </a:cubicBezTo>
                  <a:cubicBezTo>
                    <a:pt x="163852" y="3722"/>
                    <a:pt x="163896" y="3754"/>
                    <a:pt x="163939" y="3776"/>
                  </a:cubicBezTo>
                  <a:cubicBezTo>
                    <a:pt x="163896" y="3798"/>
                    <a:pt x="163852" y="3820"/>
                    <a:pt x="163819" y="3820"/>
                  </a:cubicBezTo>
                  <a:cubicBezTo>
                    <a:pt x="163775" y="3820"/>
                    <a:pt x="163742" y="3787"/>
                    <a:pt x="163709" y="3776"/>
                  </a:cubicBezTo>
                  <a:cubicBezTo>
                    <a:pt x="163739" y="3747"/>
                    <a:pt x="163777" y="3709"/>
                    <a:pt x="163793" y="3709"/>
                  </a:cubicBezTo>
                  <a:close/>
                  <a:moveTo>
                    <a:pt x="142649" y="3612"/>
                  </a:moveTo>
                  <a:cubicBezTo>
                    <a:pt x="142693" y="3732"/>
                    <a:pt x="142714" y="3787"/>
                    <a:pt x="142748" y="3853"/>
                  </a:cubicBezTo>
                  <a:cubicBezTo>
                    <a:pt x="142682" y="3820"/>
                    <a:pt x="142616" y="3798"/>
                    <a:pt x="142561" y="3754"/>
                  </a:cubicBezTo>
                  <a:cubicBezTo>
                    <a:pt x="142550" y="3743"/>
                    <a:pt x="142594" y="3700"/>
                    <a:pt x="142649" y="3612"/>
                  </a:cubicBezTo>
                  <a:close/>
                  <a:moveTo>
                    <a:pt x="159747" y="3710"/>
                  </a:moveTo>
                  <a:cubicBezTo>
                    <a:pt x="159781" y="3743"/>
                    <a:pt x="159824" y="3765"/>
                    <a:pt x="159857" y="3798"/>
                  </a:cubicBezTo>
                  <a:cubicBezTo>
                    <a:pt x="159868" y="3809"/>
                    <a:pt x="159813" y="3842"/>
                    <a:pt x="159769" y="3875"/>
                  </a:cubicBezTo>
                  <a:cubicBezTo>
                    <a:pt x="159725" y="3831"/>
                    <a:pt x="159693" y="3798"/>
                    <a:pt x="159671" y="3765"/>
                  </a:cubicBezTo>
                  <a:cubicBezTo>
                    <a:pt x="159659" y="3754"/>
                    <a:pt x="159715" y="3732"/>
                    <a:pt x="159747" y="3710"/>
                  </a:cubicBezTo>
                  <a:close/>
                  <a:moveTo>
                    <a:pt x="157618" y="3754"/>
                  </a:moveTo>
                  <a:cubicBezTo>
                    <a:pt x="157651" y="3787"/>
                    <a:pt x="157695" y="3809"/>
                    <a:pt x="157728" y="3842"/>
                  </a:cubicBezTo>
                  <a:cubicBezTo>
                    <a:pt x="157684" y="3853"/>
                    <a:pt x="157651" y="3875"/>
                    <a:pt x="157618" y="3886"/>
                  </a:cubicBezTo>
                  <a:cubicBezTo>
                    <a:pt x="157586" y="3864"/>
                    <a:pt x="157530" y="3842"/>
                    <a:pt x="157530" y="3820"/>
                  </a:cubicBezTo>
                  <a:cubicBezTo>
                    <a:pt x="157542" y="3798"/>
                    <a:pt x="157586" y="3776"/>
                    <a:pt x="157618" y="3754"/>
                  </a:cubicBezTo>
                  <a:close/>
                  <a:moveTo>
                    <a:pt x="123136" y="3612"/>
                  </a:moveTo>
                  <a:lnTo>
                    <a:pt x="123301" y="3678"/>
                  </a:lnTo>
                  <a:cubicBezTo>
                    <a:pt x="123223" y="3754"/>
                    <a:pt x="123147" y="3820"/>
                    <a:pt x="123081" y="3897"/>
                  </a:cubicBezTo>
                  <a:cubicBezTo>
                    <a:pt x="123048" y="3875"/>
                    <a:pt x="122972" y="3842"/>
                    <a:pt x="122982" y="3831"/>
                  </a:cubicBezTo>
                  <a:cubicBezTo>
                    <a:pt x="123026" y="3754"/>
                    <a:pt x="123081" y="3678"/>
                    <a:pt x="123136" y="3612"/>
                  </a:cubicBezTo>
                  <a:close/>
                  <a:moveTo>
                    <a:pt x="138303" y="3743"/>
                  </a:moveTo>
                  <a:cubicBezTo>
                    <a:pt x="138347" y="3776"/>
                    <a:pt x="138390" y="3809"/>
                    <a:pt x="138424" y="3842"/>
                  </a:cubicBezTo>
                  <a:cubicBezTo>
                    <a:pt x="138434" y="3842"/>
                    <a:pt x="138347" y="3897"/>
                    <a:pt x="138336" y="3897"/>
                  </a:cubicBezTo>
                  <a:cubicBezTo>
                    <a:pt x="138281" y="3875"/>
                    <a:pt x="138237" y="3842"/>
                    <a:pt x="138193" y="3820"/>
                  </a:cubicBezTo>
                  <a:cubicBezTo>
                    <a:pt x="138237" y="3787"/>
                    <a:pt x="138270" y="3765"/>
                    <a:pt x="138303" y="3743"/>
                  </a:cubicBezTo>
                  <a:close/>
                  <a:moveTo>
                    <a:pt x="149475" y="3732"/>
                  </a:moveTo>
                  <a:cubicBezTo>
                    <a:pt x="149519" y="3765"/>
                    <a:pt x="149552" y="3809"/>
                    <a:pt x="149585" y="3842"/>
                  </a:cubicBezTo>
                  <a:cubicBezTo>
                    <a:pt x="149585" y="3853"/>
                    <a:pt x="149497" y="3897"/>
                    <a:pt x="149486" y="3897"/>
                  </a:cubicBezTo>
                  <a:cubicBezTo>
                    <a:pt x="149431" y="3864"/>
                    <a:pt x="149398" y="3831"/>
                    <a:pt x="149355" y="3798"/>
                  </a:cubicBezTo>
                  <a:cubicBezTo>
                    <a:pt x="149409" y="3765"/>
                    <a:pt x="149464" y="3732"/>
                    <a:pt x="149475" y="3732"/>
                  </a:cubicBezTo>
                  <a:close/>
                  <a:moveTo>
                    <a:pt x="104951" y="3644"/>
                  </a:moveTo>
                  <a:lnTo>
                    <a:pt x="104951" y="3644"/>
                  </a:lnTo>
                  <a:cubicBezTo>
                    <a:pt x="105045" y="3816"/>
                    <a:pt x="105019" y="3907"/>
                    <a:pt x="104829" y="3907"/>
                  </a:cubicBezTo>
                  <a:cubicBezTo>
                    <a:pt x="104777" y="3907"/>
                    <a:pt x="104711" y="3900"/>
                    <a:pt x="104632" y="3886"/>
                  </a:cubicBezTo>
                  <a:cubicBezTo>
                    <a:pt x="104720" y="3809"/>
                    <a:pt x="104819" y="3743"/>
                    <a:pt x="104951" y="3644"/>
                  </a:cubicBezTo>
                  <a:close/>
                  <a:moveTo>
                    <a:pt x="146238" y="3765"/>
                  </a:moveTo>
                  <a:cubicBezTo>
                    <a:pt x="146248" y="3765"/>
                    <a:pt x="146348" y="3798"/>
                    <a:pt x="146336" y="3809"/>
                  </a:cubicBezTo>
                  <a:cubicBezTo>
                    <a:pt x="146326" y="3842"/>
                    <a:pt x="146292" y="3886"/>
                    <a:pt x="146260" y="3919"/>
                  </a:cubicBezTo>
                  <a:cubicBezTo>
                    <a:pt x="146194" y="3897"/>
                    <a:pt x="146161" y="3886"/>
                    <a:pt x="146128" y="3864"/>
                  </a:cubicBezTo>
                  <a:cubicBezTo>
                    <a:pt x="146161" y="3831"/>
                    <a:pt x="146194" y="3798"/>
                    <a:pt x="146238" y="3765"/>
                  </a:cubicBezTo>
                  <a:close/>
                  <a:moveTo>
                    <a:pt x="153122" y="2795"/>
                  </a:moveTo>
                  <a:cubicBezTo>
                    <a:pt x="153259" y="2795"/>
                    <a:pt x="153425" y="2844"/>
                    <a:pt x="153481" y="2909"/>
                  </a:cubicBezTo>
                  <a:cubicBezTo>
                    <a:pt x="153810" y="3239"/>
                    <a:pt x="154096" y="3578"/>
                    <a:pt x="154425" y="3952"/>
                  </a:cubicBezTo>
                  <a:cubicBezTo>
                    <a:pt x="154326" y="3974"/>
                    <a:pt x="154205" y="3995"/>
                    <a:pt x="154084" y="3995"/>
                  </a:cubicBezTo>
                  <a:cubicBezTo>
                    <a:pt x="153832" y="3995"/>
                    <a:pt x="153591" y="3974"/>
                    <a:pt x="153349" y="3963"/>
                  </a:cubicBezTo>
                  <a:cubicBezTo>
                    <a:pt x="153218" y="3952"/>
                    <a:pt x="152987" y="3930"/>
                    <a:pt x="152987" y="3897"/>
                  </a:cubicBezTo>
                  <a:cubicBezTo>
                    <a:pt x="152965" y="3798"/>
                    <a:pt x="153009" y="3678"/>
                    <a:pt x="153075" y="3590"/>
                  </a:cubicBezTo>
                  <a:cubicBezTo>
                    <a:pt x="153152" y="3491"/>
                    <a:pt x="153272" y="3403"/>
                    <a:pt x="153404" y="3293"/>
                  </a:cubicBezTo>
                  <a:cubicBezTo>
                    <a:pt x="153261" y="3208"/>
                    <a:pt x="153140" y="3177"/>
                    <a:pt x="153030" y="3177"/>
                  </a:cubicBezTo>
                  <a:cubicBezTo>
                    <a:pt x="152760" y="3177"/>
                    <a:pt x="152561" y="3362"/>
                    <a:pt x="152296" y="3370"/>
                  </a:cubicBezTo>
                  <a:cubicBezTo>
                    <a:pt x="152131" y="3205"/>
                    <a:pt x="152197" y="3063"/>
                    <a:pt x="152438" y="2964"/>
                  </a:cubicBezTo>
                  <a:cubicBezTo>
                    <a:pt x="152636" y="2887"/>
                    <a:pt x="152845" y="2822"/>
                    <a:pt x="153053" y="2800"/>
                  </a:cubicBezTo>
                  <a:cubicBezTo>
                    <a:pt x="153074" y="2796"/>
                    <a:pt x="153098" y="2795"/>
                    <a:pt x="153122" y="2795"/>
                  </a:cubicBezTo>
                  <a:close/>
                  <a:moveTo>
                    <a:pt x="172352" y="2354"/>
                  </a:moveTo>
                  <a:cubicBezTo>
                    <a:pt x="172510" y="2354"/>
                    <a:pt x="172680" y="2374"/>
                    <a:pt x="172862" y="2415"/>
                  </a:cubicBezTo>
                  <a:cubicBezTo>
                    <a:pt x="172653" y="2602"/>
                    <a:pt x="172456" y="2778"/>
                    <a:pt x="172258" y="2953"/>
                  </a:cubicBezTo>
                  <a:cubicBezTo>
                    <a:pt x="172302" y="2950"/>
                    <a:pt x="172345" y="2947"/>
                    <a:pt x="172386" y="2947"/>
                  </a:cubicBezTo>
                  <a:cubicBezTo>
                    <a:pt x="172588" y="2947"/>
                    <a:pt x="172742" y="3001"/>
                    <a:pt x="172796" y="3183"/>
                  </a:cubicBezTo>
                  <a:cubicBezTo>
                    <a:pt x="172851" y="3359"/>
                    <a:pt x="172950" y="3524"/>
                    <a:pt x="173060" y="3765"/>
                  </a:cubicBezTo>
                  <a:cubicBezTo>
                    <a:pt x="172906" y="3792"/>
                    <a:pt x="172730" y="3864"/>
                    <a:pt x="172586" y="3864"/>
                  </a:cubicBezTo>
                  <a:cubicBezTo>
                    <a:pt x="172556" y="3864"/>
                    <a:pt x="172527" y="3861"/>
                    <a:pt x="172500" y="3853"/>
                  </a:cubicBezTo>
                  <a:cubicBezTo>
                    <a:pt x="172429" y="3835"/>
                    <a:pt x="172365" y="3827"/>
                    <a:pt x="172306" y="3827"/>
                  </a:cubicBezTo>
                  <a:cubicBezTo>
                    <a:pt x="172121" y="3827"/>
                    <a:pt x="171986" y="3904"/>
                    <a:pt x="171819" y="3963"/>
                  </a:cubicBezTo>
                  <a:cubicBezTo>
                    <a:pt x="171730" y="3991"/>
                    <a:pt x="171641" y="4011"/>
                    <a:pt x="171550" y="4011"/>
                  </a:cubicBezTo>
                  <a:cubicBezTo>
                    <a:pt x="171430" y="4011"/>
                    <a:pt x="171308" y="3976"/>
                    <a:pt x="171183" y="3875"/>
                  </a:cubicBezTo>
                  <a:cubicBezTo>
                    <a:pt x="171501" y="3754"/>
                    <a:pt x="171797" y="3634"/>
                    <a:pt x="172083" y="3513"/>
                  </a:cubicBezTo>
                  <a:cubicBezTo>
                    <a:pt x="172072" y="3283"/>
                    <a:pt x="171479" y="3348"/>
                    <a:pt x="171655" y="3019"/>
                  </a:cubicBezTo>
                  <a:lnTo>
                    <a:pt x="171655" y="3019"/>
                  </a:lnTo>
                  <a:cubicBezTo>
                    <a:pt x="171819" y="3063"/>
                    <a:pt x="171984" y="3107"/>
                    <a:pt x="172182" y="3161"/>
                  </a:cubicBezTo>
                  <a:cubicBezTo>
                    <a:pt x="172214" y="3074"/>
                    <a:pt x="172236" y="3019"/>
                    <a:pt x="172258" y="2953"/>
                  </a:cubicBezTo>
                  <a:cubicBezTo>
                    <a:pt x="171973" y="2866"/>
                    <a:pt x="171699" y="2778"/>
                    <a:pt x="171424" y="2690"/>
                  </a:cubicBezTo>
                  <a:cubicBezTo>
                    <a:pt x="171657" y="2472"/>
                    <a:pt x="171968" y="2354"/>
                    <a:pt x="172352" y="2354"/>
                  </a:cubicBezTo>
                  <a:close/>
                  <a:moveTo>
                    <a:pt x="175880" y="3930"/>
                  </a:moveTo>
                  <a:lnTo>
                    <a:pt x="176143" y="4029"/>
                  </a:lnTo>
                  <a:cubicBezTo>
                    <a:pt x="176133" y="4051"/>
                    <a:pt x="176121" y="4073"/>
                    <a:pt x="176111" y="4105"/>
                  </a:cubicBezTo>
                  <a:lnTo>
                    <a:pt x="175814" y="4039"/>
                  </a:lnTo>
                  <a:cubicBezTo>
                    <a:pt x="175836" y="4007"/>
                    <a:pt x="175858" y="3974"/>
                    <a:pt x="175880" y="3930"/>
                  </a:cubicBezTo>
                  <a:close/>
                  <a:moveTo>
                    <a:pt x="155083" y="3908"/>
                  </a:moveTo>
                  <a:cubicBezTo>
                    <a:pt x="155094" y="3908"/>
                    <a:pt x="155160" y="3941"/>
                    <a:pt x="155204" y="3952"/>
                  </a:cubicBezTo>
                  <a:cubicBezTo>
                    <a:pt x="155149" y="4007"/>
                    <a:pt x="155105" y="4073"/>
                    <a:pt x="155050" y="4127"/>
                  </a:cubicBezTo>
                  <a:cubicBezTo>
                    <a:pt x="155006" y="4117"/>
                    <a:pt x="154962" y="4095"/>
                    <a:pt x="154908" y="4073"/>
                  </a:cubicBezTo>
                  <a:cubicBezTo>
                    <a:pt x="154974" y="4017"/>
                    <a:pt x="155018" y="3963"/>
                    <a:pt x="155083" y="3908"/>
                  </a:cubicBezTo>
                  <a:close/>
                  <a:moveTo>
                    <a:pt x="126648" y="3974"/>
                  </a:moveTo>
                  <a:cubicBezTo>
                    <a:pt x="126691" y="4007"/>
                    <a:pt x="126747" y="4029"/>
                    <a:pt x="126769" y="4073"/>
                  </a:cubicBezTo>
                  <a:cubicBezTo>
                    <a:pt x="126779" y="4083"/>
                    <a:pt x="126725" y="4127"/>
                    <a:pt x="126713" y="4149"/>
                  </a:cubicBezTo>
                  <a:cubicBezTo>
                    <a:pt x="126659" y="4127"/>
                    <a:pt x="126615" y="4095"/>
                    <a:pt x="126571" y="4073"/>
                  </a:cubicBezTo>
                  <a:cubicBezTo>
                    <a:pt x="126604" y="4029"/>
                    <a:pt x="126626" y="3995"/>
                    <a:pt x="126648" y="3974"/>
                  </a:cubicBezTo>
                  <a:close/>
                  <a:moveTo>
                    <a:pt x="121248" y="3337"/>
                  </a:moveTo>
                  <a:cubicBezTo>
                    <a:pt x="121655" y="3425"/>
                    <a:pt x="121863" y="3556"/>
                    <a:pt x="121852" y="3853"/>
                  </a:cubicBezTo>
                  <a:cubicBezTo>
                    <a:pt x="121841" y="4127"/>
                    <a:pt x="121655" y="4215"/>
                    <a:pt x="121281" y="4237"/>
                  </a:cubicBezTo>
                  <a:cubicBezTo>
                    <a:pt x="121094" y="4095"/>
                    <a:pt x="120941" y="3974"/>
                    <a:pt x="120733" y="3809"/>
                  </a:cubicBezTo>
                  <a:cubicBezTo>
                    <a:pt x="120908" y="3644"/>
                    <a:pt x="121072" y="3491"/>
                    <a:pt x="121248" y="3337"/>
                  </a:cubicBezTo>
                  <a:close/>
                  <a:moveTo>
                    <a:pt x="129734" y="3633"/>
                  </a:moveTo>
                  <a:cubicBezTo>
                    <a:pt x="129815" y="3633"/>
                    <a:pt x="129963" y="3724"/>
                    <a:pt x="129973" y="3765"/>
                  </a:cubicBezTo>
                  <a:cubicBezTo>
                    <a:pt x="129973" y="3853"/>
                    <a:pt x="129908" y="3963"/>
                    <a:pt x="129820" y="4017"/>
                  </a:cubicBezTo>
                  <a:cubicBezTo>
                    <a:pt x="129677" y="4105"/>
                    <a:pt x="129490" y="4149"/>
                    <a:pt x="129216" y="4259"/>
                  </a:cubicBezTo>
                  <a:cubicBezTo>
                    <a:pt x="129282" y="4039"/>
                    <a:pt x="129282" y="3897"/>
                    <a:pt x="129369" y="3776"/>
                  </a:cubicBezTo>
                  <a:cubicBezTo>
                    <a:pt x="129413" y="3710"/>
                    <a:pt x="129589" y="3644"/>
                    <a:pt x="129720" y="3634"/>
                  </a:cubicBezTo>
                  <a:cubicBezTo>
                    <a:pt x="129725" y="3633"/>
                    <a:pt x="129729" y="3633"/>
                    <a:pt x="129734" y="3633"/>
                  </a:cubicBezTo>
                  <a:close/>
                  <a:moveTo>
                    <a:pt x="157915" y="4117"/>
                  </a:moveTo>
                  <a:cubicBezTo>
                    <a:pt x="157903" y="4161"/>
                    <a:pt x="157915" y="4215"/>
                    <a:pt x="157893" y="4270"/>
                  </a:cubicBezTo>
                  <a:cubicBezTo>
                    <a:pt x="157893" y="4281"/>
                    <a:pt x="157816" y="4281"/>
                    <a:pt x="157761" y="4292"/>
                  </a:cubicBezTo>
                  <a:cubicBezTo>
                    <a:pt x="157739" y="4259"/>
                    <a:pt x="157728" y="4237"/>
                    <a:pt x="157706" y="4215"/>
                  </a:cubicBezTo>
                  <a:cubicBezTo>
                    <a:pt x="157772" y="4182"/>
                    <a:pt x="157838" y="4149"/>
                    <a:pt x="157915" y="4117"/>
                  </a:cubicBezTo>
                  <a:close/>
                  <a:moveTo>
                    <a:pt x="173597" y="3535"/>
                  </a:moveTo>
                  <a:cubicBezTo>
                    <a:pt x="173636" y="3537"/>
                    <a:pt x="173680" y="3537"/>
                    <a:pt x="173727" y="3537"/>
                  </a:cubicBezTo>
                  <a:cubicBezTo>
                    <a:pt x="173755" y="3537"/>
                    <a:pt x="173785" y="3537"/>
                    <a:pt x="173815" y="3537"/>
                  </a:cubicBezTo>
                  <a:cubicBezTo>
                    <a:pt x="173973" y="3537"/>
                    <a:pt x="174139" y="3542"/>
                    <a:pt x="174212" y="3600"/>
                  </a:cubicBezTo>
                  <a:cubicBezTo>
                    <a:pt x="174487" y="3820"/>
                    <a:pt x="174157" y="4017"/>
                    <a:pt x="174048" y="4303"/>
                  </a:cubicBezTo>
                  <a:cubicBezTo>
                    <a:pt x="173751" y="4051"/>
                    <a:pt x="173334" y="3930"/>
                    <a:pt x="173597" y="3535"/>
                  </a:cubicBezTo>
                  <a:close/>
                  <a:moveTo>
                    <a:pt x="163402" y="3041"/>
                  </a:moveTo>
                  <a:cubicBezTo>
                    <a:pt x="163742" y="3151"/>
                    <a:pt x="164093" y="3249"/>
                    <a:pt x="164434" y="3359"/>
                  </a:cubicBezTo>
                  <a:cubicBezTo>
                    <a:pt x="164752" y="3458"/>
                    <a:pt x="165136" y="3348"/>
                    <a:pt x="165443" y="3502"/>
                  </a:cubicBezTo>
                  <a:cubicBezTo>
                    <a:pt x="165553" y="3556"/>
                    <a:pt x="165630" y="3644"/>
                    <a:pt x="165783" y="3776"/>
                  </a:cubicBezTo>
                  <a:cubicBezTo>
                    <a:pt x="165476" y="3754"/>
                    <a:pt x="165290" y="3743"/>
                    <a:pt x="165125" y="3732"/>
                  </a:cubicBezTo>
                  <a:cubicBezTo>
                    <a:pt x="165015" y="3941"/>
                    <a:pt x="164927" y="4117"/>
                    <a:pt x="164829" y="4292"/>
                  </a:cubicBezTo>
                  <a:cubicBezTo>
                    <a:pt x="164774" y="4303"/>
                    <a:pt x="164719" y="4314"/>
                    <a:pt x="164664" y="4314"/>
                  </a:cubicBezTo>
                  <a:cubicBezTo>
                    <a:pt x="164795" y="3600"/>
                    <a:pt x="163797" y="3491"/>
                    <a:pt x="163314" y="3107"/>
                  </a:cubicBezTo>
                  <a:cubicBezTo>
                    <a:pt x="163369" y="3063"/>
                    <a:pt x="163391" y="3041"/>
                    <a:pt x="163402" y="3041"/>
                  </a:cubicBezTo>
                  <a:close/>
                  <a:moveTo>
                    <a:pt x="155786" y="4139"/>
                  </a:moveTo>
                  <a:cubicBezTo>
                    <a:pt x="155786" y="4139"/>
                    <a:pt x="155840" y="4259"/>
                    <a:pt x="155830" y="4259"/>
                  </a:cubicBezTo>
                  <a:cubicBezTo>
                    <a:pt x="155698" y="4303"/>
                    <a:pt x="155566" y="4336"/>
                    <a:pt x="155435" y="4369"/>
                  </a:cubicBezTo>
                  <a:cubicBezTo>
                    <a:pt x="155413" y="4303"/>
                    <a:pt x="155391" y="4248"/>
                    <a:pt x="155379" y="4193"/>
                  </a:cubicBezTo>
                  <a:cubicBezTo>
                    <a:pt x="155511" y="4171"/>
                    <a:pt x="155643" y="4149"/>
                    <a:pt x="155786" y="4139"/>
                  </a:cubicBezTo>
                  <a:close/>
                  <a:moveTo>
                    <a:pt x="174509" y="4369"/>
                  </a:moveTo>
                  <a:cubicBezTo>
                    <a:pt x="174512" y="4369"/>
                    <a:pt x="174515" y="4369"/>
                    <a:pt x="174519" y="4369"/>
                  </a:cubicBezTo>
                  <a:lnTo>
                    <a:pt x="174519" y="4369"/>
                  </a:lnTo>
                  <a:lnTo>
                    <a:pt x="174519" y="4369"/>
                  </a:lnTo>
                  <a:close/>
                  <a:moveTo>
                    <a:pt x="103733" y="4149"/>
                  </a:moveTo>
                  <a:cubicBezTo>
                    <a:pt x="103788" y="4204"/>
                    <a:pt x="103832" y="4270"/>
                    <a:pt x="103876" y="4336"/>
                  </a:cubicBezTo>
                  <a:cubicBezTo>
                    <a:pt x="103842" y="4347"/>
                    <a:pt x="103810" y="4358"/>
                    <a:pt x="103776" y="4380"/>
                  </a:cubicBezTo>
                  <a:cubicBezTo>
                    <a:pt x="103711" y="4325"/>
                    <a:pt x="103645" y="4270"/>
                    <a:pt x="103579" y="4226"/>
                  </a:cubicBezTo>
                  <a:cubicBezTo>
                    <a:pt x="103634" y="4193"/>
                    <a:pt x="103689" y="4171"/>
                    <a:pt x="103733" y="4149"/>
                  </a:cubicBezTo>
                  <a:close/>
                  <a:moveTo>
                    <a:pt x="147313" y="3622"/>
                  </a:moveTo>
                  <a:cubicBezTo>
                    <a:pt x="147521" y="3820"/>
                    <a:pt x="147960" y="3919"/>
                    <a:pt x="147818" y="4226"/>
                  </a:cubicBezTo>
                  <a:cubicBezTo>
                    <a:pt x="147785" y="4314"/>
                    <a:pt x="147499" y="4347"/>
                    <a:pt x="147269" y="4380"/>
                  </a:cubicBezTo>
                  <a:cubicBezTo>
                    <a:pt x="147401" y="4117"/>
                    <a:pt x="146863" y="3886"/>
                    <a:pt x="147313" y="3622"/>
                  </a:cubicBezTo>
                  <a:close/>
                  <a:moveTo>
                    <a:pt x="133386" y="3809"/>
                  </a:moveTo>
                  <a:cubicBezTo>
                    <a:pt x="133485" y="3897"/>
                    <a:pt x="133627" y="3985"/>
                    <a:pt x="133671" y="4095"/>
                  </a:cubicBezTo>
                  <a:cubicBezTo>
                    <a:pt x="133705" y="4161"/>
                    <a:pt x="133584" y="4248"/>
                    <a:pt x="133463" y="4413"/>
                  </a:cubicBezTo>
                  <a:cubicBezTo>
                    <a:pt x="133288" y="4237"/>
                    <a:pt x="133123" y="4139"/>
                    <a:pt x="133079" y="4017"/>
                  </a:cubicBezTo>
                  <a:cubicBezTo>
                    <a:pt x="133057" y="3974"/>
                    <a:pt x="133276" y="3875"/>
                    <a:pt x="133386" y="3809"/>
                  </a:cubicBezTo>
                  <a:close/>
                  <a:moveTo>
                    <a:pt x="141365" y="4281"/>
                  </a:moveTo>
                  <a:cubicBezTo>
                    <a:pt x="141419" y="4292"/>
                    <a:pt x="141463" y="4325"/>
                    <a:pt x="141639" y="4391"/>
                  </a:cubicBezTo>
                  <a:cubicBezTo>
                    <a:pt x="141534" y="4420"/>
                    <a:pt x="141471" y="4448"/>
                    <a:pt x="141427" y="4448"/>
                  </a:cubicBezTo>
                  <a:cubicBezTo>
                    <a:pt x="141421" y="4448"/>
                    <a:pt x="141415" y="4447"/>
                    <a:pt x="141409" y="4446"/>
                  </a:cubicBezTo>
                  <a:cubicBezTo>
                    <a:pt x="141354" y="4434"/>
                    <a:pt x="141321" y="4391"/>
                    <a:pt x="141299" y="4347"/>
                  </a:cubicBezTo>
                  <a:cubicBezTo>
                    <a:pt x="141288" y="4336"/>
                    <a:pt x="141354" y="4281"/>
                    <a:pt x="141365" y="4281"/>
                  </a:cubicBezTo>
                  <a:close/>
                  <a:moveTo>
                    <a:pt x="151747" y="3612"/>
                  </a:moveTo>
                  <a:cubicBezTo>
                    <a:pt x="151801" y="3622"/>
                    <a:pt x="151845" y="3644"/>
                    <a:pt x="151901" y="3656"/>
                  </a:cubicBezTo>
                  <a:cubicBezTo>
                    <a:pt x="151813" y="3974"/>
                    <a:pt x="151736" y="4292"/>
                    <a:pt x="151648" y="4621"/>
                  </a:cubicBezTo>
                  <a:cubicBezTo>
                    <a:pt x="151406" y="4566"/>
                    <a:pt x="151165" y="4500"/>
                    <a:pt x="150891" y="4434"/>
                  </a:cubicBezTo>
                  <a:cubicBezTo>
                    <a:pt x="151187" y="4161"/>
                    <a:pt x="151462" y="3886"/>
                    <a:pt x="151747" y="3612"/>
                  </a:cubicBezTo>
                  <a:close/>
                  <a:moveTo>
                    <a:pt x="165224" y="4468"/>
                  </a:moveTo>
                  <a:cubicBezTo>
                    <a:pt x="165268" y="4490"/>
                    <a:pt x="165300" y="4512"/>
                    <a:pt x="165334" y="4534"/>
                  </a:cubicBezTo>
                  <a:cubicBezTo>
                    <a:pt x="165224" y="4578"/>
                    <a:pt x="165125" y="4621"/>
                    <a:pt x="165026" y="4654"/>
                  </a:cubicBezTo>
                  <a:cubicBezTo>
                    <a:pt x="165092" y="4588"/>
                    <a:pt x="165158" y="4522"/>
                    <a:pt x="165224" y="4468"/>
                  </a:cubicBezTo>
                  <a:close/>
                  <a:moveTo>
                    <a:pt x="141321" y="4544"/>
                  </a:moveTo>
                  <a:cubicBezTo>
                    <a:pt x="141343" y="4588"/>
                    <a:pt x="141376" y="4621"/>
                    <a:pt x="141398" y="4654"/>
                  </a:cubicBezTo>
                  <a:cubicBezTo>
                    <a:pt x="141354" y="4665"/>
                    <a:pt x="141310" y="4687"/>
                    <a:pt x="141266" y="4687"/>
                  </a:cubicBezTo>
                  <a:cubicBezTo>
                    <a:pt x="141244" y="4687"/>
                    <a:pt x="141233" y="4643"/>
                    <a:pt x="141211" y="4610"/>
                  </a:cubicBezTo>
                  <a:cubicBezTo>
                    <a:pt x="141244" y="4588"/>
                    <a:pt x="141288" y="4566"/>
                    <a:pt x="141321" y="4544"/>
                  </a:cubicBezTo>
                  <a:close/>
                  <a:moveTo>
                    <a:pt x="115453" y="4610"/>
                  </a:moveTo>
                  <a:lnTo>
                    <a:pt x="115453" y="4610"/>
                  </a:lnTo>
                  <a:cubicBezTo>
                    <a:pt x="115421" y="4643"/>
                    <a:pt x="115388" y="4687"/>
                    <a:pt x="115344" y="4709"/>
                  </a:cubicBezTo>
                  <a:cubicBezTo>
                    <a:pt x="115342" y="4711"/>
                    <a:pt x="115340" y="4711"/>
                    <a:pt x="115338" y="4711"/>
                  </a:cubicBezTo>
                  <a:cubicBezTo>
                    <a:pt x="115318" y="4711"/>
                    <a:pt x="115263" y="4680"/>
                    <a:pt x="115158" y="4632"/>
                  </a:cubicBezTo>
                  <a:cubicBezTo>
                    <a:pt x="115300" y="4621"/>
                    <a:pt x="115377" y="4621"/>
                    <a:pt x="115453" y="4610"/>
                  </a:cubicBezTo>
                  <a:close/>
                  <a:moveTo>
                    <a:pt x="166102" y="4566"/>
                  </a:moveTo>
                  <a:cubicBezTo>
                    <a:pt x="166146" y="4600"/>
                    <a:pt x="166178" y="4632"/>
                    <a:pt x="166212" y="4665"/>
                  </a:cubicBezTo>
                  <a:cubicBezTo>
                    <a:pt x="166183" y="4684"/>
                    <a:pt x="166138" y="4711"/>
                    <a:pt x="166119" y="4711"/>
                  </a:cubicBezTo>
                  <a:cubicBezTo>
                    <a:pt x="166116" y="4711"/>
                    <a:pt x="166114" y="4711"/>
                    <a:pt x="166112" y="4709"/>
                  </a:cubicBezTo>
                  <a:cubicBezTo>
                    <a:pt x="166058" y="4698"/>
                    <a:pt x="166014" y="4665"/>
                    <a:pt x="165970" y="4632"/>
                  </a:cubicBezTo>
                  <a:cubicBezTo>
                    <a:pt x="166036" y="4600"/>
                    <a:pt x="166091" y="4566"/>
                    <a:pt x="166102" y="4566"/>
                  </a:cubicBezTo>
                  <a:close/>
                  <a:moveTo>
                    <a:pt x="158244" y="4632"/>
                  </a:moveTo>
                  <a:cubicBezTo>
                    <a:pt x="158266" y="4654"/>
                    <a:pt x="158288" y="4676"/>
                    <a:pt x="158298" y="4698"/>
                  </a:cubicBezTo>
                  <a:cubicBezTo>
                    <a:pt x="158310" y="4698"/>
                    <a:pt x="158266" y="4720"/>
                    <a:pt x="158255" y="4720"/>
                  </a:cubicBezTo>
                  <a:cubicBezTo>
                    <a:pt x="158211" y="4709"/>
                    <a:pt x="158189" y="4698"/>
                    <a:pt x="158156" y="4676"/>
                  </a:cubicBezTo>
                  <a:cubicBezTo>
                    <a:pt x="158178" y="4665"/>
                    <a:pt x="158211" y="4643"/>
                    <a:pt x="158244" y="4632"/>
                  </a:cubicBezTo>
                  <a:close/>
                  <a:moveTo>
                    <a:pt x="123390" y="4503"/>
                  </a:moveTo>
                  <a:cubicBezTo>
                    <a:pt x="123534" y="4503"/>
                    <a:pt x="123671" y="4530"/>
                    <a:pt x="123806" y="4544"/>
                  </a:cubicBezTo>
                  <a:cubicBezTo>
                    <a:pt x="123670" y="4697"/>
                    <a:pt x="123519" y="4727"/>
                    <a:pt x="123338" y="4727"/>
                  </a:cubicBezTo>
                  <a:cubicBezTo>
                    <a:pt x="123222" y="4727"/>
                    <a:pt x="123092" y="4715"/>
                    <a:pt x="122947" y="4715"/>
                  </a:cubicBezTo>
                  <a:cubicBezTo>
                    <a:pt x="122899" y="4715"/>
                    <a:pt x="122848" y="4716"/>
                    <a:pt x="122796" y="4720"/>
                  </a:cubicBezTo>
                  <a:cubicBezTo>
                    <a:pt x="123011" y="4547"/>
                    <a:pt x="123206" y="4503"/>
                    <a:pt x="123390" y="4503"/>
                  </a:cubicBezTo>
                  <a:close/>
                  <a:moveTo>
                    <a:pt x="172116" y="4292"/>
                  </a:moveTo>
                  <a:cubicBezTo>
                    <a:pt x="171918" y="4534"/>
                    <a:pt x="171819" y="4643"/>
                    <a:pt x="171721" y="4753"/>
                  </a:cubicBezTo>
                  <a:lnTo>
                    <a:pt x="171589" y="4753"/>
                  </a:lnTo>
                  <a:cubicBezTo>
                    <a:pt x="171567" y="4621"/>
                    <a:pt x="171512" y="4490"/>
                    <a:pt x="171534" y="4358"/>
                  </a:cubicBezTo>
                  <a:cubicBezTo>
                    <a:pt x="171534" y="4336"/>
                    <a:pt x="171809" y="4325"/>
                    <a:pt x="172116" y="4292"/>
                  </a:cubicBezTo>
                  <a:close/>
                  <a:moveTo>
                    <a:pt x="144197" y="4456"/>
                  </a:moveTo>
                  <a:cubicBezTo>
                    <a:pt x="144240" y="4500"/>
                    <a:pt x="144284" y="4544"/>
                    <a:pt x="144328" y="4578"/>
                  </a:cubicBezTo>
                  <a:cubicBezTo>
                    <a:pt x="144185" y="4654"/>
                    <a:pt x="144031" y="4720"/>
                    <a:pt x="143878" y="4786"/>
                  </a:cubicBezTo>
                  <a:cubicBezTo>
                    <a:pt x="143878" y="4786"/>
                    <a:pt x="143801" y="4720"/>
                    <a:pt x="143758" y="4687"/>
                  </a:cubicBezTo>
                  <a:cubicBezTo>
                    <a:pt x="143900" y="4610"/>
                    <a:pt x="144053" y="4534"/>
                    <a:pt x="144197" y="4456"/>
                  </a:cubicBezTo>
                  <a:close/>
                  <a:moveTo>
                    <a:pt x="168176" y="4413"/>
                  </a:moveTo>
                  <a:cubicBezTo>
                    <a:pt x="168395" y="4446"/>
                    <a:pt x="168560" y="4512"/>
                    <a:pt x="168461" y="4698"/>
                  </a:cubicBezTo>
                  <a:cubicBezTo>
                    <a:pt x="168441" y="4738"/>
                    <a:pt x="168285" y="4787"/>
                    <a:pt x="168249" y="4787"/>
                  </a:cubicBezTo>
                  <a:cubicBezTo>
                    <a:pt x="168245" y="4787"/>
                    <a:pt x="168243" y="4787"/>
                    <a:pt x="168242" y="4786"/>
                  </a:cubicBezTo>
                  <a:cubicBezTo>
                    <a:pt x="168154" y="4698"/>
                    <a:pt x="168077" y="4600"/>
                    <a:pt x="167990" y="4490"/>
                  </a:cubicBezTo>
                  <a:cubicBezTo>
                    <a:pt x="168055" y="4468"/>
                    <a:pt x="168110" y="4434"/>
                    <a:pt x="168176" y="4413"/>
                  </a:cubicBezTo>
                  <a:close/>
                  <a:moveTo>
                    <a:pt x="153579" y="4597"/>
                  </a:moveTo>
                  <a:cubicBezTo>
                    <a:pt x="153673" y="4597"/>
                    <a:pt x="153809" y="4634"/>
                    <a:pt x="154040" y="4698"/>
                  </a:cubicBezTo>
                  <a:cubicBezTo>
                    <a:pt x="153777" y="4742"/>
                    <a:pt x="153525" y="4797"/>
                    <a:pt x="153272" y="4851"/>
                  </a:cubicBezTo>
                  <a:cubicBezTo>
                    <a:pt x="153395" y="4671"/>
                    <a:pt x="153445" y="4597"/>
                    <a:pt x="153579" y="4597"/>
                  </a:cubicBezTo>
                  <a:close/>
                  <a:moveTo>
                    <a:pt x="160976" y="3535"/>
                  </a:moveTo>
                  <a:cubicBezTo>
                    <a:pt x="161339" y="3644"/>
                    <a:pt x="161734" y="3765"/>
                    <a:pt x="162162" y="3908"/>
                  </a:cubicBezTo>
                  <a:cubicBezTo>
                    <a:pt x="162008" y="3941"/>
                    <a:pt x="161854" y="3985"/>
                    <a:pt x="161690" y="4007"/>
                  </a:cubicBezTo>
                  <a:cubicBezTo>
                    <a:pt x="160932" y="4105"/>
                    <a:pt x="160922" y="4105"/>
                    <a:pt x="160812" y="4632"/>
                  </a:cubicBezTo>
                  <a:cubicBezTo>
                    <a:pt x="160781" y="4785"/>
                    <a:pt x="160676" y="4853"/>
                    <a:pt x="160468" y="4853"/>
                  </a:cubicBezTo>
                  <a:cubicBezTo>
                    <a:pt x="160452" y="4853"/>
                    <a:pt x="160435" y="4852"/>
                    <a:pt x="160417" y="4851"/>
                  </a:cubicBezTo>
                  <a:cubicBezTo>
                    <a:pt x="160329" y="4632"/>
                    <a:pt x="160241" y="4424"/>
                    <a:pt x="160164" y="4226"/>
                  </a:cubicBezTo>
                  <a:cubicBezTo>
                    <a:pt x="160461" y="3974"/>
                    <a:pt x="160724" y="3754"/>
                    <a:pt x="160976" y="3535"/>
                  </a:cubicBezTo>
                  <a:close/>
                  <a:moveTo>
                    <a:pt x="130807" y="4709"/>
                  </a:moveTo>
                  <a:cubicBezTo>
                    <a:pt x="130884" y="4731"/>
                    <a:pt x="130961" y="4753"/>
                    <a:pt x="131081" y="4797"/>
                  </a:cubicBezTo>
                  <a:cubicBezTo>
                    <a:pt x="130992" y="4847"/>
                    <a:pt x="130938" y="4897"/>
                    <a:pt x="130905" y="4897"/>
                  </a:cubicBezTo>
                  <a:cubicBezTo>
                    <a:pt x="130901" y="4897"/>
                    <a:pt x="130898" y="4896"/>
                    <a:pt x="130895" y="4895"/>
                  </a:cubicBezTo>
                  <a:cubicBezTo>
                    <a:pt x="130840" y="4895"/>
                    <a:pt x="130764" y="4851"/>
                    <a:pt x="130742" y="4819"/>
                  </a:cubicBezTo>
                  <a:cubicBezTo>
                    <a:pt x="130730" y="4797"/>
                    <a:pt x="130796" y="4709"/>
                    <a:pt x="130807" y="4709"/>
                  </a:cubicBezTo>
                  <a:close/>
                  <a:moveTo>
                    <a:pt x="168824" y="4621"/>
                  </a:moveTo>
                  <a:cubicBezTo>
                    <a:pt x="169054" y="4731"/>
                    <a:pt x="169241" y="4830"/>
                    <a:pt x="169438" y="4917"/>
                  </a:cubicBezTo>
                  <a:cubicBezTo>
                    <a:pt x="169285" y="4946"/>
                    <a:pt x="169182" y="4965"/>
                    <a:pt x="169107" y="4965"/>
                  </a:cubicBezTo>
                  <a:cubicBezTo>
                    <a:pt x="168951" y="4965"/>
                    <a:pt x="168920" y="4881"/>
                    <a:pt x="168824" y="4621"/>
                  </a:cubicBezTo>
                  <a:close/>
                  <a:moveTo>
                    <a:pt x="112622" y="4808"/>
                  </a:moveTo>
                  <a:lnTo>
                    <a:pt x="112622" y="4808"/>
                  </a:lnTo>
                  <a:cubicBezTo>
                    <a:pt x="112688" y="4819"/>
                    <a:pt x="112754" y="4830"/>
                    <a:pt x="112798" y="4863"/>
                  </a:cubicBezTo>
                  <a:cubicBezTo>
                    <a:pt x="112841" y="4885"/>
                    <a:pt x="112875" y="4939"/>
                    <a:pt x="112885" y="4973"/>
                  </a:cubicBezTo>
                  <a:cubicBezTo>
                    <a:pt x="112896" y="4992"/>
                    <a:pt x="112827" y="5029"/>
                    <a:pt x="112804" y="5029"/>
                  </a:cubicBezTo>
                  <a:cubicBezTo>
                    <a:pt x="112801" y="5029"/>
                    <a:pt x="112799" y="5028"/>
                    <a:pt x="112798" y="5027"/>
                  </a:cubicBezTo>
                  <a:cubicBezTo>
                    <a:pt x="112743" y="5005"/>
                    <a:pt x="112677" y="4973"/>
                    <a:pt x="112655" y="4939"/>
                  </a:cubicBezTo>
                  <a:cubicBezTo>
                    <a:pt x="112622" y="4895"/>
                    <a:pt x="112633" y="4851"/>
                    <a:pt x="112622" y="4808"/>
                  </a:cubicBezTo>
                  <a:close/>
                  <a:moveTo>
                    <a:pt x="165898" y="4905"/>
                  </a:moveTo>
                  <a:cubicBezTo>
                    <a:pt x="165914" y="4905"/>
                    <a:pt x="165952" y="4942"/>
                    <a:pt x="165981" y="4961"/>
                  </a:cubicBezTo>
                  <a:cubicBezTo>
                    <a:pt x="165937" y="4983"/>
                    <a:pt x="165893" y="5017"/>
                    <a:pt x="165849" y="5039"/>
                  </a:cubicBezTo>
                  <a:cubicBezTo>
                    <a:pt x="165795" y="5005"/>
                    <a:pt x="165761" y="4995"/>
                    <a:pt x="165729" y="4973"/>
                  </a:cubicBezTo>
                  <a:cubicBezTo>
                    <a:pt x="165783" y="4951"/>
                    <a:pt x="165839" y="4917"/>
                    <a:pt x="165893" y="4907"/>
                  </a:cubicBezTo>
                  <a:cubicBezTo>
                    <a:pt x="165894" y="4906"/>
                    <a:pt x="165896" y="4905"/>
                    <a:pt x="165898" y="4905"/>
                  </a:cubicBezTo>
                  <a:close/>
                  <a:moveTo>
                    <a:pt x="128788" y="4347"/>
                  </a:moveTo>
                  <a:lnTo>
                    <a:pt x="128788" y="4347"/>
                  </a:lnTo>
                  <a:cubicBezTo>
                    <a:pt x="128744" y="4600"/>
                    <a:pt x="128711" y="4775"/>
                    <a:pt x="128656" y="5060"/>
                  </a:cubicBezTo>
                  <a:cubicBezTo>
                    <a:pt x="128360" y="4895"/>
                    <a:pt x="128217" y="4808"/>
                    <a:pt x="128052" y="4731"/>
                  </a:cubicBezTo>
                  <a:cubicBezTo>
                    <a:pt x="127899" y="4654"/>
                    <a:pt x="127723" y="4610"/>
                    <a:pt x="127559" y="4556"/>
                  </a:cubicBezTo>
                  <a:cubicBezTo>
                    <a:pt x="127668" y="4432"/>
                    <a:pt x="127793" y="4399"/>
                    <a:pt x="127929" y="4399"/>
                  </a:cubicBezTo>
                  <a:cubicBezTo>
                    <a:pt x="128082" y="4399"/>
                    <a:pt x="128248" y="4440"/>
                    <a:pt x="128418" y="4440"/>
                  </a:cubicBezTo>
                  <a:cubicBezTo>
                    <a:pt x="128540" y="4440"/>
                    <a:pt x="128665" y="4419"/>
                    <a:pt x="128788" y="4347"/>
                  </a:cubicBezTo>
                  <a:close/>
                  <a:moveTo>
                    <a:pt x="161536" y="4885"/>
                  </a:moveTo>
                  <a:cubicBezTo>
                    <a:pt x="161756" y="4917"/>
                    <a:pt x="161975" y="4951"/>
                    <a:pt x="162337" y="5005"/>
                  </a:cubicBezTo>
                  <a:cubicBezTo>
                    <a:pt x="162153" y="5095"/>
                    <a:pt x="162013" y="5128"/>
                    <a:pt x="161898" y="5128"/>
                  </a:cubicBezTo>
                  <a:cubicBezTo>
                    <a:pt x="161733" y="5128"/>
                    <a:pt x="161620" y="5059"/>
                    <a:pt x="161503" y="4995"/>
                  </a:cubicBezTo>
                  <a:cubicBezTo>
                    <a:pt x="161515" y="4961"/>
                    <a:pt x="161525" y="4917"/>
                    <a:pt x="161536" y="4885"/>
                  </a:cubicBezTo>
                  <a:close/>
                  <a:moveTo>
                    <a:pt x="135158" y="4131"/>
                  </a:moveTo>
                  <a:cubicBezTo>
                    <a:pt x="135398" y="4131"/>
                    <a:pt x="135438" y="4287"/>
                    <a:pt x="135493" y="4434"/>
                  </a:cubicBezTo>
                  <a:cubicBezTo>
                    <a:pt x="135834" y="4424"/>
                    <a:pt x="136163" y="4402"/>
                    <a:pt x="136514" y="4391"/>
                  </a:cubicBezTo>
                  <a:cubicBezTo>
                    <a:pt x="136569" y="4456"/>
                    <a:pt x="136624" y="4522"/>
                    <a:pt x="136668" y="4588"/>
                  </a:cubicBezTo>
                  <a:cubicBezTo>
                    <a:pt x="136722" y="4544"/>
                    <a:pt x="136788" y="4500"/>
                    <a:pt x="136854" y="4434"/>
                  </a:cubicBezTo>
                  <a:cubicBezTo>
                    <a:pt x="136909" y="4500"/>
                    <a:pt x="136975" y="4556"/>
                    <a:pt x="137030" y="4600"/>
                  </a:cubicBezTo>
                  <a:cubicBezTo>
                    <a:pt x="137139" y="4534"/>
                    <a:pt x="137227" y="4446"/>
                    <a:pt x="137348" y="4391"/>
                  </a:cubicBezTo>
                  <a:cubicBezTo>
                    <a:pt x="137573" y="4289"/>
                    <a:pt x="137822" y="4197"/>
                    <a:pt x="138069" y="4197"/>
                  </a:cubicBezTo>
                  <a:cubicBezTo>
                    <a:pt x="138196" y="4197"/>
                    <a:pt x="138323" y="4221"/>
                    <a:pt x="138446" y="4281"/>
                  </a:cubicBezTo>
                  <a:cubicBezTo>
                    <a:pt x="138650" y="4383"/>
                    <a:pt x="138835" y="4426"/>
                    <a:pt x="139011" y="4426"/>
                  </a:cubicBezTo>
                  <a:cubicBezTo>
                    <a:pt x="139251" y="4426"/>
                    <a:pt x="139474" y="4346"/>
                    <a:pt x="139707" y="4226"/>
                  </a:cubicBezTo>
                  <a:cubicBezTo>
                    <a:pt x="139780" y="4187"/>
                    <a:pt x="139869" y="4167"/>
                    <a:pt x="139976" y="4167"/>
                  </a:cubicBezTo>
                  <a:cubicBezTo>
                    <a:pt x="140046" y="4167"/>
                    <a:pt x="140125" y="4176"/>
                    <a:pt x="140212" y="4193"/>
                  </a:cubicBezTo>
                  <a:cubicBezTo>
                    <a:pt x="140103" y="4281"/>
                    <a:pt x="139993" y="4380"/>
                    <a:pt x="139851" y="4490"/>
                  </a:cubicBezTo>
                  <a:cubicBezTo>
                    <a:pt x="140015" y="4566"/>
                    <a:pt x="140168" y="4643"/>
                    <a:pt x="140366" y="4731"/>
                  </a:cubicBezTo>
                  <a:cubicBezTo>
                    <a:pt x="140174" y="4834"/>
                    <a:pt x="139969" y="4861"/>
                    <a:pt x="139762" y="4861"/>
                  </a:cubicBezTo>
                  <a:cubicBezTo>
                    <a:pt x="139532" y="4861"/>
                    <a:pt x="139300" y="4828"/>
                    <a:pt x="139085" y="4828"/>
                  </a:cubicBezTo>
                  <a:cubicBezTo>
                    <a:pt x="138896" y="4828"/>
                    <a:pt x="138719" y="4854"/>
                    <a:pt x="138566" y="4951"/>
                  </a:cubicBezTo>
                  <a:cubicBezTo>
                    <a:pt x="138358" y="4775"/>
                    <a:pt x="138171" y="4621"/>
                    <a:pt x="137963" y="4456"/>
                  </a:cubicBezTo>
                  <a:cubicBezTo>
                    <a:pt x="137820" y="4600"/>
                    <a:pt x="137721" y="4687"/>
                    <a:pt x="137644" y="4775"/>
                  </a:cubicBezTo>
                  <a:cubicBezTo>
                    <a:pt x="137546" y="4895"/>
                    <a:pt x="137458" y="5115"/>
                    <a:pt x="137359" y="5126"/>
                  </a:cubicBezTo>
                  <a:cubicBezTo>
                    <a:pt x="137231" y="5131"/>
                    <a:pt x="137097" y="5142"/>
                    <a:pt x="136963" y="5142"/>
                  </a:cubicBezTo>
                  <a:cubicBezTo>
                    <a:pt x="136765" y="5142"/>
                    <a:pt x="136566" y="5117"/>
                    <a:pt x="136383" y="5005"/>
                  </a:cubicBezTo>
                  <a:cubicBezTo>
                    <a:pt x="136174" y="4885"/>
                    <a:pt x="135856" y="4851"/>
                    <a:pt x="135592" y="4775"/>
                  </a:cubicBezTo>
                  <a:lnTo>
                    <a:pt x="135592" y="4786"/>
                  </a:lnTo>
                  <a:cubicBezTo>
                    <a:pt x="135592" y="4775"/>
                    <a:pt x="135592" y="4775"/>
                    <a:pt x="135581" y="4775"/>
                  </a:cubicBezTo>
                  <a:cubicBezTo>
                    <a:pt x="135559" y="4873"/>
                    <a:pt x="135537" y="4961"/>
                    <a:pt x="135515" y="5071"/>
                  </a:cubicBezTo>
                  <a:cubicBezTo>
                    <a:pt x="134802" y="4775"/>
                    <a:pt x="134758" y="4709"/>
                    <a:pt x="135000" y="4149"/>
                  </a:cubicBezTo>
                  <a:cubicBezTo>
                    <a:pt x="135061" y="4137"/>
                    <a:pt x="135113" y="4131"/>
                    <a:pt x="135158" y="4131"/>
                  </a:cubicBezTo>
                  <a:close/>
                  <a:moveTo>
                    <a:pt x="140154" y="5037"/>
                  </a:moveTo>
                  <a:cubicBezTo>
                    <a:pt x="140203" y="5037"/>
                    <a:pt x="140254" y="5075"/>
                    <a:pt x="140322" y="5104"/>
                  </a:cubicBezTo>
                  <a:cubicBezTo>
                    <a:pt x="140268" y="5148"/>
                    <a:pt x="140212" y="5214"/>
                    <a:pt x="140202" y="5214"/>
                  </a:cubicBezTo>
                  <a:cubicBezTo>
                    <a:pt x="140124" y="5192"/>
                    <a:pt x="140059" y="5148"/>
                    <a:pt x="139993" y="5115"/>
                  </a:cubicBezTo>
                  <a:cubicBezTo>
                    <a:pt x="140048" y="5093"/>
                    <a:pt x="140081" y="5039"/>
                    <a:pt x="140136" y="5039"/>
                  </a:cubicBezTo>
                  <a:cubicBezTo>
                    <a:pt x="140142" y="5037"/>
                    <a:pt x="140148" y="5037"/>
                    <a:pt x="140154" y="5037"/>
                  </a:cubicBezTo>
                  <a:close/>
                  <a:moveTo>
                    <a:pt x="147028" y="4544"/>
                  </a:moveTo>
                  <a:cubicBezTo>
                    <a:pt x="147489" y="4610"/>
                    <a:pt x="147621" y="4797"/>
                    <a:pt x="147643" y="5104"/>
                  </a:cubicBezTo>
                  <a:cubicBezTo>
                    <a:pt x="147423" y="5148"/>
                    <a:pt x="147204" y="5192"/>
                    <a:pt x="146863" y="5269"/>
                  </a:cubicBezTo>
                  <a:cubicBezTo>
                    <a:pt x="146929" y="4951"/>
                    <a:pt x="146973" y="4764"/>
                    <a:pt x="147028" y="4544"/>
                  </a:cubicBezTo>
                  <a:close/>
                  <a:moveTo>
                    <a:pt x="1592" y="5346"/>
                  </a:moveTo>
                  <a:lnTo>
                    <a:pt x="1592" y="5565"/>
                  </a:lnTo>
                  <a:lnTo>
                    <a:pt x="1493" y="5565"/>
                  </a:lnTo>
                  <a:lnTo>
                    <a:pt x="1493" y="5346"/>
                  </a:lnTo>
                  <a:close/>
                  <a:moveTo>
                    <a:pt x="109736" y="3293"/>
                  </a:moveTo>
                  <a:cubicBezTo>
                    <a:pt x="110076" y="3381"/>
                    <a:pt x="110427" y="3480"/>
                    <a:pt x="110844" y="3590"/>
                  </a:cubicBezTo>
                  <a:cubicBezTo>
                    <a:pt x="110559" y="3853"/>
                    <a:pt x="110307" y="4095"/>
                    <a:pt x="110054" y="4336"/>
                  </a:cubicBezTo>
                  <a:cubicBezTo>
                    <a:pt x="110778" y="4237"/>
                    <a:pt x="111107" y="4117"/>
                    <a:pt x="111514" y="3787"/>
                  </a:cubicBezTo>
                  <a:cubicBezTo>
                    <a:pt x="111676" y="3836"/>
                    <a:pt x="111847" y="3926"/>
                    <a:pt x="112027" y="3926"/>
                  </a:cubicBezTo>
                  <a:cubicBezTo>
                    <a:pt x="112128" y="3926"/>
                    <a:pt x="112231" y="3898"/>
                    <a:pt x="112337" y="3820"/>
                  </a:cubicBezTo>
                  <a:cubicBezTo>
                    <a:pt x="112340" y="3818"/>
                    <a:pt x="112344" y="3817"/>
                    <a:pt x="112350" y="3817"/>
                  </a:cubicBezTo>
                  <a:cubicBezTo>
                    <a:pt x="112409" y="3817"/>
                    <a:pt x="112602" y="3912"/>
                    <a:pt x="112732" y="3952"/>
                  </a:cubicBezTo>
                  <a:lnTo>
                    <a:pt x="112743" y="3952"/>
                  </a:lnTo>
                  <a:lnTo>
                    <a:pt x="112743" y="3963"/>
                  </a:lnTo>
                  <a:cubicBezTo>
                    <a:pt x="112776" y="3974"/>
                    <a:pt x="112831" y="3985"/>
                    <a:pt x="112841" y="4017"/>
                  </a:cubicBezTo>
                  <a:cubicBezTo>
                    <a:pt x="112875" y="4073"/>
                    <a:pt x="112885" y="4127"/>
                    <a:pt x="112885" y="4182"/>
                  </a:cubicBezTo>
                  <a:cubicBezTo>
                    <a:pt x="112885" y="4193"/>
                    <a:pt x="112798" y="4204"/>
                    <a:pt x="112754" y="4215"/>
                  </a:cubicBezTo>
                  <a:cubicBezTo>
                    <a:pt x="112743" y="4161"/>
                    <a:pt x="112710" y="4095"/>
                    <a:pt x="112699" y="4039"/>
                  </a:cubicBezTo>
                  <a:cubicBezTo>
                    <a:pt x="112699" y="4017"/>
                    <a:pt x="112721" y="3985"/>
                    <a:pt x="112743" y="3963"/>
                  </a:cubicBezTo>
                  <a:lnTo>
                    <a:pt x="112732" y="3952"/>
                  </a:lnTo>
                  <a:cubicBezTo>
                    <a:pt x="112524" y="4039"/>
                    <a:pt x="112326" y="4117"/>
                    <a:pt x="112041" y="4237"/>
                  </a:cubicBezTo>
                  <a:cubicBezTo>
                    <a:pt x="112392" y="4402"/>
                    <a:pt x="112721" y="4512"/>
                    <a:pt x="112611" y="4786"/>
                  </a:cubicBezTo>
                  <a:lnTo>
                    <a:pt x="112622" y="4797"/>
                  </a:lnTo>
                  <a:lnTo>
                    <a:pt x="112622" y="4808"/>
                  </a:lnTo>
                  <a:lnTo>
                    <a:pt x="112600" y="4808"/>
                  </a:lnTo>
                  <a:cubicBezTo>
                    <a:pt x="112600" y="4797"/>
                    <a:pt x="112600" y="4797"/>
                    <a:pt x="112611" y="4786"/>
                  </a:cubicBezTo>
                  <a:cubicBezTo>
                    <a:pt x="112304" y="4720"/>
                    <a:pt x="111997" y="4643"/>
                    <a:pt x="111634" y="4556"/>
                  </a:cubicBezTo>
                  <a:lnTo>
                    <a:pt x="111634" y="4556"/>
                  </a:lnTo>
                  <a:cubicBezTo>
                    <a:pt x="111656" y="4698"/>
                    <a:pt x="111668" y="4819"/>
                    <a:pt x="111690" y="4961"/>
                  </a:cubicBezTo>
                  <a:cubicBezTo>
                    <a:pt x="111654" y="4966"/>
                    <a:pt x="111620" y="4968"/>
                    <a:pt x="111589" y="4968"/>
                  </a:cubicBezTo>
                  <a:cubicBezTo>
                    <a:pt x="111218" y="4968"/>
                    <a:pt x="111143" y="4681"/>
                    <a:pt x="110790" y="4478"/>
                  </a:cubicBezTo>
                  <a:lnTo>
                    <a:pt x="110790" y="4478"/>
                  </a:lnTo>
                  <a:cubicBezTo>
                    <a:pt x="110866" y="4753"/>
                    <a:pt x="110910" y="4907"/>
                    <a:pt x="110943" y="5071"/>
                  </a:cubicBezTo>
                  <a:cubicBezTo>
                    <a:pt x="110987" y="5214"/>
                    <a:pt x="111009" y="5356"/>
                    <a:pt x="111053" y="5565"/>
                  </a:cubicBezTo>
                  <a:cubicBezTo>
                    <a:pt x="110562" y="5013"/>
                    <a:pt x="110050" y="4757"/>
                    <a:pt x="109435" y="4757"/>
                  </a:cubicBezTo>
                  <a:cubicBezTo>
                    <a:pt x="109292" y="4757"/>
                    <a:pt x="109144" y="4770"/>
                    <a:pt x="108990" y="4797"/>
                  </a:cubicBezTo>
                  <a:cubicBezTo>
                    <a:pt x="108934" y="4687"/>
                    <a:pt x="108880" y="4566"/>
                    <a:pt x="108814" y="4413"/>
                  </a:cubicBezTo>
                  <a:cubicBezTo>
                    <a:pt x="108572" y="4472"/>
                    <a:pt x="108332" y="4510"/>
                    <a:pt x="108098" y="4510"/>
                  </a:cubicBezTo>
                  <a:cubicBezTo>
                    <a:pt x="107856" y="4510"/>
                    <a:pt x="107621" y="4469"/>
                    <a:pt x="107398" y="4369"/>
                  </a:cubicBezTo>
                  <a:cubicBezTo>
                    <a:pt x="107256" y="4303"/>
                    <a:pt x="107102" y="4182"/>
                    <a:pt x="107069" y="4083"/>
                  </a:cubicBezTo>
                  <a:cubicBezTo>
                    <a:pt x="107047" y="4007"/>
                    <a:pt x="107244" y="3908"/>
                    <a:pt x="107354" y="3831"/>
                  </a:cubicBezTo>
                  <a:cubicBezTo>
                    <a:pt x="107475" y="3743"/>
                    <a:pt x="107607" y="3666"/>
                    <a:pt x="107749" y="3590"/>
                  </a:cubicBezTo>
                  <a:cubicBezTo>
                    <a:pt x="107947" y="3700"/>
                    <a:pt x="108298" y="3787"/>
                    <a:pt x="107980" y="4073"/>
                  </a:cubicBezTo>
                  <a:cubicBezTo>
                    <a:pt x="108430" y="4073"/>
                    <a:pt x="108605" y="3886"/>
                    <a:pt x="108737" y="3666"/>
                  </a:cubicBezTo>
                  <a:cubicBezTo>
                    <a:pt x="108946" y="3798"/>
                    <a:pt x="109143" y="3919"/>
                    <a:pt x="109451" y="4105"/>
                  </a:cubicBezTo>
                  <a:cubicBezTo>
                    <a:pt x="109560" y="3776"/>
                    <a:pt x="109648" y="3546"/>
                    <a:pt x="109736" y="3293"/>
                  </a:cubicBezTo>
                  <a:close/>
                  <a:moveTo>
                    <a:pt x="149355" y="4676"/>
                  </a:moveTo>
                  <a:cubicBezTo>
                    <a:pt x="149289" y="4917"/>
                    <a:pt x="148960" y="5005"/>
                    <a:pt x="148729" y="5159"/>
                  </a:cubicBezTo>
                  <a:cubicBezTo>
                    <a:pt x="148533" y="5273"/>
                    <a:pt x="148667" y="5591"/>
                    <a:pt x="148234" y="5591"/>
                  </a:cubicBezTo>
                  <a:cubicBezTo>
                    <a:pt x="148208" y="5591"/>
                    <a:pt x="148179" y="5590"/>
                    <a:pt x="148147" y="5587"/>
                  </a:cubicBezTo>
                  <a:cubicBezTo>
                    <a:pt x="147884" y="5324"/>
                    <a:pt x="148004" y="5027"/>
                    <a:pt x="148070" y="4676"/>
                  </a:cubicBezTo>
                  <a:close/>
                  <a:moveTo>
                    <a:pt x="110537" y="5444"/>
                  </a:moveTo>
                  <a:cubicBezTo>
                    <a:pt x="110614" y="5620"/>
                    <a:pt x="110658" y="5729"/>
                    <a:pt x="110734" y="5895"/>
                  </a:cubicBezTo>
                  <a:cubicBezTo>
                    <a:pt x="110449" y="5795"/>
                    <a:pt x="110219" y="5729"/>
                    <a:pt x="109912" y="5620"/>
                  </a:cubicBezTo>
                  <a:cubicBezTo>
                    <a:pt x="110131" y="5565"/>
                    <a:pt x="110295" y="5521"/>
                    <a:pt x="110537" y="5444"/>
                  </a:cubicBezTo>
                  <a:close/>
                  <a:moveTo>
                    <a:pt x="132793" y="5839"/>
                  </a:moveTo>
                  <a:cubicBezTo>
                    <a:pt x="132893" y="5851"/>
                    <a:pt x="132991" y="5851"/>
                    <a:pt x="133090" y="5861"/>
                  </a:cubicBezTo>
                  <a:cubicBezTo>
                    <a:pt x="133079" y="5883"/>
                    <a:pt x="133079" y="5916"/>
                    <a:pt x="133079" y="5938"/>
                  </a:cubicBezTo>
                  <a:cubicBezTo>
                    <a:pt x="132980" y="5938"/>
                    <a:pt x="132881" y="5927"/>
                    <a:pt x="132783" y="5916"/>
                  </a:cubicBezTo>
                  <a:cubicBezTo>
                    <a:pt x="132783" y="5895"/>
                    <a:pt x="132783" y="5873"/>
                    <a:pt x="132793" y="5839"/>
                  </a:cubicBezTo>
                  <a:close/>
                  <a:moveTo>
                    <a:pt x="132080" y="5839"/>
                  </a:moveTo>
                  <a:cubicBezTo>
                    <a:pt x="132124" y="5873"/>
                    <a:pt x="132168" y="5895"/>
                    <a:pt x="132212" y="5916"/>
                  </a:cubicBezTo>
                  <a:cubicBezTo>
                    <a:pt x="132179" y="5938"/>
                    <a:pt x="132146" y="5971"/>
                    <a:pt x="132113" y="5971"/>
                  </a:cubicBezTo>
                  <a:cubicBezTo>
                    <a:pt x="132080" y="5971"/>
                    <a:pt x="132047" y="5938"/>
                    <a:pt x="132015" y="5916"/>
                  </a:cubicBezTo>
                  <a:cubicBezTo>
                    <a:pt x="132037" y="5895"/>
                    <a:pt x="132059" y="5873"/>
                    <a:pt x="132080" y="5839"/>
                  </a:cubicBezTo>
                  <a:close/>
                  <a:moveTo>
                    <a:pt x="145414" y="5807"/>
                  </a:moveTo>
                  <a:cubicBezTo>
                    <a:pt x="145436" y="5829"/>
                    <a:pt x="145458" y="5851"/>
                    <a:pt x="145480" y="5861"/>
                  </a:cubicBezTo>
                  <a:cubicBezTo>
                    <a:pt x="145414" y="5905"/>
                    <a:pt x="145338" y="5949"/>
                    <a:pt x="145261" y="5993"/>
                  </a:cubicBezTo>
                  <a:cubicBezTo>
                    <a:pt x="145239" y="5971"/>
                    <a:pt x="145217" y="5960"/>
                    <a:pt x="145195" y="5938"/>
                  </a:cubicBezTo>
                  <a:cubicBezTo>
                    <a:pt x="145272" y="5895"/>
                    <a:pt x="145338" y="5851"/>
                    <a:pt x="145414" y="5807"/>
                  </a:cubicBezTo>
                  <a:close/>
                  <a:moveTo>
                    <a:pt x="117505" y="5810"/>
                  </a:moveTo>
                  <a:cubicBezTo>
                    <a:pt x="117529" y="5810"/>
                    <a:pt x="117551" y="5812"/>
                    <a:pt x="117572" y="5817"/>
                  </a:cubicBezTo>
                  <a:cubicBezTo>
                    <a:pt x="117648" y="5829"/>
                    <a:pt x="117714" y="5895"/>
                    <a:pt x="117791" y="5938"/>
                  </a:cubicBezTo>
                  <a:cubicBezTo>
                    <a:pt x="117662" y="5985"/>
                    <a:pt x="117587" y="6011"/>
                    <a:pt x="117525" y="6011"/>
                  </a:cubicBezTo>
                  <a:cubicBezTo>
                    <a:pt x="117440" y="6011"/>
                    <a:pt x="117378" y="5960"/>
                    <a:pt x="117231" y="5839"/>
                  </a:cubicBezTo>
                  <a:cubicBezTo>
                    <a:pt x="117340" y="5831"/>
                    <a:pt x="117430" y="5810"/>
                    <a:pt x="117505" y="5810"/>
                  </a:cubicBezTo>
                  <a:close/>
                  <a:moveTo>
                    <a:pt x="158266" y="5719"/>
                  </a:moveTo>
                  <a:cubicBezTo>
                    <a:pt x="158320" y="5729"/>
                    <a:pt x="158386" y="5741"/>
                    <a:pt x="158442" y="5751"/>
                  </a:cubicBezTo>
                  <a:cubicBezTo>
                    <a:pt x="158398" y="5839"/>
                    <a:pt x="158342" y="5927"/>
                    <a:pt x="158298" y="6015"/>
                  </a:cubicBezTo>
                  <a:cubicBezTo>
                    <a:pt x="158255" y="6015"/>
                    <a:pt x="158211" y="6004"/>
                    <a:pt x="158178" y="5993"/>
                  </a:cubicBezTo>
                  <a:cubicBezTo>
                    <a:pt x="158200" y="5905"/>
                    <a:pt x="158233" y="5807"/>
                    <a:pt x="158266" y="5719"/>
                  </a:cubicBezTo>
                  <a:close/>
                  <a:moveTo>
                    <a:pt x="107563" y="5861"/>
                  </a:moveTo>
                  <a:cubicBezTo>
                    <a:pt x="107651" y="5883"/>
                    <a:pt x="107705" y="5938"/>
                    <a:pt x="107783" y="5971"/>
                  </a:cubicBezTo>
                  <a:cubicBezTo>
                    <a:pt x="107739" y="6004"/>
                    <a:pt x="107695" y="6070"/>
                    <a:pt x="107651" y="6070"/>
                  </a:cubicBezTo>
                  <a:cubicBezTo>
                    <a:pt x="107574" y="6059"/>
                    <a:pt x="107497" y="6015"/>
                    <a:pt x="107376" y="5982"/>
                  </a:cubicBezTo>
                  <a:cubicBezTo>
                    <a:pt x="107464" y="5916"/>
                    <a:pt x="107541" y="5861"/>
                    <a:pt x="107563" y="5861"/>
                  </a:cubicBezTo>
                  <a:close/>
                  <a:moveTo>
                    <a:pt x="147182" y="5532"/>
                  </a:moveTo>
                  <a:cubicBezTo>
                    <a:pt x="147236" y="5817"/>
                    <a:pt x="147269" y="6004"/>
                    <a:pt x="147291" y="6190"/>
                  </a:cubicBezTo>
                  <a:cubicBezTo>
                    <a:pt x="147258" y="6202"/>
                    <a:pt x="147214" y="6212"/>
                    <a:pt x="147170" y="6224"/>
                  </a:cubicBezTo>
                  <a:cubicBezTo>
                    <a:pt x="147050" y="6092"/>
                    <a:pt x="146929" y="5971"/>
                    <a:pt x="146797" y="5839"/>
                  </a:cubicBezTo>
                  <a:cubicBezTo>
                    <a:pt x="146907" y="5763"/>
                    <a:pt x="146995" y="5686"/>
                    <a:pt x="147182" y="5532"/>
                  </a:cubicBezTo>
                  <a:close/>
                  <a:moveTo>
                    <a:pt x="135483" y="5543"/>
                  </a:moveTo>
                  <a:cubicBezTo>
                    <a:pt x="135944" y="5697"/>
                    <a:pt x="136383" y="5839"/>
                    <a:pt x="136865" y="6004"/>
                  </a:cubicBezTo>
                  <a:cubicBezTo>
                    <a:pt x="136698" y="6149"/>
                    <a:pt x="136572" y="6267"/>
                    <a:pt x="136379" y="6267"/>
                  </a:cubicBezTo>
                  <a:cubicBezTo>
                    <a:pt x="136294" y="6267"/>
                    <a:pt x="136196" y="6244"/>
                    <a:pt x="136075" y="6190"/>
                  </a:cubicBezTo>
                  <a:cubicBezTo>
                    <a:pt x="135878" y="6092"/>
                    <a:pt x="135570" y="6103"/>
                    <a:pt x="135219" y="6059"/>
                  </a:cubicBezTo>
                  <a:cubicBezTo>
                    <a:pt x="135307" y="5895"/>
                    <a:pt x="135383" y="5729"/>
                    <a:pt x="135483" y="5543"/>
                  </a:cubicBezTo>
                  <a:close/>
                  <a:moveTo>
                    <a:pt x="153031" y="5510"/>
                  </a:moveTo>
                  <a:cubicBezTo>
                    <a:pt x="153097" y="5807"/>
                    <a:pt x="153152" y="6004"/>
                    <a:pt x="153218" y="6268"/>
                  </a:cubicBezTo>
                  <a:cubicBezTo>
                    <a:pt x="152811" y="6256"/>
                    <a:pt x="152482" y="6246"/>
                    <a:pt x="152043" y="6224"/>
                  </a:cubicBezTo>
                  <a:cubicBezTo>
                    <a:pt x="152109" y="6048"/>
                    <a:pt x="152142" y="5927"/>
                    <a:pt x="152197" y="5829"/>
                  </a:cubicBezTo>
                  <a:cubicBezTo>
                    <a:pt x="152208" y="5785"/>
                    <a:pt x="152284" y="5751"/>
                    <a:pt x="152372" y="5686"/>
                  </a:cubicBezTo>
                  <a:cubicBezTo>
                    <a:pt x="152406" y="5807"/>
                    <a:pt x="152427" y="5895"/>
                    <a:pt x="152482" y="6059"/>
                  </a:cubicBezTo>
                  <a:cubicBezTo>
                    <a:pt x="152658" y="5873"/>
                    <a:pt x="152789" y="5741"/>
                    <a:pt x="153031" y="5510"/>
                  </a:cubicBezTo>
                  <a:close/>
                  <a:moveTo>
                    <a:pt x="94975" y="5971"/>
                  </a:moveTo>
                  <a:cubicBezTo>
                    <a:pt x="95052" y="5993"/>
                    <a:pt x="95118" y="6004"/>
                    <a:pt x="95194" y="6026"/>
                  </a:cubicBezTo>
                  <a:cubicBezTo>
                    <a:pt x="95140" y="6114"/>
                    <a:pt x="95096" y="6202"/>
                    <a:pt x="95041" y="6290"/>
                  </a:cubicBezTo>
                  <a:cubicBezTo>
                    <a:pt x="94975" y="6278"/>
                    <a:pt x="94865" y="6246"/>
                    <a:pt x="94865" y="6234"/>
                  </a:cubicBezTo>
                  <a:cubicBezTo>
                    <a:pt x="94887" y="6147"/>
                    <a:pt x="94942" y="6059"/>
                    <a:pt x="94975" y="5971"/>
                  </a:cubicBezTo>
                  <a:close/>
                  <a:moveTo>
                    <a:pt x="130335" y="5807"/>
                  </a:moveTo>
                  <a:cubicBezTo>
                    <a:pt x="130470" y="5954"/>
                    <a:pt x="130628" y="6038"/>
                    <a:pt x="130814" y="6038"/>
                  </a:cubicBezTo>
                  <a:cubicBezTo>
                    <a:pt x="130946" y="6038"/>
                    <a:pt x="131093" y="5996"/>
                    <a:pt x="131257" y="5905"/>
                  </a:cubicBezTo>
                  <a:lnTo>
                    <a:pt x="131257" y="5905"/>
                  </a:lnTo>
                  <a:cubicBezTo>
                    <a:pt x="131093" y="6234"/>
                    <a:pt x="131093" y="6234"/>
                    <a:pt x="130269" y="6290"/>
                  </a:cubicBezTo>
                  <a:cubicBezTo>
                    <a:pt x="130237" y="6158"/>
                    <a:pt x="130193" y="6015"/>
                    <a:pt x="130149" y="5873"/>
                  </a:cubicBezTo>
                  <a:cubicBezTo>
                    <a:pt x="130215" y="5851"/>
                    <a:pt x="130269" y="5829"/>
                    <a:pt x="130335" y="5807"/>
                  </a:cubicBezTo>
                  <a:close/>
                  <a:moveTo>
                    <a:pt x="172597" y="6243"/>
                  </a:moveTo>
                  <a:cubicBezTo>
                    <a:pt x="172603" y="6243"/>
                    <a:pt x="172607" y="6243"/>
                    <a:pt x="172609" y="6246"/>
                  </a:cubicBezTo>
                  <a:cubicBezTo>
                    <a:pt x="172653" y="6278"/>
                    <a:pt x="172675" y="6312"/>
                    <a:pt x="172709" y="6355"/>
                  </a:cubicBezTo>
                  <a:cubicBezTo>
                    <a:pt x="172681" y="6350"/>
                    <a:pt x="172654" y="6350"/>
                    <a:pt x="172629" y="6350"/>
                  </a:cubicBezTo>
                  <a:cubicBezTo>
                    <a:pt x="172604" y="6350"/>
                    <a:pt x="172582" y="6350"/>
                    <a:pt x="172566" y="6344"/>
                  </a:cubicBezTo>
                  <a:cubicBezTo>
                    <a:pt x="172533" y="6334"/>
                    <a:pt x="172522" y="6290"/>
                    <a:pt x="172489" y="6268"/>
                  </a:cubicBezTo>
                  <a:cubicBezTo>
                    <a:pt x="172524" y="6258"/>
                    <a:pt x="172574" y="6243"/>
                    <a:pt x="172597" y="6243"/>
                  </a:cubicBezTo>
                  <a:close/>
                  <a:moveTo>
                    <a:pt x="148860" y="5697"/>
                  </a:moveTo>
                  <a:lnTo>
                    <a:pt x="148860" y="5697"/>
                  </a:lnTo>
                  <a:cubicBezTo>
                    <a:pt x="148816" y="6212"/>
                    <a:pt x="148235" y="6256"/>
                    <a:pt x="147785" y="6399"/>
                  </a:cubicBezTo>
                  <a:lnTo>
                    <a:pt x="147774" y="6410"/>
                  </a:lnTo>
                  <a:cubicBezTo>
                    <a:pt x="147763" y="6410"/>
                    <a:pt x="147763" y="6410"/>
                    <a:pt x="147763" y="6399"/>
                  </a:cubicBezTo>
                  <a:lnTo>
                    <a:pt x="147785" y="6399"/>
                  </a:lnTo>
                  <a:cubicBezTo>
                    <a:pt x="147884" y="5993"/>
                    <a:pt x="148389" y="5883"/>
                    <a:pt x="148860" y="5697"/>
                  </a:cubicBezTo>
                  <a:close/>
                  <a:moveTo>
                    <a:pt x="156115" y="5785"/>
                  </a:moveTo>
                  <a:cubicBezTo>
                    <a:pt x="156345" y="5829"/>
                    <a:pt x="156521" y="5861"/>
                    <a:pt x="156795" y="5905"/>
                  </a:cubicBezTo>
                  <a:cubicBezTo>
                    <a:pt x="156554" y="6081"/>
                    <a:pt x="156400" y="6256"/>
                    <a:pt x="156169" y="6355"/>
                  </a:cubicBezTo>
                  <a:cubicBezTo>
                    <a:pt x="156073" y="6400"/>
                    <a:pt x="155979" y="6419"/>
                    <a:pt x="155888" y="6419"/>
                  </a:cubicBezTo>
                  <a:cubicBezTo>
                    <a:pt x="155688" y="6419"/>
                    <a:pt x="155505" y="6329"/>
                    <a:pt x="155347" y="6224"/>
                  </a:cubicBezTo>
                  <a:lnTo>
                    <a:pt x="155347" y="6224"/>
                  </a:lnTo>
                  <a:cubicBezTo>
                    <a:pt x="155422" y="6236"/>
                    <a:pt x="155491" y="6241"/>
                    <a:pt x="155554" y="6241"/>
                  </a:cubicBezTo>
                  <a:cubicBezTo>
                    <a:pt x="155894" y="6241"/>
                    <a:pt x="156059" y="6072"/>
                    <a:pt x="156115" y="5785"/>
                  </a:cubicBezTo>
                  <a:close/>
                  <a:moveTo>
                    <a:pt x="123970" y="6224"/>
                  </a:moveTo>
                  <a:cubicBezTo>
                    <a:pt x="124014" y="6234"/>
                    <a:pt x="124058" y="6234"/>
                    <a:pt x="124091" y="6246"/>
                  </a:cubicBezTo>
                  <a:cubicBezTo>
                    <a:pt x="124091" y="6312"/>
                    <a:pt x="124080" y="6377"/>
                    <a:pt x="124069" y="6443"/>
                  </a:cubicBezTo>
                  <a:cubicBezTo>
                    <a:pt x="124014" y="6443"/>
                    <a:pt x="123959" y="6432"/>
                    <a:pt x="123893" y="6432"/>
                  </a:cubicBezTo>
                  <a:cubicBezTo>
                    <a:pt x="123926" y="6355"/>
                    <a:pt x="123948" y="6290"/>
                    <a:pt x="123970" y="6224"/>
                  </a:cubicBezTo>
                  <a:close/>
                  <a:moveTo>
                    <a:pt x="173773" y="6312"/>
                  </a:moveTo>
                  <a:cubicBezTo>
                    <a:pt x="173926" y="6355"/>
                    <a:pt x="174080" y="6388"/>
                    <a:pt x="174365" y="6476"/>
                  </a:cubicBezTo>
                  <a:cubicBezTo>
                    <a:pt x="174269" y="6491"/>
                    <a:pt x="174189" y="6498"/>
                    <a:pt x="174122" y="6498"/>
                  </a:cubicBezTo>
                  <a:cubicBezTo>
                    <a:pt x="173900" y="6498"/>
                    <a:pt x="173823" y="6421"/>
                    <a:pt x="173773" y="6312"/>
                  </a:cubicBezTo>
                  <a:close/>
                  <a:moveTo>
                    <a:pt x="124925" y="5861"/>
                  </a:moveTo>
                  <a:lnTo>
                    <a:pt x="124925" y="5861"/>
                  </a:lnTo>
                  <a:cubicBezTo>
                    <a:pt x="125243" y="5938"/>
                    <a:pt x="125528" y="6048"/>
                    <a:pt x="125835" y="6070"/>
                  </a:cubicBezTo>
                  <a:cubicBezTo>
                    <a:pt x="125901" y="6077"/>
                    <a:pt x="125967" y="6080"/>
                    <a:pt x="126034" y="6080"/>
                  </a:cubicBezTo>
                  <a:cubicBezTo>
                    <a:pt x="126272" y="6080"/>
                    <a:pt x="126518" y="6043"/>
                    <a:pt x="126757" y="6026"/>
                  </a:cubicBezTo>
                  <a:lnTo>
                    <a:pt x="126757" y="6026"/>
                  </a:lnTo>
                  <a:cubicBezTo>
                    <a:pt x="126864" y="6404"/>
                    <a:pt x="126799" y="6526"/>
                    <a:pt x="126457" y="6526"/>
                  </a:cubicBezTo>
                  <a:cubicBezTo>
                    <a:pt x="126412" y="6526"/>
                    <a:pt x="126362" y="6524"/>
                    <a:pt x="126308" y="6520"/>
                  </a:cubicBezTo>
                  <a:cubicBezTo>
                    <a:pt x="126132" y="6509"/>
                    <a:pt x="125967" y="6465"/>
                    <a:pt x="125792" y="6454"/>
                  </a:cubicBezTo>
                  <a:cubicBezTo>
                    <a:pt x="125144" y="6410"/>
                    <a:pt x="125144" y="6410"/>
                    <a:pt x="124925" y="5861"/>
                  </a:cubicBezTo>
                  <a:close/>
                  <a:moveTo>
                    <a:pt x="106531" y="6410"/>
                  </a:moveTo>
                  <a:cubicBezTo>
                    <a:pt x="106564" y="6432"/>
                    <a:pt x="106608" y="6465"/>
                    <a:pt x="106597" y="6487"/>
                  </a:cubicBezTo>
                  <a:cubicBezTo>
                    <a:pt x="106597" y="6498"/>
                    <a:pt x="106542" y="6520"/>
                    <a:pt x="106520" y="6542"/>
                  </a:cubicBezTo>
                  <a:cubicBezTo>
                    <a:pt x="106488" y="6520"/>
                    <a:pt x="106454" y="6498"/>
                    <a:pt x="106422" y="6487"/>
                  </a:cubicBezTo>
                  <a:cubicBezTo>
                    <a:pt x="106454" y="6465"/>
                    <a:pt x="106498" y="6443"/>
                    <a:pt x="106531" y="6410"/>
                  </a:cubicBezTo>
                  <a:close/>
                  <a:moveTo>
                    <a:pt x="122331" y="6032"/>
                  </a:moveTo>
                  <a:cubicBezTo>
                    <a:pt x="122475" y="6032"/>
                    <a:pt x="122638" y="6037"/>
                    <a:pt x="122850" y="6037"/>
                  </a:cubicBezTo>
                  <a:cubicBezTo>
                    <a:pt x="122906" y="6147"/>
                    <a:pt x="122960" y="6268"/>
                    <a:pt x="123026" y="6410"/>
                  </a:cubicBezTo>
                  <a:cubicBezTo>
                    <a:pt x="122730" y="6465"/>
                    <a:pt x="122477" y="6542"/>
                    <a:pt x="122214" y="6542"/>
                  </a:cubicBezTo>
                  <a:cubicBezTo>
                    <a:pt x="122072" y="6542"/>
                    <a:pt x="121830" y="6443"/>
                    <a:pt x="121786" y="6355"/>
                  </a:cubicBezTo>
                  <a:cubicBezTo>
                    <a:pt x="121709" y="6202"/>
                    <a:pt x="121863" y="6059"/>
                    <a:pt x="122126" y="6037"/>
                  </a:cubicBezTo>
                  <a:cubicBezTo>
                    <a:pt x="122192" y="6033"/>
                    <a:pt x="122259" y="6032"/>
                    <a:pt x="122331" y="6032"/>
                  </a:cubicBezTo>
                  <a:close/>
                  <a:moveTo>
                    <a:pt x="112655" y="6377"/>
                  </a:moveTo>
                  <a:cubicBezTo>
                    <a:pt x="112688" y="6421"/>
                    <a:pt x="112710" y="6454"/>
                    <a:pt x="112743" y="6487"/>
                  </a:cubicBezTo>
                  <a:cubicBezTo>
                    <a:pt x="112642" y="6613"/>
                    <a:pt x="112476" y="6649"/>
                    <a:pt x="112286" y="6649"/>
                  </a:cubicBezTo>
                  <a:cubicBezTo>
                    <a:pt x="112228" y="6649"/>
                    <a:pt x="112168" y="6646"/>
                    <a:pt x="112107" y="6641"/>
                  </a:cubicBezTo>
                  <a:cubicBezTo>
                    <a:pt x="112293" y="6553"/>
                    <a:pt x="112468" y="6465"/>
                    <a:pt x="112655" y="6377"/>
                  </a:cubicBezTo>
                  <a:close/>
                  <a:moveTo>
                    <a:pt x="151025" y="5638"/>
                  </a:moveTo>
                  <a:cubicBezTo>
                    <a:pt x="151265" y="5638"/>
                    <a:pt x="151512" y="5729"/>
                    <a:pt x="151791" y="5795"/>
                  </a:cubicBezTo>
                  <a:cubicBezTo>
                    <a:pt x="151472" y="6136"/>
                    <a:pt x="151857" y="6377"/>
                    <a:pt x="152142" y="6717"/>
                  </a:cubicBezTo>
                  <a:cubicBezTo>
                    <a:pt x="151908" y="6717"/>
                    <a:pt x="151737" y="6727"/>
                    <a:pt x="151591" y="6727"/>
                  </a:cubicBezTo>
                  <a:cubicBezTo>
                    <a:pt x="151517" y="6727"/>
                    <a:pt x="151450" y="6725"/>
                    <a:pt x="151384" y="6717"/>
                  </a:cubicBezTo>
                  <a:cubicBezTo>
                    <a:pt x="151033" y="6673"/>
                    <a:pt x="150945" y="6553"/>
                    <a:pt x="151111" y="6312"/>
                  </a:cubicBezTo>
                  <a:cubicBezTo>
                    <a:pt x="151209" y="6180"/>
                    <a:pt x="151341" y="6048"/>
                    <a:pt x="151067" y="5861"/>
                  </a:cubicBezTo>
                  <a:cubicBezTo>
                    <a:pt x="150913" y="5960"/>
                    <a:pt x="150781" y="6037"/>
                    <a:pt x="150650" y="6114"/>
                  </a:cubicBezTo>
                  <a:cubicBezTo>
                    <a:pt x="150342" y="6004"/>
                    <a:pt x="150408" y="5895"/>
                    <a:pt x="150562" y="5785"/>
                  </a:cubicBezTo>
                  <a:cubicBezTo>
                    <a:pt x="150717" y="5676"/>
                    <a:pt x="150870" y="5638"/>
                    <a:pt x="151025" y="5638"/>
                  </a:cubicBezTo>
                  <a:close/>
                  <a:moveTo>
                    <a:pt x="137409" y="6365"/>
                  </a:moveTo>
                  <a:cubicBezTo>
                    <a:pt x="137421" y="6365"/>
                    <a:pt x="137434" y="6366"/>
                    <a:pt x="137447" y="6366"/>
                  </a:cubicBezTo>
                  <a:cubicBezTo>
                    <a:pt x="137787" y="6366"/>
                    <a:pt x="137995" y="6465"/>
                    <a:pt x="137951" y="6761"/>
                  </a:cubicBezTo>
                  <a:cubicBezTo>
                    <a:pt x="137666" y="6729"/>
                    <a:pt x="137403" y="6695"/>
                    <a:pt x="137139" y="6673"/>
                  </a:cubicBezTo>
                  <a:cubicBezTo>
                    <a:pt x="137066" y="6474"/>
                    <a:pt x="137143" y="6365"/>
                    <a:pt x="137409" y="6365"/>
                  </a:cubicBezTo>
                  <a:close/>
                  <a:moveTo>
                    <a:pt x="157366" y="6476"/>
                  </a:moveTo>
                  <a:lnTo>
                    <a:pt x="157366" y="6476"/>
                  </a:lnTo>
                  <a:cubicBezTo>
                    <a:pt x="157860" y="6520"/>
                    <a:pt x="157860" y="6520"/>
                    <a:pt x="157673" y="6860"/>
                  </a:cubicBezTo>
                  <a:cubicBezTo>
                    <a:pt x="157586" y="6751"/>
                    <a:pt x="157498" y="6629"/>
                    <a:pt x="157366" y="6476"/>
                  </a:cubicBezTo>
                  <a:close/>
                  <a:moveTo>
                    <a:pt x="141650" y="6751"/>
                  </a:moveTo>
                  <a:lnTo>
                    <a:pt x="141880" y="6816"/>
                  </a:lnTo>
                  <a:cubicBezTo>
                    <a:pt x="141870" y="6838"/>
                    <a:pt x="141858" y="6849"/>
                    <a:pt x="141848" y="6871"/>
                  </a:cubicBezTo>
                  <a:cubicBezTo>
                    <a:pt x="141771" y="6849"/>
                    <a:pt x="141683" y="6838"/>
                    <a:pt x="141606" y="6816"/>
                  </a:cubicBezTo>
                  <a:cubicBezTo>
                    <a:pt x="141617" y="6794"/>
                    <a:pt x="141628" y="6773"/>
                    <a:pt x="141650" y="6751"/>
                  </a:cubicBezTo>
                  <a:close/>
                  <a:moveTo>
                    <a:pt x="112622" y="5368"/>
                  </a:moveTo>
                  <a:lnTo>
                    <a:pt x="112622" y="5368"/>
                  </a:lnTo>
                  <a:cubicBezTo>
                    <a:pt x="112490" y="5620"/>
                    <a:pt x="112392" y="5817"/>
                    <a:pt x="112293" y="6004"/>
                  </a:cubicBezTo>
                  <a:cubicBezTo>
                    <a:pt x="112304" y="6015"/>
                    <a:pt x="112304" y="6015"/>
                    <a:pt x="112315" y="6015"/>
                  </a:cubicBezTo>
                  <a:lnTo>
                    <a:pt x="112293" y="6015"/>
                  </a:lnTo>
                  <a:cubicBezTo>
                    <a:pt x="112095" y="6202"/>
                    <a:pt x="111942" y="6399"/>
                    <a:pt x="112095" y="6641"/>
                  </a:cubicBezTo>
                  <a:cubicBezTo>
                    <a:pt x="111722" y="6761"/>
                    <a:pt x="111360" y="6882"/>
                    <a:pt x="110965" y="7014"/>
                  </a:cubicBezTo>
                  <a:cubicBezTo>
                    <a:pt x="110877" y="6915"/>
                    <a:pt x="110778" y="6827"/>
                    <a:pt x="110668" y="6717"/>
                  </a:cubicBezTo>
                  <a:cubicBezTo>
                    <a:pt x="110661" y="6717"/>
                    <a:pt x="110653" y="6717"/>
                    <a:pt x="110646" y="6717"/>
                  </a:cubicBezTo>
                  <a:cubicBezTo>
                    <a:pt x="110414" y="6717"/>
                    <a:pt x="110154" y="6798"/>
                    <a:pt x="109903" y="6798"/>
                  </a:cubicBezTo>
                  <a:cubicBezTo>
                    <a:pt x="109682" y="6798"/>
                    <a:pt x="109467" y="6735"/>
                    <a:pt x="109286" y="6498"/>
                  </a:cubicBezTo>
                  <a:cubicBezTo>
                    <a:pt x="109681" y="6454"/>
                    <a:pt x="110043" y="6366"/>
                    <a:pt x="110417" y="6366"/>
                  </a:cubicBezTo>
                  <a:cubicBezTo>
                    <a:pt x="110844" y="6355"/>
                    <a:pt x="111229" y="6268"/>
                    <a:pt x="111558" y="6103"/>
                  </a:cubicBezTo>
                  <a:cubicBezTo>
                    <a:pt x="111717" y="6023"/>
                    <a:pt x="111872" y="5987"/>
                    <a:pt x="112034" y="5987"/>
                  </a:cubicBezTo>
                  <a:cubicBezTo>
                    <a:pt x="112118" y="5987"/>
                    <a:pt x="112203" y="5996"/>
                    <a:pt x="112293" y="6015"/>
                  </a:cubicBezTo>
                  <a:lnTo>
                    <a:pt x="112293" y="6004"/>
                  </a:lnTo>
                  <a:cubicBezTo>
                    <a:pt x="112117" y="5839"/>
                    <a:pt x="111942" y="5664"/>
                    <a:pt x="111733" y="5444"/>
                  </a:cubicBezTo>
                  <a:cubicBezTo>
                    <a:pt x="112007" y="5422"/>
                    <a:pt x="112260" y="5400"/>
                    <a:pt x="112622" y="5368"/>
                  </a:cubicBezTo>
                  <a:close/>
                  <a:moveTo>
                    <a:pt x="145305" y="6377"/>
                  </a:moveTo>
                  <a:cubicBezTo>
                    <a:pt x="145414" y="6629"/>
                    <a:pt x="145480" y="6783"/>
                    <a:pt x="145546" y="6937"/>
                  </a:cubicBezTo>
                  <a:cubicBezTo>
                    <a:pt x="145492" y="6970"/>
                    <a:pt x="145436" y="6992"/>
                    <a:pt x="145382" y="7014"/>
                  </a:cubicBezTo>
                  <a:cubicBezTo>
                    <a:pt x="145239" y="6904"/>
                    <a:pt x="145063" y="6805"/>
                    <a:pt x="144975" y="6673"/>
                  </a:cubicBezTo>
                  <a:cubicBezTo>
                    <a:pt x="144943" y="6641"/>
                    <a:pt x="145140" y="6520"/>
                    <a:pt x="145305" y="6377"/>
                  </a:cubicBezTo>
                  <a:close/>
                  <a:moveTo>
                    <a:pt x="156345" y="6773"/>
                  </a:moveTo>
                  <a:cubicBezTo>
                    <a:pt x="156422" y="6849"/>
                    <a:pt x="156488" y="6893"/>
                    <a:pt x="156510" y="6937"/>
                  </a:cubicBezTo>
                  <a:cubicBezTo>
                    <a:pt x="156510" y="6959"/>
                    <a:pt x="156389" y="7024"/>
                    <a:pt x="156378" y="7024"/>
                  </a:cubicBezTo>
                  <a:cubicBezTo>
                    <a:pt x="156301" y="6992"/>
                    <a:pt x="156247" y="6948"/>
                    <a:pt x="156203" y="6893"/>
                  </a:cubicBezTo>
                  <a:cubicBezTo>
                    <a:pt x="156191" y="6882"/>
                    <a:pt x="156269" y="6838"/>
                    <a:pt x="156345" y="6773"/>
                  </a:cubicBezTo>
                  <a:close/>
                  <a:moveTo>
                    <a:pt x="131516" y="6590"/>
                  </a:moveTo>
                  <a:cubicBezTo>
                    <a:pt x="131693" y="6590"/>
                    <a:pt x="131863" y="6637"/>
                    <a:pt x="132025" y="6783"/>
                  </a:cubicBezTo>
                  <a:cubicBezTo>
                    <a:pt x="131837" y="7038"/>
                    <a:pt x="131592" y="7203"/>
                    <a:pt x="131172" y="7203"/>
                  </a:cubicBezTo>
                  <a:cubicBezTo>
                    <a:pt x="131103" y="7203"/>
                    <a:pt x="131029" y="7199"/>
                    <a:pt x="130950" y="7190"/>
                  </a:cubicBezTo>
                  <a:lnTo>
                    <a:pt x="130950" y="6685"/>
                  </a:lnTo>
                  <a:cubicBezTo>
                    <a:pt x="131145" y="6640"/>
                    <a:pt x="131334" y="6590"/>
                    <a:pt x="131516" y="6590"/>
                  </a:cubicBezTo>
                  <a:close/>
                  <a:moveTo>
                    <a:pt x="169339" y="6594"/>
                  </a:moveTo>
                  <a:cubicBezTo>
                    <a:pt x="169461" y="6594"/>
                    <a:pt x="169632" y="6619"/>
                    <a:pt x="169822" y="6619"/>
                  </a:cubicBezTo>
                  <a:cubicBezTo>
                    <a:pt x="169592" y="6860"/>
                    <a:pt x="169438" y="7036"/>
                    <a:pt x="169285" y="7211"/>
                  </a:cubicBezTo>
                  <a:cubicBezTo>
                    <a:pt x="169219" y="7200"/>
                    <a:pt x="169163" y="7178"/>
                    <a:pt x="169109" y="7168"/>
                  </a:cubicBezTo>
                  <a:cubicBezTo>
                    <a:pt x="169087" y="6981"/>
                    <a:pt x="168933" y="6773"/>
                    <a:pt x="169197" y="6619"/>
                  </a:cubicBezTo>
                  <a:cubicBezTo>
                    <a:pt x="169230" y="6600"/>
                    <a:pt x="169278" y="6594"/>
                    <a:pt x="169339" y="6594"/>
                  </a:cubicBezTo>
                  <a:close/>
                  <a:moveTo>
                    <a:pt x="138929" y="5938"/>
                  </a:moveTo>
                  <a:lnTo>
                    <a:pt x="138929" y="5938"/>
                  </a:lnTo>
                  <a:cubicBezTo>
                    <a:pt x="138907" y="6092"/>
                    <a:pt x="138929" y="6268"/>
                    <a:pt x="138829" y="6388"/>
                  </a:cubicBezTo>
                  <a:cubicBezTo>
                    <a:pt x="138665" y="6607"/>
                    <a:pt x="138742" y="6805"/>
                    <a:pt x="138851" y="7003"/>
                  </a:cubicBezTo>
                  <a:cubicBezTo>
                    <a:pt x="138863" y="7003"/>
                    <a:pt x="138863" y="7003"/>
                    <a:pt x="138873" y="7014"/>
                  </a:cubicBezTo>
                  <a:lnTo>
                    <a:pt x="138873" y="7024"/>
                  </a:lnTo>
                  <a:cubicBezTo>
                    <a:pt x="138929" y="7046"/>
                    <a:pt x="138995" y="7068"/>
                    <a:pt x="139027" y="7102"/>
                  </a:cubicBezTo>
                  <a:cubicBezTo>
                    <a:pt x="139049" y="7134"/>
                    <a:pt x="139027" y="7178"/>
                    <a:pt x="139038" y="7222"/>
                  </a:cubicBezTo>
                  <a:cubicBezTo>
                    <a:pt x="138973" y="7200"/>
                    <a:pt x="138885" y="7190"/>
                    <a:pt x="138851" y="7146"/>
                  </a:cubicBezTo>
                  <a:cubicBezTo>
                    <a:pt x="138819" y="7112"/>
                    <a:pt x="138851" y="7068"/>
                    <a:pt x="138873" y="7024"/>
                  </a:cubicBezTo>
                  <a:cubicBezTo>
                    <a:pt x="138863" y="7024"/>
                    <a:pt x="138863" y="7014"/>
                    <a:pt x="138863" y="7014"/>
                  </a:cubicBezTo>
                  <a:lnTo>
                    <a:pt x="138851" y="7003"/>
                  </a:lnTo>
                  <a:cubicBezTo>
                    <a:pt x="138456" y="6860"/>
                    <a:pt x="138281" y="6564"/>
                    <a:pt x="138478" y="6312"/>
                  </a:cubicBezTo>
                  <a:cubicBezTo>
                    <a:pt x="138577" y="6180"/>
                    <a:pt x="138720" y="6059"/>
                    <a:pt x="138929" y="5938"/>
                  </a:cubicBezTo>
                  <a:close/>
                  <a:moveTo>
                    <a:pt x="141310" y="7068"/>
                  </a:moveTo>
                  <a:cubicBezTo>
                    <a:pt x="141321" y="7068"/>
                    <a:pt x="141376" y="7156"/>
                    <a:pt x="141354" y="7178"/>
                  </a:cubicBezTo>
                  <a:cubicBezTo>
                    <a:pt x="141332" y="7211"/>
                    <a:pt x="141255" y="7244"/>
                    <a:pt x="141200" y="7244"/>
                  </a:cubicBezTo>
                  <a:cubicBezTo>
                    <a:pt x="141193" y="7245"/>
                    <a:pt x="141185" y="7246"/>
                    <a:pt x="141178" y="7246"/>
                  </a:cubicBezTo>
                  <a:cubicBezTo>
                    <a:pt x="141126" y="7246"/>
                    <a:pt x="141055" y="7215"/>
                    <a:pt x="140893" y="7168"/>
                  </a:cubicBezTo>
                  <a:cubicBezTo>
                    <a:pt x="141156" y="7102"/>
                    <a:pt x="141233" y="7080"/>
                    <a:pt x="141310" y="7068"/>
                  </a:cubicBezTo>
                  <a:close/>
                  <a:moveTo>
                    <a:pt x="119185" y="7178"/>
                  </a:moveTo>
                  <a:lnTo>
                    <a:pt x="119251" y="7244"/>
                  </a:lnTo>
                  <a:cubicBezTo>
                    <a:pt x="119251" y="7244"/>
                    <a:pt x="119207" y="7266"/>
                    <a:pt x="119196" y="7266"/>
                  </a:cubicBezTo>
                  <a:cubicBezTo>
                    <a:pt x="119163" y="7255"/>
                    <a:pt x="119130" y="7233"/>
                    <a:pt x="119097" y="7222"/>
                  </a:cubicBezTo>
                  <a:cubicBezTo>
                    <a:pt x="119130" y="7211"/>
                    <a:pt x="119152" y="7190"/>
                    <a:pt x="119185" y="7178"/>
                  </a:cubicBezTo>
                  <a:close/>
                  <a:moveTo>
                    <a:pt x="146204" y="6520"/>
                  </a:moveTo>
                  <a:cubicBezTo>
                    <a:pt x="146435" y="6520"/>
                    <a:pt x="146600" y="6531"/>
                    <a:pt x="146819" y="6542"/>
                  </a:cubicBezTo>
                  <a:cubicBezTo>
                    <a:pt x="146797" y="6717"/>
                    <a:pt x="146787" y="6871"/>
                    <a:pt x="146765" y="7058"/>
                  </a:cubicBezTo>
                  <a:cubicBezTo>
                    <a:pt x="146501" y="7124"/>
                    <a:pt x="146238" y="7190"/>
                    <a:pt x="145821" y="7288"/>
                  </a:cubicBezTo>
                  <a:cubicBezTo>
                    <a:pt x="146051" y="6970"/>
                    <a:pt x="146797" y="6904"/>
                    <a:pt x="146204" y="6520"/>
                  </a:cubicBezTo>
                  <a:close/>
                  <a:moveTo>
                    <a:pt x="157086" y="7078"/>
                  </a:moveTo>
                  <a:cubicBezTo>
                    <a:pt x="157089" y="7078"/>
                    <a:pt x="157091" y="7078"/>
                    <a:pt x="157091" y="7080"/>
                  </a:cubicBezTo>
                  <a:cubicBezTo>
                    <a:pt x="157147" y="7134"/>
                    <a:pt x="157179" y="7190"/>
                    <a:pt x="157201" y="7244"/>
                  </a:cubicBezTo>
                  <a:cubicBezTo>
                    <a:pt x="157201" y="7254"/>
                    <a:pt x="157124" y="7290"/>
                    <a:pt x="157098" y="7290"/>
                  </a:cubicBezTo>
                  <a:cubicBezTo>
                    <a:pt x="157095" y="7290"/>
                    <a:pt x="157093" y="7289"/>
                    <a:pt x="157091" y="7288"/>
                  </a:cubicBezTo>
                  <a:cubicBezTo>
                    <a:pt x="157025" y="7255"/>
                    <a:pt x="156971" y="7200"/>
                    <a:pt x="156883" y="7134"/>
                  </a:cubicBezTo>
                  <a:cubicBezTo>
                    <a:pt x="156978" y="7106"/>
                    <a:pt x="157064" y="7078"/>
                    <a:pt x="157086" y="7078"/>
                  </a:cubicBezTo>
                  <a:close/>
                  <a:moveTo>
                    <a:pt x="116858" y="6465"/>
                  </a:moveTo>
                  <a:cubicBezTo>
                    <a:pt x="117473" y="6465"/>
                    <a:pt x="118099" y="6476"/>
                    <a:pt x="118713" y="6509"/>
                  </a:cubicBezTo>
                  <a:cubicBezTo>
                    <a:pt x="118845" y="6520"/>
                    <a:pt x="118965" y="6619"/>
                    <a:pt x="119185" y="6729"/>
                  </a:cubicBezTo>
                  <a:cubicBezTo>
                    <a:pt x="119126" y="6742"/>
                    <a:pt x="119068" y="6747"/>
                    <a:pt x="119013" y="6747"/>
                  </a:cubicBezTo>
                  <a:cubicBezTo>
                    <a:pt x="118827" y="6747"/>
                    <a:pt x="118660" y="6690"/>
                    <a:pt x="118518" y="6690"/>
                  </a:cubicBezTo>
                  <a:cubicBezTo>
                    <a:pt x="118425" y="6690"/>
                    <a:pt x="118344" y="6714"/>
                    <a:pt x="118274" y="6794"/>
                  </a:cubicBezTo>
                  <a:cubicBezTo>
                    <a:pt x="118131" y="6970"/>
                    <a:pt x="118011" y="7146"/>
                    <a:pt x="117868" y="7343"/>
                  </a:cubicBezTo>
                  <a:cubicBezTo>
                    <a:pt x="117484" y="7068"/>
                    <a:pt x="117133" y="6827"/>
                    <a:pt x="116792" y="6597"/>
                  </a:cubicBezTo>
                  <a:lnTo>
                    <a:pt x="116760" y="6597"/>
                  </a:lnTo>
                  <a:cubicBezTo>
                    <a:pt x="116672" y="6673"/>
                    <a:pt x="116595" y="6751"/>
                    <a:pt x="116431" y="6915"/>
                  </a:cubicBezTo>
                  <a:cubicBezTo>
                    <a:pt x="116440" y="6673"/>
                    <a:pt x="116519" y="6593"/>
                    <a:pt x="116688" y="6593"/>
                  </a:cubicBezTo>
                  <a:cubicBezTo>
                    <a:pt x="116711" y="6593"/>
                    <a:pt x="116734" y="6594"/>
                    <a:pt x="116760" y="6597"/>
                  </a:cubicBezTo>
                  <a:cubicBezTo>
                    <a:pt x="116760" y="6585"/>
                    <a:pt x="116770" y="6585"/>
                    <a:pt x="116770" y="6575"/>
                  </a:cubicBezTo>
                  <a:lnTo>
                    <a:pt x="116792" y="6597"/>
                  </a:lnTo>
                  <a:cubicBezTo>
                    <a:pt x="116814" y="6542"/>
                    <a:pt x="116836" y="6465"/>
                    <a:pt x="116858" y="6465"/>
                  </a:cubicBezTo>
                  <a:close/>
                  <a:moveTo>
                    <a:pt x="170305" y="7090"/>
                  </a:moveTo>
                  <a:cubicBezTo>
                    <a:pt x="170349" y="7168"/>
                    <a:pt x="170404" y="7244"/>
                    <a:pt x="170458" y="7321"/>
                  </a:cubicBezTo>
                  <a:cubicBezTo>
                    <a:pt x="170402" y="7330"/>
                    <a:pt x="170313" y="7356"/>
                    <a:pt x="170282" y="7356"/>
                  </a:cubicBezTo>
                  <a:cubicBezTo>
                    <a:pt x="170277" y="7356"/>
                    <a:pt x="170274" y="7355"/>
                    <a:pt x="170272" y="7354"/>
                  </a:cubicBezTo>
                  <a:cubicBezTo>
                    <a:pt x="170217" y="7288"/>
                    <a:pt x="170184" y="7200"/>
                    <a:pt x="170141" y="7124"/>
                  </a:cubicBezTo>
                  <a:lnTo>
                    <a:pt x="170305" y="7090"/>
                  </a:lnTo>
                  <a:close/>
                  <a:moveTo>
                    <a:pt x="167902" y="7255"/>
                  </a:moveTo>
                  <a:lnTo>
                    <a:pt x="167902" y="7387"/>
                  </a:lnTo>
                  <a:cubicBezTo>
                    <a:pt x="167748" y="7387"/>
                    <a:pt x="167583" y="7376"/>
                    <a:pt x="167429" y="7376"/>
                  </a:cubicBezTo>
                  <a:lnTo>
                    <a:pt x="167429" y="7277"/>
                  </a:lnTo>
                  <a:cubicBezTo>
                    <a:pt x="167583" y="7266"/>
                    <a:pt x="167737" y="7266"/>
                    <a:pt x="167902" y="7255"/>
                  </a:cubicBezTo>
                  <a:close/>
                  <a:moveTo>
                    <a:pt x="140531" y="6553"/>
                  </a:moveTo>
                  <a:cubicBezTo>
                    <a:pt x="140553" y="6673"/>
                    <a:pt x="140619" y="6773"/>
                    <a:pt x="140575" y="6794"/>
                  </a:cubicBezTo>
                  <a:cubicBezTo>
                    <a:pt x="140256" y="7003"/>
                    <a:pt x="139916" y="7200"/>
                    <a:pt x="139477" y="7453"/>
                  </a:cubicBezTo>
                  <a:cubicBezTo>
                    <a:pt x="139324" y="6773"/>
                    <a:pt x="140081" y="6805"/>
                    <a:pt x="140531" y="6553"/>
                  </a:cubicBezTo>
                  <a:close/>
                  <a:moveTo>
                    <a:pt x="171062" y="6783"/>
                  </a:moveTo>
                  <a:lnTo>
                    <a:pt x="171227" y="7112"/>
                  </a:lnTo>
                  <a:lnTo>
                    <a:pt x="171249" y="7112"/>
                  </a:lnTo>
                  <a:cubicBezTo>
                    <a:pt x="171370" y="7068"/>
                    <a:pt x="171490" y="7014"/>
                    <a:pt x="171622" y="6992"/>
                  </a:cubicBezTo>
                  <a:cubicBezTo>
                    <a:pt x="171634" y="6987"/>
                    <a:pt x="171648" y="6985"/>
                    <a:pt x="171664" y="6985"/>
                  </a:cubicBezTo>
                  <a:cubicBezTo>
                    <a:pt x="171717" y="6985"/>
                    <a:pt x="171793" y="7010"/>
                    <a:pt x="171929" y="7036"/>
                  </a:cubicBezTo>
                  <a:cubicBezTo>
                    <a:pt x="171853" y="7200"/>
                    <a:pt x="171765" y="7343"/>
                    <a:pt x="171688" y="7497"/>
                  </a:cubicBezTo>
                  <a:lnTo>
                    <a:pt x="171512" y="7497"/>
                  </a:lnTo>
                  <a:cubicBezTo>
                    <a:pt x="171424" y="7365"/>
                    <a:pt x="171336" y="7244"/>
                    <a:pt x="171249" y="7112"/>
                  </a:cubicBezTo>
                  <a:cubicBezTo>
                    <a:pt x="171238" y="7112"/>
                    <a:pt x="171238" y="7124"/>
                    <a:pt x="171227" y="7124"/>
                  </a:cubicBezTo>
                  <a:lnTo>
                    <a:pt x="171227" y="7112"/>
                  </a:lnTo>
                  <a:cubicBezTo>
                    <a:pt x="171196" y="7115"/>
                    <a:pt x="171168" y="7116"/>
                    <a:pt x="171143" y="7116"/>
                  </a:cubicBezTo>
                  <a:cubicBezTo>
                    <a:pt x="170856" y="7116"/>
                    <a:pt x="170929" y="6949"/>
                    <a:pt x="170909" y="6838"/>
                  </a:cubicBezTo>
                  <a:cubicBezTo>
                    <a:pt x="170963" y="6816"/>
                    <a:pt x="171019" y="6805"/>
                    <a:pt x="171062" y="6783"/>
                  </a:cubicBezTo>
                  <a:close/>
                  <a:moveTo>
                    <a:pt x="118582" y="7332"/>
                  </a:moveTo>
                  <a:cubicBezTo>
                    <a:pt x="118626" y="7376"/>
                    <a:pt x="118680" y="7420"/>
                    <a:pt x="118724" y="7463"/>
                  </a:cubicBezTo>
                  <a:cubicBezTo>
                    <a:pt x="118702" y="7485"/>
                    <a:pt x="118691" y="7497"/>
                    <a:pt x="118669" y="7507"/>
                  </a:cubicBezTo>
                  <a:cubicBezTo>
                    <a:pt x="118604" y="7475"/>
                    <a:pt x="118538" y="7431"/>
                    <a:pt x="118472" y="7398"/>
                  </a:cubicBezTo>
                  <a:cubicBezTo>
                    <a:pt x="118516" y="7376"/>
                    <a:pt x="118548" y="7354"/>
                    <a:pt x="118582" y="7332"/>
                  </a:cubicBezTo>
                  <a:close/>
                  <a:moveTo>
                    <a:pt x="138500" y="7485"/>
                  </a:moveTo>
                  <a:cubicBezTo>
                    <a:pt x="138544" y="7519"/>
                    <a:pt x="138577" y="7551"/>
                    <a:pt x="138610" y="7595"/>
                  </a:cubicBezTo>
                  <a:cubicBezTo>
                    <a:pt x="138610" y="7595"/>
                    <a:pt x="138538" y="7641"/>
                    <a:pt x="138516" y="7641"/>
                  </a:cubicBezTo>
                  <a:cubicBezTo>
                    <a:pt x="138514" y="7641"/>
                    <a:pt x="138513" y="7640"/>
                    <a:pt x="138512" y="7639"/>
                  </a:cubicBezTo>
                  <a:cubicBezTo>
                    <a:pt x="138456" y="7617"/>
                    <a:pt x="138424" y="7585"/>
                    <a:pt x="138369" y="7541"/>
                  </a:cubicBezTo>
                  <a:cubicBezTo>
                    <a:pt x="138434" y="7519"/>
                    <a:pt x="138468" y="7497"/>
                    <a:pt x="138500" y="7485"/>
                  </a:cubicBezTo>
                  <a:close/>
                  <a:moveTo>
                    <a:pt x="157578" y="7517"/>
                  </a:moveTo>
                  <a:cubicBezTo>
                    <a:pt x="157581" y="7517"/>
                    <a:pt x="157584" y="7518"/>
                    <a:pt x="157586" y="7519"/>
                  </a:cubicBezTo>
                  <a:cubicBezTo>
                    <a:pt x="157640" y="7541"/>
                    <a:pt x="157684" y="7595"/>
                    <a:pt x="157728" y="7639"/>
                  </a:cubicBezTo>
                  <a:cubicBezTo>
                    <a:pt x="157673" y="7661"/>
                    <a:pt x="157608" y="7694"/>
                    <a:pt x="157552" y="7694"/>
                  </a:cubicBezTo>
                  <a:cubicBezTo>
                    <a:pt x="157498" y="7694"/>
                    <a:pt x="157432" y="7661"/>
                    <a:pt x="157322" y="7639"/>
                  </a:cubicBezTo>
                  <a:cubicBezTo>
                    <a:pt x="157472" y="7569"/>
                    <a:pt x="157549" y="7517"/>
                    <a:pt x="157578" y="7517"/>
                  </a:cubicBezTo>
                  <a:close/>
                  <a:moveTo>
                    <a:pt x="105961" y="7585"/>
                  </a:moveTo>
                  <a:cubicBezTo>
                    <a:pt x="105983" y="7607"/>
                    <a:pt x="106027" y="7629"/>
                    <a:pt x="106027" y="7650"/>
                  </a:cubicBezTo>
                  <a:cubicBezTo>
                    <a:pt x="106027" y="7672"/>
                    <a:pt x="105983" y="7694"/>
                    <a:pt x="105961" y="7716"/>
                  </a:cubicBezTo>
                  <a:cubicBezTo>
                    <a:pt x="105917" y="7683"/>
                    <a:pt x="105884" y="7661"/>
                    <a:pt x="105851" y="7629"/>
                  </a:cubicBezTo>
                  <a:cubicBezTo>
                    <a:pt x="105884" y="7617"/>
                    <a:pt x="105917" y="7595"/>
                    <a:pt x="105961" y="7585"/>
                  </a:cubicBezTo>
                  <a:close/>
                  <a:moveTo>
                    <a:pt x="146905" y="7567"/>
                  </a:moveTo>
                  <a:cubicBezTo>
                    <a:pt x="147005" y="7567"/>
                    <a:pt x="147099" y="7582"/>
                    <a:pt x="147192" y="7595"/>
                  </a:cubicBezTo>
                  <a:cubicBezTo>
                    <a:pt x="147204" y="7639"/>
                    <a:pt x="147204" y="7672"/>
                    <a:pt x="147204" y="7716"/>
                  </a:cubicBezTo>
                  <a:lnTo>
                    <a:pt x="146402" y="7716"/>
                  </a:lnTo>
                  <a:cubicBezTo>
                    <a:pt x="146597" y="7599"/>
                    <a:pt x="146758" y="7567"/>
                    <a:pt x="146905" y="7567"/>
                  </a:cubicBezTo>
                  <a:close/>
                  <a:moveTo>
                    <a:pt x="112436" y="7617"/>
                  </a:moveTo>
                  <a:cubicBezTo>
                    <a:pt x="112458" y="7617"/>
                    <a:pt x="112480" y="7672"/>
                    <a:pt x="112502" y="7694"/>
                  </a:cubicBezTo>
                  <a:cubicBezTo>
                    <a:pt x="112446" y="7716"/>
                    <a:pt x="112402" y="7738"/>
                    <a:pt x="112337" y="7760"/>
                  </a:cubicBezTo>
                  <a:cubicBezTo>
                    <a:pt x="112326" y="7760"/>
                    <a:pt x="112293" y="7705"/>
                    <a:pt x="112260" y="7661"/>
                  </a:cubicBezTo>
                  <a:cubicBezTo>
                    <a:pt x="112326" y="7650"/>
                    <a:pt x="112381" y="7617"/>
                    <a:pt x="112436" y="7617"/>
                  </a:cubicBezTo>
                  <a:close/>
                  <a:moveTo>
                    <a:pt x="170810" y="7639"/>
                  </a:moveTo>
                  <a:cubicBezTo>
                    <a:pt x="170909" y="7727"/>
                    <a:pt x="170997" y="7804"/>
                    <a:pt x="171095" y="7881"/>
                  </a:cubicBezTo>
                  <a:cubicBezTo>
                    <a:pt x="171051" y="7902"/>
                    <a:pt x="170997" y="7924"/>
                    <a:pt x="170941" y="7946"/>
                  </a:cubicBezTo>
                  <a:cubicBezTo>
                    <a:pt x="170875" y="7859"/>
                    <a:pt x="170799" y="7771"/>
                    <a:pt x="170722" y="7683"/>
                  </a:cubicBezTo>
                  <a:cubicBezTo>
                    <a:pt x="170755" y="7672"/>
                    <a:pt x="170777" y="7661"/>
                    <a:pt x="170810" y="7639"/>
                  </a:cubicBezTo>
                  <a:close/>
                  <a:moveTo>
                    <a:pt x="153118" y="7409"/>
                  </a:moveTo>
                  <a:cubicBezTo>
                    <a:pt x="153174" y="7485"/>
                    <a:pt x="153284" y="7551"/>
                    <a:pt x="153272" y="7617"/>
                  </a:cubicBezTo>
                  <a:cubicBezTo>
                    <a:pt x="153240" y="7738"/>
                    <a:pt x="153152" y="7859"/>
                    <a:pt x="153075" y="7968"/>
                  </a:cubicBezTo>
                  <a:cubicBezTo>
                    <a:pt x="153075" y="7971"/>
                    <a:pt x="153068" y="7972"/>
                    <a:pt x="153057" y="7972"/>
                  </a:cubicBezTo>
                  <a:cubicBezTo>
                    <a:pt x="153012" y="7972"/>
                    <a:pt x="152899" y="7956"/>
                    <a:pt x="152899" y="7946"/>
                  </a:cubicBezTo>
                  <a:cubicBezTo>
                    <a:pt x="152888" y="7837"/>
                    <a:pt x="152899" y="7716"/>
                    <a:pt x="152910" y="7617"/>
                  </a:cubicBezTo>
                  <a:cubicBezTo>
                    <a:pt x="152921" y="7551"/>
                    <a:pt x="152954" y="7485"/>
                    <a:pt x="152976" y="7431"/>
                  </a:cubicBezTo>
                  <a:cubicBezTo>
                    <a:pt x="153020" y="7420"/>
                    <a:pt x="153075" y="7420"/>
                    <a:pt x="153118" y="7409"/>
                  </a:cubicBezTo>
                  <a:close/>
                  <a:moveTo>
                    <a:pt x="174706" y="7826"/>
                  </a:moveTo>
                  <a:cubicBezTo>
                    <a:pt x="174728" y="7826"/>
                    <a:pt x="174838" y="7892"/>
                    <a:pt x="174838" y="7914"/>
                  </a:cubicBezTo>
                  <a:cubicBezTo>
                    <a:pt x="174816" y="7968"/>
                    <a:pt x="174750" y="8012"/>
                    <a:pt x="174695" y="8056"/>
                  </a:cubicBezTo>
                  <a:cubicBezTo>
                    <a:pt x="174651" y="8024"/>
                    <a:pt x="174596" y="8002"/>
                    <a:pt x="174509" y="7946"/>
                  </a:cubicBezTo>
                  <a:cubicBezTo>
                    <a:pt x="174585" y="7902"/>
                    <a:pt x="174640" y="7859"/>
                    <a:pt x="174706" y="7826"/>
                  </a:cubicBezTo>
                  <a:close/>
                  <a:moveTo>
                    <a:pt x="117802" y="7716"/>
                  </a:moveTo>
                  <a:cubicBezTo>
                    <a:pt x="118043" y="7749"/>
                    <a:pt x="118285" y="7771"/>
                    <a:pt x="118560" y="7804"/>
                  </a:cubicBezTo>
                  <a:cubicBezTo>
                    <a:pt x="118409" y="7970"/>
                    <a:pt x="118330" y="8057"/>
                    <a:pt x="118242" y="8057"/>
                  </a:cubicBezTo>
                  <a:cubicBezTo>
                    <a:pt x="118143" y="8057"/>
                    <a:pt x="118034" y="7948"/>
                    <a:pt x="117802" y="7716"/>
                  </a:cubicBezTo>
                  <a:close/>
                  <a:moveTo>
                    <a:pt x="169590" y="7748"/>
                  </a:moveTo>
                  <a:cubicBezTo>
                    <a:pt x="169591" y="7748"/>
                    <a:pt x="169591" y="7748"/>
                    <a:pt x="169592" y="7749"/>
                  </a:cubicBezTo>
                  <a:cubicBezTo>
                    <a:pt x="169734" y="7804"/>
                    <a:pt x="169844" y="7892"/>
                    <a:pt x="169976" y="7968"/>
                  </a:cubicBezTo>
                  <a:cubicBezTo>
                    <a:pt x="169932" y="8002"/>
                    <a:pt x="169888" y="8034"/>
                    <a:pt x="169855" y="8068"/>
                  </a:cubicBezTo>
                  <a:cubicBezTo>
                    <a:pt x="169702" y="8034"/>
                    <a:pt x="169548" y="7990"/>
                    <a:pt x="169339" y="7936"/>
                  </a:cubicBezTo>
                  <a:cubicBezTo>
                    <a:pt x="169444" y="7852"/>
                    <a:pt x="169569" y="7748"/>
                    <a:pt x="169590" y="7748"/>
                  </a:cubicBezTo>
                  <a:close/>
                  <a:moveTo>
                    <a:pt x="174717" y="6585"/>
                  </a:moveTo>
                  <a:lnTo>
                    <a:pt x="174717" y="6585"/>
                  </a:lnTo>
                  <a:cubicBezTo>
                    <a:pt x="174904" y="7124"/>
                    <a:pt x="174794" y="7222"/>
                    <a:pt x="174026" y="7299"/>
                  </a:cubicBezTo>
                  <a:lnTo>
                    <a:pt x="174036" y="7310"/>
                  </a:lnTo>
                  <a:cubicBezTo>
                    <a:pt x="174026" y="7321"/>
                    <a:pt x="174026" y="7321"/>
                    <a:pt x="174026" y="7332"/>
                  </a:cubicBezTo>
                  <a:lnTo>
                    <a:pt x="174026" y="7551"/>
                  </a:lnTo>
                  <a:cubicBezTo>
                    <a:pt x="173970" y="7541"/>
                    <a:pt x="173926" y="7541"/>
                    <a:pt x="173883" y="7529"/>
                  </a:cubicBezTo>
                  <a:cubicBezTo>
                    <a:pt x="173926" y="7463"/>
                    <a:pt x="173970" y="7398"/>
                    <a:pt x="174026" y="7332"/>
                  </a:cubicBezTo>
                  <a:lnTo>
                    <a:pt x="174026" y="7310"/>
                  </a:lnTo>
                  <a:lnTo>
                    <a:pt x="174026" y="7299"/>
                  </a:lnTo>
                  <a:cubicBezTo>
                    <a:pt x="173992" y="7211"/>
                    <a:pt x="173948" y="7124"/>
                    <a:pt x="173916" y="7036"/>
                  </a:cubicBezTo>
                  <a:lnTo>
                    <a:pt x="173894" y="7036"/>
                  </a:lnTo>
                  <a:cubicBezTo>
                    <a:pt x="173894" y="7024"/>
                    <a:pt x="173883" y="7024"/>
                    <a:pt x="173872" y="7024"/>
                  </a:cubicBezTo>
                  <a:cubicBezTo>
                    <a:pt x="173499" y="7024"/>
                    <a:pt x="173356" y="7200"/>
                    <a:pt x="173213" y="7409"/>
                  </a:cubicBezTo>
                  <a:cubicBezTo>
                    <a:pt x="173038" y="7683"/>
                    <a:pt x="172818" y="7958"/>
                    <a:pt x="172182" y="8078"/>
                  </a:cubicBezTo>
                  <a:cubicBezTo>
                    <a:pt x="172357" y="7936"/>
                    <a:pt x="172434" y="7870"/>
                    <a:pt x="172522" y="7804"/>
                  </a:cubicBezTo>
                  <a:cubicBezTo>
                    <a:pt x="172939" y="7485"/>
                    <a:pt x="172939" y="7475"/>
                    <a:pt x="172412" y="7146"/>
                  </a:cubicBezTo>
                  <a:cubicBezTo>
                    <a:pt x="172766" y="7084"/>
                    <a:pt x="173072" y="6904"/>
                    <a:pt x="173412" y="6904"/>
                  </a:cubicBezTo>
                  <a:cubicBezTo>
                    <a:pt x="173557" y="6904"/>
                    <a:pt x="173708" y="6936"/>
                    <a:pt x="173872" y="7024"/>
                  </a:cubicBezTo>
                  <a:lnTo>
                    <a:pt x="173904" y="7024"/>
                  </a:lnTo>
                  <a:cubicBezTo>
                    <a:pt x="173904" y="7024"/>
                    <a:pt x="173916" y="7024"/>
                    <a:pt x="173916" y="7036"/>
                  </a:cubicBezTo>
                  <a:cubicBezTo>
                    <a:pt x="174091" y="7024"/>
                    <a:pt x="174278" y="7014"/>
                    <a:pt x="174497" y="7003"/>
                  </a:cubicBezTo>
                  <a:cubicBezTo>
                    <a:pt x="174563" y="6893"/>
                    <a:pt x="174618" y="6773"/>
                    <a:pt x="174717" y="6585"/>
                  </a:cubicBezTo>
                  <a:close/>
                  <a:moveTo>
                    <a:pt x="109539" y="7595"/>
                  </a:moveTo>
                  <a:cubicBezTo>
                    <a:pt x="109593" y="7607"/>
                    <a:pt x="109637" y="7607"/>
                    <a:pt x="109681" y="7607"/>
                  </a:cubicBezTo>
                  <a:cubicBezTo>
                    <a:pt x="109648" y="7683"/>
                    <a:pt x="109615" y="7749"/>
                    <a:pt x="109571" y="7826"/>
                  </a:cubicBezTo>
                  <a:lnTo>
                    <a:pt x="109571" y="7848"/>
                  </a:lnTo>
                  <a:cubicBezTo>
                    <a:pt x="109593" y="7848"/>
                    <a:pt x="109615" y="7848"/>
                    <a:pt x="109626" y="7859"/>
                  </a:cubicBezTo>
                  <a:cubicBezTo>
                    <a:pt x="109725" y="7914"/>
                    <a:pt x="109812" y="7980"/>
                    <a:pt x="109900" y="8034"/>
                  </a:cubicBezTo>
                  <a:cubicBezTo>
                    <a:pt x="109846" y="8056"/>
                    <a:pt x="109780" y="8100"/>
                    <a:pt x="109725" y="8100"/>
                  </a:cubicBezTo>
                  <a:cubicBezTo>
                    <a:pt x="109473" y="8078"/>
                    <a:pt x="109549" y="7958"/>
                    <a:pt x="109571" y="7848"/>
                  </a:cubicBezTo>
                  <a:lnTo>
                    <a:pt x="109560" y="7848"/>
                  </a:lnTo>
                  <a:cubicBezTo>
                    <a:pt x="109571" y="7837"/>
                    <a:pt x="109571" y="7837"/>
                    <a:pt x="109571" y="7826"/>
                  </a:cubicBezTo>
                  <a:lnTo>
                    <a:pt x="109539" y="7595"/>
                  </a:lnTo>
                  <a:close/>
                  <a:moveTo>
                    <a:pt x="173465" y="7771"/>
                  </a:moveTo>
                  <a:lnTo>
                    <a:pt x="173465" y="7771"/>
                  </a:lnTo>
                  <a:cubicBezTo>
                    <a:pt x="173817" y="7782"/>
                    <a:pt x="174102" y="7848"/>
                    <a:pt x="174146" y="8155"/>
                  </a:cubicBezTo>
                  <a:cubicBezTo>
                    <a:pt x="173740" y="8144"/>
                    <a:pt x="173575" y="7980"/>
                    <a:pt x="173465" y="7771"/>
                  </a:cubicBezTo>
                  <a:close/>
                  <a:moveTo>
                    <a:pt x="116409" y="8034"/>
                  </a:moveTo>
                  <a:cubicBezTo>
                    <a:pt x="116475" y="8034"/>
                    <a:pt x="116540" y="8056"/>
                    <a:pt x="116606" y="8068"/>
                  </a:cubicBezTo>
                  <a:cubicBezTo>
                    <a:pt x="116584" y="8100"/>
                    <a:pt x="116562" y="8166"/>
                    <a:pt x="116529" y="8166"/>
                  </a:cubicBezTo>
                  <a:cubicBezTo>
                    <a:pt x="116521" y="8167"/>
                    <a:pt x="116514" y="8168"/>
                    <a:pt x="116506" y="8168"/>
                  </a:cubicBezTo>
                  <a:cubicBezTo>
                    <a:pt x="116456" y="8168"/>
                    <a:pt x="116399" y="8141"/>
                    <a:pt x="116343" y="8122"/>
                  </a:cubicBezTo>
                  <a:cubicBezTo>
                    <a:pt x="116365" y="8089"/>
                    <a:pt x="116387" y="8034"/>
                    <a:pt x="116409" y="8034"/>
                  </a:cubicBezTo>
                  <a:close/>
                  <a:moveTo>
                    <a:pt x="151023" y="7222"/>
                  </a:moveTo>
                  <a:lnTo>
                    <a:pt x="151023" y="7222"/>
                  </a:lnTo>
                  <a:cubicBezTo>
                    <a:pt x="151176" y="7332"/>
                    <a:pt x="150880" y="7629"/>
                    <a:pt x="151330" y="7629"/>
                  </a:cubicBezTo>
                  <a:lnTo>
                    <a:pt x="151341" y="7629"/>
                  </a:lnTo>
                  <a:cubicBezTo>
                    <a:pt x="151513" y="7418"/>
                    <a:pt x="151568" y="7352"/>
                    <a:pt x="151792" y="7352"/>
                  </a:cubicBezTo>
                  <a:cubicBezTo>
                    <a:pt x="151896" y="7352"/>
                    <a:pt x="152036" y="7366"/>
                    <a:pt x="152240" y="7387"/>
                  </a:cubicBezTo>
                  <a:cubicBezTo>
                    <a:pt x="152296" y="7541"/>
                    <a:pt x="152240" y="7650"/>
                    <a:pt x="151967" y="7650"/>
                  </a:cubicBezTo>
                  <a:cubicBezTo>
                    <a:pt x="151758" y="7639"/>
                    <a:pt x="151550" y="7629"/>
                    <a:pt x="151341" y="7629"/>
                  </a:cubicBezTo>
                  <a:lnTo>
                    <a:pt x="151333" y="7636"/>
                  </a:lnTo>
                  <a:lnTo>
                    <a:pt x="151333" y="7636"/>
                  </a:lnTo>
                  <a:cubicBezTo>
                    <a:pt x="151332" y="7634"/>
                    <a:pt x="151331" y="7631"/>
                    <a:pt x="151330" y="7629"/>
                  </a:cubicBezTo>
                  <a:lnTo>
                    <a:pt x="151330" y="7639"/>
                  </a:lnTo>
                  <a:lnTo>
                    <a:pt x="151333" y="7636"/>
                  </a:lnTo>
                  <a:lnTo>
                    <a:pt x="151333" y="7636"/>
                  </a:lnTo>
                  <a:cubicBezTo>
                    <a:pt x="151387" y="7798"/>
                    <a:pt x="151451" y="7949"/>
                    <a:pt x="151506" y="8100"/>
                  </a:cubicBezTo>
                  <a:cubicBezTo>
                    <a:pt x="151220" y="8145"/>
                    <a:pt x="151023" y="8175"/>
                    <a:pt x="150872" y="8175"/>
                  </a:cubicBezTo>
                  <a:cubicBezTo>
                    <a:pt x="150542" y="8175"/>
                    <a:pt x="150436" y="8032"/>
                    <a:pt x="150111" y="7595"/>
                  </a:cubicBezTo>
                  <a:cubicBezTo>
                    <a:pt x="150474" y="7233"/>
                    <a:pt x="150474" y="7233"/>
                    <a:pt x="151023" y="7222"/>
                  </a:cubicBezTo>
                  <a:close/>
                  <a:moveTo>
                    <a:pt x="134088" y="8056"/>
                  </a:moveTo>
                  <a:cubicBezTo>
                    <a:pt x="134066" y="8100"/>
                    <a:pt x="134045" y="8155"/>
                    <a:pt x="134012" y="8199"/>
                  </a:cubicBezTo>
                  <a:cubicBezTo>
                    <a:pt x="133968" y="8166"/>
                    <a:pt x="133924" y="8144"/>
                    <a:pt x="133880" y="8111"/>
                  </a:cubicBezTo>
                  <a:cubicBezTo>
                    <a:pt x="133946" y="8089"/>
                    <a:pt x="134023" y="8068"/>
                    <a:pt x="134088" y="8056"/>
                  </a:cubicBezTo>
                  <a:close/>
                  <a:moveTo>
                    <a:pt x="137063" y="8046"/>
                  </a:moveTo>
                  <a:cubicBezTo>
                    <a:pt x="137095" y="8078"/>
                    <a:pt x="137151" y="8122"/>
                    <a:pt x="137139" y="8155"/>
                  </a:cubicBezTo>
                  <a:cubicBezTo>
                    <a:pt x="137117" y="8199"/>
                    <a:pt x="137063" y="8232"/>
                    <a:pt x="136997" y="8254"/>
                  </a:cubicBezTo>
                  <a:cubicBezTo>
                    <a:pt x="136975" y="8254"/>
                    <a:pt x="136920" y="8210"/>
                    <a:pt x="136832" y="8166"/>
                  </a:cubicBezTo>
                  <a:cubicBezTo>
                    <a:pt x="136931" y="8111"/>
                    <a:pt x="136997" y="8078"/>
                    <a:pt x="137063" y="8046"/>
                  </a:cubicBezTo>
                  <a:close/>
                  <a:moveTo>
                    <a:pt x="108577" y="7880"/>
                  </a:moveTo>
                  <a:cubicBezTo>
                    <a:pt x="108708" y="7880"/>
                    <a:pt x="108842" y="7902"/>
                    <a:pt x="109044" y="7946"/>
                  </a:cubicBezTo>
                  <a:cubicBezTo>
                    <a:pt x="108742" y="8159"/>
                    <a:pt x="108576" y="8263"/>
                    <a:pt x="108433" y="8263"/>
                  </a:cubicBezTo>
                  <a:cubicBezTo>
                    <a:pt x="108296" y="8263"/>
                    <a:pt x="108179" y="8168"/>
                    <a:pt x="107980" y="7980"/>
                  </a:cubicBezTo>
                  <a:cubicBezTo>
                    <a:pt x="108258" y="7913"/>
                    <a:pt x="108416" y="7880"/>
                    <a:pt x="108577" y="7880"/>
                  </a:cubicBezTo>
                  <a:close/>
                  <a:moveTo>
                    <a:pt x="171611" y="8188"/>
                  </a:moveTo>
                  <a:cubicBezTo>
                    <a:pt x="171677" y="8199"/>
                    <a:pt x="171731" y="8232"/>
                    <a:pt x="171787" y="8254"/>
                  </a:cubicBezTo>
                  <a:cubicBezTo>
                    <a:pt x="171753" y="8276"/>
                    <a:pt x="171721" y="8320"/>
                    <a:pt x="171699" y="8320"/>
                  </a:cubicBezTo>
                  <a:cubicBezTo>
                    <a:pt x="171633" y="8309"/>
                    <a:pt x="171578" y="8287"/>
                    <a:pt x="171512" y="8265"/>
                  </a:cubicBezTo>
                  <a:cubicBezTo>
                    <a:pt x="171556" y="8232"/>
                    <a:pt x="171600" y="8188"/>
                    <a:pt x="171611" y="8188"/>
                  </a:cubicBezTo>
                  <a:close/>
                  <a:moveTo>
                    <a:pt x="140663" y="8100"/>
                  </a:moveTo>
                  <a:cubicBezTo>
                    <a:pt x="140750" y="8133"/>
                    <a:pt x="140827" y="8188"/>
                    <a:pt x="140959" y="8276"/>
                  </a:cubicBezTo>
                  <a:cubicBezTo>
                    <a:pt x="140827" y="8316"/>
                    <a:pt x="140704" y="8376"/>
                    <a:pt x="140678" y="8376"/>
                  </a:cubicBezTo>
                  <a:cubicBezTo>
                    <a:pt x="140675" y="8376"/>
                    <a:pt x="140674" y="8376"/>
                    <a:pt x="140673" y="8375"/>
                  </a:cubicBezTo>
                  <a:cubicBezTo>
                    <a:pt x="140597" y="8320"/>
                    <a:pt x="140542" y="8254"/>
                    <a:pt x="140520" y="8188"/>
                  </a:cubicBezTo>
                  <a:cubicBezTo>
                    <a:pt x="140509" y="8166"/>
                    <a:pt x="140641" y="8100"/>
                    <a:pt x="140663" y="8100"/>
                  </a:cubicBezTo>
                  <a:close/>
                  <a:moveTo>
                    <a:pt x="153185" y="8306"/>
                  </a:moveTo>
                  <a:cubicBezTo>
                    <a:pt x="153213" y="8306"/>
                    <a:pt x="153284" y="8322"/>
                    <a:pt x="153284" y="8331"/>
                  </a:cubicBezTo>
                  <a:cubicBezTo>
                    <a:pt x="153284" y="8375"/>
                    <a:pt x="153250" y="8419"/>
                    <a:pt x="153228" y="8451"/>
                  </a:cubicBezTo>
                  <a:cubicBezTo>
                    <a:pt x="153162" y="8441"/>
                    <a:pt x="153118" y="8429"/>
                    <a:pt x="153086" y="8419"/>
                  </a:cubicBezTo>
                  <a:cubicBezTo>
                    <a:pt x="153108" y="8375"/>
                    <a:pt x="153130" y="8331"/>
                    <a:pt x="153174" y="8309"/>
                  </a:cubicBezTo>
                  <a:cubicBezTo>
                    <a:pt x="153174" y="8307"/>
                    <a:pt x="153178" y="8306"/>
                    <a:pt x="153185" y="8306"/>
                  </a:cubicBezTo>
                  <a:close/>
                  <a:moveTo>
                    <a:pt x="118908" y="8095"/>
                  </a:moveTo>
                  <a:cubicBezTo>
                    <a:pt x="118999" y="8095"/>
                    <a:pt x="119113" y="8119"/>
                    <a:pt x="119284" y="8155"/>
                  </a:cubicBezTo>
                  <a:cubicBezTo>
                    <a:pt x="119152" y="8473"/>
                    <a:pt x="118757" y="8419"/>
                    <a:pt x="118373" y="8495"/>
                  </a:cubicBezTo>
                  <a:cubicBezTo>
                    <a:pt x="118637" y="8194"/>
                    <a:pt x="118725" y="8095"/>
                    <a:pt x="118908" y="8095"/>
                  </a:cubicBezTo>
                  <a:close/>
                  <a:moveTo>
                    <a:pt x="174574" y="8385"/>
                  </a:moveTo>
                  <a:cubicBezTo>
                    <a:pt x="174618" y="8419"/>
                    <a:pt x="174673" y="8441"/>
                    <a:pt x="174695" y="8485"/>
                  </a:cubicBezTo>
                  <a:cubicBezTo>
                    <a:pt x="174706" y="8485"/>
                    <a:pt x="174640" y="8517"/>
                    <a:pt x="174596" y="8550"/>
                  </a:cubicBezTo>
                  <a:cubicBezTo>
                    <a:pt x="174563" y="8517"/>
                    <a:pt x="174519" y="8485"/>
                    <a:pt x="174497" y="8451"/>
                  </a:cubicBezTo>
                  <a:cubicBezTo>
                    <a:pt x="174497" y="8441"/>
                    <a:pt x="174552" y="8407"/>
                    <a:pt x="174574" y="8385"/>
                  </a:cubicBezTo>
                  <a:close/>
                  <a:moveTo>
                    <a:pt x="137721" y="8341"/>
                  </a:moveTo>
                  <a:cubicBezTo>
                    <a:pt x="137765" y="8341"/>
                    <a:pt x="137798" y="8353"/>
                    <a:pt x="137842" y="8353"/>
                  </a:cubicBezTo>
                  <a:cubicBezTo>
                    <a:pt x="137831" y="8419"/>
                    <a:pt x="137820" y="8495"/>
                    <a:pt x="137809" y="8572"/>
                  </a:cubicBezTo>
                  <a:cubicBezTo>
                    <a:pt x="137776" y="8572"/>
                    <a:pt x="137743" y="8572"/>
                    <a:pt x="137700" y="8561"/>
                  </a:cubicBezTo>
                  <a:cubicBezTo>
                    <a:pt x="137710" y="8495"/>
                    <a:pt x="137710" y="8419"/>
                    <a:pt x="137721" y="8341"/>
                  </a:cubicBezTo>
                  <a:close/>
                  <a:moveTo>
                    <a:pt x="141233" y="7650"/>
                  </a:moveTo>
                  <a:cubicBezTo>
                    <a:pt x="141529" y="7936"/>
                    <a:pt x="141826" y="8210"/>
                    <a:pt x="142111" y="8495"/>
                  </a:cubicBezTo>
                  <a:cubicBezTo>
                    <a:pt x="141928" y="8573"/>
                    <a:pt x="141811" y="8619"/>
                    <a:pt x="141703" y="8619"/>
                  </a:cubicBezTo>
                  <a:cubicBezTo>
                    <a:pt x="141551" y="8619"/>
                    <a:pt x="141415" y="8531"/>
                    <a:pt x="141134" y="8320"/>
                  </a:cubicBezTo>
                  <a:cubicBezTo>
                    <a:pt x="140794" y="8068"/>
                    <a:pt x="140794" y="8034"/>
                    <a:pt x="141233" y="7650"/>
                  </a:cubicBezTo>
                  <a:close/>
                  <a:moveTo>
                    <a:pt x="124047" y="8638"/>
                  </a:moveTo>
                  <a:cubicBezTo>
                    <a:pt x="124043" y="8638"/>
                    <a:pt x="124039" y="8638"/>
                    <a:pt x="124036" y="8638"/>
                  </a:cubicBezTo>
                  <a:lnTo>
                    <a:pt x="124047" y="8638"/>
                  </a:lnTo>
                  <a:cubicBezTo>
                    <a:pt x="124047" y="8638"/>
                    <a:pt x="124047" y="8638"/>
                    <a:pt x="124047" y="8638"/>
                  </a:cubicBezTo>
                  <a:close/>
                  <a:moveTo>
                    <a:pt x="149491" y="6013"/>
                  </a:moveTo>
                  <a:cubicBezTo>
                    <a:pt x="149638" y="6013"/>
                    <a:pt x="149738" y="6102"/>
                    <a:pt x="149837" y="6202"/>
                  </a:cubicBezTo>
                  <a:lnTo>
                    <a:pt x="149848" y="6202"/>
                  </a:lnTo>
                  <a:lnTo>
                    <a:pt x="149848" y="6212"/>
                  </a:lnTo>
                  <a:cubicBezTo>
                    <a:pt x="149914" y="6234"/>
                    <a:pt x="149991" y="6246"/>
                    <a:pt x="150046" y="6278"/>
                  </a:cubicBezTo>
                  <a:cubicBezTo>
                    <a:pt x="150298" y="6454"/>
                    <a:pt x="150540" y="6641"/>
                    <a:pt x="150825" y="6860"/>
                  </a:cubicBezTo>
                  <a:cubicBezTo>
                    <a:pt x="150528" y="7046"/>
                    <a:pt x="149980" y="7090"/>
                    <a:pt x="149804" y="7442"/>
                  </a:cubicBezTo>
                  <a:cubicBezTo>
                    <a:pt x="149596" y="7870"/>
                    <a:pt x="149607" y="7968"/>
                    <a:pt x="150199" y="8287"/>
                  </a:cubicBezTo>
                  <a:cubicBezTo>
                    <a:pt x="149706" y="8419"/>
                    <a:pt x="149255" y="8528"/>
                    <a:pt x="148806" y="8638"/>
                  </a:cubicBezTo>
                  <a:cubicBezTo>
                    <a:pt x="148806" y="8638"/>
                    <a:pt x="148806" y="8649"/>
                    <a:pt x="148816" y="8649"/>
                  </a:cubicBezTo>
                  <a:lnTo>
                    <a:pt x="148794" y="8649"/>
                  </a:lnTo>
                  <a:lnTo>
                    <a:pt x="148794" y="8638"/>
                  </a:lnTo>
                  <a:lnTo>
                    <a:pt x="148806" y="8638"/>
                  </a:lnTo>
                  <a:cubicBezTo>
                    <a:pt x="148619" y="8247"/>
                    <a:pt x="148438" y="8113"/>
                    <a:pt x="148020" y="8113"/>
                  </a:cubicBezTo>
                  <a:cubicBezTo>
                    <a:pt x="147898" y="8113"/>
                    <a:pt x="147756" y="8124"/>
                    <a:pt x="147587" y="8144"/>
                  </a:cubicBezTo>
                  <a:cubicBezTo>
                    <a:pt x="147469" y="8158"/>
                    <a:pt x="147349" y="8162"/>
                    <a:pt x="147227" y="8162"/>
                  </a:cubicBezTo>
                  <a:cubicBezTo>
                    <a:pt x="147067" y="8162"/>
                    <a:pt x="146905" y="8155"/>
                    <a:pt x="146743" y="8155"/>
                  </a:cubicBezTo>
                  <a:cubicBezTo>
                    <a:pt x="146731" y="8111"/>
                    <a:pt x="146721" y="8078"/>
                    <a:pt x="146709" y="8046"/>
                  </a:cubicBezTo>
                  <a:cubicBezTo>
                    <a:pt x="147192" y="7936"/>
                    <a:pt x="147664" y="7826"/>
                    <a:pt x="148202" y="7705"/>
                  </a:cubicBezTo>
                  <a:cubicBezTo>
                    <a:pt x="148235" y="7409"/>
                    <a:pt x="147763" y="7376"/>
                    <a:pt x="147489" y="7211"/>
                  </a:cubicBezTo>
                  <a:cubicBezTo>
                    <a:pt x="147477" y="7222"/>
                    <a:pt x="147477" y="7222"/>
                    <a:pt x="147467" y="7222"/>
                  </a:cubicBezTo>
                  <a:lnTo>
                    <a:pt x="147467" y="7211"/>
                  </a:lnTo>
                  <a:cubicBezTo>
                    <a:pt x="147379" y="7200"/>
                    <a:pt x="147247" y="7190"/>
                    <a:pt x="147236" y="7168"/>
                  </a:cubicBezTo>
                  <a:cubicBezTo>
                    <a:pt x="147116" y="6915"/>
                    <a:pt x="147379" y="6564"/>
                    <a:pt x="147774" y="6410"/>
                  </a:cubicBezTo>
                  <a:lnTo>
                    <a:pt x="147774" y="6410"/>
                  </a:lnTo>
                  <a:cubicBezTo>
                    <a:pt x="147960" y="6729"/>
                    <a:pt x="147511" y="6937"/>
                    <a:pt x="147467" y="7211"/>
                  </a:cubicBezTo>
                  <a:lnTo>
                    <a:pt x="147489" y="7211"/>
                  </a:lnTo>
                  <a:cubicBezTo>
                    <a:pt x="147994" y="7024"/>
                    <a:pt x="148465" y="6805"/>
                    <a:pt x="148685" y="6410"/>
                  </a:cubicBezTo>
                  <a:lnTo>
                    <a:pt x="149245" y="6410"/>
                  </a:lnTo>
                  <a:cubicBezTo>
                    <a:pt x="149245" y="6399"/>
                    <a:pt x="149245" y="6399"/>
                    <a:pt x="149255" y="6399"/>
                  </a:cubicBezTo>
                  <a:cubicBezTo>
                    <a:pt x="149179" y="6290"/>
                    <a:pt x="149014" y="6190"/>
                    <a:pt x="149267" y="6070"/>
                  </a:cubicBezTo>
                  <a:cubicBezTo>
                    <a:pt x="149353" y="6030"/>
                    <a:pt x="149427" y="6013"/>
                    <a:pt x="149491" y="6013"/>
                  </a:cubicBezTo>
                  <a:close/>
                  <a:moveTo>
                    <a:pt x="169383" y="8331"/>
                  </a:moveTo>
                  <a:cubicBezTo>
                    <a:pt x="169602" y="8419"/>
                    <a:pt x="169822" y="8517"/>
                    <a:pt x="170075" y="8627"/>
                  </a:cubicBezTo>
                  <a:cubicBezTo>
                    <a:pt x="169902" y="8689"/>
                    <a:pt x="169794" y="8727"/>
                    <a:pt x="169715" y="8727"/>
                  </a:cubicBezTo>
                  <a:cubicBezTo>
                    <a:pt x="169581" y="8727"/>
                    <a:pt x="169527" y="8619"/>
                    <a:pt x="169383" y="8331"/>
                  </a:cubicBezTo>
                  <a:close/>
                  <a:moveTo>
                    <a:pt x="119723" y="8758"/>
                  </a:moveTo>
                  <a:lnTo>
                    <a:pt x="119855" y="8824"/>
                  </a:lnTo>
                  <a:cubicBezTo>
                    <a:pt x="119821" y="8846"/>
                    <a:pt x="119789" y="8868"/>
                    <a:pt x="119756" y="8880"/>
                  </a:cubicBezTo>
                  <a:cubicBezTo>
                    <a:pt x="119723" y="8868"/>
                    <a:pt x="119668" y="8846"/>
                    <a:pt x="119668" y="8824"/>
                  </a:cubicBezTo>
                  <a:cubicBezTo>
                    <a:pt x="119668" y="8802"/>
                    <a:pt x="119701" y="8780"/>
                    <a:pt x="119723" y="8758"/>
                  </a:cubicBezTo>
                  <a:close/>
                  <a:moveTo>
                    <a:pt x="170985" y="8737"/>
                  </a:moveTo>
                  <a:cubicBezTo>
                    <a:pt x="170854" y="8814"/>
                    <a:pt x="170777" y="8858"/>
                    <a:pt x="170700" y="8902"/>
                  </a:cubicBezTo>
                  <a:cubicBezTo>
                    <a:pt x="170722" y="8846"/>
                    <a:pt x="170733" y="8792"/>
                    <a:pt x="170766" y="8748"/>
                  </a:cubicBezTo>
                  <a:cubicBezTo>
                    <a:pt x="170777" y="8737"/>
                    <a:pt x="170843" y="8737"/>
                    <a:pt x="170985" y="8737"/>
                  </a:cubicBezTo>
                  <a:close/>
                  <a:moveTo>
                    <a:pt x="113358" y="8463"/>
                  </a:moveTo>
                  <a:cubicBezTo>
                    <a:pt x="113511" y="8539"/>
                    <a:pt x="113665" y="8616"/>
                    <a:pt x="113807" y="8682"/>
                  </a:cubicBezTo>
                  <a:cubicBezTo>
                    <a:pt x="113847" y="8840"/>
                    <a:pt x="113739" y="8912"/>
                    <a:pt x="113451" y="8912"/>
                  </a:cubicBezTo>
                  <a:cubicBezTo>
                    <a:pt x="113339" y="8912"/>
                    <a:pt x="113198" y="8901"/>
                    <a:pt x="113028" y="8880"/>
                  </a:cubicBezTo>
                  <a:cubicBezTo>
                    <a:pt x="113138" y="8748"/>
                    <a:pt x="113248" y="8605"/>
                    <a:pt x="113358" y="8463"/>
                  </a:cubicBezTo>
                  <a:close/>
                  <a:moveTo>
                    <a:pt x="148794" y="8649"/>
                  </a:moveTo>
                  <a:lnTo>
                    <a:pt x="148794" y="8649"/>
                  </a:lnTo>
                  <a:cubicBezTo>
                    <a:pt x="148816" y="8770"/>
                    <a:pt x="148838" y="8890"/>
                    <a:pt x="148872" y="9121"/>
                  </a:cubicBezTo>
                  <a:cubicBezTo>
                    <a:pt x="148619" y="8890"/>
                    <a:pt x="148477" y="8770"/>
                    <a:pt x="148794" y="8649"/>
                  </a:cubicBezTo>
                  <a:close/>
                  <a:moveTo>
                    <a:pt x="154684" y="6117"/>
                  </a:moveTo>
                  <a:cubicBezTo>
                    <a:pt x="154892" y="6117"/>
                    <a:pt x="155102" y="6143"/>
                    <a:pt x="155313" y="6212"/>
                  </a:cubicBezTo>
                  <a:cubicBezTo>
                    <a:pt x="155313" y="6212"/>
                    <a:pt x="155325" y="6212"/>
                    <a:pt x="155325" y="6202"/>
                  </a:cubicBezTo>
                  <a:cubicBezTo>
                    <a:pt x="155335" y="6212"/>
                    <a:pt x="155347" y="6212"/>
                    <a:pt x="155347" y="6224"/>
                  </a:cubicBezTo>
                  <a:cubicBezTo>
                    <a:pt x="155335" y="6212"/>
                    <a:pt x="155325" y="6212"/>
                    <a:pt x="155313" y="6212"/>
                  </a:cubicBezTo>
                  <a:cubicBezTo>
                    <a:pt x="155083" y="6300"/>
                    <a:pt x="154864" y="6388"/>
                    <a:pt x="154622" y="6487"/>
                  </a:cubicBezTo>
                  <a:cubicBezTo>
                    <a:pt x="154545" y="6860"/>
                    <a:pt x="154545" y="6860"/>
                    <a:pt x="155050" y="7003"/>
                  </a:cubicBezTo>
                  <a:cubicBezTo>
                    <a:pt x="155171" y="7036"/>
                    <a:pt x="155357" y="7068"/>
                    <a:pt x="155369" y="7124"/>
                  </a:cubicBezTo>
                  <a:cubicBezTo>
                    <a:pt x="155467" y="7529"/>
                    <a:pt x="156093" y="7529"/>
                    <a:pt x="156422" y="7760"/>
                  </a:cubicBezTo>
                  <a:cubicBezTo>
                    <a:pt x="156452" y="7778"/>
                    <a:pt x="156498" y="7784"/>
                    <a:pt x="156558" y="7784"/>
                  </a:cubicBezTo>
                  <a:cubicBezTo>
                    <a:pt x="156678" y="7784"/>
                    <a:pt x="156854" y="7760"/>
                    <a:pt x="157059" y="7760"/>
                  </a:cubicBezTo>
                  <a:cubicBezTo>
                    <a:pt x="157125" y="7804"/>
                    <a:pt x="157300" y="7914"/>
                    <a:pt x="157476" y="8024"/>
                  </a:cubicBezTo>
                  <a:cubicBezTo>
                    <a:pt x="157212" y="8473"/>
                    <a:pt x="156784" y="8758"/>
                    <a:pt x="156213" y="9000"/>
                  </a:cubicBezTo>
                  <a:cubicBezTo>
                    <a:pt x="155874" y="8934"/>
                    <a:pt x="155489" y="8868"/>
                    <a:pt x="155105" y="8802"/>
                  </a:cubicBezTo>
                  <a:cubicBezTo>
                    <a:pt x="154918" y="8758"/>
                    <a:pt x="154754" y="8693"/>
                    <a:pt x="154567" y="8682"/>
                  </a:cubicBezTo>
                  <a:cubicBezTo>
                    <a:pt x="154271" y="8682"/>
                    <a:pt x="153964" y="8715"/>
                    <a:pt x="153657" y="8726"/>
                  </a:cubicBezTo>
                  <a:lnTo>
                    <a:pt x="153679" y="8737"/>
                  </a:lnTo>
                  <a:lnTo>
                    <a:pt x="153667" y="8737"/>
                  </a:lnTo>
                  <a:cubicBezTo>
                    <a:pt x="153591" y="8704"/>
                    <a:pt x="153514" y="8682"/>
                    <a:pt x="153437" y="8660"/>
                  </a:cubicBezTo>
                  <a:lnTo>
                    <a:pt x="153415" y="8660"/>
                  </a:lnTo>
                  <a:cubicBezTo>
                    <a:pt x="153240" y="8814"/>
                    <a:pt x="153064" y="8978"/>
                    <a:pt x="152811" y="9197"/>
                  </a:cubicBezTo>
                  <a:cubicBezTo>
                    <a:pt x="152701" y="8868"/>
                    <a:pt x="152603" y="8605"/>
                    <a:pt x="152504" y="8298"/>
                  </a:cubicBezTo>
                  <a:lnTo>
                    <a:pt x="152504" y="8298"/>
                  </a:lnTo>
                  <a:cubicBezTo>
                    <a:pt x="152845" y="8429"/>
                    <a:pt x="153130" y="8539"/>
                    <a:pt x="153415" y="8660"/>
                  </a:cubicBezTo>
                  <a:cubicBezTo>
                    <a:pt x="153426" y="8660"/>
                    <a:pt x="153426" y="8660"/>
                    <a:pt x="153426" y="8649"/>
                  </a:cubicBezTo>
                  <a:lnTo>
                    <a:pt x="153426" y="8649"/>
                  </a:lnTo>
                  <a:lnTo>
                    <a:pt x="153426" y="8649"/>
                  </a:lnTo>
                  <a:cubicBezTo>
                    <a:pt x="153426" y="8660"/>
                    <a:pt x="153437" y="8660"/>
                    <a:pt x="153437" y="8660"/>
                  </a:cubicBezTo>
                  <a:cubicBezTo>
                    <a:pt x="153579" y="8550"/>
                    <a:pt x="153723" y="8441"/>
                    <a:pt x="153876" y="8320"/>
                  </a:cubicBezTo>
                  <a:cubicBezTo>
                    <a:pt x="153777" y="8232"/>
                    <a:pt x="153689" y="8155"/>
                    <a:pt x="153591" y="8056"/>
                  </a:cubicBezTo>
                  <a:cubicBezTo>
                    <a:pt x="153672" y="8032"/>
                    <a:pt x="153746" y="8021"/>
                    <a:pt x="153815" y="8021"/>
                  </a:cubicBezTo>
                  <a:cubicBezTo>
                    <a:pt x="154088" y="8021"/>
                    <a:pt x="154276" y="8186"/>
                    <a:pt x="154513" y="8309"/>
                  </a:cubicBezTo>
                  <a:cubicBezTo>
                    <a:pt x="154798" y="7914"/>
                    <a:pt x="155401" y="7924"/>
                    <a:pt x="155939" y="7738"/>
                  </a:cubicBezTo>
                  <a:cubicBezTo>
                    <a:pt x="155391" y="7607"/>
                    <a:pt x="154918" y="7497"/>
                    <a:pt x="154370" y="7376"/>
                  </a:cubicBezTo>
                  <a:cubicBezTo>
                    <a:pt x="154304" y="7453"/>
                    <a:pt x="154205" y="7551"/>
                    <a:pt x="154040" y="7716"/>
                  </a:cubicBezTo>
                  <a:cubicBezTo>
                    <a:pt x="153898" y="7585"/>
                    <a:pt x="153733" y="7497"/>
                    <a:pt x="153657" y="7376"/>
                  </a:cubicBezTo>
                  <a:cubicBezTo>
                    <a:pt x="153540" y="7182"/>
                    <a:pt x="153449" y="7039"/>
                    <a:pt x="153119" y="7039"/>
                  </a:cubicBezTo>
                  <a:cubicBezTo>
                    <a:pt x="153075" y="7039"/>
                    <a:pt x="153028" y="7041"/>
                    <a:pt x="152976" y="7046"/>
                  </a:cubicBezTo>
                  <a:cubicBezTo>
                    <a:pt x="152972" y="7047"/>
                    <a:pt x="152968" y="7047"/>
                    <a:pt x="152964" y="7047"/>
                  </a:cubicBezTo>
                  <a:cubicBezTo>
                    <a:pt x="152769" y="7047"/>
                    <a:pt x="152531" y="6779"/>
                    <a:pt x="152252" y="6607"/>
                  </a:cubicBezTo>
                  <a:cubicBezTo>
                    <a:pt x="152471" y="6542"/>
                    <a:pt x="152625" y="6454"/>
                    <a:pt x="152757" y="6454"/>
                  </a:cubicBezTo>
                  <a:cubicBezTo>
                    <a:pt x="152778" y="6455"/>
                    <a:pt x="152800" y="6456"/>
                    <a:pt x="152821" y="6456"/>
                  </a:cubicBezTo>
                  <a:cubicBezTo>
                    <a:pt x="153115" y="6456"/>
                    <a:pt x="153322" y="6319"/>
                    <a:pt x="153557" y="6278"/>
                  </a:cubicBezTo>
                  <a:cubicBezTo>
                    <a:pt x="153921" y="6207"/>
                    <a:pt x="154299" y="6117"/>
                    <a:pt x="154684" y="6117"/>
                  </a:cubicBezTo>
                  <a:close/>
                  <a:moveTo>
                    <a:pt x="150231" y="8552"/>
                  </a:moveTo>
                  <a:cubicBezTo>
                    <a:pt x="150282" y="8552"/>
                    <a:pt x="150334" y="8582"/>
                    <a:pt x="150430" y="8638"/>
                  </a:cubicBezTo>
                  <a:lnTo>
                    <a:pt x="150452" y="8638"/>
                  </a:lnTo>
                  <a:lnTo>
                    <a:pt x="150452" y="8649"/>
                  </a:lnTo>
                  <a:cubicBezTo>
                    <a:pt x="150616" y="8660"/>
                    <a:pt x="150781" y="8671"/>
                    <a:pt x="151089" y="8693"/>
                  </a:cubicBezTo>
                  <a:cubicBezTo>
                    <a:pt x="150781" y="8902"/>
                    <a:pt x="150572" y="9055"/>
                    <a:pt x="150320" y="9241"/>
                  </a:cubicBezTo>
                  <a:cubicBezTo>
                    <a:pt x="149958" y="8945"/>
                    <a:pt x="150331" y="8814"/>
                    <a:pt x="150452" y="8649"/>
                  </a:cubicBezTo>
                  <a:lnTo>
                    <a:pt x="150441" y="8649"/>
                  </a:lnTo>
                  <a:lnTo>
                    <a:pt x="150430" y="8638"/>
                  </a:lnTo>
                  <a:cubicBezTo>
                    <a:pt x="150298" y="8649"/>
                    <a:pt x="150177" y="8660"/>
                    <a:pt x="149991" y="8682"/>
                  </a:cubicBezTo>
                  <a:cubicBezTo>
                    <a:pt x="150115" y="8593"/>
                    <a:pt x="150172" y="8552"/>
                    <a:pt x="150231" y="8552"/>
                  </a:cubicBezTo>
                  <a:close/>
                  <a:moveTo>
                    <a:pt x="111678" y="8693"/>
                  </a:moveTo>
                  <a:cubicBezTo>
                    <a:pt x="111646" y="9022"/>
                    <a:pt x="111217" y="8989"/>
                    <a:pt x="111086" y="9275"/>
                  </a:cubicBezTo>
                  <a:cubicBezTo>
                    <a:pt x="110965" y="9077"/>
                    <a:pt x="110921" y="9000"/>
                    <a:pt x="110855" y="8902"/>
                  </a:cubicBezTo>
                  <a:cubicBezTo>
                    <a:pt x="111129" y="8836"/>
                    <a:pt x="111360" y="8770"/>
                    <a:pt x="111678" y="8693"/>
                  </a:cubicBezTo>
                  <a:close/>
                  <a:moveTo>
                    <a:pt x="139016" y="9154"/>
                  </a:moveTo>
                  <a:cubicBezTo>
                    <a:pt x="139038" y="9197"/>
                    <a:pt x="139093" y="9241"/>
                    <a:pt x="139071" y="9275"/>
                  </a:cubicBezTo>
                  <a:cubicBezTo>
                    <a:pt x="139060" y="9307"/>
                    <a:pt x="138973" y="9329"/>
                    <a:pt x="138929" y="9351"/>
                  </a:cubicBezTo>
                  <a:cubicBezTo>
                    <a:pt x="138895" y="9319"/>
                    <a:pt x="138863" y="9285"/>
                    <a:pt x="138829" y="9231"/>
                  </a:cubicBezTo>
                  <a:cubicBezTo>
                    <a:pt x="138907" y="9197"/>
                    <a:pt x="138961" y="9176"/>
                    <a:pt x="139016" y="9154"/>
                  </a:cubicBezTo>
                  <a:close/>
                  <a:moveTo>
                    <a:pt x="134776" y="5641"/>
                  </a:moveTo>
                  <a:cubicBezTo>
                    <a:pt x="134788" y="5641"/>
                    <a:pt x="134800" y="5641"/>
                    <a:pt x="134813" y="5642"/>
                  </a:cubicBezTo>
                  <a:cubicBezTo>
                    <a:pt x="134571" y="5971"/>
                    <a:pt x="134385" y="6256"/>
                    <a:pt x="134154" y="6520"/>
                  </a:cubicBezTo>
                  <a:cubicBezTo>
                    <a:pt x="134001" y="6695"/>
                    <a:pt x="133979" y="6685"/>
                    <a:pt x="134188" y="6992"/>
                  </a:cubicBezTo>
                  <a:cubicBezTo>
                    <a:pt x="134385" y="6860"/>
                    <a:pt x="134571" y="6739"/>
                    <a:pt x="134769" y="6607"/>
                  </a:cubicBezTo>
                  <a:cubicBezTo>
                    <a:pt x="134922" y="6641"/>
                    <a:pt x="135076" y="6685"/>
                    <a:pt x="135263" y="6729"/>
                  </a:cubicBezTo>
                  <a:cubicBezTo>
                    <a:pt x="135373" y="6619"/>
                    <a:pt x="135483" y="6509"/>
                    <a:pt x="135636" y="6334"/>
                  </a:cubicBezTo>
                  <a:cubicBezTo>
                    <a:pt x="135966" y="6487"/>
                    <a:pt x="136339" y="6597"/>
                    <a:pt x="136580" y="6783"/>
                  </a:cubicBezTo>
                  <a:cubicBezTo>
                    <a:pt x="136749" y="6917"/>
                    <a:pt x="136882" y="6993"/>
                    <a:pt x="137098" y="6993"/>
                  </a:cubicBezTo>
                  <a:cubicBezTo>
                    <a:pt x="137147" y="6993"/>
                    <a:pt x="137201" y="6989"/>
                    <a:pt x="137261" y="6981"/>
                  </a:cubicBezTo>
                  <a:cubicBezTo>
                    <a:pt x="137280" y="6978"/>
                    <a:pt x="137300" y="6977"/>
                    <a:pt x="137321" y="6977"/>
                  </a:cubicBezTo>
                  <a:cubicBezTo>
                    <a:pt x="137470" y="6977"/>
                    <a:pt x="137638" y="7041"/>
                    <a:pt x="137831" y="7080"/>
                  </a:cubicBezTo>
                  <a:cubicBezTo>
                    <a:pt x="137469" y="7463"/>
                    <a:pt x="137041" y="7694"/>
                    <a:pt x="136327" y="7749"/>
                  </a:cubicBezTo>
                  <a:cubicBezTo>
                    <a:pt x="136547" y="7354"/>
                    <a:pt x="136569" y="7024"/>
                    <a:pt x="136064" y="6794"/>
                  </a:cubicBezTo>
                  <a:cubicBezTo>
                    <a:pt x="135548" y="7090"/>
                    <a:pt x="135548" y="7090"/>
                    <a:pt x="135976" y="7497"/>
                  </a:cubicBezTo>
                  <a:cubicBezTo>
                    <a:pt x="135757" y="7672"/>
                    <a:pt x="135658" y="7870"/>
                    <a:pt x="135713" y="8133"/>
                  </a:cubicBezTo>
                  <a:cubicBezTo>
                    <a:pt x="135757" y="8298"/>
                    <a:pt x="135548" y="8583"/>
                    <a:pt x="135329" y="8649"/>
                  </a:cubicBezTo>
                  <a:cubicBezTo>
                    <a:pt x="134868" y="8814"/>
                    <a:pt x="134736" y="9132"/>
                    <a:pt x="134396" y="9341"/>
                  </a:cubicBezTo>
                  <a:lnTo>
                    <a:pt x="134396" y="9351"/>
                  </a:lnTo>
                  <a:cubicBezTo>
                    <a:pt x="134385" y="9363"/>
                    <a:pt x="134385" y="9373"/>
                    <a:pt x="134374" y="9373"/>
                  </a:cubicBezTo>
                  <a:cubicBezTo>
                    <a:pt x="134374" y="9363"/>
                    <a:pt x="134385" y="9363"/>
                    <a:pt x="134385" y="9351"/>
                  </a:cubicBezTo>
                  <a:lnTo>
                    <a:pt x="134396" y="9341"/>
                  </a:lnTo>
                  <a:cubicBezTo>
                    <a:pt x="134341" y="9011"/>
                    <a:pt x="134583" y="8748"/>
                    <a:pt x="134901" y="8528"/>
                  </a:cubicBezTo>
                  <a:cubicBezTo>
                    <a:pt x="134714" y="8265"/>
                    <a:pt x="134517" y="8068"/>
                    <a:pt x="134110" y="8034"/>
                  </a:cubicBezTo>
                  <a:lnTo>
                    <a:pt x="134110" y="8046"/>
                  </a:lnTo>
                  <a:cubicBezTo>
                    <a:pt x="134100" y="8046"/>
                    <a:pt x="134100" y="8046"/>
                    <a:pt x="134088" y="8056"/>
                  </a:cubicBezTo>
                  <a:cubicBezTo>
                    <a:pt x="134088" y="8046"/>
                    <a:pt x="134088" y="8046"/>
                    <a:pt x="134100" y="8034"/>
                  </a:cubicBezTo>
                  <a:lnTo>
                    <a:pt x="134110" y="8034"/>
                  </a:lnTo>
                  <a:cubicBezTo>
                    <a:pt x="134056" y="7793"/>
                    <a:pt x="134232" y="7497"/>
                    <a:pt x="133803" y="7255"/>
                  </a:cubicBezTo>
                  <a:cubicBezTo>
                    <a:pt x="133683" y="7420"/>
                    <a:pt x="133595" y="7541"/>
                    <a:pt x="133507" y="7661"/>
                  </a:cubicBezTo>
                  <a:cubicBezTo>
                    <a:pt x="133467" y="7694"/>
                    <a:pt x="133423" y="7706"/>
                    <a:pt x="133375" y="7706"/>
                  </a:cubicBezTo>
                  <a:cubicBezTo>
                    <a:pt x="133258" y="7706"/>
                    <a:pt x="133123" y="7635"/>
                    <a:pt x="133000" y="7635"/>
                  </a:cubicBezTo>
                  <a:cubicBezTo>
                    <a:pt x="132925" y="7635"/>
                    <a:pt x="132853" y="7662"/>
                    <a:pt x="132793" y="7749"/>
                  </a:cubicBezTo>
                  <a:cubicBezTo>
                    <a:pt x="132773" y="7784"/>
                    <a:pt x="132629" y="7806"/>
                    <a:pt x="132512" y="7806"/>
                  </a:cubicBezTo>
                  <a:cubicBezTo>
                    <a:pt x="132444" y="7806"/>
                    <a:pt x="132386" y="7798"/>
                    <a:pt x="132366" y="7782"/>
                  </a:cubicBezTo>
                  <a:cubicBezTo>
                    <a:pt x="132234" y="7683"/>
                    <a:pt x="132124" y="7519"/>
                    <a:pt x="132146" y="7387"/>
                  </a:cubicBezTo>
                  <a:cubicBezTo>
                    <a:pt x="132157" y="7299"/>
                    <a:pt x="132410" y="7200"/>
                    <a:pt x="132574" y="7178"/>
                  </a:cubicBezTo>
                  <a:cubicBezTo>
                    <a:pt x="132597" y="7173"/>
                    <a:pt x="132621" y="7171"/>
                    <a:pt x="132646" y="7171"/>
                  </a:cubicBezTo>
                  <a:cubicBezTo>
                    <a:pt x="132781" y="7171"/>
                    <a:pt x="132928" y="7237"/>
                    <a:pt x="133068" y="7255"/>
                  </a:cubicBezTo>
                  <a:cubicBezTo>
                    <a:pt x="133094" y="7257"/>
                    <a:pt x="133119" y="7258"/>
                    <a:pt x="133142" y="7258"/>
                  </a:cubicBezTo>
                  <a:cubicBezTo>
                    <a:pt x="133422" y="7258"/>
                    <a:pt x="133502" y="7137"/>
                    <a:pt x="133441" y="6904"/>
                  </a:cubicBezTo>
                  <a:lnTo>
                    <a:pt x="133441" y="6904"/>
                  </a:lnTo>
                  <a:cubicBezTo>
                    <a:pt x="133288" y="6915"/>
                    <a:pt x="133134" y="6926"/>
                    <a:pt x="132903" y="6937"/>
                  </a:cubicBezTo>
                  <a:cubicBezTo>
                    <a:pt x="133145" y="6751"/>
                    <a:pt x="133342" y="6597"/>
                    <a:pt x="133529" y="6454"/>
                  </a:cubicBezTo>
                  <a:cubicBezTo>
                    <a:pt x="133474" y="6290"/>
                    <a:pt x="133419" y="6136"/>
                    <a:pt x="133320" y="5873"/>
                  </a:cubicBezTo>
                  <a:lnTo>
                    <a:pt x="133320" y="5873"/>
                  </a:lnTo>
                  <a:cubicBezTo>
                    <a:pt x="133465" y="5936"/>
                    <a:pt x="133587" y="5960"/>
                    <a:pt x="133696" y="5960"/>
                  </a:cubicBezTo>
                  <a:cubicBezTo>
                    <a:pt x="134086" y="5960"/>
                    <a:pt x="134301" y="5641"/>
                    <a:pt x="134776" y="5641"/>
                  </a:cubicBezTo>
                  <a:close/>
                  <a:moveTo>
                    <a:pt x="148553" y="9351"/>
                  </a:moveTo>
                  <a:cubicBezTo>
                    <a:pt x="148597" y="9373"/>
                    <a:pt x="148641" y="9406"/>
                    <a:pt x="148685" y="9428"/>
                  </a:cubicBezTo>
                  <a:cubicBezTo>
                    <a:pt x="148652" y="9450"/>
                    <a:pt x="148619" y="9483"/>
                    <a:pt x="148575" y="9483"/>
                  </a:cubicBezTo>
                  <a:cubicBezTo>
                    <a:pt x="148553" y="9483"/>
                    <a:pt x="148509" y="9450"/>
                    <a:pt x="148477" y="9428"/>
                  </a:cubicBezTo>
                  <a:cubicBezTo>
                    <a:pt x="148509" y="9406"/>
                    <a:pt x="148531" y="9384"/>
                    <a:pt x="148553" y="9351"/>
                  </a:cubicBezTo>
                  <a:close/>
                  <a:moveTo>
                    <a:pt x="167347" y="8918"/>
                  </a:moveTo>
                  <a:cubicBezTo>
                    <a:pt x="167666" y="8918"/>
                    <a:pt x="168012" y="9031"/>
                    <a:pt x="168472" y="9110"/>
                  </a:cubicBezTo>
                  <a:cubicBezTo>
                    <a:pt x="168307" y="9253"/>
                    <a:pt x="168209" y="9406"/>
                    <a:pt x="168110" y="9406"/>
                  </a:cubicBezTo>
                  <a:cubicBezTo>
                    <a:pt x="168100" y="9406"/>
                    <a:pt x="168091" y="9406"/>
                    <a:pt x="168081" y="9406"/>
                  </a:cubicBezTo>
                  <a:cubicBezTo>
                    <a:pt x="167719" y="9406"/>
                    <a:pt x="167333" y="9534"/>
                    <a:pt x="166953" y="9534"/>
                  </a:cubicBezTo>
                  <a:cubicBezTo>
                    <a:pt x="166709" y="9534"/>
                    <a:pt x="166466" y="9481"/>
                    <a:pt x="166234" y="9307"/>
                  </a:cubicBezTo>
                  <a:cubicBezTo>
                    <a:pt x="166585" y="9165"/>
                    <a:pt x="166892" y="8956"/>
                    <a:pt x="167232" y="8924"/>
                  </a:cubicBezTo>
                  <a:cubicBezTo>
                    <a:pt x="167270" y="8920"/>
                    <a:pt x="167308" y="8918"/>
                    <a:pt x="167347" y="8918"/>
                  </a:cubicBezTo>
                  <a:close/>
                  <a:moveTo>
                    <a:pt x="136010" y="8940"/>
                  </a:moveTo>
                  <a:cubicBezTo>
                    <a:pt x="136041" y="8940"/>
                    <a:pt x="136070" y="8942"/>
                    <a:pt x="136097" y="8945"/>
                  </a:cubicBezTo>
                  <a:cubicBezTo>
                    <a:pt x="136404" y="9000"/>
                    <a:pt x="136700" y="9099"/>
                    <a:pt x="137074" y="9209"/>
                  </a:cubicBezTo>
                  <a:cubicBezTo>
                    <a:pt x="137052" y="9297"/>
                    <a:pt x="137030" y="9428"/>
                    <a:pt x="136997" y="9560"/>
                  </a:cubicBezTo>
                  <a:cubicBezTo>
                    <a:pt x="136656" y="9527"/>
                    <a:pt x="136383" y="9505"/>
                    <a:pt x="136108" y="9472"/>
                  </a:cubicBezTo>
                  <a:cubicBezTo>
                    <a:pt x="135998" y="9461"/>
                    <a:pt x="135888" y="9406"/>
                    <a:pt x="135779" y="9373"/>
                  </a:cubicBezTo>
                  <a:cubicBezTo>
                    <a:pt x="135581" y="9297"/>
                    <a:pt x="135471" y="9154"/>
                    <a:pt x="135614" y="9044"/>
                  </a:cubicBezTo>
                  <a:cubicBezTo>
                    <a:pt x="135687" y="8981"/>
                    <a:pt x="135864" y="8940"/>
                    <a:pt x="136010" y="8940"/>
                  </a:cubicBezTo>
                  <a:close/>
                  <a:moveTo>
                    <a:pt x="117385" y="9439"/>
                  </a:moveTo>
                  <a:cubicBezTo>
                    <a:pt x="117418" y="9472"/>
                    <a:pt x="117462" y="9494"/>
                    <a:pt x="117506" y="9516"/>
                  </a:cubicBezTo>
                  <a:cubicBezTo>
                    <a:pt x="117473" y="9538"/>
                    <a:pt x="117440" y="9560"/>
                    <a:pt x="117407" y="9571"/>
                  </a:cubicBezTo>
                  <a:cubicBezTo>
                    <a:pt x="117374" y="9560"/>
                    <a:pt x="117319" y="9538"/>
                    <a:pt x="117309" y="9516"/>
                  </a:cubicBezTo>
                  <a:cubicBezTo>
                    <a:pt x="117309" y="9494"/>
                    <a:pt x="117352" y="9472"/>
                    <a:pt x="117385" y="9439"/>
                  </a:cubicBezTo>
                  <a:close/>
                  <a:moveTo>
                    <a:pt x="134374" y="9373"/>
                  </a:moveTo>
                  <a:cubicBezTo>
                    <a:pt x="134319" y="9472"/>
                    <a:pt x="134275" y="9571"/>
                    <a:pt x="134232" y="9680"/>
                  </a:cubicBezTo>
                  <a:cubicBezTo>
                    <a:pt x="134166" y="9658"/>
                    <a:pt x="134110" y="9636"/>
                    <a:pt x="134056" y="9615"/>
                  </a:cubicBezTo>
                  <a:cubicBezTo>
                    <a:pt x="134166" y="9538"/>
                    <a:pt x="134264" y="9461"/>
                    <a:pt x="134374" y="9373"/>
                  </a:cubicBezTo>
                  <a:close/>
                  <a:moveTo>
                    <a:pt x="142989" y="9483"/>
                  </a:moveTo>
                  <a:cubicBezTo>
                    <a:pt x="143022" y="9494"/>
                    <a:pt x="143055" y="9505"/>
                    <a:pt x="143088" y="9527"/>
                  </a:cubicBezTo>
                  <a:cubicBezTo>
                    <a:pt x="143044" y="9582"/>
                    <a:pt x="142989" y="9636"/>
                    <a:pt x="142945" y="9692"/>
                  </a:cubicBezTo>
                  <a:cubicBezTo>
                    <a:pt x="142912" y="9670"/>
                    <a:pt x="142880" y="9658"/>
                    <a:pt x="142846" y="9648"/>
                  </a:cubicBezTo>
                  <a:cubicBezTo>
                    <a:pt x="142901" y="9593"/>
                    <a:pt x="142945" y="9538"/>
                    <a:pt x="142989" y="9483"/>
                  </a:cubicBezTo>
                  <a:close/>
                  <a:moveTo>
                    <a:pt x="171578" y="9328"/>
                  </a:moveTo>
                  <a:cubicBezTo>
                    <a:pt x="171582" y="9328"/>
                    <a:pt x="171586" y="9329"/>
                    <a:pt x="171589" y="9329"/>
                  </a:cubicBezTo>
                  <a:cubicBezTo>
                    <a:pt x="171666" y="9329"/>
                    <a:pt x="171787" y="9417"/>
                    <a:pt x="171809" y="9472"/>
                  </a:cubicBezTo>
                  <a:cubicBezTo>
                    <a:pt x="171819" y="9527"/>
                    <a:pt x="171710" y="9593"/>
                    <a:pt x="171622" y="9702"/>
                  </a:cubicBezTo>
                  <a:cubicBezTo>
                    <a:pt x="171501" y="9593"/>
                    <a:pt x="171392" y="9538"/>
                    <a:pt x="171358" y="9461"/>
                  </a:cubicBezTo>
                  <a:cubicBezTo>
                    <a:pt x="171348" y="9430"/>
                    <a:pt x="171497" y="9328"/>
                    <a:pt x="171578" y="9328"/>
                  </a:cubicBezTo>
                  <a:close/>
                  <a:moveTo>
                    <a:pt x="151275" y="9373"/>
                  </a:moveTo>
                  <a:cubicBezTo>
                    <a:pt x="151293" y="9600"/>
                    <a:pt x="151259" y="9744"/>
                    <a:pt x="150993" y="9744"/>
                  </a:cubicBezTo>
                  <a:cubicBezTo>
                    <a:pt x="150937" y="9744"/>
                    <a:pt x="150870" y="9738"/>
                    <a:pt x="150792" y="9724"/>
                  </a:cubicBezTo>
                  <a:cubicBezTo>
                    <a:pt x="150584" y="9680"/>
                    <a:pt x="150353" y="9680"/>
                    <a:pt x="150133" y="9670"/>
                  </a:cubicBezTo>
                  <a:cubicBezTo>
                    <a:pt x="149816" y="9658"/>
                    <a:pt x="149738" y="9527"/>
                    <a:pt x="149728" y="9373"/>
                  </a:cubicBezTo>
                  <a:close/>
                  <a:moveTo>
                    <a:pt x="156137" y="9275"/>
                  </a:moveTo>
                  <a:lnTo>
                    <a:pt x="156137" y="9275"/>
                  </a:lnTo>
                  <a:cubicBezTo>
                    <a:pt x="155917" y="9450"/>
                    <a:pt x="155698" y="9615"/>
                    <a:pt x="155478" y="9780"/>
                  </a:cubicBezTo>
                  <a:cubicBezTo>
                    <a:pt x="155325" y="9472"/>
                    <a:pt x="155489" y="9341"/>
                    <a:pt x="156137" y="9275"/>
                  </a:cubicBezTo>
                  <a:close/>
                  <a:moveTo>
                    <a:pt x="170075" y="9143"/>
                  </a:moveTo>
                  <a:cubicBezTo>
                    <a:pt x="170316" y="9197"/>
                    <a:pt x="170558" y="9241"/>
                    <a:pt x="170788" y="9297"/>
                  </a:cubicBezTo>
                  <a:cubicBezTo>
                    <a:pt x="170283" y="9319"/>
                    <a:pt x="170272" y="9768"/>
                    <a:pt x="169767" y="9856"/>
                  </a:cubicBezTo>
                  <a:cubicBezTo>
                    <a:pt x="169877" y="9593"/>
                    <a:pt x="169976" y="9384"/>
                    <a:pt x="170075" y="9143"/>
                  </a:cubicBezTo>
                  <a:close/>
                  <a:moveTo>
                    <a:pt x="130720" y="8243"/>
                  </a:moveTo>
                  <a:cubicBezTo>
                    <a:pt x="131103" y="8385"/>
                    <a:pt x="131466" y="8517"/>
                    <a:pt x="131817" y="8649"/>
                  </a:cubicBezTo>
                  <a:cubicBezTo>
                    <a:pt x="131850" y="9132"/>
                    <a:pt x="131532" y="9406"/>
                    <a:pt x="130840" y="9417"/>
                  </a:cubicBezTo>
                  <a:cubicBezTo>
                    <a:pt x="130785" y="9626"/>
                    <a:pt x="130829" y="9878"/>
                    <a:pt x="130686" y="9944"/>
                  </a:cubicBezTo>
                  <a:cubicBezTo>
                    <a:pt x="130647" y="9960"/>
                    <a:pt x="130598" y="9966"/>
                    <a:pt x="130542" y="9966"/>
                  </a:cubicBezTo>
                  <a:cubicBezTo>
                    <a:pt x="130367" y="9966"/>
                    <a:pt x="130121" y="9903"/>
                    <a:pt x="129864" y="9878"/>
                  </a:cubicBezTo>
                  <a:cubicBezTo>
                    <a:pt x="130105" y="9692"/>
                    <a:pt x="130269" y="9571"/>
                    <a:pt x="130467" y="9417"/>
                  </a:cubicBezTo>
                  <a:cubicBezTo>
                    <a:pt x="130346" y="9241"/>
                    <a:pt x="130237" y="9088"/>
                    <a:pt x="130083" y="8868"/>
                  </a:cubicBezTo>
                  <a:cubicBezTo>
                    <a:pt x="129754" y="9000"/>
                    <a:pt x="129469" y="9110"/>
                    <a:pt x="129139" y="9241"/>
                  </a:cubicBezTo>
                  <a:cubicBezTo>
                    <a:pt x="128788" y="9088"/>
                    <a:pt x="128986" y="8890"/>
                    <a:pt x="129106" y="8704"/>
                  </a:cubicBezTo>
                  <a:cubicBezTo>
                    <a:pt x="129233" y="8516"/>
                    <a:pt x="129385" y="8459"/>
                    <a:pt x="129551" y="8459"/>
                  </a:cubicBezTo>
                  <a:cubicBezTo>
                    <a:pt x="129803" y="8459"/>
                    <a:pt x="130086" y="8592"/>
                    <a:pt x="130357" y="8605"/>
                  </a:cubicBezTo>
                  <a:cubicBezTo>
                    <a:pt x="130478" y="8485"/>
                    <a:pt x="130588" y="8363"/>
                    <a:pt x="130720" y="8243"/>
                  </a:cubicBezTo>
                  <a:close/>
                  <a:moveTo>
                    <a:pt x="156049" y="9505"/>
                  </a:moveTo>
                  <a:cubicBezTo>
                    <a:pt x="156323" y="9670"/>
                    <a:pt x="156313" y="9780"/>
                    <a:pt x="156049" y="9977"/>
                  </a:cubicBezTo>
                  <a:lnTo>
                    <a:pt x="156049" y="9505"/>
                  </a:lnTo>
                  <a:close/>
                  <a:moveTo>
                    <a:pt x="141332" y="10021"/>
                  </a:moveTo>
                  <a:cubicBezTo>
                    <a:pt x="141376" y="10054"/>
                    <a:pt x="141419" y="10075"/>
                    <a:pt x="141453" y="10109"/>
                  </a:cubicBezTo>
                  <a:cubicBezTo>
                    <a:pt x="141463" y="10109"/>
                    <a:pt x="141409" y="10153"/>
                    <a:pt x="141387" y="10175"/>
                  </a:cubicBezTo>
                  <a:lnTo>
                    <a:pt x="141288" y="10109"/>
                  </a:lnTo>
                  <a:cubicBezTo>
                    <a:pt x="141299" y="10087"/>
                    <a:pt x="141310" y="10054"/>
                    <a:pt x="141332" y="10021"/>
                  </a:cubicBezTo>
                  <a:close/>
                  <a:moveTo>
                    <a:pt x="126549" y="9593"/>
                  </a:moveTo>
                  <a:cubicBezTo>
                    <a:pt x="126670" y="9658"/>
                    <a:pt x="126900" y="9724"/>
                    <a:pt x="126900" y="9790"/>
                  </a:cubicBezTo>
                  <a:cubicBezTo>
                    <a:pt x="126911" y="9944"/>
                    <a:pt x="126801" y="10097"/>
                    <a:pt x="126735" y="10241"/>
                  </a:cubicBezTo>
                  <a:cubicBezTo>
                    <a:pt x="126670" y="10241"/>
                    <a:pt x="126604" y="10229"/>
                    <a:pt x="126549" y="10229"/>
                  </a:cubicBezTo>
                  <a:cubicBezTo>
                    <a:pt x="126472" y="10109"/>
                    <a:pt x="126362" y="9988"/>
                    <a:pt x="126352" y="9856"/>
                  </a:cubicBezTo>
                  <a:cubicBezTo>
                    <a:pt x="126340" y="9780"/>
                    <a:pt x="126483" y="9680"/>
                    <a:pt x="126549" y="9593"/>
                  </a:cubicBezTo>
                  <a:close/>
                  <a:moveTo>
                    <a:pt x="106937" y="10273"/>
                  </a:moveTo>
                  <a:lnTo>
                    <a:pt x="106937" y="10284"/>
                  </a:lnTo>
                  <a:cubicBezTo>
                    <a:pt x="106937" y="10284"/>
                    <a:pt x="106927" y="10284"/>
                    <a:pt x="106927" y="10273"/>
                  </a:cubicBezTo>
                  <a:close/>
                  <a:moveTo>
                    <a:pt x="174179" y="8594"/>
                  </a:moveTo>
                  <a:lnTo>
                    <a:pt x="174179" y="8594"/>
                  </a:lnTo>
                  <a:cubicBezTo>
                    <a:pt x="174321" y="8802"/>
                    <a:pt x="174124" y="8924"/>
                    <a:pt x="174026" y="9066"/>
                  </a:cubicBezTo>
                  <a:lnTo>
                    <a:pt x="174036" y="9066"/>
                  </a:lnTo>
                  <a:lnTo>
                    <a:pt x="174036" y="9077"/>
                  </a:lnTo>
                  <a:cubicBezTo>
                    <a:pt x="174105" y="9061"/>
                    <a:pt x="174166" y="9053"/>
                    <a:pt x="174221" y="9053"/>
                  </a:cubicBezTo>
                  <a:cubicBezTo>
                    <a:pt x="174384" y="9053"/>
                    <a:pt x="174489" y="9127"/>
                    <a:pt x="174563" y="9275"/>
                  </a:cubicBezTo>
                  <a:cubicBezTo>
                    <a:pt x="174651" y="9450"/>
                    <a:pt x="174596" y="9527"/>
                    <a:pt x="174365" y="9571"/>
                  </a:cubicBezTo>
                  <a:lnTo>
                    <a:pt x="174377" y="9582"/>
                  </a:lnTo>
                  <a:lnTo>
                    <a:pt x="174365" y="9582"/>
                  </a:lnTo>
                  <a:cubicBezTo>
                    <a:pt x="174497" y="9692"/>
                    <a:pt x="174673" y="9802"/>
                    <a:pt x="174519" y="9966"/>
                  </a:cubicBezTo>
                  <a:cubicBezTo>
                    <a:pt x="174409" y="10087"/>
                    <a:pt x="174289" y="10197"/>
                    <a:pt x="174080" y="10405"/>
                  </a:cubicBezTo>
                  <a:cubicBezTo>
                    <a:pt x="173982" y="10219"/>
                    <a:pt x="173926" y="10131"/>
                    <a:pt x="173839" y="9966"/>
                  </a:cubicBezTo>
                  <a:cubicBezTo>
                    <a:pt x="173641" y="10163"/>
                    <a:pt x="173543" y="10251"/>
                    <a:pt x="173411" y="10383"/>
                  </a:cubicBezTo>
                  <a:cubicBezTo>
                    <a:pt x="173246" y="10372"/>
                    <a:pt x="173016" y="10361"/>
                    <a:pt x="172775" y="10350"/>
                  </a:cubicBezTo>
                  <a:cubicBezTo>
                    <a:pt x="172599" y="9955"/>
                    <a:pt x="172763" y="9692"/>
                    <a:pt x="173312" y="9571"/>
                  </a:cubicBezTo>
                  <a:cubicBezTo>
                    <a:pt x="173158" y="9406"/>
                    <a:pt x="173026" y="9263"/>
                    <a:pt x="172906" y="9132"/>
                  </a:cubicBezTo>
                  <a:lnTo>
                    <a:pt x="172884" y="9132"/>
                  </a:lnTo>
                  <a:cubicBezTo>
                    <a:pt x="172763" y="9209"/>
                    <a:pt x="172643" y="9297"/>
                    <a:pt x="172445" y="9439"/>
                  </a:cubicBezTo>
                  <a:cubicBezTo>
                    <a:pt x="172454" y="9168"/>
                    <a:pt x="172597" y="9128"/>
                    <a:pt x="172769" y="9128"/>
                  </a:cubicBezTo>
                  <a:cubicBezTo>
                    <a:pt x="172806" y="9128"/>
                    <a:pt x="172845" y="9130"/>
                    <a:pt x="172884" y="9132"/>
                  </a:cubicBezTo>
                  <a:lnTo>
                    <a:pt x="172895" y="9121"/>
                  </a:lnTo>
                  <a:lnTo>
                    <a:pt x="172906" y="9132"/>
                  </a:lnTo>
                  <a:lnTo>
                    <a:pt x="173444" y="9132"/>
                  </a:lnTo>
                  <a:cubicBezTo>
                    <a:pt x="173673" y="9309"/>
                    <a:pt x="173842" y="9584"/>
                    <a:pt x="174290" y="9584"/>
                  </a:cubicBezTo>
                  <a:cubicBezTo>
                    <a:pt x="174315" y="9584"/>
                    <a:pt x="174340" y="9584"/>
                    <a:pt x="174365" y="9582"/>
                  </a:cubicBezTo>
                  <a:cubicBezTo>
                    <a:pt x="174365" y="9571"/>
                    <a:pt x="174365" y="9571"/>
                    <a:pt x="174355" y="9571"/>
                  </a:cubicBezTo>
                  <a:lnTo>
                    <a:pt x="174365" y="9571"/>
                  </a:lnTo>
                  <a:lnTo>
                    <a:pt x="174036" y="9077"/>
                  </a:lnTo>
                  <a:lnTo>
                    <a:pt x="174026" y="9077"/>
                  </a:lnTo>
                  <a:lnTo>
                    <a:pt x="174026" y="9066"/>
                  </a:lnTo>
                  <a:cubicBezTo>
                    <a:pt x="173938" y="8978"/>
                    <a:pt x="173839" y="8880"/>
                    <a:pt x="173707" y="8758"/>
                  </a:cubicBezTo>
                  <a:cubicBezTo>
                    <a:pt x="173883" y="8693"/>
                    <a:pt x="174014" y="8649"/>
                    <a:pt x="174179" y="8594"/>
                  </a:cubicBezTo>
                  <a:close/>
                  <a:moveTo>
                    <a:pt x="148904" y="10350"/>
                  </a:moveTo>
                  <a:cubicBezTo>
                    <a:pt x="148948" y="10383"/>
                    <a:pt x="148992" y="10427"/>
                    <a:pt x="148981" y="10427"/>
                  </a:cubicBezTo>
                  <a:cubicBezTo>
                    <a:pt x="148938" y="10460"/>
                    <a:pt x="148894" y="10482"/>
                    <a:pt x="148838" y="10504"/>
                  </a:cubicBezTo>
                  <a:cubicBezTo>
                    <a:pt x="148816" y="10482"/>
                    <a:pt x="148762" y="10449"/>
                    <a:pt x="148772" y="10438"/>
                  </a:cubicBezTo>
                  <a:cubicBezTo>
                    <a:pt x="148806" y="10405"/>
                    <a:pt x="148860" y="10383"/>
                    <a:pt x="148904" y="10350"/>
                  </a:cubicBezTo>
                  <a:close/>
                  <a:moveTo>
                    <a:pt x="152548" y="9297"/>
                  </a:moveTo>
                  <a:cubicBezTo>
                    <a:pt x="152779" y="9692"/>
                    <a:pt x="153009" y="10097"/>
                    <a:pt x="153262" y="10536"/>
                  </a:cubicBezTo>
                  <a:lnTo>
                    <a:pt x="151813" y="10536"/>
                  </a:lnTo>
                  <a:cubicBezTo>
                    <a:pt x="151516" y="10416"/>
                    <a:pt x="152021" y="10175"/>
                    <a:pt x="151889" y="9977"/>
                  </a:cubicBezTo>
                  <a:cubicBezTo>
                    <a:pt x="151758" y="9780"/>
                    <a:pt x="151648" y="9593"/>
                    <a:pt x="151484" y="9341"/>
                  </a:cubicBezTo>
                  <a:cubicBezTo>
                    <a:pt x="151901" y="9319"/>
                    <a:pt x="152186" y="9307"/>
                    <a:pt x="152548" y="9297"/>
                  </a:cubicBezTo>
                  <a:close/>
                  <a:moveTo>
                    <a:pt x="106937" y="10284"/>
                  </a:moveTo>
                  <a:lnTo>
                    <a:pt x="106937" y="10284"/>
                  </a:lnTo>
                  <a:cubicBezTo>
                    <a:pt x="107025" y="10328"/>
                    <a:pt x="107124" y="10361"/>
                    <a:pt x="107168" y="10416"/>
                  </a:cubicBezTo>
                  <a:cubicBezTo>
                    <a:pt x="107200" y="10438"/>
                    <a:pt x="107135" y="10514"/>
                    <a:pt x="106959" y="10570"/>
                  </a:cubicBezTo>
                  <a:cubicBezTo>
                    <a:pt x="106959" y="10471"/>
                    <a:pt x="106949" y="10372"/>
                    <a:pt x="106937" y="10284"/>
                  </a:cubicBezTo>
                  <a:close/>
                  <a:moveTo>
                    <a:pt x="142331" y="10153"/>
                  </a:moveTo>
                  <a:lnTo>
                    <a:pt x="142528" y="10284"/>
                  </a:lnTo>
                  <a:cubicBezTo>
                    <a:pt x="142397" y="10383"/>
                    <a:pt x="142275" y="10482"/>
                    <a:pt x="142144" y="10580"/>
                  </a:cubicBezTo>
                  <a:cubicBezTo>
                    <a:pt x="142067" y="10526"/>
                    <a:pt x="141990" y="10482"/>
                    <a:pt x="141924" y="10427"/>
                  </a:cubicBezTo>
                  <a:cubicBezTo>
                    <a:pt x="142056" y="10339"/>
                    <a:pt x="142199" y="10241"/>
                    <a:pt x="142331" y="10153"/>
                  </a:cubicBezTo>
                  <a:close/>
                  <a:moveTo>
                    <a:pt x="156027" y="10262"/>
                  </a:moveTo>
                  <a:cubicBezTo>
                    <a:pt x="156071" y="10273"/>
                    <a:pt x="156126" y="10295"/>
                    <a:pt x="156169" y="10317"/>
                  </a:cubicBezTo>
                  <a:cubicBezTo>
                    <a:pt x="156126" y="10405"/>
                    <a:pt x="156071" y="10504"/>
                    <a:pt x="156016" y="10592"/>
                  </a:cubicBezTo>
                  <a:lnTo>
                    <a:pt x="155906" y="10592"/>
                  </a:lnTo>
                  <a:cubicBezTo>
                    <a:pt x="155884" y="10526"/>
                    <a:pt x="155840" y="10449"/>
                    <a:pt x="155862" y="10394"/>
                  </a:cubicBezTo>
                  <a:cubicBezTo>
                    <a:pt x="155874" y="10339"/>
                    <a:pt x="155972" y="10295"/>
                    <a:pt x="156027" y="10262"/>
                  </a:cubicBezTo>
                  <a:close/>
                  <a:moveTo>
                    <a:pt x="106896" y="7698"/>
                  </a:moveTo>
                  <a:cubicBezTo>
                    <a:pt x="107098" y="7698"/>
                    <a:pt x="107235" y="7802"/>
                    <a:pt x="107366" y="7924"/>
                  </a:cubicBezTo>
                  <a:lnTo>
                    <a:pt x="107398" y="7924"/>
                  </a:lnTo>
                  <a:lnTo>
                    <a:pt x="107388" y="7936"/>
                  </a:lnTo>
                  <a:cubicBezTo>
                    <a:pt x="107783" y="8221"/>
                    <a:pt x="107793" y="8276"/>
                    <a:pt x="107354" y="8419"/>
                  </a:cubicBezTo>
                  <a:cubicBezTo>
                    <a:pt x="107113" y="8495"/>
                    <a:pt x="106949" y="8583"/>
                    <a:pt x="106915" y="8758"/>
                  </a:cubicBezTo>
                  <a:cubicBezTo>
                    <a:pt x="106927" y="8758"/>
                    <a:pt x="106927" y="8758"/>
                    <a:pt x="106927" y="8770"/>
                  </a:cubicBezTo>
                  <a:cubicBezTo>
                    <a:pt x="106983" y="8751"/>
                    <a:pt x="107048" y="8724"/>
                    <a:pt x="107093" y="8724"/>
                  </a:cubicBezTo>
                  <a:cubicBezTo>
                    <a:pt x="107100" y="8724"/>
                    <a:pt x="107107" y="8724"/>
                    <a:pt x="107113" y="8726"/>
                  </a:cubicBezTo>
                  <a:cubicBezTo>
                    <a:pt x="107179" y="8748"/>
                    <a:pt x="107212" y="8814"/>
                    <a:pt x="107266" y="8858"/>
                  </a:cubicBezTo>
                  <a:cubicBezTo>
                    <a:pt x="107217" y="8858"/>
                    <a:pt x="107156" y="8876"/>
                    <a:pt x="107109" y="8876"/>
                  </a:cubicBezTo>
                  <a:cubicBezTo>
                    <a:pt x="107094" y="8876"/>
                    <a:pt x="107080" y="8874"/>
                    <a:pt x="107069" y="8868"/>
                  </a:cubicBezTo>
                  <a:cubicBezTo>
                    <a:pt x="107014" y="8858"/>
                    <a:pt x="106970" y="8802"/>
                    <a:pt x="106927" y="8770"/>
                  </a:cubicBezTo>
                  <a:lnTo>
                    <a:pt x="106905" y="8770"/>
                  </a:lnTo>
                  <a:lnTo>
                    <a:pt x="106915" y="8758"/>
                  </a:lnTo>
                  <a:cubicBezTo>
                    <a:pt x="106791" y="8728"/>
                    <a:pt x="106673" y="8709"/>
                    <a:pt x="106564" y="8709"/>
                  </a:cubicBezTo>
                  <a:cubicBezTo>
                    <a:pt x="106325" y="8709"/>
                    <a:pt x="106125" y="8799"/>
                    <a:pt x="105983" y="9055"/>
                  </a:cubicBezTo>
                  <a:cubicBezTo>
                    <a:pt x="106432" y="9209"/>
                    <a:pt x="106883" y="9351"/>
                    <a:pt x="107256" y="9461"/>
                  </a:cubicBezTo>
                  <a:cubicBezTo>
                    <a:pt x="107517" y="9440"/>
                    <a:pt x="107440" y="9240"/>
                    <a:pt x="107717" y="9240"/>
                  </a:cubicBezTo>
                  <a:cubicBezTo>
                    <a:pt x="107730" y="9240"/>
                    <a:pt x="107745" y="9240"/>
                    <a:pt x="107761" y="9241"/>
                  </a:cubicBezTo>
                  <a:cubicBezTo>
                    <a:pt x="107792" y="9243"/>
                    <a:pt x="107820" y="9244"/>
                    <a:pt x="107847" y="9244"/>
                  </a:cubicBezTo>
                  <a:cubicBezTo>
                    <a:pt x="108140" y="9244"/>
                    <a:pt x="108166" y="9132"/>
                    <a:pt x="108035" y="8890"/>
                  </a:cubicBezTo>
                  <a:cubicBezTo>
                    <a:pt x="107991" y="8802"/>
                    <a:pt x="107958" y="8715"/>
                    <a:pt x="107925" y="8638"/>
                  </a:cubicBezTo>
                  <a:cubicBezTo>
                    <a:pt x="108517" y="8572"/>
                    <a:pt x="109066" y="8507"/>
                    <a:pt x="109615" y="8451"/>
                  </a:cubicBezTo>
                  <a:lnTo>
                    <a:pt x="109615" y="8451"/>
                  </a:lnTo>
                  <a:cubicBezTo>
                    <a:pt x="109483" y="8924"/>
                    <a:pt x="108956" y="9176"/>
                    <a:pt x="108254" y="9439"/>
                  </a:cubicBezTo>
                  <a:cubicBezTo>
                    <a:pt x="108693" y="9483"/>
                    <a:pt x="109122" y="9363"/>
                    <a:pt x="109056" y="9746"/>
                  </a:cubicBezTo>
                  <a:cubicBezTo>
                    <a:pt x="108825" y="9758"/>
                    <a:pt x="108583" y="9780"/>
                    <a:pt x="108309" y="9802"/>
                  </a:cubicBezTo>
                  <a:lnTo>
                    <a:pt x="108309" y="10241"/>
                  </a:lnTo>
                  <a:cubicBezTo>
                    <a:pt x="108035" y="10273"/>
                    <a:pt x="107783" y="10306"/>
                    <a:pt x="107519" y="10339"/>
                  </a:cubicBezTo>
                  <a:cubicBezTo>
                    <a:pt x="107454" y="10198"/>
                    <a:pt x="107424" y="10132"/>
                    <a:pt x="107336" y="10132"/>
                  </a:cubicBezTo>
                  <a:cubicBezTo>
                    <a:pt x="107259" y="10132"/>
                    <a:pt x="107140" y="10181"/>
                    <a:pt x="106916" y="10273"/>
                  </a:cubicBezTo>
                  <a:lnTo>
                    <a:pt x="106916" y="10273"/>
                  </a:lnTo>
                  <a:cubicBezTo>
                    <a:pt x="106524" y="10263"/>
                    <a:pt x="106121" y="10273"/>
                    <a:pt x="105730" y="10241"/>
                  </a:cubicBezTo>
                  <a:cubicBezTo>
                    <a:pt x="105680" y="10236"/>
                    <a:pt x="105632" y="10234"/>
                    <a:pt x="105586" y="10234"/>
                  </a:cubicBezTo>
                  <a:cubicBezTo>
                    <a:pt x="105279" y="10234"/>
                    <a:pt x="105060" y="10335"/>
                    <a:pt x="104907" y="10602"/>
                  </a:cubicBezTo>
                  <a:cubicBezTo>
                    <a:pt x="104676" y="10317"/>
                    <a:pt x="104896" y="10141"/>
                    <a:pt x="105105" y="10097"/>
                  </a:cubicBezTo>
                  <a:cubicBezTo>
                    <a:pt x="105522" y="10021"/>
                    <a:pt x="105632" y="9812"/>
                    <a:pt x="105774" y="9604"/>
                  </a:cubicBezTo>
                  <a:cubicBezTo>
                    <a:pt x="105401" y="9154"/>
                    <a:pt x="104610" y="9417"/>
                    <a:pt x="104051" y="9121"/>
                  </a:cubicBezTo>
                  <a:cubicBezTo>
                    <a:pt x="104150" y="8967"/>
                    <a:pt x="104259" y="8802"/>
                    <a:pt x="104359" y="8649"/>
                  </a:cubicBezTo>
                  <a:cubicBezTo>
                    <a:pt x="104457" y="8495"/>
                    <a:pt x="104534" y="8341"/>
                    <a:pt x="104654" y="8199"/>
                  </a:cubicBezTo>
                  <a:cubicBezTo>
                    <a:pt x="104732" y="8100"/>
                    <a:pt x="104852" y="7968"/>
                    <a:pt x="104973" y="7968"/>
                  </a:cubicBezTo>
                  <a:cubicBezTo>
                    <a:pt x="104978" y="7968"/>
                    <a:pt x="104984" y="7968"/>
                    <a:pt x="104990" y="7968"/>
                  </a:cubicBezTo>
                  <a:cubicBezTo>
                    <a:pt x="105107" y="7968"/>
                    <a:pt x="105251" y="8071"/>
                    <a:pt x="105346" y="8155"/>
                  </a:cubicBezTo>
                  <a:cubicBezTo>
                    <a:pt x="105423" y="8232"/>
                    <a:pt x="105434" y="8341"/>
                    <a:pt x="105500" y="8507"/>
                  </a:cubicBezTo>
                  <a:cubicBezTo>
                    <a:pt x="105280" y="8451"/>
                    <a:pt x="105137" y="8407"/>
                    <a:pt x="104995" y="8375"/>
                  </a:cubicBezTo>
                  <a:lnTo>
                    <a:pt x="104995" y="8375"/>
                  </a:lnTo>
                  <a:cubicBezTo>
                    <a:pt x="104914" y="8527"/>
                    <a:pt x="105228" y="8651"/>
                    <a:pt x="105684" y="8651"/>
                  </a:cubicBezTo>
                  <a:cubicBezTo>
                    <a:pt x="105721" y="8651"/>
                    <a:pt x="105758" y="8650"/>
                    <a:pt x="105796" y="8649"/>
                  </a:cubicBezTo>
                  <a:lnTo>
                    <a:pt x="105796" y="8276"/>
                  </a:lnTo>
                  <a:cubicBezTo>
                    <a:pt x="105867" y="8267"/>
                    <a:pt x="105917" y="8251"/>
                    <a:pt x="105951" y="8251"/>
                  </a:cubicBezTo>
                  <a:cubicBezTo>
                    <a:pt x="105959" y="8251"/>
                    <a:pt x="105965" y="8252"/>
                    <a:pt x="105971" y="8254"/>
                  </a:cubicBezTo>
                  <a:cubicBezTo>
                    <a:pt x="106127" y="8303"/>
                    <a:pt x="106217" y="8332"/>
                    <a:pt x="106302" y="8332"/>
                  </a:cubicBezTo>
                  <a:cubicBezTo>
                    <a:pt x="106426" y="8332"/>
                    <a:pt x="106535" y="8268"/>
                    <a:pt x="106817" y="8111"/>
                  </a:cubicBezTo>
                  <a:cubicBezTo>
                    <a:pt x="106970" y="8024"/>
                    <a:pt x="107190" y="7990"/>
                    <a:pt x="107376" y="7936"/>
                  </a:cubicBezTo>
                  <a:cubicBezTo>
                    <a:pt x="107376" y="7924"/>
                    <a:pt x="107366" y="7924"/>
                    <a:pt x="107366" y="7924"/>
                  </a:cubicBezTo>
                  <a:cubicBezTo>
                    <a:pt x="107135" y="7859"/>
                    <a:pt x="106893" y="7804"/>
                    <a:pt x="106663" y="7738"/>
                  </a:cubicBezTo>
                  <a:cubicBezTo>
                    <a:pt x="106750" y="7710"/>
                    <a:pt x="106827" y="7698"/>
                    <a:pt x="106896" y="7698"/>
                  </a:cubicBezTo>
                  <a:close/>
                  <a:moveTo>
                    <a:pt x="147900" y="9770"/>
                  </a:moveTo>
                  <a:cubicBezTo>
                    <a:pt x="148204" y="9770"/>
                    <a:pt x="148218" y="9889"/>
                    <a:pt x="148301" y="10624"/>
                  </a:cubicBezTo>
                  <a:cubicBezTo>
                    <a:pt x="148038" y="10273"/>
                    <a:pt x="147862" y="10021"/>
                    <a:pt x="147686" y="9780"/>
                  </a:cubicBezTo>
                  <a:cubicBezTo>
                    <a:pt x="147771" y="9774"/>
                    <a:pt x="147841" y="9770"/>
                    <a:pt x="147900" y="9770"/>
                  </a:cubicBezTo>
                  <a:close/>
                  <a:moveTo>
                    <a:pt x="135834" y="9889"/>
                  </a:moveTo>
                  <a:lnTo>
                    <a:pt x="135834" y="9889"/>
                  </a:lnTo>
                  <a:cubicBezTo>
                    <a:pt x="136053" y="10175"/>
                    <a:pt x="136053" y="10405"/>
                    <a:pt x="135768" y="10580"/>
                  </a:cubicBezTo>
                  <a:cubicBezTo>
                    <a:pt x="135716" y="10610"/>
                    <a:pt x="135621" y="10629"/>
                    <a:pt x="135547" y="10629"/>
                  </a:cubicBezTo>
                  <a:cubicBezTo>
                    <a:pt x="135510" y="10629"/>
                    <a:pt x="135479" y="10624"/>
                    <a:pt x="135461" y="10614"/>
                  </a:cubicBezTo>
                  <a:cubicBezTo>
                    <a:pt x="135383" y="10592"/>
                    <a:pt x="135340" y="10460"/>
                    <a:pt x="135383" y="10405"/>
                  </a:cubicBezTo>
                  <a:cubicBezTo>
                    <a:pt x="135505" y="10229"/>
                    <a:pt x="135680" y="10065"/>
                    <a:pt x="135834" y="9889"/>
                  </a:cubicBezTo>
                  <a:close/>
                  <a:moveTo>
                    <a:pt x="125335" y="10197"/>
                  </a:moveTo>
                  <a:cubicBezTo>
                    <a:pt x="125411" y="10197"/>
                    <a:pt x="125497" y="10200"/>
                    <a:pt x="125594" y="10207"/>
                  </a:cubicBezTo>
                  <a:cubicBezTo>
                    <a:pt x="125418" y="10295"/>
                    <a:pt x="125298" y="10361"/>
                    <a:pt x="125177" y="10416"/>
                  </a:cubicBezTo>
                  <a:cubicBezTo>
                    <a:pt x="125057" y="10482"/>
                    <a:pt x="124936" y="10548"/>
                    <a:pt x="124782" y="10636"/>
                  </a:cubicBezTo>
                  <a:cubicBezTo>
                    <a:pt x="124792" y="10310"/>
                    <a:pt x="124911" y="10197"/>
                    <a:pt x="125335" y="10197"/>
                  </a:cubicBezTo>
                  <a:close/>
                  <a:moveTo>
                    <a:pt x="153679" y="8737"/>
                  </a:moveTo>
                  <a:lnTo>
                    <a:pt x="153679" y="8737"/>
                  </a:lnTo>
                  <a:cubicBezTo>
                    <a:pt x="153799" y="8814"/>
                    <a:pt x="153931" y="8945"/>
                    <a:pt x="154040" y="8945"/>
                  </a:cubicBezTo>
                  <a:cubicBezTo>
                    <a:pt x="154074" y="8943"/>
                    <a:pt x="154106" y="8942"/>
                    <a:pt x="154136" y="8942"/>
                  </a:cubicBezTo>
                  <a:cubicBezTo>
                    <a:pt x="154566" y="8942"/>
                    <a:pt x="154634" y="9159"/>
                    <a:pt x="154655" y="9384"/>
                  </a:cubicBezTo>
                  <a:cubicBezTo>
                    <a:pt x="154666" y="9593"/>
                    <a:pt x="154798" y="9714"/>
                    <a:pt x="154996" y="9867"/>
                  </a:cubicBezTo>
                  <a:cubicBezTo>
                    <a:pt x="155269" y="10065"/>
                    <a:pt x="155379" y="10339"/>
                    <a:pt x="155379" y="10646"/>
                  </a:cubicBezTo>
                  <a:cubicBezTo>
                    <a:pt x="154962" y="10646"/>
                    <a:pt x="154688" y="10504"/>
                    <a:pt x="154469" y="10328"/>
                  </a:cubicBezTo>
                  <a:cubicBezTo>
                    <a:pt x="154271" y="10185"/>
                    <a:pt x="153996" y="9988"/>
                    <a:pt x="154018" y="9834"/>
                  </a:cubicBezTo>
                  <a:cubicBezTo>
                    <a:pt x="154040" y="9615"/>
                    <a:pt x="153535" y="9527"/>
                    <a:pt x="153810" y="9253"/>
                  </a:cubicBezTo>
                  <a:cubicBezTo>
                    <a:pt x="153898" y="9176"/>
                    <a:pt x="153481" y="8956"/>
                    <a:pt x="153679" y="8737"/>
                  </a:cubicBezTo>
                  <a:close/>
                  <a:moveTo>
                    <a:pt x="165973" y="8560"/>
                  </a:moveTo>
                  <a:cubicBezTo>
                    <a:pt x="165976" y="8560"/>
                    <a:pt x="165978" y="8561"/>
                    <a:pt x="165981" y="8561"/>
                  </a:cubicBezTo>
                  <a:cubicBezTo>
                    <a:pt x="166310" y="8594"/>
                    <a:pt x="166256" y="8780"/>
                    <a:pt x="166200" y="9000"/>
                  </a:cubicBezTo>
                  <a:cubicBezTo>
                    <a:pt x="165981" y="8978"/>
                    <a:pt x="165783" y="8967"/>
                    <a:pt x="165586" y="8945"/>
                  </a:cubicBezTo>
                  <a:lnTo>
                    <a:pt x="165586" y="8956"/>
                  </a:lnTo>
                  <a:lnTo>
                    <a:pt x="165575" y="8956"/>
                  </a:lnTo>
                  <a:cubicBezTo>
                    <a:pt x="165707" y="9307"/>
                    <a:pt x="165849" y="9658"/>
                    <a:pt x="166014" y="10109"/>
                  </a:cubicBezTo>
                  <a:cubicBezTo>
                    <a:pt x="166047" y="10131"/>
                    <a:pt x="166222" y="10219"/>
                    <a:pt x="166420" y="10306"/>
                  </a:cubicBezTo>
                  <a:cubicBezTo>
                    <a:pt x="166300" y="10434"/>
                    <a:pt x="166180" y="10474"/>
                    <a:pt x="166062" y="10474"/>
                  </a:cubicBezTo>
                  <a:cubicBezTo>
                    <a:pt x="165851" y="10474"/>
                    <a:pt x="165642" y="10346"/>
                    <a:pt x="165430" y="10346"/>
                  </a:cubicBezTo>
                  <a:cubicBezTo>
                    <a:pt x="165391" y="10346"/>
                    <a:pt x="165351" y="10350"/>
                    <a:pt x="165312" y="10361"/>
                  </a:cubicBezTo>
                  <a:cubicBezTo>
                    <a:pt x="165388" y="10438"/>
                    <a:pt x="165465" y="10514"/>
                    <a:pt x="165630" y="10690"/>
                  </a:cubicBezTo>
                  <a:cubicBezTo>
                    <a:pt x="165234" y="10602"/>
                    <a:pt x="164971" y="10536"/>
                    <a:pt x="164587" y="10449"/>
                  </a:cubicBezTo>
                  <a:cubicBezTo>
                    <a:pt x="164895" y="10295"/>
                    <a:pt x="165081" y="10197"/>
                    <a:pt x="165278" y="10087"/>
                  </a:cubicBezTo>
                  <a:cubicBezTo>
                    <a:pt x="165191" y="9812"/>
                    <a:pt x="165103" y="9538"/>
                    <a:pt x="165015" y="9231"/>
                  </a:cubicBezTo>
                  <a:cubicBezTo>
                    <a:pt x="164917" y="9241"/>
                    <a:pt x="164807" y="9241"/>
                    <a:pt x="164697" y="9253"/>
                  </a:cubicBezTo>
                  <a:lnTo>
                    <a:pt x="164697" y="9263"/>
                  </a:lnTo>
                  <a:lnTo>
                    <a:pt x="164686" y="9263"/>
                  </a:lnTo>
                  <a:lnTo>
                    <a:pt x="164686" y="9680"/>
                  </a:lnTo>
                  <a:lnTo>
                    <a:pt x="164554" y="9714"/>
                  </a:lnTo>
                  <a:cubicBezTo>
                    <a:pt x="164422" y="9582"/>
                    <a:pt x="164280" y="9450"/>
                    <a:pt x="164093" y="9263"/>
                  </a:cubicBezTo>
                  <a:lnTo>
                    <a:pt x="164686" y="9263"/>
                  </a:lnTo>
                  <a:lnTo>
                    <a:pt x="164686" y="9253"/>
                  </a:lnTo>
                  <a:lnTo>
                    <a:pt x="164697" y="9253"/>
                  </a:lnTo>
                  <a:cubicBezTo>
                    <a:pt x="164653" y="9165"/>
                    <a:pt x="164609" y="9066"/>
                    <a:pt x="164565" y="8956"/>
                  </a:cubicBezTo>
                  <a:lnTo>
                    <a:pt x="165575" y="8956"/>
                  </a:lnTo>
                  <a:lnTo>
                    <a:pt x="165575" y="8945"/>
                  </a:lnTo>
                  <a:lnTo>
                    <a:pt x="165586" y="8945"/>
                  </a:lnTo>
                  <a:cubicBezTo>
                    <a:pt x="165608" y="8902"/>
                    <a:pt x="165619" y="8858"/>
                    <a:pt x="165663" y="8814"/>
                  </a:cubicBezTo>
                  <a:cubicBezTo>
                    <a:pt x="165758" y="8729"/>
                    <a:pt x="165885" y="8560"/>
                    <a:pt x="165973" y="8560"/>
                  </a:cubicBezTo>
                  <a:close/>
                  <a:moveTo>
                    <a:pt x="114971" y="10416"/>
                  </a:moveTo>
                  <a:cubicBezTo>
                    <a:pt x="115026" y="10492"/>
                    <a:pt x="115080" y="10570"/>
                    <a:pt x="115124" y="10658"/>
                  </a:cubicBezTo>
                  <a:lnTo>
                    <a:pt x="115014" y="10701"/>
                  </a:lnTo>
                  <a:cubicBezTo>
                    <a:pt x="114927" y="10636"/>
                    <a:pt x="114861" y="10558"/>
                    <a:pt x="114784" y="10482"/>
                  </a:cubicBezTo>
                  <a:cubicBezTo>
                    <a:pt x="114839" y="10460"/>
                    <a:pt x="114905" y="10438"/>
                    <a:pt x="114971" y="10416"/>
                  </a:cubicBezTo>
                  <a:close/>
                  <a:moveTo>
                    <a:pt x="108057" y="10580"/>
                  </a:moveTo>
                  <a:cubicBezTo>
                    <a:pt x="108090" y="10614"/>
                    <a:pt x="108144" y="10646"/>
                    <a:pt x="108134" y="10680"/>
                  </a:cubicBezTo>
                  <a:cubicBezTo>
                    <a:pt x="108122" y="10712"/>
                    <a:pt x="108068" y="10756"/>
                    <a:pt x="108013" y="10778"/>
                  </a:cubicBezTo>
                  <a:cubicBezTo>
                    <a:pt x="108010" y="10779"/>
                    <a:pt x="108007" y="10780"/>
                    <a:pt x="108004" y="10780"/>
                  </a:cubicBezTo>
                  <a:cubicBezTo>
                    <a:pt x="107976" y="10780"/>
                    <a:pt x="107915" y="10741"/>
                    <a:pt x="107837" y="10701"/>
                  </a:cubicBezTo>
                  <a:cubicBezTo>
                    <a:pt x="107925" y="10646"/>
                    <a:pt x="107991" y="10614"/>
                    <a:pt x="108057" y="10580"/>
                  </a:cubicBezTo>
                  <a:close/>
                  <a:moveTo>
                    <a:pt x="126022" y="10548"/>
                  </a:moveTo>
                  <a:cubicBezTo>
                    <a:pt x="126099" y="10602"/>
                    <a:pt x="126176" y="10646"/>
                    <a:pt x="126242" y="10680"/>
                  </a:cubicBezTo>
                  <a:cubicBezTo>
                    <a:pt x="126176" y="10723"/>
                    <a:pt x="126110" y="10789"/>
                    <a:pt x="126044" y="10789"/>
                  </a:cubicBezTo>
                  <a:cubicBezTo>
                    <a:pt x="125979" y="10789"/>
                    <a:pt x="125913" y="10712"/>
                    <a:pt x="125869" y="10668"/>
                  </a:cubicBezTo>
                  <a:cubicBezTo>
                    <a:pt x="125857" y="10658"/>
                    <a:pt x="125945" y="10602"/>
                    <a:pt x="126022" y="10548"/>
                  </a:cubicBezTo>
                  <a:close/>
                  <a:moveTo>
                    <a:pt x="136997" y="9823"/>
                  </a:moveTo>
                  <a:cubicBezTo>
                    <a:pt x="137249" y="10153"/>
                    <a:pt x="137249" y="10438"/>
                    <a:pt x="136986" y="10789"/>
                  </a:cubicBezTo>
                  <a:cubicBezTo>
                    <a:pt x="136756" y="10701"/>
                    <a:pt x="136547" y="10624"/>
                    <a:pt x="136339" y="10548"/>
                  </a:cubicBezTo>
                  <a:cubicBezTo>
                    <a:pt x="136426" y="10087"/>
                    <a:pt x="136426" y="10087"/>
                    <a:pt x="136997" y="9823"/>
                  </a:cubicBezTo>
                  <a:close/>
                  <a:moveTo>
                    <a:pt x="109088" y="10570"/>
                  </a:moveTo>
                  <a:cubicBezTo>
                    <a:pt x="109110" y="10680"/>
                    <a:pt x="109122" y="10789"/>
                    <a:pt x="109122" y="10899"/>
                  </a:cubicBezTo>
                  <a:cubicBezTo>
                    <a:pt x="109122" y="10910"/>
                    <a:pt x="108891" y="10921"/>
                    <a:pt x="108891" y="10921"/>
                  </a:cubicBezTo>
                  <a:cubicBezTo>
                    <a:pt x="108847" y="10811"/>
                    <a:pt x="108825" y="10701"/>
                    <a:pt x="108803" y="10592"/>
                  </a:cubicBezTo>
                  <a:cubicBezTo>
                    <a:pt x="108902" y="10580"/>
                    <a:pt x="109000" y="10570"/>
                    <a:pt x="109088" y="10570"/>
                  </a:cubicBezTo>
                  <a:close/>
                  <a:moveTo>
                    <a:pt x="143527" y="10229"/>
                  </a:moveTo>
                  <a:cubicBezTo>
                    <a:pt x="143373" y="10438"/>
                    <a:pt x="143219" y="10646"/>
                    <a:pt x="143011" y="10921"/>
                  </a:cubicBezTo>
                  <a:cubicBezTo>
                    <a:pt x="142912" y="10460"/>
                    <a:pt x="142945" y="10405"/>
                    <a:pt x="143527" y="10229"/>
                  </a:cubicBezTo>
                  <a:close/>
                  <a:moveTo>
                    <a:pt x="106027" y="10734"/>
                  </a:moveTo>
                  <a:lnTo>
                    <a:pt x="106059" y="10899"/>
                  </a:lnTo>
                  <a:cubicBezTo>
                    <a:pt x="105917" y="10921"/>
                    <a:pt x="105785" y="10943"/>
                    <a:pt x="105642" y="10953"/>
                  </a:cubicBezTo>
                  <a:cubicBezTo>
                    <a:pt x="105620" y="10899"/>
                    <a:pt x="105610" y="10833"/>
                    <a:pt x="105588" y="10778"/>
                  </a:cubicBezTo>
                  <a:cubicBezTo>
                    <a:pt x="105730" y="10756"/>
                    <a:pt x="105884" y="10745"/>
                    <a:pt x="106027" y="10734"/>
                  </a:cubicBezTo>
                  <a:close/>
                  <a:moveTo>
                    <a:pt x="538" y="10602"/>
                  </a:moveTo>
                  <a:cubicBezTo>
                    <a:pt x="582" y="10602"/>
                    <a:pt x="637" y="10614"/>
                    <a:pt x="692" y="10614"/>
                  </a:cubicBezTo>
                  <a:cubicBezTo>
                    <a:pt x="659" y="10734"/>
                    <a:pt x="615" y="10855"/>
                    <a:pt x="582" y="10975"/>
                  </a:cubicBezTo>
                  <a:cubicBezTo>
                    <a:pt x="538" y="10975"/>
                    <a:pt x="505" y="10965"/>
                    <a:pt x="461" y="10965"/>
                  </a:cubicBezTo>
                  <a:cubicBezTo>
                    <a:pt x="483" y="10844"/>
                    <a:pt x="516" y="10723"/>
                    <a:pt x="538" y="10602"/>
                  </a:cubicBezTo>
                  <a:close/>
                  <a:moveTo>
                    <a:pt x="169570" y="10021"/>
                  </a:moveTo>
                  <a:lnTo>
                    <a:pt x="169570" y="10021"/>
                  </a:lnTo>
                  <a:cubicBezTo>
                    <a:pt x="169943" y="10065"/>
                    <a:pt x="170305" y="10109"/>
                    <a:pt x="170623" y="10153"/>
                  </a:cubicBezTo>
                  <a:cubicBezTo>
                    <a:pt x="170755" y="10405"/>
                    <a:pt x="170843" y="10570"/>
                    <a:pt x="170941" y="10767"/>
                  </a:cubicBezTo>
                  <a:cubicBezTo>
                    <a:pt x="170512" y="10869"/>
                    <a:pt x="170083" y="11067"/>
                    <a:pt x="169540" y="11067"/>
                  </a:cubicBezTo>
                  <a:cubicBezTo>
                    <a:pt x="169499" y="11067"/>
                    <a:pt x="169458" y="11065"/>
                    <a:pt x="169416" y="11063"/>
                  </a:cubicBezTo>
                  <a:cubicBezTo>
                    <a:pt x="169767" y="10899"/>
                    <a:pt x="170009" y="10690"/>
                    <a:pt x="170129" y="10416"/>
                  </a:cubicBezTo>
                  <a:cubicBezTo>
                    <a:pt x="170019" y="10229"/>
                    <a:pt x="169449" y="10449"/>
                    <a:pt x="169570" y="10021"/>
                  </a:cubicBezTo>
                  <a:close/>
                  <a:moveTo>
                    <a:pt x="121138" y="5895"/>
                  </a:moveTo>
                  <a:cubicBezTo>
                    <a:pt x="121216" y="5993"/>
                    <a:pt x="121358" y="6081"/>
                    <a:pt x="121369" y="6168"/>
                  </a:cubicBezTo>
                  <a:cubicBezTo>
                    <a:pt x="121380" y="6487"/>
                    <a:pt x="121347" y="6794"/>
                    <a:pt x="121336" y="7112"/>
                  </a:cubicBezTo>
                  <a:lnTo>
                    <a:pt x="121347" y="7112"/>
                  </a:lnTo>
                  <a:lnTo>
                    <a:pt x="121347" y="7124"/>
                  </a:lnTo>
                  <a:cubicBezTo>
                    <a:pt x="121665" y="7046"/>
                    <a:pt x="121994" y="6981"/>
                    <a:pt x="122313" y="6904"/>
                  </a:cubicBezTo>
                  <a:cubicBezTo>
                    <a:pt x="122520" y="6850"/>
                    <a:pt x="122680" y="6821"/>
                    <a:pt x="122801" y="6821"/>
                  </a:cubicBezTo>
                  <a:cubicBezTo>
                    <a:pt x="123071" y="6821"/>
                    <a:pt x="123148" y="6966"/>
                    <a:pt x="123125" y="7299"/>
                  </a:cubicBezTo>
                  <a:lnTo>
                    <a:pt x="123092" y="7431"/>
                  </a:lnTo>
                  <a:cubicBezTo>
                    <a:pt x="123103" y="7431"/>
                    <a:pt x="123103" y="7442"/>
                    <a:pt x="123103" y="7442"/>
                  </a:cubicBezTo>
                  <a:lnTo>
                    <a:pt x="123103" y="7453"/>
                  </a:lnTo>
                  <a:cubicBezTo>
                    <a:pt x="123223" y="7507"/>
                    <a:pt x="123355" y="7563"/>
                    <a:pt x="123476" y="7629"/>
                  </a:cubicBezTo>
                  <a:cubicBezTo>
                    <a:pt x="123619" y="7716"/>
                    <a:pt x="123762" y="7815"/>
                    <a:pt x="123981" y="7968"/>
                  </a:cubicBezTo>
                  <a:cubicBezTo>
                    <a:pt x="123959" y="8068"/>
                    <a:pt x="123893" y="8243"/>
                    <a:pt x="123882" y="8419"/>
                  </a:cubicBezTo>
                  <a:cubicBezTo>
                    <a:pt x="123871" y="8484"/>
                    <a:pt x="123981" y="8561"/>
                    <a:pt x="124047" y="8638"/>
                  </a:cubicBezTo>
                  <a:lnTo>
                    <a:pt x="124047" y="8638"/>
                  </a:lnTo>
                  <a:cubicBezTo>
                    <a:pt x="124252" y="8626"/>
                    <a:pt x="124457" y="8616"/>
                    <a:pt x="124716" y="8605"/>
                  </a:cubicBezTo>
                  <a:cubicBezTo>
                    <a:pt x="124716" y="8463"/>
                    <a:pt x="124716" y="8320"/>
                    <a:pt x="124727" y="8166"/>
                  </a:cubicBezTo>
                  <a:cubicBezTo>
                    <a:pt x="124727" y="8056"/>
                    <a:pt x="124684" y="7902"/>
                    <a:pt x="124760" y="7826"/>
                  </a:cubicBezTo>
                  <a:cubicBezTo>
                    <a:pt x="125111" y="7541"/>
                    <a:pt x="125057" y="7310"/>
                    <a:pt x="124398" y="7124"/>
                  </a:cubicBezTo>
                  <a:cubicBezTo>
                    <a:pt x="124570" y="7101"/>
                    <a:pt x="124726" y="7090"/>
                    <a:pt x="124868" y="7090"/>
                  </a:cubicBezTo>
                  <a:cubicBezTo>
                    <a:pt x="125406" y="7090"/>
                    <a:pt x="125749" y="7247"/>
                    <a:pt x="126044" y="7507"/>
                  </a:cubicBezTo>
                  <a:cubicBezTo>
                    <a:pt x="126440" y="7859"/>
                    <a:pt x="126132" y="8199"/>
                    <a:pt x="126077" y="8561"/>
                  </a:cubicBezTo>
                  <a:cubicBezTo>
                    <a:pt x="125462" y="8473"/>
                    <a:pt x="125726" y="7946"/>
                    <a:pt x="125155" y="7837"/>
                  </a:cubicBezTo>
                  <a:cubicBezTo>
                    <a:pt x="124870" y="7980"/>
                    <a:pt x="124859" y="8166"/>
                    <a:pt x="125035" y="8353"/>
                  </a:cubicBezTo>
                  <a:cubicBezTo>
                    <a:pt x="125320" y="8638"/>
                    <a:pt x="125649" y="8902"/>
                    <a:pt x="125989" y="9197"/>
                  </a:cubicBezTo>
                  <a:cubicBezTo>
                    <a:pt x="125826" y="9381"/>
                    <a:pt x="125670" y="9606"/>
                    <a:pt x="125330" y="9606"/>
                  </a:cubicBezTo>
                  <a:cubicBezTo>
                    <a:pt x="125283" y="9606"/>
                    <a:pt x="125232" y="9602"/>
                    <a:pt x="125177" y="9593"/>
                  </a:cubicBezTo>
                  <a:cubicBezTo>
                    <a:pt x="124859" y="9538"/>
                    <a:pt x="124584" y="9384"/>
                    <a:pt x="124211" y="9253"/>
                  </a:cubicBezTo>
                  <a:cubicBezTo>
                    <a:pt x="124167" y="9417"/>
                    <a:pt x="124135" y="9527"/>
                    <a:pt x="124101" y="9648"/>
                  </a:cubicBezTo>
                  <a:cubicBezTo>
                    <a:pt x="123728" y="9714"/>
                    <a:pt x="123345" y="9780"/>
                    <a:pt x="122862" y="9867"/>
                  </a:cubicBezTo>
                  <a:cubicBezTo>
                    <a:pt x="122806" y="9790"/>
                    <a:pt x="122741" y="9648"/>
                    <a:pt x="122664" y="9505"/>
                  </a:cubicBezTo>
                  <a:cubicBezTo>
                    <a:pt x="122181" y="9648"/>
                    <a:pt x="122181" y="9648"/>
                    <a:pt x="122477" y="10153"/>
                  </a:cubicBezTo>
                  <a:cubicBezTo>
                    <a:pt x="122594" y="10143"/>
                    <a:pt x="122714" y="10134"/>
                    <a:pt x="122831" y="10134"/>
                  </a:cubicBezTo>
                  <a:cubicBezTo>
                    <a:pt x="123114" y="10134"/>
                    <a:pt x="123382" y="10185"/>
                    <a:pt x="123553" y="10394"/>
                  </a:cubicBezTo>
                  <a:cubicBezTo>
                    <a:pt x="123608" y="10460"/>
                    <a:pt x="123487" y="10580"/>
                    <a:pt x="123411" y="10745"/>
                  </a:cubicBezTo>
                  <a:cubicBezTo>
                    <a:pt x="123158" y="10592"/>
                    <a:pt x="122982" y="10482"/>
                    <a:pt x="122763" y="10339"/>
                  </a:cubicBezTo>
                  <a:cubicBezTo>
                    <a:pt x="122675" y="10482"/>
                    <a:pt x="122609" y="10580"/>
                    <a:pt x="122533" y="10701"/>
                  </a:cubicBezTo>
                  <a:cubicBezTo>
                    <a:pt x="122225" y="10636"/>
                    <a:pt x="121907" y="10570"/>
                    <a:pt x="121589" y="10492"/>
                  </a:cubicBezTo>
                  <a:cubicBezTo>
                    <a:pt x="121402" y="10701"/>
                    <a:pt x="121226" y="10877"/>
                    <a:pt x="121007" y="11118"/>
                  </a:cubicBezTo>
                  <a:cubicBezTo>
                    <a:pt x="120689" y="10953"/>
                    <a:pt x="120425" y="10811"/>
                    <a:pt x="120173" y="10680"/>
                  </a:cubicBezTo>
                  <a:lnTo>
                    <a:pt x="120162" y="10690"/>
                  </a:lnTo>
                  <a:lnTo>
                    <a:pt x="120151" y="10680"/>
                  </a:lnTo>
                  <a:cubicBezTo>
                    <a:pt x="120106" y="10681"/>
                    <a:pt x="120063" y="10682"/>
                    <a:pt x="120019" y="10682"/>
                  </a:cubicBezTo>
                  <a:cubicBezTo>
                    <a:pt x="119750" y="10682"/>
                    <a:pt x="119500" y="10641"/>
                    <a:pt x="119338" y="10405"/>
                  </a:cubicBezTo>
                  <a:cubicBezTo>
                    <a:pt x="119394" y="10397"/>
                    <a:pt x="119446" y="10394"/>
                    <a:pt x="119494" y="10394"/>
                  </a:cubicBezTo>
                  <a:cubicBezTo>
                    <a:pt x="119808" y="10394"/>
                    <a:pt x="119979" y="10536"/>
                    <a:pt x="120151" y="10680"/>
                  </a:cubicBezTo>
                  <a:lnTo>
                    <a:pt x="120162" y="10680"/>
                  </a:lnTo>
                  <a:cubicBezTo>
                    <a:pt x="120338" y="10504"/>
                    <a:pt x="120458" y="10284"/>
                    <a:pt x="120689" y="10185"/>
                  </a:cubicBezTo>
                  <a:cubicBezTo>
                    <a:pt x="120812" y="10138"/>
                    <a:pt x="120968" y="10129"/>
                    <a:pt x="121130" y="10129"/>
                  </a:cubicBezTo>
                  <a:cubicBezTo>
                    <a:pt x="121232" y="10129"/>
                    <a:pt x="121337" y="10133"/>
                    <a:pt x="121438" y="10133"/>
                  </a:cubicBezTo>
                  <a:cubicBezTo>
                    <a:pt x="121474" y="10133"/>
                    <a:pt x="121510" y="10132"/>
                    <a:pt x="121545" y="10131"/>
                  </a:cubicBezTo>
                  <a:cubicBezTo>
                    <a:pt x="121577" y="10131"/>
                    <a:pt x="121599" y="10075"/>
                    <a:pt x="121665" y="10010"/>
                  </a:cubicBezTo>
                  <a:cubicBezTo>
                    <a:pt x="121511" y="9999"/>
                    <a:pt x="121380" y="9966"/>
                    <a:pt x="121259" y="9966"/>
                  </a:cubicBezTo>
                  <a:cubicBezTo>
                    <a:pt x="121149" y="9967"/>
                    <a:pt x="121053" y="9968"/>
                    <a:pt x="120968" y="9968"/>
                  </a:cubicBezTo>
                  <a:cubicBezTo>
                    <a:pt x="120387" y="9968"/>
                    <a:pt x="120356" y="9909"/>
                    <a:pt x="120107" y="9439"/>
                  </a:cubicBezTo>
                  <a:cubicBezTo>
                    <a:pt x="119975" y="9571"/>
                    <a:pt x="119843" y="9692"/>
                    <a:pt x="119679" y="9856"/>
                  </a:cubicBezTo>
                  <a:cubicBezTo>
                    <a:pt x="119580" y="9165"/>
                    <a:pt x="119624" y="9099"/>
                    <a:pt x="120480" y="8836"/>
                  </a:cubicBezTo>
                  <a:cubicBezTo>
                    <a:pt x="120545" y="8817"/>
                    <a:pt x="120618" y="8811"/>
                    <a:pt x="120697" y="8811"/>
                  </a:cubicBezTo>
                  <a:cubicBezTo>
                    <a:pt x="120824" y="8811"/>
                    <a:pt x="120964" y="8826"/>
                    <a:pt x="121100" y="8826"/>
                  </a:cubicBezTo>
                  <a:cubicBezTo>
                    <a:pt x="121124" y="8826"/>
                    <a:pt x="121148" y="8825"/>
                    <a:pt x="121172" y="8824"/>
                  </a:cubicBezTo>
                  <a:lnTo>
                    <a:pt x="121172" y="8824"/>
                  </a:lnTo>
                  <a:cubicBezTo>
                    <a:pt x="121150" y="8967"/>
                    <a:pt x="121128" y="9110"/>
                    <a:pt x="121106" y="9285"/>
                  </a:cubicBezTo>
                  <a:cubicBezTo>
                    <a:pt x="121216" y="9319"/>
                    <a:pt x="121391" y="9363"/>
                    <a:pt x="121599" y="9417"/>
                  </a:cubicBezTo>
                  <a:cubicBezTo>
                    <a:pt x="121786" y="9077"/>
                    <a:pt x="121962" y="8770"/>
                    <a:pt x="122170" y="8397"/>
                  </a:cubicBezTo>
                  <a:cubicBezTo>
                    <a:pt x="121896" y="7826"/>
                    <a:pt x="121896" y="7826"/>
                    <a:pt x="122411" y="7639"/>
                  </a:cubicBezTo>
                  <a:cubicBezTo>
                    <a:pt x="122642" y="7826"/>
                    <a:pt x="122850" y="8024"/>
                    <a:pt x="123114" y="8188"/>
                  </a:cubicBezTo>
                  <a:cubicBezTo>
                    <a:pt x="123140" y="8205"/>
                    <a:pt x="123178" y="8212"/>
                    <a:pt x="123224" y="8212"/>
                  </a:cubicBezTo>
                  <a:cubicBezTo>
                    <a:pt x="123327" y="8212"/>
                    <a:pt x="123467" y="8172"/>
                    <a:pt x="123597" y="8111"/>
                  </a:cubicBezTo>
                  <a:cubicBezTo>
                    <a:pt x="123421" y="8034"/>
                    <a:pt x="123257" y="7968"/>
                    <a:pt x="123059" y="7881"/>
                  </a:cubicBezTo>
                  <a:cubicBezTo>
                    <a:pt x="123070" y="7738"/>
                    <a:pt x="123081" y="7595"/>
                    <a:pt x="123103" y="7453"/>
                  </a:cubicBezTo>
                  <a:cubicBezTo>
                    <a:pt x="123103" y="7453"/>
                    <a:pt x="123092" y="7453"/>
                    <a:pt x="123092" y="7442"/>
                  </a:cubicBezTo>
                  <a:lnTo>
                    <a:pt x="123092" y="7431"/>
                  </a:lnTo>
                  <a:cubicBezTo>
                    <a:pt x="123059" y="7398"/>
                    <a:pt x="123015" y="7354"/>
                    <a:pt x="122972" y="7321"/>
                  </a:cubicBezTo>
                  <a:cubicBezTo>
                    <a:pt x="122780" y="7147"/>
                    <a:pt x="122678" y="7065"/>
                    <a:pt x="122559" y="7065"/>
                  </a:cubicBezTo>
                  <a:cubicBezTo>
                    <a:pt x="122452" y="7065"/>
                    <a:pt x="122333" y="7131"/>
                    <a:pt x="122126" y="7255"/>
                  </a:cubicBezTo>
                  <a:cubicBezTo>
                    <a:pt x="122028" y="7310"/>
                    <a:pt x="121950" y="7365"/>
                    <a:pt x="121819" y="7442"/>
                  </a:cubicBezTo>
                  <a:cubicBezTo>
                    <a:pt x="121643" y="7343"/>
                    <a:pt x="121160" y="7497"/>
                    <a:pt x="121347" y="7124"/>
                  </a:cubicBezTo>
                  <a:lnTo>
                    <a:pt x="121336" y="7124"/>
                  </a:lnTo>
                  <a:lnTo>
                    <a:pt x="121336" y="7112"/>
                  </a:lnTo>
                  <a:cubicBezTo>
                    <a:pt x="121216" y="7117"/>
                    <a:pt x="121119" y="7120"/>
                    <a:pt x="121041" y="7120"/>
                  </a:cubicBezTo>
                  <a:cubicBezTo>
                    <a:pt x="120716" y="7120"/>
                    <a:pt x="120694" y="7061"/>
                    <a:pt x="120579" y="6761"/>
                  </a:cubicBezTo>
                  <a:cubicBezTo>
                    <a:pt x="120765" y="6685"/>
                    <a:pt x="120952" y="6597"/>
                    <a:pt x="121138" y="6520"/>
                  </a:cubicBezTo>
                  <a:cubicBezTo>
                    <a:pt x="121018" y="6432"/>
                    <a:pt x="120886" y="6334"/>
                    <a:pt x="120733" y="6212"/>
                  </a:cubicBezTo>
                  <a:cubicBezTo>
                    <a:pt x="120743" y="6180"/>
                    <a:pt x="120755" y="6114"/>
                    <a:pt x="120809" y="6070"/>
                  </a:cubicBezTo>
                  <a:cubicBezTo>
                    <a:pt x="120908" y="6004"/>
                    <a:pt x="121029" y="5949"/>
                    <a:pt x="121138" y="5895"/>
                  </a:cubicBezTo>
                  <a:close/>
                  <a:moveTo>
                    <a:pt x="148430" y="10881"/>
                  </a:moveTo>
                  <a:cubicBezTo>
                    <a:pt x="148650" y="10881"/>
                    <a:pt x="148885" y="10982"/>
                    <a:pt x="149299" y="11195"/>
                  </a:cubicBezTo>
                  <a:cubicBezTo>
                    <a:pt x="148740" y="11162"/>
                    <a:pt x="148323" y="11140"/>
                    <a:pt x="147796" y="11097"/>
                  </a:cubicBezTo>
                  <a:cubicBezTo>
                    <a:pt x="148064" y="10955"/>
                    <a:pt x="148241" y="10881"/>
                    <a:pt x="148430" y="10881"/>
                  </a:cubicBezTo>
                  <a:close/>
                  <a:moveTo>
                    <a:pt x="106773" y="11184"/>
                  </a:moveTo>
                  <a:cubicBezTo>
                    <a:pt x="106773" y="11206"/>
                    <a:pt x="106795" y="11250"/>
                    <a:pt x="106773" y="11261"/>
                  </a:cubicBezTo>
                  <a:cubicBezTo>
                    <a:pt x="106751" y="11283"/>
                    <a:pt x="106696" y="11294"/>
                    <a:pt x="106652" y="11294"/>
                  </a:cubicBezTo>
                  <a:cubicBezTo>
                    <a:pt x="106641" y="11294"/>
                    <a:pt x="106619" y="11250"/>
                    <a:pt x="106597" y="11206"/>
                  </a:cubicBezTo>
                  <a:cubicBezTo>
                    <a:pt x="106663" y="11206"/>
                    <a:pt x="106718" y="11195"/>
                    <a:pt x="106773" y="11184"/>
                  </a:cubicBezTo>
                  <a:close/>
                  <a:moveTo>
                    <a:pt x="120414" y="11195"/>
                  </a:moveTo>
                  <a:lnTo>
                    <a:pt x="120414" y="11195"/>
                  </a:lnTo>
                  <a:cubicBezTo>
                    <a:pt x="120293" y="11342"/>
                    <a:pt x="120242" y="11403"/>
                    <a:pt x="120114" y="11403"/>
                  </a:cubicBezTo>
                  <a:cubicBezTo>
                    <a:pt x="120021" y="11403"/>
                    <a:pt x="119887" y="11371"/>
                    <a:pt x="119657" y="11316"/>
                  </a:cubicBezTo>
                  <a:cubicBezTo>
                    <a:pt x="119909" y="11283"/>
                    <a:pt x="120162" y="11239"/>
                    <a:pt x="120414" y="11195"/>
                  </a:cubicBezTo>
                  <a:close/>
                  <a:moveTo>
                    <a:pt x="145935" y="11046"/>
                  </a:moveTo>
                  <a:cubicBezTo>
                    <a:pt x="146018" y="11046"/>
                    <a:pt x="146122" y="11059"/>
                    <a:pt x="146248" y="11085"/>
                  </a:cubicBezTo>
                  <a:cubicBezTo>
                    <a:pt x="146029" y="11206"/>
                    <a:pt x="145897" y="11294"/>
                    <a:pt x="145689" y="11414"/>
                  </a:cubicBezTo>
                  <a:cubicBezTo>
                    <a:pt x="145632" y="11155"/>
                    <a:pt x="145701" y="11046"/>
                    <a:pt x="145935" y="11046"/>
                  </a:cubicBezTo>
                  <a:close/>
                  <a:moveTo>
                    <a:pt x="124848" y="11085"/>
                  </a:moveTo>
                  <a:cubicBezTo>
                    <a:pt x="125023" y="11140"/>
                    <a:pt x="125232" y="11184"/>
                    <a:pt x="125155" y="11370"/>
                  </a:cubicBezTo>
                  <a:cubicBezTo>
                    <a:pt x="125144" y="11392"/>
                    <a:pt x="125079" y="11426"/>
                    <a:pt x="125045" y="11426"/>
                  </a:cubicBezTo>
                  <a:cubicBezTo>
                    <a:pt x="124782" y="11404"/>
                    <a:pt x="124662" y="11305"/>
                    <a:pt x="124706" y="11097"/>
                  </a:cubicBezTo>
                  <a:cubicBezTo>
                    <a:pt x="124793" y="11085"/>
                    <a:pt x="124826" y="11085"/>
                    <a:pt x="124848" y="11085"/>
                  </a:cubicBezTo>
                  <a:close/>
                  <a:moveTo>
                    <a:pt x="105181" y="11283"/>
                  </a:moveTo>
                  <a:cubicBezTo>
                    <a:pt x="105258" y="11316"/>
                    <a:pt x="105335" y="11349"/>
                    <a:pt x="105423" y="11382"/>
                  </a:cubicBezTo>
                  <a:lnTo>
                    <a:pt x="105357" y="11448"/>
                  </a:lnTo>
                  <a:cubicBezTo>
                    <a:pt x="105280" y="11414"/>
                    <a:pt x="105203" y="11392"/>
                    <a:pt x="105127" y="11360"/>
                  </a:cubicBezTo>
                  <a:cubicBezTo>
                    <a:pt x="105137" y="11327"/>
                    <a:pt x="105159" y="11305"/>
                    <a:pt x="105181" y="11283"/>
                  </a:cubicBezTo>
                  <a:close/>
                  <a:moveTo>
                    <a:pt x="112721" y="9176"/>
                  </a:moveTo>
                  <a:lnTo>
                    <a:pt x="112721" y="9176"/>
                  </a:lnTo>
                  <a:cubicBezTo>
                    <a:pt x="112568" y="9439"/>
                    <a:pt x="112480" y="9593"/>
                    <a:pt x="112381" y="9768"/>
                  </a:cubicBezTo>
                  <a:cubicBezTo>
                    <a:pt x="112995" y="9790"/>
                    <a:pt x="112622" y="10284"/>
                    <a:pt x="113182" y="10394"/>
                  </a:cubicBezTo>
                  <a:cubicBezTo>
                    <a:pt x="112897" y="10482"/>
                    <a:pt x="112754" y="10526"/>
                    <a:pt x="112578" y="10592"/>
                  </a:cubicBezTo>
                  <a:lnTo>
                    <a:pt x="112885" y="11053"/>
                  </a:lnTo>
                  <a:cubicBezTo>
                    <a:pt x="112688" y="11041"/>
                    <a:pt x="112556" y="11053"/>
                    <a:pt x="112436" y="11031"/>
                  </a:cubicBezTo>
                  <a:cubicBezTo>
                    <a:pt x="112362" y="11011"/>
                    <a:pt x="112296" y="11002"/>
                    <a:pt x="112236" y="11002"/>
                  </a:cubicBezTo>
                  <a:cubicBezTo>
                    <a:pt x="112063" y="11002"/>
                    <a:pt x="111934" y="11075"/>
                    <a:pt x="111788" y="11173"/>
                  </a:cubicBezTo>
                  <a:cubicBezTo>
                    <a:pt x="111529" y="11362"/>
                    <a:pt x="111362" y="11461"/>
                    <a:pt x="111227" y="11461"/>
                  </a:cubicBezTo>
                  <a:cubicBezTo>
                    <a:pt x="111065" y="11461"/>
                    <a:pt x="110947" y="11319"/>
                    <a:pt x="110768" y="11019"/>
                  </a:cubicBezTo>
                  <a:cubicBezTo>
                    <a:pt x="110241" y="10975"/>
                    <a:pt x="109604" y="11075"/>
                    <a:pt x="109363" y="10460"/>
                  </a:cubicBezTo>
                  <a:lnTo>
                    <a:pt x="109363" y="10460"/>
                  </a:lnTo>
                  <a:cubicBezTo>
                    <a:pt x="109593" y="10584"/>
                    <a:pt x="109801" y="10631"/>
                    <a:pt x="110002" y="10631"/>
                  </a:cubicBezTo>
                  <a:cubicBezTo>
                    <a:pt x="110281" y="10631"/>
                    <a:pt x="110546" y="10540"/>
                    <a:pt x="110834" y="10438"/>
                  </a:cubicBezTo>
                  <a:cubicBezTo>
                    <a:pt x="110668" y="10306"/>
                    <a:pt x="110537" y="10197"/>
                    <a:pt x="110395" y="10087"/>
                  </a:cubicBezTo>
                  <a:cubicBezTo>
                    <a:pt x="110647" y="10043"/>
                    <a:pt x="110877" y="9999"/>
                    <a:pt x="111195" y="9944"/>
                  </a:cubicBezTo>
                  <a:cubicBezTo>
                    <a:pt x="111020" y="9780"/>
                    <a:pt x="110910" y="9670"/>
                    <a:pt x="110800" y="9571"/>
                  </a:cubicBezTo>
                  <a:lnTo>
                    <a:pt x="110800" y="9571"/>
                  </a:lnTo>
                  <a:cubicBezTo>
                    <a:pt x="110824" y="9573"/>
                    <a:pt x="110848" y="9574"/>
                    <a:pt x="110872" y="9574"/>
                  </a:cubicBezTo>
                  <a:cubicBezTo>
                    <a:pt x="111069" y="9574"/>
                    <a:pt x="111263" y="9502"/>
                    <a:pt x="111442" y="9502"/>
                  </a:cubicBezTo>
                  <a:cubicBezTo>
                    <a:pt x="111541" y="9502"/>
                    <a:pt x="111635" y="9524"/>
                    <a:pt x="111722" y="9593"/>
                  </a:cubicBezTo>
                  <a:cubicBezTo>
                    <a:pt x="111724" y="9594"/>
                    <a:pt x="111727" y="9595"/>
                    <a:pt x="111732" y="9595"/>
                  </a:cubicBezTo>
                  <a:cubicBezTo>
                    <a:pt x="111763" y="9595"/>
                    <a:pt x="111851" y="9568"/>
                    <a:pt x="111898" y="9549"/>
                  </a:cubicBezTo>
                  <a:cubicBezTo>
                    <a:pt x="112117" y="9450"/>
                    <a:pt x="112337" y="9351"/>
                    <a:pt x="112721" y="9176"/>
                  </a:cubicBezTo>
                  <a:close/>
                  <a:moveTo>
                    <a:pt x="108842" y="11435"/>
                  </a:moveTo>
                  <a:cubicBezTo>
                    <a:pt x="108844" y="11435"/>
                    <a:pt x="108846" y="11435"/>
                    <a:pt x="108847" y="11436"/>
                  </a:cubicBezTo>
                  <a:cubicBezTo>
                    <a:pt x="108891" y="11458"/>
                    <a:pt x="108924" y="11492"/>
                    <a:pt x="108956" y="11524"/>
                  </a:cubicBezTo>
                  <a:lnTo>
                    <a:pt x="108825" y="11557"/>
                  </a:lnTo>
                  <a:cubicBezTo>
                    <a:pt x="108803" y="11536"/>
                    <a:pt x="108781" y="11502"/>
                    <a:pt x="108748" y="11480"/>
                  </a:cubicBezTo>
                  <a:cubicBezTo>
                    <a:pt x="108777" y="11471"/>
                    <a:pt x="108825" y="11435"/>
                    <a:pt x="108842" y="11435"/>
                  </a:cubicBezTo>
                  <a:close/>
                  <a:moveTo>
                    <a:pt x="101878" y="11316"/>
                  </a:moveTo>
                  <a:lnTo>
                    <a:pt x="101878" y="11568"/>
                  </a:lnTo>
                  <a:lnTo>
                    <a:pt x="101713" y="11568"/>
                  </a:lnTo>
                  <a:cubicBezTo>
                    <a:pt x="101725" y="11480"/>
                    <a:pt x="101735" y="11404"/>
                    <a:pt x="101747" y="11316"/>
                  </a:cubicBezTo>
                  <a:close/>
                  <a:moveTo>
                    <a:pt x="149410" y="11409"/>
                  </a:moveTo>
                  <a:cubicBezTo>
                    <a:pt x="149526" y="11409"/>
                    <a:pt x="149646" y="11432"/>
                    <a:pt x="149772" y="11480"/>
                  </a:cubicBezTo>
                  <a:cubicBezTo>
                    <a:pt x="149624" y="11611"/>
                    <a:pt x="149550" y="11674"/>
                    <a:pt x="149442" y="11674"/>
                  </a:cubicBezTo>
                  <a:cubicBezTo>
                    <a:pt x="149342" y="11674"/>
                    <a:pt x="149214" y="11619"/>
                    <a:pt x="148970" y="11514"/>
                  </a:cubicBezTo>
                  <a:cubicBezTo>
                    <a:pt x="149117" y="11446"/>
                    <a:pt x="149261" y="11409"/>
                    <a:pt x="149410" y="11409"/>
                  </a:cubicBezTo>
                  <a:close/>
                  <a:moveTo>
                    <a:pt x="111850" y="11544"/>
                  </a:moveTo>
                  <a:cubicBezTo>
                    <a:pt x="111868" y="11544"/>
                    <a:pt x="111915" y="11571"/>
                    <a:pt x="111953" y="11590"/>
                  </a:cubicBezTo>
                  <a:cubicBezTo>
                    <a:pt x="111909" y="11623"/>
                    <a:pt x="111876" y="11656"/>
                    <a:pt x="111843" y="11678"/>
                  </a:cubicBezTo>
                  <a:cubicBezTo>
                    <a:pt x="111788" y="11656"/>
                    <a:pt x="111744" y="11645"/>
                    <a:pt x="111712" y="11634"/>
                  </a:cubicBezTo>
                  <a:cubicBezTo>
                    <a:pt x="111755" y="11601"/>
                    <a:pt x="111788" y="11568"/>
                    <a:pt x="111843" y="11546"/>
                  </a:cubicBezTo>
                  <a:cubicBezTo>
                    <a:pt x="111845" y="11545"/>
                    <a:pt x="111847" y="11544"/>
                    <a:pt x="111850" y="11544"/>
                  </a:cubicBezTo>
                  <a:close/>
                  <a:moveTo>
                    <a:pt x="124145" y="11492"/>
                  </a:moveTo>
                  <a:lnTo>
                    <a:pt x="124475" y="11590"/>
                  </a:lnTo>
                  <a:cubicBezTo>
                    <a:pt x="124464" y="11623"/>
                    <a:pt x="124442" y="11645"/>
                    <a:pt x="124420" y="11678"/>
                  </a:cubicBezTo>
                  <a:cubicBezTo>
                    <a:pt x="124321" y="11645"/>
                    <a:pt x="124211" y="11612"/>
                    <a:pt x="124101" y="11579"/>
                  </a:cubicBezTo>
                  <a:cubicBezTo>
                    <a:pt x="124101" y="11579"/>
                    <a:pt x="124135" y="11524"/>
                    <a:pt x="124145" y="11492"/>
                  </a:cubicBezTo>
                  <a:close/>
                  <a:moveTo>
                    <a:pt x="122401" y="11360"/>
                  </a:moveTo>
                  <a:cubicBezTo>
                    <a:pt x="122455" y="11382"/>
                    <a:pt x="122499" y="11414"/>
                    <a:pt x="122554" y="11436"/>
                  </a:cubicBezTo>
                  <a:cubicBezTo>
                    <a:pt x="122455" y="11536"/>
                    <a:pt x="122346" y="11623"/>
                    <a:pt x="122247" y="11722"/>
                  </a:cubicBezTo>
                  <a:lnTo>
                    <a:pt x="122115" y="11656"/>
                  </a:lnTo>
                  <a:cubicBezTo>
                    <a:pt x="122203" y="11557"/>
                    <a:pt x="122302" y="11458"/>
                    <a:pt x="122401" y="11360"/>
                  </a:cubicBezTo>
                  <a:close/>
                  <a:moveTo>
                    <a:pt x="307" y="11436"/>
                  </a:moveTo>
                  <a:cubicBezTo>
                    <a:pt x="341" y="11502"/>
                    <a:pt x="407" y="11568"/>
                    <a:pt x="395" y="11623"/>
                  </a:cubicBezTo>
                  <a:cubicBezTo>
                    <a:pt x="385" y="11667"/>
                    <a:pt x="275" y="11722"/>
                    <a:pt x="198" y="11733"/>
                  </a:cubicBezTo>
                  <a:cubicBezTo>
                    <a:pt x="195" y="11734"/>
                    <a:pt x="191" y="11734"/>
                    <a:pt x="187" y="11734"/>
                  </a:cubicBezTo>
                  <a:cubicBezTo>
                    <a:pt x="145" y="11734"/>
                    <a:pt x="44" y="11686"/>
                    <a:pt x="44" y="11656"/>
                  </a:cubicBezTo>
                  <a:cubicBezTo>
                    <a:pt x="44" y="11601"/>
                    <a:pt x="99" y="11557"/>
                    <a:pt x="132" y="11502"/>
                  </a:cubicBezTo>
                  <a:cubicBezTo>
                    <a:pt x="187" y="11480"/>
                    <a:pt x="241" y="11458"/>
                    <a:pt x="307" y="11436"/>
                  </a:cubicBezTo>
                  <a:close/>
                  <a:moveTo>
                    <a:pt x="150726" y="11514"/>
                  </a:moveTo>
                  <a:cubicBezTo>
                    <a:pt x="150759" y="11634"/>
                    <a:pt x="150792" y="11744"/>
                    <a:pt x="150825" y="11897"/>
                  </a:cubicBezTo>
                  <a:cubicBezTo>
                    <a:pt x="150452" y="11733"/>
                    <a:pt x="150441" y="11733"/>
                    <a:pt x="150726" y="11514"/>
                  </a:cubicBezTo>
                  <a:close/>
                  <a:moveTo>
                    <a:pt x="151422" y="10990"/>
                  </a:moveTo>
                  <a:cubicBezTo>
                    <a:pt x="151808" y="10990"/>
                    <a:pt x="152105" y="11126"/>
                    <a:pt x="152482" y="11426"/>
                  </a:cubicBezTo>
                  <a:cubicBezTo>
                    <a:pt x="152208" y="11579"/>
                    <a:pt x="151945" y="11733"/>
                    <a:pt x="151626" y="11909"/>
                  </a:cubicBezTo>
                  <a:cubicBezTo>
                    <a:pt x="151571" y="11733"/>
                    <a:pt x="151528" y="11568"/>
                    <a:pt x="151462" y="11370"/>
                  </a:cubicBezTo>
                  <a:cubicBezTo>
                    <a:pt x="151187" y="11414"/>
                    <a:pt x="150957" y="11458"/>
                    <a:pt x="150737" y="11492"/>
                  </a:cubicBezTo>
                  <a:lnTo>
                    <a:pt x="150737" y="11502"/>
                  </a:lnTo>
                  <a:cubicBezTo>
                    <a:pt x="150737" y="11502"/>
                    <a:pt x="150726" y="11502"/>
                    <a:pt x="150726" y="11514"/>
                  </a:cubicBezTo>
                  <a:lnTo>
                    <a:pt x="150726" y="11492"/>
                  </a:lnTo>
                  <a:lnTo>
                    <a:pt x="150737" y="11492"/>
                  </a:lnTo>
                  <a:cubicBezTo>
                    <a:pt x="150704" y="11370"/>
                    <a:pt x="150672" y="11239"/>
                    <a:pt x="150638" y="11118"/>
                  </a:cubicBezTo>
                  <a:cubicBezTo>
                    <a:pt x="150950" y="11034"/>
                    <a:pt x="151201" y="10990"/>
                    <a:pt x="151422" y="10990"/>
                  </a:cubicBezTo>
                  <a:close/>
                  <a:moveTo>
                    <a:pt x="107025" y="11689"/>
                  </a:moveTo>
                  <a:cubicBezTo>
                    <a:pt x="107091" y="11766"/>
                    <a:pt x="107146" y="11821"/>
                    <a:pt x="107190" y="11865"/>
                  </a:cubicBezTo>
                  <a:cubicBezTo>
                    <a:pt x="107141" y="11884"/>
                    <a:pt x="107083" y="11921"/>
                    <a:pt x="107040" y="11921"/>
                  </a:cubicBezTo>
                  <a:cubicBezTo>
                    <a:pt x="107035" y="11921"/>
                    <a:pt x="107030" y="11920"/>
                    <a:pt x="107025" y="11919"/>
                  </a:cubicBezTo>
                  <a:cubicBezTo>
                    <a:pt x="106970" y="11919"/>
                    <a:pt x="106915" y="11865"/>
                    <a:pt x="106905" y="11821"/>
                  </a:cubicBezTo>
                  <a:cubicBezTo>
                    <a:pt x="106893" y="11799"/>
                    <a:pt x="106959" y="11755"/>
                    <a:pt x="107025" y="11689"/>
                  </a:cubicBezTo>
                  <a:close/>
                  <a:moveTo>
                    <a:pt x="123050" y="11627"/>
                  </a:moveTo>
                  <a:cubicBezTo>
                    <a:pt x="123127" y="11627"/>
                    <a:pt x="123168" y="11678"/>
                    <a:pt x="123257" y="11799"/>
                  </a:cubicBezTo>
                  <a:lnTo>
                    <a:pt x="123289" y="11799"/>
                  </a:lnTo>
                  <a:lnTo>
                    <a:pt x="123289" y="11809"/>
                  </a:lnTo>
                  <a:lnTo>
                    <a:pt x="123652" y="11645"/>
                  </a:lnTo>
                  <a:cubicBezTo>
                    <a:pt x="123684" y="11678"/>
                    <a:pt x="123718" y="11700"/>
                    <a:pt x="123750" y="11733"/>
                  </a:cubicBezTo>
                  <a:cubicBezTo>
                    <a:pt x="123608" y="11799"/>
                    <a:pt x="123476" y="11865"/>
                    <a:pt x="123333" y="11931"/>
                  </a:cubicBezTo>
                  <a:cubicBezTo>
                    <a:pt x="123323" y="11887"/>
                    <a:pt x="123301" y="11853"/>
                    <a:pt x="123289" y="11809"/>
                  </a:cubicBezTo>
                  <a:lnTo>
                    <a:pt x="123267" y="11809"/>
                  </a:lnTo>
                  <a:cubicBezTo>
                    <a:pt x="123267" y="11809"/>
                    <a:pt x="123267" y="11799"/>
                    <a:pt x="123257" y="11799"/>
                  </a:cubicBezTo>
                  <a:cubicBezTo>
                    <a:pt x="123125" y="11766"/>
                    <a:pt x="122982" y="11744"/>
                    <a:pt x="122796" y="11700"/>
                  </a:cubicBezTo>
                  <a:cubicBezTo>
                    <a:pt x="122920" y="11654"/>
                    <a:pt x="122994" y="11627"/>
                    <a:pt x="123050" y="11627"/>
                  </a:cubicBezTo>
                  <a:close/>
                  <a:moveTo>
                    <a:pt x="145977" y="11667"/>
                  </a:moveTo>
                  <a:cubicBezTo>
                    <a:pt x="146075" y="11667"/>
                    <a:pt x="146185" y="11697"/>
                    <a:pt x="146314" y="11766"/>
                  </a:cubicBezTo>
                  <a:cubicBezTo>
                    <a:pt x="146545" y="11909"/>
                    <a:pt x="146797" y="12029"/>
                    <a:pt x="147104" y="12183"/>
                  </a:cubicBezTo>
                  <a:cubicBezTo>
                    <a:pt x="145952" y="12128"/>
                    <a:pt x="145952" y="12128"/>
                    <a:pt x="145557" y="11887"/>
                  </a:cubicBezTo>
                  <a:cubicBezTo>
                    <a:pt x="145682" y="11755"/>
                    <a:pt x="145811" y="11667"/>
                    <a:pt x="145977" y="11667"/>
                  </a:cubicBezTo>
                  <a:close/>
                  <a:moveTo>
                    <a:pt x="167351" y="10147"/>
                  </a:moveTo>
                  <a:cubicBezTo>
                    <a:pt x="167404" y="10147"/>
                    <a:pt x="167459" y="10149"/>
                    <a:pt x="167517" y="10153"/>
                  </a:cubicBezTo>
                  <a:cubicBezTo>
                    <a:pt x="167517" y="10219"/>
                    <a:pt x="167507" y="10295"/>
                    <a:pt x="167507" y="10361"/>
                  </a:cubicBezTo>
                  <a:cubicBezTo>
                    <a:pt x="167693" y="10328"/>
                    <a:pt x="167868" y="10295"/>
                    <a:pt x="168055" y="10251"/>
                  </a:cubicBezTo>
                  <a:cubicBezTo>
                    <a:pt x="168161" y="10227"/>
                    <a:pt x="168269" y="10207"/>
                    <a:pt x="168369" y="10207"/>
                  </a:cubicBezTo>
                  <a:cubicBezTo>
                    <a:pt x="168499" y="10207"/>
                    <a:pt x="168616" y="10240"/>
                    <a:pt x="168702" y="10339"/>
                  </a:cubicBezTo>
                  <a:cubicBezTo>
                    <a:pt x="168878" y="10548"/>
                    <a:pt x="168670" y="10658"/>
                    <a:pt x="168461" y="10756"/>
                  </a:cubicBezTo>
                  <a:cubicBezTo>
                    <a:pt x="168429" y="10778"/>
                    <a:pt x="168395" y="10811"/>
                    <a:pt x="168363" y="10833"/>
                  </a:cubicBezTo>
                  <a:cubicBezTo>
                    <a:pt x="168538" y="11085"/>
                    <a:pt x="169285" y="10931"/>
                    <a:pt x="169120" y="11392"/>
                  </a:cubicBezTo>
                  <a:cubicBezTo>
                    <a:pt x="169394" y="11349"/>
                    <a:pt x="169602" y="11316"/>
                    <a:pt x="169811" y="11283"/>
                  </a:cubicBezTo>
                  <a:cubicBezTo>
                    <a:pt x="169921" y="11448"/>
                    <a:pt x="170063" y="11524"/>
                    <a:pt x="170470" y="11590"/>
                  </a:cubicBezTo>
                  <a:cubicBezTo>
                    <a:pt x="170349" y="11689"/>
                    <a:pt x="170239" y="11766"/>
                    <a:pt x="170141" y="11853"/>
                  </a:cubicBezTo>
                  <a:cubicBezTo>
                    <a:pt x="169877" y="12098"/>
                    <a:pt x="169775" y="12191"/>
                    <a:pt x="169582" y="12191"/>
                  </a:cubicBezTo>
                  <a:cubicBezTo>
                    <a:pt x="169453" y="12191"/>
                    <a:pt x="169284" y="12150"/>
                    <a:pt x="168999" y="12084"/>
                  </a:cubicBezTo>
                  <a:cubicBezTo>
                    <a:pt x="168962" y="12073"/>
                    <a:pt x="168922" y="12069"/>
                    <a:pt x="168881" y="12069"/>
                  </a:cubicBezTo>
                  <a:cubicBezTo>
                    <a:pt x="168754" y="12069"/>
                    <a:pt x="168613" y="12109"/>
                    <a:pt x="168472" y="12117"/>
                  </a:cubicBezTo>
                  <a:cubicBezTo>
                    <a:pt x="168472" y="12117"/>
                    <a:pt x="168450" y="12106"/>
                    <a:pt x="168450" y="12095"/>
                  </a:cubicBezTo>
                  <a:cubicBezTo>
                    <a:pt x="168373" y="11865"/>
                    <a:pt x="168307" y="11645"/>
                    <a:pt x="168242" y="11414"/>
                  </a:cubicBezTo>
                  <a:cubicBezTo>
                    <a:pt x="167781" y="11414"/>
                    <a:pt x="167331" y="11414"/>
                    <a:pt x="166870" y="11426"/>
                  </a:cubicBezTo>
                  <a:cubicBezTo>
                    <a:pt x="166804" y="11426"/>
                    <a:pt x="166738" y="11458"/>
                    <a:pt x="166529" y="11524"/>
                  </a:cubicBezTo>
                  <a:cubicBezTo>
                    <a:pt x="166738" y="11349"/>
                    <a:pt x="166859" y="11239"/>
                    <a:pt x="166968" y="11140"/>
                  </a:cubicBezTo>
                  <a:cubicBezTo>
                    <a:pt x="166947" y="10888"/>
                    <a:pt x="166310" y="10833"/>
                    <a:pt x="166573" y="10492"/>
                  </a:cubicBezTo>
                  <a:cubicBezTo>
                    <a:pt x="166747" y="10252"/>
                    <a:pt x="166979" y="10147"/>
                    <a:pt x="167351" y="10147"/>
                  </a:cubicBezTo>
                  <a:close/>
                  <a:moveTo>
                    <a:pt x="117407" y="11821"/>
                  </a:moveTo>
                  <a:cubicBezTo>
                    <a:pt x="117462" y="11843"/>
                    <a:pt x="117517" y="11853"/>
                    <a:pt x="117572" y="11875"/>
                  </a:cubicBezTo>
                  <a:cubicBezTo>
                    <a:pt x="117506" y="11985"/>
                    <a:pt x="117429" y="12084"/>
                    <a:pt x="117363" y="12194"/>
                  </a:cubicBezTo>
                  <a:cubicBezTo>
                    <a:pt x="117309" y="12183"/>
                    <a:pt x="117253" y="12161"/>
                    <a:pt x="117199" y="12150"/>
                  </a:cubicBezTo>
                  <a:cubicBezTo>
                    <a:pt x="117265" y="12040"/>
                    <a:pt x="117331" y="11931"/>
                    <a:pt x="117407" y="11821"/>
                  </a:cubicBezTo>
                  <a:close/>
                  <a:moveTo>
                    <a:pt x="155294" y="12211"/>
                  </a:moveTo>
                  <a:cubicBezTo>
                    <a:pt x="155306" y="12211"/>
                    <a:pt x="155317" y="12212"/>
                    <a:pt x="155325" y="12216"/>
                  </a:cubicBezTo>
                  <a:cubicBezTo>
                    <a:pt x="155357" y="12226"/>
                    <a:pt x="155357" y="12270"/>
                    <a:pt x="155379" y="12292"/>
                  </a:cubicBezTo>
                  <a:cubicBezTo>
                    <a:pt x="155343" y="12292"/>
                    <a:pt x="155306" y="12297"/>
                    <a:pt x="155273" y="12297"/>
                  </a:cubicBezTo>
                  <a:cubicBezTo>
                    <a:pt x="155256" y="12297"/>
                    <a:pt x="155240" y="12296"/>
                    <a:pt x="155226" y="12292"/>
                  </a:cubicBezTo>
                  <a:cubicBezTo>
                    <a:pt x="155215" y="12292"/>
                    <a:pt x="155215" y="12238"/>
                    <a:pt x="155215" y="12216"/>
                  </a:cubicBezTo>
                  <a:cubicBezTo>
                    <a:pt x="155237" y="12216"/>
                    <a:pt x="155269" y="12211"/>
                    <a:pt x="155294" y="12211"/>
                  </a:cubicBezTo>
                  <a:close/>
                  <a:moveTo>
                    <a:pt x="150057" y="11788"/>
                  </a:moveTo>
                  <a:cubicBezTo>
                    <a:pt x="150287" y="11887"/>
                    <a:pt x="150408" y="12018"/>
                    <a:pt x="150255" y="12314"/>
                  </a:cubicBezTo>
                  <a:cubicBezTo>
                    <a:pt x="150101" y="12117"/>
                    <a:pt x="150002" y="11985"/>
                    <a:pt x="149903" y="11853"/>
                  </a:cubicBezTo>
                  <a:cubicBezTo>
                    <a:pt x="149958" y="11831"/>
                    <a:pt x="150002" y="11809"/>
                    <a:pt x="150057" y="11788"/>
                  </a:cubicBezTo>
                  <a:close/>
                  <a:moveTo>
                    <a:pt x="134056" y="10295"/>
                  </a:moveTo>
                  <a:cubicBezTo>
                    <a:pt x="134242" y="10471"/>
                    <a:pt x="134385" y="10602"/>
                    <a:pt x="134583" y="10778"/>
                  </a:cubicBezTo>
                  <a:cubicBezTo>
                    <a:pt x="134396" y="10910"/>
                    <a:pt x="134253" y="11107"/>
                    <a:pt x="134034" y="11162"/>
                  </a:cubicBezTo>
                  <a:cubicBezTo>
                    <a:pt x="133188" y="11382"/>
                    <a:pt x="132958" y="11799"/>
                    <a:pt x="133101" y="12392"/>
                  </a:cubicBezTo>
                  <a:cubicBezTo>
                    <a:pt x="132849" y="12370"/>
                    <a:pt x="132629" y="12358"/>
                    <a:pt x="132366" y="12348"/>
                  </a:cubicBezTo>
                  <a:cubicBezTo>
                    <a:pt x="132432" y="11744"/>
                    <a:pt x="132498" y="11151"/>
                    <a:pt x="132563" y="10504"/>
                  </a:cubicBezTo>
                  <a:cubicBezTo>
                    <a:pt x="133090" y="10438"/>
                    <a:pt x="133584" y="10361"/>
                    <a:pt x="134056" y="10295"/>
                  </a:cubicBezTo>
                  <a:close/>
                  <a:moveTo>
                    <a:pt x="124957" y="12194"/>
                  </a:moveTo>
                  <a:cubicBezTo>
                    <a:pt x="124991" y="12205"/>
                    <a:pt x="125035" y="12216"/>
                    <a:pt x="125067" y="12216"/>
                  </a:cubicBezTo>
                  <a:cubicBezTo>
                    <a:pt x="125035" y="12292"/>
                    <a:pt x="125013" y="12358"/>
                    <a:pt x="124979" y="12424"/>
                  </a:cubicBezTo>
                  <a:cubicBezTo>
                    <a:pt x="124947" y="12424"/>
                    <a:pt x="124903" y="12414"/>
                    <a:pt x="124870" y="12402"/>
                  </a:cubicBezTo>
                  <a:cubicBezTo>
                    <a:pt x="124903" y="12336"/>
                    <a:pt x="124925" y="12270"/>
                    <a:pt x="124957" y="12194"/>
                  </a:cubicBezTo>
                  <a:close/>
                  <a:moveTo>
                    <a:pt x="163819" y="12226"/>
                  </a:moveTo>
                  <a:cubicBezTo>
                    <a:pt x="163983" y="12270"/>
                    <a:pt x="164061" y="12348"/>
                    <a:pt x="163874" y="12545"/>
                  </a:cubicBezTo>
                  <a:cubicBezTo>
                    <a:pt x="163852" y="12392"/>
                    <a:pt x="163830" y="12304"/>
                    <a:pt x="163819" y="12226"/>
                  </a:cubicBezTo>
                  <a:close/>
                  <a:moveTo>
                    <a:pt x="105017" y="12402"/>
                  </a:moveTo>
                  <a:lnTo>
                    <a:pt x="105313" y="12468"/>
                  </a:lnTo>
                  <a:cubicBezTo>
                    <a:pt x="105291" y="12501"/>
                    <a:pt x="105269" y="12534"/>
                    <a:pt x="105247" y="12578"/>
                  </a:cubicBezTo>
                  <a:cubicBezTo>
                    <a:pt x="105159" y="12545"/>
                    <a:pt x="105061" y="12512"/>
                    <a:pt x="104973" y="12479"/>
                  </a:cubicBezTo>
                  <a:cubicBezTo>
                    <a:pt x="104984" y="12457"/>
                    <a:pt x="104995" y="12424"/>
                    <a:pt x="105017" y="12402"/>
                  </a:cubicBezTo>
                  <a:close/>
                  <a:moveTo>
                    <a:pt x="141102" y="12216"/>
                  </a:moveTo>
                  <a:lnTo>
                    <a:pt x="141102" y="12216"/>
                  </a:lnTo>
                  <a:cubicBezTo>
                    <a:pt x="141529" y="12304"/>
                    <a:pt x="141958" y="12402"/>
                    <a:pt x="142385" y="12490"/>
                  </a:cubicBezTo>
                  <a:lnTo>
                    <a:pt x="142397" y="12490"/>
                  </a:lnTo>
                  <a:cubicBezTo>
                    <a:pt x="142397" y="12490"/>
                    <a:pt x="142407" y="12490"/>
                    <a:pt x="142407" y="12501"/>
                  </a:cubicBezTo>
                  <a:cubicBezTo>
                    <a:pt x="142539" y="12501"/>
                    <a:pt x="142660" y="12512"/>
                    <a:pt x="142792" y="12523"/>
                  </a:cubicBezTo>
                  <a:cubicBezTo>
                    <a:pt x="142770" y="12556"/>
                    <a:pt x="142758" y="12600"/>
                    <a:pt x="142736" y="12644"/>
                  </a:cubicBezTo>
                  <a:cubicBezTo>
                    <a:pt x="142627" y="12589"/>
                    <a:pt x="142517" y="12545"/>
                    <a:pt x="142407" y="12501"/>
                  </a:cubicBezTo>
                  <a:lnTo>
                    <a:pt x="142397" y="12501"/>
                  </a:lnTo>
                  <a:lnTo>
                    <a:pt x="142385" y="12490"/>
                  </a:lnTo>
                  <a:cubicBezTo>
                    <a:pt x="142221" y="12545"/>
                    <a:pt x="142078" y="12633"/>
                    <a:pt x="141914" y="12655"/>
                  </a:cubicBezTo>
                  <a:cubicBezTo>
                    <a:pt x="141833" y="12662"/>
                    <a:pt x="141752" y="12665"/>
                    <a:pt x="141667" y="12665"/>
                  </a:cubicBezTo>
                  <a:cubicBezTo>
                    <a:pt x="141499" y="12665"/>
                    <a:pt x="141321" y="12655"/>
                    <a:pt x="141124" y="12655"/>
                  </a:cubicBezTo>
                  <a:cubicBezTo>
                    <a:pt x="141124" y="12534"/>
                    <a:pt x="141112" y="12370"/>
                    <a:pt x="141102" y="12216"/>
                  </a:cubicBezTo>
                  <a:close/>
                  <a:moveTo>
                    <a:pt x="122638" y="12466"/>
                  </a:moveTo>
                  <a:cubicBezTo>
                    <a:pt x="122644" y="12466"/>
                    <a:pt x="122648" y="12467"/>
                    <a:pt x="122653" y="12468"/>
                  </a:cubicBezTo>
                  <a:cubicBezTo>
                    <a:pt x="122697" y="12468"/>
                    <a:pt x="122741" y="12490"/>
                    <a:pt x="122763" y="12512"/>
                  </a:cubicBezTo>
                  <a:cubicBezTo>
                    <a:pt x="122774" y="12523"/>
                    <a:pt x="122730" y="12556"/>
                    <a:pt x="122631" y="12665"/>
                  </a:cubicBezTo>
                  <a:cubicBezTo>
                    <a:pt x="122598" y="12600"/>
                    <a:pt x="122565" y="12556"/>
                    <a:pt x="122565" y="12512"/>
                  </a:cubicBezTo>
                  <a:cubicBezTo>
                    <a:pt x="122556" y="12493"/>
                    <a:pt x="122604" y="12466"/>
                    <a:pt x="122638" y="12466"/>
                  </a:cubicBezTo>
                  <a:close/>
                  <a:moveTo>
                    <a:pt x="135910" y="12183"/>
                  </a:moveTo>
                  <a:cubicBezTo>
                    <a:pt x="136009" y="12260"/>
                    <a:pt x="136163" y="12336"/>
                    <a:pt x="136185" y="12435"/>
                  </a:cubicBezTo>
                  <a:cubicBezTo>
                    <a:pt x="136225" y="12594"/>
                    <a:pt x="136013" y="12771"/>
                    <a:pt x="135826" y="12771"/>
                  </a:cubicBezTo>
                  <a:cubicBezTo>
                    <a:pt x="135806" y="12771"/>
                    <a:pt x="135787" y="12769"/>
                    <a:pt x="135768" y="12765"/>
                  </a:cubicBezTo>
                  <a:cubicBezTo>
                    <a:pt x="135636" y="12731"/>
                    <a:pt x="135548" y="12622"/>
                    <a:pt x="135351" y="12501"/>
                  </a:cubicBezTo>
                  <a:cubicBezTo>
                    <a:pt x="135581" y="12370"/>
                    <a:pt x="135746" y="12270"/>
                    <a:pt x="135910" y="12183"/>
                  </a:cubicBezTo>
                  <a:close/>
                  <a:moveTo>
                    <a:pt x="118238" y="11703"/>
                  </a:moveTo>
                  <a:cubicBezTo>
                    <a:pt x="118343" y="11703"/>
                    <a:pt x="118532" y="11766"/>
                    <a:pt x="118614" y="11821"/>
                  </a:cubicBezTo>
                  <a:cubicBezTo>
                    <a:pt x="118801" y="11963"/>
                    <a:pt x="118812" y="12139"/>
                    <a:pt x="118636" y="12292"/>
                  </a:cubicBezTo>
                  <a:cubicBezTo>
                    <a:pt x="118450" y="12446"/>
                    <a:pt x="118241" y="12578"/>
                    <a:pt x="117956" y="12787"/>
                  </a:cubicBezTo>
                  <a:cubicBezTo>
                    <a:pt x="117868" y="12677"/>
                    <a:pt x="117758" y="12622"/>
                    <a:pt x="117758" y="12556"/>
                  </a:cubicBezTo>
                  <a:cubicBezTo>
                    <a:pt x="117758" y="12380"/>
                    <a:pt x="117770" y="12216"/>
                    <a:pt x="117835" y="12051"/>
                  </a:cubicBezTo>
                  <a:cubicBezTo>
                    <a:pt x="117901" y="11931"/>
                    <a:pt x="118033" y="11788"/>
                    <a:pt x="118187" y="11711"/>
                  </a:cubicBezTo>
                  <a:cubicBezTo>
                    <a:pt x="118199" y="11706"/>
                    <a:pt x="118217" y="11703"/>
                    <a:pt x="118238" y="11703"/>
                  </a:cubicBezTo>
                  <a:close/>
                  <a:moveTo>
                    <a:pt x="145041" y="7310"/>
                  </a:moveTo>
                  <a:cubicBezTo>
                    <a:pt x="145338" y="7420"/>
                    <a:pt x="145568" y="7507"/>
                    <a:pt x="145865" y="7617"/>
                  </a:cubicBezTo>
                  <a:cubicBezTo>
                    <a:pt x="145546" y="7804"/>
                    <a:pt x="145370" y="8012"/>
                    <a:pt x="145711" y="8243"/>
                  </a:cubicBezTo>
                  <a:cubicBezTo>
                    <a:pt x="145963" y="8419"/>
                    <a:pt x="146226" y="8594"/>
                    <a:pt x="146556" y="8802"/>
                  </a:cubicBezTo>
                  <a:cubicBezTo>
                    <a:pt x="146479" y="8956"/>
                    <a:pt x="146534" y="9154"/>
                    <a:pt x="146940" y="9275"/>
                  </a:cubicBezTo>
                  <a:cubicBezTo>
                    <a:pt x="147050" y="9219"/>
                    <a:pt x="147170" y="9154"/>
                    <a:pt x="147335" y="9077"/>
                  </a:cubicBezTo>
                  <a:cubicBezTo>
                    <a:pt x="147335" y="9143"/>
                    <a:pt x="147357" y="9197"/>
                    <a:pt x="147335" y="9241"/>
                  </a:cubicBezTo>
                  <a:cubicBezTo>
                    <a:pt x="147156" y="9518"/>
                    <a:pt x="147026" y="9614"/>
                    <a:pt x="146738" y="9614"/>
                  </a:cubicBezTo>
                  <a:cubicBezTo>
                    <a:pt x="146637" y="9614"/>
                    <a:pt x="146517" y="9602"/>
                    <a:pt x="146369" y="9582"/>
                  </a:cubicBezTo>
                  <a:cubicBezTo>
                    <a:pt x="146260" y="9560"/>
                    <a:pt x="146139" y="9560"/>
                    <a:pt x="146018" y="9560"/>
                  </a:cubicBezTo>
                  <a:cubicBezTo>
                    <a:pt x="145919" y="9560"/>
                    <a:pt x="145831" y="9571"/>
                    <a:pt x="145645" y="9593"/>
                  </a:cubicBezTo>
                  <a:cubicBezTo>
                    <a:pt x="145645" y="9461"/>
                    <a:pt x="145634" y="9351"/>
                    <a:pt x="145645" y="9241"/>
                  </a:cubicBezTo>
                  <a:cubicBezTo>
                    <a:pt x="145656" y="9022"/>
                    <a:pt x="145733" y="8792"/>
                    <a:pt x="145689" y="8583"/>
                  </a:cubicBezTo>
                  <a:cubicBezTo>
                    <a:pt x="145666" y="8463"/>
                    <a:pt x="145551" y="8399"/>
                    <a:pt x="145400" y="8399"/>
                  </a:cubicBezTo>
                  <a:cubicBezTo>
                    <a:pt x="145330" y="8399"/>
                    <a:pt x="145253" y="8413"/>
                    <a:pt x="145173" y="8441"/>
                  </a:cubicBezTo>
                  <a:cubicBezTo>
                    <a:pt x="145590" y="8902"/>
                    <a:pt x="145502" y="8846"/>
                    <a:pt x="144712" y="9143"/>
                  </a:cubicBezTo>
                  <a:cubicBezTo>
                    <a:pt x="144887" y="9219"/>
                    <a:pt x="145041" y="9285"/>
                    <a:pt x="145206" y="9363"/>
                  </a:cubicBezTo>
                  <a:cubicBezTo>
                    <a:pt x="145151" y="9461"/>
                    <a:pt x="145085" y="9571"/>
                    <a:pt x="145019" y="9692"/>
                  </a:cubicBezTo>
                  <a:cubicBezTo>
                    <a:pt x="144822" y="9680"/>
                    <a:pt x="144635" y="9658"/>
                    <a:pt x="144460" y="9648"/>
                  </a:cubicBezTo>
                  <a:cubicBezTo>
                    <a:pt x="144065" y="10032"/>
                    <a:pt x="144207" y="10394"/>
                    <a:pt x="144394" y="10767"/>
                  </a:cubicBezTo>
                  <a:lnTo>
                    <a:pt x="144405" y="10767"/>
                  </a:lnTo>
                  <a:cubicBezTo>
                    <a:pt x="144405" y="10767"/>
                    <a:pt x="144405" y="10778"/>
                    <a:pt x="144394" y="10778"/>
                  </a:cubicBezTo>
                  <a:cubicBezTo>
                    <a:pt x="144427" y="10899"/>
                    <a:pt x="144460" y="11031"/>
                    <a:pt x="144514" y="11250"/>
                  </a:cubicBezTo>
                  <a:cubicBezTo>
                    <a:pt x="144844" y="11009"/>
                    <a:pt x="145074" y="10833"/>
                    <a:pt x="145316" y="10658"/>
                  </a:cubicBezTo>
                  <a:cubicBezTo>
                    <a:pt x="145360" y="10680"/>
                    <a:pt x="145404" y="10690"/>
                    <a:pt x="145448" y="10712"/>
                  </a:cubicBezTo>
                  <a:cubicBezTo>
                    <a:pt x="145294" y="10997"/>
                    <a:pt x="145140" y="11283"/>
                    <a:pt x="144975" y="11579"/>
                  </a:cubicBezTo>
                  <a:cubicBezTo>
                    <a:pt x="144860" y="11589"/>
                    <a:pt x="144778" y="11595"/>
                    <a:pt x="144710" y="11595"/>
                  </a:cubicBezTo>
                  <a:cubicBezTo>
                    <a:pt x="144538" y="11595"/>
                    <a:pt x="144458" y="11553"/>
                    <a:pt x="144175" y="11404"/>
                  </a:cubicBezTo>
                  <a:cubicBezTo>
                    <a:pt x="143626" y="11579"/>
                    <a:pt x="143472" y="11766"/>
                    <a:pt x="143571" y="12128"/>
                  </a:cubicBezTo>
                  <a:cubicBezTo>
                    <a:pt x="143592" y="12226"/>
                    <a:pt x="143592" y="12326"/>
                    <a:pt x="143604" y="12414"/>
                  </a:cubicBezTo>
                  <a:lnTo>
                    <a:pt x="143626" y="12414"/>
                  </a:lnTo>
                  <a:lnTo>
                    <a:pt x="143614" y="12424"/>
                  </a:lnTo>
                  <a:cubicBezTo>
                    <a:pt x="143790" y="12457"/>
                    <a:pt x="144087" y="12479"/>
                    <a:pt x="144097" y="12523"/>
                  </a:cubicBezTo>
                  <a:cubicBezTo>
                    <a:pt x="144131" y="12775"/>
                    <a:pt x="143856" y="12797"/>
                    <a:pt x="143494" y="12809"/>
                  </a:cubicBezTo>
                  <a:cubicBezTo>
                    <a:pt x="143538" y="12665"/>
                    <a:pt x="143582" y="12545"/>
                    <a:pt x="143614" y="12424"/>
                  </a:cubicBezTo>
                  <a:lnTo>
                    <a:pt x="143604" y="12424"/>
                  </a:lnTo>
                  <a:lnTo>
                    <a:pt x="143604" y="12414"/>
                  </a:lnTo>
                  <a:cubicBezTo>
                    <a:pt x="143319" y="12358"/>
                    <a:pt x="143044" y="12292"/>
                    <a:pt x="142758" y="12238"/>
                  </a:cubicBezTo>
                  <a:cubicBezTo>
                    <a:pt x="142385" y="12161"/>
                    <a:pt x="142012" y="12073"/>
                    <a:pt x="141661" y="11996"/>
                  </a:cubicBezTo>
                  <a:cubicBezTo>
                    <a:pt x="141595" y="11492"/>
                    <a:pt x="141694" y="11382"/>
                    <a:pt x="142407" y="11151"/>
                  </a:cubicBezTo>
                  <a:lnTo>
                    <a:pt x="142407" y="11151"/>
                  </a:lnTo>
                  <a:cubicBezTo>
                    <a:pt x="142331" y="11360"/>
                    <a:pt x="142265" y="11524"/>
                    <a:pt x="142199" y="11700"/>
                  </a:cubicBezTo>
                  <a:cubicBezTo>
                    <a:pt x="142232" y="11722"/>
                    <a:pt x="142275" y="11744"/>
                    <a:pt x="142309" y="11766"/>
                  </a:cubicBezTo>
                  <a:cubicBezTo>
                    <a:pt x="142901" y="11327"/>
                    <a:pt x="143922" y="11349"/>
                    <a:pt x="144394" y="10778"/>
                  </a:cubicBezTo>
                  <a:lnTo>
                    <a:pt x="144394" y="10767"/>
                  </a:lnTo>
                  <a:cubicBezTo>
                    <a:pt x="144163" y="10723"/>
                    <a:pt x="143933" y="10690"/>
                    <a:pt x="143626" y="10636"/>
                  </a:cubicBezTo>
                  <a:cubicBezTo>
                    <a:pt x="144053" y="10306"/>
                    <a:pt x="143450" y="9812"/>
                    <a:pt x="144153" y="9505"/>
                  </a:cubicBezTo>
                  <a:cubicBezTo>
                    <a:pt x="143922" y="9461"/>
                    <a:pt x="143736" y="9461"/>
                    <a:pt x="143636" y="9395"/>
                  </a:cubicBezTo>
                  <a:cubicBezTo>
                    <a:pt x="143373" y="9222"/>
                    <a:pt x="143268" y="9146"/>
                    <a:pt x="143122" y="9146"/>
                  </a:cubicBezTo>
                  <a:cubicBezTo>
                    <a:pt x="143019" y="9146"/>
                    <a:pt x="142896" y="9184"/>
                    <a:pt x="142682" y="9253"/>
                  </a:cubicBezTo>
                  <a:cubicBezTo>
                    <a:pt x="142506" y="9099"/>
                    <a:pt x="142341" y="8967"/>
                    <a:pt x="142144" y="8802"/>
                  </a:cubicBezTo>
                  <a:cubicBezTo>
                    <a:pt x="142287" y="8780"/>
                    <a:pt x="142429" y="8758"/>
                    <a:pt x="142550" y="8726"/>
                  </a:cubicBezTo>
                  <a:cubicBezTo>
                    <a:pt x="142704" y="8693"/>
                    <a:pt x="142880" y="8660"/>
                    <a:pt x="142989" y="8594"/>
                  </a:cubicBezTo>
                  <a:cubicBezTo>
                    <a:pt x="143692" y="8111"/>
                    <a:pt x="143692" y="8111"/>
                    <a:pt x="144580" y="7902"/>
                  </a:cubicBezTo>
                  <a:cubicBezTo>
                    <a:pt x="144734" y="7705"/>
                    <a:pt x="144877" y="7519"/>
                    <a:pt x="145041" y="7310"/>
                  </a:cubicBezTo>
                  <a:close/>
                  <a:moveTo>
                    <a:pt x="137951" y="10284"/>
                  </a:moveTo>
                  <a:cubicBezTo>
                    <a:pt x="138281" y="10580"/>
                    <a:pt x="138577" y="10855"/>
                    <a:pt x="138907" y="11162"/>
                  </a:cubicBezTo>
                  <a:cubicBezTo>
                    <a:pt x="139115" y="11097"/>
                    <a:pt x="139324" y="11041"/>
                    <a:pt x="139554" y="10975"/>
                  </a:cubicBezTo>
                  <a:lnTo>
                    <a:pt x="139554" y="10975"/>
                  </a:lnTo>
                  <a:cubicBezTo>
                    <a:pt x="139532" y="11382"/>
                    <a:pt x="140465" y="11228"/>
                    <a:pt x="140432" y="11667"/>
                  </a:cubicBezTo>
                  <a:cubicBezTo>
                    <a:pt x="140311" y="11689"/>
                    <a:pt x="140190" y="11700"/>
                    <a:pt x="140059" y="11722"/>
                  </a:cubicBezTo>
                  <a:cubicBezTo>
                    <a:pt x="140092" y="11865"/>
                    <a:pt x="140114" y="12007"/>
                    <a:pt x="140136" y="12128"/>
                  </a:cubicBezTo>
                  <a:cubicBezTo>
                    <a:pt x="140454" y="12161"/>
                    <a:pt x="140772" y="12183"/>
                    <a:pt x="141080" y="12216"/>
                  </a:cubicBezTo>
                  <a:cubicBezTo>
                    <a:pt x="141090" y="12216"/>
                    <a:pt x="141090" y="12205"/>
                    <a:pt x="141102" y="12205"/>
                  </a:cubicBezTo>
                  <a:lnTo>
                    <a:pt x="141102" y="12216"/>
                  </a:lnTo>
                  <a:lnTo>
                    <a:pt x="141080" y="12216"/>
                  </a:lnTo>
                  <a:cubicBezTo>
                    <a:pt x="140915" y="12304"/>
                    <a:pt x="140750" y="12402"/>
                    <a:pt x="140563" y="12512"/>
                  </a:cubicBezTo>
                  <a:cubicBezTo>
                    <a:pt x="140421" y="12490"/>
                    <a:pt x="140256" y="12468"/>
                    <a:pt x="140081" y="12457"/>
                  </a:cubicBezTo>
                  <a:cubicBezTo>
                    <a:pt x="140030" y="12453"/>
                    <a:pt x="139979" y="12451"/>
                    <a:pt x="139931" y="12451"/>
                  </a:cubicBezTo>
                  <a:cubicBezTo>
                    <a:pt x="139729" y="12451"/>
                    <a:pt x="139557" y="12496"/>
                    <a:pt x="139477" y="12655"/>
                  </a:cubicBezTo>
                  <a:cubicBezTo>
                    <a:pt x="139397" y="12823"/>
                    <a:pt x="139238" y="12870"/>
                    <a:pt x="139018" y="12870"/>
                  </a:cubicBezTo>
                  <a:cubicBezTo>
                    <a:pt x="138966" y="12870"/>
                    <a:pt x="138910" y="12867"/>
                    <a:pt x="138851" y="12863"/>
                  </a:cubicBezTo>
                  <a:cubicBezTo>
                    <a:pt x="138895" y="12765"/>
                    <a:pt x="138929" y="12677"/>
                    <a:pt x="138973" y="12589"/>
                  </a:cubicBezTo>
                  <a:cubicBezTo>
                    <a:pt x="138709" y="12556"/>
                    <a:pt x="138446" y="12523"/>
                    <a:pt x="138127" y="12479"/>
                  </a:cubicBezTo>
                  <a:cubicBezTo>
                    <a:pt x="138412" y="12270"/>
                    <a:pt x="138654" y="12095"/>
                    <a:pt x="138885" y="11931"/>
                  </a:cubicBezTo>
                  <a:cubicBezTo>
                    <a:pt x="138764" y="11733"/>
                    <a:pt x="138621" y="11579"/>
                    <a:pt x="138544" y="11404"/>
                  </a:cubicBezTo>
                  <a:cubicBezTo>
                    <a:pt x="138390" y="11019"/>
                    <a:pt x="138171" y="10701"/>
                    <a:pt x="137568" y="10592"/>
                  </a:cubicBezTo>
                  <a:cubicBezTo>
                    <a:pt x="137534" y="10580"/>
                    <a:pt x="137534" y="10536"/>
                    <a:pt x="137491" y="10460"/>
                  </a:cubicBezTo>
                  <a:cubicBezTo>
                    <a:pt x="137644" y="10405"/>
                    <a:pt x="137798" y="10339"/>
                    <a:pt x="137951" y="10284"/>
                  </a:cubicBezTo>
                  <a:close/>
                  <a:moveTo>
                    <a:pt x="107431" y="12929"/>
                  </a:moveTo>
                  <a:cubicBezTo>
                    <a:pt x="107464" y="12929"/>
                    <a:pt x="107497" y="12962"/>
                    <a:pt x="107519" y="12984"/>
                  </a:cubicBezTo>
                  <a:lnTo>
                    <a:pt x="107453" y="13050"/>
                  </a:lnTo>
                  <a:cubicBezTo>
                    <a:pt x="107420" y="13028"/>
                    <a:pt x="107376" y="13006"/>
                    <a:pt x="107344" y="12984"/>
                  </a:cubicBezTo>
                  <a:cubicBezTo>
                    <a:pt x="107366" y="12962"/>
                    <a:pt x="107398" y="12929"/>
                    <a:pt x="107431" y="12929"/>
                  </a:cubicBezTo>
                  <a:close/>
                  <a:moveTo>
                    <a:pt x="118570" y="12622"/>
                  </a:moveTo>
                  <a:lnTo>
                    <a:pt x="118570" y="12622"/>
                  </a:lnTo>
                  <a:cubicBezTo>
                    <a:pt x="118735" y="12841"/>
                    <a:pt x="118735" y="12841"/>
                    <a:pt x="118592" y="13061"/>
                  </a:cubicBezTo>
                  <a:cubicBezTo>
                    <a:pt x="118439" y="12852"/>
                    <a:pt x="118439" y="12852"/>
                    <a:pt x="118570" y="12622"/>
                  </a:cubicBezTo>
                  <a:close/>
                  <a:moveTo>
                    <a:pt x="164532" y="12874"/>
                  </a:moveTo>
                  <a:cubicBezTo>
                    <a:pt x="164587" y="12885"/>
                    <a:pt x="164642" y="12907"/>
                    <a:pt x="164686" y="12918"/>
                  </a:cubicBezTo>
                  <a:cubicBezTo>
                    <a:pt x="164642" y="12973"/>
                    <a:pt x="164598" y="13039"/>
                    <a:pt x="164554" y="13094"/>
                  </a:cubicBezTo>
                  <a:cubicBezTo>
                    <a:pt x="164522" y="13083"/>
                    <a:pt x="164488" y="13083"/>
                    <a:pt x="164456" y="13072"/>
                  </a:cubicBezTo>
                  <a:cubicBezTo>
                    <a:pt x="164488" y="13006"/>
                    <a:pt x="164510" y="12940"/>
                    <a:pt x="164532" y="12874"/>
                  </a:cubicBezTo>
                  <a:close/>
                  <a:moveTo>
                    <a:pt x="119721" y="13019"/>
                  </a:moveTo>
                  <a:cubicBezTo>
                    <a:pt x="119770" y="13019"/>
                    <a:pt x="119847" y="13031"/>
                    <a:pt x="119975" y="13039"/>
                  </a:cubicBezTo>
                  <a:cubicBezTo>
                    <a:pt x="119799" y="13116"/>
                    <a:pt x="119723" y="13148"/>
                    <a:pt x="119635" y="13192"/>
                  </a:cubicBezTo>
                  <a:cubicBezTo>
                    <a:pt x="119613" y="13182"/>
                    <a:pt x="119580" y="13160"/>
                    <a:pt x="119558" y="13148"/>
                  </a:cubicBezTo>
                  <a:cubicBezTo>
                    <a:pt x="119591" y="13104"/>
                    <a:pt x="119613" y="13050"/>
                    <a:pt x="119668" y="13028"/>
                  </a:cubicBezTo>
                  <a:cubicBezTo>
                    <a:pt x="119681" y="13021"/>
                    <a:pt x="119698" y="13019"/>
                    <a:pt x="119721" y="13019"/>
                  </a:cubicBezTo>
                  <a:close/>
                  <a:moveTo>
                    <a:pt x="166914" y="13094"/>
                  </a:moveTo>
                  <a:cubicBezTo>
                    <a:pt x="166968" y="13116"/>
                    <a:pt x="167012" y="13126"/>
                    <a:pt x="167056" y="13148"/>
                  </a:cubicBezTo>
                  <a:cubicBezTo>
                    <a:pt x="167024" y="13170"/>
                    <a:pt x="167002" y="13204"/>
                    <a:pt x="166958" y="13214"/>
                  </a:cubicBezTo>
                  <a:cubicBezTo>
                    <a:pt x="166936" y="13214"/>
                    <a:pt x="166892" y="13192"/>
                    <a:pt x="166859" y="13170"/>
                  </a:cubicBezTo>
                  <a:cubicBezTo>
                    <a:pt x="166881" y="13148"/>
                    <a:pt x="166892" y="13116"/>
                    <a:pt x="166914" y="13094"/>
                  </a:cubicBezTo>
                  <a:close/>
                  <a:moveTo>
                    <a:pt x="145865" y="13160"/>
                  </a:moveTo>
                  <a:lnTo>
                    <a:pt x="145865" y="13160"/>
                  </a:lnTo>
                  <a:cubicBezTo>
                    <a:pt x="145810" y="13300"/>
                    <a:pt x="145794" y="13341"/>
                    <a:pt x="145680" y="13341"/>
                  </a:cubicBezTo>
                  <a:cubicBezTo>
                    <a:pt x="145633" y="13341"/>
                    <a:pt x="145570" y="13334"/>
                    <a:pt x="145480" y="13324"/>
                  </a:cubicBezTo>
                  <a:cubicBezTo>
                    <a:pt x="145480" y="13313"/>
                    <a:pt x="145480" y="13291"/>
                    <a:pt x="145492" y="13280"/>
                  </a:cubicBezTo>
                  <a:cubicBezTo>
                    <a:pt x="145612" y="13236"/>
                    <a:pt x="145733" y="13204"/>
                    <a:pt x="145865" y="13160"/>
                  </a:cubicBezTo>
                  <a:close/>
                  <a:moveTo>
                    <a:pt x="171688" y="13390"/>
                  </a:moveTo>
                  <a:cubicBezTo>
                    <a:pt x="171690" y="13390"/>
                    <a:pt x="171692" y="13391"/>
                    <a:pt x="171694" y="13391"/>
                  </a:cubicBezTo>
                  <a:lnTo>
                    <a:pt x="171694" y="13391"/>
                  </a:lnTo>
                  <a:cubicBezTo>
                    <a:pt x="171692" y="13390"/>
                    <a:pt x="171690" y="13390"/>
                    <a:pt x="171688" y="13390"/>
                  </a:cubicBezTo>
                  <a:close/>
                  <a:moveTo>
                    <a:pt x="150057" y="13236"/>
                  </a:moveTo>
                  <a:cubicBezTo>
                    <a:pt x="150123" y="13291"/>
                    <a:pt x="150177" y="13357"/>
                    <a:pt x="150233" y="13412"/>
                  </a:cubicBezTo>
                  <a:cubicBezTo>
                    <a:pt x="150177" y="13434"/>
                    <a:pt x="150123" y="13445"/>
                    <a:pt x="150079" y="13467"/>
                  </a:cubicBezTo>
                  <a:cubicBezTo>
                    <a:pt x="150046" y="13401"/>
                    <a:pt x="150002" y="13335"/>
                    <a:pt x="149969" y="13270"/>
                  </a:cubicBezTo>
                  <a:cubicBezTo>
                    <a:pt x="150002" y="13258"/>
                    <a:pt x="150035" y="13248"/>
                    <a:pt x="150057" y="13236"/>
                  </a:cubicBezTo>
                  <a:close/>
                  <a:moveTo>
                    <a:pt x="137666" y="12713"/>
                  </a:moveTo>
                  <a:cubicBezTo>
                    <a:pt x="137742" y="12713"/>
                    <a:pt x="137831" y="12737"/>
                    <a:pt x="137941" y="12797"/>
                  </a:cubicBezTo>
                  <a:cubicBezTo>
                    <a:pt x="137941" y="12797"/>
                    <a:pt x="137941" y="12797"/>
                    <a:pt x="137941" y="12797"/>
                  </a:cubicBezTo>
                  <a:lnTo>
                    <a:pt x="137941" y="12797"/>
                  </a:lnTo>
                  <a:cubicBezTo>
                    <a:pt x="137941" y="12797"/>
                    <a:pt x="137951" y="12797"/>
                    <a:pt x="137951" y="12809"/>
                  </a:cubicBezTo>
                  <a:cubicBezTo>
                    <a:pt x="138042" y="12789"/>
                    <a:pt x="138124" y="12777"/>
                    <a:pt x="138194" y="12777"/>
                  </a:cubicBezTo>
                  <a:cubicBezTo>
                    <a:pt x="138396" y="12777"/>
                    <a:pt x="138509" y="12869"/>
                    <a:pt x="138500" y="13104"/>
                  </a:cubicBezTo>
                  <a:cubicBezTo>
                    <a:pt x="138182" y="13094"/>
                    <a:pt x="138117" y="12907"/>
                    <a:pt x="137951" y="12809"/>
                  </a:cubicBezTo>
                  <a:lnTo>
                    <a:pt x="137941" y="12797"/>
                  </a:lnTo>
                  <a:lnTo>
                    <a:pt x="137941" y="12797"/>
                  </a:lnTo>
                  <a:cubicBezTo>
                    <a:pt x="137930" y="12979"/>
                    <a:pt x="137961" y="13171"/>
                    <a:pt x="137569" y="13171"/>
                  </a:cubicBezTo>
                  <a:cubicBezTo>
                    <a:pt x="137558" y="13171"/>
                    <a:pt x="137546" y="13171"/>
                    <a:pt x="137534" y="13170"/>
                  </a:cubicBezTo>
                  <a:cubicBezTo>
                    <a:pt x="137469" y="13170"/>
                    <a:pt x="137370" y="13226"/>
                    <a:pt x="137315" y="13280"/>
                  </a:cubicBezTo>
                  <a:cubicBezTo>
                    <a:pt x="137150" y="13468"/>
                    <a:pt x="136918" y="13517"/>
                    <a:pt x="136663" y="13517"/>
                  </a:cubicBezTo>
                  <a:cubicBezTo>
                    <a:pt x="136561" y="13517"/>
                    <a:pt x="136455" y="13509"/>
                    <a:pt x="136349" y="13500"/>
                  </a:cubicBezTo>
                  <a:cubicBezTo>
                    <a:pt x="136086" y="13061"/>
                    <a:pt x="136086" y="13061"/>
                    <a:pt x="136712" y="12797"/>
                  </a:cubicBezTo>
                  <a:cubicBezTo>
                    <a:pt x="136810" y="12885"/>
                    <a:pt x="136898" y="12973"/>
                    <a:pt x="136986" y="13061"/>
                  </a:cubicBezTo>
                  <a:cubicBezTo>
                    <a:pt x="137280" y="13043"/>
                    <a:pt x="137383" y="12713"/>
                    <a:pt x="137666" y="12713"/>
                  </a:cubicBezTo>
                  <a:close/>
                  <a:moveTo>
                    <a:pt x="123432" y="13412"/>
                  </a:moveTo>
                  <a:cubicBezTo>
                    <a:pt x="123454" y="13445"/>
                    <a:pt x="123476" y="13467"/>
                    <a:pt x="123498" y="13500"/>
                  </a:cubicBezTo>
                  <a:cubicBezTo>
                    <a:pt x="123377" y="13555"/>
                    <a:pt x="123245" y="13599"/>
                    <a:pt x="123125" y="13653"/>
                  </a:cubicBezTo>
                  <a:cubicBezTo>
                    <a:pt x="123081" y="13609"/>
                    <a:pt x="123048" y="13565"/>
                    <a:pt x="123015" y="13522"/>
                  </a:cubicBezTo>
                  <a:cubicBezTo>
                    <a:pt x="123147" y="13489"/>
                    <a:pt x="123289" y="13445"/>
                    <a:pt x="123432" y="13412"/>
                  </a:cubicBezTo>
                  <a:close/>
                  <a:moveTo>
                    <a:pt x="118735" y="13445"/>
                  </a:moveTo>
                  <a:cubicBezTo>
                    <a:pt x="118801" y="13456"/>
                    <a:pt x="118856" y="13467"/>
                    <a:pt x="118921" y="13467"/>
                  </a:cubicBezTo>
                  <a:cubicBezTo>
                    <a:pt x="118878" y="13577"/>
                    <a:pt x="118834" y="13675"/>
                    <a:pt x="118779" y="13774"/>
                  </a:cubicBezTo>
                  <a:cubicBezTo>
                    <a:pt x="118757" y="13763"/>
                    <a:pt x="118724" y="13763"/>
                    <a:pt x="118691" y="13763"/>
                  </a:cubicBezTo>
                  <a:cubicBezTo>
                    <a:pt x="118702" y="13653"/>
                    <a:pt x="118724" y="13555"/>
                    <a:pt x="118735" y="13445"/>
                  </a:cubicBezTo>
                  <a:close/>
                  <a:moveTo>
                    <a:pt x="139368" y="13445"/>
                  </a:moveTo>
                  <a:cubicBezTo>
                    <a:pt x="139434" y="13555"/>
                    <a:pt x="139510" y="13621"/>
                    <a:pt x="139488" y="13665"/>
                  </a:cubicBezTo>
                  <a:cubicBezTo>
                    <a:pt x="139466" y="13719"/>
                    <a:pt x="139356" y="13741"/>
                    <a:pt x="139280" y="13785"/>
                  </a:cubicBezTo>
                  <a:cubicBezTo>
                    <a:pt x="139236" y="13730"/>
                    <a:pt x="139148" y="13675"/>
                    <a:pt x="139159" y="13631"/>
                  </a:cubicBezTo>
                  <a:cubicBezTo>
                    <a:pt x="139170" y="13577"/>
                    <a:pt x="139258" y="13533"/>
                    <a:pt x="139368" y="13445"/>
                  </a:cubicBezTo>
                  <a:close/>
                  <a:moveTo>
                    <a:pt x="171677" y="13401"/>
                  </a:moveTo>
                  <a:lnTo>
                    <a:pt x="171677" y="13401"/>
                  </a:lnTo>
                  <a:cubicBezTo>
                    <a:pt x="171743" y="13631"/>
                    <a:pt x="171534" y="13752"/>
                    <a:pt x="171271" y="13862"/>
                  </a:cubicBezTo>
                  <a:cubicBezTo>
                    <a:pt x="171271" y="13500"/>
                    <a:pt x="171271" y="13489"/>
                    <a:pt x="171677" y="13401"/>
                  </a:cubicBezTo>
                  <a:close/>
                  <a:moveTo>
                    <a:pt x="140801" y="13063"/>
                  </a:moveTo>
                  <a:cubicBezTo>
                    <a:pt x="140935" y="13063"/>
                    <a:pt x="141089" y="13094"/>
                    <a:pt x="141222" y="13094"/>
                  </a:cubicBezTo>
                  <a:cubicBezTo>
                    <a:pt x="141398" y="13324"/>
                    <a:pt x="141453" y="13533"/>
                    <a:pt x="141255" y="13741"/>
                  </a:cubicBezTo>
                  <a:cubicBezTo>
                    <a:pt x="141168" y="13834"/>
                    <a:pt x="141046" y="13884"/>
                    <a:pt x="140928" y="13884"/>
                  </a:cubicBezTo>
                  <a:cubicBezTo>
                    <a:pt x="140824" y="13884"/>
                    <a:pt x="140723" y="13845"/>
                    <a:pt x="140651" y="13763"/>
                  </a:cubicBezTo>
                  <a:cubicBezTo>
                    <a:pt x="140542" y="13621"/>
                    <a:pt x="140443" y="13434"/>
                    <a:pt x="140476" y="13280"/>
                  </a:cubicBezTo>
                  <a:cubicBezTo>
                    <a:pt x="140517" y="13104"/>
                    <a:pt x="140646" y="13063"/>
                    <a:pt x="140801" y="13063"/>
                  </a:cubicBezTo>
                  <a:close/>
                  <a:moveTo>
                    <a:pt x="117319" y="13774"/>
                  </a:moveTo>
                  <a:lnTo>
                    <a:pt x="117484" y="13840"/>
                  </a:lnTo>
                  <a:cubicBezTo>
                    <a:pt x="117407" y="13928"/>
                    <a:pt x="117341" y="14016"/>
                    <a:pt x="117265" y="14104"/>
                  </a:cubicBezTo>
                  <a:cubicBezTo>
                    <a:pt x="117209" y="14082"/>
                    <a:pt x="117165" y="14060"/>
                    <a:pt x="117111" y="14038"/>
                  </a:cubicBezTo>
                  <a:cubicBezTo>
                    <a:pt x="117177" y="13950"/>
                    <a:pt x="117253" y="13862"/>
                    <a:pt x="117319" y="13774"/>
                  </a:cubicBezTo>
                  <a:close/>
                  <a:moveTo>
                    <a:pt x="161218" y="13291"/>
                  </a:moveTo>
                  <a:cubicBezTo>
                    <a:pt x="161339" y="13609"/>
                    <a:pt x="161349" y="13621"/>
                    <a:pt x="161624" y="13709"/>
                  </a:cubicBezTo>
                  <a:cubicBezTo>
                    <a:pt x="161415" y="13851"/>
                    <a:pt x="161196" y="14004"/>
                    <a:pt x="160988" y="14148"/>
                  </a:cubicBezTo>
                  <a:lnTo>
                    <a:pt x="160998" y="14158"/>
                  </a:lnTo>
                  <a:cubicBezTo>
                    <a:pt x="160988" y="14169"/>
                    <a:pt x="160976" y="14169"/>
                    <a:pt x="160966" y="14169"/>
                  </a:cubicBezTo>
                  <a:cubicBezTo>
                    <a:pt x="160966" y="14169"/>
                    <a:pt x="160976" y="14158"/>
                    <a:pt x="160988" y="14158"/>
                  </a:cubicBezTo>
                  <a:cubicBezTo>
                    <a:pt x="160724" y="14004"/>
                    <a:pt x="160450" y="13862"/>
                    <a:pt x="160110" y="13665"/>
                  </a:cubicBezTo>
                  <a:cubicBezTo>
                    <a:pt x="160559" y="13522"/>
                    <a:pt x="160889" y="13401"/>
                    <a:pt x="161218" y="13291"/>
                  </a:cubicBezTo>
                  <a:close/>
                  <a:moveTo>
                    <a:pt x="135625" y="13862"/>
                  </a:moveTo>
                  <a:lnTo>
                    <a:pt x="135625" y="13862"/>
                  </a:lnTo>
                  <a:cubicBezTo>
                    <a:pt x="136305" y="14048"/>
                    <a:pt x="136317" y="14060"/>
                    <a:pt x="135834" y="14301"/>
                  </a:cubicBezTo>
                  <a:cubicBezTo>
                    <a:pt x="135757" y="14148"/>
                    <a:pt x="135691" y="14004"/>
                    <a:pt x="135625" y="13862"/>
                  </a:cubicBezTo>
                  <a:close/>
                  <a:moveTo>
                    <a:pt x="160966" y="14169"/>
                  </a:moveTo>
                  <a:lnTo>
                    <a:pt x="160966" y="14169"/>
                  </a:lnTo>
                  <a:cubicBezTo>
                    <a:pt x="160900" y="14224"/>
                    <a:pt x="160845" y="14268"/>
                    <a:pt x="160790" y="14323"/>
                  </a:cubicBezTo>
                  <a:cubicBezTo>
                    <a:pt x="160768" y="14301"/>
                    <a:pt x="160735" y="14279"/>
                    <a:pt x="160713" y="14257"/>
                  </a:cubicBezTo>
                  <a:cubicBezTo>
                    <a:pt x="160790" y="14224"/>
                    <a:pt x="160878" y="14202"/>
                    <a:pt x="160966" y="14169"/>
                  </a:cubicBezTo>
                  <a:close/>
                  <a:moveTo>
                    <a:pt x="123071" y="13954"/>
                  </a:moveTo>
                  <a:cubicBezTo>
                    <a:pt x="123086" y="13954"/>
                    <a:pt x="123101" y="13956"/>
                    <a:pt x="123114" y="13960"/>
                  </a:cubicBezTo>
                  <a:cubicBezTo>
                    <a:pt x="123257" y="14004"/>
                    <a:pt x="123245" y="14048"/>
                    <a:pt x="123114" y="14345"/>
                  </a:cubicBezTo>
                  <a:cubicBezTo>
                    <a:pt x="123103" y="14339"/>
                    <a:pt x="123089" y="14339"/>
                    <a:pt x="123077" y="14339"/>
                  </a:cubicBezTo>
                  <a:cubicBezTo>
                    <a:pt x="123065" y="14339"/>
                    <a:pt x="123054" y="14339"/>
                    <a:pt x="123048" y="14334"/>
                  </a:cubicBezTo>
                  <a:cubicBezTo>
                    <a:pt x="122982" y="14224"/>
                    <a:pt x="122916" y="14104"/>
                    <a:pt x="122850" y="13994"/>
                  </a:cubicBezTo>
                  <a:cubicBezTo>
                    <a:pt x="122921" y="13985"/>
                    <a:pt x="123006" y="13954"/>
                    <a:pt x="123071" y="13954"/>
                  </a:cubicBezTo>
                  <a:close/>
                  <a:moveTo>
                    <a:pt x="128360" y="14312"/>
                  </a:moveTo>
                  <a:cubicBezTo>
                    <a:pt x="128382" y="14334"/>
                    <a:pt x="128415" y="14356"/>
                    <a:pt x="128415" y="14378"/>
                  </a:cubicBezTo>
                  <a:cubicBezTo>
                    <a:pt x="128415" y="14411"/>
                    <a:pt x="128382" y="14433"/>
                    <a:pt x="128360" y="14455"/>
                  </a:cubicBezTo>
                  <a:cubicBezTo>
                    <a:pt x="128327" y="14433"/>
                    <a:pt x="128283" y="14399"/>
                    <a:pt x="128272" y="14378"/>
                  </a:cubicBezTo>
                  <a:cubicBezTo>
                    <a:pt x="128272" y="14356"/>
                    <a:pt x="128327" y="14334"/>
                    <a:pt x="128360" y="14312"/>
                  </a:cubicBezTo>
                  <a:close/>
                  <a:moveTo>
                    <a:pt x="173553" y="14169"/>
                  </a:moveTo>
                  <a:cubicBezTo>
                    <a:pt x="173663" y="14301"/>
                    <a:pt x="173795" y="14389"/>
                    <a:pt x="173773" y="14455"/>
                  </a:cubicBezTo>
                  <a:cubicBezTo>
                    <a:pt x="173751" y="14521"/>
                    <a:pt x="173587" y="14565"/>
                    <a:pt x="173465" y="14597"/>
                  </a:cubicBezTo>
                  <a:cubicBezTo>
                    <a:pt x="173433" y="14597"/>
                    <a:pt x="173290" y="14477"/>
                    <a:pt x="173312" y="14421"/>
                  </a:cubicBezTo>
                  <a:cubicBezTo>
                    <a:pt x="173323" y="14356"/>
                    <a:pt x="173433" y="14290"/>
                    <a:pt x="173553" y="14169"/>
                  </a:cubicBezTo>
                  <a:close/>
                  <a:moveTo>
                    <a:pt x="172577" y="14553"/>
                  </a:moveTo>
                  <a:lnTo>
                    <a:pt x="172577" y="14553"/>
                  </a:lnTo>
                  <a:cubicBezTo>
                    <a:pt x="172415" y="14642"/>
                    <a:pt x="172333" y="14686"/>
                    <a:pt x="172276" y="14686"/>
                  </a:cubicBezTo>
                  <a:cubicBezTo>
                    <a:pt x="172222" y="14686"/>
                    <a:pt x="172192" y="14645"/>
                    <a:pt x="172138" y="14565"/>
                  </a:cubicBezTo>
                  <a:cubicBezTo>
                    <a:pt x="172270" y="14565"/>
                    <a:pt x="172401" y="14565"/>
                    <a:pt x="172577" y="14553"/>
                  </a:cubicBezTo>
                  <a:close/>
                  <a:moveTo>
                    <a:pt x="129946" y="13372"/>
                  </a:moveTo>
                  <a:cubicBezTo>
                    <a:pt x="130032" y="13372"/>
                    <a:pt x="130121" y="13380"/>
                    <a:pt x="130215" y="13401"/>
                  </a:cubicBezTo>
                  <a:cubicBezTo>
                    <a:pt x="130149" y="13467"/>
                    <a:pt x="130127" y="13500"/>
                    <a:pt x="130094" y="13511"/>
                  </a:cubicBezTo>
                  <a:cubicBezTo>
                    <a:pt x="129128" y="13719"/>
                    <a:pt x="129128" y="13730"/>
                    <a:pt x="129271" y="14378"/>
                  </a:cubicBezTo>
                  <a:cubicBezTo>
                    <a:pt x="129303" y="14565"/>
                    <a:pt x="129227" y="14762"/>
                    <a:pt x="129216" y="14948"/>
                  </a:cubicBezTo>
                  <a:cubicBezTo>
                    <a:pt x="129150" y="14938"/>
                    <a:pt x="129084" y="14938"/>
                    <a:pt x="129030" y="14938"/>
                  </a:cubicBezTo>
                  <a:cubicBezTo>
                    <a:pt x="128799" y="14641"/>
                    <a:pt x="128777" y="14323"/>
                    <a:pt x="128964" y="13555"/>
                  </a:cubicBezTo>
                  <a:cubicBezTo>
                    <a:pt x="129284" y="13528"/>
                    <a:pt x="129582" y="13372"/>
                    <a:pt x="129946" y="13372"/>
                  </a:cubicBezTo>
                  <a:close/>
                  <a:moveTo>
                    <a:pt x="142375" y="14312"/>
                  </a:moveTo>
                  <a:lnTo>
                    <a:pt x="142375" y="14312"/>
                  </a:lnTo>
                  <a:cubicBezTo>
                    <a:pt x="142331" y="14575"/>
                    <a:pt x="142309" y="14762"/>
                    <a:pt x="142265" y="15014"/>
                  </a:cubicBezTo>
                  <a:cubicBezTo>
                    <a:pt x="141837" y="14652"/>
                    <a:pt x="141837" y="14641"/>
                    <a:pt x="142375" y="14312"/>
                  </a:cubicBezTo>
                  <a:close/>
                  <a:moveTo>
                    <a:pt x="165026" y="4654"/>
                  </a:moveTo>
                  <a:cubicBezTo>
                    <a:pt x="165015" y="4665"/>
                    <a:pt x="165004" y="4676"/>
                    <a:pt x="164993" y="4676"/>
                  </a:cubicBezTo>
                  <a:lnTo>
                    <a:pt x="164993" y="4687"/>
                  </a:lnTo>
                  <a:cubicBezTo>
                    <a:pt x="165015" y="4775"/>
                    <a:pt x="165037" y="4873"/>
                    <a:pt x="165081" y="5005"/>
                  </a:cubicBezTo>
                  <a:cubicBezTo>
                    <a:pt x="164774" y="5027"/>
                    <a:pt x="164500" y="5049"/>
                    <a:pt x="164126" y="5082"/>
                  </a:cubicBezTo>
                  <a:cubicBezTo>
                    <a:pt x="164258" y="5203"/>
                    <a:pt x="164368" y="5269"/>
                    <a:pt x="164412" y="5346"/>
                  </a:cubicBezTo>
                  <a:cubicBezTo>
                    <a:pt x="164488" y="5499"/>
                    <a:pt x="164664" y="5729"/>
                    <a:pt x="164565" y="5817"/>
                  </a:cubicBezTo>
                  <a:cubicBezTo>
                    <a:pt x="164225" y="6136"/>
                    <a:pt x="164456" y="6509"/>
                    <a:pt x="164148" y="6893"/>
                  </a:cubicBezTo>
                  <a:cubicBezTo>
                    <a:pt x="164392" y="6928"/>
                    <a:pt x="164621" y="6997"/>
                    <a:pt x="164772" y="6997"/>
                  </a:cubicBezTo>
                  <a:cubicBezTo>
                    <a:pt x="164811" y="6997"/>
                    <a:pt x="164845" y="6992"/>
                    <a:pt x="164873" y="6981"/>
                  </a:cubicBezTo>
                  <a:cubicBezTo>
                    <a:pt x="165246" y="6805"/>
                    <a:pt x="164829" y="6629"/>
                    <a:pt x="164774" y="6421"/>
                  </a:cubicBezTo>
                  <a:cubicBezTo>
                    <a:pt x="165015" y="6344"/>
                    <a:pt x="165246" y="6268"/>
                    <a:pt x="165487" y="6202"/>
                  </a:cubicBezTo>
                  <a:cubicBezTo>
                    <a:pt x="165717" y="6344"/>
                    <a:pt x="165948" y="6487"/>
                    <a:pt x="166091" y="6585"/>
                  </a:cubicBezTo>
                  <a:cubicBezTo>
                    <a:pt x="166607" y="6421"/>
                    <a:pt x="167034" y="6290"/>
                    <a:pt x="167451" y="6158"/>
                  </a:cubicBezTo>
                  <a:cubicBezTo>
                    <a:pt x="167495" y="6180"/>
                    <a:pt x="167529" y="6212"/>
                    <a:pt x="167561" y="6234"/>
                  </a:cubicBezTo>
                  <a:cubicBezTo>
                    <a:pt x="167397" y="6498"/>
                    <a:pt x="167221" y="6761"/>
                    <a:pt x="167034" y="7046"/>
                  </a:cubicBezTo>
                  <a:cubicBezTo>
                    <a:pt x="166716" y="7024"/>
                    <a:pt x="166398" y="7014"/>
                    <a:pt x="166080" y="6992"/>
                  </a:cubicBezTo>
                  <a:lnTo>
                    <a:pt x="166047" y="7090"/>
                  </a:lnTo>
                  <a:cubicBezTo>
                    <a:pt x="166278" y="7168"/>
                    <a:pt x="166508" y="7233"/>
                    <a:pt x="166782" y="7321"/>
                  </a:cubicBezTo>
                  <a:cubicBezTo>
                    <a:pt x="166749" y="7398"/>
                    <a:pt x="166705" y="7485"/>
                    <a:pt x="166651" y="7617"/>
                  </a:cubicBezTo>
                  <a:cubicBezTo>
                    <a:pt x="166377" y="7380"/>
                    <a:pt x="166156" y="7276"/>
                    <a:pt x="165976" y="7276"/>
                  </a:cubicBezTo>
                  <a:cubicBezTo>
                    <a:pt x="165716" y="7276"/>
                    <a:pt x="165540" y="7493"/>
                    <a:pt x="165410" y="7837"/>
                  </a:cubicBezTo>
                  <a:cubicBezTo>
                    <a:pt x="165343" y="7827"/>
                    <a:pt x="165280" y="7822"/>
                    <a:pt x="165219" y="7822"/>
                  </a:cubicBezTo>
                  <a:cubicBezTo>
                    <a:pt x="164882" y="7822"/>
                    <a:pt x="164635" y="7967"/>
                    <a:pt x="164412" y="8144"/>
                  </a:cubicBezTo>
                  <a:lnTo>
                    <a:pt x="164422" y="8155"/>
                  </a:lnTo>
                  <a:cubicBezTo>
                    <a:pt x="164412" y="8144"/>
                    <a:pt x="164400" y="8144"/>
                    <a:pt x="164390" y="8144"/>
                  </a:cubicBezTo>
                  <a:cubicBezTo>
                    <a:pt x="164159" y="8243"/>
                    <a:pt x="163929" y="8341"/>
                    <a:pt x="163644" y="8463"/>
                  </a:cubicBezTo>
                  <a:lnTo>
                    <a:pt x="163644" y="7990"/>
                  </a:lnTo>
                  <a:cubicBezTo>
                    <a:pt x="163918" y="8046"/>
                    <a:pt x="164159" y="8100"/>
                    <a:pt x="164390" y="8144"/>
                  </a:cubicBezTo>
                  <a:lnTo>
                    <a:pt x="164412" y="8144"/>
                  </a:lnTo>
                  <a:cubicBezTo>
                    <a:pt x="164313" y="7990"/>
                    <a:pt x="164203" y="7837"/>
                    <a:pt x="164105" y="7694"/>
                  </a:cubicBezTo>
                  <a:cubicBezTo>
                    <a:pt x="163862" y="7641"/>
                    <a:pt x="163688" y="7612"/>
                    <a:pt x="163549" y="7612"/>
                  </a:cubicBezTo>
                  <a:cubicBezTo>
                    <a:pt x="163284" y="7612"/>
                    <a:pt x="163141" y="7717"/>
                    <a:pt x="162875" y="7968"/>
                  </a:cubicBezTo>
                  <a:cubicBezTo>
                    <a:pt x="162700" y="8133"/>
                    <a:pt x="162458" y="8265"/>
                    <a:pt x="162195" y="8451"/>
                  </a:cubicBezTo>
                  <a:cubicBezTo>
                    <a:pt x="162392" y="8671"/>
                    <a:pt x="162853" y="8682"/>
                    <a:pt x="163193" y="8792"/>
                  </a:cubicBezTo>
                  <a:cubicBezTo>
                    <a:pt x="163600" y="8934"/>
                    <a:pt x="163742" y="9088"/>
                    <a:pt x="163775" y="9373"/>
                  </a:cubicBezTo>
                  <a:cubicBezTo>
                    <a:pt x="163808" y="9746"/>
                    <a:pt x="163885" y="10109"/>
                    <a:pt x="164005" y="10471"/>
                  </a:cubicBezTo>
                  <a:cubicBezTo>
                    <a:pt x="164076" y="10666"/>
                    <a:pt x="164278" y="10747"/>
                    <a:pt x="164673" y="10747"/>
                  </a:cubicBezTo>
                  <a:cubicBezTo>
                    <a:pt x="164765" y="10747"/>
                    <a:pt x="164868" y="10742"/>
                    <a:pt x="164983" y="10734"/>
                  </a:cubicBezTo>
                  <a:lnTo>
                    <a:pt x="164983" y="10734"/>
                  </a:lnTo>
                  <a:cubicBezTo>
                    <a:pt x="164905" y="10866"/>
                    <a:pt x="164851" y="10987"/>
                    <a:pt x="164763" y="11162"/>
                  </a:cubicBezTo>
                  <a:cubicBezTo>
                    <a:pt x="165004" y="11173"/>
                    <a:pt x="165213" y="11195"/>
                    <a:pt x="165443" y="11206"/>
                  </a:cubicBezTo>
                  <a:cubicBezTo>
                    <a:pt x="165348" y="11448"/>
                    <a:pt x="165335" y="11691"/>
                    <a:pt x="165915" y="11691"/>
                  </a:cubicBezTo>
                  <a:cubicBezTo>
                    <a:pt x="165940" y="11691"/>
                    <a:pt x="165965" y="11690"/>
                    <a:pt x="165992" y="11689"/>
                  </a:cubicBezTo>
                  <a:lnTo>
                    <a:pt x="165992" y="11689"/>
                  </a:lnTo>
                  <a:cubicBezTo>
                    <a:pt x="165586" y="11953"/>
                    <a:pt x="166354" y="12194"/>
                    <a:pt x="165817" y="12414"/>
                  </a:cubicBezTo>
                  <a:cubicBezTo>
                    <a:pt x="166003" y="12523"/>
                    <a:pt x="166168" y="12622"/>
                    <a:pt x="166321" y="12721"/>
                  </a:cubicBezTo>
                  <a:lnTo>
                    <a:pt x="166332" y="12721"/>
                  </a:lnTo>
                  <a:cubicBezTo>
                    <a:pt x="166376" y="12512"/>
                    <a:pt x="166431" y="12304"/>
                    <a:pt x="166475" y="12106"/>
                  </a:cubicBezTo>
                  <a:cubicBezTo>
                    <a:pt x="166837" y="12128"/>
                    <a:pt x="167188" y="12139"/>
                    <a:pt x="167529" y="12161"/>
                  </a:cubicBezTo>
                  <a:cubicBezTo>
                    <a:pt x="167477" y="12638"/>
                    <a:pt x="167425" y="12766"/>
                    <a:pt x="167020" y="12766"/>
                  </a:cubicBezTo>
                  <a:cubicBezTo>
                    <a:pt x="166913" y="12766"/>
                    <a:pt x="166781" y="12757"/>
                    <a:pt x="166617" y="12743"/>
                  </a:cubicBezTo>
                  <a:cubicBezTo>
                    <a:pt x="166519" y="12731"/>
                    <a:pt x="166431" y="12731"/>
                    <a:pt x="166332" y="12721"/>
                  </a:cubicBezTo>
                  <a:lnTo>
                    <a:pt x="166332" y="12731"/>
                  </a:lnTo>
                  <a:lnTo>
                    <a:pt x="166321" y="12721"/>
                  </a:lnTo>
                  <a:cubicBezTo>
                    <a:pt x="165992" y="12787"/>
                    <a:pt x="165673" y="12852"/>
                    <a:pt x="165290" y="12929"/>
                  </a:cubicBezTo>
                  <a:cubicBezTo>
                    <a:pt x="165246" y="13138"/>
                    <a:pt x="165191" y="13379"/>
                    <a:pt x="165136" y="13621"/>
                  </a:cubicBezTo>
                  <a:lnTo>
                    <a:pt x="164993" y="13621"/>
                  </a:lnTo>
                  <a:cubicBezTo>
                    <a:pt x="164971" y="13324"/>
                    <a:pt x="165026" y="13006"/>
                    <a:pt x="164905" y="12731"/>
                  </a:cubicBezTo>
                  <a:cubicBezTo>
                    <a:pt x="164774" y="12468"/>
                    <a:pt x="164466" y="12226"/>
                    <a:pt x="164115" y="11843"/>
                  </a:cubicBezTo>
                  <a:cubicBezTo>
                    <a:pt x="163973" y="12007"/>
                    <a:pt x="163885" y="12117"/>
                    <a:pt x="163808" y="12216"/>
                  </a:cubicBezTo>
                  <a:cubicBezTo>
                    <a:pt x="163808" y="12216"/>
                    <a:pt x="163819" y="12216"/>
                    <a:pt x="163819" y="12205"/>
                  </a:cubicBezTo>
                  <a:lnTo>
                    <a:pt x="163819" y="12226"/>
                  </a:lnTo>
                  <a:cubicBezTo>
                    <a:pt x="163808" y="12226"/>
                    <a:pt x="163808" y="12216"/>
                    <a:pt x="163808" y="12216"/>
                  </a:cubicBezTo>
                  <a:cubicBezTo>
                    <a:pt x="163500" y="12292"/>
                    <a:pt x="163193" y="12370"/>
                    <a:pt x="162886" y="12457"/>
                  </a:cubicBezTo>
                  <a:cubicBezTo>
                    <a:pt x="162766" y="12336"/>
                    <a:pt x="162678" y="12260"/>
                    <a:pt x="162579" y="12172"/>
                  </a:cubicBezTo>
                  <a:cubicBezTo>
                    <a:pt x="162524" y="12216"/>
                    <a:pt x="162480" y="12260"/>
                    <a:pt x="162447" y="12292"/>
                  </a:cubicBezTo>
                  <a:cubicBezTo>
                    <a:pt x="162436" y="12304"/>
                    <a:pt x="162425" y="12336"/>
                    <a:pt x="162436" y="12348"/>
                  </a:cubicBezTo>
                  <a:cubicBezTo>
                    <a:pt x="162612" y="12534"/>
                    <a:pt x="162853" y="12721"/>
                    <a:pt x="162952" y="12929"/>
                  </a:cubicBezTo>
                  <a:cubicBezTo>
                    <a:pt x="163051" y="13138"/>
                    <a:pt x="162788" y="13368"/>
                    <a:pt x="163051" y="13609"/>
                  </a:cubicBezTo>
                  <a:cubicBezTo>
                    <a:pt x="163183" y="13730"/>
                    <a:pt x="163139" y="13950"/>
                    <a:pt x="163183" y="14158"/>
                  </a:cubicBezTo>
                  <a:cubicBezTo>
                    <a:pt x="163457" y="14224"/>
                    <a:pt x="163764" y="14312"/>
                    <a:pt x="164115" y="14399"/>
                  </a:cubicBezTo>
                  <a:cubicBezTo>
                    <a:pt x="164013" y="14480"/>
                    <a:pt x="163920" y="14507"/>
                    <a:pt x="163833" y="14507"/>
                  </a:cubicBezTo>
                  <a:cubicBezTo>
                    <a:pt x="163660" y="14507"/>
                    <a:pt x="163512" y="14399"/>
                    <a:pt x="163358" y="14399"/>
                  </a:cubicBezTo>
                  <a:cubicBezTo>
                    <a:pt x="163161" y="14762"/>
                    <a:pt x="162634" y="14850"/>
                    <a:pt x="162205" y="14992"/>
                  </a:cubicBezTo>
                  <a:cubicBezTo>
                    <a:pt x="162097" y="15031"/>
                    <a:pt x="161971" y="15048"/>
                    <a:pt x="161837" y="15048"/>
                  </a:cubicBezTo>
                  <a:cubicBezTo>
                    <a:pt x="161552" y="15048"/>
                    <a:pt x="161228" y="14969"/>
                    <a:pt x="160944" y="14850"/>
                  </a:cubicBezTo>
                  <a:cubicBezTo>
                    <a:pt x="161108" y="14597"/>
                    <a:pt x="161383" y="14421"/>
                    <a:pt x="161712" y="14268"/>
                  </a:cubicBezTo>
                  <a:cubicBezTo>
                    <a:pt x="161942" y="13972"/>
                    <a:pt x="162173" y="13675"/>
                    <a:pt x="162458" y="13313"/>
                  </a:cubicBezTo>
                  <a:lnTo>
                    <a:pt x="161690" y="13313"/>
                  </a:lnTo>
                  <a:cubicBezTo>
                    <a:pt x="161503" y="13094"/>
                    <a:pt x="161602" y="12907"/>
                    <a:pt x="161766" y="12731"/>
                  </a:cubicBezTo>
                  <a:cubicBezTo>
                    <a:pt x="161898" y="12578"/>
                    <a:pt x="162074" y="12446"/>
                    <a:pt x="161844" y="12282"/>
                  </a:cubicBezTo>
                  <a:cubicBezTo>
                    <a:pt x="161770" y="12229"/>
                    <a:pt x="161705" y="12209"/>
                    <a:pt x="161647" y="12209"/>
                  </a:cubicBezTo>
                  <a:cubicBezTo>
                    <a:pt x="161490" y="12209"/>
                    <a:pt x="161379" y="12354"/>
                    <a:pt x="161251" y="12370"/>
                  </a:cubicBezTo>
                  <a:cubicBezTo>
                    <a:pt x="160998" y="12248"/>
                    <a:pt x="160768" y="12128"/>
                    <a:pt x="160549" y="12018"/>
                  </a:cubicBezTo>
                  <a:lnTo>
                    <a:pt x="160537" y="12007"/>
                  </a:lnTo>
                  <a:cubicBezTo>
                    <a:pt x="160505" y="12139"/>
                    <a:pt x="160471" y="12260"/>
                    <a:pt x="160439" y="12380"/>
                  </a:cubicBezTo>
                  <a:cubicBezTo>
                    <a:pt x="160164" y="12128"/>
                    <a:pt x="159615" y="11996"/>
                    <a:pt x="159813" y="11601"/>
                  </a:cubicBezTo>
                  <a:lnTo>
                    <a:pt x="159813" y="11601"/>
                  </a:lnTo>
                  <a:lnTo>
                    <a:pt x="159791" y="11612"/>
                  </a:lnTo>
                  <a:cubicBezTo>
                    <a:pt x="159671" y="11678"/>
                    <a:pt x="159528" y="11722"/>
                    <a:pt x="159451" y="11809"/>
                  </a:cubicBezTo>
                  <a:cubicBezTo>
                    <a:pt x="159342" y="11953"/>
                    <a:pt x="159276" y="12117"/>
                    <a:pt x="159198" y="12260"/>
                  </a:cubicBezTo>
                  <a:cubicBezTo>
                    <a:pt x="159139" y="12264"/>
                    <a:pt x="159081" y="12266"/>
                    <a:pt x="159025" y="12266"/>
                  </a:cubicBezTo>
                  <a:cubicBezTo>
                    <a:pt x="158346" y="12266"/>
                    <a:pt x="157897" y="11975"/>
                    <a:pt x="157421" y="11711"/>
                  </a:cubicBezTo>
                  <a:cubicBezTo>
                    <a:pt x="157574" y="11645"/>
                    <a:pt x="157728" y="11579"/>
                    <a:pt x="157991" y="11470"/>
                  </a:cubicBezTo>
                  <a:cubicBezTo>
                    <a:pt x="157761" y="11360"/>
                    <a:pt x="157596" y="11283"/>
                    <a:pt x="157432" y="11195"/>
                  </a:cubicBezTo>
                  <a:lnTo>
                    <a:pt x="157432" y="11206"/>
                  </a:lnTo>
                  <a:cubicBezTo>
                    <a:pt x="157421" y="11206"/>
                    <a:pt x="157421" y="11195"/>
                    <a:pt x="157410" y="11195"/>
                  </a:cubicBezTo>
                  <a:cubicBezTo>
                    <a:pt x="157234" y="11448"/>
                    <a:pt x="157047" y="11700"/>
                    <a:pt x="156861" y="11963"/>
                  </a:cubicBezTo>
                  <a:cubicBezTo>
                    <a:pt x="156642" y="11865"/>
                    <a:pt x="156652" y="11700"/>
                    <a:pt x="156686" y="11514"/>
                  </a:cubicBezTo>
                  <a:cubicBezTo>
                    <a:pt x="156708" y="11360"/>
                    <a:pt x="156664" y="11195"/>
                    <a:pt x="156642" y="11009"/>
                  </a:cubicBezTo>
                  <a:lnTo>
                    <a:pt x="156982" y="11009"/>
                  </a:lnTo>
                  <a:lnTo>
                    <a:pt x="156971" y="10997"/>
                  </a:lnTo>
                  <a:cubicBezTo>
                    <a:pt x="156927" y="10943"/>
                    <a:pt x="156883" y="10866"/>
                    <a:pt x="156817" y="10844"/>
                  </a:cubicBezTo>
                  <a:cubicBezTo>
                    <a:pt x="156400" y="10701"/>
                    <a:pt x="156455" y="10492"/>
                    <a:pt x="156608" y="10262"/>
                  </a:cubicBezTo>
                  <a:cubicBezTo>
                    <a:pt x="156664" y="10163"/>
                    <a:pt x="156708" y="10043"/>
                    <a:pt x="156686" y="9944"/>
                  </a:cubicBezTo>
                  <a:cubicBezTo>
                    <a:pt x="156599" y="9540"/>
                    <a:pt x="156841" y="9304"/>
                    <a:pt x="157345" y="9304"/>
                  </a:cubicBezTo>
                  <a:cubicBezTo>
                    <a:pt x="157416" y="9304"/>
                    <a:pt x="157493" y="9309"/>
                    <a:pt x="157574" y="9319"/>
                  </a:cubicBezTo>
                  <a:cubicBezTo>
                    <a:pt x="157673" y="9329"/>
                    <a:pt x="157761" y="9373"/>
                    <a:pt x="157849" y="9395"/>
                  </a:cubicBezTo>
                  <a:cubicBezTo>
                    <a:pt x="157991" y="9297"/>
                    <a:pt x="158112" y="9187"/>
                    <a:pt x="158277" y="9099"/>
                  </a:cubicBezTo>
                  <a:cubicBezTo>
                    <a:pt x="158420" y="9022"/>
                    <a:pt x="158617" y="8989"/>
                    <a:pt x="158771" y="8912"/>
                  </a:cubicBezTo>
                  <a:cubicBezTo>
                    <a:pt x="158919" y="8853"/>
                    <a:pt x="159231" y="8813"/>
                    <a:pt x="159514" y="8813"/>
                  </a:cubicBezTo>
                  <a:cubicBezTo>
                    <a:pt x="159754" y="8813"/>
                    <a:pt x="159974" y="8842"/>
                    <a:pt x="160054" y="8912"/>
                  </a:cubicBezTo>
                  <a:cubicBezTo>
                    <a:pt x="160190" y="9030"/>
                    <a:pt x="160311" y="9073"/>
                    <a:pt x="160426" y="9073"/>
                  </a:cubicBezTo>
                  <a:cubicBezTo>
                    <a:pt x="160590" y="9073"/>
                    <a:pt x="160743" y="8985"/>
                    <a:pt x="160910" y="8902"/>
                  </a:cubicBezTo>
                  <a:cubicBezTo>
                    <a:pt x="161163" y="8770"/>
                    <a:pt x="161415" y="8627"/>
                    <a:pt x="161745" y="8463"/>
                  </a:cubicBezTo>
                  <a:cubicBezTo>
                    <a:pt x="161547" y="8331"/>
                    <a:pt x="161339" y="8199"/>
                    <a:pt x="161119" y="8056"/>
                  </a:cubicBezTo>
                  <a:cubicBezTo>
                    <a:pt x="161108" y="8133"/>
                    <a:pt x="161119" y="8243"/>
                    <a:pt x="161054" y="8276"/>
                  </a:cubicBezTo>
                  <a:cubicBezTo>
                    <a:pt x="160757" y="8407"/>
                    <a:pt x="160549" y="8561"/>
                    <a:pt x="160746" y="8824"/>
                  </a:cubicBezTo>
                  <a:cubicBezTo>
                    <a:pt x="160644" y="8824"/>
                    <a:pt x="160595" y="8829"/>
                    <a:pt x="160570" y="8829"/>
                  </a:cubicBezTo>
                  <a:cubicBezTo>
                    <a:pt x="160558" y="8829"/>
                    <a:pt x="160552" y="8828"/>
                    <a:pt x="160549" y="8824"/>
                  </a:cubicBezTo>
                  <a:cubicBezTo>
                    <a:pt x="160216" y="8576"/>
                    <a:pt x="159959" y="8455"/>
                    <a:pt x="159658" y="8455"/>
                  </a:cubicBezTo>
                  <a:cubicBezTo>
                    <a:pt x="159414" y="8455"/>
                    <a:pt x="159140" y="8535"/>
                    <a:pt x="158771" y="8693"/>
                  </a:cubicBezTo>
                  <a:cubicBezTo>
                    <a:pt x="158556" y="8783"/>
                    <a:pt x="158379" y="8831"/>
                    <a:pt x="158214" y="8831"/>
                  </a:cubicBezTo>
                  <a:cubicBezTo>
                    <a:pt x="157999" y="8831"/>
                    <a:pt x="157804" y="8751"/>
                    <a:pt x="157574" y="8583"/>
                  </a:cubicBezTo>
                  <a:cubicBezTo>
                    <a:pt x="157750" y="8385"/>
                    <a:pt x="157925" y="8188"/>
                    <a:pt x="158134" y="7958"/>
                  </a:cubicBezTo>
                  <a:cubicBezTo>
                    <a:pt x="158310" y="8002"/>
                    <a:pt x="158551" y="8024"/>
                    <a:pt x="158694" y="8122"/>
                  </a:cubicBezTo>
                  <a:cubicBezTo>
                    <a:pt x="158827" y="8208"/>
                    <a:pt x="158958" y="8237"/>
                    <a:pt x="159088" y="8237"/>
                  </a:cubicBezTo>
                  <a:cubicBezTo>
                    <a:pt x="159290" y="8237"/>
                    <a:pt x="159488" y="8167"/>
                    <a:pt x="159681" y="8133"/>
                  </a:cubicBezTo>
                  <a:cubicBezTo>
                    <a:pt x="159912" y="8100"/>
                    <a:pt x="159945" y="7924"/>
                    <a:pt x="159791" y="7815"/>
                  </a:cubicBezTo>
                  <a:cubicBezTo>
                    <a:pt x="159685" y="7739"/>
                    <a:pt x="159557" y="7700"/>
                    <a:pt x="159408" y="7700"/>
                  </a:cubicBezTo>
                  <a:cubicBezTo>
                    <a:pt x="159235" y="7700"/>
                    <a:pt x="159034" y="7752"/>
                    <a:pt x="158803" y="7859"/>
                  </a:cubicBezTo>
                  <a:cubicBezTo>
                    <a:pt x="158486" y="7683"/>
                    <a:pt x="158145" y="7485"/>
                    <a:pt x="157816" y="7299"/>
                  </a:cubicBezTo>
                  <a:cubicBezTo>
                    <a:pt x="158277" y="7046"/>
                    <a:pt x="158705" y="6805"/>
                    <a:pt x="159111" y="6564"/>
                  </a:cubicBezTo>
                  <a:cubicBezTo>
                    <a:pt x="159176" y="6531"/>
                    <a:pt x="159210" y="6443"/>
                    <a:pt x="159210" y="6388"/>
                  </a:cubicBezTo>
                  <a:cubicBezTo>
                    <a:pt x="159155" y="5916"/>
                    <a:pt x="159725" y="5817"/>
                    <a:pt x="160142" y="5631"/>
                  </a:cubicBezTo>
                  <a:cubicBezTo>
                    <a:pt x="160185" y="5610"/>
                    <a:pt x="160254" y="5598"/>
                    <a:pt x="160322" y="5598"/>
                  </a:cubicBezTo>
                  <a:cubicBezTo>
                    <a:pt x="160359" y="5598"/>
                    <a:pt x="160396" y="5601"/>
                    <a:pt x="160428" y="5609"/>
                  </a:cubicBezTo>
                  <a:cubicBezTo>
                    <a:pt x="160954" y="5708"/>
                    <a:pt x="161493" y="5829"/>
                    <a:pt x="162019" y="5938"/>
                  </a:cubicBezTo>
                  <a:cubicBezTo>
                    <a:pt x="161964" y="6212"/>
                    <a:pt x="161910" y="6476"/>
                    <a:pt x="161854" y="6739"/>
                  </a:cubicBezTo>
                  <a:cubicBezTo>
                    <a:pt x="161822" y="6937"/>
                    <a:pt x="161910" y="7058"/>
                    <a:pt x="162239" y="7080"/>
                  </a:cubicBezTo>
                  <a:cubicBezTo>
                    <a:pt x="162546" y="7102"/>
                    <a:pt x="162853" y="7156"/>
                    <a:pt x="163183" y="7200"/>
                  </a:cubicBezTo>
                  <a:cubicBezTo>
                    <a:pt x="163468" y="6959"/>
                    <a:pt x="163270" y="6827"/>
                    <a:pt x="162930" y="6729"/>
                  </a:cubicBezTo>
                  <a:cubicBezTo>
                    <a:pt x="162974" y="6629"/>
                    <a:pt x="163018" y="6542"/>
                    <a:pt x="163073" y="6410"/>
                  </a:cubicBezTo>
                  <a:cubicBezTo>
                    <a:pt x="162798" y="6388"/>
                    <a:pt x="162557" y="6377"/>
                    <a:pt x="162195" y="6344"/>
                  </a:cubicBezTo>
                  <a:cubicBezTo>
                    <a:pt x="162612" y="6103"/>
                    <a:pt x="162732" y="5795"/>
                    <a:pt x="163183" y="5664"/>
                  </a:cubicBezTo>
                  <a:cubicBezTo>
                    <a:pt x="163808" y="5488"/>
                    <a:pt x="163841" y="5290"/>
                    <a:pt x="163303" y="4907"/>
                  </a:cubicBezTo>
                  <a:cubicBezTo>
                    <a:pt x="163656" y="4863"/>
                    <a:pt x="163935" y="4699"/>
                    <a:pt x="164278" y="4699"/>
                  </a:cubicBezTo>
                  <a:cubicBezTo>
                    <a:pt x="164371" y="4699"/>
                    <a:pt x="164470" y="4711"/>
                    <a:pt x="164576" y="4742"/>
                  </a:cubicBezTo>
                  <a:cubicBezTo>
                    <a:pt x="164597" y="4748"/>
                    <a:pt x="164621" y="4751"/>
                    <a:pt x="164646" y="4751"/>
                  </a:cubicBezTo>
                  <a:cubicBezTo>
                    <a:pt x="164750" y="4751"/>
                    <a:pt x="164879" y="4705"/>
                    <a:pt x="164993" y="4687"/>
                  </a:cubicBezTo>
                  <a:lnTo>
                    <a:pt x="164983" y="4676"/>
                  </a:lnTo>
                  <a:cubicBezTo>
                    <a:pt x="164993" y="4665"/>
                    <a:pt x="165015" y="4665"/>
                    <a:pt x="165026" y="4654"/>
                  </a:cubicBezTo>
                  <a:close/>
                  <a:moveTo>
                    <a:pt x="145250" y="14872"/>
                  </a:moveTo>
                  <a:cubicBezTo>
                    <a:pt x="145272" y="14904"/>
                    <a:pt x="145326" y="14960"/>
                    <a:pt x="145316" y="14982"/>
                  </a:cubicBezTo>
                  <a:cubicBezTo>
                    <a:pt x="145294" y="15025"/>
                    <a:pt x="145217" y="15036"/>
                    <a:pt x="145162" y="15058"/>
                  </a:cubicBezTo>
                  <a:cubicBezTo>
                    <a:pt x="145129" y="15025"/>
                    <a:pt x="145107" y="14992"/>
                    <a:pt x="145063" y="14938"/>
                  </a:cubicBezTo>
                  <a:cubicBezTo>
                    <a:pt x="145140" y="14904"/>
                    <a:pt x="145195" y="14894"/>
                    <a:pt x="145250" y="14872"/>
                  </a:cubicBezTo>
                  <a:close/>
                  <a:moveTo>
                    <a:pt x="121819" y="14872"/>
                  </a:moveTo>
                  <a:cubicBezTo>
                    <a:pt x="121984" y="14894"/>
                    <a:pt x="122159" y="14926"/>
                    <a:pt x="122335" y="14960"/>
                  </a:cubicBezTo>
                  <a:cubicBezTo>
                    <a:pt x="122324" y="14992"/>
                    <a:pt x="122313" y="15036"/>
                    <a:pt x="122302" y="15069"/>
                  </a:cubicBezTo>
                  <a:cubicBezTo>
                    <a:pt x="122126" y="15036"/>
                    <a:pt x="121950" y="15004"/>
                    <a:pt x="121775" y="14982"/>
                  </a:cubicBezTo>
                  <a:cubicBezTo>
                    <a:pt x="121786" y="14938"/>
                    <a:pt x="121797" y="14904"/>
                    <a:pt x="121819" y="14872"/>
                  </a:cubicBezTo>
                  <a:close/>
                  <a:moveTo>
                    <a:pt x="133529" y="14894"/>
                  </a:moveTo>
                  <a:cubicBezTo>
                    <a:pt x="133562" y="14916"/>
                    <a:pt x="133595" y="14938"/>
                    <a:pt x="133627" y="14948"/>
                  </a:cubicBezTo>
                  <a:cubicBezTo>
                    <a:pt x="133551" y="15004"/>
                    <a:pt x="133474" y="15047"/>
                    <a:pt x="133408" y="15091"/>
                  </a:cubicBezTo>
                  <a:cubicBezTo>
                    <a:pt x="133397" y="15036"/>
                    <a:pt x="133386" y="14982"/>
                    <a:pt x="133408" y="14938"/>
                  </a:cubicBezTo>
                  <a:cubicBezTo>
                    <a:pt x="133408" y="14916"/>
                    <a:pt x="133485" y="14904"/>
                    <a:pt x="133529" y="14894"/>
                  </a:cubicBezTo>
                  <a:close/>
                  <a:moveTo>
                    <a:pt x="163544" y="14982"/>
                  </a:moveTo>
                  <a:lnTo>
                    <a:pt x="163578" y="15113"/>
                  </a:lnTo>
                  <a:lnTo>
                    <a:pt x="163007" y="15113"/>
                  </a:lnTo>
                  <a:cubicBezTo>
                    <a:pt x="162996" y="15080"/>
                    <a:pt x="162996" y="15047"/>
                    <a:pt x="162996" y="15025"/>
                  </a:cubicBezTo>
                  <a:cubicBezTo>
                    <a:pt x="163183" y="15004"/>
                    <a:pt x="163358" y="14992"/>
                    <a:pt x="163544" y="14982"/>
                  </a:cubicBezTo>
                  <a:close/>
                  <a:moveTo>
                    <a:pt x="157695" y="12424"/>
                  </a:moveTo>
                  <a:cubicBezTo>
                    <a:pt x="157861" y="12563"/>
                    <a:pt x="157934" y="12717"/>
                    <a:pt x="158142" y="12717"/>
                  </a:cubicBezTo>
                  <a:cubicBezTo>
                    <a:pt x="158182" y="12717"/>
                    <a:pt x="158226" y="12711"/>
                    <a:pt x="158277" y="12699"/>
                  </a:cubicBezTo>
                  <a:cubicBezTo>
                    <a:pt x="158443" y="12656"/>
                    <a:pt x="158606" y="12627"/>
                    <a:pt x="158758" y="12627"/>
                  </a:cubicBezTo>
                  <a:cubicBezTo>
                    <a:pt x="159037" y="12627"/>
                    <a:pt x="159276" y="12725"/>
                    <a:pt x="159418" y="13017"/>
                  </a:cubicBezTo>
                  <a:cubicBezTo>
                    <a:pt x="159637" y="12907"/>
                    <a:pt x="159802" y="12819"/>
                    <a:pt x="159978" y="12731"/>
                  </a:cubicBezTo>
                  <a:lnTo>
                    <a:pt x="159978" y="12731"/>
                  </a:lnTo>
                  <a:cubicBezTo>
                    <a:pt x="160110" y="13039"/>
                    <a:pt x="159703" y="13104"/>
                    <a:pt x="159517" y="13313"/>
                  </a:cubicBezTo>
                  <a:cubicBezTo>
                    <a:pt x="159725" y="13577"/>
                    <a:pt x="160066" y="13818"/>
                    <a:pt x="160066" y="14191"/>
                  </a:cubicBezTo>
                  <a:cubicBezTo>
                    <a:pt x="160066" y="14334"/>
                    <a:pt x="160493" y="14465"/>
                    <a:pt x="160790" y="14641"/>
                  </a:cubicBezTo>
                  <a:cubicBezTo>
                    <a:pt x="160263" y="14817"/>
                    <a:pt x="159759" y="14992"/>
                    <a:pt x="159133" y="15201"/>
                  </a:cubicBezTo>
                  <a:cubicBezTo>
                    <a:pt x="159067" y="15190"/>
                    <a:pt x="158837" y="15124"/>
                    <a:pt x="158606" y="15091"/>
                  </a:cubicBezTo>
                  <a:cubicBezTo>
                    <a:pt x="158200" y="15047"/>
                    <a:pt x="158123" y="14904"/>
                    <a:pt x="158298" y="14674"/>
                  </a:cubicBezTo>
                  <a:cubicBezTo>
                    <a:pt x="158178" y="14443"/>
                    <a:pt x="158057" y="14213"/>
                    <a:pt x="157893" y="13884"/>
                  </a:cubicBezTo>
                  <a:cubicBezTo>
                    <a:pt x="157574" y="14312"/>
                    <a:pt x="157530" y="14685"/>
                    <a:pt x="157552" y="15058"/>
                  </a:cubicBezTo>
                  <a:cubicBezTo>
                    <a:pt x="157484" y="15060"/>
                    <a:pt x="157424" y="15061"/>
                    <a:pt x="157372" y="15061"/>
                  </a:cubicBezTo>
                  <a:cubicBezTo>
                    <a:pt x="157043" y="15061"/>
                    <a:pt x="157013" y="15007"/>
                    <a:pt x="156795" y="14608"/>
                  </a:cubicBezTo>
                  <a:cubicBezTo>
                    <a:pt x="156927" y="14565"/>
                    <a:pt x="157069" y="14509"/>
                    <a:pt x="157147" y="14487"/>
                  </a:cubicBezTo>
                  <a:cubicBezTo>
                    <a:pt x="156960" y="14026"/>
                    <a:pt x="156795" y="13599"/>
                    <a:pt x="156598" y="13104"/>
                  </a:cubicBezTo>
                  <a:lnTo>
                    <a:pt x="156598" y="13104"/>
                  </a:lnTo>
                  <a:cubicBezTo>
                    <a:pt x="156883" y="13138"/>
                    <a:pt x="157037" y="13160"/>
                    <a:pt x="157212" y="13182"/>
                  </a:cubicBezTo>
                  <a:cubicBezTo>
                    <a:pt x="157366" y="12940"/>
                    <a:pt x="157508" y="12709"/>
                    <a:pt x="157695" y="12424"/>
                  </a:cubicBezTo>
                  <a:close/>
                  <a:moveTo>
                    <a:pt x="144580" y="12962"/>
                  </a:moveTo>
                  <a:lnTo>
                    <a:pt x="144580" y="12962"/>
                  </a:lnTo>
                  <a:cubicBezTo>
                    <a:pt x="144361" y="13533"/>
                    <a:pt x="144899" y="13960"/>
                    <a:pt x="144987" y="14477"/>
                  </a:cubicBezTo>
                  <a:cubicBezTo>
                    <a:pt x="144911" y="14486"/>
                    <a:pt x="144828" y="14512"/>
                    <a:pt x="144757" y="14512"/>
                  </a:cubicBezTo>
                  <a:cubicBezTo>
                    <a:pt x="144746" y="14512"/>
                    <a:pt x="144734" y="14511"/>
                    <a:pt x="144723" y="14509"/>
                  </a:cubicBezTo>
                  <a:cubicBezTo>
                    <a:pt x="144692" y="14507"/>
                    <a:pt x="144661" y="14506"/>
                    <a:pt x="144630" y="14506"/>
                  </a:cubicBezTo>
                  <a:cubicBezTo>
                    <a:pt x="144324" y="14506"/>
                    <a:pt x="144094" y="14607"/>
                    <a:pt x="144065" y="14817"/>
                  </a:cubicBezTo>
                  <a:cubicBezTo>
                    <a:pt x="144053" y="14916"/>
                    <a:pt x="144328" y="15036"/>
                    <a:pt x="144504" y="15168"/>
                  </a:cubicBezTo>
                  <a:cubicBezTo>
                    <a:pt x="144430" y="15200"/>
                    <a:pt x="144363" y="15213"/>
                    <a:pt x="144302" y="15213"/>
                  </a:cubicBezTo>
                  <a:cubicBezTo>
                    <a:pt x="144153" y="15213"/>
                    <a:pt x="144032" y="15136"/>
                    <a:pt x="143900" y="15058"/>
                  </a:cubicBezTo>
                  <a:cubicBezTo>
                    <a:pt x="143719" y="14952"/>
                    <a:pt x="143508" y="14784"/>
                    <a:pt x="143325" y="14784"/>
                  </a:cubicBezTo>
                  <a:cubicBezTo>
                    <a:pt x="143319" y="14784"/>
                    <a:pt x="143313" y="14784"/>
                    <a:pt x="143307" y="14784"/>
                  </a:cubicBezTo>
                  <a:cubicBezTo>
                    <a:pt x="143295" y="14784"/>
                    <a:pt x="143283" y="14785"/>
                    <a:pt x="143271" y="14785"/>
                  </a:cubicBezTo>
                  <a:cubicBezTo>
                    <a:pt x="142924" y="14785"/>
                    <a:pt x="142931" y="14635"/>
                    <a:pt x="142846" y="14455"/>
                  </a:cubicBezTo>
                  <a:cubicBezTo>
                    <a:pt x="143187" y="14246"/>
                    <a:pt x="143428" y="13982"/>
                    <a:pt x="143439" y="13631"/>
                  </a:cubicBezTo>
                  <a:cubicBezTo>
                    <a:pt x="143439" y="13533"/>
                    <a:pt x="143604" y="13390"/>
                    <a:pt x="143736" y="13313"/>
                  </a:cubicBezTo>
                  <a:cubicBezTo>
                    <a:pt x="143988" y="13182"/>
                    <a:pt x="144273" y="13094"/>
                    <a:pt x="144580" y="12962"/>
                  </a:cubicBezTo>
                  <a:close/>
                  <a:moveTo>
                    <a:pt x="160220" y="15080"/>
                  </a:moveTo>
                  <a:cubicBezTo>
                    <a:pt x="160307" y="15146"/>
                    <a:pt x="160351" y="15190"/>
                    <a:pt x="160406" y="15234"/>
                  </a:cubicBezTo>
                  <a:cubicBezTo>
                    <a:pt x="160351" y="15256"/>
                    <a:pt x="160296" y="15299"/>
                    <a:pt x="160252" y="15299"/>
                  </a:cubicBezTo>
                  <a:cubicBezTo>
                    <a:pt x="160198" y="15289"/>
                    <a:pt x="160132" y="15245"/>
                    <a:pt x="160110" y="15212"/>
                  </a:cubicBezTo>
                  <a:cubicBezTo>
                    <a:pt x="160098" y="15190"/>
                    <a:pt x="160164" y="15146"/>
                    <a:pt x="160220" y="15080"/>
                  </a:cubicBezTo>
                  <a:close/>
                  <a:moveTo>
                    <a:pt x="140904" y="14696"/>
                  </a:moveTo>
                  <a:lnTo>
                    <a:pt x="140904" y="14696"/>
                  </a:lnTo>
                  <a:cubicBezTo>
                    <a:pt x="141431" y="14795"/>
                    <a:pt x="141441" y="15080"/>
                    <a:pt x="141705" y="15212"/>
                  </a:cubicBezTo>
                  <a:cubicBezTo>
                    <a:pt x="141639" y="15256"/>
                    <a:pt x="141585" y="15289"/>
                    <a:pt x="141529" y="15321"/>
                  </a:cubicBezTo>
                  <a:lnTo>
                    <a:pt x="140904" y="14696"/>
                  </a:lnTo>
                  <a:close/>
                  <a:moveTo>
                    <a:pt x="104271" y="15377"/>
                  </a:moveTo>
                  <a:cubicBezTo>
                    <a:pt x="104303" y="15399"/>
                    <a:pt x="104347" y="15431"/>
                    <a:pt x="104337" y="15453"/>
                  </a:cubicBezTo>
                  <a:cubicBezTo>
                    <a:pt x="104337" y="15475"/>
                    <a:pt x="104281" y="15497"/>
                    <a:pt x="104259" y="15519"/>
                  </a:cubicBezTo>
                  <a:cubicBezTo>
                    <a:pt x="104227" y="15497"/>
                    <a:pt x="104183" y="15486"/>
                    <a:pt x="104150" y="15464"/>
                  </a:cubicBezTo>
                  <a:cubicBezTo>
                    <a:pt x="104193" y="15431"/>
                    <a:pt x="104237" y="15409"/>
                    <a:pt x="104271" y="15377"/>
                  </a:cubicBezTo>
                  <a:close/>
                  <a:moveTo>
                    <a:pt x="121347" y="15069"/>
                  </a:moveTo>
                  <a:lnTo>
                    <a:pt x="121347" y="15069"/>
                  </a:lnTo>
                  <a:cubicBezTo>
                    <a:pt x="121545" y="15399"/>
                    <a:pt x="121281" y="15475"/>
                    <a:pt x="120886" y="15563"/>
                  </a:cubicBezTo>
                  <a:cubicBezTo>
                    <a:pt x="120777" y="15212"/>
                    <a:pt x="121072" y="15168"/>
                    <a:pt x="121347" y="15069"/>
                  </a:cubicBezTo>
                  <a:close/>
                  <a:moveTo>
                    <a:pt x="143571" y="15168"/>
                  </a:moveTo>
                  <a:cubicBezTo>
                    <a:pt x="143648" y="15299"/>
                    <a:pt x="143714" y="15421"/>
                    <a:pt x="143790" y="15541"/>
                  </a:cubicBezTo>
                  <a:cubicBezTo>
                    <a:pt x="143746" y="15552"/>
                    <a:pt x="143692" y="15563"/>
                    <a:pt x="143648" y="15585"/>
                  </a:cubicBezTo>
                  <a:cubicBezTo>
                    <a:pt x="143582" y="15453"/>
                    <a:pt x="143505" y="15333"/>
                    <a:pt x="143439" y="15212"/>
                  </a:cubicBezTo>
                  <a:cubicBezTo>
                    <a:pt x="143483" y="15201"/>
                    <a:pt x="143527" y="15190"/>
                    <a:pt x="143571" y="15168"/>
                  </a:cubicBezTo>
                  <a:close/>
                  <a:moveTo>
                    <a:pt x="144526" y="15486"/>
                  </a:moveTo>
                  <a:cubicBezTo>
                    <a:pt x="144536" y="15486"/>
                    <a:pt x="144570" y="15508"/>
                    <a:pt x="144558" y="15519"/>
                  </a:cubicBezTo>
                  <a:cubicBezTo>
                    <a:pt x="144548" y="15541"/>
                    <a:pt x="144526" y="15563"/>
                    <a:pt x="144514" y="15585"/>
                  </a:cubicBezTo>
                  <a:cubicBezTo>
                    <a:pt x="144482" y="15563"/>
                    <a:pt x="144460" y="15541"/>
                    <a:pt x="144438" y="15530"/>
                  </a:cubicBezTo>
                  <a:cubicBezTo>
                    <a:pt x="144470" y="15508"/>
                    <a:pt x="144492" y="15497"/>
                    <a:pt x="144526" y="15486"/>
                  </a:cubicBezTo>
                  <a:close/>
                  <a:moveTo>
                    <a:pt x="145700" y="15475"/>
                  </a:moveTo>
                  <a:cubicBezTo>
                    <a:pt x="145733" y="15475"/>
                    <a:pt x="145777" y="15497"/>
                    <a:pt x="145809" y="15508"/>
                  </a:cubicBezTo>
                  <a:cubicBezTo>
                    <a:pt x="145787" y="15541"/>
                    <a:pt x="145755" y="15574"/>
                    <a:pt x="145733" y="15607"/>
                  </a:cubicBezTo>
                  <a:cubicBezTo>
                    <a:pt x="145700" y="15585"/>
                    <a:pt x="145667" y="15563"/>
                    <a:pt x="145645" y="15541"/>
                  </a:cubicBezTo>
                  <a:cubicBezTo>
                    <a:pt x="145656" y="15519"/>
                    <a:pt x="145678" y="15475"/>
                    <a:pt x="145700" y="15475"/>
                  </a:cubicBezTo>
                  <a:close/>
                  <a:moveTo>
                    <a:pt x="154" y="15091"/>
                  </a:moveTo>
                  <a:cubicBezTo>
                    <a:pt x="341" y="15102"/>
                    <a:pt x="538" y="15113"/>
                    <a:pt x="780" y="15113"/>
                  </a:cubicBezTo>
                  <a:cubicBezTo>
                    <a:pt x="626" y="15299"/>
                    <a:pt x="516" y="15443"/>
                    <a:pt x="373" y="15618"/>
                  </a:cubicBezTo>
                  <a:cubicBezTo>
                    <a:pt x="285" y="15421"/>
                    <a:pt x="220" y="15256"/>
                    <a:pt x="154" y="15091"/>
                  </a:cubicBezTo>
                  <a:close/>
                  <a:moveTo>
                    <a:pt x="158501" y="15440"/>
                  </a:moveTo>
                  <a:cubicBezTo>
                    <a:pt x="158563" y="15440"/>
                    <a:pt x="158667" y="15461"/>
                    <a:pt x="158837" y="15497"/>
                  </a:cubicBezTo>
                  <a:cubicBezTo>
                    <a:pt x="158650" y="15541"/>
                    <a:pt x="158540" y="15574"/>
                    <a:pt x="158430" y="15596"/>
                  </a:cubicBezTo>
                  <a:cubicBezTo>
                    <a:pt x="158430" y="15607"/>
                    <a:pt x="158442" y="15607"/>
                    <a:pt x="158442" y="15618"/>
                  </a:cubicBezTo>
                  <a:lnTo>
                    <a:pt x="158398" y="15618"/>
                  </a:lnTo>
                  <a:cubicBezTo>
                    <a:pt x="158408" y="15618"/>
                    <a:pt x="158408" y="15607"/>
                    <a:pt x="158420" y="15596"/>
                  </a:cubicBezTo>
                  <a:lnTo>
                    <a:pt x="158430" y="15596"/>
                  </a:lnTo>
                  <a:cubicBezTo>
                    <a:pt x="158411" y="15485"/>
                    <a:pt x="158411" y="15440"/>
                    <a:pt x="158501" y="15440"/>
                  </a:cubicBezTo>
                  <a:close/>
                  <a:moveTo>
                    <a:pt x="138466" y="14368"/>
                  </a:moveTo>
                  <a:cubicBezTo>
                    <a:pt x="138486" y="14368"/>
                    <a:pt x="138501" y="14371"/>
                    <a:pt x="138512" y="14378"/>
                  </a:cubicBezTo>
                  <a:cubicBezTo>
                    <a:pt x="139038" y="14630"/>
                    <a:pt x="139049" y="14707"/>
                    <a:pt x="138665" y="15047"/>
                  </a:cubicBezTo>
                  <a:cubicBezTo>
                    <a:pt x="138577" y="15124"/>
                    <a:pt x="138534" y="15245"/>
                    <a:pt x="138478" y="15343"/>
                  </a:cubicBezTo>
                  <a:cubicBezTo>
                    <a:pt x="138358" y="15618"/>
                    <a:pt x="138270" y="15651"/>
                    <a:pt x="137666" y="15651"/>
                  </a:cubicBezTo>
                  <a:cubicBezTo>
                    <a:pt x="137765" y="15212"/>
                    <a:pt x="138281" y="15014"/>
                    <a:pt x="138643" y="14729"/>
                  </a:cubicBezTo>
                  <a:cubicBezTo>
                    <a:pt x="138522" y="14619"/>
                    <a:pt x="138412" y="14521"/>
                    <a:pt x="138281" y="14389"/>
                  </a:cubicBezTo>
                  <a:cubicBezTo>
                    <a:pt x="138357" y="14381"/>
                    <a:pt x="138422" y="14368"/>
                    <a:pt x="138466" y="14368"/>
                  </a:cubicBezTo>
                  <a:close/>
                  <a:moveTo>
                    <a:pt x="159747" y="15311"/>
                  </a:moveTo>
                  <a:lnTo>
                    <a:pt x="159747" y="15311"/>
                  </a:lnTo>
                  <a:cubicBezTo>
                    <a:pt x="159857" y="15409"/>
                    <a:pt x="159956" y="15508"/>
                    <a:pt x="160098" y="15651"/>
                  </a:cubicBezTo>
                  <a:cubicBezTo>
                    <a:pt x="159978" y="15684"/>
                    <a:pt x="159901" y="15738"/>
                    <a:pt x="159824" y="15738"/>
                  </a:cubicBezTo>
                  <a:cubicBezTo>
                    <a:pt x="159561" y="15706"/>
                    <a:pt x="159484" y="15585"/>
                    <a:pt x="159747" y="15311"/>
                  </a:cubicBezTo>
                  <a:close/>
                  <a:moveTo>
                    <a:pt x="164609" y="13928"/>
                  </a:moveTo>
                  <a:cubicBezTo>
                    <a:pt x="164829" y="14092"/>
                    <a:pt x="165202" y="14126"/>
                    <a:pt x="165180" y="14421"/>
                  </a:cubicBezTo>
                  <a:cubicBezTo>
                    <a:pt x="165169" y="14521"/>
                    <a:pt x="165454" y="14619"/>
                    <a:pt x="165619" y="14729"/>
                  </a:cubicBezTo>
                  <a:cubicBezTo>
                    <a:pt x="165761" y="14641"/>
                    <a:pt x="165849" y="14575"/>
                    <a:pt x="165959" y="14509"/>
                  </a:cubicBezTo>
                  <a:lnTo>
                    <a:pt x="165959" y="14509"/>
                  </a:lnTo>
                  <a:cubicBezTo>
                    <a:pt x="166288" y="14882"/>
                    <a:pt x="165553" y="15267"/>
                    <a:pt x="166047" y="15629"/>
                  </a:cubicBezTo>
                  <a:cubicBezTo>
                    <a:pt x="165849" y="15673"/>
                    <a:pt x="165630" y="15728"/>
                    <a:pt x="165268" y="15804"/>
                  </a:cubicBezTo>
                  <a:lnTo>
                    <a:pt x="165268" y="14926"/>
                  </a:lnTo>
                  <a:cubicBezTo>
                    <a:pt x="165011" y="14953"/>
                    <a:pt x="164779" y="15055"/>
                    <a:pt x="164564" y="15055"/>
                  </a:cubicBezTo>
                  <a:cubicBezTo>
                    <a:pt x="164430" y="15055"/>
                    <a:pt x="164303" y="15016"/>
                    <a:pt x="164181" y="14894"/>
                  </a:cubicBezTo>
                  <a:cubicBezTo>
                    <a:pt x="164400" y="14608"/>
                    <a:pt x="164839" y="14345"/>
                    <a:pt x="164609" y="13928"/>
                  </a:cubicBezTo>
                  <a:close/>
                  <a:moveTo>
                    <a:pt x="169932" y="14004"/>
                  </a:moveTo>
                  <a:cubicBezTo>
                    <a:pt x="170119" y="14235"/>
                    <a:pt x="170119" y="14235"/>
                    <a:pt x="169833" y="14597"/>
                  </a:cubicBezTo>
                  <a:cubicBezTo>
                    <a:pt x="170041" y="14586"/>
                    <a:pt x="170250" y="14565"/>
                    <a:pt x="170590" y="14531"/>
                  </a:cubicBezTo>
                  <a:lnTo>
                    <a:pt x="170590" y="14531"/>
                  </a:lnTo>
                  <a:cubicBezTo>
                    <a:pt x="170448" y="14718"/>
                    <a:pt x="170393" y="14817"/>
                    <a:pt x="170294" y="14904"/>
                  </a:cubicBezTo>
                  <a:cubicBezTo>
                    <a:pt x="170163" y="15014"/>
                    <a:pt x="169987" y="15113"/>
                    <a:pt x="169855" y="15234"/>
                  </a:cubicBezTo>
                  <a:cubicBezTo>
                    <a:pt x="169592" y="15486"/>
                    <a:pt x="169339" y="15684"/>
                    <a:pt x="168802" y="15695"/>
                  </a:cubicBezTo>
                  <a:cubicBezTo>
                    <a:pt x="168544" y="15703"/>
                    <a:pt x="168292" y="15812"/>
                    <a:pt x="168023" y="15812"/>
                  </a:cubicBezTo>
                  <a:cubicBezTo>
                    <a:pt x="167937" y="15812"/>
                    <a:pt x="167849" y="15801"/>
                    <a:pt x="167759" y="15772"/>
                  </a:cubicBezTo>
                  <a:cubicBezTo>
                    <a:pt x="167573" y="15716"/>
                    <a:pt x="167397" y="15640"/>
                    <a:pt x="167265" y="15585"/>
                  </a:cubicBezTo>
                  <a:cubicBezTo>
                    <a:pt x="167210" y="15355"/>
                    <a:pt x="167880" y="15299"/>
                    <a:pt x="167407" y="15047"/>
                  </a:cubicBezTo>
                  <a:lnTo>
                    <a:pt x="167407" y="15047"/>
                  </a:lnTo>
                  <a:cubicBezTo>
                    <a:pt x="167463" y="15069"/>
                    <a:pt x="167573" y="15069"/>
                    <a:pt x="167583" y="15102"/>
                  </a:cubicBezTo>
                  <a:cubicBezTo>
                    <a:pt x="167836" y="15486"/>
                    <a:pt x="168385" y="15421"/>
                    <a:pt x="168834" y="15475"/>
                  </a:cubicBezTo>
                  <a:cubicBezTo>
                    <a:pt x="168862" y="15479"/>
                    <a:pt x="168890" y="15481"/>
                    <a:pt x="168918" y="15481"/>
                  </a:cubicBezTo>
                  <a:cubicBezTo>
                    <a:pt x="169177" y="15481"/>
                    <a:pt x="169385" y="15302"/>
                    <a:pt x="169405" y="15113"/>
                  </a:cubicBezTo>
                  <a:cubicBezTo>
                    <a:pt x="169438" y="14872"/>
                    <a:pt x="169197" y="14828"/>
                    <a:pt x="168933" y="14817"/>
                  </a:cubicBezTo>
                  <a:cubicBezTo>
                    <a:pt x="168724" y="14806"/>
                    <a:pt x="168505" y="14795"/>
                    <a:pt x="168285" y="14784"/>
                  </a:cubicBezTo>
                  <a:lnTo>
                    <a:pt x="168285" y="14795"/>
                  </a:lnTo>
                  <a:lnTo>
                    <a:pt x="168275" y="14784"/>
                  </a:lnTo>
                  <a:cubicBezTo>
                    <a:pt x="168209" y="14828"/>
                    <a:pt x="168143" y="14882"/>
                    <a:pt x="168033" y="14970"/>
                  </a:cubicBezTo>
                  <a:cubicBezTo>
                    <a:pt x="167990" y="14860"/>
                    <a:pt x="167956" y="14773"/>
                    <a:pt x="167880" y="14608"/>
                  </a:cubicBezTo>
                  <a:lnTo>
                    <a:pt x="167880" y="14608"/>
                  </a:lnTo>
                  <a:cubicBezTo>
                    <a:pt x="168088" y="14696"/>
                    <a:pt x="168187" y="14740"/>
                    <a:pt x="168275" y="14784"/>
                  </a:cubicBezTo>
                  <a:lnTo>
                    <a:pt x="168285" y="14784"/>
                  </a:lnTo>
                  <a:cubicBezTo>
                    <a:pt x="168455" y="14510"/>
                    <a:pt x="168594" y="14383"/>
                    <a:pt x="168805" y="14383"/>
                  </a:cubicBezTo>
                  <a:cubicBezTo>
                    <a:pt x="168949" y="14383"/>
                    <a:pt x="169128" y="14442"/>
                    <a:pt x="169372" y="14553"/>
                  </a:cubicBezTo>
                  <a:cubicBezTo>
                    <a:pt x="169548" y="14378"/>
                    <a:pt x="169734" y="14202"/>
                    <a:pt x="169932" y="14004"/>
                  </a:cubicBezTo>
                  <a:close/>
                  <a:moveTo>
                    <a:pt x="142923" y="15486"/>
                  </a:moveTo>
                  <a:lnTo>
                    <a:pt x="142923" y="15486"/>
                  </a:lnTo>
                  <a:cubicBezTo>
                    <a:pt x="142945" y="15585"/>
                    <a:pt x="142978" y="15695"/>
                    <a:pt x="143022" y="15848"/>
                  </a:cubicBezTo>
                  <a:cubicBezTo>
                    <a:pt x="142638" y="15760"/>
                    <a:pt x="142605" y="15640"/>
                    <a:pt x="142923" y="15486"/>
                  </a:cubicBezTo>
                  <a:close/>
                  <a:moveTo>
                    <a:pt x="158398" y="15618"/>
                  </a:moveTo>
                  <a:lnTo>
                    <a:pt x="158398" y="15618"/>
                  </a:lnTo>
                  <a:cubicBezTo>
                    <a:pt x="158298" y="15716"/>
                    <a:pt x="158200" y="15804"/>
                    <a:pt x="158090" y="15892"/>
                  </a:cubicBezTo>
                  <a:cubicBezTo>
                    <a:pt x="158047" y="15695"/>
                    <a:pt x="158211" y="15651"/>
                    <a:pt x="158398" y="15618"/>
                  </a:cubicBezTo>
                  <a:close/>
                  <a:moveTo>
                    <a:pt x="157629" y="15563"/>
                  </a:moveTo>
                  <a:cubicBezTo>
                    <a:pt x="157535" y="15832"/>
                    <a:pt x="157499" y="15936"/>
                    <a:pt x="157381" y="15936"/>
                  </a:cubicBezTo>
                  <a:cubicBezTo>
                    <a:pt x="157307" y="15936"/>
                    <a:pt x="157200" y="15894"/>
                    <a:pt x="157025" y="15826"/>
                  </a:cubicBezTo>
                  <a:cubicBezTo>
                    <a:pt x="157201" y="15750"/>
                    <a:pt x="157355" y="15684"/>
                    <a:pt x="157629" y="15563"/>
                  </a:cubicBezTo>
                  <a:close/>
                  <a:moveTo>
                    <a:pt x="136964" y="15245"/>
                  </a:moveTo>
                  <a:cubicBezTo>
                    <a:pt x="136986" y="15486"/>
                    <a:pt x="137008" y="15684"/>
                    <a:pt x="137041" y="15980"/>
                  </a:cubicBezTo>
                  <a:cubicBezTo>
                    <a:pt x="136710" y="15844"/>
                    <a:pt x="136402" y="15819"/>
                    <a:pt x="136108" y="15819"/>
                  </a:cubicBezTo>
                  <a:cubicBezTo>
                    <a:pt x="135938" y="15819"/>
                    <a:pt x="135773" y="15827"/>
                    <a:pt x="135610" y="15827"/>
                  </a:cubicBezTo>
                  <a:cubicBezTo>
                    <a:pt x="135578" y="15827"/>
                    <a:pt x="135547" y="15827"/>
                    <a:pt x="135515" y="15826"/>
                  </a:cubicBezTo>
                  <a:cubicBezTo>
                    <a:pt x="135373" y="15826"/>
                    <a:pt x="135252" y="15728"/>
                    <a:pt x="135098" y="15662"/>
                  </a:cubicBezTo>
                  <a:cubicBezTo>
                    <a:pt x="135559" y="15168"/>
                    <a:pt x="136217" y="15267"/>
                    <a:pt x="136964" y="15245"/>
                  </a:cubicBezTo>
                  <a:close/>
                  <a:moveTo>
                    <a:pt x="162579" y="15860"/>
                  </a:moveTo>
                  <a:cubicBezTo>
                    <a:pt x="162623" y="15860"/>
                    <a:pt x="162678" y="15903"/>
                    <a:pt x="162722" y="15925"/>
                  </a:cubicBezTo>
                  <a:cubicBezTo>
                    <a:pt x="162688" y="15947"/>
                    <a:pt x="162656" y="15980"/>
                    <a:pt x="162612" y="15980"/>
                  </a:cubicBezTo>
                  <a:cubicBezTo>
                    <a:pt x="162601" y="15982"/>
                    <a:pt x="162590" y="15983"/>
                    <a:pt x="162579" y="15983"/>
                  </a:cubicBezTo>
                  <a:cubicBezTo>
                    <a:pt x="162533" y="15983"/>
                    <a:pt x="162478" y="15967"/>
                    <a:pt x="162381" y="15958"/>
                  </a:cubicBezTo>
                  <a:cubicBezTo>
                    <a:pt x="162480" y="15903"/>
                    <a:pt x="162535" y="15860"/>
                    <a:pt x="162579" y="15860"/>
                  </a:cubicBezTo>
                  <a:close/>
                  <a:moveTo>
                    <a:pt x="158853" y="15806"/>
                  </a:moveTo>
                  <a:cubicBezTo>
                    <a:pt x="158959" y="15806"/>
                    <a:pt x="159052" y="15885"/>
                    <a:pt x="159254" y="16057"/>
                  </a:cubicBezTo>
                  <a:cubicBezTo>
                    <a:pt x="159177" y="16087"/>
                    <a:pt x="159108" y="16099"/>
                    <a:pt x="159043" y="16099"/>
                  </a:cubicBezTo>
                  <a:cubicBezTo>
                    <a:pt x="158847" y="16099"/>
                    <a:pt x="158688" y="15994"/>
                    <a:pt x="158474" y="15969"/>
                  </a:cubicBezTo>
                  <a:cubicBezTo>
                    <a:pt x="158661" y="15863"/>
                    <a:pt x="158762" y="15806"/>
                    <a:pt x="158853" y="15806"/>
                  </a:cubicBezTo>
                  <a:close/>
                  <a:moveTo>
                    <a:pt x="141837" y="15969"/>
                  </a:moveTo>
                  <a:cubicBezTo>
                    <a:pt x="141946" y="16002"/>
                    <a:pt x="142045" y="16046"/>
                    <a:pt x="142155" y="16079"/>
                  </a:cubicBezTo>
                  <a:cubicBezTo>
                    <a:pt x="142133" y="16101"/>
                    <a:pt x="142111" y="16133"/>
                    <a:pt x="142100" y="16155"/>
                  </a:cubicBezTo>
                  <a:cubicBezTo>
                    <a:pt x="141990" y="16112"/>
                    <a:pt x="141892" y="16079"/>
                    <a:pt x="141782" y="16046"/>
                  </a:cubicBezTo>
                  <a:cubicBezTo>
                    <a:pt x="141804" y="16013"/>
                    <a:pt x="141815" y="15991"/>
                    <a:pt x="141837" y="15969"/>
                  </a:cubicBezTo>
                  <a:close/>
                  <a:moveTo>
                    <a:pt x="112512" y="15816"/>
                  </a:moveTo>
                  <a:lnTo>
                    <a:pt x="112512" y="15816"/>
                  </a:lnTo>
                  <a:cubicBezTo>
                    <a:pt x="112546" y="15980"/>
                    <a:pt x="112600" y="16123"/>
                    <a:pt x="112326" y="16189"/>
                  </a:cubicBezTo>
                  <a:cubicBezTo>
                    <a:pt x="112129" y="15991"/>
                    <a:pt x="112271" y="15903"/>
                    <a:pt x="112512" y="15816"/>
                  </a:cubicBezTo>
                  <a:close/>
                  <a:moveTo>
                    <a:pt x="143790" y="16090"/>
                  </a:moveTo>
                  <a:cubicBezTo>
                    <a:pt x="143790" y="16112"/>
                    <a:pt x="143801" y="16133"/>
                    <a:pt x="143801" y="16155"/>
                  </a:cubicBezTo>
                  <a:cubicBezTo>
                    <a:pt x="143680" y="16167"/>
                    <a:pt x="143560" y="16177"/>
                    <a:pt x="143450" y="16189"/>
                  </a:cubicBezTo>
                  <a:cubicBezTo>
                    <a:pt x="143450" y="16155"/>
                    <a:pt x="143439" y="16133"/>
                    <a:pt x="143439" y="16101"/>
                  </a:cubicBezTo>
                  <a:cubicBezTo>
                    <a:pt x="143560" y="16101"/>
                    <a:pt x="143670" y="16090"/>
                    <a:pt x="143790" y="16090"/>
                  </a:cubicBezTo>
                  <a:close/>
                  <a:moveTo>
                    <a:pt x="142956" y="16068"/>
                  </a:moveTo>
                  <a:cubicBezTo>
                    <a:pt x="142967" y="16090"/>
                    <a:pt x="143011" y="16123"/>
                    <a:pt x="143000" y="16145"/>
                  </a:cubicBezTo>
                  <a:cubicBezTo>
                    <a:pt x="142989" y="16167"/>
                    <a:pt x="142945" y="16189"/>
                    <a:pt x="142912" y="16211"/>
                  </a:cubicBezTo>
                  <a:cubicBezTo>
                    <a:pt x="142890" y="16177"/>
                    <a:pt x="142858" y="16145"/>
                    <a:pt x="142846" y="16112"/>
                  </a:cubicBezTo>
                  <a:cubicBezTo>
                    <a:pt x="142846" y="16101"/>
                    <a:pt x="142912" y="16090"/>
                    <a:pt x="142956" y="16068"/>
                  </a:cubicBezTo>
                  <a:close/>
                  <a:moveTo>
                    <a:pt x="168472" y="16046"/>
                  </a:moveTo>
                  <a:cubicBezTo>
                    <a:pt x="168516" y="16057"/>
                    <a:pt x="168582" y="16068"/>
                    <a:pt x="168582" y="16090"/>
                  </a:cubicBezTo>
                  <a:cubicBezTo>
                    <a:pt x="168593" y="16123"/>
                    <a:pt x="168571" y="16167"/>
                    <a:pt x="168560" y="16221"/>
                  </a:cubicBezTo>
                  <a:cubicBezTo>
                    <a:pt x="168505" y="16199"/>
                    <a:pt x="168429" y="16177"/>
                    <a:pt x="168429" y="16167"/>
                  </a:cubicBezTo>
                  <a:cubicBezTo>
                    <a:pt x="168429" y="16123"/>
                    <a:pt x="168461" y="16079"/>
                    <a:pt x="168472" y="16046"/>
                  </a:cubicBezTo>
                  <a:close/>
                  <a:moveTo>
                    <a:pt x="120316" y="15882"/>
                  </a:moveTo>
                  <a:cubicBezTo>
                    <a:pt x="120360" y="15936"/>
                    <a:pt x="120436" y="15980"/>
                    <a:pt x="120436" y="16035"/>
                  </a:cubicBezTo>
                  <a:cubicBezTo>
                    <a:pt x="120447" y="16101"/>
                    <a:pt x="120392" y="16167"/>
                    <a:pt x="120360" y="16233"/>
                  </a:cubicBezTo>
                  <a:cubicBezTo>
                    <a:pt x="120304" y="16199"/>
                    <a:pt x="120238" y="16177"/>
                    <a:pt x="120184" y="16155"/>
                  </a:cubicBezTo>
                  <a:cubicBezTo>
                    <a:pt x="120162" y="16101"/>
                    <a:pt x="120096" y="16035"/>
                    <a:pt x="120118" y="15991"/>
                  </a:cubicBezTo>
                  <a:cubicBezTo>
                    <a:pt x="120151" y="15947"/>
                    <a:pt x="120250" y="15914"/>
                    <a:pt x="120316" y="15882"/>
                  </a:cubicBezTo>
                  <a:close/>
                  <a:moveTo>
                    <a:pt x="140246" y="15750"/>
                  </a:moveTo>
                  <a:lnTo>
                    <a:pt x="140246" y="15750"/>
                  </a:lnTo>
                  <a:cubicBezTo>
                    <a:pt x="140124" y="15969"/>
                    <a:pt x="140048" y="16112"/>
                    <a:pt x="139960" y="16287"/>
                  </a:cubicBezTo>
                  <a:cubicBezTo>
                    <a:pt x="139631" y="15925"/>
                    <a:pt x="139631" y="15925"/>
                    <a:pt x="140246" y="15750"/>
                  </a:cubicBezTo>
                  <a:close/>
                  <a:moveTo>
                    <a:pt x="663" y="16176"/>
                  </a:moveTo>
                  <a:cubicBezTo>
                    <a:pt x="679" y="16176"/>
                    <a:pt x="718" y="16213"/>
                    <a:pt x="758" y="16233"/>
                  </a:cubicBezTo>
                  <a:cubicBezTo>
                    <a:pt x="702" y="16265"/>
                    <a:pt x="659" y="16299"/>
                    <a:pt x="615" y="16320"/>
                  </a:cubicBezTo>
                  <a:cubicBezTo>
                    <a:pt x="593" y="16299"/>
                    <a:pt x="549" y="16265"/>
                    <a:pt x="560" y="16243"/>
                  </a:cubicBezTo>
                  <a:cubicBezTo>
                    <a:pt x="571" y="16221"/>
                    <a:pt x="615" y="16189"/>
                    <a:pt x="659" y="16177"/>
                  </a:cubicBezTo>
                  <a:cubicBezTo>
                    <a:pt x="660" y="16176"/>
                    <a:pt x="661" y="16176"/>
                    <a:pt x="663" y="16176"/>
                  </a:cubicBezTo>
                  <a:close/>
                  <a:moveTo>
                    <a:pt x="169965" y="16090"/>
                  </a:moveTo>
                  <a:cubicBezTo>
                    <a:pt x="169997" y="16101"/>
                    <a:pt x="170041" y="16123"/>
                    <a:pt x="170075" y="16133"/>
                  </a:cubicBezTo>
                  <a:cubicBezTo>
                    <a:pt x="169997" y="16233"/>
                    <a:pt x="169921" y="16320"/>
                    <a:pt x="169844" y="16408"/>
                  </a:cubicBezTo>
                  <a:lnTo>
                    <a:pt x="169712" y="16342"/>
                  </a:lnTo>
                  <a:cubicBezTo>
                    <a:pt x="169800" y="16265"/>
                    <a:pt x="169877" y="16177"/>
                    <a:pt x="169965" y="16090"/>
                  </a:cubicBezTo>
                  <a:close/>
                  <a:moveTo>
                    <a:pt x="166256" y="16123"/>
                  </a:moveTo>
                  <a:cubicBezTo>
                    <a:pt x="166475" y="16255"/>
                    <a:pt x="166541" y="16397"/>
                    <a:pt x="166310" y="16507"/>
                  </a:cubicBezTo>
                  <a:cubicBezTo>
                    <a:pt x="166299" y="16511"/>
                    <a:pt x="166285" y="16513"/>
                    <a:pt x="166270" y="16513"/>
                  </a:cubicBezTo>
                  <a:cubicBezTo>
                    <a:pt x="166167" y="16513"/>
                    <a:pt x="165983" y="16425"/>
                    <a:pt x="165849" y="16386"/>
                  </a:cubicBezTo>
                  <a:lnTo>
                    <a:pt x="165882" y="16255"/>
                  </a:lnTo>
                  <a:cubicBezTo>
                    <a:pt x="166014" y="16211"/>
                    <a:pt x="166134" y="16167"/>
                    <a:pt x="166256" y="16123"/>
                  </a:cubicBezTo>
                  <a:close/>
                  <a:moveTo>
                    <a:pt x="135724" y="16463"/>
                  </a:moveTo>
                  <a:lnTo>
                    <a:pt x="135724" y="16463"/>
                  </a:lnTo>
                  <a:cubicBezTo>
                    <a:pt x="135713" y="16496"/>
                    <a:pt x="135713" y="16518"/>
                    <a:pt x="135702" y="16551"/>
                  </a:cubicBezTo>
                  <a:lnTo>
                    <a:pt x="135636" y="16551"/>
                  </a:lnTo>
                  <a:cubicBezTo>
                    <a:pt x="135625" y="16529"/>
                    <a:pt x="135614" y="16496"/>
                    <a:pt x="135603" y="16474"/>
                  </a:cubicBezTo>
                  <a:cubicBezTo>
                    <a:pt x="135647" y="16474"/>
                    <a:pt x="135680" y="16474"/>
                    <a:pt x="135724" y="16463"/>
                  </a:cubicBezTo>
                  <a:close/>
                  <a:moveTo>
                    <a:pt x="122401" y="16551"/>
                  </a:moveTo>
                  <a:cubicBezTo>
                    <a:pt x="122423" y="16584"/>
                    <a:pt x="122467" y="16616"/>
                    <a:pt x="122467" y="16660"/>
                  </a:cubicBezTo>
                  <a:cubicBezTo>
                    <a:pt x="122467" y="16672"/>
                    <a:pt x="122401" y="16694"/>
                    <a:pt x="122367" y="16704"/>
                  </a:cubicBezTo>
                  <a:cubicBezTo>
                    <a:pt x="122357" y="16682"/>
                    <a:pt x="122335" y="16650"/>
                    <a:pt x="122324" y="16628"/>
                  </a:cubicBezTo>
                  <a:lnTo>
                    <a:pt x="122401" y="16551"/>
                  </a:lnTo>
                  <a:close/>
                  <a:moveTo>
                    <a:pt x="147974" y="16614"/>
                  </a:moveTo>
                  <a:cubicBezTo>
                    <a:pt x="147981" y="16614"/>
                    <a:pt x="147988" y="16614"/>
                    <a:pt x="147994" y="16616"/>
                  </a:cubicBezTo>
                  <a:cubicBezTo>
                    <a:pt x="148026" y="16616"/>
                    <a:pt x="148070" y="16650"/>
                    <a:pt x="148082" y="16672"/>
                  </a:cubicBezTo>
                  <a:cubicBezTo>
                    <a:pt x="148092" y="16682"/>
                    <a:pt x="148038" y="16716"/>
                    <a:pt x="147994" y="16748"/>
                  </a:cubicBezTo>
                  <a:cubicBezTo>
                    <a:pt x="147950" y="16716"/>
                    <a:pt x="147916" y="16682"/>
                    <a:pt x="147884" y="16638"/>
                  </a:cubicBezTo>
                  <a:cubicBezTo>
                    <a:pt x="147910" y="16630"/>
                    <a:pt x="147944" y="16614"/>
                    <a:pt x="147974" y="16614"/>
                  </a:cubicBezTo>
                  <a:close/>
                  <a:moveTo>
                    <a:pt x="143758" y="16551"/>
                  </a:moveTo>
                  <a:cubicBezTo>
                    <a:pt x="143779" y="16628"/>
                    <a:pt x="143790" y="16704"/>
                    <a:pt x="143812" y="16781"/>
                  </a:cubicBezTo>
                  <a:cubicBezTo>
                    <a:pt x="143768" y="16781"/>
                    <a:pt x="143724" y="16781"/>
                    <a:pt x="143680" y="16792"/>
                  </a:cubicBezTo>
                  <a:cubicBezTo>
                    <a:pt x="143670" y="16716"/>
                    <a:pt x="143648" y="16638"/>
                    <a:pt x="143636" y="16562"/>
                  </a:cubicBezTo>
                  <a:cubicBezTo>
                    <a:pt x="143680" y="16562"/>
                    <a:pt x="143714" y="16551"/>
                    <a:pt x="143758" y="16551"/>
                  </a:cubicBezTo>
                  <a:close/>
                  <a:moveTo>
                    <a:pt x="131498" y="16233"/>
                  </a:moveTo>
                  <a:lnTo>
                    <a:pt x="131498" y="16233"/>
                  </a:lnTo>
                  <a:cubicBezTo>
                    <a:pt x="131740" y="16452"/>
                    <a:pt x="131751" y="16650"/>
                    <a:pt x="131411" y="16869"/>
                  </a:cubicBezTo>
                  <a:cubicBezTo>
                    <a:pt x="131059" y="16496"/>
                    <a:pt x="131059" y="16496"/>
                    <a:pt x="131498" y="16233"/>
                  </a:cubicBezTo>
                  <a:close/>
                  <a:moveTo>
                    <a:pt x="156576" y="16375"/>
                  </a:moveTo>
                  <a:lnTo>
                    <a:pt x="156576" y="16375"/>
                  </a:lnTo>
                  <a:cubicBezTo>
                    <a:pt x="156521" y="16584"/>
                    <a:pt x="156477" y="16748"/>
                    <a:pt x="156411" y="17001"/>
                  </a:cubicBezTo>
                  <a:cubicBezTo>
                    <a:pt x="156126" y="16660"/>
                    <a:pt x="156126" y="16660"/>
                    <a:pt x="156576" y="16375"/>
                  </a:cubicBezTo>
                  <a:close/>
                  <a:moveTo>
                    <a:pt x="168044" y="16738"/>
                  </a:moveTo>
                  <a:cubicBezTo>
                    <a:pt x="168132" y="16748"/>
                    <a:pt x="168209" y="16759"/>
                    <a:pt x="168297" y="16770"/>
                  </a:cubicBezTo>
                  <a:cubicBezTo>
                    <a:pt x="168253" y="16858"/>
                    <a:pt x="168220" y="16946"/>
                    <a:pt x="168176" y="17033"/>
                  </a:cubicBezTo>
                  <a:cubicBezTo>
                    <a:pt x="168176" y="17036"/>
                    <a:pt x="168171" y="17037"/>
                    <a:pt x="168164" y="17037"/>
                  </a:cubicBezTo>
                  <a:cubicBezTo>
                    <a:pt x="168133" y="17037"/>
                    <a:pt x="168055" y="17021"/>
                    <a:pt x="168055" y="17011"/>
                  </a:cubicBezTo>
                  <a:cubicBezTo>
                    <a:pt x="168044" y="16924"/>
                    <a:pt x="168044" y="16836"/>
                    <a:pt x="168044" y="16738"/>
                  </a:cubicBezTo>
                  <a:close/>
                  <a:moveTo>
                    <a:pt x="138775" y="16902"/>
                  </a:moveTo>
                  <a:cubicBezTo>
                    <a:pt x="138819" y="16957"/>
                    <a:pt x="138873" y="17011"/>
                    <a:pt x="138929" y="17055"/>
                  </a:cubicBezTo>
                  <a:cubicBezTo>
                    <a:pt x="138841" y="17023"/>
                    <a:pt x="138764" y="16990"/>
                    <a:pt x="138687" y="16957"/>
                  </a:cubicBezTo>
                  <a:cubicBezTo>
                    <a:pt x="138720" y="16935"/>
                    <a:pt x="138742" y="16924"/>
                    <a:pt x="138775" y="16902"/>
                  </a:cubicBezTo>
                  <a:close/>
                  <a:moveTo>
                    <a:pt x="121731" y="16594"/>
                  </a:moveTo>
                  <a:lnTo>
                    <a:pt x="121731" y="16594"/>
                  </a:lnTo>
                  <a:cubicBezTo>
                    <a:pt x="121972" y="16738"/>
                    <a:pt x="121885" y="16891"/>
                    <a:pt x="121742" y="17089"/>
                  </a:cubicBezTo>
                  <a:cubicBezTo>
                    <a:pt x="121281" y="16803"/>
                    <a:pt x="121281" y="16803"/>
                    <a:pt x="121731" y="16594"/>
                  </a:cubicBezTo>
                  <a:close/>
                  <a:moveTo>
                    <a:pt x="138929" y="17055"/>
                  </a:moveTo>
                  <a:cubicBezTo>
                    <a:pt x="138939" y="17067"/>
                    <a:pt x="138961" y="17077"/>
                    <a:pt x="138983" y="17089"/>
                  </a:cubicBezTo>
                  <a:lnTo>
                    <a:pt x="138983" y="17099"/>
                  </a:lnTo>
                  <a:lnTo>
                    <a:pt x="138961" y="17099"/>
                  </a:lnTo>
                  <a:cubicBezTo>
                    <a:pt x="138951" y="17089"/>
                    <a:pt x="138939" y="17077"/>
                    <a:pt x="138929" y="17055"/>
                  </a:cubicBezTo>
                  <a:close/>
                  <a:moveTo>
                    <a:pt x="124101" y="16968"/>
                  </a:moveTo>
                  <a:cubicBezTo>
                    <a:pt x="124123" y="17011"/>
                    <a:pt x="124157" y="17045"/>
                    <a:pt x="124157" y="17077"/>
                  </a:cubicBezTo>
                  <a:cubicBezTo>
                    <a:pt x="124157" y="17096"/>
                    <a:pt x="124108" y="17124"/>
                    <a:pt x="124073" y="17124"/>
                  </a:cubicBezTo>
                  <a:cubicBezTo>
                    <a:pt x="124068" y="17124"/>
                    <a:pt x="124062" y="17123"/>
                    <a:pt x="124058" y="17121"/>
                  </a:cubicBezTo>
                  <a:cubicBezTo>
                    <a:pt x="123992" y="17121"/>
                    <a:pt x="123937" y="17099"/>
                    <a:pt x="123784" y="17067"/>
                  </a:cubicBezTo>
                  <a:cubicBezTo>
                    <a:pt x="123992" y="17001"/>
                    <a:pt x="124047" y="16990"/>
                    <a:pt x="124101" y="16968"/>
                  </a:cubicBezTo>
                  <a:close/>
                  <a:moveTo>
                    <a:pt x="169997" y="16957"/>
                  </a:moveTo>
                  <a:cubicBezTo>
                    <a:pt x="170053" y="17011"/>
                    <a:pt x="170119" y="17067"/>
                    <a:pt x="170097" y="17089"/>
                  </a:cubicBezTo>
                  <a:cubicBezTo>
                    <a:pt x="170075" y="17121"/>
                    <a:pt x="169997" y="17133"/>
                    <a:pt x="169943" y="17155"/>
                  </a:cubicBezTo>
                  <a:cubicBezTo>
                    <a:pt x="169921" y="17155"/>
                    <a:pt x="169855" y="17099"/>
                    <a:pt x="169866" y="17077"/>
                  </a:cubicBezTo>
                  <a:cubicBezTo>
                    <a:pt x="169888" y="17045"/>
                    <a:pt x="169932" y="17011"/>
                    <a:pt x="169997" y="16957"/>
                  </a:cubicBezTo>
                  <a:close/>
                  <a:moveTo>
                    <a:pt x="132342" y="17011"/>
                  </a:moveTo>
                  <a:cubicBezTo>
                    <a:pt x="132425" y="17011"/>
                    <a:pt x="132540" y="17071"/>
                    <a:pt x="132761" y="17187"/>
                  </a:cubicBezTo>
                  <a:cubicBezTo>
                    <a:pt x="132486" y="17209"/>
                    <a:pt x="132311" y="17220"/>
                    <a:pt x="132091" y="17231"/>
                  </a:cubicBezTo>
                  <a:cubicBezTo>
                    <a:pt x="132200" y="17082"/>
                    <a:pt x="132252" y="17011"/>
                    <a:pt x="132342" y="17011"/>
                  </a:cubicBezTo>
                  <a:close/>
                  <a:moveTo>
                    <a:pt x="172594" y="17056"/>
                  </a:moveTo>
                  <a:cubicBezTo>
                    <a:pt x="172795" y="17056"/>
                    <a:pt x="172911" y="17131"/>
                    <a:pt x="173016" y="17319"/>
                  </a:cubicBezTo>
                  <a:cubicBezTo>
                    <a:pt x="172741" y="17231"/>
                    <a:pt x="172577" y="17187"/>
                    <a:pt x="172258" y="17099"/>
                  </a:cubicBezTo>
                  <a:cubicBezTo>
                    <a:pt x="172393" y="17072"/>
                    <a:pt x="172502" y="17056"/>
                    <a:pt x="172594" y="17056"/>
                  </a:cubicBezTo>
                  <a:close/>
                  <a:moveTo>
                    <a:pt x="363" y="16759"/>
                  </a:moveTo>
                  <a:cubicBezTo>
                    <a:pt x="834" y="17001"/>
                    <a:pt x="834" y="17001"/>
                    <a:pt x="560" y="17330"/>
                  </a:cubicBezTo>
                  <a:lnTo>
                    <a:pt x="560" y="17352"/>
                  </a:lnTo>
                  <a:lnTo>
                    <a:pt x="549" y="17341"/>
                  </a:lnTo>
                  <a:cubicBezTo>
                    <a:pt x="549" y="17330"/>
                    <a:pt x="560" y="17330"/>
                    <a:pt x="560" y="17330"/>
                  </a:cubicBezTo>
                  <a:cubicBezTo>
                    <a:pt x="505" y="17165"/>
                    <a:pt x="439" y="17001"/>
                    <a:pt x="363" y="16759"/>
                  </a:cubicBezTo>
                  <a:close/>
                  <a:moveTo>
                    <a:pt x="157366" y="16682"/>
                  </a:moveTo>
                  <a:cubicBezTo>
                    <a:pt x="157530" y="16880"/>
                    <a:pt x="157684" y="17089"/>
                    <a:pt x="157915" y="17374"/>
                  </a:cubicBezTo>
                  <a:cubicBezTo>
                    <a:pt x="157421" y="17220"/>
                    <a:pt x="157344" y="16968"/>
                    <a:pt x="157201" y="16748"/>
                  </a:cubicBezTo>
                  <a:lnTo>
                    <a:pt x="157366" y="16682"/>
                  </a:lnTo>
                  <a:close/>
                  <a:moveTo>
                    <a:pt x="141892" y="17055"/>
                  </a:moveTo>
                  <a:cubicBezTo>
                    <a:pt x="142002" y="17143"/>
                    <a:pt x="142078" y="17209"/>
                    <a:pt x="142144" y="17264"/>
                  </a:cubicBezTo>
                  <a:cubicBezTo>
                    <a:pt x="142067" y="17308"/>
                    <a:pt x="141990" y="17374"/>
                    <a:pt x="141902" y="17385"/>
                  </a:cubicBezTo>
                  <a:cubicBezTo>
                    <a:pt x="141899" y="17385"/>
                    <a:pt x="141895" y="17386"/>
                    <a:pt x="141890" y="17386"/>
                  </a:cubicBezTo>
                  <a:cubicBezTo>
                    <a:pt x="141829" y="17386"/>
                    <a:pt x="141705" y="17317"/>
                    <a:pt x="141705" y="17286"/>
                  </a:cubicBezTo>
                  <a:cubicBezTo>
                    <a:pt x="141727" y="17220"/>
                    <a:pt x="141804" y="17165"/>
                    <a:pt x="141892" y="17055"/>
                  </a:cubicBezTo>
                  <a:close/>
                  <a:moveTo>
                    <a:pt x="136702" y="17262"/>
                  </a:moveTo>
                  <a:cubicBezTo>
                    <a:pt x="136706" y="17262"/>
                    <a:pt x="136709" y="17263"/>
                    <a:pt x="136712" y="17264"/>
                  </a:cubicBezTo>
                  <a:cubicBezTo>
                    <a:pt x="136766" y="17275"/>
                    <a:pt x="136800" y="17308"/>
                    <a:pt x="136876" y="17352"/>
                  </a:cubicBezTo>
                  <a:cubicBezTo>
                    <a:pt x="136797" y="17381"/>
                    <a:pt x="136736" y="17420"/>
                    <a:pt x="136693" y="17420"/>
                  </a:cubicBezTo>
                  <a:cubicBezTo>
                    <a:pt x="136688" y="17420"/>
                    <a:pt x="136683" y="17419"/>
                    <a:pt x="136678" y="17418"/>
                  </a:cubicBezTo>
                  <a:cubicBezTo>
                    <a:pt x="136646" y="17407"/>
                    <a:pt x="136613" y="17341"/>
                    <a:pt x="136613" y="17308"/>
                  </a:cubicBezTo>
                  <a:cubicBezTo>
                    <a:pt x="136603" y="17298"/>
                    <a:pt x="136671" y="17262"/>
                    <a:pt x="136702" y="17262"/>
                  </a:cubicBezTo>
                  <a:close/>
                  <a:moveTo>
                    <a:pt x="160637" y="16396"/>
                  </a:moveTo>
                  <a:cubicBezTo>
                    <a:pt x="160844" y="16396"/>
                    <a:pt x="161081" y="16441"/>
                    <a:pt x="161363" y="16441"/>
                  </a:cubicBezTo>
                  <a:cubicBezTo>
                    <a:pt x="161380" y="16441"/>
                    <a:pt x="161398" y="16441"/>
                    <a:pt x="161415" y="16441"/>
                  </a:cubicBezTo>
                  <a:lnTo>
                    <a:pt x="161415" y="16441"/>
                  </a:lnTo>
                  <a:cubicBezTo>
                    <a:pt x="160691" y="16777"/>
                    <a:pt x="160819" y="17539"/>
                    <a:pt x="159707" y="17539"/>
                  </a:cubicBezTo>
                  <a:cubicBezTo>
                    <a:pt x="159691" y="17539"/>
                    <a:pt x="159675" y="17539"/>
                    <a:pt x="159659" y="17538"/>
                  </a:cubicBezTo>
                  <a:cubicBezTo>
                    <a:pt x="160329" y="17121"/>
                    <a:pt x="160351" y="17055"/>
                    <a:pt x="160164" y="16551"/>
                  </a:cubicBezTo>
                  <a:cubicBezTo>
                    <a:pt x="160306" y="16429"/>
                    <a:pt x="160460" y="16396"/>
                    <a:pt x="160637" y="16396"/>
                  </a:cubicBezTo>
                  <a:close/>
                  <a:moveTo>
                    <a:pt x="170502" y="17382"/>
                  </a:moveTo>
                  <a:cubicBezTo>
                    <a:pt x="170517" y="17382"/>
                    <a:pt x="170532" y="17383"/>
                    <a:pt x="170546" y="17385"/>
                  </a:cubicBezTo>
                  <a:cubicBezTo>
                    <a:pt x="170590" y="17396"/>
                    <a:pt x="170602" y="17472"/>
                    <a:pt x="170634" y="17516"/>
                  </a:cubicBezTo>
                  <a:cubicBezTo>
                    <a:pt x="170546" y="17528"/>
                    <a:pt x="170470" y="17550"/>
                    <a:pt x="170382" y="17550"/>
                  </a:cubicBezTo>
                  <a:cubicBezTo>
                    <a:pt x="170349" y="17538"/>
                    <a:pt x="170316" y="17472"/>
                    <a:pt x="170250" y="17407"/>
                  </a:cubicBezTo>
                  <a:cubicBezTo>
                    <a:pt x="170358" y="17398"/>
                    <a:pt x="170436" y="17382"/>
                    <a:pt x="170502" y="17382"/>
                  </a:cubicBezTo>
                  <a:close/>
                  <a:moveTo>
                    <a:pt x="173597" y="16957"/>
                  </a:moveTo>
                  <a:cubicBezTo>
                    <a:pt x="174048" y="17045"/>
                    <a:pt x="174058" y="17045"/>
                    <a:pt x="173982" y="17297"/>
                  </a:cubicBezTo>
                  <a:lnTo>
                    <a:pt x="173982" y="17308"/>
                  </a:lnTo>
                  <a:cubicBezTo>
                    <a:pt x="173982" y="17308"/>
                    <a:pt x="173982" y="17319"/>
                    <a:pt x="173992" y="17330"/>
                  </a:cubicBezTo>
                  <a:cubicBezTo>
                    <a:pt x="174053" y="17311"/>
                    <a:pt x="174100" y="17303"/>
                    <a:pt x="174137" y="17303"/>
                  </a:cubicBezTo>
                  <a:cubicBezTo>
                    <a:pt x="174297" y="17303"/>
                    <a:pt x="174281" y="17452"/>
                    <a:pt x="174387" y="17550"/>
                  </a:cubicBezTo>
                  <a:cubicBezTo>
                    <a:pt x="174070" y="17550"/>
                    <a:pt x="174004" y="17450"/>
                    <a:pt x="173992" y="17330"/>
                  </a:cubicBezTo>
                  <a:lnTo>
                    <a:pt x="173970" y="17330"/>
                  </a:lnTo>
                  <a:cubicBezTo>
                    <a:pt x="173970" y="17319"/>
                    <a:pt x="173970" y="17308"/>
                    <a:pt x="173982" y="17297"/>
                  </a:cubicBezTo>
                  <a:cubicBezTo>
                    <a:pt x="173883" y="17209"/>
                    <a:pt x="173773" y="17121"/>
                    <a:pt x="173597" y="16957"/>
                  </a:cubicBezTo>
                  <a:close/>
                  <a:moveTo>
                    <a:pt x="122631" y="17220"/>
                  </a:moveTo>
                  <a:lnTo>
                    <a:pt x="122631" y="17220"/>
                  </a:lnTo>
                  <a:cubicBezTo>
                    <a:pt x="122982" y="17407"/>
                    <a:pt x="122993" y="17538"/>
                    <a:pt x="122533" y="17648"/>
                  </a:cubicBezTo>
                  <a:cubicBezTo>
                    <a:pt x="122565" y="17516"/>
                    <a:pt x="122587" y="17385"/>
                    <a:pt x="122631" y="17220"/>
                  </a:cubicBezTo>
                  <a:close/>
                  <a:moveTo>
                    <a:pt x="157245" y="17516"/>
                  </a:moveTo>
                  <a:cubicBezTo>
                    <a:pt x="157267" y="17538"/>
                    <a:pt x="157311" y="17572"/>
                    <a:pt x="157300" y="17582"/>
                  </a:cubicBezTo>
                  <a:cubicBezTo>
                    <a:pt x="157278" y="17616"/>
                    <a:pt x="157234" y="17626"/>
                    <a:pt x="157190" y="17648"/>
                  </a:cubicBezTo>
                  <a:cubicBezTo>
                    <a:pt x="157179" y="17616"/>
                    <a:pt x="157157" y="17594"/>
                    <a:pt x="157135" y="17572"/>
                  </a:cubicBezTo>
                  <a:cubicBezTo>
                    <a:pt x="157179" y="17550"/>
                    <a:pt x="157212" y="17528"/>
                    <a:pt x="157245" y="17516"/>
                  </a:cubicBezTo>
                  <a:close/>
                  <a:moveTo>
                    <a:pt x="121072" y="17626"/>
                  </a:moveTo>
                  <a:cubicBezTo>
                    <a:pt x="121084" y="17626"/>
                    <a:pt x="121106" y="17659"/>
                    <a:pt x="121106" y="17659"/>
                  </a:cubicBezTo>
                  <a:cubicBezTo>
                    <a:pt x="121084" y="17681"/>
                    <a:pt x="121062" y="17703"/>
                    <a:pt x="121029" y="17725"/>
                  </a:cubicBezTo>
                  <a:cubicBezTo>
                    <a:pt x="121018" y="17703"/>
                    <a:pt x="120996" y="17681"/>
                    <a:pt x="120974" y="17659"/>
                  </a:cubicBezTo>
                  <a:lnTo>
                    <a:pt x="121072" y="17626"/>
                  </a:lnTo>
                  <a:close/>
                  <a:moveTo>
                    <a:pt x="138983" y="17099"/>
                  </a:moveTo>
                  <a:cubicBezTo>
                    <a:pt x="139302" y="17133"/>
                    <a:pt x="139609" y="17177"/>
                    <a:pt x="139971" y="17209"/>
                  </a:cubicBezTo>
                  <a:cubicBezTo>
                    <a:pt x="139719" y="17429"/>
                    <a:pt x="139532" y="17582"/>
                    <a:pt x="139346" y="17747"/>
                  </a:cubicBezTo>
                  <a:lnTo>
                    <a:pt x="139356" y="17747"/>
                  </a:lnTo>
                  <a:lnTo>
                    <a:pt x="139356" y="17758"/>
                  </a:lnTo>
                  <a:lnTo>
                    <a:pt x="139334" y="17758"/>
                  </a:lnTo>
                  <a:cubicBezTo>
                    <a:pt x="139334" y="17747"/>
                    <a:pt x="139346" y="17747"/>
                    <a:pt x="139346" y="17747"/>
                  </a:cubicBezTo>
                  <a:cubicBezTo>
                    <a:pt x="139236" y="17725"/>
                    <a:pt x="139049" y="17714"/>
                    <a:pt x="139049" y="17681"/>
                  </a:cubicBezTo>
                  <a:cubicBezTo>
                    <a:pt x="139005" y="17494"/>
                    <a:pt x="138995" y="17297"/>
                    <a:pt x="138983" y="17099"/>
                  </a:cubicBezTo>
                  <a:close/>
                  <a:moveTo>
                    <a:pt x="152087" y="16990"/>
                  </a:moveTo>
                  <a:cubicBezTo>
                    <a:pt x="152745" y="17462"/>
                    <a:pt x="152745" y="17462"/>
                    <a:pt x="152372" y="17769"/>
                  </a:cubicBezTo>
                  <a:cubicBezTo>
                    <a:pt x="151901" y="17396"/>
                    <a:pt x="151780" y="17330"/>
                    <a:pt x="151275" y="17253"/>
                  </a:cubicBezTo>
                  <a:cubicBezTo>
                    <a:pt x="151637" y="17143"/>
                    <a:pt x="151867" y="17055"/>
                    <a:pt x="152087" y="16990"/>
                  </a:cubicBezTo>
                  <a:close/>
                  <a:moveTo>
                    <a:pt x="171176" y="17592"/>
                  </a:moveTo>
                  <a:cubicBezTo>
                    <a:pt x="171182" y="17592"/>
                    <a:pt x="171188" y="17592"/>
                    <a:pt x="171194" y="17594"/>
                  </a:cubicBezTo>
                  <a:cubicBezTo>
                    <a:pt x="171249" y="17604"/>
                    <a:pt x="171314" y="17637"/>
                    <a:pt x="171348" y="17670"/>
                  </a:cubicBezTo>
                  <a:cubicBezTo>
                    <a:pt x="171358" y="17692"/>
                    <a:pt x="171271" y="17769"/>
                    <a:pt x="171238" y="17769"/>
                  </a:cubicBezTo>
                  <a:cubicBezTo>
                    <a:pt x="171161" y="17758"/>
                    <a:pt x="171095" y="17714"/>
                    <a:pt x="170963" y="17670"/>
                  </a:cubicBezTo>
                  <a:cubicBezTo>
                    <a:pt x="171071" y="17631"/>
                    <a:pt x="171126" y="17592"/>
                    <a:pt x="171176" y="17592"/>
                  </a:cubicBezTo>
                  <a:close/>
                  <a:moveTo>
                    <a:pt x="159418" y="17659"/>
                  </a:moveTo>
                  <a:cubicBezTo>
                    <a:pt x="159157" y="17680"/>
                    <a:pt x="158892" y="17769"/>
                    <a:pt x="158587" y="17769"/>
                  </a:cubicBezTo>
                  <a:cubicBezTo>
                    <a:pt x="158417" y="17769"/>
                    <a:pt x="158235" y="17742"/>
                    <a:pt x="158035" y="17659"/>
                  </a:cubicBezTo>
                  <a:close/>
                  <a:moveTo>
                    <a:pt x="560" y="17352"/>
                  </a:moveTo>
                  <a:lnTo>
                    <a:pt x="560" y="17352"/>
                  </a:lnTo>
                  <a:cubicBezTo>
                    <a:pt x="889" y="17637"/>
                    <a:pt x="878" y="17725"/>
                    <a:pt x="417" y="17835"/>
                  </a:cubicBezTo>
                  <a:cubicBezTo>
                    <a:pt x="461" y="17659"/>
                    <a:pt x="516" y="17506"/>
                    <a:pt x="560" y="17352"/>
                  </a:cubicBezTo>
                  <a:close/>
                  <a:moveTo>
                    <a:pt x="151615" y="17659"/>
                  </a:moveTo>
                  <a:cubicBezTo>
                    <a:pt x="151681" y="17791"/>
                    <a:pt x="151736" y="17835"/>
                    <a:pt x="151714" y="17857"/>
                  </a:cubicBezTo>
                  <a:cubicBezTo>
                    <a:pt x="151703" y="17901"/>
                    <a:pt x="151626" y="17923"/>
                    <a:pt x="151582" y="17945"/>
                  </a:cubicBezTo>
                  <a:cubicBezTo>
                    <a:pt x="151550" y="17911"/>
                    <a:pt x="151484" y="17879"/>
                    <a:pt x="151484" y="17835"/>
                  </a:cubicBezTo>
                  <a:cubicBezTo>
                    <a:pt x="151494" y="17791"/>
                    <a:pt x="151538" y="17758"/>
                    <a:pt x="151615" y="17659"/>
                  </a:cubicBezTo>
                  <a:close/>
                  <a:moveTo>
                    <a:pt x="173751" y="17802"/>
                  </a:moveTo>
                  <a:cubicBezTo>
                    <a:pt x="173773" y="17824"/>
                    <a:pt x="173817" y="17867"/>
                    <a:pt x="173806" y="17879"/>
                  </a:cubicBezTo>
                  <a:cubicBezTo>
                    <a:pt x="173773" y="17911"/>
                    <a:pt x="173718" y="17933"/>
                    <a:pt x="173674" y="17967"/>
                  </a:cubicBezTo>
                  <a:cubicBezTo>
                    <a:pt x="173631" y="17933"/>
                    <a:pt x="173597" y="17923"/>
                    <a:pt x="173575" y="17901"/>
                  </a:cubicBezTo>
                  <a:cubicBezTo>
                    <a:pt x="173631" y="17867"/>
                    <a:pt x="173696" y="17835"/>
                    <a:pt x="173751" y="17802"/>
                  </a:cubicBezTo>
                  <a:close/>
                  <a:moveTo>
                    <a:pt x="160950" y="17790"/>
                  </a:moveTo>
                  <a:cubicBezTo>
                    <a:pt x="160952" y="17790"/>
                    <a:pt x="160953" y="17790"/>
                    <a:pt x="160954" y="17791"/>
                  </a:cubicBezTo>
                  <a:cubicBezTo>
                    <a:pt x="161020" y="17824"/>
                    <a:pt x="161054" y="17879"/>
                    <a:pt x="161097" y="17923"/>
                  </a:cubicBezTo>
                  <a:cubicBezTo>
                    <a:pt x="161042" y="17945"/>
                    <a:pt x="160976" y="17977"/>
                    <a:pt x="160922" y="17977"/>
                  </a:cubicBezTo>
                  <a:cubicBezTo>
                    <a:pt x="160867" y="17967"/>
                    <a:pt x="160834" y="17911"/>
                    <a:pt x="160768" y="17867"/>
                  </a:cubicBezTo>
                  <a:cubicBezTo>
                    <a:pt x="160848" y="17838"/>
                    <a:pt x="160928" y="17790"/>
                    <a:pt x="160950" y="17790"/>
                  </a:cubicBezTo>
                  <a:close/>
                  <a:moveTo>
                    <a:pt x="172128" y="17855"/>
                  </a:moveTo>
                  <a:cubicBezTo>
                    <a:pt x="172132" y="17855"/>
                    <a:pt x="172135" y="17855"/>
                    <a:pt x="172138" y="17857"/>
                  </a:cubicBezTo>
                  <a:cubicBezTo>
                    <a:pt x="172170" y="17857"/>
                    <a:pt x="172204" y="17889"/>
                    <a:pt x="172236" y="17911"/>
                  </a:cubicBezTo>
                  <a:cubicBezTo>
                    <a:pt x="172192" y="17933"/>
                    <a:pt x="172160" y="17955"/>
                    <a:pt x="172116" y="17977"/>
                  </a:cubicBezTo>
                  <a:cubicBezTo>
                    <a:pt x="172094" y="17945"/>
                    <a:pt x="172072" y="17923"/>
                    <a:pt x="172050" y="17901"/>
                  </a:cubicBezTo>
                  <a:cubicBezTo>
                    <a:pt x="172078" y="17882"/>
                    <a:pt x="172107" y="17855"/>
                    <a:pt x="172128" y="17855"/>
                  </a:cubicBezTo>
                  <a:close/>
                  <a:moveTo>
                    <a:pt x="139356" y="17758"/>
                  </a:moveTo>
                  <a:lnTo>
                    <a:pt x="139356" y="17758"/>
                  </a:lnTo>
                  <a:cubicBezTo>
                    <a:pt x="139598" y="17780"/>
                    <a:pt x="139851" y="17791"/>
                    <a:pt x="139927" y="18055"/>
                  </a:cubicBezTo>
                  <a:cubicBezTo>
                    <a:pt x="139587" y="18043"/>
                    <a:pt x="139422" y="17945"/>
                    <a:pt x="139356" y="17758"/>
                  </a:cubicBezTo>
                  <a:close/>
                  <a:moveTo>
                    <a:pt x="163534" y="17736"/>
                  </a:moveTo>
                  <a:lnTo>
                    <a:pt x="163534" y="17736"/>
                  </a:lnTo>
                  <a:cubicBezTo>
                    <a:pt x="163490" y="17889"/>
                    <a:pt x="163457" y="18021"/>
                    <a:pt x="163402" y="18208"/>
                  </a:cubicBezTo>
                  <a:cubicBezTo>
                    <a:pt x="162941" y="17967"/>
                    <a:pt x="162941" y="17955"/>
                    <a:pt x="163534" y="17736"/>
                  </a:cubicBezTo>
                  <a:close/>
                  <a:moveTo>
                    <a:pt x="156708" y="18142"/>
                  </a:moveTo>
                  <a:cubicBezTo>
                    <a:pt x="156740" y="18142"/>
                    <a:pt x="156795" y="18153"/>
                    <a:pt x="156817" y="18175"/>
                  </a:cubicBezTo>
                  <a:cubicBezTo>
                    <a:pt x="156839" y="18186"/>
                    <a:pt x="156817" y="18230"/>
                    <a:pt x="156817" y="18252"/>
                  </a:cubicBezTo>
                  <a:cubicBezTo>
                    <a:pt x="156762" y="18241"/>
                    <a:pt x="156708" y="18230"/>
                    <a:pt x="156642" y="18219"/>
                  </a:cubicBezTo>
                  <a:cubicBezTo>
                    <a:pt x="156664" y="18186"/>
                    <a:pt x="156686" y="18142"/>
                    <a:pt x="156708" y="18142"/>
                  </a:cubicBezTo>
                  <a:close/>
                  <a:moveTo>
                    <a:pt x="158332" y="18175"/>
                  </a:moveTo>
                  <a:cubicBezTo>
                    <a:pt x="158342" y="18197"/>
                    <a:pt x="158354" y="18230"/>
                    <a:pt x="158376" y="18252"/>
                  </a:cubicBezTo>
                  <a:cubicBezTo>
                    <a:pt x="158342" y="18274"/>
                    <a:pt x="158310" y="18285"/>
                    <a:pt x="158277" y="18306"/>
                  </a:cubicBezTo>
                  <a:cubicBezTo>
                    <a:pt x="158255" y="18285"/>
                    <a:pt x="158200" y="18252"/>
                    <a:pt x="158211" y="18241"/>
                  </a:cubicBezTo>
                  <a:cubicBezTo>
                    <a:pt x="158244" y="18219"/>
                    <a:pt x="158288" y="18197"/>
                    <a:pt x="158332" y="18175"/>
                  </a:cubicBezTo>
                  <a:close/>
                  <a:moveTo>
                    <a:pt x="127063" y="17911"/>
                  </a:moveTo>
                  <a:cubicBezTo>
                    <a:pt x="127413" y="17911"/>
                    <a:pt x="127612" y="18183"/>
                    <a:pt x="127559" y="18592"/>
                  </a:cubicBezTo>
                  <a:cubicBezTo>
                    <a:pt x="127284" y="18472"/>
                    <a:pt x="127043" y="18372"/>
                    <a:pt x="126769" y="18252"/>
                  </a:cubicBezTo>
                  <a:cubicBezTo>
                    <a:pt x="126878" y="18109"/>
                    <a:pt x="126966" y="17999"/>
                    <a:pt x="127043" y="17911"/>
                  </a:cubicBezTo>
                  <a:cubicBezTo>
                    <a:pt x="127049" y="17911"/>
                    <a:pt x="127056" y="17911"/>
                    <a:pt x="127063" y="17911"/>
                  </a:cubicBezTo>
                  <a:close/>
                  <a:moveTo>
                    <a:pt x="153421" y="17494"/>
                  </a:moveTo>
                  <a:cubicBezTo>
                    <a:pt x="153540" y="17494"/>
                    <a:pt x="153640" y="17555"/>
                    <a:pt x="153755" y="17681"/>
                  </a:cubicBezTo>
                  <a:cubicBezTo>
                    <a:pt x="153864" y="17799"/>
                    <a:pt x="153943" y="17917"/>
                    <a:pt x="154166" y="17917"/>
                  </a:cubicBezTo>
                  <a:cubicBezTo>
                    <a:pt x="154212" y="17917"/>
                    <a:pt x="154265" y="17912"/>
                    <a:pt x="154326" y="17901"/>
                  </a:cubicBezTo>
                  <a:lnTo>
                    <a:pt x="154326" y="17901"/>
                  </a:lnTo>
                  <a:cubicBezTo>
                    <a:pt x="154326" y="18055"/>
                    <a:pt x="154370" y="18197"/>
                    <a:pt x="154315" y="18318"/>
                  </a:cubicBezTo>
                  <a:cubicBezTo>
                    <a:pt x="154256" y="18495"/>
                    <a:pt x="154109" y="18619"/>
                    <a:pt x="153834" y="18619"/>
                  </a:cubicBezTo>
                  <a:cubicBezTo>
                    <a:pt x="153802" y="18619"/>
                    <a:pt x="153769" y="18617"/>
                    <a:pt x="153733" y="18614"/>
                  </a:cubicBezTo>
                  <a:cubicBezTo>
                    <a:pt x="153481" y="18581"/>
                    <a:pt x="153218" y="18559"/>
                    <a:pt x="152888" y="18537"/>
                  </a:cubicBezTo>
                  <a:cubicBezTo>
                    <a:pt x="153459" y="18065"/>
                    <a:pt x="153459" y="18065"/>
                    <a:pt x="153031" y="17637"/>
                  </a:cubicBezTo>
                  <a:cubicBezTo>
                    <a:pt x="153192" y="17544"/>
                    <a:pt x="153314" y="17494"/>
                    <a:pt x="153421" y="17494"/>
                  </a:cubicBezTo>
                  <a:close/>
                  <a:moveTo>
                    <a:pt x="138753" y="18153"/>
                  </a:moveTo>
                  <a:lnTo>
                    <a:pt x="138753" y="18153"/>
                  </a:lnTo>
                  <a:cubicBezTo>
                    <a:pt x="138720" y="18318"/>
                    <a:pt x="138698" y="18428"/>
                    <a:pt x="138654" y="18636"/>
                  </a:cubicBezTo>
                  <a:cubicBezTo>
                    <a:pt x="138412" y="18482"/>
                    <a:pt x="138292" y="18406"/>
                    <a:pt x="138105" y="18285"/>
                  </a:cubicBezTo>
                  <a:cubicBezTo>
                    <a:pt x="138336" y="18241"/>
                    <a:pt x="138500" y="18208"/>
                    <a:pt x="138753" y="18153"/>
                  </a:cubicBezTo>
                  <a:close/>
                  <a:moveTo>
                    <a:pt x="143505" y="17297"/>
                  </a:moveTo>
                  <a:cubicBezTo>
                    <a:pt x="143944" y="17440"/>
                    <a:pt x="144295" y="17550"/>
                    <a:pt x="144723" y="17692"/>
                  </a:cubicBezTo>
                  <a:cubicBezTo>
                    <a:pt x="144416" y="17824"/>
                    <a:pt x="144141" y="17945"/>
                    <a:pt x="143812" y="18076"/>
                  </a:cubicBezTo>
                  <a:cubicBezTo>
                    <a:pt x="143867" y="18153"/>
                    <a:pt x="143933" y="18241"/>
                    <a:pt x="144065" y="18416"/>
                  </a:cubicBezTo>
                  <a:cubicBezTo>
                    <a:pt x="143887" y="18352"/>
                    <a:pt x="143741" y="18319"/>
                    <a:pt x="143615" y="18319"/>
                  </a:cubicBezTo>
                  <a:cubicBezTo>
                    <a:pt x="143439" y="18319"/>
                    <a:pt x="143304" y="18385"/>
                    <a:pt x="143175" y="18526"/>
                  </a:cubicBezTo>
                  <a:cubicBezTo>
                    <a:pt x="143078" y="18635"/>
                    <a:pt x="142942" y="18684"/>
                    <a:pt x="142799" y="18684"/>
                  </a:cubicBezTo>
                  <a:cubicBezTo>
                    <a:pt x="142669" y="18684"/>
                    <a:pt x="142534" y="18643"/>
                    <a:pt x="142419" y="18570"/>
                  </a:cubicBezTo>
                  <a:cubicBezTo>
                    <a:pt x="142188" y="18428"/>
                    <a:pt x="142177" y="18197"/>
                    <a:pt x="142463" y="18043"/>
                  </a:cubicBezTo>
                  <a:cubicBezTo>
                    <a:pt x="142671" y="17933"/>
                    <a:pt x="142934" y="17879"/>
                    <a:pt x="143132" y="17813"/>
                  </a:cubicBezTo>
                  <a:cubicBezTo>
                    <a:pt x="143263" y="17626"/>
                    <a:pt x="143384" y="17462"/>
                    <a:pt x="143505" y="17297"/>
                  </a:cubicBezTo>
                  <a:close/>
                  <a:moveTo>
                    <a:pt x="988" y="18428"/>
                  </a:moveTo>
                  <a:lnTo>
                    <a:pt x="988" y="18724"/>
                  </a:lnTo>
                  <a:cubicBezTo>
                    <a:pt x="944" y="18724"/>
                    <a:pt x="889" y="18724"/>
                    <a:pt x="834" y="18735"/>
                  </a:cubicBezTo>
                  <a:cubicBezTo>
                    <a:pt x="824" y="18636"/>
                    <a:pt x="802" y="18537"/>
                    <a:pt x="790" y="18438"/>
                  </a:cubicBezTo>
                  <a:cubicBezTo>
                    <a:pt x="856" y="18438"/>
                    <a:pt x="922" y="18428"/>
                    <a:pt x="988" y="18428"/>
                  </a:cubicBezTo>
                  <a:close/>
                  <a:moveTo>
                    <a:pt x="171573" y="18052"/>
                  </a:moveTo>
                  <a:cubicBezTo>
                    <a:pt x="171723" y="18052"/>
                    <a:pt x="171883" y="18117"/>
                    <a:pt x="172050" y="18175"/>
                  </a:cubicBezTo>
                  <a:cubicBezTo>
                    <a:pt x="172280" y="18263"/>
                    <a:pt x="172544" y="18318"/>
                    <a:pt x="172862" y="18406"/>
                  </a:cubicBezTo>
                  <a:cubicBezTo>
                    <a:pt x="172939" y="18680"/>
                    <a:pt x="172939" y="18680"/>
                    <a:pt x="172368" y="18779"/>
                  </a:cubicBezTo>
                  <a:cubicBezTo>
                    <a:pt x="172006" y="18581"/>
                    <a:pt x="171688" y="18406"/>
                    <a:pt x="171271" y="18175"/>
                  </a:cubicBezTo>
                  <a:cubicBezTo>
                    <a:pt x="171366" y="18084"/>
                    <a:pt x="171467" y="18052"/>
                    <a:pt x="171573" y="18052"/>
                  </a:cubicBezTo>
                  <a:close/>
                  <a:moveTo>
                    <a:pt x="151955" y="18416"/>
                  </a:moveTo>
                  <a:cubicBezTo>
                    <a:pt x="152065" y="18472"/>
                    <a:pt x="152142" y="18493"/>
                    <a:pt x="152142" y="18515"/>
                  </a:cubicBezTo>
                  <a:cubicBezTo>
                    <a:pt x="152153" y="18614"/>
                    <a:pt x="152142" y="18724"/>
                    <a:pt x="152142" y="18823"/>
                  </a:cubicBezTo>
                  <a:cubicBezTo>
                    <a:pt x="152109" y="18833"/>
                    <a:pt x="152076" y="18833"/>
                    <a:pt x="152043" y="18833"/>
                  </a:cubicBezTo>
                  <a:cubicBezTo>
                    <a:pt x="152010" y="18713"/>
                    <a:pt x="151989" y="18603"/>
                    <a:pt x="151955" y="18416"/>
                  </a:cubicBezTo>
                  <a:close/>
                  <a:moveTo>
                    <a:pt x="173970" y="18340"/>
                  </a:moveTo>
                  <a:cubicBezTo>
                    <a:pt x="173938" y="18460"/>
                    <a:pt x="173916" y="18548"/>
                    <a:pt x="173904" y="18636"/>
                  </a:cubicBezTo>
                  <a:lnTo>
                    <a:pt x="173916" y="18636"/>
                  </a:lnTo>
                  <a:cubicBezTo>
                    <a:pt x="174080" y="18581"/>
                    <a:pt x="174234" y="18526"/>
                    <a:pt x="174399" y="18460"/>
                  </a:cubicBezTo>
                  <a:cubicBezTo>
                    <a:pt x="174462" y="18436"/>
                    <a:pt x="174518" y="18424"/>
                    <a:pt x="174567" y="18424"/>
                  </a:cubicBezTo>
                  <a:cubicBezTo>
                    <a:pt x="174698" y="18424"/>
                    <a:pt x="174792" y="18504"/>
                    <a:pt x="174904" y="18647"/>
                  </a:cubicBezTo>
                  <a:cubicBezTo>
                    <a:pt x="174662" y="18757"/>
                    <a:pt x="174421" y="18855"/>
                    <a:pt x="174179" y="18954"/>
                  </a:cubicBezTo>
                  <a:cubicBezTo>
                    <a:pt x="174091" y="18855"/>
                    <a:pt x="174004" y="18745"/>
                    <a:pt x="173916" y="18636"/>
                  </a:cubicBezTo>
                  <a:cubicBezTo>
                    <a:pt x="173904" y="18647"/>
                    <a:pt x="173904" y="18647"/>
                    <a:pt x="173894" y="18647"/>
                  </a:cubicBezTo>
                  <a:cubicBezTo>
                    <a:pt x="173894" y="18647"/>
                    <a:pt x="173894" y="18636"/>
                    <a:pt x="173904" y="18636"/>
                  </a:cubicBezTo>
                  <a:lnTo>
                    <a:pt x="173400" y="18636"/>
                  </a:lnTo>
                  <a:cubicBezTo>
                    <a:pt x="173477" y="18406"/>
                    <a:pt x="173674" y="18362"/>
                    <a:pt x="173970" y="18340"/>
                  </a:cubicBezTo>
                  <a:close/>
                  <a:moveTo>
                    <a:pt x="159423" y="18486"/>
                  </a:moveTo>
                  <a:cubicBezTo>
                    <a:pt x="159501" y="18486"/>
                    <a:pt x="159589" y="18498"/>
                    <a:pt x="159671" y="18515"/>
                  </a:cubicBezTo>
                  <a:cubicBezTo>
                    <a:pt x="159363" y="18767"/>
                    <a:pt x="159023" y="18943"/>
                    <a:pt x="158584" y="19020"/>
                  </a:cubicBezTo>
                  <a:cubicBezTo>
                    <a:pt x="158584" y="19031"/>
                    <a:pt x="158573" y="19031"/>
                    <a:pt x="158573" y="19031"/>
                  </a:cubicBezTo>
                  <a:lnTo>
                    <a:pt x="158573" y="19042"/>
                  </a:lnTo>
                  <a:cubicBezTo>
                    <a:pt x="158562" y="19031"/>
                    <a:pt x="158562" y="19031"/>
                    <a:pt x="158551" y="19031"/>
                  </a:cubicBezTo>
                  <a:cubicBezTo>
                    <a:pt x="158562" y="19031"/>
                    <a:pt x="158573" y="19020"/>
                    <a:pt x="158584" y="19020"/>
                  </a:cubicBezTo>
                  <a:cubicBezTo>
                    <a:pt x="158803" y="18855"/>
                    <a:pt x="159012" y="18669"/>
                    <a:pt x="159254" y="18515"/>
                  </a:cubicBezTo>
                  <a:cubicBezTo>
                    <a:pt x="159295" y="18495"/>
                    <a:pt x="159355" y="18486"/>
                    <a:pt x="159423" y="18486"/>
                  </a:cubicBezTo>
                  <a:close/>
                  <a:moveTo>
                    <a:pt x="170019" y="17758"/>
                  </a:moveTo>
                  <a:lnTo>
                    <a:pt x="170019" y="18779"/>
                  </a:lnTo>
                  <a:cubicBezTo>
                    <a:pt x="169899" y="18724"/>
                    <a:pt x="169789" y="18658"/>
                    <a:pt x="169680" y="18603"/>
                  </a:cubicBezTo>
                  <a:cubicBezTo>
                    <a:pt x="169383" y="18649"/>
                    <a:pt x="169501" y="19055"/>
                    <a:pt x="169123" y="19055"/>
                  </a:cubicBezTo>
                  <a:cubicBezTo>
                    <a:pt x="169053" y="19055"/>
                    <a:pt x="168966" y="19041"/>
                    <a:pt x="168856" y="19009"/>
                  </a:cubicBezTo>
                  <a:cubicBezTo>
                    <a:pt x="169251" y="18581"/>
                    <a:pt x="169197" y="17989"/>
                    <a:pt x="170019" y="17758"/>
                  </a:cubicBezTo>
                  <a:close/>
                  <a:moveTo>
                    <a:pt x="439" y="18877"/>
                  </a:moveTo>
                  <a:cubicBezTo>
                    <a:pt x="494" y="18889"/>
                    <a:pt x="538" y="18889"/>
                    <a:pt x="593" y="18889"/>
                  </a:cubicBezTo>
                  <a:cubicBezTo>
                    <a:pt x="571" y="18943"/>
                    <a:pt x="560" y="18998"/>
                    <a:pt x="538" y="19053"/>
                  </a:cubicBezTo>
                  <a:cubicBezTo>
                    <a:pt x="535" y="19056"/>
                    <a:pt x="527" y="19058"/>
                    <a:pt x="516" y="19058"/>
                  </a:cubicBezTo>
                  <a:cubicBezTo>
                    <a:pt x="490" y="19058"/>
                    <a:pt x="448" y="19050"/>
                    <a:pt x="417" y="19042"/>
                  </a:cubicBezTo>
                  <a:cubicBezTo>
                    <a:pt x="429" y="18987"/>
                    <a:pt x="439" y="18932"/>
                    <a:pt x="439" y="18877"/>
                  </a:cubicBezTo>
                  <a:close/>
                  <a:moveTo>
                    <a:pt x="163051" y="19130"/>
                  </a:moveTo>
                  <a:lnTo>
                    <a:pt x="163117" y="19196"/>
                  </a:lnTo>
                  <a:cubicBezTo>
                    <a:pt x="163051" y="19240"/>
                    <a:pt x="162974" y="19284"/>
                    <a:pt x="162908" y="19328"/>
                  </a:cubicBezTo>
                  <a:cubicBezTo>
                    <a:pt x="162875" y="19306"/>
                    <a:pt x="162853" y="19272"/>
                    <a:pt x="162820" y="19240"/>
                  </a:cubicBezTo>
                  <a:cubicBezTo>
                    <a:pt x="162897" y="19206"/>
                    <a:pt x="162974" y="19174"/>
                    <a:pt x="163051" y="19130"/>
                  </a:cubicBezTo>
                  <a:close/>
                  <a:moveTo>
                    <a:pt x="161199" y="19042"/>
                  </a:moveTo>
                  <a:cubicBezTo>
                    <a:pt x="161506" y="19042"/>
                    <a:pt x="161833" y="19108"/>
                    <a:pt x="162173" y="19163"/>
                  </a:cubicBezTo>
                  <a:cubicBezTo>
                    <a:pt x="161478" y="19360"/>
                    <a:pt x="161079" y="19451"/>
                    <a:pt x="160805" y="19451"/>
                  </a:cubicBezTo>
                  <a:cubicBezTo>
                    <a:pt x="160607" y="19451"/>
                    <a:pt x="160473" y="19404"/>
                    <a:pt x="160340" y="19316"/>
                  </a:cubicBezTo>
                  <a:cubicBezTo>
                    <a:pt x="160603" y="19108"/>
                    <a:pt x="160891" y="19042"/>
                    <a:pt x="161199" y="19042"/>
                  </a:cubicBezTo>
                  <a:close/>
                  <a:moveTo>
                    <a:pt x="142738" y="19241"/>
                  </a:moveTo>
                  <a:cubicBezTo>
                    <a:pt x="142825" y="19241"/>
                    <a:pt x="142923" y="19255"/>
                    <a:pt x="143033" y="19284"/>
                  </a:cubicBezTo>
                  <a:cubicBezTo>
                    <a:pt x="142891" y="19418"/>
                    <a:pt x="142728" y="19456"/>
                    <a:pt x="142559" y="19456"/>
                  </a:cubicBezTo>
                  <a:cubicBezTo>
                    <a:pt x="142480" y="19456"/>
                    <a:pt x="142400" y="19448"/>
                    <a:pt x="142319" y="19437"/>
                  </a:cubicBezTo>
                  <a:cubicBezTo>
                    <a:pt x="142423" y="19304"/>
                    <a:pt x="142557" y="19241"/>
                    <a:pt x="142738" y="19241"/>
                  </a:cubicBezTo>
                  <a:close/>
                  <a:moveTo>
                    <a:pt x="141321" y="19294"/>
                  </a:moveTo>
                  <a:cubicBezTo>
                    <a:pt x="141343" y="19338"/>
                    <a:pt x="141354" y="19371"/>
                    <a:pt x="141376" y="19415"/>
                  </a:cubicBezTo>
                  <a:cubicBezTo>
                    <a:pt x="141288" y="19426"/>
                    <a:pt x="141200" y="19448"/>
                    <a:pt x="141124" y="19459"/>
                  </a:cubicBezTo>
                  <a:cubicBezTo>
                    <a:pt x="141102" y="19459"/>
                    <a:pt x="141068" y="19415"/>
                    <a:pt x="141046" y="19382"/>
                  </a:cubicBezTo>
                  <a:cubicBezTo>
                    <a:pt x="141134" y="19350"/>
                    <a:pt x="141233" y="19328"/>
                    <a:pt x="141321" y="19294"/>
                  </a:cubicBezTo>
                  <a:close/>
                  <a:moveTo>
                    <a:pt x="166936" y="19382"/>
                  </a:moveTo>
                  <a:cubicBezTo>
                    <a:pt x="166968" y="19415"/>
                    <a:pt x="167024" y="19448"/>
                    <a:pt x="167034" y="19492"/>
                  </a:cubicBezTo>
                  <a:cubicBezTo>
                    <a:pt x="167046" y="19514"/>
                    <a:pt x="166980" y="19569"/>
                    <a:pt x="166968" y="19569"/>
                  </a:cubicBezTo>
                  <a:cubicBezTo>
                    <a:pt x="166914" y="19558"/>
                    <a:pt x="166859" y="19525"/>
                    <a:pt x="166782" y="19492"/>
                  </a:cubicBezTo>
                  <a:cubicBezTo>
                    <a:pt x="166848" y="19448"/>
                    <a:pt x="166892" y="19415"/>
                    <a:pt x="166936" y="19382"/>
                  </a:cubicBezTo>
                  <a:close/>
                  <a:moveTo>
                    <a:pt x="171512" y="19470"/>
                  </a:moveTo>
                  <a:cubicBezTo>
                    <a:pt x="171556" y="19503"/>
                    <a:pt x="171600" y="19536"/>
                    <a:pt x="171622" y="19580"/>
                  </a:cubicBezTo>
                  <a:cubicBezTo>
                    <a:pt x="171633" y="19591"/>
                    <a:pt x="171578" y="19613"/>
                    <a:pt x="171556" y="19635"/>
                  </a:cubicBezTo>
                  <a:cubicBezTo>
                    <a:pt x="171512" y="19613"/>
                    <a:pt x="171468" y="19580"/>
                    <a:pt x="171436" y="19547"/>
                  </a:cubicBezTo>
                  <a:cubicBezTo>
                    <a:pt x="171424" y="19536"/>
                    <a:pt x="171479" y="19503"/>
                    <a:pt x="171512" y="19470"/>
                  </a:cubicBezTo>
                  <a:close/>
                  <a:moveTo>
                    <a:pt x="164148" y="19119"/>
                  </a:moveTo>
                  <a:cubicBezTo>
                    <a:pt x="164488" y="19196"/>
                    <a:pt x="164510" y="19350"/>
                    <a:pt x="164466" y="19645"/>
                  </a:cubicBezTo>
                  <a:cubicBezTo>
                    <a:pt x="164203" y="19437"/>
                    <a:pt x="164005" y="19338"/>
                    <a:pt x="164148" y="19119"/>
                  </a:cubicBezTo>
                  <a:close/>
                  <a:moveTo>
                    <a:pt x="159703" y="19492"/>
                  </a:moveTo>
                  <a:cubicBezTo>
                    <a:pt x="159715" y="19492"/>
                    <a:pt x="159737" y="19547"/>
                    <a:pt x="159759" y="19569"/>
                  </a:cubicBezTo>
                  <a:cubicBezTo>
                    <a:pt x="159659" y="19601"/>
                    <a:pt x="159561" y="19623"/>
                    <a:pt x="159473" y="19657"/>
                  </a:cubicBezTo>
                  <a:cubicBezTo>
                    <a:pt x="159451" y="19613"/>
                    <a:pt x="159429" y="19580"/>
                    <a:pt x="159407" y="19536"/>
                  </a:cubicBezTo>
                  <a:cubicBezTo>
                    <a:pt x="159506" y="19525"/>
                    <a:pt x="159605" y="19503"/>
                    <a:pt x="159703" y="19492"/>
                  </a:cubicBezTo>
                  <a:close/>
                  <a:moveTo>
                    <a:pt x="168922" y="19547"/>
                  </a:moveTo>
                  <a:cubicBezTo>
                    <a:pt x="168988" y="19558"/>
                    <a:pt x="169043" y="19580"/>
                    <a:pt x="169098" y="19601"/>
                  </a:cubicBezTo>
                  <a:cubicBezTo>
                    <a:pt x="169098" y="19601"/>
                    <a:pt x="169054" y="19679"/>
                    <a:pt x="169043" y="19679"/>
                  </a:cubicBezTo>
                  <a:cubicBezTo>
                    <a:pt x="168977" y="19679"/>
                    <a:pt x="168922" y="19657"/>
                    <a:pt x="168856" y="19645"/>
                  </a:cubicBezTo>
                  <a:cubicBezTo>
                    <a:pt x="168889" y="19601"/>
                    <a:pt x="168911" y="19547"/>
                    <a:pt x="168922" y="19547"/>
                  </a:cubicBezTo>
                  <a:close/>
                  <a:moveTo>
                    <a:pt x="155003" y="19564"/>
                  </a:moveTo>
                  <a:cubicBezTo>
                    <a:pt x="155110" y="19564"/>
                    <a:pt x="155215" y="19569"/>
                    <a:pt x="155325" y="19569"/>
                  </a:cubicBezTo>
                  <a:lnTo>
                    <a:pt x="155325" y="19701"/>
                  </a:lnTo>
                  <a:cubicBezTo>
                    <a:pt x="155149" y="19701"/>
                    <a:pt x="154962" y="19711"/>
                    <a:pt x="154721" y="19723"/>
                  </a:cubicBezTo>
                  <a:cubicBezTo>
                    <a:pt x="154787" y="19635"/>
                    <a:pt x="154809" y="19569"/>
                    <a:pt x="154842" y="19569"/>
                  </a:cubicBezTo>
                  <a:cubicBezTo>
                    <a:pt x="154897" y="19565"/>
                    <a:pt x="154950" y="19564"/>
                    <a:pt x="155003" y="19564"/>
                  </a:cubicBezTo>
                  <a:close/>
                  <a:moveTo>
                    <a:pt x="158573" y="19042"/>
                  </a:moveTo>
                  <a:lnTo>
                    <a:pt x="158573" y="19042"/>
                  </a:lnTo>
                  <a:cubicBezTo>
                    <a:pt x="158661" y="19086"/>
                    <a:pt x="158759" y="19141"/>
                    <a:pt x="158881" y="19206"/>
                  </a:cubicBezTo>
                  <a:cubicBezTo>
                    <a:pt x="158825" y="19382"/>
                    <a:pt x="158759" y="19569"/>
                    <a:pt x="158694" y="19755"/>
                  </a:cubicBezTo>
                  <a:cubicBezTo>
                    <a:pt x="158529" y="19514"/>
                    <a:pt x="158332" y="19294"/>
                    <a:pt x="158573" y="19042"/>
                  </a:cubicBezTo>
                  <a:close/>
                  <a:moveTo>
                    <a:pt x="126801" y="19459"/>
                  </a:moveTo>
                  <a:cubicBezTo>
                    <a:pt x="127284" y="19514"/>
                    <a:pt x="127284" y="19514"/>
                    <a:pt x="127252" y="19789"/>
                  </a:cubicBezTo>
                  <a:cubicBezTo>
                    <a:pt x="127109" y="19689"/>
                    <a:pt x="126977" y="19591"/>
                    <a:pt x="126801" y="19459"/>
                  </a:cubicBezTo>
                  <a:close/>
                  <a:moveTo>
                    <a:pt x="172493" y="19626"/>
                  </a:moveTo>
                  <a:cubicBezTo>
                    <a:pt x="172658" y="19626"/>
                    <a:pt x="172779" y="19721"/>
                    <a:pt x="172928" y="19799"/>
                  </a:cubicBezTo>
                  <a:cubicBezTo>
                    <a:pt x="172793" y="19824"/>
                    <a:pt x="172708" y="19839"/>
                    <a:pt x="172640" y="19839"/>
                  </a:cubicBezTo>
                  <a:cubicBezTo>
                    <a:pt x="172524" y="19839"/>
                    <a:pt x="172455" y="19795"/>
                    <a:pt x="172270" y="19679"/>
                  </a:cubicBezTo>
                  <a:cubicBezTo>
                    <a:pt x="172354" y="19641"/>
                    <a:pt x="172427" y="19626"/>
                    <a:pt x="172493" y="19626"/>
                  </a:cubicBezTo>
                  <a:close/>
                  <a:moveTo>
                    <a:pt x="152855" y="19371"/>
                  </a:moveTo>
                  <a:cubicBezTo>
                    <a:pt x="153284" y="19404"/>
                    <a:pt x="153591" y="19591"/>
                    <a:pt x="153942" y="19723"/>
                  </a:cubicBezTo>
                  <a:lnTo>
                    <a:pt x="153876" y="19854"/>
                  </a:lnTo>
                  <a:cubicBezTo>
                    <a:pt x="153514" y="19723"/>
                    <a:pt x="153152" y="19601"/>
                    <a:pt x="152789" y="19470"/>
                  </a:cubicBezTo>
                  <a:lnTo>
                    <a:pt x="152855" y="19371"/>
                  </a:lnTo>
                  <a:close/>
                  <a:moveTo>
                    <a:pt x="138438" y="19518"/>
                  </a:moveTo>
                  <a:cubicBezTo>
                    <a:pt x="138665" y="19518"/>
                    <a:pt x="138796" y="19561"/>
                    <a:pt x="138819" y="19723"/>
                  </a:cubicBezTo>
                  <a:cubicBezTo>
                    <a:pt x="138819" y="19789"/>
                    <a:pt x="138676" y="19865"/>
                    <a:pt x="138610" y="19942"/>
                  </a:cubicBezTo>
                  <a:cubicBezTo>
                    <a:pt x="138468" y="19821"/>
                    <a:pt x="138325" y="19711"/>
                    <a:pt x="138095" y="19536"/>
                  </a:cubicBezTo>
                  <a:cubicBezTo>
                    <a:pt x="138226" y="19526"/>
                    <a:pt x="138341" y="19518"/>
                    <a:pt x="138438" y="19518"/>
                  </a:cubicBezTo>
                  <a:close/>
                  <a:moveTo>
                    <a:pt x="145443" y="19621"/>
                  </a:moveTo>
                  <a:cubicBezTo>
                    <a:pt x="145488" y="19621"/>
                    <a:pt x="145582" y="19650"/>
                    <a:pt x="145601" y="19679"/>
                  </a:cubicBezTo>
                  <a:cubicBezTo>
                    <a:pt x="145667" y="19821"/>
                    <a:pt x="145579" y="19920"/>
                    <a:pt x="145316" y="19975"/>
                  </a:cubicBezTo>
                  <a:cubicBezTo>
                    <a:pt x="145173" y="19799"/>
                    <a:pt x="145228" y="19701"/>
                    <a:pt x="145426" y="19623"/>
                  </a:cubicBezTo>
                  <a:cubicBezTo>
                    <a:pt x="145430" y="19622"/>
                    <a:pt x="145436" y="19621"/>
                    <a:pt x="145443" y="19621"/>
                  </a:cubicBezTo>
                  <a:close/>
                  <a:moveTo>
                    <a:pt x="162601" y="19832"/>
                  </a:moveTo>
                  <a:cubicBezTo>
                    <a:pt x="162678" y="19898"/>
                    <a:pt x="162754" y="19964"/>
                    <a:pt x="162842" y="20030"/>
                  </a:cubicBezTo>
                  <a:cubicBezTo>
                    <a:pt x="162810" y="20040"/>
                    <a:pt x="162788" y="20062"/>
                    <a:pt x="162754" y="20084"/>
                  </a:cubicBezTo>
                  <a:cubicBezTo>
                    <a:pt x="162666" y="20019"/>
                    <a:pt x="162579" y="19964"/>
                    <a:pt x="162480" y="19898"/>
                  </a:cubicBezTo>
                  <a:cubicBezTo>
                    <a:pt x="162524" y="19876"/>
                    <a:pt x="162557" y="19854"/>
                    <a:pt x="162601" y="19832"/>
                  </a:cubicBezTo>
                  <a:close/>
                  <a:moveTo>
                    <a:pt x="141727" y="19953"/>
                  </a:moveTo>
                  <a:cubicBezTo>
                    <a:pt x="141771" y="19975"/>
                    <a:pt x="141804" y="20008"/>
                    <a:pt x="141848" y="20030"/>
                  </a:cubicBezTo>
                  <a:cubicBezTo>
                    <a:pt x="141815" y="20052"/>
                    <a:pt x="141782" y="20074"/>
                    <a:pt x="141738" y="20096"/>
                  </a:cubicBezTo>
                  <a:cubicBezTo>
                    <a:pt x="141705" y="20074"/>
                    <a:pt x="141650" y="20052"/>
                    <a:pt x="141650" y="20030"/>
                  </a:cubicBezTo>
                  <a:cubicBezTo>
                    <a:pt x="141650" y="20008"/>
                    <a:pt x="141694" y="19986"/>
                    <a:pt x="141727" y="19953"/>
                  </a:cubicBezTo>
                  <a:close/>
                  <a:moveTo>
                    <a:pt x="144186" y="19759"/>
                  </a:moveTo>
                  <a:cubicBezTo>
                    <a:pt x="144246" y="19759"/>
                    <a:pt x="144322" y="19762"/>
                    <a:pt x="144416" y="19767"/>
                  </a:cubicBezTo>
                  <a:cubicBezTo>
                    <a:pt x="144317" y="19843"/>
                    <a:pt x="144240" y="19887"/>
                    <a:pt x="144185" y="19953"/>
                  </a:cubicBezTo>
                  <a:cubicBezTo>
                    <a:pt x="144141" y="19997"/>
                    <a:pt x="144141" y="20062"/>
                    <a:pt x="144119" y="20118"/>
                  </a:cubicBezTo>
                  <a:cubicBezTo>
                    <a:pt x="143969" y="19817"/>
                    <a:pt x="143940" y="19759"/>
                    <a:pt x="144186" y="19759"/>
                  </a:cubicBezTo>
                  <a:close/>
                  <a:moveTo>
                    <a:pt x="160932" y="19799"/>
                  </a:moveTo>
                  <a:cubicBezTo>
                    <a:pt x="160976" y="19810"/>
                    <a:pt x="161020" y="19810"/>
                    <a:pt x="161054" y="19821"/>
                  </a:cubicBezTo>
                  <a:cubicBezTo>
                    <a:pt x="161032" y="19931"/>
                    <a:pt x="161010" y="20052"/>
                    <a:pt x="160988" y="20162"/>
                  </a:cubicBezTo>
                  <a:cubicBezTo>
                    <a:pt x="160944" y="20162"/>
                    <a:pt x="160910" y="20150"/>
                    <a:pt x="160867" y="20150"/>
                  </a:cubicBezTo>
                  <a:cubicBezTo>
                    <a:pt x="160889" y="20030"/>
                    <a:pt x="160910" y="19920"/>
                    <a:pt x="160932" y="19799"/>
                  </a:cubicBezTo>
                  <a:close/>
                  <a:moveTo>
                    <a:pt x="154831" y="10811"/>
                  </a:moveTo>
                  <a:lnTo>
                    <a:pt x="154831" y="10811"/>
                  </a:lnTo>
                  <a:cubicBezTo>
                    <a:pt x="154754" y="10953"/>
                    <a:pt x="154655" y="11107"/>
                    <a:pt x="154567" y="11250"/>
                  </a:cubicBezTo>
                  <a:cubicBezTo>
                    <a:pt x="154699" y="11458"/>
                    <a:pt x="155149" y="11382"/>
                    <a:pt x="155182" y="11678"/>
                  </a:cubicBezTo>
                  <a:cubicBezTo>
                    <a:pt x="155204" y="11953"/>
                    <a:pt x="154798" y="11909"/>
                    <a:pt x="154699" y="12106"/>
                  </a:cubicBezTo>
                  <a:cubicBezTo>
                    <a:pt x="154974" y="12314"/>
                    <a:pt x="155061" y="12633"/>
                    <a:pt x="155544" y="12753"/>
                  </a:cubicBezTo>
                  <a:cubicBezTo>
                    <a:pt x="155852" y="12841"/>
                    <a:pt x="155840" y="12896"/>
                    <a:pt x="155884" y="13368"/>
                  </a:cubicBezTo>
                  <a:cubicBezTo>
                    <a:pt x="155687" y="13248"/>
                    <a:pt x="155511" y="13148"/>
                    <a:pt x="155269" y="13017"/>
                  </a:cubicBezTo>
                  <a:cubicBezTo>
                    <a:pt x="155204" y="13204"/>
                    <a:pt x="155160" y="13346"/>
                    <a:pt x="155116" y="13489"/>
                  </a:cubicBezTo>
                  <a:cubicBezTo>
                    <a:pt x="155917" y="13851"/>
                    <a:pt x="155818" y="14301"/>
                    <a:pt x="155478" y="14828"/>
                  </a:cubicBezTo>
                  <a:cubicBezTo>
                    <a:pt x="155226" y="14751"/>
                    <a:pt x="155039" y="14685"/>
                    <a:pt x="154798" y="14608"/>
                  </a:cubicBezTo>
                  <a:cubicBezTo>
                    <a:pt x="154732" y="14729"/>
                    <a:pt x="154688" y="14828"/>
                    <a:pt x="154622" y="14960"/>
                  </a:cubicBezTo>
                  <a:cubicBezTo>
                    <a:pt x="154896" y="14982"/>
                    <a:pt x="155105" y="15004"/>
                    <a:pt x="155335" y="15025"/>
                  </a:cubicBezTo>
                  <a:cubicBezTo>
                    <a:pt x="155500" y="15333"/>
                    <a:pt x="155687" y="15629"/>
                    <a:pt x="155830" y="15925"/>
                  </a:cubicBezTo>
                  <a:cubicBezTo>
                    <a:pt x="155950" y="16211"/>
                    <a:pt x="155676" y="16353"/>
                    <a:pt x="155335" y="16507"/>
                  </a:cubicBezTo>
                  <a:cubicBezTo>
                    <a:pt x="155423" y="16584"/>
                    <a:pt x="155500" y="16672"/>
                    <a:pt x="155599" y="16738"/>
                  </a:cubicBezTo>
                  <a:cubicBezTo>
                    <a:pt x="155818" y="16902"/>
                    <a:pt x="155884" y="17067"/>
                    <a:pt x="155654" y="17231"/>
                  </a:cubicBezTo>
                  <a:cubicBezTo>
                    <a:pt x="155468" y="17366"/>
                    <a:pt x="155204" y="17534"/>
                    <a:pt x="154972" y="17534"/>
                  </a:cubicBezTo>
                  <a:cubicBezTo>
                    <a:pt x="154903" y="17534"/>
                    <a:pt x="154837" y="17519"/>
                    <a:pt x="154776" y="17484"/>
                  </a:cubicBezTo>
                  <a:cubicBezTo>
                    <a:pt x="154359" y="17231"/>
                    <a:pt x="153909" y="17319"/>
                    <a:pt x="153316" y="17264"/>
                  </a:cubicBezTo>
                  <a:cubicBezTo>
                    <a:pt x="153601" y="17077"/>
                    <a:pt x="153799" y="16946"/>
                    <a:pt x="153996" y="16814"/>
                  </a:cubicBezTo>
                  <a:cubicBezTo>
                    <a:pt x="153931" y="16716"/>
                    <a:pt x="153865" y="16606"/>
                    <a:pt x="153810" y="16507"/>
                  </a:cubicBezTo>
                  <a:lnTo>
                    <a:pt x="153810" y="16507"/>
                  </a:lnTo>
                  <a:cubicBezTo>
                    <a:pt x="154084" y="16518"/>
                    <a:pt x="154370" y="16540"/>
                    <a:pt x="154655" y="16551"/>
                  </a:cubicBezTo>
                  <a:cubicBezTo>
                    <a:pt x="154666" y="16518"/>
                    <a:pt x="154688" y="16485"/>
                    <a:pt x="154710" y="16452"/>
                  </a:cubicBezTo>
                  <a:cubicBezTo>
                    <a:pt x="154370" y="16287"/>
                    <a:pt x="154457" y="15882"/>
                    <a:pt x="153865" y="15848"/>
                  </a:cubicBezTo>
                  <a:cubicBezTo>
                    <a:pt x="153777" y="15936"/>
                    <a:pt x="153711" y="16035"/>
                    <a:pt x="153613" y="16101"/>
                  </a:cubicBezTo>
                  <a:cubicBezTo>
                    <a:pt x="153503" y="16177"/>
                    <a:pt x="153360" y="16243"/>
                    <a:pt x="153250" y="16299"/>
                  </a:cubicBezTo>
                  <a:cubicBezTo>
                    <a:pt x="153305" y="16478"/>
                    <a:pt x="153432" y="16524"/>
                    <a:pt x="153583" y="16524"/>
                  </a:cubicBezTo>
                  <a:cubicBezTo>
                    <a:pt x="153644" y="16524"/>
                    <a:pt x="153710" y="16516"/>
                    <a:pt x="153777" y="16507"/>
                  </a:cubicBezTo>
                  <a:lnTo>
                    <a:pt x="153777" y="16507"/>
                  </a:lnTo>
                  <a:cubicBezTo>
                    <a:pt x="153459" y="16716"/>
                    <a:pt x="153152" y="16924"/>
                    <a:pt x="152866" y="17111"/>
                  </a:cubicBezTo>
                  <a:cubicBezTo>
                    <a:pt x="152416" y="16902"/>
                    <a:pt x="151901" y="16672"/>
                    <a:pt x="151363" y="16430"/>
                  </a:cubicBezTo>
                  <a:cubicBezTo>
                    <a:pt x="151418" y="16320"/>
                    <a:pt x="151472" y="16189"/>
                    <a:pt x="151550" y="16024"/>
                  </a:cubicBezTo>
                  <a:lnTo>
                    <a:pt x="151550" y="16024"/>
                  </a:lnTo>
                  <a:cubicBezTo>
                    <a:pt x="150836" y="16133"/>
                    <a:pt x="150902" y="16529"/>
                    <a:pt x="150715" y="16814"/>
                  </a:cubicBezTo>
                  <a:cubicBezTo>
                    <a:pt x="150606" y="16979"/>
                    <a:pt x="150540" y="17165"/>
                    <a:pt x="150485" y="17286"/>
                  </a:cubicBezTo>
                  <a:lnTo>
                    <a:pt x="149442" y="17286"/>
                  </a:lnTo>
                  <a:lnTo>
                    <a:pt x="149464" y="17297"/>
                  </a:lnTo>
                  <a:cubicBezTo>
                    <a:pt x="149453" y="17297"/>
                    <a:pt x="149442" y="17297"/>
                    <a:pt x="149431" y="17286"/>
                  </a:cubicBezTo>
                  <a:cubicBezTo>
                    <a:pt x="148970" y="17670"/>
                    <a:pt x="149267" y="18065"/>
                    <a:pt x="149377" y="18450"/>
                  </a:cubicBezTo>
                  <a:cubicBezTo>
                    <a:pt x="149377" y="18450"/>
                    <a:pt x="149387" y="18450"/>
                    <a:pt x="149387" y="18438"/>
                  </a:cubicBezTo>
                  <a:cubicBezTo>
                    <a:pt x="149387" y="18450"/>
                    <a:pt x="149398" y="18450"/>
                    <a:pt x="149398" y="18450"/>
                  </a:cubicBezTo>
                  <a:cubicBezTo>
                    <a:pt x="149582" y="18412"/>
                    <a:pt x="149765" y="18382"/>
                    <a:pt x="149940" y="18382"/>
                  </a:cubicBezTo>
                  <a:cubicBezTo>
                    <a:pt x="150175" y="18382"/>
                    <a:pt x="150395" y="18435"/>
                    <a:pt x="150584" y="18592"/>
                  </a:cubicBezTo>
                  <a:cubicBezTo>
                    <a:pt x="150638" y="18943"/>
                    <a:pt x="150177" y="18987"/>
                    <a:pt x="149881" y="19184"/>
                  </a:cubicBezTo>
                  <a:cubicBezTo>
                    <a:pt x="150035" y="19262"/>
                    <a:pt x="150155" y="19338"/>
                    <a:pt x="150309" y="19426"/>
                  </a:cubicBezTo>
                  <a:cubicBezTo>
                    <a:pt x="150182" y="19510"/>
                    <a:pt x="150049" y="19552"/>
                    <a:pt x="149923" y="19552"/>
                  </a:cubicBezTo>
                  <a:cubicBezTo>
                    <a:pt x="149821" y="19552"/>
                    <a:pt x="149724" y="19524"/>
                    <a:pt x="149640" y="19470"/>
                  </a:cubicBezTo>
                  <a:cubicBezTo>
                    <a:pt x="149541" y="19404"/>
                    <a:pt x="149552" y="19228"/>
                    <a:pt x="149596" y="19108"/>
                  </a:cubicBezTo>
                  <a:cubicBezTo>
                    <a:pt x="149684" y="18855"/>
                    <a:pt x="149618" y="18647"/>
                    <a:pt x="149398" y="18450"/>
                  </a:cubicBezTo>
                  <a:lnTo>
                    <a:pt x="149387" y="18450"/>
                  </a:lnTo>
                  <a:cubicBezTo>
                    <a:pt x="149365" y="18548"/>
                    <a:pt x="149333" y="18636"/>
                    <a:pt x="149299" y="18745"/>
                  </a:cubicBezTo>
                  <a:cubicBezTo>
                    <a:pt x="149072" y="18823"/>
                    <a:pt x="148837" y="18909"/>
                    <a:pt x="148594" y="18909"/>
                  </a:cubicBezTo>
                  <a:cubicBezTo>
                    <a:pt x="148427" y="18909"/>
                    <a:pt x="148256" y="18869"/>
                    <a:pt x="148082" y="18757"/>
                  </a:cubicBezTo>
                  <a:cubicBezTo>
                    <a:pt x="147741" y="19152"/>
                    <a:pt x="147741" y="19152"/>
                    <a:pt x="147938" y="19371"/>
                  </a:cubicBezTo>
                  <a:cubicBezTo>
                    <a:pt x="148125" y="19306"/>
                    <a:pt x="148312" y="19250"/>
                    <a:pt x="148564" y="19163"/>
                  </a:cubicBezTo>
                  <a:cubicBezTo>
                    <a:pt x="148718" y="19338"/>
                    <a:pt x="148850" y="19481"/>
                    <a:pt x="149003" y="19657"/>
                  </a:cubicBezTo>
                  <a:cubicBezTo>
                    <a:pt x="148806" y="19745"/>
                    <a:pt x="148652" y="19810"/>
                    <a:pt x="148355" y="19931"/>
                  </a:cubicBezTo>
                  <a:cubicBezTo>
                    <a:pt x="148619" y="19953"/>
                    <a:pt x="148740" y="19964"/>
                    <a:pt x="148904" y="19986"/>
                  </a:cubicBezTo>
                  <a:cubicBezTo>
                    <a:pt x="148872" y="20172"/>
                    <a:pt x="148772" y="20337"/>
                    <a:pt x="148455" y="20359"/>
                  </a:cubicBezTo>
                  <a:cubicBezTo>
                    <a:pt x="148437" y="20361"/>
                    <a:pt x="148420" y="20361"/>
                    <a:pt x="148404" y="20361"/>
                  </a:cubicBezTo>
                  <a:cubicBezTo>
                    <a:pt x="148167" y="20361"/>
                    <a:pt x="148077" y="20218"/>
                    <a:pt x="148004" y="20074"/>
                  </a:cubicBezTo>
                  <a:cubicBezTo>
                    <a:pt x="147928" y="19931"/>
                    <a:pt x="147862" y="19789"/>
                    <a:pt x="147774" y="19623"/>
                  </a:cubicBezTo>
                  <a:cubicBezTo>
                    <a:pt x="147543" y="19601"/>
                    <a:pt x="147291" y="19613"/>
                    <a:pt x="147082" y="19547"/>
                  </a:cubicBezTo>
                  <a:cubicBezTo>
                    <a:pt x="146874" y="19481"/>
                    <a:pt x="146709" y="19338"/>
                    <a:pt x="146523" y="19240"/>
                  </a:cubicBezTo>
                  <a:cubicBezTo>
                    <a:pt x="146567" y="18867"/>
                    <a:pt x="147324" y="18823"/>
                    <a:pt x="147226" y="18438"/>
                  </a:cubicBezTo>
                  <a:cubicBezTo>
                    <a:pt x="147214" y="18372"/>
                    <a:pt x="147160" y="18318"/>
                    <a:pt x="147104" y="18219"/>
                  </a:cubicBezTo>
                  <a:cubicBezTo>
                    <a:pt x="146567" y="18406"/>
                    <a:pt x="146062" y="18592"/>
                    <a:pt x="145579" y="18767"/>
                  </a:cubicBezTo>
                  <a:cubicBezTo>
                    <a:pt x="144987" y="18274"/>
                    <a:pt x="146139" y="18362"/>
                    <a:pt x="145952" y="18011"/>
                  </a:cubicBezTo>
                  <a:lnTo>
                    <a:pt x="145458" y="18011"/>
                  </a:lnTo>
                  <a:cubicBezTo>
                    <a:pt x="145524" y="17780"/>
                    <a:pt x="145590" y="17560"/>
                    <a:pt x="145656" y="17341"/>
                  </a:cubicBezTo>
                  <a:lnTo>
                    <a:pt x="145656" y="17330"/>
                  </a:lnTo>
                  <a:lnTo>
                    <a:pt x="145656" y="17319"/>
                  </a:lnTo>
                  <a:cubicBezTo>
                    <a:pt x="145448" y="17133"/>
                    <a:pt x="145283" y="16946"/>
                    <a:pt x="145414" y="16694"/>
                  </a:cubicBezTo>
                  <a:lnTo>
                    <a:pt x="145404" y="16694"/>
                  </a:lnTo>
                  <a:lnTo>
                    <a:pt x="145404" y="16682"/>
                  </a:lnTo>
                  <a:cubicBezTo>
                    <a:pt x="145355" y="16689"/>
                    <a:pt x="145313" y="16693"/>
                    <a:pt x="145278" y="16693"/>
                  </a:cubicBezTo>
                  <a:cubicBezTo>
                    <a:pt x="145039" y="16693"/>
                    <a:pt x="145109" y="16539"/>
                    <a:pt x="145195" y="16386"/>
                  </a:cubicBezTo>
                  <a:lnTo>
                    <a:pt x="145195" y="16386"/>
                  </a:lnTo>
                  <a:cubicBezTo>
                    <a:pt x="145261" y="16485"/>
                    <a:pt x="145326" y="16584"/>
                    <a:pt x="145404" y="16682"/>
                  </a:cubicBezTo>
                  <a:lnTo>
                    <a:pt x="145414" y="16682"/>
                  </a:lnTo>
                  <a:lnTo>
                    <a:pt x="145414" y="16694"/>
                  </a:lnTo>
                  <a:cubicBezTo>
                    <a:pt x="145700" y="16616"/>
                    <a:pt x="146007" y="16562"/>
                    <a:pt x="146260" y="16452"/>
                  </a:cubicBezTo>
                  <a:cubicBezTo>
                    <a:pt x="146482" y="16346"/>
                    <a:pt x="146586" y="16289"/>
                    <a:pt x="146710" y="16289"/>
                  </a:cubicBezTo>
                  <a:cubicBezTo>
                    <a:pt x="146831" y="16289"/>
                    <a:pt x="146971" y="16344"/>
                    <a:pt x="147258" y="16463"/>
                  </a:cubicBezTo>
                  <a:cubicBezTo>
                    <a:pt x="147028" y="16716"/>
                    <a:pt x="146797" y="16957"/>
                    <a:pt x="146534" y="17242"/>
                  </a:cubicBezTo>
                  <a:cubicBezTo>
                    <a:pt x="146516" y="17246"/>
                    <a:pt x="146497" y="17247"/>
                    <a:pt x="146477" y="17247"/>
                  </a:cubicBezTo>
                  <a:cubicBezTo>
                    <a:pt x="146331" y="17247"/>
                    <a:pt x="146144" y="17166"/>
                    <a:pt x="145970" y="17166"/>
                  </a:cubicBezTo>
                  <a:cubicBezTo>
                    <a:pt x="145854" y="17166"/>
                    <a:pt x="145745" y="17202"/>
                    <a:pt x="145656" y="17319"/>
                  </a:cubicBezTo>
                  <a:cubicBezTo>
                    <a:pt x="145656" y="17330"/>
                    <a:pt x="145667" y="17330"/>
                    <a:pt x="145667" y="17330"/>
                  </a:cubicBezTo>
                  <a:lnTo>
                    <a:pt x="145656" y="17341"/>
                  </a:lnTo>
                  <a:cubicBezTo>
                    <a:pt x="145947" y="17497"/>
                    <a:pt x="146243" y="17594"/>
                    <a:pt x="146560" y="17594"/>
                  </a:cubicBezTo>
                  <a:cubicBezTo>
                    <a:pt x="146757" y="17594"/>
                    <a:pt x="146963" y="17556"/>
                    <a:pt x="147182" y="17472"/>
                  </a:cubicBezTo>
                  <a:cubicBezTo>
                    <a:pt x="147116" y="17418"/>
                    <a:pt x="147060" y="17385"/>
                    <a:pt x="147060" y="17352"/>
                  </a:cubicBezTo>
                  <a:cubicBezTo>
                    <a:pt x="147060" y="17308"/>
                    <a:pt x="147138" y="17264"/>
                    <a:pt x="147192" y="17209"/>
                  </a:cubicBezTo>
                  <a:cubicBezTo>
                    <a:pt x="147258" y="17253"/>
                    <a:pt x="147357" y="17286"/>
                    <a:pt x="147368" y="17330"/>
                  </a:cubicBezTo>
                  <a:cubicBezTo>
                    <a:pt x="147379" y="17352"/>
                    <a:pt x="147357" y="17385"/>
                    <a:pt x="147313" y="17429"/>
                  </a:cubicBezTo>
                  <a:cubicBezTo>
                    <a:pt x="147352" y="17425"/>
                    <a:pt x="147393" y="17424"/>
                    <a:pt x="147435" y="17424"/>
                  </a:cubicBezTo>
                  <a:cubicBezTo>
                    <a:pt x="147539" y="17424"/>
                    <a:pt x="147651" y="17432"/>
                    <a:pt x="147752" y="17440"/>
                  </a:cubicBezTo>
                  <a:cubicBezTo>
                    <a:pt x="148060" y="17450"/>
                    <a:pt x="148367" y="17484"/>
                    <a:pt x="148850" y="17528"/>
                  </a:cubicBezTo>
                  <a:cubicBezTo>
                    <a:pt x="148465" y="17330"/>
                    <a:pt x="148224" y="17198"/>
                    <a:pt x="147982" y="17077"/>
                  </a:cubicBezTo>
                  <a:cubicBezTo>
                    <a:pt x="148004" y="17067"/>
                    <a:pt x="148026" y="17045"/>
                    <a:pt x="148038" y="17033"/>
                  </a:cubicBezTo>
                  <a:cubicBezTo>
                    <a:pt x="148509" y="17121"/>
                    <a:pt x="148970" y="17209"/>
                    <a:pt x="149431" y="17286"/>
                  </a:cubicBezTo>
                  <a:lnTo>
                    <a:pt x="149442" y="17286"/>
                  </a:lnTo>
                  <a:cubicBezTo>
                    <a:pt x="149267" y="17187"/>
                    <a:pt x="149091" y="17077"/>
                    <a:pt x="148882" y="16957"/>
                  </a:cubicBezTo>
                  <a:cubicBezTo>
                    <a:pt x="148926" y="16847"/>
                    <a:pt x="148981" y="16704"/>
                    <a:pt x="149036" y="16562"/>
                  </a:cubicBezTo>
                  <a:cubicBezTo>
                    <a:pt x="148751" y="16309"/>
                    <a:pt x="148125" y="16397"/>
                    <a:pt x="147829" y="15991"/>
                  </a:cubicBezTo>
                  <a:lnTo>
                    <a:pt x="148926" y="15991"/>
                  </a:lnTo>
                  <a:cubicBezTo>
                    <a:pt x="149124" y="15870"/>
                    <a:pt x="149321" y="15760"/>
                    <a:pt x="149519" y="15651"/>
                  </a:cubicBezTo>
                  <a:cubicBezTo>
                    <a:pt x="149406" y="15589"/>
                    <a:pt x="149291" y="15568"/>
                    <a:pt x="149174" y="15568"/>
                  </a:cubicBezTo>
                  <a:cubicBezTo>
                    <a:pt x="148940" y="15568"/>
                    <a:pt x="148696" y="15651"/>
                    <a:pt x="148433" y="15651"/>
                  </a:cubicBezTo>
                  <a:cubicBezTo>
                    <a:pt x="148399" y="15399"/>
                    <a:pt x="148268" y="15179"/>
                    <a:pt x="147818" y="15036"/>
                  </a:cubicBezTo>
                  <a:lnTo>
                    <a:pt x="147818" y="15036"/>
                  </a:lnTo>
                  <a:cubicBezTo>
                    <a:pt x="147829" y="15201"/>
                    <a:pt x="147840" y="15321"/>
                    <a:pt x="147851" y="15443"/>
                  </a:cubicBezTo>
                  <a:cubicBezTo>
                    <a:pt x="147785" y="15453"/>
                    <a:pt x="147730" y="15475"/>
                    <a:pt x="147697" y="15475"/>
                  </a:cubicBezTo>
                  <a:cubicBezTo>
                    <a:pt x="147017" y="15289"/>
                    <a:pt x="146150" y="15311"/>
                    <a:pt x="145865" y="14674"/>
                  </a:cubicBezTo>
                  <a:cubicBezTo>
                    <a:pt x="145865" y="14652"/>
                    <a:pt x="145853" y="14608"/>
                    <a:pt x="145887" y="14586"/>
                  </a:cubicBezTo>
                  <a:cubicBezTo>
                    <a:pt x="146369" y="14235"/>
                    <a:pt x="146348" y="13807"/>
                    <a:pt x="146304" y="13368"/>
                  </a:cubicBezTo>
                  <a:cubicBezTo>
                    <a:pt x="146260" y="13039"/>
                    <a:pt x="146424" y="12765"/>
                    <a:pt x="146753" y="12534"/>
                  </a:cubicBezTo>
                  <a:cubicBezTo>
                    <a:pt x="146819" y="12490"/>
                    <a:pt x="146962" y="12490"/>
                    <a:pt x="147104" y="12468"/>
                  </a:cubicBezTo>
                  <a:lnTo>
                    <a:pt x="147104" y="12468"/>
                  </a:lnTo>
                  <a:cubicBezTo>
                    <a:pt x="146907" y="12731"/>
                    <a:pt x="146743" y="12962"/>
                    <a:pt x="146567" y="13204"/>
                  </a:cubicBezTo>
                  <a:cubicBezTo>
                    <a:pt x="147126" y="13182"/>
                    <a:pt x="147577" y="13160"/>
                    <a:pt x="148082" y="13138"/>
                  </a:cubicBezTo>
                  <a:cubicBezTo>
                    <a:pt x="148048" y="13028"/>
                    <a:pt x="148070" y="12907"/>
                    <a:pt x="148004" y="12841"/>
                  </a:cubicBezTo>
                  <a:cubicBezTo>
                    <a:pt x="147697" y="12567"/>
                    <a:pt x="148114" y="12282"/>
                    <a:pt x="147982" y="12007"/>
                  </a:cubicBezTo>
                  <a:cubicBezTo>
                    <a:pt x="147982" y="12007"/>
                    <a:pt x="148224" y="11953"/>
                    <a:pt x="148355" y="11909"/>
                  </a:cubicBezTo>
                  <a:cubicBezTo>
                    <a:pt x="148443" y="11799"/>
                    <a:pt x="148553" y="11678"/>
                    <a:pt x="148619" y="11557"/>
                  </a:cubicBezTo>
                  <a:cubicBezTo>
                    <a:pt x="148659" y="11487"/>
                    <a:pt x="148709" y="11465"/>
                    <a:pt x="148762" y="11465"/>
                  </a:cubicBezTo>
                  <a:cubicBezTo>
                    <a:pt x="148825" y="11465"/>
                    <a:pt x="148894" y="11496"/>
                    <a:pt x="148960" y="11514"/>
                  </a:cubicBezTo>
                  <a:cubicBezTo>
                    <a:pt x="148981" y="11612"/>
                    <a:pt x="149014" y="11711"/>
                    <a:pt x="149036" y="11809"/>
                  </a:cubicBezTo>
                  <a:cubicBezTo>
                    <a:pt x="148816" y="11843"/>
                    <a:pt x="148597" y="11887"/>
                    <a:pt x="148367" y="11919"/>
                  </a:cubicBezTo>
                  <a:cubicBezTo>
                    <a:pt x="148345" y="11985"/>
                    <a:pt x="148323" y="12062"/>
                    <a:pt x="148301" y="12139"/>
                  </a:cubicBezTo>
                  <a:cubicBezTo>
                    <a:pt x="148397" y="12140"/>
                    <a:pt x="148479" y="12142"/>
                    <a:pt x="148548" y="12142"/>
                  </a:cubicBezTo>
                  <a:cubicBezTo>
                    <a:pt x="148919" y="12142"/>
                    <a:pt x="148936" y="12098"/>
                    <a:pt x="149047" y="11821"/>
                  </a:cubicBezTo>
                  <a:cubicBezTo>
                    <a:pt x="149760" y="11931"/>
                    <a:pt x="150079" y="12380"/>
                    <a:pt x="149772" y="12797"/>
                  </a:cubicBezTo>
                  <a:cubicBezTo>
                    <a:pt x="149409" y="13291"/>
                    <a:pt x="149453" y="13401"/>
                    <a:pt x="150177" y="13697"/>
                  </a:cubicBezTo>
                  <a:cubicBezTo>
                    <a:pt x="150211" y="13709"/>
                    <a:pt x="150221" y="13752"/>
                    <a:pt x="150276" y="13818"/>
                  </a:cubicBezTo>
                  <a:cubicBezTo>
                    <a:pt x="150068" y="13840"/>
                    <a:pt x="149881" y="13862"/>
                    <a:pt x="149706" y="13884"/>
                  </a:cubicBezTo>
                  <a:cubicBezTo>
                    <a:pt x="149464" y="13917"/>
                    <a:pt x="149223" y="13950"/>
                    <a:pt x="148992" y="14004"/>
                  </a:cubicBezTo>
                  <a:cubicBezTo>
                    <a:pt x="148740" y="14070"/>
                    <a:pt x="148531" y="14213"/>
                    <a:pt x="148608" y="14389"/>
                  </a:cubicBezTo>
                  <a:cubicBezTo>
                    <a:pt x="148663" y="14499"/>
                    <a:pt x="148926" y="14575"/>
                    <a:pt x="149113" y="14630"/>
                  </a:cubicBezTo>
                  <a:cubicBezTo>
                    <a:pt x="149267" y="14674"/>
                    <a:pt x="149464" y="14641"/>
                    <a:pt x="149618" y="14685"/>
                  </a:cubicBezTo>
                  <a:cubicBezTo>
                    <a:pt x="149772" y="14718"/>
                    <a:pt x="149892" y="14795"/>
                    <a:pt x="150046" y="14860"/>
                  </a:cubicBezTo>
                  <a:cubicBezTo>
                    <a:pt x="150298" y="14685"/>
                    <a:pt x="150089" y="14301"/>
                    <a:pt x="150660" y="14301"/>
                  </a:cubicBezTo>
                  <a:cubicBezTo>
                    <a:pt x="150638" y="14433"/>
                    <a:pt x="150616" y="14553"/>
                    <a:pt x="150584" y="14707"/>
                  </a:cubicBezTo>
                  <a:cubicBezTo>
                    <a:pt x="150646" y="14707"/>
                    <a:pt x="150709" y="14709"/>
                    <a:pt x="150761" y="14709"/>
                  </a:cubicBezTo>
                  <a:cubicBezTo>
                    <a:pt x="150839" y="14709"/>
                    <a:pt x="150895" y="14705"/>
                    <a:pt x="150902" y="14685"/>
                  </a:cubicBezTo>
                  <a:cubicBezTo>
                    <a:pt x="150979" y="14531"/>
                    <a:pt x="151132" y="14356"/>
                    <a:pt x="151067" y="14224"/>
                  </a:cubicBezTo>
                  <a:cubicBezTo>
                    <a:pt x="150935" y="13939"/>
                    <a:pt x="150957" y="13730"/>
                    <a:pt x="151440" y="13543"/>
                  </a:cubicBezTo>
                  <a:cubicBezTo>
                    <a:pt x="151198" y="13467"/>
                    <a:pt x="151089" y="13423"/>
                    <a:pt x="150957" y="13390"/>
                  </a:cubicBezTo>
                  <a:cubicBezTo>
                    <a:pt x="150847" y="13368"/>
                    <a:pt x="150715" y="13368"/>
                    <a:pt x="150550" y="13357"/>
                  </a:cubicBezTo>
                  <a:cubicBezTo>
                    <a:pt x="150606" y="13236"/>
                    <a:pt x="150638" y="13138"/>
                    <a:pt x="150693" y="13006"/>
                  </a:cubicBezTo>
                  <a:cubicBezTo>
                    <a:pt x="150847" y="13083"/>
                    <a:pt x="150979" y="13138"/>
                    <a:pt x="151209" y="13248"/>
                  </a:cubicBezTo>
                  <a:cubicBezTo>
                    <a:pt x="151275" y="12973"/>
                    <a:pt x="151319" y="12753"/>
                    <a:pt x="151384" y="12490"/>
                  </a:cubicBezTo>
                  <a:cubicBezTo>
                    <a:pt x="151560" y="12476"/>
                    <a:pt x="151740" y="12445"/>
                    <a:pt x="151916" y="12445"/>
                  </a:cubicBezTo>
                  <a:cubicBezTo>
                    <a:pt x="152145" y="12445"/>
                    <a:pt x="152366" y="12498"/>
                    <a:pt x="152559" y="12709"/>
                  </a:cubicBezTo>
                  <a:cubicBezTo>
                    <a:pt x="152779" y="12468"/>
                    <a:pt x="152965" y="12304"/>
                    <a:pt x="152779" y="12029"/>
                  </a:cubicBezTo>
                  <a:cubicBezTo>
                    <a:pt x="152493" y="11601"/>
                    <a:pt x="152998" y="11041"/>
                    <a:pt x="153679" y="10965"/>
                  </a:cubicBezTo>
                  <a:cubicBezTo>
                    <a:pt x="154052" y="10921"/>
                    <a:pt x="154425" y="10866"/>
                    <a:pt x="154831" y="10811"/>
                  </a:cubicBezTo>
                  <a:close/>
                  <a:moveTo>
                    <a:pt x="151982" y="20006"/>
                  </a:moveTo>
                  <a:cubicBezTo>
                    <a:pt x="152081" y="20006"/>
                    <a:pt x="152195" y="20031"/>
                    <a:pt x="152292" y="20031"/>
                  </a:cubicBezTo>
                  <a:cubicBezTo>
                    <a:pt x="152301" y="20031"/>
                    <a:pt x="152309" y="20030"/>
                    <a:pt x="152318" y="20030"/>
                  </a:cubicBezTo>
                  <a:cubicBezTo>
                    <a:pt x="152362" y="20062"/>
                    <a:pt x="152394" y="20096"/>
                    <a:pt x="152438" y="20128"/>
                  </a:cubicBezTo>
                  <a:cubicBezTo>
                    <a:pt x="152274" y="20227"/>
                    <a:pt x="152109" y="20315"/>
                    <a:pt x="151945" y="20403"/>
                  </a:cubicBezTo>
                  <a:cubicBezTo>
                    <a:pt x="151879" y="20326"/>
                    <a:pt x="151736" y="20249"/>
                    <a:pt x="151747" y="20172"/>
                  </a:cubicBezTo>
                  <a:cubicBezTo>
                    <a:pt x="151775" y="20038"/>
                    <a:pt x="151869" y="20006"/>
                    <a:pt x="151982" y="20006"/>
                  </a:cubicBezTo>
                  <a:close/>
                  <a:moveTo>
                    <a:pt x="165597" y="20019"/>
                  </a:moveTo>
                  <a:cubicBezTo>
                    <a:pt x="165641" y="20030"/>
                    <a:pt x="165695" y="20052"/>
                    <a:pt x="165739" y="20074"/>
                  </a:cubicBezTo>
                  <a:cubicBezTo>
                    <a:pt x="165630" y="20194"/>
                    <a:pt x="165520" y="20315"/>
                    <a:pt x="165410" y="20425"/>
                  </a:cubicBezTo>
                  <a:cubicBezTo>
                    <a:pt x="165356" y="20403"/>
                    <a:pt x="165312" y="20381"/>
                    <a:pt x="165256" y="20359"/>
                  </a:cubicBezTo>
                  <a:cubicBezTo>
                    <a:pt x="165366" y="20238"/>
                    <a:pt x="165476" y="20128"/>
                    <a:pt x="165597" y="20019"/>
                  </a:cubicBezTo>
                  <a:close/>
                  <a:moveTo>
                    <a:pt x="136036" y="19401"/>
                  </a:moveTo>
                  <a:cubicBezTo>
                    <a:pt x="136205" y="19401"/>
                    <a:pt x="136393" y="19409"/>
                    <a:pt x="136602" y="19426"/>
                  </a:cubicBezTo>
                  <a:cubicBezTo>
                    <a:pt x="136624" y="19448"/>
                    <a:pt x="136668" y="19481"/>
                    <a:pt x="136678" y="19514"/>
                  </a:cubicBezTo>
                  <a:lnTo>
                    <a:pt x="136678" y="19843"/>
                  </a:lnTo>
                  <a:cubicBezTo>
                    <a:pt x="136613" y="19876"/>
                    <a:pt x="136580" y="19920"/>
                    <a:pt x="136547" y="19920"/>
                  </a:cubicBezTo>
                  <a:cubicBezTo>
                    <a:pt x="136495" y="19915"/>
                    <a:pt x="136445" y="19913"/>
                    <a:pt x="136395" y="19913"/>
                  </a:cubicBezTo>
                  <a:cubicBezTo>
                    <a:pt x="135912" y="19913"/>
                    <a:pt x="135540" y="20142"/>
                    <a:pt x="135142" y="20282"/>
                  </a:cubicBezTo>
                  <a:cubicBezTo>
                    <a:pt x="134725" y="20436"/>
                    <a:pt x="134308" y="20436"/>
                    <a:pt x="133880" y="20469"/>
                  </a:cubicBezTo>
                  <a:cubicBezTo>
                    <a:pt x="133869" y="20469"/>
                    <a:pt x="133858" y="20470"/>
                    <a:pt x="133847" y="20470"/>
                  </a:cubicBezTo>
                  <a:cubicBezTo>
                    <a:pt x="133593" y="20470"/>
                    <a:pt x="133454" y="20352"/>
                    <a:pt x="133507" y="20172"/>
                  </a:cubicBezTo>
                  <a:cubicBezTo>
                    <a:pt x="133551" y="20032"/>
                    <a:pt x="133700" y="19961"/>
                    <a:pt x="133881" y="19961"/>
                  </a:cubicBezTo>
                  <a:cubicBezTo>
                    <a:pt x="133927" y="19961"/>
                    <a:pt x="133974" y="19966"/>
                    <a:pt x="134023" y="19975"/>
                  </a:cubicBezTo>
                  <a:cubicBezTo>
                    <a:pt x="134275" y="20030"/>
                    <a:pt x="134505" y="20118"/>
                    <a:pt x="134758" y="20194"/>
                  </a:cubicBezTo>
                  <a:cubicBezTo>
                    <a:pt x="134840" y="19619"/>
                    <a:pt x="135197" y="19401"/>
                    <a:pt x="136036" y="19401"/>
                  </a:cubicBezTo>
                  <a:close/>
                  <a:moveTo>
                    <a:pt x="169874" y="19228"/>
                  </a:moveTo>
                  <a:cubicBezTo>
                    <a:pt x="169906" y="19228"/>
                    <a:pt x="169940" y="19237"/>
                    <a:pt x="169954" y="19250"/>
                  </a:cubicBezTo>
                  <a:cubicBezTo>
                    <a:pt x="170151" y="19382"/>
                    <a:pt x="169987" y="19470"/>
                    <a:pt x="169866" y="19569"/>
                  </a:cubicBezTo>
                  <a:lnTo>
                    <a:pt x="169866" y="19580"/>
                  </a:lnTo>
                  <a:cubicBezTo>
                    <a:pt x="169987" y="19601"/>
                    <a:pt x="170119" y="19623"/>
                    <a:pt x="170283" y="19657"/>
                  </a:cubicBezTo>
                  <a:cubicBezTo>
                    <a:pt x="169987" y="19975"/>
                    <a:pt x="169724" y="20260"/>
                    <a:pt x="169460" y="20545"/>
                  </a:cubicBezTo>
                  <a:cubicBezTo>
                    <a:pt x="169317" y="20315"/>
                    <a:pt x="169339" y="20315"/>
                    <a:pt x="169504" y="20106"/>
                  </a:cubicBezTo>
                  <a:cubicBezTo>
                    <a:pt x="169636" y="19942"/>
                    <a:pt x="169746" y="19755"/>
                    <a:pt x="169866" y="19580"/>
                  </a:cubicBezTo>
                  <a:lnTo>
                    <a:pt x="169855" y="19580"/>
                  </a:lnTo>
                  <a:cubicBezTo>
                    <a:pt x="169855" y="19569"/>
                    <a:pt x="169855" y="19569"/>
                    <a:pt x="169866" y="19569"/>
                  </a:cubicBezTo>
                  <a:cubicBezTo>
                    <a:pt x="169800" y="19459"/>
                    <a:pt x="169592" y="19360"/>
                    <a:pt x="169822" y="19240"/>
                  </a:cubicBezTo>
                  <a:cubicBezTo>
                    <a:pt x="169835" y="19231"/>
                    <a:pt x="169854" y="19228"/>
                    <a:pt x="169874" y="19228"/>
                  </a:cubicBezTo>
                  <a:close/>
                  <a:moveTo>
                    <a:pt x="166234" y="20557"/>
                  </a:moveTo>
                  <a:cubicBezTo>
                    <a:pt x="166278" y="20589"/>
                    <a:pt x="166321" y="20623"/>
                    <a:pt x="166354" y="20645"/>
                  </a:cubicBezTo>
                  <a:cubicBezTo>
                    <a:pt x="166334" y="20664"/>
                    <a:pt x="166289" y="20701"/>
                    <a:pt x="166271" y="20701"/>
                  </a:cubicBezTo>
                  <a:cubicBezTo>
                    <a:pt x="166269" y="20701"/>
                    <a:pt x="166267" y="20700"/>
                    <a:pt x="166266" y="20699"/>
                  </a:cubicBezTo>
                  <a:cubicBezTo>
                    <a:pt x="166222" y="20677"/>
                    <a:pt x="166178" y="20655"/>
                    <a:pt x="166124" y="20623"/>
                  </a:cubicBezTo>
                  <a:cubicBezTo>
                    <a:pt x="166168" y="20589"/>
                    <a:pt x="166222" y="20557"/>
                    <a:pt x="166234" y="20557"/>
                  </a:cubicBezTo>
                  <a:close/>
                  <a:moveTo>
                    <a:pt x="450" y="20403"/>
                  </a:moveTo>
                  <a:cubicBezTo>
                    <a:pt x="472" y="20447"/>
                    <a:pt x="527" y="20479"/>
                    <a:pt x="527" y="20523"/>
                  </a:cubicBezTo>
                  <a:cubicBezTo>
                    <a:pt x="527" y="20567"/>
                    <a:pt x="483" y="20611"/>
                    <a:pt x="407" y="20710"/>
                  </a:cubicBezTo>
                  <a:cubicBezTo>
                    <a:pt x="351" y="20567"/>
                    <a:pt x="307" y="20523"/>
                    <a:pt x="319" y="20479"/>
                  </a:cubicBezTo>
                  <a:cubicBezTo>
                    <a:pt x="329" y="20458"/>
                    <a:pt x="407" y="20436"/>
                    <a:pt x="450" y="20403"/>
                  </a:cubicBezTo>
                  <a:close/>
                  <a:moveTo>
                    <a:pt x="144379" y="20366"/>
                  </a:moveTo>
                  <a:cubicBezTo>
                    <a:pt x="144416" y="20366"/>
                    <a:pt x="144454" y="20368"/>
                    <a:pt x="144492" y="20370"/>
                  </a:cubicBezTo>
                  <a:cubicBezTo>
                    <a:pt x="144558" y="20381"/>
                    <a:pt x="144657" y="20458"/>
                    <a:pt x="144657" y="20513"/>
                  </a:cubicBezTo>
                  <a:cubicBezTo>
                    <a:pt x="144657" y="20659"/>
                    <a:pt x="144544" y="20736"/>
                    <a:pt x="144350" y="20736"/>
                  </a:cubicBezTo>
                  <a:cubicBezTo>
                    <a:pt x="144325" y="20736"/>
                    <a:pt x="144300" y="20735"/>
                    <a:pt x="144273" y="20732"/>
                  </a:cubicBezTo>
                  <a:cubicBezTo>
                    <a:pt x="144207" y="20732"/>
                    <a:pt x="144141" y="20699"/>
                    <a:pt x="144075" y="20688"/>
                  </a:cubicBezTo>
                  <a:cubicBezTo>
                    <a:pt x="144065" y="20688"/>
                    <a:pt x="144065" y="20688"/>
                    <a:pt x="144053" y="20699"/>
                  </a:cubicBezTo>
                  <a:cubicBezTo>
                    <a:pt x="144053" y="20688"/>
                    <a:pt x="144065" y="20688"/>
                    <a:pt x="144065" y="20688"/>
                  </a:cubicBezTo>
                  <a:lnTo>
                    <a:pt x="144075" y="20688"/>
                  </a:lnTo>
                  <a:cubicBezTo>
                    <a:pt x="144065" y="20633"/>
                    <a:pt x="144043" y="20589"/>
                    <a:pt x="144053" y="20545"/>
                  </a:cubicBezTo>
                  <a:cubicBezTo>
                    <a:pt x="144080" y="20395"/>
                    <a:pt x="144221" y="20366"/>
                    <a:pt x="144379" y="20366"/>
                  </a:cubicBezTo>
                  <a:close/>
                  <a:moveTo>
                    <a:pt x="170251" y="20539"/>
                  </a:moveTo>
                  <a:cubicBezTo>
                    <a:pt x="170314" y="20539"/>
                    <a:pt x="170392" y="20588"/>
                    <a:pt x="170536" y="20677"/>
                  </a:cubicBezTo>
                  <a:cubicBezTo>
                    <a:pt x="170349" y="20721"/>
                    <a:pt x="170195" y="20743"/>
                    <a:pt x="170009" y="20776"/>
                  </a:cubicBezTo>
                  <a:cubicBezTo>
                    <a:pt x="170123" y="20613"/>
                    <a:pt x="170175" y="20539"/>
                    <a:pt x="170251" y="20539"/>
                  </a:cubicBezTo>
                  <a:close/>
                  <a:moveTo>
                    <a:pt x="140202" y="20458"/>
                  </a:moveTo>
                  <a:cubicBezTo>
                    <a:pt x="140641" y="20523"/>
                    <a:pt x="140641" y="20523"/>
                    <a:pt x="140553" y="20897"/>
                  </a:cubicBezTo>
                  <a:cubicBezTo>
                    <a:pt x="140421" y="20743"/>
                    <a:pt x="140311" y="20611"/>
                    <a:pt x="140202" y="20458"/>
                  </a:cubicBezTo>
                  <a:close/>
                  <a:moveTo>
                    <a:pt x="173290" y="19108"/>
                  </a:moveTo>
                  <a:lnTo>
                    <a:pt x="173290" y="19108"/>
                  </a:lnTo>
                  <a:cubicBezTo>
                    <a:pt x="173762" y="19119"/>
                    <a:pt x="173729" y="19306"/>
                    <a:pt x="173740" y="19459"/>
                  </a:cubicBezTo>
                  <a:cubicBezTo>
                    <a:pt x="173740" y="19459"/>
                    <a:pt x="173740" y="19470"/>
                    <a:pt x="173751" y="19470"/>
                  </a:cubicBezTo>
                  <a:cubicBezTo>
                    <a:pt x="173740" y="19470"/>
                    <a:pt x="173740" y="19481"/>
                    <a:pt x="173740" y="19481"/>
                  </a:cubicBezTo>
                  <a:cubicBezTo>
                    <a:pt x="174091" y="19689"/>
                    <a:pt x="174453" y="19898"/>
                    <a:pt x="174804" y="20118"/>
                  </a:cubicBezTo>
                  <a:cubicBezTo>
                    <a:pt x="174443" y="20447"/>
                    <a:pt x="174300" y="20535"/>
                    <a:pt x="173345" y="20897"/>
                  </a:cubicBezTo>
                  <a:cubicBezTo>
                    <a:pt x="173487" y="20403"/>
                    <a:pt x="173619" y="19942"/>
                    <a:pt x="173740" y="19481"/>
                  </a:cubicBezTo>
                  <a:lnTo>
                    <a:pt x="173740" y="19459"/>
                  </a:lnTo>
                  <a:cubicBezTo>
                    <a:pt x="173609" y="19360"/>
                    <a:pt x="173477" y="19262"/>
                    <a:pt x="173290" y="19108"/>
                  </a:cubicBezTo>
                  <a:close/>
                  <a:moveTo>
                    <a:pt x="140959" y="20743"/>
                  </a:moveTo>
                  <a:lnTo>
                    <a:pt x="140959" y="20743"/>
                  </a:lnTo>
                  <a:cubicBezTo>
                    <a:pt x="141354" y="20754"/>
                    <a:pt x="141419" y="20842"/>
                    <a:pt x="141365" y="20984"/>
                  </a:cubicBezTo>
                  <a:cubicBezTo>
                    <a:pt x="141376" y="20984"/>
                    <a:pt x="141376" y="20984"/>
                    <a:pt x="141376" y="20996"/>
                  </a:cubicBezTo>
                  <a:lnTo>
                    <a:pt x="141376" y="21006"/>
                  </a:lnTo>
                  <a:cubicBezTo>
                    <a:pt x="141376" y="21006"/>
                    <a:pt x="141365" y="21006"/>
                    <a:pt x="141365" y="20996"/>
                  </a:cubicBezTo>
                  <a:lnTo>
                    <a:pt x="141365" y="20984"/>
                  </a:lnTo>
                  <a:cubicBezTo>
                    <a:pt x="141266" y="20918"/>
                    <a:pt x="141156" y="20864"/>
                    <a:pt x="140959" y="20743"/>
                  </a:cubicBezTo>
                  <a:close/>
                  <a:moveTo>
                    <a:pt x="144580" y="20940"/>
                  </a:moveTo>
                  <a:cubicBezTo>
                    <a:pt x="144570" y="20984"/>
                    <a:pt x="144570" y="21028"/>
                    <a:pt x="144558" y="21062"/>
                  </a:cubicBezTo>
                  <a:cubicBezTo>
                    <a:pt x="144448" y="21050"/>
                    <a:pt x="144339" y="21040"/>
                    <a:pt x="144218" y="21018"/>
                  </a:cubicBezTo>
                  <a:cubicBezTo>
                    <a:pt x="144229" y="20996"/>
                    <a:pt x="144229" y="20974"/>
                    <a:pt x="144229" y="20940"/>
                  </a:cubicBezTo>
                  <a:close/>
                  <a:moveTo>
                    <a:pt x="171370" y="20886"/>
                  </a:moveTo>
                  <a:lnTo>
                    <a:pt x="171633" y="21116"/>
                  </a:lnTo>
                  <a:cubicBezTo>
                    <a:pt x="171578" y="21138"/>
                    <a:pt x="171534" y="21160"/>
                    <a:pt x="171479" y="21182"/>
                  </a:cubicBezTo>
                  <a:cubicBezTo>
                    <a:pt x="171414" y="21094"/>
                    <a:pt x="171336" y="21018"/>
                    <a:pt x="171271" y="20940"/>
                  </a:cubicBezTo>
                  <a:cubicBezTo>
                    <a:pt x="171304" y="20918"/>
                    <a:pt x="171336" y="20908"/>
                    <a:pt x="171370" y="20886"/>
                  </a:cubicBezTo>
                  <a:close/>
                  <a:moveTo>
                    <a:pt x="136207" y="20765"/>
                  </a:moveTo>
                  <a:lnTo>
                    <a:pt x="136207" y="20765"/>
                  </a:lnTo>
                  <a:cubicBezTo>
                    <a:pt x="136339" y="20952"/>
                    <a:pt x="136426" y="21116"/>
                    <a:pt x="136130" y="21215"/>
                  </a:cubicBezTo>
                  <a:cubicBezTo>
                    <a:pt x="136119" y="21219"/>
                    <a:pt x="136105" y="21220"/>
                    <a:pt x="136089" y="21220"/>
                  </a:cubicBezTo>
                  <a:cubicBezTo>
                    <a:pt x="136000" y="21220"/>
                    <a:pt x="135843" y="21175"/>
                    <a:pt x="135834" y="21138"/>
                  </a:cubicBezTo>
                  <a:cubicBezTo>
                    <a:pt x="135746" y="20930"/>
                    <a:pt x="135844" y="20787"/>
                    <a:pt x="136207" y="20765"/>
                  </a:cubicBezTo>
                  <a:close/>
                  <a:moveTo>
                    <a:pt x="146947" y="20373"/>
                  </a:moveTo>
                  <a:cubicBezTo>
                    <a:pt x="147540" y="20373"/>
                    <a:pt x="148091" y="20445"/>
                    <a:pt x="148597" y="20765"/>
                  </a:cubicBezTo>
                  <a:cubicBezTo>
                    <a:pt x="148531" y="20864"/>
                    <a:pt x="148487" y="21040"/>
                    <a:pt x="148389" y="21050"/>
                  </a:cubicBezTo>
                  <a:cubicBezTo>
                    <a:pt x="147873" y="21138"/>
                    <a:pt x="147346" y="21182"/>
                    <a:pt x="146819" y="21248"/>
                  </a:cubicBezTo>
                  <a:cubicBezTo>
                    <a:pt x="146797" y="21204"/>
                    <a:pt x="146775" y="21171"/>
                    <a:pt x="146753" y="21138"/>
                  </a:cubicBezTo>
                  <a:cubicBezTo>
                    <a:pt x="146841" y="21094"/>
                    <a:pt x="146940" y="21050"/>
                    <a:pt x="147050" y="20996"/>
                  </a:cubicBezTo>
                  <a:cubicBezTo>
                    <a:pt x="146743" y="20809"/>
                    <a:pt x="146435" y="20611"/>
                    <a:pt x="146073" y="20403"/>
                  </a:cubicBezTo>
                  <a:cubicBezTo>
                    <a:pt x="146373" y="20389"/>
                    <a:pt x="146665" y="20373"/>
                    <a:pt x="146947" y="20373"/>
                  </a:cubicBezTo>
                  <a:close/>
                  <a:moveTo>
                    <a:pt x="144053" y="20699"/>
                  </a:moveTo>
                  <a:lnTo>
                    <a:pt x="144053" y="20699"/>
                  </a:lnTo>
                  <a:cubicBezTo>
                    <a:pt x="143823" y="20875"/>
                    <a:pt x="143604" y="21062"/>
                    <a:pt x="143219" y="21259"/>
                  </a:cubicBezTo>
                  <a:cubicBezTo>
                    <a:pt x="143285" y="20798"/>
                    <a:pt x="143648" y="20732"/>
                    <a:pt x="144053" y="20699"/>
                  </a:cubicBezTo>
                  <a:close/>
                  <a:moveTo>
                    <a:pt x="138961" y="20504"/>
                  </a:moveTo>
                  <a:cubicBezTo>
                    <a:pt x="139069" y="20504"/>
                    <a:pt x="139176" y="20520"/>
                    <a:pt x="139236" y="20557"/>
                  </a:cubicBezTo>
                  <a:cubicBezTo>
                    <a:pt x="139356" y="20623"/>
                    <a:pt x="139412" y="20798"/>
                    <a:pt x="139378" y="20897"/>
                  </a:cubicBezTo>
                  <a:cubicBezTo>
                    <a:pt x="139334" y="21028"/>
                    <a:pt x="139170" y="21138"/>
                    <a:pt x="138973" y="21347"/>
                  </a:cubicBezTo>
                  <a:cubicBezTo>
                    <a:pt x="138764" y="21138"/>
                    <a:pt x="138654" y="21028"/>
                    <a:pt x="138556" y="20918"/>
                  </a:cubicBezTo>
                  <a:cubicBezTo>
                    <a:pt x="138412" y="20754"/>
                    <a:pt x="138512" y="20601"/>
                    <a:pt x="138720" y="20535"/>
                  </a:cubicBezTo>
                  <a:cubicBezTo>
                    <a:pt x="138784" y="20515"/>
                    <a:pt x="138873" y="20504"/>
                    <a:pt x="138961" y="20504"/>
                  </a:cubicBezTo>
                  <a:close/>
                  <a:moveTo>
                    <a:pt x="107761" y="21094"/>
                  </a:moveTo>
                  <a:cubicBezTo>
                    <a:pt x="107837" y="21094"/>
                    <a:pt x="107903" y="21094"/>
                    <a:pt x="107980" y="21105"/>
                  </a:cubicBezTo>
                  <a:lnTo>
                    <a:pt x="107947" y="21467"/>
                  </a:lnTo>
                  <a:cubicBezTo>
                    <a:pt x="107859" y="21457"/>
                    <a:pt x="107783" y="21457"/>
                    <a:pt x="107695" y="21445"/>
                  </a:cubicBezTo>
                  <a:cubicBezTo>
                    <a:pt x="107717" y="21325"/>
                    <a:pt x="107739" y="21204"/>
                    <a:pt x="107761" y="21094"/>
                  </a:cubicBezTo>
                  <a:close/>
                  <a:moveTo>
                    <a:pt x="157959" y="21072"/>
                  </a:moveTo>
                  <a:lnTo>
                    <a:pt x="157959" y="21072"/>
                  </a:lnTo>
                  <a:cubicBezTo>
                    <a:pt x="158277" y="21259"/>
                    <a:pt x="158123" y="21413"/>
                    <a:pt x="157925" y="21599"/>
                  </a:cubicBezTo>
                  <a:cubicBezTo>
                    <a:pt x="157695" y="21391"/>
                    <a:pt x="157629" y="21237"/>
                    <a:pt x="157959" y="21072"/>
                  </a:cubicBezTo>
                  <a:close/>
                  <a:moveTo>
                    <a:pt x="170163" y="21171"/>
                  </a:moveTo>
                  <a:lnTo>
                    <a:pt x="170163" y="21171"/>
                  </a:lnTo>
                  <a:cubicBezTo>
                    <a:pt x="170129" y="21292"/>
                    <a:pt x="170097" y="21401"/>
                    <a:pt x="170031" y="21599"/>
                  </a:cubicBezTo>
                  <a:cubicBezTo>
                    <a:pt x="169778" y="21357"/>
                    <a:pt x="170031" y="21270"/>
                    <a:pt x="170163" y="21171"/>
                  </a:cubicBezTo>
                  <a:close/>
                  <a:moveTo>
                    <a:pt x="162261" y="21193"/>
                  </a:moveTo>
                  <a:cubicBezTo>
                    <a:pt x="162293" y="21204"/>
                    <a:pt x="162337" y="21215"/>
                    <a:pt x="162371" y="21215"/>
                  </a:cubicBezTo>
                  <a:cubicBezTo>
                    <a:pt x="162337" y="21347"/>
                    <a:pt x="162305" y="21467"/>
                    <a:pt x="162261" y="21643"/>
                  </a:cubicBezTo>
                  <a:cubicBezTo>
                    <a:pt x="162162" y="21555"/>
                    <a:pt x="162085" y="21523"/>
                    <a:pt x="162096" y="21489"/>
                  </a:cubicBezTo>
                  <a:cubicBezTo>
                    <a:pt x="162140" y="21391"/>
                    <a:pt x="162205" y="21292"/>
                    <a:pt x="162261" y="21193"/>
                  </a:cubicBezTo>
                  <a:close/>
                  <a:moveTo>
                    <a:pt x="144224" y="21400"/>
                  </a:moveTo>
                  <a:cubicBezTo>
                    <a:pt x="144233" y="21400"/>
                    <a:pt x="144242" y="21401"/>
                    <a:pt x="144251" y="21401"/>
                  </a:cubicBezTo>
                  <a:cubicBezTo>
                    <a:pt x="144328" y="21401"/>
                    <a:pt x="144383" y="21555"/>
                    <a:pt x="144504" y="21698"/>
                  </a:cubicBezTo>
                  <a:cubicBezTo>
                    <a:pt x="144185" y="21654"/>
                    <a:pt x="144009" y="21632"/>
                    <a:pt x="143812" y="21610"/>
                  </a:cubicBezTo>
                  <a:cubicBezTo>
                    <a:pt x="143812" y="21577"/>
                    <a:pt x="143801" y="21523"/>
                    <a:pt x="143823" y="21523"/>
                  </a:cubicBezTo>
                  <a:cubicBezTo>
                    <a:pt x="143947" y="21471"/>
                    <a:pt x="144089" y="21400"/>
                    <a:pt x="144224" y="21400"/>
                  </a:cubicBezTo>
                  <a:close/>
                  <a:moveTo>
                    <a:pt x="141376" y="21006"/>
                  </a:moveTo>
                  <a:lnTo>
                    <a:pt x="141376" y="21006"/>
                  </a:lnTo>
                  <a:cubicBezTo>
                    <a:pt x="141595" y="21127"/>
                    <a:pt x="141858" y="21215"/>
                    <a:pt x="141880" y="21445"/>
                  </a:cubicBezTo>
                  <a:cubicBezTo>
                    <a:pt x="141892" y="21621"/>
                    <a:pt x="141804" y="21698"/>
                    <a:pt x="141519" y="21709"/>
                  </a:cubicBezTo>
                  <a:cubicBezTo>
                    <a:pt x="141475" y="21467"/>
                    <a:pt x="141431" y="21237"/>
                    <a:pt x="141376" y="21006"/>
                  </a:cubicBezTo>
                  <a:close/>
                  <a:moveTo>
                    <a:pt x="173140" y="21237"/>
                  </a:moveTo>
                  <a:cubicBezTo>
                    <a:pt x="173196" y="21237"/>
                    <a:pt x="173261" y="21241"/>
                    <a:pt x="173334" y="21248"/>
                  </a:cubicBezTo>
                  <a:cubicBezTo>
                    <a:pt x="173740" y="21281"/>
                    <a:pt x="174146" y="21335"/>
                    <a:pt x="174563" y="21391"/>
                  </a:cubicBezTo>
                  <a:cubicBezTo>
                    <a:pt x="174519" y="21731"/>
                    <a:pt x="174091" y="21665"/>
                    <a:pt x="173751" y="21698"/>
                  </a:cubicBezTo>
                  <a:cubicBezTo>
                    <a:pt x="173682" y="21886"/>
                    <a:pt x="173561" y="21936"/>
                    <a:pt x="173420" y="21936"/>
                  </a:cubicBezTo>
                  <a:cubicBezTo>
                    <a:pt x="173260" y="21936"/>
                    <a:pt x="173074" y="21872"/>
                    <a:pt x="172904" y="21872"/>
                  </a:cubicBezTo>
                  <a:cubicBezTo>
                    <a:pt x="172890" y="21872"/>
                    <a:pt x="172876" y="21873"/>
                    <a:pt x="172862" y="21874"/>
                  </a:cubicBezTo>
                  <a:cubicBezTo>
                    <a:pt x="172829" y="21764"/>
                    <a:pt x="172785" y="21687"/>
                    <a:pt x="172775" y="21599"/>
                  </a:cubicBezTo>
                  <a:cubicBezTo>
                    <a:pt x="172756" y="21340"/>
                    <a:pt x="172838" y="21237"/>
                    <a:pt x="173140" y="21237"/>
                  </a:cubicBezTo>
                  <a:close/>
                  <a:moveTo>
                    <a:pt x="146336" y="21764"/>
                  </a:moveTo>
                  <a:cubicBezTo>
                    <a:pt x="146435" y="21786"/>
                    <a:pt x="146545" y="21808"/>
                    <a:pt x="146643" y="21830"/>
                  </a:cubicBezTo>
                  <a:cubicBezTo>
                    <a:pt x="146633" y="21862"/>
                    <a:pt x="146621" y="21896"/>
                    <a:pt x="146611" y="21940"/>
                  </a:cubicBezTo>
                  <a:cubicBezTo>
                    <a:pt x="146512" y="21906"/>
                    <a:pt x="146402" y="21874"/>
                    <a:pt x="146292" y="21852"/>
                  </a:cubicBezTo>
                  <a:cubicBezTo>
                    <a:pt x="146304" y="21818"/>
                    <a:pt x="146314" y="21786"/>
                    <a:pt x="146336" y="21764"/>
                  </a:cubicBezTo>
                  <a:close/>
                  <a:moveTo>
                    <a:pt x="168201" y="21904"/>
                  </a:moveTo>
                  <a:cubicBezTo>
                    <a:pt x="168208" y="21904"/>
                    <a:pt x="168214" y="21905"/>
                    <a:pt x="168220" y="21906"/>
                  </a:cubicBezTo>
                  <a:cubicBezTo>
                    <a:pt x="168263" y="21918"/>
                    <a:pt x="168285" y="21972"/>
                    <a:pt x="168297" y="22016"/>
                  </a:cubicBezTo>
                  <a:cubicBezTo>
                    <a:pt x="168297" y="22026"/>
                    <a:pt x="168239" y="22051"/>
                    <a:pt x="168203" y="22051"/>
                  </a:cubicBezTo>
                  <a:cubicBezTo>
                    <a:pt x="168197" y="22051"/>
                    <a:pt x="168192" y="22051"/>
                    <a:pt x="168187" y="22049"/>
                  </a:cubicBezTo>
                  <a:cubicBezTo>
                    <a:pt x="168132" y="22038"/>
                    <a:pt x="168099" y="22005"/>
                    <a:pt x="168022" y="21961"/>
                  </a:cubicBezTo>
                  <a:cubicBezTo>
                    <a:pt x="168098" y="21932"/>
                    <a:pt x="168158" y="21904"/>
                    <a:pt x="168201" y="21904"/>
                  </a:cubicBezTo>
                  <a:close/>
                  <a:moveTo>
                    <a:pt x="143307" y="21665"/>
                  </a:moveTo>
                  <a:cubicBezTo>
                    <a:pt x="143505" y="21884"/>
                    <a:pt x="143636" y="22027"/>
                    <a:pt x="143790" y="22203"/>
                  </a:cubicBezTo>
                  <a:cubicBezTo>
                    <a:pt x="143538" y="22170"/>
                    <a:pt x="143362" y="22137"/>
                    <a:pt x="143132" y="22104"/>
                  </a:cubicBezTo>
                  <a:cubicBezTo>
                    <a:pt x="143175" y="21983"/>
                    <a:pt x="143231" y="21862"/>
                    <a:pt x="143307" y="21665"/>
                  </a:cubicBezTo>
                  <a:close/>
                  <a:moveTo>
                    <a:pt x="164621" y="21174"/>
                  </a:moveTo>
                  <a:cubicBezTo>
                    <a:pt x="164731" y="21174"/>
                    <a:pt x="164857" y="21207"/>
                    <a:pt x="165026" y="21270"/>
                  </a:cubicBezTo>
                  <a:cubicBezTo>
                    <a:pt x="165202" y="21347"/>
                    <a:pt x="165378" y="21435"/>
                    <a:pt x="165608" y="21533"/>
                  </a:cubicBezTo>
                  <a:cubicBezTo>
                    <a:pt x="165234" y="21764"/>
                    <a:pt x="164851" y="22005"/>
                    <a:pt x="165180" y="22422"/>
                  </a:cubicBezTo>
                  <a:cubicBezTo>
                    <a:pt x="164400" y="22082"/>
                    <a:pt x="163402" y="22466"/>
                    <a:pt x="162710" y="22027"/>
                  </a:cubicBezTo>
                  <a:cubicBezTo>
                    <a:pt x="162722" y="21983"/>
                    <a:pt x="162744" y="21940"/>
                    <a:pt x="162754" y="21906"/>
                  </a:cubicBezTo>
                  <a:cubicBezTo>
                    <a:pt x="163007" y="21961"/>
                    <a:pt x="163259" y="22005"/>
                    <a:pt x="163490" y="22060"/>
                  </a:cubicBezTo>
                  <a:cubicBezTo>
                    <a:pt x="163731" y="21830"/>
                    <a:pt x="163939" y="21610"/>
                    <a:pt x="164159" y="21401"/>
                  </a:cubicBezTo>
                  <a:cubicBezTo>
                    <a:pt x="164335" y="21245"/>
                    <a:pt x="164461" y="21174"/>
                    <a:pt x="164621" y="21174"/>
                  </a:cubicBezTo>
                  <a:close/>
                  <a:moveTo>
                    <a:pt x="172061" y="22389"/>
                  </a:moveTo>
                  <a:cubicBezTo>
                    <a:pt x="172072" y="22422"/>
                    <a:pt x="172072" y="22466"/>
                    <a:pt x="172083" y="22499"/>
                  </a:cubicBezTo>
                  <a:lnTo>
                    <a:pt x="171644" y="22499"/>
                  </a:lnTo>
                  <a:cubicBezTo>
                    <a:pt x="171644" y="22477"/>
                    <a:pt x="171633" y="22455"/>
                    <a:pt x="171633" y="22433"/>
                  </a:cubicBezTo>
                  <a:cubicBezTo>
                    <a:pt x="171775" y="22411"/>
                    <a:pt x="171918" y="22400"/>
                    <a:pt x="172061" y="22389"/>
                  </a:cubicBezTo>
                  <a:close/>
                  <a:moveTo>
                    <a:pt x="148762" y="21720"/>
                  </a:moveTo>
                  <a:lnTo>
                    <a:pt x="148762" y="21720"/>
                  </a:lnTo>
                  <a:cubicBezTo>
                    <a:pt x="148663" y="21830"/>
                    <a:pt x="148586" y="21918"/>
                    <a:pt x="148487" y="22027"/>
                  </a:cubicBezTo>
                  <a:cubicBezTo>
                    <a:pt x="148685" y="22269"/>
                    <a:pt x="148960" y="22532"/>
                    <a:pt x="148663" y="22839"/>
                  </a:cubicBezTo>
                  <a:cubicBezTo>
                    <a:pt x="148038" y="22784"/>
                    <a:pt x="147972" y="22740"/>
                    <a:pt x="148038" y="22411"/>
                  </a:cubicBezTo>
                  <a:cubicBezTo>
                    <a:pt x="148070" y="22235"/>
                    <a:pt x="148103" y="22071"/>
                    <a:pt x="148158" y="21906"/>
                  </a:cubicBezTo>
                  <a:cubicBezTo>
                    <a:pt x="148213" y="21742"/>
                    <a:pt x="148224" y="21742"/>
                    <a:pt x="148762" y="21720"/>
                  </a:cubicBezTo>
                  <a:close/>
                  <a:moveTo>
                    <a:pt x="142880" y="22388"/>
                  </a:moveTo>
                  <a:cubicBezTo>
                    <a:pt x="142883" y="22388"/>
                    <a:pt x="142887" y="22389"/>
                    <a:pt x="142890" y="22389"/>
                  </a:cubicBezTo>
                  <a:cubicBezTo>
                    <a:pt x="143055" y="22411"/>
                    <a:pt x="143197" y="22510"/>
                    <a:pt x="143351" y="22576"/>
                  </a:cubicBezTo>
                  <a:cubicBezTo>
                    <a:pt x="143253" y="22674"/>
                    <a:pt x="143153" y="22774"/>
                    <a:pt x="143055" y="22883"/>
                  </a:cubicBezTo>
                  <a:cubicBezTo>
                    <a:pt x="142901" y="22796"/>
                    <a:pt x="142748" y="22708"/>
                    <a:pt x="142528" y="22587"/>
                  </a:cubicBezTo>
                  <a:cubicBezTo>
                    <a:pt x="142685" y="22493"/>
                    <a:pt x="142803" y="22388"/>
                    <a:pt x="142880" y="22388"/>
                  </a:cubicBezTo>
                  <a:close/>
                  <a:moveTo>
                    <a:pt x="169965" y="22181"/>
                  </a:moveTo>
                  <a:cubicBezTo>
                    <a:pt x="170075" y="22235"/>
                    <a:pt x="170250" y="22279"/>
                    <a:pt x="170272" y="22345"/>
                  </a:cubicBezTo>
                  <a:cubicBezTo>
                    <a:pt x="170360" y="22576"/>
                    <a:pt x="170436" y="22828"/>
                    <a:pt x="169965" y="22949"/>
                  </a:cubicBezTo>
                  <a:cubicBezTo>
                    <a:pt x="169866" y="22762"/>
                    <a:pt x="169756" y="22609"/>
                    <a:pt x="169734" y="22444"/>
                  </a:cubicBezTo>
                  <a:cubicBezTo>
                    <a:pt x="169724" y="22367"/>
                    <a:pt x="169888" y="22269"/>
                    <a:pt x="169965" y="22181"/>
                  </a:cubicBezTo>
                  <a:close/>
                  <a:moveTo>
                    <a:pt x="172151" y="22717"/>
                  </a:moveTo>
                  <a:cubicBezTo>
                    <a:pt x="172220" y="22717"/>
                    <a:pt x="172336" y="22786"/>
                    <a:pt x="172336" y="22818"/>
                  </a:cubicBezTo>
                  <a:cubicBezTo>
                    <a:pt x="172355" y="22980"/>
                    <a:pt x="172215" y="23017"/>
                    <a:pt x="172034" y="23017"/>
                  </a:cubicBezTo>
                  <a:cubicBezTo>
                    <a:pt x="172007" y="23017"/>
                    <a:pt x="171979" y="23016"/>
                    <a:pt x="171951" y="23015"/>
                  </a:cubicBezTo>
                  <a:cubicBezTo>
                    <a:pt x="171885" y="22872"/>
                    <a:pt x="171885" y="22740"/>
                    <a:pt x="172138" y="22718"/>
                  </a:cubicBezTo>
                  <a:cubicBezTo>
                    <a:pt x="172142" y="22718"/>
                    <a:pt x="172147" y="22717"/>
                    <a:pt x="172151" y="22717"/>
                  </a:cubicBezTo>
                  <a:close/>
                  <a:moveTo>
                    <a:pt x="175441" y="22730"/>
                  </a:moveTo>
                  <a:cubicBezTo>
                    <a:pt x="175529" y="22861"/>
                    <a:pt x="175606" y="22927"/>
                    <a:pt x="175606" y="23004"/>
                  </a:cubicBezTo>
                  <a:cubicBezTo>
                    <a:pt x="175617" y="23037"/>
                    <a:pt x="175496" y="23069"/>
                    <a:pt x="175430" y="23113"/>
                  </a:cubicBezTo>
                  <a:cubicBezTo>
                    <a:pt x="175375" y="23059"/>
                    <a:pt x="175299" y="23015"/>
                    <a:pt x="175287" y="22960"/>
                  </a:cubicBezTo>
                  <a:cubicBezTo>
                    <a:pt x="175287" y="22905"/>
                    <a:pt x="175353" y="22850"/>
                    <a:pt x="175441" y="22730"/>
                  </a:cubicBezTo>
                  <a:close/>
                  <a:moveTo>
                    <a:pt x="163007" y="22828"/>
                  </a:moveTo>
                  <a:lnTo>
                    <a:pt x="163007" y="22828"/>
                  </a:lnTo>
                  <a:cubicBezTo>
                    <a:pt x="163336" y="22883"/>
                    <a:pt x="163556" y="22916"/>
                    <a:pt x="163764" y="22949"/>
                  </a:cubicBezTo>
                  <a:cubicBezTo>
                    <a:pt x="163775" y="22993"/>
                    <a:pt x="163786" y="23026"/>
                    <a:pt x="163786" y="23069"/>
                  </a:cubicBezTo>
                  <a:cubicBezTo>
                    <a:pt x="163610" y="23135"/>
                    <a:pt x="163435" y="23201"/>
                    <a:pt x="163183" y="23289"/>
                  </a:cubicBezTo>
                  <a:cubicBezTo>
                    <a:pt x="163117" y="23135"/>
                    <a:pt x="163073" y="23026"/>
                    <a:pt x="163007" y="22828"/>
                  </a:cubicBezTo>
                  <a:close/>
                  <a:moveTo>
                    <a:pt x="172401" y="23311"/>
                  </a:moveTo>
                  <a:cubicBezTo>
                    <a:pt x="172500" y="23333"/>
                    <a:pt x="172599" y="23355"/>
                    <a:pt x="172687" y="23377"/>
                  </a:cubicBezTo>
                  <a:cubicBezTo>
                    <a:pt x="172687" y="23399"/>
                    <a:pt x="172675" y="23432"/>
                    <a:pt x="172665" y="23454"/>
                  </a:cubicBezTo>
                  <a:cubicBezTo>
                    <a:pt x="172566" y="23443"/>
                    <a:pt x="172467" y="23432"/>
                    <a:pt x="172357" y="23421"/>
                  </a:cubicBezTo>
                  <a:cubicBezTo>
                    <a:pt x="172379" y="23388"/>
                    <a:pt x="172390" y="23355"/>
                    <a:pt x="172401" y="23311"/>
                  </a:cubicBezTo>
                  <a:close/>
                  <a:moveTo>
                    <a:pt x="174386" y="23418"/>
                  </a:moveTo>
                  <a:cubicBezTo>
                    <a:pt x="174410" y="23418"/>
                    <a:pt x="174475" y="23434"/>
                    <a:pt x="174475" y="23443"/>
                  </a:cubicBezTo>
                  <a:cubicBezTo>
                    <a:pt x="174475" y="23487"/>
                    <a:pt x="174453" y="23520"/>
                    <a:pt x="174431" y="23564"/>
                  </a:cubicBezTo>
                  <a:cubicBezTo>
                    <a:pt x="174377" y="23542"/>
                    <a:pt x="174333" y="23530"/>
                    <a:pt x="174300" y="23520"/>
                  </a:cubicBezTo>
                  <a:cubicBezTo>
                    <a:pt x="174321" y="23487"/>
                    <a:pt x="174333" y="23443"/>
                    <a:pt x="174377" y="23421"/>
                  </a:cubicBezTo>
                  <a:cubicBezTo>
                    <a:pt x="174377" y="23419"/>
                    <a:pt x="174380" y="23418"/>
                    <a:pt x="174386" y="23418"/>
                  </a:cubicBezTo>
                  <a:close/>
                  <a:moveTo>
                    <a:pt x="131312" y="23574"/>
                  </a:moveTo>
                  <a:lnTo>
                    <a:pt x="131411" y="23674"/>
                  </a:lnTo>
                  <a:cubicBezTo>
                    <a:pt x="131373" y="23683"/>
                    <a:pt x="131328" y="23708"/>
                    <a:pt x="131302" y="23708"/>
                  </a:cubicBezTo>
                  <a:cubicBezTo>
                    <a:pt x="131297" y="23708"/>
                    <a:pt x="131293" y="23708"/>
                    <a:pt x="131290" y="23706"/>
                  </a:cubicBezTo>
                  <a:cubicBezTo>
                    <a:pt x="131246" y="23684"/>
                    <a:pt x="131213" y="23640"/>
                    <a:pt x="131169" y="23618"/>
                  </a:cubicBezTo>
                  <a:cubicBezTo>
                    <a:pt x="131213" y="23596"/>
                    <a:pt x="131246" y="23586"/>
                    <a:pt x="131312" y="23574"/>
                  </a:cubicBezTo>
                  <a:close/>
                  <a:moveTo>
                    <a:pt x="162875" y="23728"/>
                  </a:moveTo>
                  <a:cubicBezTo>
                    <a:pt x="162897" y="23761"/>
                    <a:pt x="162908" y="23794"/>
                    <a:pt x="162919" y="23827"/>
                  </a:cubicBezTo>
                  <a:cubicBezTo>
                    <a:pt x="162831" y="23838"/>
                    <a:pt x="162732" y="23860"/>
                    <a:pt x="162634" y="23882"/>
                  </a:cubicBezTo>
                  <a:cubicBezTo>
                    <a:pt x="162623" y="23849"/>
                    <a:pt x="162612" y="23827"/>
                    <a:pt x="162601" y="23805"/>
                  </a:cubicBezTo>
                  <a:cubicBezTo>
                    <a:pt x="162700" y="23772"/>
                    <a:pt x="162788" y="23750"/>
                    <a:pt x="162875" y="23728"/>
                  </a:cubicBezTo>
                  <a:close/>
                  <a:moveTo>
                    <a:pt x="169131" y="23750"/>
                  </a:moveTo>
                  <a:lnTo>
                    <a:pt x="169197" y="23849"/>
                  </a:lnTo>
                  <a:cubicBezTo>
                    <a:pt x="169032" y="23904"/>
                    <a:pt x="168868" y="23947"/>
                    <a:pt x="168692" y="23991"/>
                  </a:cubicBezTo>
                  <a:lnTo>
                    <a:pt x="168626" y="23893"/>
                  </a:lnTo>
                  <a:cubicBezTo>
                    <a:pt x="168802" y="23838"/>
                    <a:pt x="168966" y="23794"/>
                    <a:pt x="169131" y="23750"/>
                  </a:cubicBezTo>
                  <a:close/>
                  <a:moveTo>
                    <a:pt x="161606" y="22866"/>
                  </a:moveTo>
                  <a:cubicBezTo>
                    <a:pt x="161862" y="22866"/>
                    <a:pt x="162135" y="22918"/>
                    <a:pt x="162293" y="23026"/>
                  </a:cubicBezTo>
                  <a:cubicBezTo>
                    <a:pt x="162436" y="23135"/>
                    <a:pt x="162535" y="23267"/>
                    <a:pt x="162666" y="23410"/>
                  </a:cubicBezTo>
                  <a:cubicBezTo>
                    <a:pt x="162513" y="23530"/>
                    <a:pt x="162381" y="23630"/>
                    <a:pt x="162271" y="23739"/>
                  </a:cubicBezTo>
                  <a:cubicBezTo>
                    <a:pt x="162173" y="23838"/>
                    <a:pt x="162096" y="23947"/>
                    <a:pt x="161975" y="24079"/>
                  </a:cubicBezTo>
                  <a:cubicBezTo>
                    <a:pt x="161602" y="24003"/>
                    <a:pt x="161273" y="23937"/>
                    <a:pt x="160856" y="23838"/>
                  </a:cubicBezTo>
                  <a:cubicBezTo>
                    <a:pt x="160900" y="23586"/>
                    <a:pt x="160889" y="23322"/>
                    <a:pt x="160988" y="23069"/>
                  </a:cubicBezTo>
                  <a:cubicBezTo>
                    <a:pt x="161040" y="22935"/>
                    <a:pt x="161312" y="22866"/>
                    <a:pt x="161606" y="22866"/>
                  </a:cubicBezTo>
                  <a:close/>
                  <a:moveTo>
                    <a:pt x="146709" y="24047"/>
                  </a:moveTo>
                  <a:cubicBezTo>
                    <a:pt x="146743" y="24069"/>
                    <a:pt x="146775" y="24079"/>
                    <a:pt x="146797" y="24101"/>
                  </a:cubicBezTo>
                  <a:cubicBezTo>
                    <a:pt x="146775" y="24123"/>
                    <a:pt x="146743" y="24134"/>
                    <a:pt x="146721" y="24156"/>
                  </a:cubicBezTo>
                  <a:cubicBezTo>
                    <a:pt x="146699" y="24134"/>
                    <a:pt x="146677" y="24113"/>
                    <a:pt x="146665" y="24079"/>
                  </a:cubicBezTo>
                  <a:cubicBezTo>
                    <a:pt x="146665" y="24069"/>
                    <a:pt x="146699" y="24047"/>
                    <a:pt x="146709" y="24047"/>
                  </a:cubicBezTo>
                  <a:close/>
                  <a:moveTo>
                    <a:pt x="142233" y="23882"/>
                  </a:moveTo>
                  <a:cubicBezTo>
                    <a:pt x="142440" y="23882"/>
                    <a:pt x="142569" y="24029"/>
                    <a:pt x="142550" y="24200"/>
                  </a:cubicBezTo>
                  <a:cubicBezTo>
                    <a:pt x="142519" y="24384"/>
                    <a:pt x="142441" y="24577"/>
                    <a:pt x="142166" y="24577"/>
                  </a:cubicBezTo>
                  <a:cubicBezTo>
                    <a:pt x="142145" y="24577"/>
                    <a:pt x="142123" y="24576"/>
                    <a:pt x="142100" y="24573"/>
                  </a:cubicBezTo>
                  <a:cubicBezTo>
                    <a:pt x="141924" y="24552"/>
                    <a:pt x="141793" y="24376"/>
                    <a:pt x="141551" y="24222"/>
                  </a:cubicBezTo>
                  <a:cubicBezTo>
                    <a:pt x="141804" y="24069"/>
                    <a:pt x="141946" y="23926"/>
                    <a:pt x="142133" y="23893"/>
                  </a:cubicBezTo>
                  <a:cubicBezTo>
                    <a:pt x="142168" y="23886"/>
                    <a:pt x="142202" y="23882"/>
                    <a:pt x="142233" y="23882"/>
                  </a:cubicBezTo>
                  <a:close/>
                  <a:moveTo>
                    <a:pt x="158946" y="25693"/>
                  </a:moveTo>
                  <a:lnTo>
                    <a:pt x="158946" y="25693"/>
                  </a:lnTo>
                  <a:cubicBezTo>
                    <a:pt x="158891" y="25879"/>
                    <a:pt x="158859" y="26033"/>
                    <a:pt x="158803" y="26264"/>
                  </a:cubicBezTo>
                  <a:cubicBezTo>
                    <a:pt x="158332" y="25847"/>
                    <a:pt x="158342" y="25825"/>
                    <a:pt x="158946" y="25693"/>
                  </a:cubicBezTo>
                  <a:close/>
                  <a:moveTo>
                    <a:pt x="152010" y="26198"/>
                  </a:moveTo>
                  <a:cubicBezTo>
                    <a:pt x="152098" y="26230"/>
                    <a:pt x="152186" y="26252"/>
                    <a:pt x="152274" y="26286"/>
                  </a:cubicBezTo>
                  <a:cubicBezTo>
                    <a:pt x="152262" y="26307"/>
                    <a:pt x="152240" y="26329"/>
                    <a:pt x="152230" y="26351"/>
                  </a:cubicBezTo>
                  <a:cubicBezTo>
                    <a:pt x="152142" y="26329"/>
                    <a:pt x="152054" y="26296"/>
                    <a:pt x="151967" y="26274"/>
                  </a:cubicBezTo>
                  <a:cubicBezTo>
                    <a:pt x="151989" y="26252"/>
                    <a:pt x="151999" y="26230"/>
                    <a:pt x="152010" y="26198"/>
                  </a:cubicBezTo>
                  <a:close/>
                  <a:moveTo>
                    <a:pt x="156356" y="26088"/>
                  </a:moveTo>
                  <a:cubicBezTo>
                    <a:pt x="156444" y="26186"/>
                    <a:pt x="156554" y="26264"/>
                    <a:pt x="156543" y="26318"/>
                  </a:cubicBezTo>
                  <a:cubicBezTo>
                    <a:pt x="156521" y="26373"/>
                    <a:pt x="156389" y="26450"/>
                    <a:pt x="156301" y="26450"/>
                  </a:cubicBezTo>
                  <a:cubicBezTo>
                    <a:pt x="156225" y="26450"/>
                    <a:pt x="156137" y="26362"/>
                    <a:pt x="156049" y="26318"/>
                  </a:cubicBezTo>
                  <a:lnTo>
                    <a:pt x="156356" y="26088"/>
                  </a:lnTo>
                  <a:close/>
                  <a:moveTo>
                    <a:pt x="146314" y="25923"/>
                  </a:moveTo>
                  <a:lnTo>
                    <a:pt x="146314" y="25923"/>
                  </a:lnTo>
                  <a:cubicBezTo>
                    <a:pt x="146984" y="26033"/>
                    <a:pt x="146984" y="26033"/>
                    <a:pt x="146863" y="26505"/>
                  </a:cubicBezTo>
                  <a:cubicBezTo>
                    <a:pt x="146468" y="26395"/>
                    <a:pt x="146457" y="26142"/>
                    <a:pt x="146314" y="25923"/>
                  </a:cubicBezTo>
                  <a:close/>
                  <a:moveTo>
                    <a:pt x="148070" y="25473"/>
                  </a:moveTo>
                  <a:cubicBezTo>
                    <a:pt x="148103" y="25495"/>
                    <a:pt x="148125" y="25517"/>
                    <a:pt x="148158" y="25539"/>
                  </a:cubicBezTo>
                  <a:cubicBezTo>
                    <a:pt x="148082" y="25616"/>
                    <a:pt x="147994" y="25693"/>
                    <a:pt x="147906" y="25769"/>
                  </a:cubicBezTo>
                  <a:lnTo>
                    <a:pt x="147916" y="25769"/>
                  </a:lnTo>
                  <a:lnTo>
                    <a:pt x="147906" y="25781"/>
                  </a:lnTo>
                  <a:cubicBezTo>
                    <a:pt x="147968" y="25778"/>
                    <a:pt x="148031" y="25777"/>
                    <a:pt x="148094" y="25777"/>
                  </a:cubicBezTo>
                  <a:cubicBezTo>
                    <a:pt x="148245" y="25777"/>
                    <a:pt x="148397" y="25783"/>
                    <a:pt x="148548" y="25783"/>
                  </a:cubicBezTo>
                  <a:cubicBezTo>
                    <a:pt x="148818" y="25783"/>
                    <a:pt x="149086" y="25764"/>
                    <a:pt x="149343" y="25660"/>
                  </a:cubicBezTo>
                  <a:cubicBezTo>
                    <a:pt x="149354" y="25657"/>
                    <a:pt x="149366" y="25655"/>
                    <a:pt x="149380" y="25655"/>
                  </a:cubicBezTo>
                  <a:cubicBezTo>
                    <a:pt x="149469" y="25655"/>
                    <a:pt x="149621" y="25709"/>
                    <a:pt x="149782" y="25747"/>
                  </a:cubicBezTo>
                  <a:cubicBezTo>
                    <a:pt x="149168" y="25945"/>
                    <a:pt x="149157" y="25945"/>
                    <a:pt x="149135" y="26395"/>
                  </a:cubicBezTo>
                  <a:cubicBezTo>
                    <a:pt x="149124" y="26625"/>
                    <a:pt x="149036" y="26801"/>
                    <a:pt x="148729" y="26889"/>
                  </a:cubicBezTo>
                  <a:cubicBezTo>
                    <a:pt x="148661" y="26906"/>
                    <a:pt x="148598" y="26914"/>
                    <a:pt x="148539" y="26914"/>
                  </a:cubicBezTo>
                  <a:cubicBezTo>
                    <a:pt x="148338" y="26914"/>
                    <a:pt x="148176" y="26824"/>
                    <a:pt x="148016" y="26713"/>
                  </a:cubicBezTo>
                  <a:cubicBezTo>
                    <a:pt x="147752" y="26538"/>
                    <a:pt x="147621" y="26384"/>
                    <a:pt x="147785" y="26132"/>
                  </a:cubicBezTo>
                  <a:cubicBezTo>
                    <a:pt x="147862" y="26022"/>
                    <a:pt x="147873" y="25901"/>
                    <a:pt x="147906" y="25781"/>
                  </a:cubicBezTo>
                  <a:lnTo>
                    <a:pt x="147895" y="25781"/>
                  </a:lnTo>
                  <a:cubicBezTo>
                    <a:pt x="147895" y="25781"/>
                    <a:pt x="147906" y="25781"/>
                    <a:pt x="147906" y="25769"/>
                  </a:cubicBezTo>
                  <a:lnTo>
                    <a:pt x="147906" y="25769"/>
                  </a:lnTo>
                  <a:cubicBezTo>
                    <a:pt x="147796" y="25781"/>
                    <a:pt x="147686" y="25781"/>
                    <a:pt x="147587" y="25791"/>
                  </a:cubicBezTo>
                  <a:cubicBezTo>
                    <a:pt x="147565" y="25759"/>
                    <a:pt x="147555" y="25737"/>
                    <a:pt x="147533" y="25703"/>
                  </a:cubicBezTo>
                  <a:cubicBezTo>
                    <a:pt x="147708" y="25627"/>
                    <a:pt x="147895" y="25550"/>
                    <a:pt x="148070" y="25473"/>
                  </a:cubicBezTo>
                  <a:close/>
                  <a:moveTo>
                    <a:pt x="126955" y="26845"/>
                  </a:moveTo>
                  <a:cubicBezTo>
                    <a:pt x="126999" y="26845"/>
                    <a:pt x="127043" y="26867"/>
                    <a:pt x="127065" y="26889"/>
                  </a:cubicBezTo>
                  <a:cubicBezTo>
                    <a:pt x="127087" y="26900"/>
                    <a:pt x="127054" y="26933"/>
                    <a:pt x="127043" y="26955"/>
                  </a:cubicBezTo>
                  <a:cubicBezTo>
                    <a:pt x="126988" y="26944"/>
                    <a:pt x="126933" y="26933"/>
                    <a:pt x="126867" y="26911"/>
                  </a:cubicBezTo>
                  <a:cubicBezTo>
                    <a:pt x="126911" y="26878"/>
                    <a:pt x="126933" y="26845"/>
                    <a:pt x="126955" y="26845"/>
                  </a:cubicBezTo>
                  <a:close/>
                  <a:moveTo>
                    <a:pt x="147226" y="26746"/>
                  </a:moveTo>
                  <a:cubicBezTo>
                    <a:pt x="147258" y="26768"/>
                    <a:pt x="147291" y="26779"/>
                    <a:pt x="147324" y="26801"/>
                  </a:cubicBezTo>
                  <a:cubicBezTo>
                    <a:pt x="147236" y="26867"/>
                    <a:pt x="147160" y="26933"/>
                    <a:pt x="147072" y="26998"/>
                  </a:cubicBezTo>
                  <a:cubicBezTo>
                    <a:pt x="147038" y="26976"/>
                    <a:pt x="147006" y="26955"/>
                    <a:pt x="146962" y="26933"/>
                  </a:cubicBezTo>
                  <a:cubicBezTo>
                    <a:pt x="147050" y="26867"/>
                    <a:pt x="147138" y="26812"/>
                    <a:pt x="147226" y="26746"/>
                  </a:cubicBezTo>
                  <a:close/>
                  <a:moveTo>
                    <a:pt x="145448" y="27833"/>
                  </a:moveTo>
                  <a:cubicBezTo>
                    <a:pt x="145524" y="27910"/>
                    <a:pt x="145678" y="27986"/>
                    <a:pt x="145667" y="28052"/>
                  </a:cubicBezTo>
                  <a:cubicBezTo>
                    <a:pt x="145634" y="28151"/>
                    <a:pt x="145502" y="28239"/>
                    <a:pt x="145404" y="28327"/>
                  </a:cubicBezTo>
                  <a:lnTo>
                    <a:pt x="145414" y="28337"/>
                  </a:lnTo>
                  <a:lnTo>
                    <a:pt x="145392" y="28337"/>
                  </a:lnTo>
                  <a:cubicBezTo>
                    <a:pt x="145392" y="28337"/>
                    <a:pt x="145404" y="28337"/>
                    <a:pt x="145404" y="28327"/>
                  </a:cubicBezTo>
                  <a:cubicBezTo>
                    <a:pt x="145326" y="28217"/>
                    <a:pt x="145217" y="28118"/>
                    <a:pt x="145184" y="28008"/>
                  </a:cubicBezTo>
                  <a:cubicBezTo>
                    <a:pt x="145173" y="27964"/>
                    <a:pt x="145360" y="27888"/>
                    <a:pt x="145448" y="27833"/>
                  </a:cubicBezTo>
                  <a:close/>
                  <a:moveTo>
                    <a:pt x="145392" y="28337"/>
                  </a:moveTo>
                  <a:cubicBezTo>
                    <a:pt x="145297" y="28419"/>
                    <a:pt x="145211" y="28530"/>
                    <a:pt x="145057" y="28530"/>
                  </a:cubicBezTo>
                  <a:cubicBezTo>
                    <a:pt x="144962" y="28530"/>
                    <a:pt x="144842" y="28488"/>
                    <a:pt x="144679" y="28371"/>
                  </a:cubicBezTo>
                  <a:cubicBezTo>
                    <a:pt x="145009" y="28359"/>
                    <a:pt x="145206" y="28349"/>
                    <a:pt x="145392" y="28337"/>
                  </a:cubicBezTo>
                  <a:close/>
                  <a:moveTo>
                    <a:pt x="145667" y="28678"/>
                  </a:moveTo>
                  <a:cubicBezTo>
                    <a:pt x="145667" y="28732"/>
                    <a:pt x="145678" y="28798"/>
                    <a:pt x="145689" y="28854"/>
                  </a:cubicBezTo>
                  <a:lnTo>
                    <a:pt x="145524" y="28854"/>
                  </a:lnTo>
                  <a:lnTo>
                    <a:pt x="145524" y="28689"/>
                  </a:lnTo>
                  <a:cubicBezTo>
                    <a:pt x="145568" y="28678"/>
                    <a:pt x="145612" y="28678"/>
                    <a:pt x="145667" y="28678"/>
                  </a:cubicBezTo>
                  <a:close/>
                  <a:moveTo>
                    <a:pt x="152240" y="28722"/>
                  </a:moveTo>
                  <a:cubicBezTo>
                    <a:pt x="152262" y="28754"/>
                    <a:pt x="152296" y="28788"/>
                    <a:pt x="152306" y="28832"/>
                  </a:cubicBezTo>
                  <a:cubicBezTo>
                    <a:pt x="152318" y="28842"/>
                    <a:pt x="152219" y="28876"/>
                    <a:pt x="152208" y="28876"/>
                  </a:cubicBezTo>
                  <a:cubicBezTo>
                    <a:pt x="152153" y="28842"/>
                    <a:pt x="152131" y="28810"/>
                    <a:pt x="152087" y="28766"/>
                  </a:cubicBezTo>
                  <a:cubicBezTo>
                    <a:pt x="152131" y="28754"/>
                    <a:pt x="152175" y="28744"/>
                    <a:pt x="152240" y="28722"/>
                  </a:cubicBezTo>
                  <a:close/>
                  <a:moveTo>
                    <a:pt x="162930" y="28722"/>
                  </a:moveTo>
                  <a:cubicBezTo>
                    <a:pt x="163007" y="28766"/>
                    <a:pt x="163083" y="28810"/>
                    <a:pt x="163149" y="28864"/>
                  </a:cubicBezTo>
                  <a:cubicBezTo>
                    <a:pt x="163105" y="28886"/>
                    <a:pt x="163061" y="28919"/>
                    <a:pt x="163018" y="28952"/>
                  </a:cubicBezTo>
                  <a:cubicBezTo>
                    <a:pt x="162963" y="28886"/>
                    <a:pt x="162908" y="28832"/>
                    <a:pt x="162842" y="28776"/>
                  </a:cubicBezTo>
                  <a:cubicBezTo>
                    <a:pt x="162875" y="28754"/>
                    <a:pt x="162908" y="28744"/>
                    <a:pt x="162930" y="28722"/>
                  </a:cubicBezTo>
                  <a:close/>
                  <a:moveTo>
                    <a:pt x="128744" y="29710"/>
                  </a:moveTo>
                  <a:cubicBezTo>
                    <a:pt x="128788" y="29754"/>
                    <a:pt x="128876" y="29797"/>
                    <a:pt x="128886" y="29841"/>
                  </a:cubicBezTo>
                  <a:cubicBezTo>
                    <a:pt x="128898" y="29885"/>
                    <a:pt x="128810" y="29940"/>
                    <a:pt x="128733" y="30039"/>
                  </a:cubicBezTo>
                  <a:cubicBezTo>
                    <a:pt x="128645" y="29940"/>
                    <a:pt x="128569" y="29885"/>
                    <a:pt x="128579" y="29841"/>
                  </a:cubicBezTo>
                  <a:cubicBezTo>
                    <a:pt x="128591" y="29786"/>
                    <a:pt x="128678" y="29754"/>
                    <a:pt x="128744" y="29710"/>
                  </a:cubicBezTo>
                  <a:close/>
                  <a:moveTo>
                    <a:pt x="151423" y="30653"/>
                  </a:moveTo>
                  <a:cubicBezTo>
                    <a:pt x="151463" y="30653"/>
                    <a:pt x="151581" y="30753"/>
                    <a:pt x="151571" y="30774"/>
                  </a:cubicBezTo>
                  <a:cubicBezTo>
                    <a:pt x="151516" y="30840"/>
                    <a:pt x="151428" y="30895"/>
                    <a:pt x="151341" y="30917"/>
                  </a:cubicBezTo>
                  <a:cubicBezTo>
                    <a:pt x="151339" y="30918"/>
                    <a:pt x="151336" y="30918"/>
                    <a:pt x="151334" y="30918"/>
                  </a:cubicBezTo>
                  <a:cubicBezTo>
                    <a:pt x="151297" y="30918"/>
                    <a:pt x="151213" y="30847"/>
                    <a:pt x="151099" y="30785"/>
                  </a:cubicBezTo>
                  <a:cubicBezTo>
                    <a:pt x="151242" y="30730"/>
                    <a:pt x="151330" y="30664"/>
                    <a:pt x="151418" y="30653"/>
                  </a:cubicBezTo>
                  <a:cubicBezTo>
                    <a:pt x="151419" y="30653"/>
                    <a:pt x="151421" y="30653"/>
                    <a:pt x="151423" y="30653"/>
                  </a:cubicBezTo>
                  <a:close/>
                  <a:moveTo>
                    <a:pt x="167741" y="29697"/>
                  </a:moveTo>
                  <a:cubicBezTo>
                    <a:pt x="167866" y="29697"/>
                    <a:pt x="167995" y="29727"/>
                    <a:pt x="168121" y="29786"/>
                  </a:cubicBezTo>
                  <a:cubicBezTo>
                    <a:pt x="168483" y="29951"/>
                    <a:pt x="168560" y="30379"/>
                    <a:pt x="168253" y="30632"/>
                  </a:cubicBezTo>
                  <a:cubicBezTo>
                    <a:pt x="168176" y="30697"/>
                    <a:pt x="168088" y="30752"/>
                    <a:pt x="168000" y="30818"/>
                  </a:cubicBezTo>
                  <a:cubicBezTo>
                    <a:pt x="167878" y="30911"/>
                    <a:pt x="167733" y="30972"/>
                    <a:pt x="167582" y="30972"/>
                  </a:cubicBezTo>
                  <a:cubicBezTo>
                    <a:pt x="167503" y="30972"/>
                    <a:pt x="167422" y="30955"/>
                    <a:pt x="167342" y="30917"/>
                  </a:cubicBezTo>
                  <a:cubicBezTo>
                    <a:pt x="167177" y="30851"/>
                    <a:pt x="167078" y="30697"/>
                    <a:pt x="166980" y="30566"/>
                  </a:cubicBezTo>
                  <a:cubicBezTo>
                    <a:pt x="166936" y="30522"/>
                    <a:pt x="166968" y="30434"/>
                    <a:pt x="166968" y="30280"/>
                  </a:cubicBezTo>
                  <a:cubicBezTo>
                    <a:pt x="166980" y="30247"/>
                    <a:pt x="167002" y="30127"/>
                    <a:pt x="167090" y="30027"/>
                  </a:cubicBezTo>
                  <a:cubicBezTo>
                    <a:pt x="167264" y="29810"/>
                    <a:pt x="167496" y="29697"/>
                    <a:pt x="167741" y="29697"/>
                  </a:cubicBezTo>
                  <a:close/>
                  <a:moveTo>
                    <a:pt x="150002" y="31114"/>
                  </a:moveTo>
                  <a:cubicBezTo>
                    <a:pt x="150035" y="31125"/>
                    <a:pt x="150079" y="31147"/>
                    <a:pt x="150111" y="31169"/>
                  </a:cubicBezTo>
                  <a:cubicBezTo>
                    <a:pt x="150035" y="31224"/>
                    <a:pt x="149969" y="31290"/>
                    <a:pt x="149892" y="31356"/>
                  </a:cubicBezTo>
                  <a:cubicBezTo>
                    <a:pt x="149859" y="31334"/>
                    <a:pt x="149826" y="31312"/>
                    <a:pt x="149782" y="31290"/>
                  </a:cubicBezTo>
                  <a:cubicBezTo>
                    <a:pt x="149859" y="31235"/>
                    <a:pt x="149925" y="31169"/>
                    <a:pt x="150002" y="31114"/>
                  </a:cubicBezTo>
                  <a:close/>
                  <a:moveTo>
                    <a:pt x="160910" y="31092"/>
                  </a:moveTo>
                  <a:cubicBezTo>
                    <a:pt x="161020" y="31180"/>
                    <a:pt x="161207" y="31257"/>
                    <a:pt x="161251" y="31356"/>
                  </a:cubicBezTo>
                  <a:cubicBezTo>
                    <a:pt x="161306" y="31509"/>
                    <a:pt x="161185" y="31641"/>
                    <a:pt x="160910" y="31663"/>
                  </a:cubicBezTo>
                  <a:cubicBezTo>
                    <a:pt x="160615" y="31652"/>
                    <a:pt x="160493" y="31509"/>
                    <a:pt x="160549" y="31356"/>
                  </a:cubicBezTo>
                  <a:cubicBezTo>
                    <a:pt x="160593" y="31257"/>
                    <a:pt x="160779" y="31180"/>
                    <a:pt x="160910" y="31092"/>
                  </a:cubicBezTo>
                  <a:close/>
                  <a:moveTo>
                    <a:pt x="143782" y="32176"/>
                  </a:moveTo>
                  <a:cubicBezTo>
                    <a:pt x="143789" y="32176"/>
                    <a:pt x="143795" y="32177"/>
                    <a:pt x="143801" y="32178"/>
                  </a:cubicBezTo>
                  <a:cubicBezTo>
                    <a:pt x="143834" y="32190"/>
                    <a:pt x="143834" y="32222"/>
                    <a:pt x="143856" y="32256"/>
                  </a:cubicBezTo>
                  <a:cubicBezTo>
                    <a:pt x="143823" y="32266"/>
                    <a:pt x="143790" y="32288"/>
                    <a:pt x="143758" y="32300"/>
                  </a:cubicBezTo>
                  <a:lnTo>
                    <a:pt x="143692" y="32200"/>
                  </a:lnTo>
                  <a:cubicBezTo>
                    <a:pt x="143718" y="32192"/>
                    <a:pt x="143752" y="32176"/>
                    <a:pt x="143782" y="32176"/>
                  </a:cubicBezTo>
                  <a:close/>
                  <a:moveTo>
                    <a:pt x="159868" y="33254"/>
                  </a:moveTo>
                  <a:cubicBezTo>
                    <a:pt x="159912" y="33287"/>
                    <a:pt x="159967" y="33309"/>
                    <a:pt x="160000" y="33342"/>
                  </a:cubicBezTo>
                  <a:cubicBezTo>
                    <a:pt x="160000" y="33353"/>
                    <a:pt x="159956" y="33408"/>
                    <a:pt x="159923" y="33419"/>
                  </a:cubicBezTo>
                  <a:cubicBezTo>
                    <a:pt x="159868" y="33419"/>
                    <a:pt x="159813" y="33397"/>
                    <a:pt x="159715" y="33375"/>
                  </a:cubicBezTo>
                  <a:cubicBezTo>
                    <a:pt x="159781" y="33320"/>
                    <a:pt x="159824" y="33287"/>
                    <a:pt x="159868" y="33254"/>
                  </a:cubicBezTo>
                  <a:close/>
                  <a:moveTo>
                    <a:pt x="175682" y="33408"/>
                  </a:moveTo>
                  <a:lnTo>
                    <a:pt x="175847" y="33474"/>
                  </a:lnTo>
                  <a:lnTo>
                    <a:pt x="175716" y="33737"/>
                  </a:lnTo>
                  <a:cubicBezTo>
                    <a:pt x="175638" y="33704"/>
                    <a:pt x="175496" y="33661"/>
                    <a:pt x="175507" y="33649"/>
                  </a:cubicBezTo>
                  <a:cubicBezTo>
                    <a:pt x="175551" y="33561"/>
                    <a:pt x="175617" y="33485"/>
                    <a:pt x="175682" y="33408"/>
                  </a:cubicBezTo>
                  <a:close/>
                  <a:moveTo>
                    <a:pt x="176089" y="34132"/>
                  </a:moveTo>
                  <a:cubicBezTo>
                    <a:pt x="176111" y="34132"/>
                    <a:pt x="176121" y="34187"/>
                    <a:pt x="176133" y="34209"/>
                  </a:cubicBezTo>
                  <a:cubicBezTo>
                    <a:pt x="176077" y="34220"/>
                    <a:pt x="176012" y="34242"/>
                    <a:pt x="175957" y="34242"/>
                  </a:cubicBezTo>
                  <a:cubicBezTo>
                    <a:pt x="175935" y="34242"/>
                    <a:pt x="175924" y="34198"/>
                    <a:pt x="175891" y="34154"/>
                  </a:cubicBezTo>
                  <a:cubicBezTo>
                    <a:pt x="175957" y="34143"/>
                    <a:pt x="176023" y="34132"/>
                    <a:pt x="176089" y="34132"/>
                  </a:cubicBezTo>
                  <a:close/>
                  <a:moveTo>
                    <a:pt x="164148" y="34999"/>
                  </a:moveTo>
                  <a:cubicBezTo>
                    <a:pt x="164500" y="35142"/>
                    <a:pt x="164456" y="35307"/>
                    <a:pt x="164269" y="35515"/>
                  </a:cubicBezTo>
                  <a:cubicBezTo>
                    <a:pt x="163885" y="35361"/>
                    <a:pt x="163830" y="35219"/>
                    <a:pt x="164148" y="34999"/>
                  </a:cubicBezTo>
                  <a:close/>
                  <a:moveTo>
                    <a:pt x="165059" y="36261"/>
                  </a:moveTo>
                  <a:cubicBezTo>
                    <a:pt x="165103" y="36294"/>
                    <a:pt x="165147" y="36327"/>
                    <a:pt x="165180" y="36371"/>
                  </a:cubicBezTo>
                  <a:lnTo>
                    <a:pt x="165070" y="36437"/>
                  </a:lnTo>
                  <a:cubicBezTo>
                    <a:pt x="165037" y="36404"/>
                    <a:pt x="164993" y="36360"/>
                    <a:pt x="164971" y="36327"/>
                  </a:cubicBezTo>
                  <a:cubicBezTo>
                    <a:pt x="164961" y="36305"/>
                    <a:pt x="165026" y="36283"/>
                    <a:pt x="165059" y="36261"/>
                  </a:cubicBezTo>
                  <a:close/>
                  <a:moveTo>
                    <a:pt x="170071" y="36546"/>
                  </a:moveTo>
                  <a:cubicBezTo>
                    <a:pt x="170142" y="36546"/>
                    <a:pt x="170317" y="36681"/>
                    <a:pt x="170327" y="36766"/>
                  </a:cubicBezTo>
                  <a:cubicBezTo>
                    <a:pt x="170338" y="36851"/>
                    <a:pt x="170194" y="37008"/>
                    <a:pt x="170115" y="37008"/>
                  </a:cubicBezTo>
                  <a:cubicBezTo>
                    <a:pt x="170112" y="37008"/>
                    <a:pt x="170110" y="37008"/>
                    <a:pt x="170107" y="37007"/>
                  </a:cubicBezTo>
                  <a:cubicBezTo>
                    <a:pt x="169965" y="37007"/>
                    <a:pt x="169822" y="36909"/>
                    <a:pt x="169548" y="36799"/>
                  </a:cubicBezTo>
                  <a:cubicBezTo>
                    <a:pt x="169800" y="36668"/>
                    <a:pt x="169921" y="36568"/>
                    <a:pt x="170063" y="36546"/>
                  </a:cubicBezTo>
                  <a:cubicBezTo>
                    <a:pt x="170066" y="36546"/>
                    <a:pt x="170068" y="36546"/>
                    <a:pt x="170071" y="36546"/>
                  </a:cubicBezTo>
                  <a:close/>
                  <a:moveTo>
                    <a:pt x="176506" y="40453"/>
                  </a:moveTo>
                  <a:lnTo>
                    <a:pt x="176506" y="40453"/>
                  </a:lnTo>
                  <a:cubicBezTo>
                    <a:pt x="176560" y="40695"/>
                    <a:pt x="176484" y="40904"/>
                    <a:pt x="176165" y="41145"/>
                  </a:cubicBezTo>
                  <a:cubicBezTo>
                    <a:pt x="176055" y="40980"/>
                    <a:pt x="175979" y="40860"/>
                    <a:pt x="175913" y="40761"/>
                  </a:cubicBezTo>
                  <a:cubicBezTo>
                    <a:pt x="176143" y="40640"/>
                    <a:pt x="176330" y="40541"/>
                    <a:pt x="176506" y="40453"/>
                  </a:cubicBezTo>
                  <a:close/>
                  <a:moveTo>
                    <a:pt x="158595" y="42133"/>
                  </a:moveTo>
                  <a:lnTo>
                    <a:pt x="158595" y="42133"/>
                  </a:lnTo>
                  <a:cubicBezTo>
                    <a:pt x="158749" y="42275"/>
                    <a:pt x="158903" y="42418"/>
                    <a:pt x="159111" y="42616"/>
                  </a:cubicBezTo>
                  <a:cubicBezTo>
                    <a:pt x="158573" y="42506"/>
                    <a:pt x="158573" y="42506"/>
                    <a:pt x="158595" y="42133"/>
                  </a:cubicBezTo>
                  <a:close/>
                  <a:moveTo>
                    <a:pt x="164413" y="42669"/>
                  </a:moveTo>
                  <a:cubicBezTo>
                    <a:pt x="164420" y="42669"/>
                    <a:pt x="164427" y="42670"/>
                    <a:pt x="164434" y="42670"/>
                  </a:cubicBezTo>
                  <a:cubicBezTo>
                    <a:pt x="164544" y="42670"/>
                    <a:pt x="164686" y="42770"/>
                    <a:pt x="164719" y="42846"/>
                  </a:cubicBezTo>
                  <a:cubicBezTo>
                    <a:pt x="164785" y="43021"/>
                    <a:pt x="164795" y="43197"/>
                    <a:pt x="164829" y="43428"/>
                  </a:cubicBezTo>
                  <a:cubicBezTo>
                    <a:pt x="164061" y="43340"/>
                    <a:pt x="163797" y="43099"/>
                    <a:pt x="164083" y="42813"/>
                  </a:cubicBezTo>
                  <a:cubicBezTo>
                    <a:pt x="164154" y="42741"/>
                    <a:pt x="164304" y="42669"/>
                    <a:pt x="164413" y="42669"/>
                  </a:cubicBezTo>
                  <a:close/>
                  <a:moveTo>
                    <a:pt x="159176" y="43504"/>
                  </a:moveTo>
                  <a:cubicBezTo>
                    <a:pt x="159242" y="43526"/>
                    <a:pt x="159308" y="43538"/>
                    <a:pt x="159374" y="43548"/>
                  </a:cubicBezTo>
                  <a:cubicBezTo>
                    <a:pt x="159330" y="43647"/>
                    <a:pt x="159286" y="43735"/>
                    <a:pt x="159242" y="43834"/>
                  </a:cubicBezTo>
                  <a:cubicBezTo>
                    <a:pt x="159198" y="43823"/>
                    <a:pt x="159144" y="43812"/>
                    <a:pt x="159089" y="43801"/>
                  </a:cubicBezTo>
                  <a:cubicBezTo>
                    <a:pt x="159122" y="43702"/>
                    <a:pt x="159155" y="43604"/>
                    <a:pt x="159176" y="43504"/>
                  </a:cubicBezTo>
                  <a:close/>
                  <a:moveTo>
                    <a:pt x="170590" y="43867"/>
                  </a:moveTo>
                  <a:cubicBezTo>
                    <a:pt x="170733" y="44009"/>
                    <a:pt x="170832" y="44119"/>
                    <a:pt x="171019" y="44306"/>
                  </a:cubicBezTo>
                  <a:cubicBezTo>
                    <a:pt x="170602" y="44273"/>
                    <a:pt x="170371" y="44251"/>
                    <a:pt x="170195" y="44240"/>
                  </a:cubicBezTo>
                  <a:cubicBezTo>
                    <a:pt x="170305" y="44141"/>
                    <a:pt x="170415" y="44031"/>
                    <a:pt x="170590" y="43867"/>
                  </a:cubicBezTo>
                  <a:close/>
                  <a:moveTo>
                    <a:pt x="176407" y="44163"/>
                  </a:moveTo>
                  <a:cubicBezTo>
                    <a:pt x="176451" y="44185"/>
                    <a:pt x="176494" y="44196"/>
                    <a:pt x="176538" y="44218"/>
                  </a:cubicBezTo>
                  <a:cubicBezTo>
                    <a:pt x="176484" y="44262"/>
                    <a:pt x="176429" y="44306"/>
                    <a:pt x="176374" y="44360"/>
                  </a:cubicBezTo>
                  <a:cubicBezTo>
                    <a:pt x="176341" y="44350"/>
                    <a:pt x="176319" y="44338"/>
                    <a:pt x="176286" y="44328"/>
                  </a:cubicBezTo>
                  <a:cubicBezTo>
                    <a:pt x="176330" y="44273"/>
                    <a:pt x="176363" y="44218"/>
                    <a:pt x="176407" y="44163"/>
                  </a:cubicBezTo>
                  <a:close/>
                  <a:moveTo>
                    <a:pt x="173729" y="44865"/>
                  </a:moveTo>
                  <a:cubicBezTo>
                    <a:pt x="173740" y="44899"/>
                    <a:pt x="173762" y="44931"/>
                    <a:pt x="173773" y="44975"/>
                  </a:cubicBezTo>
                  <a:cubicBezTo>
                    <a:pt x="173652" y="44986"/>
                    <a:pt x="173531" y="45008"/>
                    <a:pt x="173411" y="45030"/>
                  </a:cubicBezTo>
                  <a:cubicBezTo>
                    <a:pt x="173400" y="45008"/>
                    <a:pt x="173389" y="44975"/>
                    <a:pt x="173378" y="44953"/>
                  </a:cubicBezTo>
                  <a:cubicBezTo>
                    <a:pt x="173499" y="44921"/>
                    <a:pt x="173609" y="44899"/>
                    <a:pt x="173729" y="44865"/>
                  </a:cubicBezTo>
                  <a:close/>
                  <a:moveTo>
                    <a:pt x="170206" y="44921"/>
                  </a:moveTo>
                  <a:cubicBezTo>
                    <a:pt x="170250" y="44921"/>
                    <a:pt x="170294" y="44931"/>
                    <a:pt x="170338" y="44931"/>
                  </a:cubicBezTo>
                  <a:lnTo>
                    <a:pt x="170272" y="45129"/>
                  </a:lnTo>
                  <a:cubicBezTo>
                    <a:pt x="170239" y="45129"/>
                    <a:pt x="170206" y="45118"/>
                    <a:pt x="170173" y="45118"/>
                  </a:cubicBezTo>
                  <a:lnTo>
                    <a:pt x="170206" y="44921"/>
                  </a:lnTo>
                  <a:close/>
                  <a:moveTo>
                    <a:pt x="1680" y="44712"/>
                  </a:moveTo>
                  <a:cubicBezTo>
                    <a:pt x="2009" y="44855"/>
                    <a:pt x="2009" y="44855"/>
                    <a:pt x="1811" y="45151"/>
                  </a:cubicBezTo>
                  <a:lnTo>
                    <a:pt x="1811" y="45173"/>
                  </a:lnTo>
                  <a:lnTo>
                    <a:pt x="1800" y="45173"/>
                  </a:lnTo>
                  <a:lnTo>
                    <a:pt x="1800" y="45162"/>
                  </a:lnTo>
                  <a:cubicBezTo>
                    <a:pt x="1800" y="45162"/>
                    <a:pt x="1811" y="45162"/>
                    <a:pt x="1811" y="45151"/>
                  </a:cubicBezTo>
                  <a:cubicBezTo>
                    <a:pt x="1767" y="45019"/>
                    <a:pt x="1724" y="44887"/>
                    <a:pt x="1680" y="44712"/>
                  </a:cubicBezTo>
                  <a:close/>
                  <a:moveTo>
                    <a:pt x="163369" y="44821"/>
                  </a:moveTo>
                  <a:cubicBezTo>
                    <a:pt x="163632" y="44953"/>
                    <a:pt x="163841" y="45063"/>
                    <a:pt x="164049" y="45162"/>
                  </a:cubicBezTo>
                  <a:cubicBezTo>
                    <a:pt x="164027" y="45194"/>
                    <a:pt x="164005" y="45216"/>
                    <a:pt x="163983" y="45250"/>
                  </a:cubicBezTo>
                  <a:lnTo>
                    <a:pt x="163127" y="45250"/>
                  </a:lnTo>
                  <a:cubicBezTo>
                    <a:pt x="163215" y="45085"/>
                    <a:pt x="163281" y="44986"/>
                    <a:pt x="163369" y="44821"/>
                  </a:cubicBezTo>
                  <a:close/>
                  <a:moveTo>
                    <a:pt x="167336" y="44614"/>
                  </a:moveTo>
                  <a:cubicBezTo>
                    <a:pt x="167422" y="44614"/>
                    <a:pt x="167526" y="44659"/>
                    <a:pt x="167671" y="44745"/>
                  </a:cubicBezTo>
                  <a:cubicBezTo>
                    <a:pt x="167978" y="44921"/>
                    <a:pt x="168000" y="45162"/>
                    <a:pt x="168066" y="45392"/>
                  </a:cubicBezTo>
                  <a:cubicBezTo>
                    <a:pt x="167704" y="45228"/>
                    <a:pt x="167364" y="45063"/>
                    <a:pt x="167012" y="44899"/>
                  </a:cubicBezTo>
                  <a:cubicBezTo>
                    <a:pt x="167128" y="44705"/>
                    <a:pt x="167214" y="44614"/>
                    <a:pt x="167336" y="44614"/>
                  </a:cubicBezTo>
                  <a:close/>
                  <a:moveTo>
                    <a:pt x="158200" y="45294"/>
                  </a:moveTo>
                  <a:cubicBezTo>
                    <a:pt x="158211" y="45294"/>
                    <a:pt x="158320" y="45326"/>
                    <a:pt x="158310" y="45326"/>
                  </a:cubicBezTo>
                  <a:cubicBezTo>
                    <a:pt x="158298" y="45370"/>
                    <a:pt x="158266" y="45414"/>
                    <a:pt x="158244" y="45458"/>
                  </a:cubicBezTo>
                  <a:cubicBezTo>
                    <a:pt x="158178" y="45436"/>
                    <a:pt x="158134" y="45425"/>
                    <a:pt x="158101" y="45403"/>
                  </a:cubicBezTo>
                  <a:cubicBezTo>
                    <a:pt x="158134" y="45370"/>
                    <a:pt x="158156" y="45326"/>
                    <a:pt x="158200" y="45294"/>
                  </a:cubicBezTo>
                  <a:close/>
                  <a:moveTo>
                    <a:pt x="172083" y="44986"/>
                  </a:moveTo>
                  <a:lnTo>
                    <a:pt x="172083" y="44986"/>
                  </a:lnTo>
                  <a:cubicBezTo>
                    <a:pt x="172346" y="45228"/>
                    <a:pt x="172324" y="45338"/>
                    <a:pt x="171973" y="45491"/>
                  </a:cubicBezTo>
                  <a:cubicBezTo>
                    <a:pt x="172017" y="45304"/>
                    <a:pt x="172039" y="45194"/>
                    <a:pt x="172083" y="44986"/>
                  </a:cubicBezTo>
                  <a:close/>
                  <a:moveTo>
                    <a:pt x="1185" y="44789"/>
                  </a:moveTo>
                  <a:cubicBezTo>
                    <a:pt x="1265" y="45069"/>
                    <a:pt x="1446" y="45175"/>
                    <a:pt x="1718" y="45175"/>
                  </a:cubicBezTo>
                  <a:cubicBezTo>
                    <a:pt x="1745" y="45175"/>
                    <a:pt x="1772" y="45174"/>
                    <a:pt x="1800" y="45173"/>
                  </a:cubicBezTo>
                  <a:lnTo>
                    <a:pt x="1800" y="45173"/>
                  </a:lnTo>
                  <a:cubicBezTo>
                    <a:pt x="1548" y="45535"/>
                    <a:pt x="1076" y="45480"/>
                    <a:pt x="494" y="45502"/>
                  </a:cubicBezTo>
                  <a:cubicBezTo>
                    <a:pt x="736" y="45250"/>
                    <a:pt x="911" y="45063"/>
                    <a:pt x="1185" y="44789"/>
                  </a:cubicBezTo>
                  <a:close/>
                  <a:moveTo>
                    <a:pt x="159342" y="45316"/>
                  </a:moveTo>
                  <a:lnTo>
                    <a:pt x="159342" y="45502"/>
                  </a:lnTo>
                  <a:cubicBezTo>
                    <a:pt x="159308" y="45502"/>
                    <a:pt x="159276" y="45502"/>
                    <a:pt x="159242" y="45513"/>
                  </a:cubicBezTo>
                  <a:cubicBezTo>
                    <a:pt x="159232" y="45447"/>
                    <a:pt x="159220" y="45392"/>
                    <a:pt x="159220" y="45338"/>
                  </a:cubicBezTo>
                  <a:cubicBezTo>
                    <a:pt x="159220" y="45326"/>
                    <a:pt x="159298" y="45326"/>
                    <a:pt x="159342" y="45316"/>
                  </a:cubicBezTo>
                  <a:close/>
                  <a:moveTo>
                    <a:pt x="154763" y="45234"/>
                  </a:moveTo>
                  <a:cubicBezTo>
                    <a:pt x="155012" y="45234"/>
                    <a:pt x="155178" y="45305"/>
                    <a:pt x="155149" y="45469"/>
                  </a:cubicBezTo>
                  <a:cubicBezTo>
                    <a:pt x="155125" y="45606"/>
                    <a:pt x="154994" y="45690"/>
                    <a:pt x="154787" y="45690"/>
                  </a:cubicBezTo>
                  <a:cubicBezTo>
                    <a:pt x="154713" y="45690"/>
                    <a:pt x="154628" y="45679"/>
                    <a:pt x="154535" y="45655"/>
                  </a:cubicBezTo>
                  <a:cubicBezTo>
                    <a:pt x="154579" y="45524"/>
                    <a:pt x="154611" y="45381"/>
                    <a:pt x="154655" y="45238"/>
                  </a:cubicBezTo>
                  <a:cubicBezTo>
                    <a:pt x="154692" y="45236"/>
                    <a:pt x="154729" y="45234"/>
                    <a:pt x="154763" y="45234"/>
                  </a:cubicBezTo>
                  <a:close/>
                  <a:moveTo>
                    <a:pt x="1855" y="45667"/>
                  </a:moveTo>
                  <a:cubicBezTo>
                    <a:pt x="1910" y="45689"/>
                    <a:pt x="1965" y="45711"/>
                    <a:pt x="2009" y="45733"/>
                  </a:cubicBezTo>
                  <a:cubicBezTo>
                    <a:pt x="1987" y="45831"/>
                    <a:pt x="1965" y="46007"/>
                    <a:pt x="1910" y="46018"/>
                  </a:cubicBezTo>
                  <a:cubicBezTo>
                    <a:pt x="1883" y="46019"/>
                    <a:pt x="1856" y="46020"/>
                    <a:pt x="1829" y="46020"/>
                  </a:cubicBezTo>
                  <a:cubicBezTo>
                    <a:pt x="1654" y="46020"/>
                    <a:pt x="1465" y="45993"/>
                    <a:pt x="1285" y="45974"/>
                  </a:cubicBezTo>
                  <a:lnTo>
                    <a:pt x="1251" y="45842"/>
                  </a:lnTo>
                  <a:cubicBezTo>
                    <a:pt x="1449" y="45787"/>
                    <a:pt x="1658" y="45721"/>
                    <a:pt x="1855" y="45667"/>
                  </a:cubicBezTo>
                  <a:close/>
                  <a:moveTo>
                    <a:pt x="176089" y="46116"/>
                  </a:moveTo>
                  <a:cubicBezTo>
                    <a:pt x="176111" y="46150"/>
                    <a:pt x="176133" y="46182"/>
                    <a:pt x="176155" y="46226"/>
                  </a:cubicBezTo>
                  <a:cubicBezTo>
                    <a:pt x="176089" y="46248"/>
                    <a:pt x="176012" y="46270"/>
                    <a:pt x="175935" y="46292"/>
                  </a:cubicBezTo>
                  <a:cubicBezTo>
                    <a:pt x="175924" y="46292"/>
                    <a:pt x="175880" y="46259"/>
                    <a:pt x="175858" y="46238"/>
                  </a:cubicBezTo>
                  <a:cubicBezTo>
                    <a:pt x="175935" y="46194"/>
                    <a:pt x="176012" y="46160"/>
                    <a:pt x="176089" y="46116"/>
                  </a:cubicBezTo>
                  <a:close/>
                  <a:moveTo>
                    <a:pt x="158266" y="46731"/>
                  </a:moveTo>
                  <a:lnTo>
                    <a:pt x="158266" y="46731"/>
                  </a:lnTo>
                  <a:cubicBezTo>
                    <a:pt x="158376" y="46994"/>
                    <a:pt x="158376" y="46994"/>
                    <a:pt x="157860" y="47631"/>
                  </a:cubicBezTo>
                  <a:cubicBezTo>
                    <a:pt x="157706" y="47433"/>
                    <a:pt x="157596" y="47291"/>
                    <a:pt x="157498" y="47137"/>
                  </a:cubicBezTo>
                  <a:cubicBezTo>
                    <a:pt x="157476" y="47104"/>
                    <a:pt x="157498" y="47072"/>
                    <a:pt x="157498" y="47028"/>
                  </a:cubicBezTo>
                  <a:cubicBezTo>
                    <a:pt x="157750" y="46928"/>
                    <a:pt x="158003" y="46830"/>
                    <a:pt x="158266" y="46731"/>
                  </a:cubicBezTo>
                  <a:close/>
                  <a:moveTo>
                    <a:pt x="159737" y="47477"/>
                  </a:moveTo>
                  <a:lnTo>
                    <a:pt x="159737" y="47477"/>
                  </a:lnTo>
                  <a:cubicBezTo>
                    <a:pt x="160054" y="47862"/>
                    <a:pt x="160054" y="47862"/>
                    <a:pt x="159473" y="47982"/>
                  </a:cubicBezTo>
                  <a:cubicBezTo>
                    <a:pt x="159550" y="47828"/>
                    <a:pt x="159637" y="47675"/>
                    <a:pt x="159737" y="47477"/>
                  </a:cubicBezTo>
                  <a:close/>
                  <a:moveTo>
                    <a:pt x="2472" y="47786"/>
                  </a:moveTo>
                  <a:cubicBezTo>
                    <a:pt x="2555" y="47786"/>
                    <a:pt x="2666" y="47799"/>
                    <a:pt x="2821" y="47818"/>
                  </a:cubicBezTo>
                  <a:cubicBezTo>
                    <a:pt x="2536" y="47960"/>
                    <a:pt x="2360" y="48048"/>
                    <a:pt x="2107" y="48180"/>
                  </a:cubicBezTo>
                  <a:cubicBezTo>
                    <a:pt x="2226" y="47873"/>
                    <a:pt x="2259" y="47786"/>
                    <a:pt x="2472" y="47786"/>
                  </a:cubicBezTo>
                  <a:close/>
                  <a:moveTo>
                    <a:pt x="176177" y="48520"/>
                  </a:moveTo>
                  <a:cubicBezTo>
                    <a:pt x="176221" y="48542"/>
                    <a:pt x="176253" y="48575"/>
                    <a:pt x="176286" y="48608"/>
                  </a:cubicBezTo>
                  <a:cubicBezTo>
                    <a:pt x="176242" y="48619"/>
                    <a:pt x="176209" y="48630"/>
                    <a:pt x="176177" y="48652"/>
                  </a:cubicBezTo>
                  <a:cubicBezTo>
                    <a:pt x="176143" y="48630"/>
                    <a:pt x="176099" y="48597"/>
                    <a:pt x="176099" y="48586"/>
                  </a:cubicBezTo>
                  <a:cubicBezTo>
                    <a:pt x="176099" y="48564"/>
                    <a:pt x="176155" y="48542"/>
                    <a:pt x="176177" y="48520"/>
                  </a:cubicBezTo>
                  <a:close/>
                  <a:moveTo>
                    <a:pt x="2288" y="49488"/>
                  </a:moveTo>
                  <a:cubicBezTo>
                    <a:pt x="2429" y="49488"/>
                    <a:pt x="2581" y="49515"/>
                    <a:pt x="2656" y="49562"/>
                  </a:cubicBezTo>
                  <a:cubicBezTo>
                    <a:pt x="2810" y="49650"/>
                    <a:pt x="2919" y="49848"/>
                    <a:pt x="2909" y="49991"/>
                  </a:cubicBezTo>
                  <a:cubicBezTo>
                    <a:pt x="2897" y="50177"/>
                    <a:pt x="2766" y="50364"/>
                    <a:pt x="2689" y="50550"/>
                  </a:cubicBezTo>
                  <a:lnTo>
                    <a:pt x="1987" y="50550"/>
                  </a:lnTo>
                  <a:cubicBezTo>
                    <a:pt x="1866" y="50320"/>
                    <a:pt x="1745" y="50133"/>
                    <a:pt x="1592" y="49859"/>
                  </a:cubicBezTo>
                  <a:cubicBezTo>
                    <a:pt x="1712" y="49771"/>
                    <a:pt x="1855" y="49596"/>
                    <a:pt x="2063" y="49519"/>
                  </a:cubicBezTo>
                  <a:cubicBezTo>
                    <a:pt x="2121" y="49498"/>
                    <a:pt x="2202" y="49488"/>
                    <a:pt x="2288" y="49488"/>
                  </a:cubicBezTo>
                  <a:close/>
                  <a:moveTo>
                    <a:pt x="2689" y="50550"/>
                  </a:moveTo>
                  <a:cubicBezTo>
                    <a:pt x="2865" y="50572"/>
                    <a:pt x="3040" y="50594"/>
                    <a:pt x="3249" y="50627"/>
                  </a:cubicBezTo>
                  <a:cubicBezTo>
                    <a:pt x="3194" y="50803"/>
                    <a:pt x="3139" y="50945"/>
                    <a:pt x="3084" y="51088"/>
                  </a:cubicBezTo>
                  <a:lnTo>
                    <a:pt x="3106" y="51088"/>
                  </a:lnTo>
                  <a:cubicBezTo>
                    <a:pt x="3260" y="51011"/>
                    <a:pt x="3424" y="50935"/>
                    <a:pt x="3622" y="50825"/>
                  </a:cubicBezTo>
                  <a:lnTo>
                    <a:pt x="3622" y="50825"/>
                  </a:lnTo>
                  <a:cubicBezTo>
                    <a:pt x="3557" y="51044"/>
                    <a:pt x="3534" y="51107"/>
                    <a:pt x="3357" y="51107"/>
                  </a:cubicBezTo>
                  <a:cubicBezTo>
                    <a:pt x="3295" y="51107"/>
                    <a:pt x="3214" y="51100"/>
                    <a:pt x="3106" y="51088"/>
                  </a:cubicBezTo>
                  <a:cubicBezTo>
                    <a:pt x="3095" y="51099"/>
                    <a:pt x="3095" y="51099"/>
                    <a:pt x="3084" y="51099"/>
                  </a:cubicBezTo>
                  <a:lnTo>
                    <a:pt x="3084" y="51088"/>
                  </a:lnTo>
                  <a:cubicBezTo>
                    <a:pt x="3040" y="51088"/>
                    <a:pt x="2997" y="51077"/>
                    <a:pt x="2953" y="51066"/>
                  </a:cubicBezTo>
                  <a:cubicBezTo>
                    <a:pt x="2414" y="50913"/>
                    <a:pt x="2404" y="50913"/>
                    <a:pt x="2689" y="50550"/>
                  </a:cubicBezTo>
                  <a:close/>
                  <a:moveTo>
                    <a:pt x="175408" y="52284"/>
                  </a:moveTo>
                  <a:cubicBezTo>
                    <a:pt x="175507" y="52306"/>
                    <a:pt x="175606" y="52328"/>
                    <a:pt x="175694" y="52350"/>
                  </a:cubicBezTo>
                  <a:cubicBezTo>
                    <a:pt x="175682" y="52372"/>
                    <a:pt x="175672" y="52394"/>
                    <a:pt x="175672" y="52427"/>
                  </a:cubicBezTo>
                  <a:cubicBezTo>
                    <a:pt x="175562" y="52416"/>
                    <a:pt x="175463" y="52405"/>
                    <a:pt x="175365" y="52394"/>
                  </a:cubicBezTo>
                  <a:cubicBezTo>
                    <a:pt x="175386" y="52350"/>
                    <a:pt x="175397" y="52318"/>
                    <a:pt x="175408" y="52284"/>
                  </a:cubicBezTo>
                  <a:close/>
                  <a:moveTo>
                    <a:pt x="170502" y="53338"/>
                  </a:moveTo>
                  <a:cubicBezTo>
                    <a:pt x="170502" y="53360"/>
                    <a:pt x="170502" y="53393"/>
                    <a:pt x="170514" y="53415"/>
                  </a:cubicBezTo>
                  <a:cubicBezTo>
                    <a:pt x="170415" y="53415"/>
                    <a:pt x="170327" y="53426"/>
                    <a:pt x="170239" y="53426"/>
                  </a:cubicBezTo>
                  <a:cubicBezTo>
                    <a:pt x="170228" y="53404"/>
                    <a:pt x="170228" y="53382"/>
                    <a:pt x="170228" y="53349"/>
                  </a:cubicBezTo>
                  <a:cubicBezTo>
                    <a:pt x="170316" y="53349"/>
                    <a:pt x="170404" y="53338"/>
                    <a:pt x="170502" y="53338"/>
                  </a:cubicBezTo>
                  <a:close/>
                  <a:moveTo>
                    <a:pt x="175992" y="55991"/>
                  </a:moveTo>
                  <a:cubicBezTo>
                    <a:pt x="176235" y="55991"/>
                    <a:pt x="176462" y="56035"/>
                    <a:pt x="176648" y="56181"/>
                  </a:cubicBezTo>
                  <a:cubicBezTo>
                    <a:pt x="176626" y="56213"/>
                    <a:pt x="176604" y="56257"/>
                    <a:pt x="176582" y="56290"/>
                  </a:cubicBezTo>
                  <a:cubicBezTo>
                    <a:pt x="176275" y="56235"/>
                    <a:pt x="175979" y="56169"/>
                    <a:pt x="175682" y="56115"/>
                  </a:cubicBezTo>
                  <a:cubicBezTo>
                    <a:pt x="175694" y="56081"/>
                    <a:pt x="175704" y="56037"/>
                    <a:pt x="175726" y="56005"/>
                  </a:cubicBezTo>
                  <a:cubicBezTo>
                    <a:pt x="175816" y="55996"/>
                    <a:pt x="175905" y="55991"/>
                    <a:pt x="175992" y="55991"/>
                  </a:cubicBezTo>
                  <a:close/>
                  <a:moveTo>
                    <a:pt x="173279" y="56180"/>
                  </a:moveTo>
                  <a:cubicBezTo>
                    <a:pt x="173447" y="56180"/>
                    <a:pt x="173595" y="56249"/>
                    <a:pt x="173707" y="56389"/>
                  </a:cubicBezTo>
                  <a:cubicBezTo>
                    <a:pt x="173740" y="56433"/>
                    <a:pt x="173751" y="56488"/>
                    <a:pt x="173795" y="56554"/>
                  </a:cubicBezTo>
                  <a:cubicBezTo>
                    <a:pt x="173631" y="56707"/>
                    <a:pt x="173465" y="56861"/>
                    <a:pt x="173246" y="57081"/>
                  </a:cubicBezTo>
                  <a:cubicBezTo>
                    <a:pt x="173114" y="56927"/>
                    <a:pt x="173016" y="56817"/>
                    <a:pt x="172917" y="56718"/>
                  </a:cubicBezTo>
                  <a:cubicBezTo>
                    <a:pt x="172763" y="56554"/>
                    <a:pt x="172643" y="56378"/>
                    <a:pt x="172972" y="56246"/>
                  </a:cubicBezTo>
                  <a:cubicBezTo>
                    <a:pt x="173079" y="56202"/>
                    <a:pt x="173182" y="56180"/>
                    <a:pt x="173279" y="56180"/>
                  </a:cubicBezTo>
                  <a:close/>
                  <a:moveTo>
                    <a:pt x="175309" y="58836"/>
                  </a:moveTo>
                  <a:cubicBezTo>
                    <a:pt x="175090" y="58924"/>
                    <a:pt x="174870" y="59001"/>
                    <a:pt x="174651" y="59088"/>
                  </a:cubicBezTo>
                  <a:cubicBezTo>
                    <a:pt x="174804" y="58968"/>
                    <a:pt x="174947" y="58836"/>
                    <a:pt x="175309" y="58836"/>
                  </a:cubicBezTo>
                  <a:close/>
                  <a:moveTo>
                    <a:pt x="175990" y="59166"/>
                  </a:moveTo>
                  <a:cubicBezTo>
                    <a:pt x="176023" y="59188"/>
                    <a:pt x="176067" y="59210"/>
                    <a:pt x="176111" y="59232"/>
                  </a:cubicBezTo>
                  <a:cubicBezTo>
                    <a:pt x="176023" y="59308"/>
                    <a:pt x="175946" y="59374"/>
                    <a:pt x="175858" y="59451"/>
                  </a:cubicBezTo>
                  <a:cubicBezTo>
                    <a:pt x="175825" y="59440"/>
                    <a:pt x="175782" y="59418"/>
                    <a:pt x="175738" y="59396"/>
                  </a:cubicBezTo>
                  <a:cubicBezTo>
                    <a:pt x="175825" y="59319"/>
                    <a:pt x="175902" y="59242"/>
                    <a:pt x="175990" y="59166"/>
                  </a:cubicBezTo>
                  <a:close/>
                  <a:moveTo>
                    <a:pt x="2173" y="59330"/>
                  </a:moveTo>
                  <a:cubicBezTo>
                    <a:pt x="2206" y="59341"/>
                    <a:pt x="2239" y="59352"/>
                    <a:pt x="2272" y="59374"/>
                  </a:cubicBezTo>
                  <a:lnTo>
                    <a:pt x="2141" y="59539"/>
                  </a:lnTo>
                  <a:cubicBezTo>
                    <a:pt x="2097" y="59527"/>
                    <a:pt x="2063" y="59517"/>
                    <a:pt x="2031" y="59505"/>
                  </a:cubicBezTo>
                  <a:cubicBezTo>
                    <a:pt x="2085" y="59440"/>
                    <a:pt x="2129" y="59385"/>
                    <a:pt x="2173" y="59330"/>
                  </a:cubicBezTo>
                  <a:close/>
                  <a:moveTo>
                    <a:pt x="175277" y="59846"/>
                  </a:moveTo>
                  <a:lnTo>
                    <a:pt x="175277" y="59846"/>
                  </a:lnTo>
                  <a:cubicBezTo>
                    <a:pt x="175331" y="59868"/>
                    <a:pt x="175397" y="59879"/>
                    <a:pt x="175430" y="59901"/>
                  </a:cubicBezTo>
                  <a:cubicBezTo>
                    <a:pt x="175452" y="59923"/>
                    <a:pt x="175441" y="59966"/>
                    <a:pt x="175441" y="60000"/>
                  </a:cubicBezTo>
                  <a:cubicBezTo>
                    <a:pt x="175397" y="60000"/>
                    <a:pt x="175365" y="60010"/>
                    <a:pt x="175331" y="60010"/>
                  </a:cubicBezTo>
                  <a:cubicBezTo>
                    <a:pt x="175309" y="59956"/>
                    <a:pt x="175299" y="59901"/>
                    <a:pt x="175277" y="59846"/>
                  </a:cubicBezTo>
                  <a:close/>
                  <a:moveTo>
                    <a:pt x="2810" y="59714"/>
                  </a:moveTo>
                  <a:cubicBezTo>
                    <a:pt x="2777" y="59944"/>
                    <a:pt x="2766" y="60066"/>
                    <a:pt x="2744" y="60186"/>
                  </a:cubicBezTo>
                  <a:cubicBezTo>
                    <a:pt x="2502" y="60054"/>
                    <a:pt x="2502" y="59923"/>
                    <a:pt x="2810" y="59714"/>
                  </a:cubicBezTo>
                  <a:close/>
                  <a:moveTo>
                    <a:pt x="1778" y="60022"/>
                  </a:moveTo>
                  <a:cubicBezTo>
                    <a:pt x="2009" y="60208"/>
                    <a:pt x="1756" y="60318"/>
                    <a:pt x="1668" y="60449"/>
                  </a:cubicBezTo>
                  <a:lnTo>
                    <a:pt x="1668" y="60471"/>
                  </a:lnTo>
                  <a:lnTo>
                    <a:pt x="1658" y="60471"/>
                  </a:lnTo>
                  <a:lnTo>
                    <a:pt x="1658" y="60461"/>
                  </a:lnTo>
                  <a:cubicBezTo>
                    <a:pt x="1658" y="60461"/>
                    <a:pt x="1658" y="60449"/>
                    <a:pt x="1668" y="60449"/>
                  </a:cubicBezTo>
                  <a:cubicBezTo>
                    <a:pt x="1614" y="60307"/>
                    <a:pt x="1460" y="60153"/>
                    <a:pt x="1778" y="60022"/>
                  </a:cubicBezTo>
                  <a:close/>
                  <a:moveTo>
                    <a:pt x="2941" y="61635"/>
                  </a:moveTo>
                  <a:cubicBezTo>
                    <a:pt x="3007" y="61690"/>
                    <a:pt x="3051" y="61722"/>
                    <a:pt x="3095" y="61756"/>
                  </a:cubicBezTo>
                  <a:cubicBezTo>
                    <a:pt x="3055" y="61776"/>
                    <a:pt x="3006" y="61823"/>
                    <a:pt x="2972" y="61823"/>
                  </a:cubicBezTo>
                  <a:cubicBezTo>
                    <a:pt x="2969" y="61823"/>
                    <a:pt x="2966" y="61823"/>
                    <a:pt x="2963" y="61822"/>
                  </a:cubicBezTo>
                  <a:cubicBezTo>
                    <a:pt x="2909" y="61810"/>
                    <a:pt x="2843" y="61778"/>
                    <a:pt x="2821" y="61734"/>
                  </a:cubicBezTo>
                  <a:cubicBezTo>
                    <a:pt x="2810" y="61712"/>
                    <a:pt x="2887" y="61678"/>
                    <a:pt x="2941" y="61635"/>
                  </a:cubicBezTo>
                  <a:close/>
                  <a:moveTo>
                    <a:pt x="2678" y="62008"/>
                  </a:moveTo>
                  <a:lnTo>
                    <a:pt x="2678" y="62008"/>
                  </a:lnTo>
                  <a:cubicBezTo>
                    <a:pt x="2897" y="62217"/>
                    <a:pt x="2810" y="62337"/>
                    <a:pt x="2580" y="62414"/>
                  </a:cubicBezTo>
                  <a:lnTo>
                    <a:pt x="2414" y="62348"/>
                  </a:lnTo>
                  <a:cubicBezTo>
                    <a:pt x="2502" y="62239"/>
                    <a:pt x="2590" y="62117"/>
                    <a:pt x="2678" y="62008"/>
                  </a:cubicBezTo>
                  <a:close/>
                  <a:moveTo>
                    <a:pt x="175551" y="63215"/>
                  </a:moveTo>
                  <a:cubicBezTo>
                    <a:pt x="175595" y="63248"/>
                    <a:pt x="175672" y="63303"/>
                    <a:pt x="175672" y="63303"/>
                  </a:cubicBezTo>
                  <a:cubicBezTo>
                    <a:pt x="175606" y="63358"/>
                    <a:pt x="175518" y="63402"/>
                    <a:pt x="175441" y="63446"/>
                  </a:cubicBezTo>
                  <a:cubicBezTo>
                    <a:pt x="175397" y="63424"/>
                    <a:pt x="175365" y="63391"/>
                    <a:pt x="175321" y="63358"/>
                  </a:cubicBezTo>
                  <a:cubicBezTo>
                    <a:pt x="175397" y="63314"/>
                    <a:pt x="175474" y="63259"/>
                    <a:pt x="175551" y="63215"/>
                  </a:cubicBezTo>
                  <a:close/>
                  <a:moveTo>
                    <a:pt x="2381" y="63071"/>
                  </a:moveTo>
                  <a:cubicBezTo>
                    <a:pt x="2399" y="63071"/>
                    <a:pt x="2417" y="63071"/>
                    <a:pt x="2436" y="63073"/>
                  </a:cubicBezTo>
                  <a:cubicBezTo>
                    <a:pt x="2645" y="63095"/>
                    <a:pt x="2843" y="63117"/>
                    <a:pt x="3095" y="63149"/>
                  </a:cubicBezTo>
                  <a:cubicBezTo>
                    <a:pt x="3051" y="63270"/>
                    <a:pt x="3051" y="63424"/>
                    <a:pt x="2941" y="63512"/>
                  </a:cubicBezTo>
                  <a:cubicBezTo>
                    <a:pt x="2868" y="63585"/>
                    <a:pt x="2678" y="63651"/>
                    <a:pt x="2541" y="63651"/>
                  </a:cubicBezTo>
                  <a:cubicBezTo>
                    <a:pt x="2515" y="63651"/>
                    <a:pt x="2491" y="63649"/>
                    <a:pt x="2470" y="63643"/>
                  </a:cubicBezTo>
                  <a:cubicBezTo>
                    <a:pt x="2294" y="63599"/>
                    <a:pt x="2097" y="63468"/>
                    <a:pt x="2053" y="63347"/>
                  </a:cubicBezTo>
                  <a:cubicBezTo>
                    <a:pt x="2012" y="63214"/>
                    <a:pt x="2124" y="63071"/>
                    <a:pt x="2381" y="63071"/>
                  </a:cubicBezTo>
                  <a:close/>
                  <a:moveTo>
                    <a:pt x="3753" y="63819"/>
                  </a:moveTo>
                  <a:cubicBezTo>
                    <a:pt x="3787" y="63863"/>
                    <a:pt x="3831" y="63895"/>
                    <a:pt x="3863" y="63929"/>
                  </a:cubicBezTo>
                  <a:cubicBezTo>
                    <a:pt x="3753" y="63983"/>
                    <a:pt x="3644" y="64027"/>
                    <a:pt x="3523" y="64082"/>
                  </a:cubicBezTo>
                  <a:cubicBezTo>
                    <a:pt x="3512" y="64049"/>
                    <a:pt x="3468" y="64005"/>
                    <a:pt x="3479" y="63995"/>
                  </a:cubicBezTo>
                  <a:cubicBezTo>
                    <a:pt x="3556" y="63939"/>
                    <a:pt x="3655" y="63885"/>
                    <a:pt x="3753" y="63819"/>
                  </a:cubicBezTo>
                  <a:close/>
                  <a:moveTo>
                    <a:pt x="4324" y="63939"/>
                  </a:moveTo>
                  <a:cubicBezTo>
                    <a:pt x="4357" y="63945"/>
                    <a:pt x="4404" y="63945"/>
                    <a:pt x="4442" y="63945"/>
                  </a:cubicBezTo>
                  <a:cubicBezTo>
                    <a:pt x="4481" y="63945"/>
                    <a:pt x="4511" y="63945"/>
                    <a:pt x="4511" y="63951"/>
                  </a:cubicBezTo>
                  <a:cubicBezTo>
                    <a:pt x="4522" y="64038"/>
                    <a:pt x="4511" y="64126"/>
                    <a:pt x="4511" y="64214"/>
                  </a:cubicBezTo>
                  <a:lnTo>
                    <a:pt x="4324" y="64214"/>
                  </a:lnTo>
                  <a:lnTo>
                    <a:pt x="4324" y="63939"/>
                  </a:lnTo>
                  <a:close/>
                  <a:moveTo>
                    <a:pt x="175064" y="65990"/>
                  </a:moveTo>
                  <a:cubicBezTo>
                    <a:pt x="175069" y="65990"/>
                    <a:pt x="175074" y="65991"/>
                    <a:pt x="175079" y="65992"/>
                  </a:cubicBezTo>
                  <a:cubicBezTo>
                    <a:pt x="175123" y="65992"/>
                    <a:pt x="175156" y="66046"/>
                    <a:pt x="175199" y="66080"/>
                  </a:cubicBezTo>
                  <a:cubicBezTo>
                    <a:pt x="175156" y="66090"/>
                    <a:pt x="175123" y="66124"/>
                    <a:pt x="175090" y="66124"/>
                  </a:cubicBezTo>
                  <a:cubicBezTo>
                    <a:pt x="175035" y="66112"/>
                    <a:pt x="174980" y="66090"/>
                    <a:pt x="174870" y="66058"/>
                  </a:cubicBezTo>
                  <a:cubicBezTo>
                    <a:pt x="174958" y="66028"/>
                    <a:pt x="175020" y="65990"/>
                    <a:pt x="175064" y="65990"/>
                  </a:cubicBezTo>
                  <a:close/>
                  <a:moveTo>
                    <a:pt x="173619" y="66112"/>
                  </a:moveTo>
                  <a:cubicBezTo>
                    <a:pt x="173674" y="66190"/>
                    <a:pt x="173740" y="66266"/>
                    <a:pt x="173861" y="66442"/>
                  </a:cubicBezTo>
                  <a:cubicBezTo>
                    <a:pt x="173652" y="66365"/>
                    <a:pt x="173543" y="66354"/>
                    <a:pt x="173487" y="66310"/>
                  </a:cubicBezTo>
                  <a:cubicBezTo>
                    <a:pt x="173444" y="66277"/>
                    <a:pt x="173465" y="66200"/>
                    <a:pt x="173455" y="66146"/>
                  </a:cubicBezTo>
                  <a:lnTo>
                    <a:pt x="173619" y="66112"/>
                  </a:lnTo>
                  <a:close/>
                  <a:moveTo>
                    <a:pt x="169263" y="67309"/>
                  </a:moveTo>
                  <a:cubicBezTo>
                    <a:pt x="169295" y="67495"/>
                    <a:pt x="169328" y="67671"/>
                    <a:pt x="169372" y="67858"/>
                  </a:cubicBezTo>
                  <a:lnTo>
                    <a:pt x="169207" y="67890"/>
                  </a:lnTo>
                  <a:cubicBezTo>
                    <a:pt x="169175" y="67704"/>
                    <a:pt x="169153" y="67517"/>
                    <a:pt x="169120" y="67331"/>
                  </a:cubicBezTo>
                  <a:cubicBezTo>
                    <a:pt x="169163" y="67319"/>
                    <a:pt x="169207" y="67319"/>
                    <a:pt x="169263" y="67309"/>
                  </a:cubicBezTo>
                  <a:close/>
                  <a:moveTo>
                    <a:pt x="176506" y="69383"/>
                  </a:moveTo>
                  <a:cubicBezTo>
                    <a:pt x="176945" y="69383"/>
                    <a:pt x="177033" y="69580"/>
                    <a:pt x="177175" y="69701"/>
                  </a:cubicBezTo>
                  <a:lnTo>
                    <a:pt x="177197" y="69701"/>
                  </a:lnTo>
                  <a:lnTo>
                    <a:pt x="177197" y="69712"/>
                  </a:lnTo>
                  <a:lnTo>
                    <a:pt x="177186" y="69712"/>
                  </a:lnTo>
                  <a:lnTo>
                    <a:pt x="177175" y="69701"/>
                  </a:lnTo>
                  <a:cubicBezTo>
                    <a:pt x="177137" y="69707"/>
                    <a:pt x="177103" y="69710"/>
                    <a:pt x="177071" y="69710"/>
                  </a:cubicBezTo>
                  <a:cubicBezTo>
                    <a:pt x="176818" y="69710"/>
                    <a:pt x="176740" y="69529"/>
                    <a:pt x="176506" y="69383"/>
                  </a:cubicBezTo>
                  <a:close/>
                  <a:moveTo>
                    <a:pt x="4226" y="73575"/>
                  </a:moveTo>
                  <a:cubicBezTo>
                    <a:pt x="4258" y="73597"/>
                    <a:pt x="4280" y="73619"/>
                    <a:pt x="4314" y="73641"/>
                  </a:cubicBezTo>
                  <a:cubicBezTo>
                    <a:pt x="4258" y="73652"/>
                    <a:pt x="4214" y="73674"/>
                    <a:pt x="4170" y="73685"/>
                  </a:cubicBezTo>
                  <a:cubicBezTo>
                    <a:pt x="4148" y="73663"/>
                    <a:pt x="4116" y="73630"/>
                    <a:pt x="4127" y="73608"/>
                  </a:cubicBezTo>
                  <a:cubicBezTo>
                    <a:pt x="4138" y="73586"/>
                    <a:pt x="4192" y="73586"/>
                    <a:pt x="4226" y="73575"/>
                  </a:cubicBezTo>
                  <a:close/>
                  <a:moveTo>
                    <a:pt x="172882" y="73666"/>
                  </a:moveTo>
                  <a:cubicBezTo>
                    <a:pt x="173006" y="73666"/>
                    <a:pt x="173141" y="73706"/>
                    <a:pt x="173279" y="73773"/>
                  </a:cubicBezTo>
                  <a:cubicBezTo>
                    <a:pt x="173005" y="73817"/>
                    <a:pt x="172731" y="73860"/>
                    <a:pt x="172467" y="73894"/>
                  </a:cubicBezTo>
                  <a:cubicBezTo>
                    <a:pt x="172579" y="73733"/>
                    <a:pt x="172722" y="73666"/>
                    <a:pt x="172882" y="73666"/>
                  </a:cubicBezTo>
                  <a:close/>
                  <a:moveTo>
                    <a:pt x="175804" y="73619"/>
                  </a:moveTo>
                  <a:lnTo>
                    <a:pt x="175804" y="73619"/>
                  </a:lnTo>
                  <a:cubicBezTo>
                    <a:pt x="176067" y="73894"/>
                    <a:pt x="176001" y="73960"/>
                    <a:pt x="175408" y="74036"/>
                  </a:cubicBezTo>
                  <a:cubicBezTo>
                    <a:pt x="175496" y="73916"/>
                    <a:pt x="175562" y="73817"/>
                    <a:pt x="175650" y="73718"/>
                  </a:cubicBezTo>
                  <a:cubicBezTo>
                    <a:pt x="175672" y="73674"/>
                    <a:pt x="175748" y="73652"/>
                    <a:pt x="175804" y="73619"/>
                  </a:cubicBezTo>
                  <a:close/>
                  <a:moveTo>
                    <a:pt x="174629" y="74069"/>
                  </a:moveTo>
                  <a:cubicBezTo>
                    <a:pt x="174838" y="74124"/>
                    <a:pt x="175057" y="74179"/>
                    <a:pt x="174958" y="74442"/>
                  </a:cubicBezTo>
                  <a:cubicBezTo>
                    <a:pt x="174804" y="74343"/>
                    <a:pt x="174651" y="74255"/>
                    <a:pt x="174509" y="74157"/>
                  </a:cubicBezTo>
                  <a:cubicBezTo>
                    <a:pt x="174552" y="74124"/>
                    <a:pt x="174585" y="74102"/>
                    <a:pt x="174629" y="74069"/>
                  </a:cubicBezTo>
                  <a:close/>
                  <a:moveTo>
                    <a:pt x="170458" y="74321"/>
                  </a:moveTo>
                  <a:cubicBezTo>
                    <a:pt x="170404" y="74530"/>
                    <a:pt x="170371" y="74629"/>
                    <a:pt x="170349" y="74728"/>
                  </a:cubicBezTo>
                  <a:cubicBezTo>
                    <a:pt x="170311" y="74728"/>
                    <a:pt x="170279" y="74730"/>
                    <a:pt x="170253" y="74730"/>
                  </a:cubicBezTo>
                  <a:cubicBezTo>
                    <a:pt x="170226" y="74730"/>
                    <a:pt x="170206" y="74728"/>
                    <a:pt x="170195" y="74716"/>
                  </a:cubicBezTo>
                  <a:cubicBezTo>
                    <a:pt x="169976" y="74563"/>
                    <a:pt x="170075" y="74464"/>
                    <a:pt x="170458" y="74321"/>
                  </a:cubicBezTo>
                  <a:close/>
                  <a:moveTo>
                    <a:pt x="175452" y="75287"/>
                  </a:moveTo>
                  <a:cubicBezTo>
                    <a:pt x="175496" y="75320"/>
                    <a:pt x="175540" y="75342"/>
                    <a:pt x="175540" y="75364"/>
                  </a:cubicBezTo>
                  <a:cubicBezTo>
                    <a:pt x="175529" y="75386"/>
                    <a:pt x="175496" y="75419"/>
                    <a:pt x="175463" y="75441"/>
                  </a:cubicBezTo>
                  <a:cubicBezTo>
                    <a:pt x="175441" y="75441"/>
                    <a:pt x="175365" y="75408"/>
                    <a:pt x="175365" y="75408"/>
                  </a:cubicBezTo>
                  <a:cubicBezTo>
                    <a:pt x="175386" y="75364"/>
                    <a:pt x="175419" y="75331"/>
                    <a:pt x="175452" y="75287"/>
                  </a:cubicBezTo>
                  <a:close/>
                  <a:moveTo>
                    <a:pt x="780" y="75902"/>
                  </a:moveTo>
                  <a:lnTo>
                    <a:pt x="1010" y="75968"/>
                  </a:lnTo>
                  <a:cubicBezTo>
                    <a:pt x="955" y="75989"/>
                    <a:pt x="911" y="76023"/>
                    <a:pt x="856" y="76023"/>
                  </a:cubicBezTo>
                  <a:cubicBezTo>
                    <a:pt x="853" y="76024"/>
                    <a:pt x="849" y="76024"/>
                    <a:pt x="846" y="76024"/>
                  </a:cubicBezTo>
                  <a:cubicBezTo>
                    <a:pt x="816" y="76024"/>
                    <a:pt x="786" y="75988"/>
                    <a:pt x="746" y="75979"/>
                  </a:cubicBezTo>
                  <a:cubicBezTo>
                    <a:pt x="758" y="75946"/>
                    <a:pt x="768" y="75924"/>
                    <a:pt x="780" y="75902"/>
                  </a:cubicBezTo>
                  <a:close/>
                  <a:moveTo>
                    <a:pt x="174399" y="76242"/>
                  </a:moveTo>
                  <a:cubicBezTo>
                    <a:pt x="174409" y="76275"/>
                    <a:pt x="174443" y="76297"/>
                    <a:pt x="174431" y="76319"/>
                  </a:cubicBezTo>
                  <a:cubicBezTo>
                    <a:pt x="174431" y="76341"/>
                    <a:pt x="174377" y="76352"/>
                    <a:pt x="174343" y="76363"/>
                  </a:cubicBezTo>
                  <a:cubicBezTo>
                    <a:pt x="174321" y="76330"/>
                    <a:pt x="174311" y="76308"/>
                    <a:pt x="174289" y="76286"/>
                  </a:cubicBezTo>
                  <a:cubicBezTo>
                    <a:pt x="174333" y="76275"/>
                    <a:pt x="174365" y="76264"/>
                    <a:pt x="174399" y="76242"/>
                  </a:cubicBezTo>
                  <a:close/>
                  <a:moveTo>
                    <a:pt x="176319" y="76209"/>
                  </a:moveTo>
                  <a:cubicBezTo>
                    <a:pt x="176363" y="76231"/>
                    <a:pt x="176418" y="76253"/>
                    <a:pt x="176473" y="76275"/>
                  </a:cubicBezTo>
                  <a:cubicBezTo>
                    <a:pt x="176407" y="76330"/>
                    <a:pt x="176352" y="76385"/>
                    <a:pt x="176297" y="76450"/>
                  </a:cubicBezTo>
                  <a:cubicBezTo>
                    <a:pt x="176264" y="76428"/>
                    <a:pt x="176199" y="76407"/>
                    <a:pt x="176199" y="76396"/>
                  </a:cubicBezTo>
                  <a:cubicBezTo>
                    <a:pt x="176231" y="76330"/>
                    <a:pt x="176275" y="76275"/>
                    <a:pt x="176319" y="76209"/>
                  </a:cubicBezTo>
                  <a:close/>
                  <a:moveTo>
                    <a:pt x="170426" y="79040"/>
                  </a:moveTo>
                  <a:cubicBezTo>
                    <a:pt x="170448" y="79062"/>
                    <a:pt x="170480" y="79084"/>
                    <a:pt x="170502" y="79106"/>
                  </a:cubicBezTo>
                  <a:cubicBezTo>
                    <a:pt x="170458" y="79118"/>
                    <a:pt x="170426" y="79150"/>
                    <a:pt x="170393" y="79150"/>
                  </a:cubicBezTo>
                  <a:cubicBezTo>
                    <a:pt x="170360" y="79150"/>
                    <a:pt x="170349" y="79106"/>
                    <a:pt x="170316" y="79084"/>
                  </a:cubicBezTo>
                  <a:cubicBezTo>
                    <a:pt x="170360" y="79074"/>
                    <a:pt x="170393" y="79052"/>
                    <a:pt x="170426" y="79040"/>
                  </a:cubicBezTo>
                  <a:close/>
                  <a:moveTo>
                    <a:pt x="175858" y="78667"/>
                  </a:moveTo>
                  <a:lnTo>
                    <a:pt x="175858" y="78667"/>
                  </a:lnTo>
                  <a:cubicBezTo>
                    <a:pt x="176121" y="78964"/>
                    <a:pt x="176067" y="79030"/>
                    <a:pt x="175353" y="79260"/>
                  </a:cubicBezTo>
                  <a:cubicBezTo>
                    <a:pt x="175551" y="79030"/>
                    <a:pt x="175694" y="78854"/>
                    <a:pt x="175858" y="78667"/>
                  </a:cubicBezTo>
                  <a:close/>
                  <a:moveTo>
                    <a:pt x="176462" y="83321"/>
                  </a:moveTo>
                  <a:cubicBezTo>
                    <a:pt x="176484" y="83343"/>
                    <a:pt x="176516" y="83364"/>
                    <a:pt x="176550" y="83376"/>
                  </a:cubicBezTo>
                  <a:cubicBezTo>
                    <a:pt x="176473" y="83442"/>
                    <a:pt x="176385" y="83518"/>
                    <a:pt x="176308" y="83584"/>
                  </a:cubicBezTo>
                  <a:cubicBezTo>
                    <a:pt x="176264" y="83551"/>
                    <a:pt x="176221" y="83530"/>
                    <a:pt x="176187" y="83508"/>
                  </a:cubicBezTo>
                  <a:cubicBezTo>
                    <a:pt x="176275" y="83442"/>
                    <a:pt x="176363" y="83386"/>
                    <a:pt x="176462" y="83321"/>
                  </a:cubicBezTo>
                  <a:close/>
                  <a:moveTo>
                    <a:pt x="166153" y="84132"/>
                  </a:moveTo>
                  <a:cubicBezTo>
                    <a:pt x="166158" y="84132"/>
                    <a:pt x="166163" y="84132"/>
                    <a:pt x="166168" y="84133"/>
                  </a:cubicBezTo>
                  <a:cubicBezTo>
                    <a:pt x="166244" y="84133"/>
                    <a:pt x="166310" y="84232"/>
                    <a:pt x="166420" y="84308"/>
                  </a:cubicBezTo>
                  <a:cubicBezTo>
                    <a:pt x="166317" y="84360"/>
                    <a:pt x="166214" y="84430"/>
                    <a:pt x="166183" y="84430"/>
                  </a:cubicBezTo>
                  <a:cubicBezTo>
                    <a:pt x="166181" y="84430"/>
                    <a:pt x="166180" y="84430"/>
                    <a:pt x="166178" y="84429"/>
                  </a:cubicBezTo>
                  <a:cubicBezTo>
                    <a:pt x="166069" y="84386"/>
                    <a:pt x="165992" y="84308"/>
                    <a:pt x="165904" y="84254"/>
                  </a:cubicBezTo>
                  <a:cubicBezTo>
                    <a:pt x="165987" y="84212"/>
                    <a:pt x="166070" y="84132"/>
                    <a:pt x="166153" y="84132"/>
                  </a:cubicBezTo>
                  <a:close/>
                  <a:moveTo>
                    <a:pt x="1460" y="93988"/>
                  </a:moveTo>
                  <a:cubicBezTo>
                    <a:pt x="1504" y="94021"/>
                    <a:pt x="1548" y="94043"/>
                    <a:pt x="1592" y="94076"/>
                  </a:cubicBezTo>
                  <a:cubicBezTo>
                    <a:pt x="1493" y="94131"/>
                    <a:pt x="1405" y="94186"/>
                    <a:pt x="1317" y="94251"/>
                  </a:cubicBezTo>
                  <a:cubicBezTo>
                    <a:pt x="1285" y="94229"/>
                    <a:pt x="1251" y="94219"/>
                    <a:pt x="1219" y="94197"/>
                  </a:cubicBezTo>
                  <a:cubicBezTo>
                    <a:pt x="1306" y="94131"/>
                    <a:pt x="1383" y="94065"/>
                    <a:pt x="1460" y="93988"/>
                  </a:cubicBezTo>
                  <a:close/>
                  <a:moveTo>
                    <a:pt x="604" y="96490"/>
                  </a:moveTo>
                  <a:cubicBezTo>
                    <a:pt x="637" y="96578"/>
                    <a:pt x="659" y="96677"/>
                    <a:pt x="680" y="96765"/>
                  </a:cubicBezTo>
                  <a:cubicBezTo>
                    <a:pt x="604" y="96754"/>
                    <a:pt x="527" y="96743"/>
                    <a:pt x="450" y="96721"/>
                  </a:cubicBezTo>
                  <a:lnTo>
                    <a:pt x="450" y="96732"/>
                  </a:lnTo>
                  <a:lnTo>
                    <a:pt x="439" y="96732"/>
                  </a:lnTo>
                  <a:lnTo>
                    <a:pt x="439" y="96721"/>
                  </a:lnTo>
                  <a:lnTo>
                    <a:pt x="450" y="96721"/>
                  </a:lnTo>
                  <a:lnTo>
                    <a:pt x="450" y="96502"/>
                  </a:lnTo>
                  <a:cubicBezTo>
                    <a:pt x="505" y="96502"/>
                    <a:pt x="549" y="96490"/>
                    <a:pt x="604" y="96490"/>
                  </a:cubicBezTo>
                  <a:close/>
                  <a:moveTo>
                    <a:pt x="166882" y="96764"/>
                  </a:moveTo>
                  <a:cubicBezTo>
                    <a:pt x="166886" y="96764"/>
                    <a:pt x="166889" y="96764"/>
                    <a:pt x="166892" y="96765"/>
                  </a:cubicBezTo>
                  <a:cubicBezTo>
                    <a:pt x="166968" y="96765"/>
                    <a:pt x="167034" y="96809"/>
                    <a:pt x="167166" y="96875"/>
                  </a:cubicBezTo>
                  <a:cubicBezTo>
                    <a:pt x="167046" y="96924"/>
                    <a:pt x="166972" y="96975"/>
                    <a:pt x="166918" y="96975"/>
                  </a:cubicBezTo>
                  <a:cubicBezTo>
                    <a:pt x="166913" y="96975"/>
                    <a:pt x="166908" y="96974"/>
                    <a:pt x="166903" y="96973"/>
                  </a:cubicBezTo>
                  <a:cubicBezTo>
                    <a:pt x="166837" y="96963"/>
                    <a:pt x="166782" y="96897"/>
                    <a:pt x="166760" y="96841"/>
                  </a:cubicBezTo>
                  <a:cubicBezTo>
                    <a:pt x="166750" y="96832"/>
                    <a:pt x="166835" y="96764"/>
                    <a:pt x="166882" y="96764"/>
                  </a:cubicBezTo>
                  <a:close/>
                  <a:moveTo>
                    <a:pt x="2041" y="1"/>
                  </a:moveTo>
                  <a:cubicBezTo>
                    <a:pt x="2085" y="176"/>
                    <a:pt x="2119" y="352"/>
                    <a:pt x="2129" y="527"/>
                  </a:cubicBezTo>
                  <a:cubicBezTo>
                    <a:pt x="2129" y="736"/>
                    <a:pt x="1997" y="956"/>
                    <a:pt x="1888" y="1153"/>
                  </a:cubicBezTo>
                  <a:cubicBezTo>
                    <a:pt x="1724" y="1439"/>
                    <a:pt x="1537" y="1702"/>
                    <a:pt x="1734" y="2020"/>
                  </a:cubicBezTo>
                  <a:cubicBezTo>
                    <a:pt x="1778" y="2086"/>
                    <a:pt x="1767" y="2185"/>
                    <a:pt x="1734" y="2251"/>
                  </a:cubicBezTo>
                  <a:cubicBezTo>
                    <a:pt x="1526" y="2700"/>
                    <a:pt x="1548" y="3151"/>
                    <a:pt x="1558" y="3600"/>
                  </a:cubicBezTo>
                  <a:cubicBezTo>
                    <a:pt x="1558" y="4029"/>
                    <a:pt x="1405" y="4468"/>
                    <a:pt x="1317" y="4929"/>
                  </a:cubicBezTo>
                  <a:cubicBezTo>
                    <a:pt x="1284" y="4927"/>
                    <a:pt x="1253" y="4926"/>
                    <a:pt x="1223" y="4926"/>
                  </a:cubicBezTo>
                  <a:cubicBezTo>
                    <a:pt x="713" y="4926"/>
                    <a:pt x="613" y="5189"/>
                    <a:pt x="593" y="5510"/>
                  </a:cubicBezTo>
                  <a:cubicBezTo>
                    <a:pt x="538" y="6212"/>
                    <a:pt x="549" y="6926"/>
                    <a:pt x="395" y="7617"/>
                  </a:cubicBezTo>
                  <a:cubicBezTo>
                    <a:pt x="275" y="8133"/>
                    <a:pt x="429" y="8594"/>
                    <a:pt x="637" y="9077"/>
                  </a:cubicBezTo>
                  <a:cubicBezTo>
                    <a:pt x="768" y="9395"/>
                    <a:pt x="802" y="9736"/>
                    <a:pt x="846" y="10065"/>
                  </a:cubicBezTo>
                  <a:cubicBezTo>
                    <a:pt x="856" y="10131"/>
                    <a:pt x="714" y="10219"/>
                    <a:pt x="549" y="10394"/>
                  </a:cubicBezTo>
                  <a:cubicBezTo>
                    <a:pt x="351" y="10043"/>
                    <a:pt x="77" y="9768"/>
                    <a:pt x="22" y="9461"/>
                  </a:cubicBezTo>
                  <a:lnTo>
                    <a:pt x="22" y="12501"/>
                  </a:lnTo>
                  <a:cubicBezTo>
                    <a:pt x="33" y="12380"/>
                    <a:pt x="88" y="12270"/>
                    <a:pt x="241" y="12161"/>
                  </a:cubicBezTo>
                  <a:cubicBezTo>
                    <a:pt x="604" y="12622"/>
                    <a:pt x="373" y="13104"/>
                    <a:pt x="637" y="13555"/>
                  </a:cubicBezTo>
                  <a:cubicBezTo>
                    <a:pt x="856" y="13939"/>
                    <a:pt x="1010" y="14421"/>
                    <a:pt x="802" y="14894"/>
                  </a:cubicBezTo>
                  <a:cubicBezTo>
                    <a:pt x="285" y="14674"/>
                    <a:pt x="285" y="14674"/>
                    <a:pt x="33" y="13643"/>
                  </a:cubicBezTo>
                  <a:lnTo>
                    <a:pt x="22" y="13643"/>
                  </a:lnTo>
                  <a:lnTo>
                    <a:pt x="22" y="14685"/>
                  </a:lnTo>
                  <a:cubicBezTo>
                    <a:pt x="33" y="14817"/>
                    <a:pt x="88" y="14948"/>
                    <a:pt x="132" y="15080"/>
                  </a:cubicBezTo>
                  <a:lnTo>
                    <a:pt x="143" y="15080"/>
                  </a:lnTo>
                  <a:lnTo>
                    <a:pt x="154" y="15091"/>
                  </a:lnTo>
                  <a:lnTo>
                    <a:pt x="132" y="15091"/>
                  </a:lnTo>
                  <a:lnTo>
                    <a:pt x="132" y="15080"/>
                  </a:lnTo>
                  <a:cubicBezTo>
                    <a:pt x="88" y="15091"/>
                    <a:pt x="55" y="15102"/>
                    <a:pt x="22" y="15113"/>
                  </a:cubicBezTo>
                  <a:lnTo>
                    <a:pt x="22" y="29742"/>
                  </a:lnTo>
                  <a:cubicBezTo>
                    <a:pt x="66" y="29786"/>
                    <a:pt x="121" y="29830"/>
                    <a:pt x="176" y="29885"/>
                  </a:cubicBezTo>
                  <a:cubicBezTo>
                    <a:pt x="55" y="29951"/>
                    <a:pt x="33" y="30039"/>
                    <a:pt x="22" y="30137"/>
                  </a:cubicBezTo>
                  <a:lnTo>
                    <a:pt x="22" y="36975"/>
                  </a:lnTo>
                  <a:cubicBezTo>
                    <a:pt x="66" y="36953"/>
                    <a:pt x="143" y="36942"/>
                    <a:pt x="231" y="36942"/>
                  </a:cubicBezTo>
                  <a:cubicBezTo>
                    <a:pt x="110" y="37085"/>
                    <a:pt x="33" y="37238"/>
                    <a:pt x="22" y="37370"/>
                  </a:cubicBezTo>
                  <a:lnTo>
                    <a:pt x="22" y="37502"/>
                  </a:lnTo>
                  <a:cubicBezTo>
                    <a:pt x="44" y="37688"/>
                    <a:pt x="198" y="37841"/>
                    <a:pt x="494" y="37963"/>
                  </a:cubicBezTo>
                  <a:cubicBezTo>
                    <a:pt x="429" y="38193"/>
                    <a:pt x="385" y="38402"/>
                    <a:pt x="341" y="38599"/>
                  </a:cubicBezTo>
                  <a:cubicBezTo>
                    <a:pt x="494" y="38665"/>
                    <a:pt x="670" y="38741"/>
                    <a:pt x="878" y="38819"/>
                  </a:cubicBezTo>
                  <a:cubicBezTo>
                    <a:pt x="1339" y="38851"/>
                    <a:pt x="2228" y="38895"/>
                    <a:pt x="3106" y="38950"/>
                  </a:cubicBezTo>
                  <a:cubicBezTo>
                    <a:pt x="3117" y="39005"/>
                    <a:pt x="3117" y="39060"/>
                    <a:pt x="3128" y="39115"/>
                  </a:cubicBezTo>
                  <a:cubicBezTo>
                    <a:pt x="2085" y="39202"/>
                    <a:pt x="1054" y="39290"/>
                    <a:pt x="22" y="39378"/>
                  </a:cubicBezTo>
                  <a:lnTo>
                    <a:pt x="22" y="40992"/>
                  </a:lnTo>
                  <a:cubicBezTo>
                    <a:pt x="55" y="40838"/>
                    <a:pt x="88" y="40684"/>
                    <a:pt x="88" y="40531"/>
                  </a:cubicBezTo>
                  <a:cubicBezTo>
                    <a:pt x="407" y="40958"/>
                    <a:pt x="702" y="41375"/>
                    <a:pt x="253" y="41935"/>
                  </a:cubicBezTo>
                  <a:cubicBezTo>
                    <a:pt x="132" y="41814"/>
                    <a:pt x="55" y="41694"/>
                    <a:pt x="22" y="41584"/>
                  </a:cubicBezTo>
                  <a:lnTo>
                    <a:pt x="22" y="44130"/>
                  </a:lnTo>
                  <a:cubicBezTo>
                    <a:pt x="42" y="44129"/>
                    <a:pt x="62" y="44128"/>
                    <a:pt x="82" y="44128"/>
                  </a:cubicBezTo>
                  <a:cubicBezTo>
                    <a:pt x="362" y="44128"/>
                    <a:pt x="649" y="44253"/>
                    <a:pt x="937" y="44253"/>
                  </a:cubicBezTo>
                  <a:cubicBezTo>
                    <a:pt x="958" y="44253"/>
                    <a:pt x="978" y="44252"/>
                    <a:pt x="999" y="44251"/>
                  </a:cubicBezTo>
                  <a:cubicBezTo>
                    <a:pt x="1000" y="44250"/>
                    <a:pt x="1000" y="44250"/>
                    <a:pt x="1001" y="44250"/>
                  </a:cubicBezTo>
                  <a:cubicBezTo>
                    <a:pt x="1025" y="44250"/>
                    <a:pt x="1088" y="44429"/>
                    <a:pt x="1131" y="44525"/>
                  </a:cubicBezTo>
                  <a:cubicBezTo>
                    <a:pt x="609" y="44558"/>
                    <a:pt x="906" y="45129"/>
                    <a:pt x="314" y="45129"/>
                  </a:cubicBezTo>
                  <a:cubicBezTo>
                    <a:pt x="309" y="45129"/>
                    <a:pt x="303" y="45129"/>
                    <a:pt x="297" y="45129"/>
                  </a:cubicBezTo>
                  <a:cubicBezTo>
                    <a:pt x="241" y="45129"/>
                    <a:pt x="143" y="45392"/>
                    <a:pt x="132" y="45535"/>
                  </a:cubicBezTo>
                  <a:cubicBezTo>
                    <a:pt x="132" y="45645"/>
                    <a:pt x="88" y="45721"/>
                    <a:pt x="22" y="45777"/>
                  </a:cubicBezTo>
                  <a:lnTo>
                    <a:pt x="22" y="46194"/>
                  </a:lnTo>
                  <a:cubicBezTo>
                    <a:pt x="494" y="46238"/>
                    <a:pt x="494" y="46314"/>
                    <a:pt x="494" y="46786"/>
                  </a:cubicBezTo>
                  <a:cubicBezTo>
                    <a:pt x="341" y="46742"/>
                    <a:pt x="176" y="46698"/>
                    <a:pt x="22" y="46665"/>
                  </a:cubicBezTo>
                  <a:lnTo>
                    <a:pt x="22" y="51538"/>
                  </a:lnTo>
                  <a:cubicBezTo>
                    <a:pt x="79" y="51534"/>
                    <a:pt x="131" y="51532"/>
                    <a:pt x="177" y="51532"/>
                  </a:cubicBezTo>
                  <a:cubicBezTo>
                    <a:pt x="540" y="51532"/>
                    <a:pt x="589" y="51655"/>
                    <a:pt x="560" y="52054"/>
                  </a:cubicBezTo>
                  <a:cubicBezTo>
                    <a:pt x="549" y="52196"/>
                    <a:pt x="527" y="52296"/>
                    <a:pt x="746" y="52394"/>
                  </a:cubicBezTo>
                  <a:cubicBezTo>
                    <a:pt x="834" y="52427"/>
                    <a:pt x="802" y="52603"/>
                    <a:pt x="824" y="52745"/>
                  </a:cubicBezTo>
                  <a:cubicBezTo>
                    <a:pt x="783" y="52742"/>
                    <a:pt x="744" y="52741"/>
                    <a:pt x="707" y="52741"/>
                  </a:cubicBezTo>
                  <a:cubicBezTo>
                    <a:pt x="326" y="52741"/>
                    <a:pt x="144" y="52890"/>
                    <a:pt x="44" y="53130"/>
                  </a:cubicBezTo>
                  <a:cubicBezTo>
                    <a:pt x="44" y="53152"/>
                    <a:pt x="33" y="53162"/>
                    <a:pt x="22" y="53184"/>
                  </a:cubicBezTo>
                  <a:lnTo>
                    <a:pt x="22" y="53920"/>
                  </a:lnTo>
                  <a:cubicBezTo>
                    <a:pt x="88" y="53942"/>
                    <a:pt x="165" y="53964"/>
                    <a:pt x="253" y="53996"/>
                  </a:cubicBezTo>
                  <a:cubicBezTo>
                    <a:pt x="165" y="54018"/>
                    <a:pt x="88" y="54030"/>
                    <a:pt x="22" y="54052"/>
                  </a:cubicBezTo>
                  <a:lnTo>
                    <a:pt x="22" y="54413"/>
                  </a:lnTo>
                  <a:cubicBezTo>
                    <a:pt x="66" y="54413"/>
                    <a:pt x="121" y="54413"/>
                    <a:pt x="165" y="54403"/>
                  </a:cubicBezTo>
                  <a:lnTo>
                    <a:pt x="231" y="54501"/>
                  </a:lnTo>
                  <a:cubicBezTo>
                    <a:pt x="154" y="54534"/>
                    <a:pt x="88" y="54567"/>
                    <a:pt x="22" y="54600"/>
                  </a:cubicBezTo>
                  <a:lnTo>
                    <a:pt x="22" y="54852"/>
                  </a:lnTo>
                  <a:cubicBezTo>
                    <a:pt x="154" y="54864"/>
                    <a:pt x="275" y="54864"/>
                    <a:pt x="373" y="54874"/>
                  </a:cubicBezTo>
                  <a:cubicBezTo>
                    <a:pt x="560" y="55072"/>
                    <a:pt x="702" y="55281"/>
                    <a:pt x="922" y="55434"/>
                  </a:cubicBezTo>
                  <a:cubicBezTo>
                    <a:pt x="1295" y="55730"/>
                    <a:pt x="1229" y="56147"/>
                    <a:pt x="714" y="56312"/>
                  </a:cubicBezTo>
                  <a:cubicBezTo>
                    <a:pt x="494" y="56389"/>
                    <a:pt x="253" y="56444"/>
                    <a:pt x="22" y="56498"/>
                  </a:cubicBezTo>
                  <a:lnTo>
                    <a:pt x="22" y="56576"/>
                  </a:lnTo>
                  <a:lnTo>
                    <a:pt x="846" y="57629"/>
                  </a:lnTo>
                  <a:lnTo>
                    <a:pt x="417" y="57793"/>
                  </a:lnTo>
                  <a:cubicBezTo>
                    <a:pt x="341" y="57750"/>
                    <a:pt x="253" y="57706"/>
                    <a:pt x="176" y="57662"/>
                  </a:cubicBezTo>
                  <a:cubicBezTo>
                    <a:pt x="165" y="57728"/>
                    <a:pt x="132" y="57815"/>
                    <a:pt x="66" y="57903"/>
                  </a:cubicBezTo>
                  <a:cubicBezTo>
                    <a:pt x="0" y="57980"/>
                    <a:pt x="165" y="58200"/>
                    <a:pt x="307" y="58266"/>
                  </a:cubicBezTo>
                  <a:cubicBezTo>
                    <a:pt x="560" y="58376"/>
                    <a:pt x="878" y="58430"/>
                    <a:pt x="1207" y="58518"/>
                  </a:cubicBezTo>
                  <a:cubicBezTo>
                    <a:pt x="1207" y="58661"/>
                    <a:pt x="1131" y="58825"/>
                    <a:pt x="1427" y="58990"/>
                  </a:cubicBezTo>
                  <a:cubicBezTo>
                    <a:pt x="1767" y="59188"/>
                    <a:pt x="1702" y="59539"/>
                    <a:pt x="1493" y="59824"/>
                  </a:cubicBezTo>
                  <a:lnTo>
                    <a:pt x="1493" y="59835"/>
                  </a:lnTo>
                  <a:lnTo>
                    <a:pt x="1482" y="59835"/>
                  </a:lnTo>
                  <a:cubicBezTo>
                    <a:pt x="1219" y="60054"/>
                    <a:pt x="1175" y="60285"/>
                    <a:pt x="1372" y="60570"/>
                  </a:cubicBezTo>
                  <a:cubicBezTo>
                    <a:pt x="1471" y="60537"/>
                    <a:pt x="1558" y="60505"/>
                    <a:pt x="1658" y="60471"/>
                  </a:cubicBezTo>
                  <a:lnTo>
                    <a:pt x="1658" y="60471"/>
                  </a:lnTo>
                  <a:cubicBezTo>
                    <a:pt x="1602" y="60768"/>
                    <a:pt x="1537" y="61064"/>
                    <a:pt x="1482" y="61361"/>
                  </a:cubicBezTo>
                  <a:lnTo>
                    <a:pt x="1493" y="61361"/>
                  </a:lnTo>
                  <a:cubicBezTo>
                    <a:pt x="1532" y="61361"/>
                    <a:pt x="1581" y="61362"/>
                    <a:pt x="1628" y="61362"/>
                  </a:cubicBezTo>
                  <a:cubicBezTo>
                    <a:pt x="1701" y="61362"/>
                    <a:pt x="1769" y="61358"/>
                    <a:pt x="1789" y="61339"/>
                  </a:cubicBezTo>
                  <a:cubicBezTo>
                    <a:pt x="1877" y="61229"/>
                    <a:pt x="1921" y="61086"/>
                    <a:pt x="1997" y="60922"/>
                  </a:cubicBezTo>
                  <a:cubicBezTo>
                    <a:pt x="2250" y="61042"/>
                    <a:pt x="2458" y="61141"/>
                    <a:pt x="2689" y="61261"/>
                  </a:cubicBezTo>
                  <a:cubicBezTo>
                    <a:pt x="2458" y="61646"/>
                    <a:pt x="2184" y="62008"/>
                    <a:pt x="2009" y="62403"/>
                  </a:cubicBezTo>
                  <a:cubicBezTo>
                    <a:pt x="1877" y="62710"/>
                    <a:pt x="1756" y="62995"/>
                    <a:pt x="1482" y="63259"/>
                  </a:cubicBezTo>
                  <a:cubicBezTo>
                    <a:pt x="1380" y="63361"/>
                    <a:pt x="1279" y="63404"/>
                    <a:pt x="1161" y="63404"/>
                  </a:cubicBezTo>
                  <a:cubicBezTo>
                    <a:pt x="1089" y="63404"/>
                    <a:pt x="1010" y="63387"/>
                    <a:pt x="922" y="63358"/>
                  </a:cubicBezTo>
                  <a:cubicBezTo>
                    <a:pt x="900" y="63204"/>
                    <a:pt x="1405" y="63095"/>
                    <a:pt x="966" y="62886"/>
                  </a:cubicBezTo>
                  <a:lnTo>
                    <a:pt x="966" y="62886"/>
                  </a:lnTo>
                  <a:cubicBezTo>
                    <a:pt x="812" y="62985"/>
                    <a:pt x="648" y="63083"/>
                    <a:pt x="429" y="63226"/>
                  </a:cubicBezTo>
                  <a:cubicBezTo>
                    <a:pt x="263" y="62952"/>
                    <a:pt x="637" y="62612"/>
                    <a:pt x="143" y="62447"/>
                  </a:cubicBezTo>
                  <a:cubicBezTo>
                    <a:pt x="110" y="62491"/>
                    <a:pt x="66" y="62535"/>
                    <a:pt x="22" y="62578"/>
                  </a:cubicBezTo>
                  <a:lnTo>
                    <a:pt x="22" y="64093"/>
                  </a:lnTo>
                  <a:cubicBezTo>
                    <a:pt x="307" y="64346"/>
                    <a:pt x="670" y="64587"/>
                    <a:pt x="55" y="64873"/>
                  </a:cubicBezTo>
                  <a:cubicBezTo>
                    <a:pt x="373" y="65212"/>
                    <a:pt x="768" y="65366"/>
                    <a:pt x="1273" y="65454"/>
                  </a:cubicBezTo>
                  <a:cubicBezTo>
                    <a:pt x="1767" y="65542"/>
                    <a:pt x="1789" y="65607"/>
                    <a:pt x="1526" y="65948"/>
                  </a:cubicBezTo>
                  <a:cubicBezTo>
                    <a:pt x="1394" y="65882"/>
                    <a:pt x="1263" y="65805"/>
                    <a:pt x="1087" y="65707"/>
                  </a:cubicBezTo>
                  <a:cubicBezTo>
                    <a:pt x="1010" y="65871"/>
                    <a:pt x="878" y="66024"/>
                    <a:pt x="878" y="66168"/>
                  </a:cubicBezTo>
                  <a:cubicBezTo>
                    <a:pt x="878" y="66321"/>
                    <a:pt x="1010" y="66485"/>
                    <a:pt x="1119" y="66738"/>
                  </a:cubicBezTo>
                  <a:cubicBezTo>
                    <a:pt x="889" y="66639"/>
                    <a:pt x="780" y="66595"/>
                    <a:pt x="626" y="66529"/>
                  </a:cubicBezTo>
                  <a:lnTo>
                    <a:pt x="626" y="66529"/>
                  </a:lnTo>
                  <a:cubicBezTo>
                    <a:pt x="571" y="66924"/>
                    <a:pt x="472" y="67265"/>
                    <a:pt x="1032" y="67572"/>
                  </a:cubicBezTo>
                  <a:cubicBezTo>
                    <a:pt x="1548" y="67858"/>
                    <a:pt x="1910" y="68275"/>
                    <a:pt x="1734" y="68834"/>
                  </a:cubicBezTo>
                  <a:cubicBezTo>
                    <a:pt x="977" y="68999"/>
                    <a:pt x="933" y="69416"/>
                    <a:pt x="1251" y="69975"/>
                  </a:cubicBezTo>
                  <a:cubicBezTo>
                    <a:pt x="867" y="69888"/>
                    <a:pt x="648" y="69844"/>
                    <a:pt x="417" y="69789"/>
                  </a:cubicBezTo>
                  <a:lnTo>
                    <a:pt x="417" y="69789"/>
                  </a:lnTo>
                  <a:cubicBezTo>
                    <a:pt x="505" y="70063"/>
                    <a:pt x="571" y="70305"/>
                    <a:pt x="670" y="70536"/>
                  </a:cubicBezTo>
                  <a:cubicBezTo>
                    <a:pt x="780" y="70787"/>
                    <a:pt x="659" y="70953"/>
                    <a:pt x="373" y="71106"/>
                  </a:cubicBezTo>
                  <a:cubicBezTo>
                    <a:pt x="253" y="71183"/>
                    <a:pt x="132" y="71260"/>
                    <a:pt x="22" y="71336"/>
                  </a:cubicBezTo>
                  <a:lnTo>
                    <a:pt x="22" y="76155"/>
                  </a:lnTo>
                  <a:cubicBezTo>
                    <a:pt x="99" y="76165"/>
                    <a:pt x="176" y="76165"/>
                    <a:pt x="263" y="76176"/>
                  </a:cubicBezTo>
                  <a:cubicBezTo>
                    <a:pt x="187" y="76385"/>
                    <a:pt x="176" y="76604"/>
                    <a:pt x="22" y="76769"/>
                  </a:cubicBezTo>
                  <a:lnTo>
                    <a:pt x="22" y="80489"/>
                  </a:lnTo>
                  <a:cubicBezTo>
                    <a:pt x="88" y="80599"/>
                    <a:pt x="88" y="80709"/>
                    <a:pt x="22" y="80830"/>
                  </a:cubicBezTo>
                  <a:lnTo>
                    <a:pt x="22" y="82059"/>
                  </a:lnTo>
                  <a:cubicBezTo>
                    <a:pt x="55" y="82037"/>
                    <a:pt x="99" y="82026"/>
                    <a:pt x="154" y="82004"/>
                  </a:cubicBezTo>
                  <a:lnTo>
                    <a:pt x="154" y="82004"/>
                  </a:lnTo>
                  <a:cubicBezTo>
                    <a:pt x="143" y="82125"/>
                    <a:pt x="88" y="82201"/>
                    <a:pt x="22" y="82245"/>
                  </a:cubicBezTo>
                  <a:lnTo>
                    <a:pt x="22" y="85537"/>
                  </a:lnTo>
                  <a:cubicBezTo>
                    <a:pt x="263" y="85724"/>
                    <a:pt x="516" y="85911"/>
                    <a:pt x="768" y="86098"/>
                  </a:cubicBezTo>
                  <a:cubicBezTo>
                    <a:pt x="516" y="86185"/>
                    <a:pt x="263" y="86273"/>
                    <a:pt x="22" y="86361"/>
                  </a:cubicBezTo>
                  <a:lnTo>
                    <a:pt x="22" y="86876"/>
                  </a:lnTo>
                  <a:cubicBezTo>
                    <a:pt x="88" y="86866"/>
                    <a:pt x="165" y="86844"/>
                    <a:pt x="263" y="86822"/>
                  </a:cubicBezTo>
                  <a:cubicBezTo>
                    <a:pt x="307" y="87063"/>
                    <a:pt x="341" y="87293"/>
                    <a:pt x="385" y="87535"/>
                  </a:cubicBezTo>
                  <a:cubicBezTo>
                    <a:pt x="253" y="87524"/>
                    <a:pt x="132" y="87513"/>
                    <a:pt x="22" y="87502"/>
                  </a:cubicBezTo>
                  <a:lnTo>
                    <a:pt x="22" y="87754"/>
                  </a:lnTo>
                  <a:cubicBezTo>
                    <a:pt x="143" y="87820"/>
                    <a:pt x="220" y="87919"/>
                    <a:pt x="263" y="88062"/>
                  </a:cubicBezTo>
                  <a:cubicBezTo>
                    <a:pt x="373" y="88369"/>
                    <a:pt x="461" y="88698"/>
                    <a:pt x="900" y="88940"/>
                  </a:cubicBezTo>
                  <a:cubicBezTo>
                    <a:pt x="1054" y="89017"/>
                    <a:pt x="1131" y="89390"/>
                    <a:pt x="1010" y="89466"/>
                  </a:cubicBezTo>
                  <a:cubicBezTo>
                    <a:pt x="527" y="89796"/>
                    <a:pt x="417" y="90257"/>
                    <a:pt x="22" y="90608"/>
                  </a:cubicBezTo>
                  <a:lnTo>
                    <a:pt x="22" y="91157"/>
                  </a:lnTo>
                  <a:cubicBezTo>
                    <a:pt x="176" y="91222"/>
                    <a:pt x="351" y="91288"/>
                    <a:pt x="527" y="91365"/>
                  </a:cubicBezTo>
                  <a:cubicBezTo>
                    <a:pt x="285" y="91563"/>
                    <a:pt x="275" y="91848"/>
                    <a:pt x="22" y="92024"/>
                  </a:cubicBezTo>
                  <a:lnTo>
                    <a:pt x="22" y="97928"/>
                  </a:lnTo>
                  <a:lnTo>
                    <a:pt x="177372" y="97928"/>
                  </a:lnTo>
                  <a:lnTo>
                    <a:pt x="177372" y="86262"/>
                  </a:lnTo>
                  <a:cubicBezTo>
                    <a:pt x="177329" y="86251"/>
                    <a:pt x="177285" y="86229"/>
                    <a:pt x="177241" y="86207"/>
                  </a:cubicBezTo>
                  <a:cubicBezTo>
                    <a:pt x="177296" y="86163"/>
                    <a:pt x="177340" y="86120"/>
                    <a:pt x="177372" y="86064"/>
                  </a:cubicBezTo>
                  <a:lnTo>
                    <a:pt x="177372" y="84857"/>
                  </a:lnTo>
                  <a:cubicBezTo>
                    <a:pt x="177350" y="84803"/>
                    <a:pt x="177350" y="84737"/>
                    <a:pt x="177372" y="84671"/>
                  </a:cubicBezTo>
                  <a:lnTo>
                    <a:pt x="177372" y="84111"/>
                  </a:lnTo>
                  <a:cubicBezTo>
                    <a:pt x="177362" y="84111"/>
                    <a:pt x="177362" y="84111"/>
                    <a:pt x="177350" y="84100"/>
                  </a:cubicBezTo>
                  <a:cubicBezTo>
                    <a:pt x="177197" y="84034"/>
                    <a:pt x="176999" y="84001"/>
                    <a:pt x="176736" y="83925"/>
                  </a:cubicBezTo>
                  <a:cubicBezTo>
                    <a:pt x="176999" y="83869"/>
                    <a:pt x="177219" y="83793"/>
                    <a:pt x="177372" y="83694"/>
                  </a:cubicBezTo>
                  <a:lnTo>
                    <a:pt x="177372" y="83134"/>
                  </a:lnTo>
                  <a:cubicBezTo>
                    <a:pt x="177219" y="83123"/>
                    <a:pt x="177065" y="83101"/>
                    <a:pt x="176879" y="83079"/>
                  </a:cubicBezTo>
                  <a:cubicBezTo>
                    <a:pt x="176923" y="82915"/>
                    <a:pt x="176977" y="82750"/>
                    <a:pt x="177021" y="82574"/>
                  </a:cubicBezTo>
                  <a:cubicBezTo>
                    <a:pt x="176604" y="82201"/>
                    <a:pt x="176626" y="82135"/>
                    <a:pt x="177087" y="81839"/>
                  </a:cubicBezTo>
                  <a:cubicBezTo>
                    <a:pt x="177186" y="81774"/>
                    <a:pt x="177285" y="81708"/>
                    <a:pt x="177372" y="81630"/>
                  </a:cubicBezTo>
                  <a:lnTo>
                    <a:pt x="177372" y="80862"/>
                  </a:lnTo>
                  <a:cubicBezTo>
                    <a:pt x="177362" y="80852"/>
                    <a:pt x="177340" y="80852"/>
                    <a:pt x="177329" y="80840"/>
                  </a:cubicBezTo>
                  <a:lnTo>
                    <a:pt x="177329" y="80852"/>
                  </a:lnTo>
                  <a:lnTo>
                    <a:pt x="177318" y="80852"/>
                  </a:lnTo>
                  <a:lnTo>
                    <a:pt x="177318" y="81071"/>
                  </a:lnTo>
                  <a:cubicBezTo>
                    <a:pt x="177263" y="81071"/>
                    <a:pt x="177219" y="81082"/>
                    <a:pt x="177164" y="81082"/>
                  </a:cubicBezTo>
                  <a:cubicBezTo>
                    <a:pt x="177142" y="80994"/>
                    <a:pt x="177109" y="80906"/>
                    <a:pt x="177087" y="80808"/>
                  </a:cubicBezTo>
                  <a:lnTo>
                    <a:pt x="177087" y="80808"/>
                  </a:lnTo>
                  <a:cubicBezTo>
                    <a:pt x="177164" y="80818"/>
                    <a:pt x="177241" y="80830"/>
                    <a:pt x="177318" y="80852"/>
                  </a:cubicBezTo>
                  <a:lnTo>
                    <a:pt x="177318" y="80840"/>
                  </a:lnTo>
                  <a:lnTo>
                    <a:pt x="177329" y="80840"/>
                  </a:lnTo>
                  <a:cubicBezTo>
                    <a:pt x="177241" y="80676"/>
                    <a:pt x="177208" y="80479"/>
                    <a:pt x="177065" y="80347"/>
                  </a:cubicBezTo>
                  <a:cubicBezTo>
                    <a:pt x="176813" y="80105"/>
                    <a:pt x="176758" y="79930"/>
                    <a:pt x="177164" y="79765"/>
                  </a:cubicBezTo>
                  <a:cubicBezTo>
                    <a:pt x="177011" y="79535"/>
                    <a:pt x="176681" y="79348"/>
                    <a:pt x="177011" y="79096"/>
                  </a:cubicBezTo>
                  <a:cubicBezTo>
                    <a:pt x="176769" y="79074"/>
                    <a:pt x="176572" y="79052"/>
                    <a:pt x="176264" y="79030"/>
                  </a:cubicBezTo>
                  <a:cubicBezTo>
                    <a:pt x="176484" y="78865"/>
                    <a:pt x="176616" y="78767"/>
                    <a:pt x="176769" y="78657"/>
                  </a:cubicBezTo>
                  <a:cubicBezTo>
                    <a:pt x="176462" y="78536"/>
                    <a:pt x="176209" y="78448"/>
                    <a:pt x="175957" y="78349"/>
                  </a:cubicBezTo>
                  <a:cubicBezTo>
                    <a:pt x="176550" y="77811"/>
                    <a:pt x="176550" y="77811"/>
                    <a:pt x="176177" y="77438"/>
                  </a:cubicBezTo>
                  <a:cubicBezTo>
                    <a:pt x="176440" y="77131"/>
                    <a:pt x="176703" y="76824"/>
                    <a:pt x="176967" y="76528"/>
                  </a:cubicBezTo>
                  <a:cubicBezTo>
                    <a:pt x="176999" y="76484"/>
                    <a:pt x="177043" y="76407"/>
                    <a:pt x="177021" y="76385"/>
                  </a:cubicBezTo>
                  <a:cubicBezTo>
                    <a:pt x="176681" y="76155"/>
                    <a:pt x="177109" y="75989"/>
                    <a:pt x="177153" y="75792"/>
                  </a:cubicBezTo>
                  <a:cubicBezTo>
                    <a:pt x="176967" y="75660"/>
                    <a:pt x="176802" y="75529"/>
                    <a:pt x="176572" y="75375"/>
                  </a:cubicBezTo>
                  <a:cubicBezTo>
                    <a:pt x="176868" y="75331"/>
                    <a:pt x="177087" y="75287"/>
                    <a:pt x="177372" y="75255"/>
                  </a:cubicBezTo>
                  <a:lnTo>
                    <a:pt x="177372" y="75189"/>
                  </a:lnTo>
                  <a:cubicBezTo>
                    <a:pt x="177252" y="75090"/>
                    <a:pt x="177153" y="74991"/>
                    <a:pt x="177055" y="74914"/>
                  </a:cubicBezTo>
                  <a:cubicBezTo>
                    <a:pt x="176894" y="74952"/>
                    <a:pt x="176725" y="75030"/>
                    <a:pt x="176583" y="75030"/>
                  </a:cubicBezTo>
                  <a:cubicBezTo>
                    <a:pt x="176560" y="75030"/>
                    <a:pt x="176538" y="75028"/>
                    <a:pt x="176516" y="75024"/>
                  </a:cubicBezTo>
                  <a:cubicBezTo>
                    <a:pt x="176308" y="74991"/>
                    <a:pt x="176133" y="74860"/>
                    <a:pt x="175836" y="74716"/>
                  </a:cubicBezTo>
                  <a:cubicBezTo>
                    <a:pt x="176177" y="74629"/>
                    <a:pt x="176363" y="74574"/>
                    <a:pt x="176572" y="74519"/>
                  </a:cubicBezTo>
                  <a:cubicBezTo>
                    <a:pt x="176725" y="74333"/>
                    <a:pt x="176692" y="74168"/>
                    <a:pt x="176494" y="74004"/>
                  </a:cubicBezTo>
                  <a:cubicBezTo>
                    <a:pt x="176242" y="73784"/>
                    <a:pt x="176297" y="73586"/>
                    <a:pt x="176484" y="73345"/>
                  </a:cubicBezTo>
                  <a:cubicBezTo>
                    <a:pt x="176616" y="73180"/>
                    <a:pt x="176791" y="73016"/>
                    <a:pt x="176802" y="72774"/>
                  </a:cubicBezTo>
                  <a:cubicBezTo>
                    <a:pt x="176802" y="72653"/>
                    <a:pt x="176813" y="72324"/>
                    <a:pt x="177274" y="72280"/>
                  </a:cubicBezTo>
                  <a:cubicBezTo>
                    <a:pt x="177318" y="72280"/>
                    <a:pt x="177350" y="72258"/>
                    <a:pt x="177372" y="72248"/>
                  </a:cubicBezTo>
                  <a:lnTo>
                    <a:pt x="177372" y="71940"/>
                  </a:lnTo>
                  <a:cubicBezTo>
                    <a:pt x="177296" y="71863"/>
                    <a:pt x="177186" y="71797"/>
                    <a:pt x="177186" y="71797"/>
                  </a:cubicBezTo>
                  <a:lnTo>
                    <a:pt x="177186" y="70996"/>
                  </a:lnTo>
                  <a:cubicBezTo>
                    <a:pt x="176692" y="70953"/>
                    <a:pt x="176264" y="70931"/>
                    <a:pt x="175836" y="70897"/>
                  </a:cubicBezTo>
                  <a:cubicBezTo>
                    <a:pt x="175836" y="70853"/>
                    <a:pt x="175825" y="70821"/>
                    <a:pt x="175825" y="70777"/>
                  </a:cubicBezTo>
                  <a:cubicBezTo>
                    <a:pt x="176155" y="70700"/>
                    <a:pt x="176473" y="70623"/>
                    <a:pt x="176857" y="70536"/>
                  </a:cubicBezTo>
                  <a:cubicBezTo>
                    <a:pt x="176725" y="70426"/>
                    <a:pt x="176626" y="70338"/>
                    <a:pt x="176506" y="70239"/>
                  </a:cubicBezTo>
                  <a:cubicBezTo>
                    <a:pt x="176703" y="70019"/>
                    <a:pt x="177307" y="70075"/>
                    <a:pt x="177197" y="69712"/>
                  </a:cubicBezTo>
                  <a:lnTo>
                    <a:pt x="177197" y="69712"/>
                  </a:lnTo>
                  <a:cubicBezTo>
                    <a:pt x="177274" y="69723"/>
                    <a:pt x="177329" y="69723"/>
                    <a:pt x="177372" y="69723"/>
                  </a:cubicBezTo>
                  <a:lnTo>
                    <a:pt x="177372" y="69284"/>
                  </a:lnTo>
                  <a:cubicBezTo>
                    <a:pt x="177197" y="68999"/>
                    <a:pt x="177021" y="68702"/>
                    <a:pt x="176835" y="68384"/>
                  </a:cubicBezTo>
                  <a:cubicBezTo>
                    <a:pt x="176692" y="68384"/>
                    <a:pt x="176506" y="68395"/>
                    <a:pt x="176121" y="68417"/>
                  </a:cubicBezTo>
                  <a:cubicBezTo>
                    <a:pt x="176385" y="68165"/>
                    <a:pt x="176560" y="68000"/>
                    <a:pt x="176758" y="67814"/>
                  </a:cubicBezTo>
                  <a:cubicBezTo>
                    <a:pt x="176560" y="67792"/>
                    <a:pt x="176363" y="67770"/>
                    <a:pt x="176023" y="67726"/>
                  </a:cubicBezTo>
                  <a:cubicBezTo>
                    <a:pt x="176374" y="67627"/>
                    <a:pt x="176604" y="67572"/>
                    <a:pt x="176923" y="67485"/>
                  </a:cubicBezTo>
                  <a:cubicBezTo>
                    <a:pt x="176648" y="67243"/>
                    <a:pt x="176418" y="67046"/>
                    <a:pt x="176177" y="66826"/>
                  </a:cubicBezTo>
                  <a:cubicBezTo>
                    <a:pt x="176429" y="66793"/>
                    <a:pt x="176703" y="66749"/>
                    <a:pt x="177131" y="66672"/>
                  </a:cubicBezTo>
                  <a:cubicBezTo>
                    <a:pt x="176626" y="66398"/>
                    <a:pt x="176890" y="66080"/>
                    <a:pt x="176791" y="65827"/>
                  </a:cubicBezTo>
                  <a:cubicBezTo>
                    <a:pt x="176670" y="65520"/>
                    <a:pt x="176616" y="65278"/>
                    <a:pt x="176857" y="65015"/>
                  </a:cubicBezTo>
                  <a:cubicBezTo>
                    <a:pt x="176692" y="64839"/>
                    <a:pt x="176528" y="64664"/>
                    <a:pt x="176341" y="64477"/>
                  </a:cubicBezTo>
                  <a:cubicBezTo>
                    <a:pt x="176374" y="64412"/>
                    <a:pt x="176484" y="64290"/>
                    <a:pt x="176451" y="64203"/>
                  </a:cubicBezTo>
                  <a:cubicBezTo>
                    <a:pt x="176330" y="63851"/>
                    <a:pt x="176604" y="63534"/>
                    <a:pt x="176933" y="63412"/>
                  </a:cubicBezTo>
                  <a:cubicBezTo>
                    <a:pt x="177164" y="63325"/>
                    <a:pt x="177285" y="63204"/>
                    <a:pt x="177372" y="63083"/>
                  </a:cubicBezTo>
                  <a:lnTo>
                    <a:pt x="177372" y="62556"/>
                  </a:lnTo>
                  <a:lnTo>
                    <a:pt x="176879" y="62556"/>
                  </a:lnTo>
                  <a:cubicBezTo>
                    <a:pt x="177131" y="62359"/>
                    <a:pt x="177472" y="62227"/>
                    <a:pt x="177197" y="61964"/>
                  </a:cubicBezTo>
                  <a:cubicBezTo>
                    <a:pt x="177164" y="61942"/>
                    <a:pt x="177274" y="61854"/>
                    <a:pt x="177372" y="61756"/>
                  </a:cubicBezTo>
                  <a:lnTo>
                    <a:pt x="177372" y="61646"/>
                  </a:lnTo>
                  <a:cubicBezTo>
                    <a:pt x="177274" y="61624"/>
                    <a:pt x="177175" y="61602"/>
                    <a:pt x="177055" y="61580"/>
                  </a:cubicBezTo>
                  <a:cubicBezTo>
                    <a:pt x="177219" y="61251"/>
                    <a:pt x="177494" y="60922"/>
                    <a:pt x="177109" y="60559"/>
                  </a:cubicBezTo>
                  <a:cubicBezTo>
                    <a:pt x="177043" y="60493"/>
                    <a:pt x="177153" y="60340"/>
                    <a:pt x="177208" y="60241"/>
                  </a:cubicBezTo>
                  <a:cubicBezTo>
                    <a:pt x="177252" y="60175"/>
                    <a:pt x="177307" y="60120"/>
                    <a:pt x="177372" y="60044"/>
                  </a:cubicBezTo>
                  <a:lnTo>
                    <a:pt x="177372" y="59879"/>
                  </a:lnTo>
                  <a:cubicBezTo>
                    <a:pt x="177175" y="59912"/>
                    <a:pt x="177033" y="59923"/>
                    <a:pt x="176901" y="59944"/>
                  </a:cubicBezTo>
                  <a:lnTo>
                    <a:pt x="176901" y="59956"/>
                  </a:lnTo>
                  <a:lnTo>
                    <a:pt x="176879" y="59956"/>
                  </a:lnTo>
                  <a:cubicBezTo>
                    <a:pt x="176745" y="60031"/>
                    <a:pt x="176624" y="60132"/>
                    <a:pt x="176424" y="60132"/>
                  </a:cubicBezTo>
                  <a:cubicBezTo>
                    <a:pt x="176361" y="60132"/>
                    <a:pt x="176290" y="60122"/>
                    <a:pt x="176209" y="60098"/>
                  </a:cubicBezTo>
                  <a:cubicBezTo>
                    <a:pt x="176326" y="59961"/>
                    <a:pt x="176459" y="59914"/>
                    <a:pt x="176605" y="59914"/>
                  </a:cubicBezTo>
                  <a:cubicBezTo>
                    <a:pt x="176692" y="59914"/>
                    <a:pt x="176784" y="59931"/>
                    <a:pt x="176879" y="59956"/>
                  </a:cubicBezTo>
                  <a:cubicBezTo>
                    <a:pt x="176890" y="59956"/>
                    <a:pt x="176890" y="59944"/>
                    <a:pt x="176890" y="59944"/>
                  </a:cubicBezTo>
                  <a:lnTo>
                    <a:pt x="176901" y="59944"/>
                  </a:lnTo>
                  <a:cubicBezTo>
                    <a:pt x="176879" y="59802"/>
                    <a:pt x="176923" y="59615"/>
                    <a:pt x="176813" y="59517"/>
                  </a:cubicBezTo>
                  <a:cubicBezTo>
                    <a:pt x="176572" y="59319"/>
                    <a:pt x="176747" y="59176"/>
                    <a:pt x="176846" y="59045"/>
                  </a:cubicBezTo>
                  <a:cubicBezTo>
                    <a:pt x="176782" y="58867"/>
                    <a:pt x="176580" y="58858"/>
                    <a:pt x="176373" y="58858"/>
                  </a:cubicBezTo>
                  <a:cubicBezTo>
                    <a:pt x="176350" y="58858"/>
                    <a:pt x="176327" y="58858"/>
                    <a:pt x="176304" y="58858"/>
                  </a:cubicBezTo>
                  <a:cubicBezTo>
                    <a:pt x="176075" y="58858"/>
                    <a:pt x="175858" y="58847"/>
                    <a:pt x="175836" y="58606"/>
                  </a:cubicBezTo>
                  <a:cubicBezTo>
                    <a:pt x="176055" y="58584"/>
                    <a:pt x="176264" y="58562"/>
                    <a:pt x="176473" y="58529"/>
                  </a:cubicBezTo>
                  <a:cubicBezTo>
                    <a:pt x="176418" y="58376"/>
                    <a:pt x="176352" y="58222"/>
                    <a:pt x="176286" y="58035"/>
                  </a:cubicBezTo>
                  <a:cubicBezTo>
                    <a:pt x="176824" y="57771"/>
                    <a:pt x="176582" y="57322"/>
                    <a:pt x="176692" y="56937"/>
                  </a:cubicBezTo>
                  <a:cubicBezTo>
                    <a:pt x="176780" y="56652"/>
                    <a:pt x="176736" y="56642"/>
                    <a:pt x="177099" y="56455"/>
                  </a:cubicBezTo>
                  <a:cubicBezTo>
                    <a:pt x="177021" y="56268"/>
                    <a:pt x="176945" y="56081"/>
                    <a:pt x="176857" y="55895"/>
                  </a:cubicBezTo>
                  <a:cubicBezTo>
                    <a:pt x="177021" y="55764"/>
                    <a:pt x="177350" y="55610"/>
                    <a:pt x="177318" y="55500"/>
                  </a:cubicBezTo>
                  <a:cubicBezTo>
                    <a:pt x="177230" y="55237"/>
                    <a:pt x="177021" y="54973"/>
                    <a:pt x="176813" y="54742"/>
                  </a:cubicBezTo>
                  <a:cubicBezTo>
                    <a:pt x="176692" y="54600"/>
                    <a:pt x="176473" y="54512"/>
                    <a:pt x="176209" y="54347"/>
                  </a:cubicBezTo>
                  <a:lnTo>
                    <a:pt x="177055" y="54347"/>
                  </a:lnTo>
                  <a:cubicBezTo>
                    <a:pt x="177077" y="54194"/>
                    <a:pt x="177109" y="54040"/>
                    <a:pt x="177099" y="53886"/>
                  </a:cubicBezTo>
                  <a:cubicBezTo>
                    <a:pt x="177099" y="53755"/>
                    <a:pt x="177065" y="53623"/>
                    <a:pt x="177033" y="53491"/>
                  </a:cubicBezTo>
                  <a:cubicBezTo>
                    <a:pt x="177142" y="53437"/>
                    <a:pt x="177252" y="53371"/>
                    <a:pt x="177372" y="53305"/>
                  </a:cubicBezTo>
                  <a:lnTo>
                    <a:pt x="177372" y="53184"/>
                  </a:lnTo>
                  <a:cubicBezTo>
                    <a:pt x="177197" y="53064"/>
                    <a:pt x="177077" y="52943"/>
                    <a:pt x="177131" y="52767"/>
                  </a:cubicBezTo>
                  <a:cubicBezTo>
                    <a:pt x="176660" y="52756"/>
                    <a:pt x="176912" y="52504"/>
                    <a:pt x="176857" y="52328"/>
                  </a:cubicBezTo>
                  <a:cubicBezTo>
                    <a:pt x="176604" y="52306"/>
                    <a:pt x="176374" y="52296"/>
                    <a:pt x="176143" y="52284"/>
                  </a:cubicBezTo>
                  <a:cubicBezTo>
                    <a:pt x="175847" y="51966"/>
                    <a:pt x="176099" y="51801"/>
                    <a:pt x="176440" y="51670"/>
                  </a:cubicBezTo>
                  <a:cubicBezTo>
                    <a:pt x="176499" y="51514"/>
                    <a:pt x="176633" y="51479"/>
                    <a:pt x="176779" y="51479"/>
                  </a:cubicBezTo>
                  <a:cubicBezTo>
                    <a:pt x="176849" y="51479"/>
                    <a:pt x="176921" y="51487"/>
                    <a:pt x="176989" y="51494"/>
                  </a:cubicBezTo>
                  <a:cubicBezTo>
                    <a:pt x="177087" y="51099"/>
                    <a:pt x="177230" y="50726"/>
                    <a:pt x="177274" y="50342"/>
                  </a:cubicBezTo>
                  <a:cubicBezTo>
                    <a:pt x="177307" y="50101"/>
                    <a:pt x="177263" y="49826"/>
                    <a:pt x="177099" y="49618"/>
                  </a:cubicBezTo>
                  <a:cubicBezTo>
                    <a:pt x="176989" y="49475"/>
                    <a:pt x="176626" y="49431"/>
                    <a:pt x="176330" y="49332"/>
                  </a:cubicBezTo>
                  <a:cubicBezTo>
                    <a:pt x="176429" y="49245"/>
                    <a:pt x="176560" y="49135"/>
                    <a:pt x="176670" y="49014"/>
                  </a:cubicBezTo>
                  <a:cubicBezTo>
                    <a:pt x="176758" y="48915"/>
                    <a:pt x="176912" y="48772"/>
                    <a:pt x="176857" y="48706"/>
                  </a:cubicBezTo>
                  <a:cubicBezTo>
                    <a:pt x="176538" y="48279"/>
                    <a:pt x="177011" y="47906"/>
                    <a:pt x="177011" y="47511"/>
                  </a:cubicBezTo>
                  <a:lnTo>
                    <a:pt x="176999" y="47511"/>
                  </a:lnTo>
                  <a:lnTo>
                    <a:pt x="176999" y="47499"/>
                  </a:lnTo>
                  <a:cubicBezTo>
                    <a:pt x="176835" y="47477"/>
                    <a:pt x="176681" y="47455"/>
                    <a:pt x="176516" y="47433"/>
                  </a:cubicBezTo>
                  <a:lnTo>
                    <a:pt x="176484" y="47367"/>
                  </a:lnTo>
                  <a:cubicBezTo>
                    <a:pt x="176660" y="47335"/>
                    <a:pt x="176846" y="47313"/>
                    <a:pt x="177099" y="47258"/>
                  </a:cubicBezTo>
                  <a:lnTo>
                    <a:pt x="177099" y="47258"/>
                  </a:lnTo>
                  <a:cubicBezTo>
                    <a:pt x="177055" y="47379"/>
                    <a:pt x="177021" y="47445"/>
                    <a:pt x="176999" y="47499"/>
                  </a:cubicBezTo>
                  <a:lnTo>
                    <a:pt x="177011" y="47499"/>
                  </a:lnTo>
                  <a:lnTo>
                    <a:pt x="177011" y="47511"/>
                  </a:lnTo>
                  <a:lnTo>
                    <a:pt x="177372" y="47511"/>
                  </a:lnTo>
                  <a:lnTo>
                    <a:pt x="177372" y="47280"/>
                  </a:lnTo>
                  <a:cubicBezTo>
                    <a:pt x="177208" y="47072"/>
                    <a:pt x="176868" y="46962"/>
                    <a:pt x="176692" y="46753"/>
                  </a:cubicBezTo>
                  <a:cubicBezTo>
                    <a:pt x="176747" y="46567"/>
                    <a:pt x="177099" y="46336"/>
                    <a:pt x="176582" y="46194"/>
                  </a:cubicBezTo>
                  <a:cubicBezTo>
                    <a:pt x="176824" y="45897"/>
                    <a:pt x="177043" y="45645"/>
                    <a:pt x="177263" y="45381"/>
                  </a:cubicBezTo>
                  <a:cubicBezTo>
                    <a:pt x="177171" y="45333"/>
                    <a:pt x="177091" y="45315"/>
                    <a:pt x="177020" y="45315"/>
                  </a:cubicBezTo>
                  <a:cubicBezTo>
                    <a:pt x="176791" y="45315"/>
                    <a:pt x="176648" y="45507"/>
                    <a:pt x="176436" y="45507"/>
                  </a:cubicBezTo>
                  <a:cubicBezTo>
                    <a:pt x="176416" y="45507"/>
                    <a:pt x="176395" y="45505"/>
                    <a:pt x="176374" y="45502"/>
                  </a:cubicBezTo>
                  <a:cubicBezTo>
                    <a:pt x="176440" y="45282"/>
                    <a:pt x="176440" y="45282"/>
                    <a:pt x="177372" y="44921"/>
                  </a:cubicBezTo>
                  <a:lnTo>
                    <a:pt x="177372" y="44909"/>
                  </a:lnTo>
                  <a:cubicBezTo>
                    <a:pt x="177142" y="44843"/>
                    <a:pt x="176967" y="44799"/>
                    <a:pt x="176791" y="44745"/>
                  </a:cubicBezTo>
                  <a:cubicBezTo>
                    <a:pt x="177153" y="44492"/>
                    <a:pt x="176747" y="44119"/>
                    <a:pt x="177077" y="43823"/>
                  </a:cubicBezTo>
                  <a:cubicBezTo>
                    <a:pt x="177153" y="43823"/>
                    <a:pt x="177252" y="43812"/>
                    <a:pt x="177372" y="43812"/>
                  </a:cubicBezTo>
                  <a:lnTo>
                    <a:pt x="177372" y="43450"/>
                  </a:lnTo>
                  <a:lnTo>
                    <a:pt x="177340" y="43417"/>
                  </a:lnTo>
                  <a:cubicBezTo>
                    <a:pt x="177120" y="43187"/>
                    <a:pt x="176791" y="42967"/>
                    <a:pt x="177131" y="42660"/>
                  </a:cubicBezTo>
                  <a:cubicBezTo>
                    <a:pt x="177175" y="42604"/>
                    <a:pt x="177120" y="42506"/>
                    <a:pt x="177099" y="42429"/>
                  </a:cubicBezTo>
                  <a:cubicBezTo>
                    <a:pt x="176999" y="42144"/>
                    <a:pt x="176890" y="41870"/>
                    <a:pt x="177142" y="41562"/>
                  </a:cubicBezTo>
                  <a:cubicBezTo>
                    <a:pt x="177263" y="41409"/>
                    <a:pt x="177197" y="41167"/>
                    <a:pt x="177175" y="40970"/>
                  </a:cubicBezTo>
                  <a:cubicBezTo>
                    <a:pt x="177153" y="40794"/>
                    <a:pt x="177055" y="40618"/>
                    <a:pt x="176977" y="40399"/>
                  </a:cubicBezTo>
                  <a:cubicBezTo>
                    <a:pt x="176835" y="40410"/>
                    <a:pt x="176670" y="40431"/>
                    <a:pt x="176516" y="40443"/>
                  </a:cubicBezTo>
                  <a:lnTo>
                    <a:pt x="176528" y="40443"/>
                  </a:lnTo>
                  <a:cubicBezTo>
                    <a:pt x="176516" y="40443"/>
                    <a:pt x="176516" y="40443"/>
                    <a:pt x="176506" y="40453"/>
                  </a:cubicBezTo>
                  <a:lnTo>
                    <a:pt x="176506" y="40443"/>
                  </a:lnTo>
                  <a:lnTo>
                    <a:pt x="176516" y="40443"/>
                  </a:lnTo>
                  <a:cubicBezTo>
                    <a:pt x="176396" y="40421"/>
                    <a:pt x="176275" y="40399"/>
                    <a:pt x="176177" y="40366"/>
                  </a:cubicBezTo>
                  <a:cubicBezTo>
                    <a:pt x="175913" y="40278"/>
                    <a:pt x="175573" y="40223"/>
                    <a:pt x="175419" y="40080"/>
                  </a:cubicBezTo>
                  <a:cubicBezTo>
                    <a:pt x="175299" y="39960"/>
                    <a:pt x="175419" y="39729"/>
                    <a:pt x="175408" y="39553"/>
                  </a:cubicBezTo>
                  <a:cubicBezTo>
                    <a:pt x="175408" y="39488"/>
                    <a:pt x="175365" y="39422"/>
                    <a:pt x="175331" y="39356"/>
                  </a:cubicBezTo>
                  <a:cubicBezTo>
                    <a:pt x="175682" y="39158"/>
                    <a:pt x="176023" y="38972"/>
                    <a:pt x="176418" y="38753"/>
                  </a:cubicBezTo>
                  <a:cubicBezTo>
                    <a:pt x="176209" y="38654"/>
                    <a:pt x="176023" y="38566"/>
                    <a:pt x="175847" y="38478"/>
                  </a:cubicBezTo>
                  <a:cubicBezTo>
                    <a:pt x="175904" y="38351"/>
                    <a:pt x="175978" y="38293"/>
                    <a:pt x="176085" y="38293"/>
                  </a:cubicBezTo>
                  <a:cubicBezTo>
                    <a:pt x="176144" y="38293"/>
                    <a:pt x="176214" y="38311"/>
                    <a:pt x="176297" y="38346"/>
                  </a:cubicBezTo>
                  <a:cubicBezTo>
                    <a:pt x="176560" y="38456"/>
                    <a:pt x="176846" y="38555"/>
                    <a:pt x="177131" y="38665"/>
                  </a:cubicBezTo>
                  <a:cubicBezTo>
                    <a:pt x="177219" y="38511"/>
                    <a:pt x="177296" y="38368"/>
                    <a:pt x="177372" y="38226"/>
                  </a:cubicBezTo>
                  <a:lnTo>
                    <a:pt x="177372" y="37568"/>
                  </a:lnTo>
                  <a:cubicBezTo>
                    <a:pt x="177263" y="37502"/>
                    <a:pt x="177153" y="37436"/>
                    <a:pt x="177021" y="37359"/>
                  </a:cubicBezTo>
                  <a:cubicBezTo>
                    <a:pt x="177142" y="37304"/>
                    <a:pt x="177241" y="37249"/>
                    <a:pt x="177372" y="37183"/>
                  </a:cubicBezTo>
                  <a:lnTo>
                    <a:pt x="177372" y="37085"/>
                  </a:lnTo>
                  <a:cubicBezTo>
                    <a:pt x="177307" y="36985"/>
                    <a:pt x="177241" y="36898"/>
                    <a:pt x="177164" y="36788"/>
                  </a:cubicBezTo>
                  <a:cubicBezTo>
                    <a:pt x="177241" y="36777"/>
                    <a:pt x="177307" y="36766"/>
                    <a:pt x="177372" y="36755"/>
                  </a:cubicBezTo>
                  <a:lnTo>
                    <a:pt x="177372" y="35877"/>
                  </a:lnTo>
                  <a:cubicBezTo>
                    <a:pt x="177153" y="35647"/>
                    <a:pt x="177120" y="35329"/>
                    <a:pt x="176681" y="35186"/>
                  </a:cubicBezTo>
                  <a:cubicBezTo>
                    <a:pt x="176582" y="35153"/>
                    <a:pt x="176572" y="34988"/>
                    <a:pt x="176506" y="34846"/>
                  </a:cubicBezTo>
                  <a:lnTo>
                    <a:pt x="177099" y="34846"/>
                  </a:lnTo>
                  <a:cubicBezTo>
                    <a:pt x="177055" y="34747"/>
                    <a:pt x="177055" y="34681"/>
                    <a:pt x="176999" y="34637"/>
                  </a:cubicBezTo>
                  <a:cubicBezTo>
                    <a:pt x="176560" y="34264"/>
                    <a:pt x="176550" y="34264"/>
                    <a:pt x="176638" y="33847"/>
                  </a:cubicBezTo>
                  <a:lnTo>
                    <a:pt x="176638" y="33847"/>
                  </a:lnTo>
                  <a:cubicBezTo>
                    <a:pt x="176791" y="33891"/>
                    <a:pt x="176933" y="33934"/>
                    <a:pt x="177142" y="34000"/>
                  </a:cubicBezTo>
                  <a:cubicBezTo>
                    <a:pt x="177274" y="33880"/>
                    <a:pt x="177438" y="33792"/>
                    <a:pt x="177175" y="33605"/>
                  </a:cubicBezTo>
                  <a:cubicBezTo>
                    <a:pt x="176835" y="33386"/>
                    <a:pt x="176824" y="33178"/>
                    <a:pt x="177021" y="32903"/>
                  </a:cubicBezTo>
                  <a:cubicBezTo>
                    <a:pt x="177087" y="32804"/>
                    <a:pt x="177087" y="32683"/>
                    <a:pt x="177077" y="32574"/>
                  </a:cubicBezTo>
                  <a:cubicBezTo>
                    <a:pt x="177065" y="32442"/>
                    <a:pt x="177011" y="32322"/>
                    <a:pt x="176977" y="32190"/>
                  </a:cubicBezTo>
                  <a:cubicBezTo>
                    <a:pt x="176977" y="32200"/>
                    <a:pt x="176977" y="32200"/>
                    <a:pt x="176967" y="32200"/>
                  </a:cubicBezTo>
                  <a:cubicBezTo>
                    <a:pt x="176967" y="32200"/>
                    <a:pt x="176955" y="32200"/>
                    <a:pt x="176955" y="32190"/>
                  </a:cubicBezTo>
                  <a:cubicBezTo>
                    <a:pt x="176923" y="32212"/>
                    <a:pt x="176901" y="32234"/>
                    <a:pt x="176868" y="32244"/>
                  </a:cubicBezTo>
                  <a:cubicBezTo>
                    <a:pt x="176842" y="32248"/>
                    <a:pt x="176815" y="32249"/>
                    <a:pt x="176788" y="32249"/>
                  </a:cubicBezTo>
                  <a:cubicBezTo>
                    <a:pt x="176734" y="32249"/>
                    <a:pt x="176678" y="32244"/>
                    <a:pt x="176626" y="32244"/>
                  </a:cubicBezTo>
                  <a:cubicBezTo>
                    <a:pt x="176616" y="32244"/>
                    <a:pt x="176616" y="32200"/>
                    <a:pt x="176616" y="32200"/>
                  </a:cubicBezTo>
                  <a:cubicBezTo>
                    <a:pt x="176692" y="32178"/>
                    <a:pt x="176769" y="32157"/>
                    <a:pt x="176857" y="32146"/>
                  </a:cubicBezTo>
                  <a:cubicBezTo>
                    <a:pt x="176879" y="32146"/>
                    <a:pt x="176923" y="32178"/>
                    <a:pt x="176955" y="32190"/>
                  </a:cubicBezTo>
                  <a:cubicBezTo>
                    <a:pt x="176955" y="32190"/>
                    <a:pt x="176967" y="32178"/>
                    <a:pt x="176977" y="32178"/>
                  </a:cubicBezTo>
                  <a:lnTo>
                    <a:pt x="176977" y="32190"/>
                  </a:lnTo>
                  <a:cubicBezTo>
                    <a:pt x="177372" y="31905"/>
                    <a:pt x="177230" y="31619"/>
                    <a:pt x="176901" y="31356"/>
                  </a:cubicBezTo>
                  <a:cubicBezTo>
                    <a:pt x="177087" y="31125"/>
                    <a:pt x="177263" y="30927"/>
                    <a:pt x="177055" y="30664"/>
                  </a:cubicBezTo>
                  <a:cubicBezTo>
                    <a:pt x="176879" y="30423"/>
                    <a:pt x="177109" y="30247"/>
                    <a:pt x="177372" y="30115"/>
                  </a:cubicBezTo>
                  <a:lnTo>
                    <a:pt x="177372" y="29973"/>
                  </a:lnTo>
                  <a:cubicBezTo>
                    <a:pt x="177164" y="29688"/>
                    <a:pt x="176660" y="29688"/>
                    <a:pt x="176352" y="29468"/>
                  </a:cubicBezTo>
                  <a:cubicBezTo>
                    <a:pt x="176528" y="29424"/>
                    <a:pt x="176670" y="29380"/>
                    <a:pt x="176879" y="29325"/>
                  </a:cubicBezTo>
                  <a:cubicBezTo>
                    <a:pt x="176572" y="29084"/>
                    <a:pt x="176670" y="28700"/>
                    <a:pt x="176121" y="28579"/>
                  </a:cubicBezTo>
                  <a:cubicBezTo>
                    <a:pt x="176121" y="28447"/>
                    <a:pt x="176133" y="28283"/>
                    <a:pt x="176155" y="28085"/>
                  </a:cubicBezTo>
                  <a:cubicBezTo>
                    <a:pt x="176396" y="28041"/>
                    <a:pt x="176648" y="27986"/>
                    <a:pt x="176901" y="27932"/>
                  </a:cubicBezTo>
                  <a:cubicBezTo>
                    <a:pt x="177055" y="27679"/>
                    <a:pt x="176736" y="27569"/>
                    <a:pt x="176582" y="27415"/>
                  </a:cubicBezTo>
                  <a:lnTo>
                    <a:pt x="176560" y="27415"/>
                  </a:lnTo>
                  <a:cubicBezTo>
                    <a:pt x="176572" y="27415"/>
                    <a:pt x="176572" y="27415"/>
                    <a:pt x="176572" y="27405"/>
                  </a:cubicBezTo>
                  <a:cubicBezTo>
                    <a:pt x="176385" y="27284"/>
                    <a:pt x="176209" y="27163"/>
                    <a:pt x="175935" y="26998"/>
                  </a:cubicBezTo>
                  <a:cubicBezTo>
                    <a:pt x="176165" y="26911"/>
                    <a:pt x="176308" y="26856"/>
                    <a:pt x="176462" y="26801"/>
                  </a:cubicBezTo>
                  <a:cubicBezTo>
                    <a:pt x="176528" y="26911"/>
                    <a:pt x="176626" y="27010"/>
                    <a:pt x="176660" y="27130"/>
                  </a:cubicBezTo>
                  <a:cubicBezTo>
                    <a:pt x="176670" y="27218"/>
                    <a:pt x="176604" y="27317"/>
                    <a:pt x="176572" y="27405"/>
                  </a:cubicBezTo>
                  <a:lnTo>
                    <a:pt x="176582" y="27415"/>
                  </a:lnTo>
                  <a:cubicBezTo>
                    <a:pt x="176835" y="27240"/>
                    <a:pt x="177099" y="27076"/>
                    <a:pt x="177372" y="26889"/>
                  </a:cubicBezTo>
                  <a:lnTo>
                    <a:pt x="177372" y="26779"/>
                  </a:lnTo>
                  <a:cubicBezTo>
                    <a:pt x="177252" y="26757"/>
                    <a:pt x="177153" y="26735"/>
                    <a:pt x="177043" y="26713"/>
                  </a:cubicBezTo>
                  <a:cubicBezTo>
                    <a:pt x="176999" y="26538"/>
                    <a:pt x="176967" y="26340"/>
                    <a:pt x="176912" y="26099"/>
                  </a:cubicBezTo>
                  <a:cubicBezTo>
                    <a:pt x="176853" y="26109"/>
                    <a:pt x="176796" y="26114"/>
                    <a:pt x="176738" y="26114"/>
                  </a:cubicBezTo>
                  <a:cubicBezTo>
                    <a:pt x="176383" y="26114"/>
                    <a:pt x="176044" y="25935"/>
                    <a:pt x="175694" y="25935"/>
                  </a:cubicBezTo>
                  <a:cubicBezTo>
                    <a:pt x="175525" y="25935"/>
                    <a:pt x="175354" y="25976"/>
                    <a:pt x="175178" y="26099"/>
                  </a:cubicBezTo>
                  <a:cubicBezTo>
                    <a:pt x="175353" y="25835"/>
                    <a:pt x="175518" y="25583"/>
                    <a:pt x="175716" y="25264"/>
                  </a:cubicBezTo>
                  <a:cubicBezTo>
                    <a:pt x="176012" y="25418"/>
                    <a:pt x="176242" y="25539"/>
                    <a:pt x="176484" y="25660"/>
                  </a:cubicBezTo>
                  <a:cubicBezTo>
                    <a:pt x="176516" y="25638"/>
                    <a:pt x="176560" y="25627"/>
                    <a:pt x="176594" y="25616"/>
                  </a:cubicBezTo>
                  <a:cubicBezTo>
                    <a:pt x="176538" y="25506"/>
                    <a:pt x="176484" y="25408"/>
                    <a:pt x="176418" y="25286"/>
                  </a:cubicBezTo>
                  <a:cubicBezTo>
                    <a:pt x="176540" y="25170"/>
                    <a:pt x="176693" y="25134"/>
                    <a:pt x="176868" y="25134"/>
                  </a:cubicBezTo>
                  <a:cubicBezTo>
                    <a:pt x="177022" y="25134"/>
                    <a:pt x="177192" y="25162"/>
                    <a:pt x="177372" y="25188"/>
                  </a:cubicBezTo>
                  <a:lnTo>
                    <a:pt x="177372" y="25122"/>
                  </a:lnTo>
                  <a:cubicBezTo>
                    <a:pt x="177099" y="24925"/>
                    <a:pt x="176846" y="24738"/>
                    <a:pt x="176582" y="24540"/>
                  </a:cubicBezTo>
                  <a:cubicBezTo>
                    <a:pt x="176419" y="24540"/>
                    <a:pt x="176268" y="24735"/>
                    <a:pt x="176106" y="24735"/>
                  </a:cubicBezTo>
                  <a:cubicBezTo>
                    <a:pt x="176051" y="24735"/>
                    <a:pt x="175994" y="24712"/>
                    <a:pt x="175935" y="24650"/>
                  </a:cubicBezTo>
                  <a:cubicBezTo>
                    <a:pt x="175694" y="24408"/>
                    <a:pt x="176099" y="24321"/>
                    <a:pt x="176330" y="24211"/>
                  </a:cubicBezTo>
                  <a:cubicBezTo>
                    <a:pt x="176396" y="24178"/>
                    <a:pt x="176462" y="24156"/>
                    <a:pt x="176550" y="24123"/>
                  </a:cubicBezTo>
                  <a:cubicBezTo>
                    <a:pt x="176330" y="23959"/>
                    <a:pt x="176034" y="23904"/>
                    <a:pt x="176089" y="23662"/>
                  </a:cubicBezTo>
                  <a:cubicBezTo>
                    <a:pt x="176099" y="23574"/>
                    <a:pt x="175847" y="23454"/>
                    <a:pt x="175694" y="23344"/>
                  </a:cubicBezTo>
                  <a:cubicBezTo>
                    <a:pt x="175780" y="23303"/>
                    <a:pt x="175859" y="23286"/>
                    <a:pt x="175933" y="23286"/>
                  </a:cubicBezTo>
                  <a:cubicBezTo>
                    <a:pt x="176093" y="23286"/>
                    <a:pt x="176231" y="23364"/>
                    <a:pt x="176374" y="23432"/>
                  </a:cubicBezTo>
                  <a:cubicBezTo>
                    <a:pt x="176363" y="23366"/>
                    <a:pt x="176341" y="23289"/>
                    <a:pt x="176319" y="23201"/>
                  </a:cubicBezTo>
                  <a:lnTo>
                    <a:pt x="176319" y="23201"/>
                  </a:lnTo>
                  <a:cubicBezTo>
                    <a:pt x="176506" y="23311"/>
                    <a:pt x="176604" y="23410"/>
                    <a:pt x="176616" y="23498"/>
                  </a:cubicBezTo>
                  <a:cubicBezTo>
                    <a:pt x="176638" y="23502"/>
                    <a:pt x="176662" y="23505"/>
                    <a:pt x="176688" y="23505"/>
                  </a:cubicBezTo>
                  <a:cubicBezTo>
                    <a:pt x="176726" y="23505"/>
                    <a:pt x="176768" y="23500"/>
                    <a:pt x="176813" y="23487"/>
                  </a:cubicBezTo>
                  <a:cubicBezTo>
                    <a:pt x="176846" y="23366"/>
                    <a:pt x="176879" y="23223"/>
                    <a:pt x="176923" y="23081"/>
                  </a:cubicBezTo>
                  <a:lnTo>
                    <a:pt x="176923" y="23081"/>
                  </a:lnTo>
                  <a:cubicBezTo>
                    <a:pt x="176807" y="23106"/>
                    <a:pt x="176708" y="23117"/>
                    <a:pt x="176622" y="23117"/>
                  </a:cubicBezTo>
                  <a:cubicBezTo>
                    <a:pt x="176183" y="23117"/>
                    <a:pt x="176115" y="22817"/>
                    <a:pt x="176023" y="22532"/>
                  </a:cubicBezTo>
                  <a:lnTo>
                    <a:pt x="176023" y="22532"/>
                  </a:lnTo>
                  <a:cubicBezTo>
                    <a:pt x="176155" y="22631"/>
                    <a:pt x="176275" y="22730"/>
                    <a:pt x="176407" y="22818"/>
                  </a:cubicBezTo>
                  <a:cubicBezTo>
                    <a:pt x="176451" y="22796"/>
                    <a:pt x="176516" y="22774"/>
                    <a:pt x="176516" y="22762"/>
                  </a:cubicBezTo>
                  <a:cubicBezTo>
                    <a:pt x="176506" y="22674"/>
                    <a:pt x="176484" y="22587"/>
                    <a:pt x="176451" y="22510"/>
                  </a:cubicBezTo>
                  <a:cubicBezTo>
                    <a:pt x="176396" y="22455"/>
                    <a:pt x="176363" y="22400"/>
                    <a:pt x="176363" y="22323"/>
                  </a:cubicBezTo>
                  <a:cubicBezTo>
                    <a:pt x="176264" y="22203"/>
                    <a:pt x="176133" y="22115"/>
                    <a:pt x="175902" y="22071"/>
                  </a:cubicBezTo>
                  <a:cubicBezTo>
                    <a:pt x="175529" y="22005"/>
                    <a:pt x="175441" y="21840"/>
                    <a:pt x="175419" y="21632"/>
                  </a:cubicBezTo>
                  <a:cubicBezTo>
                    <a:pt x="175397" y="21467"/>
                    <a:pt x="175375" y="21292"/>
                    <a:pt x="175353" y="21116"/>
                  </a:cubicBezTo>
                  <a:cubicBezTo>
                    <a:pt x="175628" y="21028"/>
                    <a:pt x="175858" y="20940"/>
                    <a:pt x="176165" y="20842"/>
                  </a:cubicBezTo>
                  <a:cubicBezTo>
                    <a:pt x="176111" y="20666"/>
                    <a:pt x="176055" y="20501"/>
                    <a:pt x="175990" y="20304"/>
                  </a:cubicBezTo>
                  <a:cubicBezTo>
                    <a:pt x="175726" y="20326"/>
                    <a:pt x="175496" y="20348"/>
                    <a:pt x="175189" y="20381"/>
                  </a:cubicBezTo>
                  <a:cubicBezTo>
                    <a:pt x="175272" y="20136"/>
                    <a:pt x="175461" y="20094"/>
                    <a:pt x="175663" y="20094"/>
                  </a:cubicBezTo>
                  <a:cubicBezTo>
                    <a:pt x="175764" y="20094"/>
                    <a:pt x="175869" y="20105"/>
                    <a:pt x="175965" y="20105"/>
                  </a:cubicBezTo>
                  <a:cubicBezTo>
                    <a:pt x="176053" y="20105"/>
                    <a:pt x="176134" y="20096"/>
                    <a:pt x="176199" y="20062"/>
                  </a:cubicBezTo>
                  <a:cubicBezTo>
                    <a:pt x="176231" y="19986"/>
                    <a:pt x="176242" y="19909"/>
                    <a:pt x="176242" y="19843"/>
                  </a:cubicBezTo>
                  <a:lnTo>
                    <a:pt x="176221" y="19843"/>
                  </a:lnTo>
                  <a:cubicBezTo>
                    <a:pt x="176199" y="19789"/>
                    <a:pt x="176199" y="19733"/>
                    <a:pt x="176199" y="19679"/>
                  </a:cubicBezTo>
                  <a:cubicBezTo>
                    <a:pt x="176133" y="19514"/>
                    <a:pt x="175979" y="19360"/>
                    <a:pt x="175760" y="19218"/>
                  </a:cubicBezTo>
                  <a:cubicBezTo>
                    <a:pt x="175924" y="19086"/>
                    <a:pt x="176055" y="18976"/>
                    <a:pt x="176209" y="18877"/>
                  </a:cubicBezTo>
                  <a:cubicBezTo>
                    <a:pt x="176221" y="18867"/>
                    <a:pt x="176231" y="18867"/>
                    <a:pt x="176242" y="18855"/>
                  </a:cubicBezTo>
                  <a:cubicBezTo>
                    <a:pt x="176209" y="18811"/>
                    <a:pt x="176165" y="18767"/>
                    <a:pt x="176099" y="18735"/>
                  </a:cubicBezTo>
                  <a:cubicBezTo>
                    <a:pt x="176214" y="18687"/>
                    <a:pt x="176313" y="18656"/>
                    <a:pt x="176409" y="18656"/>
                  </a:cubicBezTo>
                  <a:cubicBezTo>
                    <a:pt x="176423" y="18656"/>
                    <a:pt x="176437" y="18656"/>
                    <a:pt x="176451" y="18658"/>
                  </a:cubicBezTo>
                  <a:cubicBezTo>
                    <a:pt x="176484" y="18592"/>
                    <a:pt x="176484" y="18515"/>
                    <a:pt x="176440" y="18438"/>
                  </a:cubicBezTo>
                  <a:cubicBezTo>
                    <a:pt x="176440" y="18438"/>
                    <a:pt x="176429" y="18438"/>
                    <a:pt x="176429" y="18450"/>
                  </a:cubicBezTo>
                  <a:lnTo>
                    <a:pt x="176429" y="18438"/>
                  </a:lnTo>
                  <a:cubicBezTo>
                    <a:pt x="176121" y="18691"/>
                    <a:pt x="175682" y="18691"/>
                    <a:pt x="175243" y="18767"/>
                  </a:cubicBezTo>
                  <a:cubicBezTo>
                    <a:pt x="175221" y="18537"/>
                    <a:pt x="175199" y="18340"/>
                    <a:pt x="175178" y="18142"/>
                  </a:cubicBezTo>
                  <a:cubicBezTo>
                    <a:pt x="175024" y="18076"/>
                    <a:pt x="174882" y="18033"/>
                    <a:pt x="174706" y="17955"/>
                  </a:cubicBezTo>
                  <a:cubicBezTo>
                    <a:pt x="174772" y="17889"/>
                    <a:pt x="174816" y="17791"/>
                    <a:pt x="174870" y="17791"/>
                  </a:cubicBezTo>
                  <a:cubicBezTo>
                    <a:pt x="175090" y="17802"/>
                    <a:pt x="175321" y="17824"/>
                    <a:pt x="175551" y="17846"/>
                  </a:cubicBezTo>
                  <a:cubicBezTo>
                    <a:pt x="175507" y="17714"/>
                    <a:pt x="175463" y="17572"/>
                    <a:pt x="175408" y="17407"/>
                  </a:cubicBezTo>
                  <a:cubicBezTo>
                    <a:pt x="175518" y="17352"/>
                    <a:pt x="175650" y="17297"/>
                    <a:pt x="175814" y="17231"/>
                  </a:cubicBezTo>
                  <a:cubicBezTo>
                    <a:pt x="175716" y="17187"/>
                    <a:pt x="175672" y="17155"/>
                    <a:pt x="175606" y="17133"/>
                  </a:cubicBezTo>
                  <a:cubicBezTo>
                    <a:pt x="175265" y="16990"/>
                    <a:pt x="174739" y="17133"/>
                    <a:pt x="174519" y="16814"/>
                  </a:cubicBezTo>
                  <a:lnTo>
                    <a:pt x="174497" y="16814"/>
                  </a:lnTo>
                  <a:lnTo>
                    <a:pt x="174497" y="16803"/>
                  </a:lnTo>
                  <a:cubicBezTo>
                    <a:pt x="174300" y="16781"/>
                    <a:pt x="174113" y="16770"/>
                    <a:pt x="173926" y="16759"/>
                  </a:cubicBezTo>
                  <a:cubicBezTo>
                    <a:pt x="174042" y="16705"/>
                    <a:pt x="174152" y="16666"/>
                    <a:pt x="174249" y="16666"/>
                  </a:cubicBezTo>
                  <a:cubicBezTo>
                    <a:pt x="174346" y="16666"/>
                    <a:pt x="174431" y="16705"/>
                    <a:pt x="174497" y="16803"/>
                  </a:cubicBezTo>
                  <a:lnTo>
                    <a:pt x="174509" y="16803"/>
                  </a:lnTo>
                  <a:cubicBezTo>
                    <a:pt x="174519" y="16803"/>
                    <a:pt x="174519" y="16803"/>
                    <a:pt x="174519" y="16814"/>
                  </a:cubicBezTo>
                  <a:cubicBezTo>
                    <a:pt x="174821" y="16809"/>
                    <a:pt x="175123" y="16772"/>
                    <a:pt x="175424" y="16772"/>
                  </a:cubicBezTo>
                  <a:cubicBezTo>
                    <a:pt x="175735" y="16772"/>
                    <a:pt x="176045" y="16811"/>
                    <a:pt x="176352" y="16968"/>
                  </a:cubicBezTo>
                  <a:cubicBezTo>
                    <a:pt x="176429" y="16825"/>
                    <a:pt x="176473" y="16726"/>
                    <a:pt x="176528" y="16616"/>
                  </a:cubicBezTo>
                  <a:cubicBezTo>
                    <a:pt x="175718" y="16382"/>
                    <a:pt x="174938" y="16141"/>
                    <a:pt x="174108" y="16141"/>
                  </a:cubicBezTo>
                  <a:cubicBezTo>
                    <a:pt x="173814" y="16141"/>
                    <a:pt x="173513" y="16171"/>
                    <a:pt x="173202" y="16243"/>
                  </a:cubicBezTo>
                  <a:cubicBezTo>
                    <a:pt x="172884" y="15980"/>
                    <a:pt x="173192" y="15816"/>
                    <a:pt x="173345" y="15640"/>
                  </a:cubicBezTo>
                  <a:cubicBezTo>
                    <a:pt x="173477" y="15486"/>
                    <a:pt x="173444" y="15399"/>
                    <a:pt x="173202" y="15355"/>
                  </a:cubicBezTo>
                  <a:lnTo>
                    <a:pt x="173170" y="15355"/>
                  </a:lnTo>
                  <a:cubicBezTo>
                    <a:pt x="172957" y="15394"/>
                    <a:pt x="172838" y="15416"/>
                    <a:pt x="172739" y="15416"/>
                  </a:cubicBezTo>
                  <a:cubicBezTo>
                    <a:pt x="172617" y="15416"/>
                    <a:pt x="172524" y="15383"/>
                    <a:pt x="172324" y="15311"/>
                  </a:cubicBezTo>
                  <a:cubicBezTo>
                    <a:pt x="172561" y="15239"/>
                    <a:pt x="172689" y="15201"/>
                    <a:pt x="172792" y="15201"/>
                  </a:cubicBezTo>
                  <a:cubicBezTo>
                    <a:pt x="172909" y="15201"/>
                    <a:pt x="172995" y="15250"/>
                    <a:pt x="173170" y="15355"/>
                  </a:cubicBezTo>
                  <a:lnTo>
                    <a:pt x="173180" y="15343"/>
                  </a:lnTo>
                  <a:cubicBezTo>
                    <a:pt x="173192" y="15343"/>
                    <a:pt x="173192" y="15355"/>
                    <a:pt x="173202" y="15355"/>
                  </a:cubicBezTo>
                  <a:cubicBezTo>
                    <a:pt x="173531" y="15157"/>
                    <a:pt x="173872" y="14960"/>
                    <a:pt x="174201" y="14773"/>
                  </a:cubicBezTo>
                  <a:cubicBezTo>
                    <a:pt x="174355" y="14663"/>
                    <a:pt x="174497" y="14565"/>
                    <a:pt x="174640" y="14465"/>
                  </a:cubicBezTo>
                  <a:lnTo>
                    <a:pt x="174629" y="14455"/>
                  </a:lnTo>
                  <a:cubicBezTo>
                    <a:pt x="174607" y="14456"/>
                    <a:pt x="174587" y="14456"/>
                    <a:pt x="174566" y="14456"/>
                  </a:cubicBezTo>
                  <a:cubicBezTo>
                    <a:pt x="174149" y="14456"/>
                    <a:pt x="173952" y="14246"/>
                    <a:pt x="173795" y="14004"/>
                  </a:cubicBezTo>
                  <a:cubicBezTo>
                    <a:pt x="173795" y="14004"/>
                    <a:pt x="173872" y="13972"/>
                    <a:pt x="173904" y="13960"/>
                  </a:cubicBezTo>
                  <a:cubicBezTo>
                    <a:pt x="173904" y="13960"/>
                    <a:pt x="173904" y="13950"/>
                    <a:pt x="173894" y="13950"/>
                  </a:cubicBezTo>
                  <a:lnTo>
                    <a:pt x="173904" y="13950"/>
                  </a:lnTo>
                  <a:cubicBezTo>
                    <a:pt x="173696" y="13730"/>
                    <a:pt x="173487" y="13500"/>
                    <a:pt x="173279" y="13280"/>
                  </a:cubicBezTo>
                  <a:cubicBezTo>
                    <a:pt x="172939" y="13423"/>
                    <a:pt x="172939" y="13423"/>
                    <a:pt x="172807" y="13675"/>
                  </a:cubicBezTo>
                  <a:cubicBezTo>
                    <a:pt x="172745" y="13674"/>
                    <a:pt x="172689" y="13673"/>
                    <a:pt x="172639" y="13673"/>
                  </a:cubicBezTo>
                  <a:cubicBezTo>
                    <a:pt x="172246" y="13673"/>
                    <a:pt x="172205" y="13721"/>
                    <a:pt x="172302" y="13994"/>
                  </a:cubicBezTo>
                  <a:cubicBezTo>
                    <a:pt x="172379" y="14224"/>
                    <a:pt x="172214" y="14378"/>
                    <a:pt x="172116" y="14565"/>
                  </a:cubicBezTo>
                  <a:cubicBezTo>
                    <a:pt x="171962" y="14641"/>
                    <a:pt x="171797" y="14707"/>
                    <a:pt x="171655" y="14795"/>
                  </a:cubicBezTo>
                  <a:cubicBezTo>
                    <a:pt x="171292" y="15047"/>
                    <a:pt x="171304" y="15047"/>
                    <a:pt x="170678" y="15058"/>
                  </a:cubicBezTo>
                  <a:cubicBezTo>
                    <a:pt x="170788" y="14850"/>
                    <a:pt x="170634" y="14586"/>
                    <a:pt x="171019" y="14455"/>
                  </a:cubicBezTo>
                  <a:cubicBezTo>
                    <a:pt x="171106" y="14421"/>
                    <a:pt x="171787" y="14268"/>
                    <a:pt x="171819" y="14268"/>
                  </a:cubicBezTo>
                  <a:cubicBezTo>
                    <a:pt x="171863" y="13994"/>
                    <a:pt x="171918" y="13719"/>
                    <a:pt x="171962" y="13445"/>
                  </a:cubicBezTo>
                  <a:cubicBezTo>
                    <a:pt x="171877" y="13424"/>
                    <a:pt x="171780" y="13412"/>
                    <a:pt x="171694" y="13391"/>
                  </a:cubicBezTo>
                  <a:lnTo>
                    <a:pt x="171694" y="13391"/>
                  </a:lnTo>
                  <a:cubicBezTo>
                    <a:pt x="171700" y="13395"/>
                    <a:pt x="171701" y="13401"/>
                    <a:pt x="171710" y="13401"/>
                  </a:cubicBezTo>
                  <a:lnTo>
                    <a:pt x="171677" y="13401"/>
                  </a:lnTo>
                  <a:lnTo>
                    <a:pt x="171677" y="13390"/>
                  </a:lnTo>
                  <a:lnTo>
                    <a:pt x="171688" y="13390"/>
                  </a:lnTo>
                  <a:cubicBezTo>
                    <a:pt x="171414" y="13192"/>
                    <a:pt x="171106" y="13039"/>
                    <a:pt x="170656" y="13039"/>
                  </a:cubicBezTo>
                  <a:cubicBezTo>
                    <a:pt x="170469" y="13137"/>
                    <a:pt x="170485" y="13447"/>
                    <a:pt x="170111" y="13447"/>
                  </a:cubicBezTo>
                  <a:cubicBezTo>
                    <a:pt x="170068" y="13447"/>
                    <a:pt x="170020" y="13443"/>
                    <a:pt x="169965" y="13434"/>
                  </a:cubicBezTo>
                  <a:lnTo>
                    <a:pt x="169965" y="13434"/>
                  </a:lnTo>
                  <a:cubicBezTo>
                    <a:pt x="170141" y="13500"/>
                    <a:pt x="170316" y="13555"/>
                    <a:pt x="170667" y="13687"/>
                  </a:cubicBezTo>
                  <a:cubicBezTo>
                    <a:pt x="170412" y="13732"/>
                    <a:pt x="170254" y="13793"/>
                    <a:pt x="170146" y="13793"/>
                  </a:cubicBezTo>
                  <a:cubicBezTo>
                    <a:pt x="170124" y="13793"/>
                    <a:pt x="170104" y="13791"/>
                    <a:pt x="170085" y="13785"/>
                  </a:cubicBezTo>
                  <a:cubicBezTo>
                    <a:pt x="169938" y="13750"/>
                    <a:pt x="169796" y="13722"/>
                    <a:pt x="169661" y="13722"/>
                  </a:cubicBezTo>
                  <a:cubicBezTo>
                    <a:pt x="169456" y="13722"/>
                    <a:pt x="169268" y="13788"/>
                    <a:pt x="169109" y="13994"/>
                  </a:cubicBezTo>
                  <a:cubicBezTo>
                    <a:pt x="169076" y="13960"/>
                    <a:pt x="169054" y="13917"/>
                    <a:pt x="169021" y="13884"/>
                  </a:cubicBezTo>
                  <a:cubicBezTo>
                    <a:pt x="169076" y="13730"/>
                    <a:pt x="169131" y="13577"/>
                    <a:pt x="169185" y="13401"/>
                  </a:cubicBezTo>
                  <a:cubicBezTo>
                    <a:pt x="169065" y="13357"/>
                    <a:pt x="168944" y="13313"/>
                    <a:pt x="168780" y="13248"/>
                  </a:cubicBezTo>
                  <a:cubicBezTo>
                    <a:pt x="168659" y="13390"/>
                    <a:pt x="168560" y="13522"/>
                    <a:pt x="168505" y="13577"/>
                  </a:cubicBezTo>
                  <a:cubicBezTo>
                    <a:pt x="167956" y="13631"/>
                    <a:pt x="167485" y="13665"/>
                    <a:pt x="167024" y="13709"/>
                  </a:cubicBezTo>
                  <a:cubicBezTo>
                    <a:pt x="167090" y="13467"/>
                    <a:pt x="167090" y="13467"/>
                    <a:pt x="167539" y="13434"/>
                  </a:cubicBezTo>
                  <a:cubicBezTo>
                    <a:pt x="167507" y="13346"/>
                    <a:pt x="167473" y="13258"/>
                    <a:pt x="167419" y="13104"/>
                  </a:cubicBezTo>
                  <a:lnTo>
                    <a:pt x="167419" y="13104"/>
                  </a:lnTo>
                  <a:cubicBezTo>
                    <a:pt x="167704" y="13192"/>
                    <a:pt x="167934" y="13258"/>
                    <a:pt x="168198" y="13335"/>
                  </a:cubicBezTo>
                  <a:cubicBezTo>
                    <a:pt x="168066" y="12885"/>
                    <a:pt x="168110" y="12775"/>
                    <a:pt x="168483" y="12622"/>
                  </a:cubicBezTo>
                  <a:cubicBezTo>
                    <a:pt x="168564" y="12586"/>
                    <a:pt x="168681" y="12550"/>
                    <a:pt x="168769" y="12550"/>
                  </a:cubicBezTo>
                  <a:cubicBezTo>
                    <a:pt x="168789" y="12550"/>
                    <a:pt x="168808" y="12552"/>
                    <a:pt x="168824" y="12556"/>
                  </a:cubicBezTo>
                  <a:cubicBezTo>
                    <a:pt x="168976" y="12600"/>
                    <a:pt x="169121" y="12619"/>
                    <a:pt x="169257" y="12619"/>
                  </a:cubicBezTo>
                  <a:cubicBezTo>
                    <a:pt x="169561" y="12619"/>
                    <a:pt x="169819" y="12524"/>
                    <a:pt x="170009" y="12402"/>
                  </a:cubicBezTo>
                  <a:cubicBezTo>
                    <a:pt x="170590" y="12556"/>
                    <a:pt x="171084" y="12687"/>
                    <a:pt x="171633" y="12831"/>
                  </a:cubicBezTo>
                  <a:cubicBezTo>
                    <a:pt x="171699" y="12721"/>
                    <a:pt x="171753" y="12611"/>
                    <a:pt x="171797" y="12512"/>
                  </a:cubicBezTo>
                  <a:cubicBezTo>
                    <a:pt x="171578" y="12457"/>
                    <a:pt x="171358" y="12392"/>
                    <a:pt x="170975" y="12292"/>
                  </a:cubicBezTo>
                  <a:cubicBezTo>
                    <a:pt x="171392" y="12216"/>
                    <a:pt x="171677" y="12161"/>
                    <a:pt x="172039" y="12095"/>
                  </a:cubicBezTo>
                  <a:cubicBezTo>
                    <a:pt x="171775" y="11953"/>
                    <a:pt x="171545" y="11831"/>
                    <a:pt x="171314" y="11711"/>
                  </a:cubicBezTo>
                  <a:cubicBezTo>
                    <a:pt x="171666" y="11546"/>
                    <a:pt x="172028" y="11392"/>
                    <a:pt x="172423" y="11206"/>
                  </a:cubicBezTo>
                  <a:cubicBezTo>
                    <a:pt x="172660" y="11305"/>
                    <a:pt x="172905" y="11343"/>
                    <a:pt x="173163" y="11343"/>
                  </a:cubicBezTo>
                  <a:cubicBezTo>
                    <a:pt x="173565" y="11343"/>
                    <a:pt x="173999" y="11251"/>
                    <a:pt x="174487" y="11151"/>
                  </a:cubicBezTo>
                  <a:cubicBezTo>
                    <a:pt x="174234" y="11009"/>
                    <a:pt x="174091" y="10931"/>
                    <a:pt x="173828" y="10800"/>
                  </a:cubicBezTo>
                  <a:lnTo>
                    <a:pt x="173828" y="10800"/>
                  </a:lnTo>
                  <a:cubicBezTo>
                    <a:pt x="174091" y="10811"/>
                    <a:pt x="174245" y="10822"/>
                    <a:pt x="174443" y="10833"/>
                  </a:cubicBezTo>
                  <a:cubicBezTo>
                    <a:pt x="174574" y="10614"/>
                    <a:pt x="174519" y="10317"/>
                    <a:pt x="174926" y="10163"/>
                  </a:cubicBezTo>
                  <a:cubicBezTo>
                    <a:pt x="175024" y="10131"/>
                    <a:pt x="174969" y="9900"/>
                    <a:pt x="174991" y="9636"/>
                  </a:cubicBezTo>
                  <a:lnTo>
                    <a:pt x="174991" y="9636"/>
                  </a:lnTo>
                  <a:cubicBezTo>
                    <a:pt x="175233" y="9845"/>
                    <a:pt x="175365" y="9977"/>
                    <a:pt x="175518" y="10087"/>
                  </a:cubicBezTo>
                  <a:cubicBezTo>
                    <a:pt x="175612" y="10154"/>
                    <a:pt x="175724" y="10187"/>
                    <a:pt x="175842" y="10187"/>
                  </a:cubicBezTo>
                  <a:cubicBezTo>
                    <a:pt x="175973" y="10187"/>
                    <a:pt x="176110" y="10146"/>
                    <a:pt x="176231" y="10065"/>
                  </a:cubicBezTo>
                  <a:cubicBezTo>
                    <a:pt x="176440" y="9922"/>
                    <a:pt x="176418" y="9802"/>
                    <a:pt x="176177" y="9692"/>
                  </a:cubicBezTo>
                  <a:cubicBezTo>
                    <a:pt x="175924" y="9582"/>
                    <a:pt x="175913" y="9417"/>
                    <a:pt x="176012" y="9241"/>
                  </a:cubicBezTo>
                  <a:cubicBezTo>
                    <a:pt x="176092" y="9098"/>
                    <a:pt x="176206" y="9047"/>
                    <a:pt x="176377" y="9047"/>
                  </a:cubicBezTo>
                  <a:cubicBezTo>
                    <a:pt x="176441" y="9047"/>
                    <a:pt x="176513" y="9054"/>
                    <a:pt x="176594" y="9066"/>
                  </a:cubicBezTo>
                  <a:cubicBezTo>
                    <a:pt x="176628" y="9071"/>
                    <a:pt x="176658" y="9073"/>
                    <a:pt x="176686" y="9073"/>
                  </a:cubicBezTo>
                  <a:cubicBezTo>
                    <a:pt x="176903" y="9073"/>
                    <a:pt x="176950" y="8927"/>
                    <a:pt x="176912" y="8704"/>
                  </a:cubicBezTo>
                  <a:cubicBezTo>
                    <a:pt x="176626" y="8693"/>
                    <a:pt x="176319" y="8682"/>
                    <a:pt x="175990" y="8660"/>
                  </a:cubicBezTo>
                  <a:cubicBezTo>
                    <a:pt x="175672" y="8407"/>
                    <a:pt x="175035" y="8221"/>
                    <a:pt x="175397" y="7738"/>
                  </a:cubicBezTo>
                  <a:lnTo>
                    <a:pt x="175386" y="7738"/>
                  </a:lnTo>
                  <a:lnTo>
                    <a:pt x="175386" y="7727"/>
                  </a:lnTo>
                  <a:cubicBezTo>
                    <a:pt x="175068" y="7727"/>
                    <a:pt x="174969" y="7607"/>
                    <a:pt x="175035" y="7409"/>
                  </a:cubicBezTo>
                  <a:cubicBezTo>
                    <a:pt x="175035" y="7407"/>
                    <a:pt x="175043" y="7406"/>
                    <a:pt x="175055" y="7406"/>
                  </a:cubicBezTo>
                  <a:cubicBezTo>
                    <a:pt x="175104" y="7406"/>
                    <a:pt x="175231" y="7420"/>
                    <a:pt x="175309" y="7420"/>
                  </a:cubicBezTo>
                  <a:cubicBezTo>
                    <a:pt x="175287" y="7255"/>
                    <a:pt x="175265" y="7090"/>
                    <a:pt x="175255" y="6926"/>
                  </a:cubicBezTo>
                  <a:cubicBezTo>
                    <a:pt x="175437" y="6887"/>
                    <a:pt x="175566" y="6864"/>
                    <a:pt x="175667" y="6864"/>
                  </a:cubicBezTo>
                  <a:cubicBezTo>
                    <a:pt x="175875" y="6864"/>
                    <a:pt x="175958" y="6963"/>
                    <a:pt x="176121" y="7222"/>
                  </a:cubicBezTo>
                  <a:lnTo>
                    <a:pt x="176133" y="7222"/>
                  </a:lnTo>
                  <a:cubicBezTo>
                    <a:pt x="176516" y="7024"/>
                    <a:pt x="176363" y="6805"/>
                    <a:pt x="176111" y="6629"/>
                  </a:cubicBezTo>
                  <a:cubicBezTo>
                    <a:pt x="175935" y="6509"/>
                    <a:pt x="175704" y="6432"/>
                    <a:pt x="175496" y="6344"/>
                  </a:cubicBezTo>
                  <a:cubicBezTo>
                    <a:pt x="175529" y="6312"/>
                    <a:pt x="175562" y="6268"/>
                    <a:pt x="175606" y="6234"/>
                  </a:cubicBezTo>
                  <a:cubicBezTo>
                    <a:pt x="175704" y="6070"/>
                    <a:pt x="175804" y="5916"/>
                    <a:pt x="175913" y="5741"/>
                  </a:cubicBezTo>
                  <a:lnTo>
                    <a:pt x="175913" y="5741"/>
                  </a:lnTo>
                  <a:cubicBezTo>
                    <a:pt x="175057" y="5751"/>
                    <a:pt x="174300" y="5949"/>
                    <a:pt x="173762" y="6300"/>
                  </a:cubicBezTo>
                  <a:cubicBezTo>
                    <a:pt x="173762" y="6300"/>
                    <a:pt x="173773" y="6300"/>
                    <a:pt x="173773" y="6312"/>
                  </a:cubicBezTo>
                  <a:cubicBezTo>
                    <a:pt x="173762" y="6312"/>
                    <a:pt x="173762" y="6300"/>
                    <a:pt x="173751" y="6300"/>
                  </a:cubicBezTo>
                  <a:lnTo>
                    <a:pt x="173762" y="6290"/>
                  </a:lnTo>
                  <a:cubicBezTo>
                    <a:pt x="173707" y="6246"/>
                    <a:pt x="173597" y="6168"/>
                    <a:pt x="173597" y="6158"/>
                  </a:cubicBezTo>
                  <a:cubicBezTo>
                    <a:pt x="173773" y="6037"/>
                    <a:pt x="173926" y="5905"/>
                    <a:pt x="174124" y="5829"/>
                  </a:cubicBezTo>
                  <a:cubicBezTo>
                    <a:pt x="174311" y="5751"/>
                    <a:pt x="174552" y="5729"/>
                    <a:pt x="174782" y="5686"/>
                  </a:cubicBezTo>
                  <a:cubicBezTo>
                    <a:pt x="175006" y="5159"/>
                    <a:pt x="175189" y="4963"/>
                    <a:pt x="175656" y="4963"/>
                  </a:cubicBezTo>
                  <a:cubicBezTo>
                    <a:pt x="175831" y="4963"/>
                    <a:pt x="176047" y="4991"/>
                    <a:pt x="176319" y="5039"/>
                  </a:cubicBezTo>
                  <a:cubicBezTo>
                    <a:pt x="175663" y="4558"/>
                    <a:pt x="175258" y="4403"/>
                    <a:pt x="174519" y="4369"/>
                  </a:cubicBezTo>
                  <a:lnTo>
                    <a:pt x="174519" y="4369"/>
                  </a:lnTo>
                  <a:lnTo>
                    <a:pt x="174509" y="4380"/>
                  </a:lnTo>
                  <a:cubicBezTo>
                    <a:pt x="174563" y="4434"/>
                    <a:pt x="174596" y="4512"/>
                    <a:pt x="174662" y="4534"/>
                  </a:cubicBezTo>
                  <a:cubicBezTo>
                    <a:pt x="174826" y="4588"/>
                    <a:pt x="175013" y="4610"/>
                    <a:pt x="175255" y="4654"/>
                  </a:cubicBezTo>
                  <a:cubicBezTo>
                    <a:pt x="175115" y="4838"/>
                    <a:pt x="174975" y="4924"/>
                    <a:pt x="174780" y="4924"/>
                  </a:cubicBezTo>
                  <a:cubicBezTo>
                    <a:pt x="174730" y="4924"/>
                    <a:pt x="174677" y="4918"/>
                    <a:pt x="174618" y="4907"/>
                  </a:cubicBezTo>
                  <a:lnTo>
                    <a:pt x="173926" y="4775"/>
                  </a:lnTo>
                  <a:cubicBezTo>
                    <a:pt x="173926" y="4775"/>
                    <a:pt x="173926" y="4786"/>
                    <a:pt x="173916" y="4786"/>
                  </a:cubicBezTo>
                  <a:lnTo>
                    <a:pt x="173894" y="4786"/>
                  </a:lnTo>
                  <a:cubicBezTo>
                    <a:pt x="173773" y="4895"/>
                    <a:pt x="173663" y="5005"/>
                    <a:pt x="173509" y="5148"/>
                  </a:cubicBezTo>
                  <a:cubicBezTo>
                    <a:pt x="173235" y="5027"/>
                    <a:pt x="173026" y="4939"/>
                    <a:pt x="172807" y="4851"/>
                  </a:cubicBezTo>
                  <a:cubicBezTo>
                    <a:pt x="172818" y="4830"/>
                    <a:pt x="172840" y="4808"/>
                    <a:pt x="172851" y="4786"/>
                  </a:cubicBezTo>
                  <a:lnTo>
                    <a:pt x="173894" y="4786"/>
                  </a:lnTo>
                  <a:lnTo>
                    <a:pt x="173904" y="4775"/>
                  </a:lnTo>
                  <a:lnTo>
                    <a:pt x="173926" y="4775"/>
                  </a:lnTo>
                  <a:cubicBezTo>
                    <a:pt x="174124" y="4643"/>
                    <a:pt x="174321" y="4512"/>
                    <a:pt x="174509" y="4380"/>
                  </a:cubicBezTo>
                  <a:cubicBezTo>
                    <a:pt x="174509" y="4369"/>
                    <a:pt x="174509" y="4369"/>
                    <a:pt x="174497" y="4369"/>
                  </a:cubicBezTo>
                  <a:lnTo>
                    <a:pt x="174509" y="4369"/>
                  </a:lnTo>
                  <a:cubicBezTo>
                    <a:pt x="174497" y="4314"/>
                    <a:pt x="174475" y="4270"/>
                    <a:pt x="174443" y="4204"/>
                  </a:cubicBezTo>
                  <a:cubicBezTo>
                    <a:pt x="174606" y="4153"/>
                    <a:pt x="174759" y="4132"/>
                    <a:pt x="174904" y="4132"/>
                  </a:cubicBezTo>
                  <a:cubicBezTo>
                    <a:pt x="175438" y="4132"/>
                    <a:pt x="175871" y="4419"/>
                    <a:pt x="176407" y="4522"/>
                  </a:cubicBezTo>
                  <a:cubicBezTo>
                    <a:pt x="176604" y="4424"/>
                    <a:pt x="176824" y="4303"/>
                    <a:pt x="177142" y="4139"/>
                  </a:cubicBezTo>
                  <a:cubicBezTo>
                    <a:pt x="176692" y="3941"/>
                    <a:pt x="176308" y="3776"/>
                    <a:pt x="175924" y="3600"/>
                  </a:cubicBezTo>
                  <a:cubicBezTo>
                    <a:pt x="175748" y="3524"/>
                    <a:pt x="175595" y="3436"/>
                    <a:pt x="175430" y="3337"/>
                  </a:cubicBezTo>
                  <a:lnTo>
                    <a:pt x="175430" y="3337"/>
                  </a:lnTo>
                  <a:cubicBezTo>
                    <a:pt x="175459" y="3339"/>
                    <a:pt x="175488" y="3340"/>
                    <a:pt x="175515" y="3340"/>
                  </a:cubicBezTo>
                  <a:cubicBezTo>
                    <a:pt x="175922" y="3340"/>
                    <a:pt x="176155" y="3116"/>
                    <a:pt x="176484" y="2920"/>
                  </a:cubicBezTo>
                  <a:cubicBezTo>
                    <a:pt x="176242" y="2810"/>
                    <a:pt x="176012" y="2700"/>
                    <a:pt x="175770" y="2591"/>
                  </a:cubicBezTo>
                  <a:cubicBezTo>
                    <a:pt x="175825" y="2547"/>
                    <a:pt x="175869" y="2503"/>
                    <a:pt x="175924" y="2459"/>
                  </a:cubicBezTo>
                  <a:cubicBezTo>
                    <a:pt x="176165" y="2536"/>
                    <a:pt x="176407" y="2624"/>
                    <a:pt x="176648" y="2712"/>
                  </a:cubicBezTo>
                  <a:cubicBezTo>
                    <a:pt x="176766" y="2751"/>
                    <a:pt x="176878" y="2771"/>
                    <a:pt x="176978" y="2771"/>
                  </a:cubicBezTo>
                  <a:cubicBezTo>
                    <a:pt x="177159" y="2771"/>
                    <a:pt x="177302" y="2707"/>
                    <a:pt x="177372" y="2580"/>
                  </a:cubicBezTo>
                  <a:lnTo>
                    <a:pt x="177372" y="1098"/>
                  </a:lnTo>
                  <a:cubicBezTo>
                    <a:pt x="177142" y="1175"/>
                    <a:pt x="176967" y="1241"/>
                    <a:pt x="176824" y="1307"/>
                  </a:cubicBezTo>
                  <a:cubicBezTo>
                    <a:pt x="176626" y="1405"/>
                    <a:pt x="176473" y="1537"/>
                    <a:pt x="176275" y="1658"/>
                  </a:cubicBezTo>
                  <a:cubicBezTo>
                    <a:pt x="176111" y="1461"/>
                    <a:pt x="175957" y="1285"/>
                    <a:pt x="175836" y="1142"/>
                  </a:cubicBezTo>
                  <a:cubicBezTo>
                    <a:pt x="175935" y="1022"/>
                    <a:pt x="176121" y="890"/>
                    <a:pt x="176111" y="780"/>
                  </a:cubicBezTo>
                  <a:cubicBezTo>
                    <a:pt x="176077" y="627"/>
                    <a:pt x="175891" y="495"/>
                    <a:pt x="175836" y="429"/>
                  </a:cubicBezTo>
                  <a:lnTo>
                    <a:pt x="175836" y="1"/>
                  </a:lnTo>
                  <a:lnTo>
                    <a:pt x="175199" y="1"/>
                  </a:lnTo>
                  <a:cubicBezTo>
                    <a:pt x="175079" y="110"/>
                    <a:pt x="174958" y="210"/>
                    <a:pt x="174826" y="330"/>
                  </a:cubicBezTo>
                  <a:cubicBezTo>
                    <a:pt x="174772" y="188"/>
                    <a:pt x="174618" y="100"/>
                    <a:pt x="174475" y="1"/>
                  </a:cubicBezTo>
                  <a:lnTo>
                    <a:pt x="174377" y="1"/>
                  </a:lnTo>
                  <a:cubicBezTo>
                    <a:pt x="174387" y="100"/>
                    <a:pt x="174365" y="198"/>
                    <a:pt x="174311" y="286"/>
                  </a:cubicBezTo>
                  <a:cubicBezTo>
                    <a:pt x="174287" y="326"/>
                    <a:pt x="174124" y="354"/>
                    <a:pt x="174020" y="354"/>
                  </a:cubicBezTo>
                  <a:cubicBezTo>
                    <a:pt x="173981" y="354"/>
                    <a:pt x="173950" y="350"/>
                    <a:pt x="173938" y="341"/>
                  </a:cubicBezTo>
                  <a:cubicBezTo>
                    <a:pt x="173828" y="254"/>
                    <a:pt x="173729" y="122"/>
                    <a:pt x="173729" y="12"/>
                  </a:cubicBezTo>
                  <a:lnTo>
                    <a:pt x="173729" y="1"/>
                  </a:lnTo>
                  <a:lnTo>
                    <a:pt x="173246" y="1"/>
                  </a:lnTo>
                  <a:cubicBezTo>
                    <a:pt x="173356" y="110"/>
                    <a:pt x="173334" y="210"/>
                    <a:pt x="173038" y="264"/>
                  </a:cubicBezTo>
                  <a:cubicBezTo>
                    <a:pt x="172895" y="176"/>
                    <a:pt x="172763" y="88"/>
                    <a:pt x="172631" y="1"/>
                  </a:cubicBezTo>
                  <a:lnTo>
                    <a:pt x="169680" y="1"/>
                  </a:lnTo>
                  <a:cubicBezTo>
                    <a:pt x="170097" y="166"/>
                    <a:pt x="170502" y="319"/>
                    <a:pt x="170875" y="527"/>
                  </a:cubicBezTo>
                  <a:cubicBezTo>
                    <a:pt x="171117" y="659"/>
                    <a:pt x="171238" y="912"/>
                    <a:pt x="171402" y="1088"/>
                  </a:cubicBezTo>
                  <a:cubicBezTo>
                    <a:pt x="170975" y="1493"/>
                    <a:pt x="170590" y="1856"/>
                    <a:pt x="170206" y="2207"/>
                  </a:cubicBezTo>
                  <a:lnTo>
                    <a:pt x="170217" y="2207"/>
                  </a:lnTo>
                  <a:cubicBezTo>
                    <a:pt x="170217" y="2218"/>
                    <a:pt x="170206" y="2218"/>
                    <a:pt x="170206" y="2229"/>
                  </a:cubicBezTo>
                  <a:cubicBezTo>
                    <a:pt x="170327" y="2317"/>
                    <a:pt x="170448" y="2405"/>
                    <a:pt x="170656" y="2569"/>
                  </a:cubicBezTo>
                  <a:cubicBezTo>
                    <a:pt x="170371" y="2580"/>
                    <a:pt x="170228" y="2591"/>
                    <a:pt x="169987" y="2613"/>
                  </a:cubicBezTo>
                  <a:cubicBezTo>
                    <a:pt x="170075" y="2448"/>
                    <a:pt x="170141" y="2339"/>
                    <a:pt x="170206" y="2229"/>
                  </a:cubicBezTo>
                  <a:lnTo>
                    <a:pt x="170206" y="2218"/>
                  </a:lnTo>
                  <a:lnTo>
                    <a:pt x="170206" y="2207"/>
                  </a:lnTo>
                  <a:cubicBezTo>
                    <a:pt x="170176" y="2208"/>
                    <a:pt x="170146" y="2209"/>
                    <a:pt x="170117" y="2209"/>
                  </a:cubicBezTo>
                  <a:cubicBezTo>
                    <a:pt x="169907" y="2209"/>
                    <a:pt x="169747" y="2168"/>
                    <a:pt x="169680" y="1966"/>
                  </a:cubicBezTo>
                  <a:cubicBezTo>
                    <a:pt x="169592" y="1713"/>
                    <a:pt x="169416" y="1471"/>
                    <a:pt x="169285" y="1219"/>
                  </a:cubicBezTo>
                  <a:cubicBezTo>
                    <a:pt x="169197" y="1044"/>
                    <a:pt x="169185" y="890"/>
                    <a:pt x="169339" y="703"/>
                  </a:cubicBezTo>
                  <a:cubicBezTo>
                    <a:pt x="169558" y="451"/>
                    <a:pt x="169460" y="363"/>
                    <a:pt x="169010" y="286"/>
                  </a:cubicBezTo>
                  <a:lnTo>
                    <a:pt x="169010" y="297"/>
                  </a:lnTo>
                  <a:lnTo>
                    <a:pt x="168999" y="297"/>
                  </a:lnTo>
                  <a:cubicBezTo>
                    <a:pt x="168955" y="539"/>
                    <a:pt x="168714" y="681"/>
                    <a:pt x="168417" y="791"/>
                  </a:cubicBezTo>
                  <a:lnTo>
                    <a:pt x="168417" y="802"/>
                  </a:lnTo>
                  <a:lnTo>
                    <a:pt x="168407" y="802"/>
                  </a:lnTo>
                  <a:cubicBezTo>
                    <a:pt x="168329" y="923"/>
                    <a:pt x="168307" y="1076"/>
                    <a:pt x="168176" y="1153"/>
                  </a:cubicBezTo>
                  <a:cubicBezTo>
                    <a:pt x="167868" y="1340"/>
                    <a:pt x="167517" y="1493"/>
                    <a:pt x="167034" y="1724"/>
                  </a:cubicBezTo>
                  <a:cubicBezTo>
                    <a:pt x="167221" y="1318"/>
                    <a:pt x="166760" y="966"/>
                    <a:pt x="167298" y="659"/>
                  </a:cubicBezTo>
                  <a:lnTo>
                    <a:pt x="167298" y="659"/>
                  </a:lnTo>
                  <a:cubicBezTo>
                    <a:pt x="167002" y="703"/>
                    <a:pt x="166705" y="736"/>
                    <a:pt x="166398" y="780"/>
                  </a:cubicBezTo>
                  <a:cubicBezTo>
                    <a:pt x="166376" y="769"/>
                    <a:pt x="166365" y="747"/>
                    <a:pt x="166343" y="725"/>
                  </a:cubicBezTo>
                  <a:cubicBezTo>
                    <a:pt x="166607" y="605"/>
                    <a:pt x="166870" y="473"/>
                    <a:pt x="167155" y="341"/>
                  </a:cubicBezTo>
                  <a:cubicBezTo>
                    <a:pt x="167068" y="264"/>
                    <a:pt x="166968" y="198"/>
                    <a:pt x="166837" y="88"/>
                  </a:cubicBezTo>
                  <a:cubicBezTo>
                    <a:pt x="166639" y="198"/>
                    <a:pt x="166464" y="308"/>
                    <a:pt x="166234" y="429"/>
                  </a:cubicBezTo>
                  <a:cubicBezTo>
                    <a:pt x="165992" y="363"/>
                    <a:pt x="165729" y="286"/>
                    <a:pt x="165410" y="198"/>
                  </a:cubicBezTo>
                  <a:cubicBezTo>
                    <a:pt x="165136" y="407"/>
                    <a:pt x="164839" y="649"/>
                    <a:pt x="164532" y="879"/>
                  </a:cubicBezTo>
                  <a:cubicBezTo>
                    <a:pt x="164192" y="649"/>
                    <a:pt x="163907" y="462"/>
                    <a:pt x="163622" y="264"/>
                  </a:cubicBezTo>
                  <a:cubicBezTo>
                    <a:pt x="163512" y="176"/>
                    <a:pt x="163457" y="88"/>
                    <a:pt x="163424" y="1"/>
                  </a:cubicBezTo>
                  <a:lnTo>
                    <a:pt x="163237" y="1"/>
                  </a:lnTo>
                  <a:cubicBezTo>
                    <a:pt x="163183" y="78"/>
                    <a:pt x="163139" y="144"/>
                    <a:pt x="163095" y="220"/>
                  </a:cubicBezTo>
                  <a:cubicBezTo>
                    <a:pt x="163029" y="308"/>
                    <a:pt x="162941" y="396"/>
                    <a:pt x="162788" y="571"/>
                  </a:cubicBezTo>
                  <a:cubicBezTo>
                    <a:pt x="162688" y="297"/>
                    <a:pt x="162831" y="23"/>
                    <a:pt x="162414" y="1"/>
                  </a:cubicBezTo>
                  <a:lnTo>
                    <a:pt x="162337" y="1"/>
                  </a:lnTo>
                  <a:cubicBezTo>
                    <a:pt x="162315" y="110"/>
                    <a:pt x="162305" y="242"/>
                    <a:pt x="162271" y="473"/>
                  </a:cubicBezTo>
                  <a:cubicBezTo>
                    <a:pt x="162074" y="275"/>
                    <a:pt x="161942" y="144"/>
                    <a:pt x="161810" y="1"/>
                  </a:cubicBezTo>
                  <a:lnTo>
                    <a:pt x="160527" y="1"/>
                  </a:lnTo>
                  <a:cubicBezTo>
                    <a:pt x="160471" y="45"/>
                    <a:pt x="160428" y="88"/>
                    <a:pt x="160417" y="166"/>
                  </a:cubicBezTo>
                  <a:lnTo>
                    <a:pt x="160428" y="166"/>
                  </a:lnTo>
                  <a:cubicBezTo>
                    <a:pt x="160417" y="166"/>
                    <a:pt x="160417" y="166"/>
                    <a:pt x="160417" y="176"/>
                  </a:cubicBezTo>
                  <a:lnTo>
                    <a:pt x="160417" y="166"/>
                  </a:lnTo>
                  <a:cubicBezTo>
                    <a:pt x="160241" y="110"/>
                    <a:pt x="160066" y="67"/>
                    <a:pt x="159835" y="1"/>
                  </a:cubicBezTo>
                  <a:lnTo>
                    <a:pt x="159517" y="1"/>
                  </a:lnTo>
                  <a:cubicBezTo>
                    <a:pt x="159407" y="297"/>
                    <a:pt x="159242" y="593"/>
                    <a:pt x="158891" y="868"/>
                  </a:cubicBezTo>
                  <a:cubicBezTo>
                    <a:pt x="158941" y="873"/>
                    <a:pt x="158992" y="874"/>
                    <a:pt x="159043" y="874"/>
                  </a:cubicBezTo>
                  <a:cubicBezTo>
                    <a:pt x="159121" y="874"/>
                    <a:pt x="159199" y="871"/>
                    <a:pt x="159271" y="871"/>
                  </a:cubicBezTo>
                  <a:cubicBezTo>
                    <a:pt x="159466" y="871"/>
                    <a:pt x="159627" y="897"/>
                    <a:pt x="159681" y="1088"/>
                  </a:cubicBezTo>
                  <a:cubicBezTo>
                    <a:pt x="159579" y="1110"/>
                    <a:pt x="159481" y="1120"/>
                    <a:pt x="159386" y="1120"/>
                  </a:cubicBezTo>
                  <a:cubicBezTo>
                    <a:pt x="158921" y="1120"/>
                    <a:pt x="158525" y="888"/>
                    <a:pt x="158025" y="769"/>
                  </a:cubicBezTo>
                  <a:cubicBezTo>
                    <a:pt x="158342" y="615"/>
                    <a:pt x="158672" y="473"/>
                    <a:pt x="159023" y="297"/>
                  </a:cubicBezTo>
                  <a:cubicBezTo>
                    <a:pt x="158924" y="198"/>
                    <a:pt x="158803" y="100"/>
                    <a:pt x="158716" y="1"/>
                  </a:cubicBezTo>
                  <a:lnTo>
                    <a:pt x="157234" y="1"/>
                  </a:lnTo>
                  <a:cubicBezTo>
                    <a:pt x="157223" y="34"/>
                    <a:pt x="157212" y="56"/>
                    <a:pt x="157212" y="88"/>
                  </a:cubicBezTo>
                  <a:cubicBezTo>
                    <a:pt x="157179" y="308"/>
                    <a:pt x="157234" y="527"/>
                    <a:pt x="157245" y="747"/>
                  </a:cubicBezTo>
                  <a:cubicBezTo>
                    <a:pt x="157253" y="956"/>
                    <a:pt x="157219" y="1043"/>
                    <a:pt x="157060" y="1043"/>
                  </a:cubicBezTo>
                  <a:cubicBezTo>
                    <a:pt x="156984" y="1043"/>
                    <a:pt x="156881" y="1024"/>
                    <a:pt x="156740" y="988"/>
                  </a:cubicBezTo>
                  <a:cubicBezTo>
                    <a:pt x="156674" y="966"/>
                    <a:pt x="156620" y="945"/>
                    <a:pt x="156488" y="890"/>
                  </a:cubicBezTo>
                  <a:lnTo>
                    <a:pt x="156488" y="1417"/>
                  </a:lnTo>
                  <a:cubicBezTo>
                    <a:pt x="156269" y="1318"/>
                    <a:pt x="156126" y="1241"/>
                    <a:pt x="155961" y="1186"/>
                  </a:cubicBezTo>
                  <a:cubicBezTo>
                    <a:pt x="155435" y="1022"/>
                    <a:pt x="155423" y="978"/>
                    <a:pt x="155830" y="681"/>
                  </a:cubicBezTo>
                  <a:cubicBezTo>
                    <a:pt x="155874" y="649"/>
                    <a:pt x="155874" y="593"/>
                    <a:pt x="155895" y="539"/>
                  </a:cubicBezTo>
                  <a:lnTo>
                    <a:pt x="154337" y="539"/>
                  </a:lnTo>
                  <a:cubicBezTo>
                    <a:pt x="154183" y="637"/>
                    <a:pt x="153986" y="758"/>
                    <a:pt x="153777" y="868"/>
                  </a:cubicBezTo>
                  <a:cubicBezTo>
                    <a:pt x="153744" y="846"/>
                    <a:pt x="153701" y="824"/>
                    <a:pt x="153667" y="802"/>
                  </a:cubicBezTo>
                  <a:cubicBezTo>
                    <a:pt x="153744" y="703"/>
                    <a:pt x="153810" y="605"/>
                    <a:pt x="153887" y="506"/>
                  </a:cubicBezTo>
                  <a:cubicBezTo>
                    <a:pt x="153667" y="407"/>
                    <a:pt x="153448" y="308"/>
                    <a:pt x="153228" y="198"/>
                  </a:cubicBezTo>
                  <a:cubicBezTo>
                    <a:pt x="152449" y="440"/>
                    <a:pt x="152416" y="495"/>
                    <a:pt x="152614" y="1022"/>
                  </a:cubicBezTo>
                  <a:cubicBezTo>
                    <a:pt x="152452" y="1063"/>
                    <a:pt x="152295" y="1079"/>
                    <a:pt x="152142" y="1079"/>
                  </a:cubicBezTo>
                  <a:cubicBezTo>
                    <a:pt x="151554" y="1079"/>
                    <a:pt x="151013" y="839"/>
                    <a:pt x="150430" y="813"/>
                  </a:cubicBezTo>
                  <a:cubicBezTo>
                    <a:pt x="150226" y="803"/>
                    <a:pt x="150106" y="676"/>
                    <a:pt x="150265" y="517"/>
                  </a:cubicBezTo>
                  <a:lnTo>
                    <a:pt x="150265" y="517"/>
                  </a:lnTo>
                  <a:cubicBezTo>
                    <a:pt x="150233" y="385"/>
                    <a:pt x="150265" y="220"/>
                    <a:pt x="150167" y="144"/>
                  </a:cubicBezTo>
                  <a:cubicBezTo>
                    <a:pt x="150111" y="88"/>
                    <a:pt x="150068" y="45"/>
                    <a:pt x="150046" y="1"/>
                  </a:cubicBezTo>
                  <a:lnTo>
                    <a:pt x="148992" y="1"/>
                  </a:lnTo>
                  <a:cubicBezTo>
                    <a:pt x="148970" y="88"/>
                    <a:pt x="148938" y="188"/>
                    <a:pt x="148904" y="297"/>
                  </a:cubicBezTo>
                  <a:cubicBezTo>
                    <a:pt x="148960" y="396"/>
                    <a:pt x="149464" y="297"/>
                    <a:pt x="149377" y="627"/>
                  </a:cubicBezTo>
                  <a:cubicBezTo>
                    <a:pt x="149343" y="758"/>
                    <a:pt x="149694" y="934"/>
                    <a:pt x="149848" y="1098"/>
                  </a:cubicBezTo>
                  <a:cubicBezTo>
                    <a:pt x="150013" y="1274"/>
                    <a:pt x="150167" y="1439"/>
                    <a:pt x="150320" y="1614"/>
                  </a:cubicBezTo>
                  <a:cubicBezTo>
                    <a:pt x="150035" y="1768"/>
                    <a:pt x="149760" y="1922"/>
                    <a:pt x="149398" y="2119"/>
                  </a:cubicBezTo>
                  <a:cubicBezTo>
                    <a:pt x="149420" y="1866"/>
                    <a:pt x="149442" y="1680"/>
                    <a:pt x="149453" y="1493"/>
                  </a:cubicBezTo>
                  <a:cubicBezTo>
                    <a:pt x="149003" y="1373"/>
                    <a:pt x="148597" y="1263"/>
                    <a:pt x="148202" y="1153"/>
                  </a:cubicBezTo>
                  <a:cubicBezTo>
                    <a:pt x="148060" y="857"/>
                    <a:pt x="148564" y="593"/>
                    <a:pt x="148224" y="308"/>
                  </a:cubicBezTo>
                  <a:cubicBezTo>
                    <a:pt x="148191" y="275"/>
                    <a:pt x="148367" y="144"/>
                    <a:pt x="148433" y="56"/>
                  </a:cubicBezTo>
                  <a:cubicBezTo>
                    <a:pt x="148443" y="34"/>
                    <a:pt x="148465" y="23"/>
                    <a:pt x="148477" y="1"/>
                  </a:cubicBezTo>
                  <a:lnTo>
                    <a:pt x="148004" y="1"/>
                  </a:lnTo>
                  <a:cubicBezTo>
                    <a:pt x="147935" y="77"/>
                    <a:pt x="147840" y="105"/>
                    <a:pt x="147677" y="105"/>
                  </a:cubicBezTo>
                  <a:cubicBezTo>
                    <a:pt x="147557" y="105"/>
                    <a:pt x="147401" y="90"/>
                    <a:pt x="147192" y="67"/>
                  </a:cubicBezTo>
                  <a:cubicBezTo>
                    <a:pt x="147151" y="63"/>
                    <a:pt x="147110" y="61"/>
                    <a:pt x="147071" y="61"/>
                  </a:cubicBezTo>
                  <a:cubicBezTo>
                    <a:pt x="146764" y="61"/>
                    <a:pt x="146519" y="173"/>
                    <a:pt x="146490" y="396"/>
                  </a:cubicBezTo>
                  <a:cubicBezTo>
                    <a:pt x="146446" y="714"/>
                    <a:pt x="146216" y="879"/>
                    <a:pt x="145821" y="1000"/>
                  </a:cubicBezTo>
                  <a:lnTo>
                    <a:pt x="145831" y="1000"/>
                  </a:lnTo>
                  <a:cubicBezTo>
                    <a:pt x="145831" y="1010"/>
                    <a:pt x="145821" y="1010"/>
                    <a:pt x="145821" y="1010"/>
                  </a:cubicBezTo>
                  <a:lnTo>
                    <a:pt x="145821" y="1000"/>
                  </a:lnTo>
                  <a:cubicBezTo>
                    <a:pt x="145568" y="780"/>
                    <a:pt x="145743" y="615"/>
                    <a:pt x="146029" y="484"/>
                  </a:cubicBezTo>
                  <a:cubicBezTo>
                    <a:pt x="145895" y="419"/>
                    <a:pt x="145781" y="384"/>
                    <a:pt x="145682" y="384"/>
                  </a:cubicBezTo>
                  <a:cubicBezTo>
                    <a:pt x="145563" y="384"/>
                    <a:pt x="145466" y="436"/>
                    <a:pt x="145382" y="549"/>
                  </a:cubicBezTo>
                  <a:cubicBezTo>
                    <a:pt x="145184" y="813"/>
                    <a:pt x="144943" y="1054"/>
                    <a:pt x="144448" y="1241"/>
                  </a:cubicBezTo>
                  <a:cubicBezTo>
                    <a:pt x="144405" y="1066"/>
                    <a:pt x="144372" y="923"/>
                    <a:pt x="144339" y="791"/>
                  </a:cubicBezTo>
                  <a:cubicBezTo>
                    <a:pt x="143933" y="901"/>
                    <a:pt x="143538" y="1010"/>
                    <a:pt x="143110" y="1120"/>
                  </a:cubicBezTo>
                  <a:cubicBezTo>
                    <a:pt x="143121" y="1373"/>
                    <a:pt x="143494" y="1417"/>
                    <a:pt x="143702" y="1493"/>
                  </a:cubicBezTo>
                  <a:cubicBezTo>
                    <a:pt x="144207" y="1669"/>
                    <a:pt x="144372" y="1922"/>
                    <a:pt x="144284" y="2327"/>
                  </a:cubicBezTo>
                  <a:cubicBezTo>
                    <a:pt x="144119" y="2361"/>
                    <a:pt x="143922" y="2393"/>
                    <a:pt x="143658" y="2448"/>
                  </a:cubicBezTo>
                  <a:cubicBezTo>
                    <a:pt x="143823" y="1988"/>
                    <a:pt x="143571" y="1702"/>
                    <a:pt x="143066" y="1439"/>
                  </a:cubicBezTo>
                  <a:cubicBezTo>
                    <a:pt x="142956" y="1559"/>
                    <a:pt x="142858" y="1669"/>
                    <a:pt x="142758" y="1768"/>
                  </a:cubicBezTo>
                  <a:cubicBezTo>
                    <a:pt x="142385" y="1746"/>
                    <a:pt x="142122" y="1647"/>
                    <a:pt x="141880" y="1449"/>
                  </a:cubicBezTo>
                  <a:cubicBezTo>
                    <a:pt x="141694" y="1296"/>
                    <a:pt x="141354" y="1230"/>
                    <a:pt x="140992" y="1098"/>
                  </a:cubicBezTo>
                  <a:cubicBezTo>
                    <a:pt x="140937" y="1142"/>
                    <a:pt x="140849" y="1252"/>
                    <a:pt x="140729" y="1318"/>
                  </a:cubicBezTo>
                  <a:cubicBezTo>
                    <a:pt x="140597" y="1395"/>
                    <a:pt x="140421" y="1417"/>
                    <a:pt x="140234" y="1461"/>
                  </a:cubicBezTo>
                  <a:cubicBezTo>
                    <a:pt x="140278" y="1603"/>
                    <a:pt x="140322" y="1724"/>
                    <a:pt x="140366" y="1844"/>
                  </a:cubicBezTo>
                  <a:cubicBezTo>
                    <a:pt x="140268" y="1863"/>
                    <a:pt x="140176" y="1872"/>
                    <a:pt x="140089" y="1872"/>
                  </a:cubicBezTo>
                  <a:cubicBezTo>
                    <a:pt x="139769" y="1872"/>
                    <a:pt x="139522" y="1752"/>
                    <a:pt x="139324" y="1571"/>
                  </a:cubicBezTo>
                  <a:cubicBezTo>
                    <a:pt x="139199" y="1453"/>
                    <a:pt x="139060" y="1395"/>
                    <a:pt x="138903" y="1395"/>
                  </a:cubicBezTo>
                  <a:cubicBezTo>
                    <a:pt x="138825" y="1395"/>
                    <a:pt x="138742" y="1410"/>
                    <a:pt x="138654" y="1439"/>
                  </a:cubicBezTo>
                  <a:cubicBezTo>
                    <a:pt x="138500" y="1296"/>
                    <a:pt x="138402" y="1110"/>
                    <a:pt x="138226" y="1054"/>
                  </a:cubicBezTo>
                  <a:cubicBezTo>
                    <a:pt x="138202" y="1047"/>
                    <a:pt x="138175" y="1044"/>
                    <a:pt x="138146" y="1044"/>
                  </a:cubicBezTo>
                  <a:cubicBezTo>
                    <a:pt x="137994" y="1044"/>
                    <a:pt x="137790" y="1131"/>
                    <a:pt x="137634" y="1186"/>
                  </a:cubicBezTo>
                  <a:cubicBezTo>
                    <a:pt x="137439" y="1256"/>
                    <a:pt x="137307" y="1297"/>
                    <a:pt x="137193" y="1297"/>
                  </a:cubicBezTo>
                  <a:cubicBezTo>
                    <a:pt x="137005" y="1297"/>
                    <a:pt x="136867" y="1186"/>
                    <a:pt x="136580" y="912"/>
                  </a:cubicBezTo>
                  <a:cubicBezTo>
                    <a:pt x="135966" y="934"/>
                    <a:pt x="135329" y="956"/>
                    <a:pt x="134703" y="1000"/>
                  </a:cubicBezTo>
                  <a:cubicBezTo>
                    <a:pt x="134644" y="1003"/>
                    <a:pt x="134587" y="1005"/>
                    <a:pt x="134531" y="1005"/>
                  </a:cubicBezTo>
                  <a:cubicBezTo>
                    <a:pt x="134042" y="1005"/>
                    <a:pt x="133658" y="874"/>
                    <a:pt x="133441" y="539"/>
                  </a:cubicBezTo>
                  <a:cubicBezTo>
                    <a:pt x="133298" y="330"/>
                    <a:pt x="132815" y="319"/>
                    <a:pt x="132805" y="1"/>
                  </a:cubicBezTo>
                  <a:lnTo>
                    <a:pt x="131037" y="1"/>
                  </a:lnTo>
                  <a:cubicBezTo>
                    <a:pt x="131005" y="34"/>
                    <a:pt x="130972" y="56"/>
                    <a:pt x="130928" y="88"/>
                  </a:cubicBezTo>
                  <a:cubicBezTo>
                    <a:pt x="130730" y="232"/>
                    <a:pt x="130533" y="385"/>
                    <a:pt x="130325" y="527"/>
                  </a:cubicBezTo>
                  <a:cubicBezTo>
                    <a:pt x="130006" y="747"/>
                    <a:pt x="129918" y="978"/>
                    <a:pt x="130061" y="1263"/>
                  </a:cubicBezTo>
                  <a:cubicBezTo>
                    <a:pt x="130083" y="1329"/>
                    <a:pt x="130050" y="1395"/>
                    <a:pt x="130039" y="1461"/>
                  </a:cubicBezTo>
                  <a:cubicBezTo>
                    <a:pt x="129798" y="1439"/>
                    <a:pt x="129578" y="1417"/>
                    <a:pt x="129303" y="1395"/>
                  </a:cubicBezTo>
                  <a:cubicBezTo>
                    <a:pt x="129447" y="1164"/>
                    <a:pt x="129512" y="901"/>
                    <a:pt x="129084" y="703"/>
                  </a:cubicBezTo>
                  <a:cubicBezTo>
                    <a:pt x="128920" y="758"/>
                    <a:pt x="128722" y="813"/>
                    <a:pt x="128371" y="934"/>
                  </a:cubicBezTo>
                  <a:cubicBezTo>
                    <a:pt x="128481" y="703"/>
                    <a:pt x="128547" y="583"/>
                    <a:pt x="128612" y="440"/>
                  </a:cubicBezTo>
                  <a:cubicBezTo>
                    <a:pt x="128513" y="308"/>
                    <a:pt x="128404" y="154"/>
                    <a:pt x="128294" y="1"/>
                  </a:cubicBezTo>
                  <a:lnTo>
                    <a:pt x="127065" y="1"/>
                  </a:lnTo>
                  <a:cubicBezTo>
                    <a:pt x="126922" y="88"/>
                    <a:pt x="126801" y="210"/>
                    <a:pt x="126735" y="341"/>
                  </a:cubicBezTo>
                  <a:cubicBezTo>
                    <a:pt x="126691" y="407"/>
                    <a:pt x="126823" y="517"/>
                    <a:pt x="126922" y="693"/>
                  </a:cubicBezTo>
                  <a:cubicBezTo>
                    <a:pt x="127010" y="561"/>
                    <a:pt x="127032" y="517"/>
                    <a:pt x="127065" y="473"/>
                  </a:cubicBezTo>
                  <a:cubicBezTo>
                    <a:pt x="127087" y="451"/>
                    <a:pt x="127130" y="440"/>
                    <a:pt x="127164" y="418"/>
                  </a:cubicBezTo>
                  <a:lnTo>
                    <a:pt x="127164" y="418"/>
                  </a:lnTo>
                  <a:cubicBezTo>
                    <a:pt x="127416" y="736"/>
                    <a:pt x="127416" y="736"/>
                    <a:pt x="126691" y="1186"/>
                  </a:cubicBezTo>
                  <a:cubicBezTo>
                    <a:pt x="126582" y="956"/>
                    <a:pt x="126582" y="956"/>
                    <a:pt x="126187" y="791"/>
                  </a:cubicBezTo>
                  <a:cubicBezTo>
                    <a:pt x="126308" y="527"/>
                    <a:pt x="126418" y="264"/>
                    <a:pt x="126527" y="1"/>
                  </a:cubicBezTo>
                  <a:lnTo>
                    <a:pt x="121633" y="1"/>
                  </a:lnTo>
                  <a:cubicBezTo>
                    <a:pt x="121589" y="34"/>
                    <a:pt x="121533" y="67"/>
                    <a:pt x="121457" y="88"/>
                  </a:cubicBezTo>
                  <a:cubicBezTo>
                    <a:pt x="121424" y="56"/>
                    <a:pt x="121402" y="34"/>
                    <a:pt x="121380" y="1"/>
                  </a:cubicBezTo>
                  <a:lnTo>
                    <a:pt x="116343" y="1"/>
                  </a:lnTo>
                  <a:lnTo>
                    <a:pt x="116343" y="56"/>
                  </a:lnTo>
                  <a:cubicBezTo>
                    <a:pt x="116052" y="171"/>
                    <a:pt x="115816" y="229"/>
                    <a:pt x="115573" y="229"/>
                  </a:cubicBezTo>
                  <a:cubicBezTo>
                    <a:pt x="115330" y="229"/>
                    <a:pt x="115081" y="171"/>
                    <a:pt x="114762" y="56"/>
                  </a:cubicBezTo>
                  <a:lnTo>
                    <a:pt x="114817" y="1"/>
                  </a:lnTo>
                  <a:lnTo>
                    <a:pt x="114258" y="1"/>
                  </a:lnTo>
                  <a:cubicBezTo>
                    <a:pt x="114071" y="88"/>
                    <a:pt x="113961" y="132"/>
                    <a:pt x="113775" y="220"/>
                  </a:cubicBezTo>
                  <a:cubicBezTo>
                    <a:pt x="113731" y="144"/>
                    <a:pt x="113709" y="78"/>
                    <a:pt x="113665" y="1"/>
                  </a:cubicBezTo>
                  <a:lnTo>
                    <a:pt x="112776" y="1"/>
                  </a:lnTo>
                  <a:cubicBezTo>
                    <a:pt x="112721" y="67"/>
                    <a:pt x="112589" y="132"/>
                    <a:pt x="112337" y="254"/>
                  </a:cubicBezTo>
                  <a:cubicBezTo>
                    <a:pt x="112293" y="144"/>
                    <a:pt x="112282" y="67"/>
                    <a:pt x="112304" y="1"/>
                  </a:cubicBezTo>
                  <a:lnTo>
                    <a:pt x="109308" y="1"/>
                  </a:lnTo>
                  <a:cubicBezTo>
                    <a:pt x="109264" y="56"/>
                    <a:pt x="109209" y="100"/>
                    <a:pt x="109154" y="154"/>
                  </a:cubicBezTo>
                  <a:lnTo>
                    <a:pt x="109000" y="1"/>
                  </a:lnTo>
                  <a:lnTo>
                    <a:pt x="108298" y="1"/>
                  </a:lnTo>
                  <a:cubicBezTo>
                    <a:pt x="108265" y="176"/>
                    <a:pt x="108320" y="352"/>
                    <a:pt x="108561" y="539"/>
                  </a:cubicBezTo>
                  <a:cubicBezTo>
                    <a:pt x="108386" y="583"/>
                    <a:pt x="108276" y="615"/>
                    <a:pt x="108166" y="637"/>
                  </a:cubicBezTo>
                  <a:cubicBezTo>
                    <a:pt x="107837" y="703"/>
                    <a:pt x="107705" y="835"/>
                    <a:pt x="107761" y="1088"/>
                  </a:cubicBezTo>
                  <a:cubicBezTo>
                    <a:pt x="107793" y="1296"/>
                    <a:pt x="107705" y="1505"/>
                    <a:pt x="107673" y="1713"/>
                  </a:cubicBezTo>
                  <a:lnTo>
                    <a:pt x="107508" y="1713"/>
                  </a:lnTo>
                  <a:cubicBezTo>
                    <a:pt x="107486" y="1571"/>
                    <a:pt x="107475" y="1439"/>
                    <a:pt x="107442" y="1285"/>
                  </a:cubicBezTo>
                  <a:cubicBezTo>
                    <a:pt x="107168" y="1263"/>
                    <a:pt x="106927" y="1252"/>
                    <a:pt x="106663" y="1241"/>
                  </a:cubicBezTo>
                  <a:cubicBezTo>
                    <a:pt x="106542" y="1044"/>
                    <a:pt x="106432" y="846"/>
                    <a:pt x="106323" y="659"/>
                  </a:cubicBezTo>
                  <a:cubicBezTo>
                    <a:pt x="105873" y="791"/>
                    <a:pt x="105456" y="912"/>
                    <a:pt x="104830" y="1088"/>
                  </a:cubicBezTo>
                  <a:cubicBezTo>
                    <a:pt x="105302" y="517"/>
                    <a:pt x="104710" y="308"/>
                    <a:pt x="104359" y="154"/>
                  </a:cubicBezTo>
                  <a:cubicBezTo>
                    <a:pt x="104007" y="12"/>
                    <a:pt x="103524" y="34"/>
                    <a:pt x="10302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520175" y="3268775"/>
              <a:ext cx="3600" cy="2500"/>
            </a:xfrm>
            <a:custGeom>
              <a:avLst/>
              <a:gdLst/>
              <a:ahLst/>
              <a:cxnLst/>
              <a:rect l="l" t="t" r="r" b="b"/>
              <a:pathLst>
                <a:path w="144" h="100" extrusionOk="0">
                  <a:moveTo>
                    <a:pt x="88" y="1"/>
                  </a:moveTo>
                  <a:cubicBezTo>
                    <a:pt x="56" y="22"/>
                    <a:pt x="34" y="44"/>
                    <a:pt x="0" y="66"/>
                  </a:cubicBezTo>
                  <a:cubicBezTo>
                    <a:pt x="44" y="78"/>
                    <a:pt x="77" y="88"/>
                    <a:pt x="121" y="100"/>
                  </a:cubicBezTo>
                  <a:cubicBezTo>
                    <a:pt x="132" y="78"/>
                    <a:pt x="143" y="56"/>
                    <a:pt x="143" y="22"/>
                  </a:cubicBezTo>
                  <a:cubicBezTo>
                    <a:pt x="143" y="22"/>
                    <a:pt x="99" y="1"/>
                    <a:pt x="88"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607150" y="3207875"/>
              <a:ext cx="25525" cy="4675"/>
            </a:xfrm>
            <a:custGeom>
              <a:avLst/>
              <a:gdLst/>
              <a:ahLst/>
              <a:cxnLst/>
              <a:rect l="l" t="t" r="r" b="b"/>
              <a:pathLst>
                <a:path w="1021" h="187" extrusionOk="0">
                  <a:moveTo>
                    <a:pt x="1" y="0"/>
                  </a:moveTo>
                  <a:cubicBezTo>
                    <a:pt x="178" y="113"/>
                    <a:pt x="349" y="187"/>
                    <a:pt x="528" y="187"/>
                  </a:cubicBezTo>
                  <a:cubicBezTo>
                    <a:pt x="683" y="187"/>
                    <a:pt x="844" y="132"/>
                    <a:pt x="1021"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642825" y="3350825"/>
              <a:ext cx="5775" cy="3325"/>
            </a:xfrm>
            <a:custGeom>
              <a:avLst/>
              <a:gdLst/>
              <a:ahLst/>
              <a:cxnLst/>
              <a:rect l="l" t="t" r="r" b="b"/>
              <a:pathLst>
                <a:path w="231" h="133" extrusionOk="0">
                  <a:moveTo>
                    <a:pt x="11" y="0"/>
                  </a:moveTo>
                  <a:cubicBezTo>
                    <a:pt x="22" y="44"/>
                    <a:pt x="0" y="99"/>
                    <a:pt x="22" y="110"/>
                  </a:cubicBezTo>
                  <a:cubicBezTo>
                    <a:pt x="77" y="121"/>
                    <a:pt x="154" y="132"/>
                    <a:pt x="220" y="132"/>
                  </a:cubicBezTo>
                  <a:cubicBezTo>
                    <a:pt x="208" y="99"/>
                    <a:pt x="230" y="33"/>
                    <a:pt x="208" y="22"/>
                  </a:cubicBezTo>
                  <a:cubicBezTo>
                    <a:pt x="165" y="0"/>
                    <a:pt x="88" y="11"/>
                    <a:pt x="11"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579725" y="3178850"/>
              <a:ext cx="41425" cy="21650"/>
            </a:xfrm>
            <a:custGeom>
              <a:avLst/>
              <a:gdLst/>
              <a:ahLst/>
              <a:cxnLst/>
              <a:rect l="l" t="t" r="r" b="b"/>
              <a:pathLst>
                <a:path w="1657" h="866" extrusionOk="0">
                  <a:moveTo>
                    <a:pt x="1247" y="1"/>
                  </a:moveTo>
                  <a:cubicBezTo>
                    <a:pt x="703" y="1"/>
                    <a:pt x="403" y="312"/>
                    <a:pt x="0" y="536"/>
                  </a:cubicBezTo>
                  <a:cubicBezTo>
                    <a:pt x="132" y="646"/>
                    <a:pt x="242" y="734"/>
                    <a:pt x="395" y="865"/>
                  </a:cubicBezTo>
                  <a:cubicBezTo>
                    <a:pt x="461" y="712"/>
                    <a:pt x="505" y="624"/>
                    <a:pt x="537" y="514"/>
                  </a:cubicBezTo>
                  <a:cubicBezTo>
                    <a:pt x="976" y="481"/>
                    <a:pt x="1427" y="437"/>
                    <a:pt x="1657" y="53"/>
                  </a:cubicBezTo>
                  <a:cubicBezTo>
                    <a:pt x="1505" y="17"/>
                    <a:pt x="1370" y="1"/>
                    <a:pt x="1247"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635400" y="3384100"/>
              <a:ext cx="18975" cy="6050"/>
            </a:xfrm>
            <a:custGeom>
              <a:avLst/>
              <a:gdLst/>
              <a:ahLst/>
              <a:cxnLst/>
              <a:rect l="l" t="t" r="r" b="b"/>
              <a:pathLst>
                <a:path w="759" h="242" extrusionOk="0">
                  <a:moveTo>
                    <a:pt x="184" y="0"/>
                  </a:moveTo>
                  <a:cubicBezTo>
                    <a:pt x="127" y="0"/>
                    <a:pt x="66" y="12"/>
                    <a:pt x="1" y="41"/>
                  </a:cubicBezTo>
                  <a:cubicBezTo>
                    <a:pt x="120" y="173"/>
                    <a:pt x="259" y="241"/>
                    <a:pt x="418" y="241"/>
                  </a:cubicBezTo>
                  <a:cubicBezTo>
                    <a:pt x="522" y="241"/>
                    <a:pt x="636" y="212"/>
                    <a:pt x="758" y="151"/>
                  </a:cubicBezTo>
                  <a:cubicBezTo>
                    <a:pt x="553" y="142"/>
                    <a:pt x="388" y="0"/>
                    <a:pt x="184"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571750" y="3198275"/>
              <a:ext cx="11550" cy="7000"/>
            </a:xfrm>
            <a:custGeom>
              <a:avLst/>
              <a:gdLst/>
              <a:ahLst/>
              <a:cxnLst/>
              <a:rect l="l" t="t" r="r" b="b"/>
              <a:pathLst>
                <a:path w="462" h="280" extrusionOk="0">
                  <a:moveTo>
                    <a:pt x="110" y="0"/>
                  </a:moveTo>
                  <a:cubicBezTo>
                    <a:pt x="78" y="22"/>
                    <a:pt x="34" y="55"/>
                    <a:pt x="0" y="77"/>
                  </a:cubicBezTo>
                  <a:cubicBezTo>
                    <a:pt x="80" y="139"/>
                    <a:pt x="46" y="280"/>
                    <a:pt x="260" y="280"/>
                  </a:cubicBezTo>
                  <a:cubicBezTo>
                    <a:pt x="311" y="280"/>
                    <a:pt x="376" y="272"/>
                    <a:pt x="461" y="252"/>
                  </a:cubicBezTo>
                  <a:cubicBezTo>
                    <a:pt x="319" y="154"/>
                    <a:pt x="220" y="77"/>
                    <a:pt x="110"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617875" y="4736100"/>
              <a:ext cx="9600" cy="3050"/>
            </a:xfrm>
            <a:custGeom>
              <a:avLst/>
              <a:gdLst/>
              <a:ahLst/>
              <a:cxnLst/>
              <a:rect l="l" t="t" r="r" b="b"/>
              <a:pathLst>
                <a:path w="384" h="122" extrusionOk="0">
                  <a:moveTo>
                    <a:pt x="0" y="0"/>
                  </a:moveTo>
                  <a:cubicBezTo>
                    <a:pt x="11" y="44"/>
                    <a:pt x="11" y="77"/>
                    <a:pt x="11" y="121"/>
                  </a:cubicBezTo>
                  <a:cubicBezTo>
                    <a:pt x="132" y="110"/>
                    <a:pt x="264" y="110"/>
                    <a:pt x="384" y="99"/>
                  </a:cubicBezTo>
                  <a:cubicBezTo>
                    <a:pt x="384" y="66"/>
                    <a:pt x="384" y="34"/>
                    <a:pt x="373"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52700" y="3378250"/>
              <a:ext cx="9900" cy="9350"/>
            </a:xfrm>
            <a:custGeom>
              <a:avLst/>
              <a:gdLst/>
              <a:ahLst/>
              <a:cxnLst/>
              <a:rect l="l" t="t" r="r" b="b"/>
              <a:pathLst>
                <a:path w="396" h="374" extrusionOk="0">
                  <a:moveTo>
                    <a:pt x="99" y="1"/>
                  </a:moveTo>
                  <a:cubicBezTo>
                    <a:pt x="66" y="23"/>
                    <a:pt x="33" y="45"/>
                    <a:pt x="0" y="55"/>
                  </a:cubicBezTo>
                  <a:cubicBezTo>
                    <a:pt x="22" y="165"/>
                    <a:pt x="55" y="264"/>
                    <a:pt x="77" y="374"/>
                  </a:cubicBezTo>
                  <a:cubicBezTo>
                    <a:pt x="187" y="308"/>
                    <a:pt x="296" y="242"/>
                    <a:pt x="396" y="187"/>
                  </a:cubicBezTo>
                  <a:cubicBezTo>
                    <a:pt x="296" y="121"/>
                    <a:pt x="198" y="67"/>
                    <a:pt x="99"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704000" y="3211700"/>
              <a:ext cx="19775" cy="6000"/>
            </a:xfrm>
            <a:custGeom>
              <a:avLst/>
              <a:gdLst/>
              <a:ahLst/>
              <a:cxnLst/>
              <a:rect l="l" t="t" r="r" b="b"/>
              <a:pathLst>
                <a:path w="791" h="240" extrusionOk="0">
                  <a:moveTo>
                    <a:pt x="0" y="1"/>
                  </a:moveTo>
                  <a:lnTo>
                    <a:pt x="0" y="1"/>
                  </a:lnTo>
                  <a:cubicBezTo>
                    <a:pt x="154" y="161"/>
                    <a:pt x="274" y="239"/>
                    <a:pt x="420" y="239"/>
                  </a:cubicBezTo>
                  <a:cubicBezTo>
                    <a:pt x="523" y="239"/>
                    <a:pt x="640" y="199"/>
                    <a:pt x="790" y="122"/>
                  </a:cubicBezTo>
                  <a:cubicBezTo>
                    <a:pt x="495" y="78"/>
                    <a:pt x="329" y="56"/>
                    <a:pt x="0"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516875" y="3303625"/>
              <a:ext cx="25" cy="25"/>
            </a:xfrm>
            <a:custGeom>
              <a:avLst/>
              <a:gdLst/>
              <a:ahLst/>
              <a:cxnLst/>
              <a:rect l="l" t="t" r="r" b="b"/>
              <a:pathLst>
                <a:path w="1" h="1" extrusionOk="0">
                  <a:moveTo>
                    <a:pt x="1" y="1"/>
                  </a:moveTo>
                  <a:lnTo>
                    <a:pt x="1"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657900" y="3281675"/>
              <a:ext cx="14300" cy="7975"/>
            </a:xfrm>
            <a:custGeom>
              <a:avLst/>
              <a:gdLst/>
              <a:ahLst/>
              <a:cxnLst/>
              <a:rect l="l" t="t" r="r" b="b"/>
              <a:pathLst>
                <a:path w="572" h="319" extrusionOk="0">
                  <a:moveTo>
                    <a:pt x="495" y="1"/>
                  </a:moveTo>
                  <a:cubicBezTo>
                    <a:pt x="330" y="77"/>
                    <a:pt x="166" y="143"/>
                    <a:pt x="1" y="209"/>
                  </a:cubicBezTo>
                  <a:cubicBezTo>
                    <a:pt x="34" y="253"/>
                    <a:pt x="66" y="286"/>
                    <a:pt x="100" y="319"/>
                  </a:cubicBezTo>
                  <a:cubicBezTo>
                    <a:pt x="264" y="242"/>
                    <a:pt x="418" y="165"/>
                    <a:pt x="571" y="77"/>
                  </a:cubicBezTo>
                  <a:lnTo>
                    <a:pt x="495"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5516625" y="3298950"/>
              <a:ext cx="11525" cy="9350"/>
            </a:xfrm>
            <a:custGeom>
              <a:avLst/>
              <a:gdLst/>
              <a:ahLst/>
              <a:cxnLst/>
              <a:rect l="l" t="t" r="r" b="b"/>
              <a:pathLst>
                <a:path w="461" h="374" extrusionOk="0">
                  <a:moveTo>
                    <a:pt x="318" y="1"/>
                  </a:moveTo>
                  <a:cubicBezTo>
                    <a:pt x="176" y="78"/>
                    <a:pt x="88" y="122"/>
                    <a:pt x="0" y="176"/>
                  </a:cubicBezTo>
                  <a:lnTo>
                    <a:pt x="11" y="176"/>
                  </a:lnTo>
                  <a:lnTo>
                    <a:pt x="439" y="374"/>
                  </a:lnTo>
                  <a:lnTo>
                    <a:pt x="461" y="374"/>
                  </a:lnTo>
                  <a:cubicBezTo>
                    <a:pt x="417" y="264"/>
                    <a:pt x="373" y="154"/>
                    <a:pt x="318"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5922400" y="3317800"/>
              <a:ext cx="13475" cy="3125"/>
            </a:xfrm>
            <a:custGeom>
              <a:avLst/>
              <a:gdLst/>
              <a:ahLst/>
              <a:cxnLst/>
              <a:rect l="l" t="t" r="r" b="b"/>
              <a:pathLst>
                <a:path w="539" h="125" extrusionOk="0">
                  <a:moveTo>
                    <a:pt x="249" y="1"/>
                  </a:moveTo>
                  <a:cubicBezTo>
                    <a:pt x="134" y="1"/>
                    <a:pt x="99" y="33"/>
                    <a:pt x="0" y="125"/>
                  </a:cubicBezTo>
                  <a:cubicBezTo>
                    <a:pt x="176" y="92"/>
                    <a:pt x="297" y="70"/>
                    <a:pt x="538" y="26"/>
                  </a:cubicBezTo>
                  <a:cubicBezTo>
                    <a:pt x="401" y="11"/>
                    <a:pt x="313" y="1"/>
                    <a:pt x="249"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984400" y="3384850"/>
              <a:ext cx="7700" cy="10450"/>
            </a:xfrm>
            <a:custGeom>
              <a:avLst/>
              <a:gdLst/>
              <a:ahLst/>
              <a:cxnLst/>
              <a:rect l="l" t="t" r="r" b="b"/>
              <a:pathLst>
                <a:path w="308" h="418" extrusionOk="0">
                  <a:moveTo>
                    <a:pt x="198" y="0"/>
                  </a:moveTo>
                  <a:lnTo>
                    <a:pt x="0" y="33"/>
                  </a:lnTo>
                  <a:cubicBezTo>
                    <a:pt x="66" y="164"/>
                    <a:pt x="122" y="286"/>
                    <a:pt x="176" y="417"/>
                  </a:cubicBezTo>
                  <a:cubicBezTo>
                    <a:pt x="220" y="406"/>
                    <a:pt x="264" y="406"/>
                    <a:pt x="308" y="395"/>
                  </a:cubicBezTo>
                  <a:cubicBezTo>
                    <a:pt x="275" y="264"/>
                    <a:pt x="242" y="132"/>
                    <a:pt x="198"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969325" y="3398550"/>
              <a:ext cx="11550" cy="4700"/>
            </a:xfrm>
            <a:custGeom>
              <a:avLst/>
              <a:gdLst/>
              <a:ahLst/>
              <a:cxnLst/>
              <a:rect l="l" t="t" r="r" b="b"/>
              <a:pathLst>
                <a:path w="462" h="188" extrusionOk="0">
                  <a:moveTo>
                    <a:pt x="33" y="1"/>
                  </a:moveTo>
                  <a:cubicBezTo>
                    <a:pt x="22" y="23"/>
                    <a:pt x="11" y="55"/>
                    <a:pt x="0" y="89"/>
                  </a:cubicBezTo>
                  <a:cubicBezTo>
                    <a:pt x="132" y="121"/>
                    <a:pt x="274" y="155"/>
                    <a:pt x="406" y="187"/>
                  </a:cubicBezTo>
                  <a:cubicBezTo>
                    <a:pt x="428" y="155"/>
                    <a:pt x="439" y="111"/>
                    <a:pt x="461" y="67"/>
                  </a:cubicBezTo>
                  <a:lnTo>
                    <a:pt x="33" y="1"/>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634850" y="3385100"/>
              <a:ext cx="575" cy="325"/>
            </a:xfrm>
            <a:custGeom>
              <a:avLst/>
              <a:gdLst/>
              <a:ahLst/>
              <a:cxnLst/>
              <a:rect l="l" t="t" r="r" b="b"/>
              <a:pathLst>
                <a:path w="23" h="13" extrusionOk="0">
                  <a:moveTo>
                    <a:pt x="12" y="1"/>
                  </a:moveTo>
                  <a:cubicBezTo>
                    <a:pt x="12" y="1"/>
                    <a:pt x="12" y="12"/>
                    <a:pt x="1" y="12"/>
                  </a:cubicBezTo>
                  <a:cubicBezTo>
                    <a:pt x="12" y="12"/>
                    <a:pt x="12" y="12"/>
                    <a:pt x="23"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597550" y="3217075"/>
              <a:ext cx="36225" cy="14700"/>
            </a:xfrm>
            <a:custGeom>
              <a:avLst/>
              <a:gdLst/>
              <a:ahLst/>
              <a:cxnLst/>
              <a:rect l="l" t="t" r="r" b="b"/>
              <a:pathLst>
                <a:path w="1449" h="588" extrusionOk="0">
                  <a:moveTo>
                    <a:pt x="1309" y="0"/>
                  </a:moveTo>
                  <a:cubicBezTo>
                    <a:pt x="746" y="0"/>
                    <a:pt x="397" y="242"/>
                    <a:pt x="0" y="456"/>
                  </a:cubicBezTo>
                  <a:cubicBezTo>
                    <a:pt x="153" y="552"/>
                    <a:pt x="297" y="588"/>
                    <a:pt x="437" y="588"/>
                  </a:cubicBezTo>
                  <a:cubicBezTo>
                    <a:pt x="597" y="588"/>
                    <a:pt x="753" y="541"/>
                    <a:pt x="911" y="488"/>
                  </a:cubicBezTo>
                  <a:cubicBezTo>
                    <a:pt x="1120" y="346"/>
                    <a:pt x="1449" y="269"/>
                    <a:pt x="1449" y="5"/>
                  </a:cubicBezTo>
                  <a:cubicBezTo>
                    <a:pt x="1401" y="2"/>
                    <a:pt x="1354" y="0"/>
                    <a:pt x="1309"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654350" y="3387600"/>
              <a:ext cx="575" cy="275"/>
            </a:xfrm>
            <a:custGeom>
              <a:avLst/>
              <a:gdLst/>
              <a:ahLst/>
              <a:cxnLst/>
              <a:rect l="l" t="t" r="r" b="b"/>
              <a:pathLst>
                <a:path w="23" h="11" extrusionOk="0">
                  <a:moveTo>
                    <a:pt x="11" y="0"/>
                  </a:moveTo>
                  <a:cubicBezTo>
                    <a:pt x="0" y="0"/>
                    <a:pt x="0" y="11"/>
                    <a:pt x="0" y="11"/>
                  </a:cubicBezTo>
                  <a:lnTo>
                    <a:pt x="22" y="11"/>
                  </a:lnTo>
                  <a:lnTo>
                    <a:pt x="11" y="0"/>
                  </a:ln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020625" y="4989600"/>
              <a:ext cx="4675" cy="3675"/>
            </a:xfrm>
            <a:custGeom>
              <a:avLst/>
              <a:gdLst/>
              <a:ahLst/>
              <a:cxnLst/>
              <a:rect l="l" t="t" r="r" b="b"/>
              <a:pathLst>
                <a:path w="187" h="147" extrusionOk="0">
                  <a:moveTo>
                    <a:pt x="143" y="1"/>
                  </a:moveTo>
                  <a:cubicBezTo>
                    <a:pt x="77" y="23"/>
                    <a:pt x="33" y="23"/>
                    <a:pt x="0" y="34"/>
                  </a:cubicBezTo>
                  <a:cubicBezTo>
                    <a:pt x="22" y="78"/>
                    <a:pt x="44" y="122"/>
                    <a:pt x="77" y="144"/>
                  </a:cubicBezTo>
                  <a:cubicBezTo>
                    <a:pt x="79" y="146"/>
                    <a:pt x="84" y="147"/>
                    <a:pt x="91" y="147"/>
                  </a:cubicBezTo>
                  <a:cubicBezTo>
                    <a:pt x="121" y="147"/>
                    <a:pt x="187" y="131"/>
                    <a:pt x="187" y="122"/>
                  </a:cubicBezTo>
                  <a:cubicBezTo>
                    <a:pt x="187" y="78"/>
                    <a:pt x="154" y="45"/>
                    <a:pt x="143"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524000" y="3261100"/>
              <a:ext cx="52450" cy="40775"/>
            </a:xfrm>
            <a:custGeom>
              <a:avLst/>
              <a:gdLst/>
              <a:ahLst/>
              <a:cxnLst/>
              <a:rect l="l" t="t" r="r" b="b"/>
              <a:pathLst>
                <a:path w="2098" h="1631" extrusionOk="0">
                  <a:moveTo>
                    <a:pt x="1954" y="0"/>
                  </a:moveTo>
                  <a:cubicBezTo>
                    <a:pt x="1505" y="56"/>
                    <a:pt x="1296" y="165"/>
                    <a:pt x="1537" y="451"/>
                  </a:cubicBezTo>
                  <a:cubicBezTo>
                    <a:pt x="1220" y="329"/>
                    <a:pt x="912" y="220"/>
                    <a:pt x="594" y="99"/>
                  </a:cubicBezTo>
                  <a:cubicBezTo>
                    <a:pt x="396" y="473"/>
                    <a:pt x="198" y="834"/>
                    <a:pt x="1" y="1229"/>
                  </a:cubicBezTo>
                  <a:cubicBezTo>
                    <a:pt x="276" y="1361"/>
                    <a:pt x="561" y="1504"/>
                    <a:pt x="857" y="1624"/>
                  </a:cubicBezTo>
                  <a:cubicBezTo>
                    <a:pt x="863" y="1629"/>
                    <a:pt x="872" y="1630"/>
                    <a:pt x="881" y="1630"/>
                  </a:cubicBezTo>
                  <a:cubicBezTo>
                    <a:pt x="923" y="1630"/>
                    <a:pt x="991" y="1598"/>
                    <a:pt x="1044" y="1581"/>
                  </a:cubicBezTo>
                  <a:cubicBezTo>
                    <a:pt x="989" y="1482"/>
                    <a:pt x="945" y="1383"/>
                    <a:pt x="890" y="1273"/>
                  </a:cubicBezTo>
                  <a:lnTo>
                    <a:pt x="901" y="1273"/>
                  </a:lnTo>
                  <a:cubicBezTo>
                    <a:pt x="659" y="944"/>
                    <a:pt x="693" y="834"/>
                    <a:pt x="1066" y="670"/>
                  </a:cubicBezTo>
                  <a:cubicBezTo>
                    <a:pt x="1230" y="604"/>
                    <a:pt x="1395" y="527"/>
                    <a:pt x="1549" y="451"/>
                  </a:cubicBezTo>
                  <a:cubicBezTo>
                    <a:pt x="1661" y="492"/>
                    <a:pt x="1765" y="561"/>
                    <a:pt x="1868" y="561"/>
                  </a:cubicBezTo>
                  <a:cubicBezTo>
                    <a:pt x="1875" y="561"/>
                    <a:pt x="1882" y="561"/>
                    <a:pt x="1889" y="560"/>
                  </a:cubicBezTo>
                  <a:cubicBezTo>
                    <a:pt x="1966" y="560"/>
                    <a:pt x="2097" y="451"/>
                    <a:pt x="2097" y="385"/>
                  </a:cubicBezTo>
                  <a:cubicBezTo>
                    <a:pt x="2086" y="264"/>
                    <a:pt x="2010" y="143"/>
                    <a:pt x="1954"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6007450" y="4021925"/>
              <a:ext cx="13175" cy="11550"/>
            </a:xfrm>
            <a:custGeom>
              <a:avLst/>
              <a:gdLst/>
              <a:ahLst/>
              <a:cxnLst/>
              <a:rect l="l" t="t" r="r" b="b"/>
              <a:pathLst>
                <a:path w="527" h="462" extrusionOk="0">
                  <a:moveTo>
                    <a:pt x="44" y="1"/>
                  </a:moveTo>
                  <a:cubicBezTo>
                    <a:pt x="44" y="88"/>
                    <a:pt x="0" y="187"/>
                    <a:pt x="56" y="252"/>
                  </a:cubicBezTo>
                  <a:cubicBezTo>
                    <a:pt x="132" y="318"/>
                    <a:pt x="286" y="352"/>
                    <a:pt x="527" y="461"/>
                  </a:cubicBezTo>
                  <a:cubicBezTo>
                    <a:pt x="461" y="252"/>
                    <a:pt x="473" y="143"/>
                    <a:pt x="395" y="77"/>
                  </a:cubicBezTo>
                  <a:cubicBezTo>
                    <a:pt x="329" y="22"/>
                    <a:pt x="165" y="22"/>
                    <a:pt x="44"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825000" y="3351375"/>
              <a:ext cx="9900" cy="6600"/>
            </a:xfrm>
            <a:custGeom>
              <a:avLst/>
              <a:gdLst/>
              <a:ahLst/>
              <a:cxnLst/>
              <a:rect l="l" t="t" r="r" b="b"/>
              <a:pathLst>
                <a:path w="396" h="264" extrusionOk="0">
                  <a:moveTo>
                    <a:pt x="286" y="0"/>
                  </a:moveTo>
                  <a:cubicBezTo>
                    <a:pt x="198" y="66"/>
                    <a:pt x="99" y="132"/>
                    <a:pt x="1" y="198"/>
                  </a:cubicBezTo>
                  <a:cubicBezTo>
                    <a:pt x="33" y="220"/>
                    <a:pt x="66" y="242"/>
                    <a:pt x="88" y="264"/>
                  </a:cubicBezTo>
                  <a:cubicBezTo>
                    <a:pt x="198" y="198"/>
                    <a:pt x="296" y="143"/>
                    <a:pt x="396" y="77"/>
                  </a:cubicBezTo>
                  <a:cubicBezTo>
                    <a:pt x="362" y="55"/>
                    <a:pt x="330" y="33"/>
                    <a:pt x="28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963675" y="3292075"/>
              <a:ext cx="14700" cy="10750"/>
            </a:xfrm>
            <a:custGeom>
              <a:avLst/>
              <a:gdLst/>
              <a:ahLst/>
              <a:cxnLst/>
              <a:rect l="l" t="t" r="r" b="b"/>
              <a:pathLst>
                <a:path w="588" h="430" extrusionOk="0">
                  <a:moveTo>
                    <a:pt x="286" y="0"/>
                  </a:moveTo>
                  <a:cubicBezTo>
                    <a:pt x="0" y="0"/>
                    <a:pt x="19" y="75"/>
                    <a:pt x="105" y="429"/>
                  </a:cubicBezTo>
                  <a:cubicBezTo>
                    <a:pt x="292" y="276"/>
                    <a:pt x="424" y="155"/>
                    <a:pt x="588" y="12"/>
                  </a:cubicBezTo>
                  <a:cubicBezTo>
                    <a:pt x="462" y="5"/>
                    <a:pt x="363" y="0"/>
                    <a:pt x="286"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987425" y="3221725"/>
              <a:ext cx="16750" cy="7300"/>
            </a:xfrm>
            <a:custGeom>
              <a:avLst/>
              <a:gdLst/>
              <a:ahLst/>
              <a:cxnLst/>
              <a:rect l="l" t="t" r="r" b="b"/>
              <a:pathLst>
                <a:path w="670" h="292" extrusionOk="0">
                  <a:moveTo>
                    <a:pt x="377" y="0"/>
                  </a:moveTo>
                  <a:cubicBezTo>
                    <a:pt x="294" y="0"/>
                    <a:pt x="195" y="91"/>
                    <a:pt x="1" y="270"/>
                  </a:cubicBezTo>
                  <a:cubicBezTo>
                    <a:pt x="274" y="280"/>
                    <a:pt x="461" y="292"/>
                    <a:pt x="670" y="292"/>
                  </a:cubicBezTo>
                  <a:cubicBezTo>
                    <a:pt x="531" y="97"/>
                    <a:pt x="462" y="0"/>
                    <a:pt x="377"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985500" y="3306375"/>
              <a:ext cx="4950" cy="4675"/>
            </a:xfrm>
            <a:custGeom>
              <a:avLst/>
              <a:gdLst/>
              <a:ahLst/>
              <a:cxnLst/>
              <a:rect l="l" t="t" r="r" b="b"/>
              <a:pathLst>
                <a:path w="198" h="187" extrusionOk="0">
                  <a:moveTo>
                    <a:pt x="99" y="0"/>
                  </a:moveTo>
                  <a:cubicBezTo>
                    <a:pt x="56" y="44"/>
                    <a:pt x="0" y="77"/>
                    <a:pt x="0" y="88"/>
                  </a:cubicBezTo>
                  <a:cubicBezTo>
                    <a:pt x="34" y="121"/>
                    <a:pt x="78" y="154"/>
                    <a:pt x="121" y="187"/>
                  </a:cubicBezTo>
                  <a:cubicBezTo>
                    <a:pt x="154" y="165"/>
                    <a:pt x="198" y="132"/>
                    <a:pt x="198" y="110"/>
                  </a:cubicBezTo>
                  <a:cubicBezTo>
                    <a:pt x="176" y="77"/>
                    <a:pt x="132" y="44"/>
                    <a:pt x="99"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008825" y="3529975"/>
              <a:ext cx="3325" cy="2775"/>
            </a:xfrm>
            <a:custGeom>
              <a:avLst/>
              <a:gdLst/>
              <a:ahLst/>
              <a:cxnLst/>
              <a:rect l="l" t="t" r="r" b="b"/>
              <a:pathLst>
                <a:path w="133" h="111" extrusionOk="0">
                  <a:moveTo>
                    <a:pt x="77" y="0"/>
                  </a:moveTo>
                  <a:cubicBezTo>
                    <a:pt x="55" y="22"/>
                    <a:pt x="22" y="44"/>
                    <a:pt x="1" y="66"/>
                  </a:cubicBezTo>
                  <a:cubicBezTo>
                    <a:pt x="22" y="78"/>
                    <a:pt x="55" y="100"/>
                    <a:pt x="88" y="110"/>
                  </a:cubicBezTo>
                  <a:cubicBezTo>
                    <a:pt x="99" y="110"/>
                    <a:pt x="132" y="88"/>
                    <a:pt x="132" y="78"/>
                  </a:cubicBezTo>
                  <a:cubicBezTo>
                    <a:pt x="121" y="56"/>
                    <a:pt x="99" y="34"/>
                    <a:pt x="77"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854900" y="3049825"/>
              <a:ext cx="11550" cy="7175"/>
            </a:xfrm>
            <a:custGeom>
              <a:avLst/>
              <a:gdLst/>
              <a:ahLst/>
              <a:cxnLst/>
              <a:rect l="l" t="t" r="r" b="b"/>
              <a:pathLst>
                <a:path w="462" h="287" extrusionOk="0">
                  <a:moveTo>
                    <a:pt x="352" y="1"/>
                  </a:moveTo>
                  <a:cubicBezTo>
                    <a:pt x="231" y="56"/>
                    <a:pt x="121" y="100"/>
                    <a:pt x="0" y="144"/>
                  </a:cubicBezTo>
                  <a:cubicBezTo>
                    <a:pt x="56" y="188"/>
                    <a:pt x="110" y="242"/>
                    <a:pt x="165" y="286"/>
                  </a:cubicBezTo>
                  <a:cubicBezTo>
                    <a:pt x="264" y="232"/>
                    <a:pt x="363" y="176"/>
                    <a:pt x="461" y="110"/>
                  </a:cubicBezTo>
                  <a:cubicBezTo>
                    <a:pt x="429" y="78"/>
                    <a:pt x="385" y="45"/>
                    <a:pt x="352"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001150" y="3212600"/>
              <a:ext cx="15925" cy="7375"/>
            </a:xfrm>
            <a:custGeom>
              <a:avLst/>
              <a:gdLst/>
              <a:ahLst/>
              <a:cxnLst/>
              <a:rect l="l" t="t" r="r" b="b"/>
              <a:pathLst>
                <a:path w="637" h="295" extrusionOk="0">
                  <a:moveTo>
                    <a:pt x="338" y="1"/>
                  </a:moveTo>
                  <a:cubicBezTo>
                    <a:pt x="249" y="1"/>
                    <a:pt x="138" y="20"/>
                    <a:pt x="0" y="53"/>
                  </a:cubicBezTo>
                  <a:cubicBezTo>
                    <a:pt x="252" y="152"/>
                    <a:pt x="406" y="206"/>
                    <a:pt x="637" y="294"/>
                  </a:cubicBezTo>
                  <a:cubicBezTo>
                    <a:pt x="607" y="81"/>
                    <a:pt x="519" y="1"/>
                    <a:pt x="338"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994000" y="3288275"/>
              <a:ext cx="9625" cy="7425"/>
            </a:xfrm>
            <a:custGeom>
              <a:avLst/>
              <a:gdLst/>
              <a:ahLst/>
              <a:cxnLst/>
              <a:rect l="l" t="t" r="r" b="b"/>
              <a:pathLst>
                <a:path w="385" h="297" extrusionOk="0">
                  <a:moveTo>
                    <a:pt x="209" y="0"/>
                  </a:moveTo>
                  <a:cubicBezTo>
                    <a:pt x="133" y="77"/>
                    <a:pt x="55" y="132"/>
                    <a:pt x="11" y="208"/>
                  </a:cubicBezTo>
                  <a:cubicBezTo>
                    <a:pt x="1" y="220"/>
                    <a:pt x="133" y="296"/>
                    <a:pt x="143" y="296"/>
                  </a:cubicBezTo>
                  <a:cubicBezTo>
                    <a:pt x="231" y="252"/>
                    <a:pt x="319" y="198"/>
                    <a:pt x="385" y="142"/>
                  </a:cubicBezTo>
                  <a:cubicBezTo>
                    <a:pt x="385" y="132"/>
                    <a:pt x="297" y="66"/>
                    <a:pt x="209"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584100" y="3266325"/>
              <a:ext cx="14300" cy="8500"/>
            </a:xfrm>
            <a:custGeom>
              <a:avLst/>
              <a:gdLst/>
              <a:ahLst/>
              <a:cxnLst/>
              <a:rect l="l" t="t" r="r" b="b"/>
              <a:pathLst>
                <a:path w="572" h="340" extrusionOk="0">
                  <a:moveTo>
                    <a:pt x="187" y="0"/>
                  </a:moveTo>
                  <a:cubicBezTo>
                    <a:pt x="132" y="99"/>
                    <a:pt x="67" y="208"/>
                    <a:pt x="1" y="307"/>
                  </a:cubicBezTo>
                  <a:cubicBezTo>
                    <a:pt x="33" y="318"/>
                    <a:pt x="67" y="329"/>
                    <a:pt x="111" y="340"/>
                  </a:cubicBezTo>
                  <a:cubicBezTo>
                    <a:pt x="264" y="274"/>
                    <a:pt x="418" y="220"/>
                    <a:pt x="571" y="154"/>
                  </a:cubicBezTo>
                  <a:cubicBezTo>
                    <a:pt x="440" y="99"/>
                    <a:pt x="319" y="55"/>
                    <a:pt x="187" y="0"/>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5944075" y="3312950"/>
              <a:ext cx="7150" cy="4175"/>
            </a:xfrm>
            <a:custGeom>
              <a:avLst/>
              <a:gdLst/>
              <a:ahLst/>
              <a:cxnLst/>
              <a:rect l="l" t="t" r="r" b="b"/>
              <a:pathLst>
                <a:path w="286" h="167" extrusionOk="0">
                  <a:moveTo>
                    <a:pt x="231" y="1"/>
                  </a:moveTo>
                  <a:cubicBezTo>
                    <a:pt x="154" y="33"/>
                    <a:pt x="77" y="77"/>
                    <a:pt x="1" y="111"/>
                  </a:cubicBezTo>
                  <a:cubicBezTo>
                    <a:pt x="20" y="130"/>
                    <a:pt x="57" y="167"/>
                    <a:pt x="72" y="167"/>
                  </a:cubicBezTo>
                  <a:cubicBezTo>
                    <a:pt x="74" y="167"/>
                    <a:pt x="76" y="166"/>
                    <a:pt x="77" y="165"/>
                  </a:cubicBezTo>
                  <a:cubicBezTo>
                    <a:pt x="154" y="143"/>
                    <a:pt x="220" y="99"/>
                    <a:pt x="286" y="67"/>
                  </a:cubicBezTo>
                  <a:cubicBezTo>
                    <a:pt x="274" y="45"/>
                    <a:pt x="252" y="23"/>
                    <a:pt x="231" y="1"/>
                  </a:cubicBezTo>
                  <a:close/>
                </a:path>
              </a:pathLst>
            </a:custGeom>
            <a:solidFill>
              <a:srgbClr val="D56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2"/>
          <p:cNvSpPr txBox="1">
            <a:spLocks noGrp="1"/>
          </p:cNvSpPr>
          <p:nvPr>
            <p:ph type="ctrTitle"/>
          </p:nvPr>
        </p:nvSpPr>
        <p:spPr>
          <a:xfrm>
            <a:off x="720000" y="2184025"/>
            <a:ext cx="5803500" cy="16686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5200">
                <a:solidFill>
                  <a:srgbClr val="F0EAD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7" name="Google Shape;147;p2"/>
          <p:cNvSpPr txBox="1">
            <a:spLocks noGrp="1"/>
          </p:cNvSpPr>
          <p:nvPr>
            <p:ph type="subTitle" idx="1"/>
          </p:nvPr>
        </p:nvSpPr>
        <p:spPr>
          <a:xfrm>
            <a:off x="720000" y="4115100"/>
            <a:ext cx="7704000" cy="48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rgbClr val="F0EADB"/>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body 2">
  <p:cSld name="ONE_COLUMN_TEXT_1_1">
    <p:bg>
      <p:bgPr>
        <a:solidFill>
          <a:srgbClr val="E2ACA2"/>
        </a:solidFill>
        <a:effectLst/>
      </p:bgPr>
    </p:bg>
    <p:spTree>
      <p:nvGrpSpPr>
        <p:cNvPr id="1" name="Shape 1205"/>
        <p:cNvGrpSpPr/>
        <p:nvPr/>
      </p:nvGrpSpPr>
      <p:grpSpPr>
        <a:xfrm>
          <a:off x="0" y="0"/>
          <a:ext cx="0" cy="0"/>
          <a:chOff x="0" y="0"/>
          <a:chExt cx="0" cy="0"/>
        </a:xfrm>
      </p:grpSpPr>
      <p:grpSp>
        <p:nvGrpSpPr>
          <p:cNvPr id="1206" name="Google Shape;1206;p23"/>
          <p:cNvGrpSpPr/>
          <p:nvPr/>
        </p:nvGrpSpPr>
        <p:grpSpPr>
          <a:xfrm rot="10800000" flipH="1">
            <a:off x="180997" y="171233"/>
            <a:ext cx="8775988" cy="4802245"/>
            <a:chOff x="170275" y="167625"/>
            <a:chExt cx="8791813" cy="4808014"/>
          </a:xfrm>
        </p:grpSpPr>
        <p:sp>
          <p:nvSpPr>
            <p:cNvPr id="1207" name="Google Shape;1207;p23"/>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3"/>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3"/>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3"/>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3"/>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3"/>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3"/>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3"/>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3"/>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3"/>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3"/>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3"/>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2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249" name="Google Shape;1249;p23"/>
          <p:cNvSpPr txBox="1">
            <a:spLocks noGrp="1"/>
          </p:cNvSpPr>
          <p:nvPr>
            <p:ph type="subTitle" idx="1"/>
          </p:nvPr>
        </p:nvSpPr>
        <p:spPr>
          <a:xfrm>
            <a:off x="720000" y="1328750"/>
            <a:ext cx="7704000" cy="32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rgbClr val="472E4E"/>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rgbClr val="D56950"/>
        </a:solidFill>
        <a:effectLst/>
      </p:bgPr>
    </p:bg>
    <p:spTree>
      <p:nvGrpSpPr>
        <p:cNvPr id="1" name="Shape 1250"/>
        <p:cNvGrpSpPr/>
        <p:nvPr/>
      </p:nvGrpSpPr>
      <p:grpSpPr>
        <a:xfrm>
          <a:off x="0" y="0"/>
          <a:ext cx="0" cy="0"/>
          <a:chOff x="0" y="0"/>
          <a:chExt cx="0" cy="0"/>
        </a:xfrm>
      </p:grpSpPr>
      <p:grpSp>
        <p:nvGrpSpPr>
          <p:cNvPr id="1251" name="Google Shape;1251;p24"/>
          <p:cNvGrpSpPr/>
          <p:nvPr/>
        </p:nvGrpSpPr>
        <p:grpSpPr>
          <a:xfrm>
            <a:off x="180997" y="171233"/>
            <a:ext cx="8775988" cy="4802245"/>
            <a:chOff x="170275" y="167625"/>
            <a:chExt cx="8791813" cy="4808014"/>
          </a:xfrm>
        </p:grpSpPr>
        <p:sp>
          <p:nvSpPr>
            <p:cNvPr id="1252" name="Google Shape;1252;p24"/>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4"/>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4"/>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4"/>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4"/>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4"/>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4"/>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4"/>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4"/>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4"/>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4"/>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4"/>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4"/>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4"/>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4"/>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4"/>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4"/>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4"/>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4"/>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4"/>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4"/>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4"/>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4"/>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4"/>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4"/>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4"/>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4"/>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4"/>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4"/>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4"/>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4"/>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4"/>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4"/>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4"/>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4"/>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4"/>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4"/>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4"/>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4"/>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4"/>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4"/>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3" name="Google Shape;1293;p24"/>
          <p:cNvSpPr txBox="1">
            <a:spLocks noGrp="1"/>
          </p:cNvSpPr>
          <p:nvPr>
            <p:ph type="title"/>
          </p:nvPr>
        </p:nvSpPr>
        <p:spPr>
          <a:xfrm>
            <a:off x="1564338" y="1123025"/>
            <a:ext cx="6015300" cy="25830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4800"/>
              <a:buNone/>
              <a:defRPr sz="2400">
                <a:solidFill>
                  <a:srgbClr val="F0EADB"/>
                </a:solidFill>
                <a:latin typeface="Pontano Sans"/>
                <a:ea typeface="Pontano Sans"/>
                <a:cs typeface="Pontano Sans"/>
                <a:sym typeface="Pontano San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94" name="Google Shape;1294;p24"/>
          <p:cNvSpPr txBox="1">
            <a:spLocks noGrp="1"/>
          </p:cNvSpPr>
          <p:nvPr>
            <p:ph type="subTitle" idx="1"/>
          </p:nvPr>
        </p:nvSpPr>
        <p:spPr>
          <a:xfrm>
            <a:off x="1564338" y="3625000"/>
            <a:ext cx="6015300" cy="51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solidFill>
                  <a:srgbClr val="F0EADB"/>
                </a:solidFill>
                <a:latin typeface="Berkshire Swash"/>
                <a:ea typeface="Berkshire Swash"/>
                <a:cs typeface="Berkshire Swash"/>
                <a:sym typeface="Berkshire Swash"/>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4">
    <p:bg>
      <p:bgPr>
        <a:solidFill>
          <a:schemeClr val="dk1"/>
        </a:solidFill>
        <a:effectLst/>
      </p:bgPr>
    </p:bg>
    <p:spTree>
      <p:nvGrpSpPr>
        <p:cNvPr id="1" name="Shape 1295"/>
        <p:cNvGrpSpPr/>
        <p:nvPr/>
      </p:nvGrpSpPr>
      <p:grpSpPr>
        <a:xfrm>
          <a:off x="0" y="0"/>
          <a:ext cx="0" cy="0"/>
          <a:chOff x="0" y="0"/>
          <a:chExt cx="0" cy="0"/>
        </a:xfrm>
      </p:grpSpPr>
      <p:grpSp>
        <p:nvGrpSpPr>
          <p:cNvPr id="1296" name="Google Shape;1296;p25"/>
          <p:cNvGrpSpPr/>
          <p:nvPr/>
        </p:nvGrpSpPr>
        <p:grpSpPr>
          <a:xfrm rot="10800000" flipH="1">
            <a:off x="180997" y="171233"/>
            <a:ext cx="8775988" cy="4802245"/>
            <a:chOff x="170275" y="167625"/>
            <a:chExt cx="8791813" cy="4808014"/>
          </a:xfrm>
        </p:grpSpPr>
        <p:sp>
          <p:nvSpPr>
            <p:cNvPr id="1297" name="Google Shape;1297;p25"/>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5"/>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5"/>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5"/>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5"/>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5"/>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5"/>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5"/>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5"/>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5"/>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5"/>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5"/>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5"/>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5"/>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5"/>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5"/>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5"/>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5"/>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5"/>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5"/>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5"/>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5"/>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5"/>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5"/>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5"/>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5"/>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5"/>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5"/>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5"/>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5"/>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5"/>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5"/>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5"/>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5"/>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5"/>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5"/>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5"/>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5"/>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5"/>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5"/>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5"/>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5">
    <p:bg>
      <p:bgPr>
        <a:solidFill>
          <a:schemeClr val="lt2"/>
        </a:solidFill>
        <a:effectLst/>
      </p:bgPr>
    </p:bg>
    <p:spTree>
      <p:nvGrpSpPr>
        <p:cNvPr id="1" name="Shape 1338"/>
        <p:cNvGrpSpPr/>
        <p:nvPr/>
      </p:nvGrpSpPr>
      <p:grpSpPr>
        <a:xfrm>
          <a:off x="0" y="0"/>
          <a:ext cx="0" cy="0"/>
          <a:chOff x="0" y="0"/>
          <a:chExt cx="0" cy="0"/>
        </a:xfrm>
      </p:grpSpPr>
      <p:grpSp>
        <p:nvGrpSpPr>
          <p:cNvPr id="1339" name="Google Shape;1339;p26"/>
          <p:cNvGrpSpPr/>
          <p:nvPr/>
        </p:nvGrpSpPr>
        <p:grpSpPr>
          <a:xfrm flipH="1">
            <a:off x="180997" y="171233"/>
            <a:ext cx="8775988" cy="4802245"/>
            <a:chOff x="170275" y="167625"/>
            <a:chExt cx="8791813" cy="4808014"/>
          </a:xfrm>
        </p:grpSpPr>
        <p:sp>
          <p:nvSpPr>
            <p:cNvPr id="1340" name="Google Shape;1340;p26"/>
            <p:cNvSpPr/>
            <p:nvPr/>
          </p:nvSpPr>
          <p:spPr>
            <a:xfrm>
              <a:off x="170275" y="167625"/>
              <a:ext cx="8791813" cy="4808014"/>
            </a:xfrm>
            <a:custGeom>
              <a:avLst/>
              <a:gdLst/>
              <a:ahLst/>
              <a:cxnLst/>
              <a:rect l="l" t="t" r="r" b="b"/>
              <a:pathLst>
                <a:path w="166986" h="91993" extrusionOk="0">
                  <a:moveTo>
                    <a:pt x="166131" y="3458"/>
                  </a:moveTo>
                  <a:cubicBezTo>
                    <a:pt x="166156" y="3470"/>
                    <a:pt x="166181" y="3483"/>
                    <a:pt x="166206" y="3508"/>
                  </a:cubicBezTo>
                  <a:lnTo>
                    <a:pt x="165980" y="3696"/>
                  </a:lnTo>
                  <a:lnTo>
                    <a:pt x="165867" y="3621"/>
                  </a:lnTo>
                  <a:cubicBezTo>
                    <a:pt x="165955" y="3571"/>
                    <a:pt x="166043" y="3508"/>
                    <a:pt x="166131" y="3458"/>
                  </a:cubicBezTo>
                  <a:close/>
                  <a:moveTo>
                    <a:pt x="1358" y="13503"/>
                  </a:moveTo>
                  <a:lnTo>
                    <a:pt x="1471" y="13578"/>
                  </a:lnTo>
                  <a:cubicBezTo>
                    <a:pt x="1383" y="13628"/>
                    <a:pt x="1295" y="13692"/>
                    <a:pt x="1220" y="13742"/>
                  </a:cubicBezTo>
                  <a:cubicBezTo>
                    <a:pt x="1182" y="13729"/>
                    <a:pt x="1157" y="13704"/>
                    <a:pt x="1132" y="13692"/>
                  </a:cubicBezTo>
                  <a:lnTo>
                    <a:pt x="1358" y="13503"/>
                  </a:lnTo>
                  <a:close/>
                  <a:moveTo>
                    <a:pt x="393" y="16076"/>
                  </a:moveTo>
                  <a:cubicBezTo>
                    <a:pt x="395" y="16079"/>
                    <a:pt x="398" y="16081"/>
                    <a:pt x="402" y="16081"/>
                  </a:cubicBezTo>
                  <a:cubicBezTo>
                    <a:pt x="399" y="16079"/>
                    <a:pt x="396" y="16078"/>
                    <a:pt x="393" y="16076"/>
                  </a:cubicBezTo>
                  <a:close/>
                  <a:moveTo>
                    <a:pt x="6912" y="17674"/>
                  </a:moveTo>
                  <a:cubicBezTo>
                    <a:pt x="6917" y="17674"/>
                    <a:pt x="6923" y="17675"/>
                    <a:pt x="6928" y="17677"/>
                  </a:cubicBezTo>
                  <a:cubicBezTo>
                    <a:pt x="6953" y="17677"/>
                    <a:pt x="6965" y="17715"/>
                    <a:pt x="6990" y="17740"/>
                  </a:cubicBezTo>
                  <a:cubicBezTo>
                    <a:pt x="6965" y="17752"/>
                    <a:pt x="6928" y="17765"/>
                    <a:pt x="6890" y="17777"/>
                  </a:cubicBezTo>
                  <a:lnTo>
                    <a:pt x="6827" y="17715"/>
                  </a:lnTo>
                  <a:cubicBezTo>
                    <a:pt x="6849" y="17704"/>
                    <a:pt x="6880" y="17674"/>
                    <a:pt x="6912" y="17674"/>
                  </a:cubicBezTo>
                  <a:close/>
                  <a:moveTo>
                    <a:pt x="2251" y="17564"/>
                  </a:moveTo>
                  <a:cubicBezTo>
                    <a:pt x="2075" y="17790"/>
                    <a:pt x="1936" y="17941"/>
                    <a:pt x="1785" y="18117"/>
                  </a:cubicBezTo>
                  <a:cubicBezTo>
                    <a:pt x="1534" y="17841"/>
                    <a:pt x="1584" y="17777"/>
                    <a:pt x="2251" y="17564"/>
                  </a:cubicBezTo>
                  <a:close/>
                  <a:moveTo>
                    <a:pt x="3206" y="20305"/>
                  </a:moveTo>
                  <a:cubicBezTo>
                    <a:pt x="3219" y="20330"/>
                    <a:pt x="3244" y="20355"/>
                    <a:pt x="3257" y="20367"/>
                  </a:cubicBezTo>
                  <a:cubicBezTo>
                    <a:pt x="3219" y="20380"/>
                    <a:pt x="3193" y="20392"/>
                    <a:pt x="3156" y="20405"/>
                  </a:cubicBezTo>
                  <a:cubicBezTo>
                    <a:pt x="3143" y="20380"/>
                    <a:pt x="3118" y="20355"/>
                    <a:pt x="3118" y="20330"/>
                  </a:cubicBezTo>
                  <a:cubicBezTo>
                    <a:pt x="3131" y="20317"/>
                    <a:pt x="3181" y="20317"/>
                    <a:pt x="3206" y="20305"/>
                  </a:cubicBezTo>
                  <a:close/>
                  <a:moveTo>
                    <a:pt x="1371" y="20216"/>
                  </a:moveTo>
                  <a:cubicBezTo>
                    <a:pt x="1396" y="20229"/>
                    <a:pt x="1458" y="20255"/>
                    <a:pt x="1458" y="20267"/>
                  </a:cubicBezTo>
                  <a:cubicBezTo>
                    <a:pt x="1421" y="20330"/>
                    <a:pt x="1383" y="20380"/>
                    <a:pt x="1346" y="20443"/>
                  </a:cubicBezTo>
                  <a:cubicBezTo>
                    <a:pt x="1295" y="20418"/>
                    <a:pt x="1257" y="20405"/>
                    <a:pt x="1207" y="20380"/>
                  </a:cubicBezTo>
                  <a:cubicBezTo>
                    <a:pt x="1257" y="20330"/>
                    <a:pt x="1308" y="20267"/>
                    <a:pt x="1371" y="20216"/>
                  </a:cubicBezTo>
                  <a:close/>
                  <a:moveTo>
                    <a:pt x="166569" y="20616"/>
                  </a:moveTo>
                  <a:cubicBezTo>
                    <a:pt x="166594" y="20616"/>
                    <a:pt x="166627" y="20646"/>
                    <a:pt x="166659" y="20657"/>
                  </a:cubicBezTo>
                  <a:lnTo>
                    <a:pt x="166622" y="20732"/>
                  </a:lnTo>
                  <a:cubicBezTo>
                    <a:pt x="166558" y="20707"/>
                    <a:pt x="166483" y="20694"/>
                    <a:pt x="166407" y="20669"/>
                  </a:cubicBezTo>
                  <a:cubicBezTo>
                    <a:pt x="166458" y="20644"/>
                    <a:pt x="166508" y="20619"/>
                    <a:pt x="166558" y="20619"/>
                  </a:cubicBezTo>
                  <a:cubicBezTo>
                    <a:pt x="166562" y="20617"/>
                    <a:pt x="166565" y="20616"/>
                    <a:pt x="166569" y="20616"/>
                  </a:cubicBezTo>
                  <a:close/>
                  <a:moveTo>
                    <a:pt x="2163" y="21169"/>
                  </a:moveTo>
                  <a:cubicBezTo>
                    <a:pt x="2195" y="21169"/>
                    <a:pt x="2249" y="21197"/>
                    <a:pt x="2238" y="21197"/>
                  </a:cubicBezTo>
                  <a:cubicBezTo>
                    <a:pt x="2226" y="21235"/>
                    <a:pt x="2201" y="21272"/>
                    <a:pt x="2162" y="21311"/>
                  </a:cubicBezTo>
                  <a:cubicBezTo>
                    <a:pt x="2125" y="21272"/>
                    <a:pt x="2075" y="21260"/>
                    <a:pt x="2087" y="21235"/>
                  </a:cubicBezTo>
                  <a:cubicBezTo>
                    <a:pt x="2087" y="21210"/>
                    <a:pt x="2125" y="21185"/>
                    <a:pt x="2150" y="21172"/>
                  </a:cubicBezTo>
                  <a:cubicBezTo>
                    <a:pt x="2154" y="21170"/>
                    <a:pt x="2158" y="21169"/>
                    <a:pt x="2163" y="21169"/>
                  </a:cubicBezTo>
                  <a:close/>
                  <a:moveTo>
                    <a:pt x="6978" y="21826"/>
                  </a:moveTo>
                  <a:cubicBezTo>
                    <a:pt x="7009" y="21832"/>
                    <a:pt x="7037" y="21832"/>
                    <a:pt x="7061" y="21832"/>
                  </a:cubicBezTo>
                  <a:cubicBezTo>
                    <a:pt x="7085" y="21832"/>
                    <a:pt x="7103" y="21832"/>
                    <a:pt x="7116" y="21839"/>
                  </a:cubicBezTo>
                  <a:cubicBezTo>
                    <a:pt x="7317" y="21990"/>
                    <a:pt x="7230" y="22077"/>
                    <a:pt x="6864" y="22216"/>
                  </a:cubicBezTo>
                  <a:cubicBezTo>
                    <a:pt x="6915" y="22027"/>
                    <a:pt x="6940" y="21926"/>
                    <a:pt x="6978" y="21826"/>
                  </a:cubicBezTo>
                  <a:close/>
                  <a:moveTo>
                    <a:pt x="2628" y="22102"/>
                  </a:moveTo>
                  <a:lnTo>
                    <a:pt x="2628" y="22102"/>
                  </a:lnTo>
                  <a:cubicBezTo>
                    <a:pt x="2766" y="22191"/>
                    <a:pt x="2917" y="22278"/>
                    <a:pt x="3056" y="22379"/>
                  </a:cubicBezTo>
                  <a:cubicBezTo>
                    <a:pt x="3017" y="22404"/>
                    <a:pt x="2980" y="22429"/>
                    <a:pt x="2930" y="22454"/>
                  </a:cubicBezTo>
                  <a:cubicBezTo>
                    <a:pt x="2741" y="22404"/>
                    <a:pt x="2540" y="22354"/>
                    <a:pt x="2628" y="22102"/>
                  </a:cubicBezTo>
                  <a:close/>
                  <a:moveTo>
                    <a:pt x="4979" y="22618"/>
                  </a:moveTo>
                  <a:cubicBezTo>
                    <a:pt x="4872" y="22768"/>
                    <a:pt x="4736" y="22833"/>
                    <a:pt x="4583" y="22833"/>
                  </a:cubicBezTo>
                  <a:cubicBezTo>
                    <a:pt x="4468" y="22833"/>
                    <a:pt x="4342" y="22796"/>
                    <a:pt x="4212" y="22731"/>
                  </a:cubicBezTo>
                  <a:cubicBezTo>
                    <a:pt x="4464" y="22694"/>
                    <a:pt x="4727" y="22655"/>
                    <a:pt x="4979" y="22618"/>
                  </a:cubicBezTo>
                  <a:close/>
                  <a:moveTo>
                    <a:pt x="2201" y="22492"/>
                  </a:moveTo>
                  <a:lnTo>
                    <a:pt x="2201" y="22492"/>
                  </a:lnTo>
                  <a:cubicBezTo>
                    <a:pt x="2125" y="22605"/>
                    <a:pt x="2062" y="22694"/>
                    <a:pt x="1986" y="22794"/>
                  </a:cubicBezTo>
                  <a:cubicBezTo>
                    <a:pt x="1949" y="22831"/>
                    <a:pt x="1886" y="22844"/>
                    <a:pt x="1836" y="22882"/>
                  </a:cubicBezTo>
                  <a:cubicBezTo>
                    <a:pt x="1584" y="22630"/>
                    <a:pt x="1647" y="22555"/>
                    <a:pt x="2201" y="22492"/>
                  </a:cubicBezTo>
                  <a:close/>
                  <a:moveTo>
                    <a:pt x="163440" y="22819"/>
                  </a:moveTo>
                  <a:cubicBezTo>
                    <a:pt x="163453" y="22844"/>
                    <a:pt x="163479" y="22870"/>
                    <a:pt x="163479" y="22895"/>
                  </a:cubicBezTo>
                  <a:cubicBezTo>
                    <a:pt x="163466" y="22907"/>
                    <a:pt x="163415" y="22920"/>
                    <a:pt x="163378" y="22932"/>
                  </a:cubicBezTo>
                  <a:cubicBezTo>
                    <a:pt x="163353" y="22907"/>
                    <a:pt x="163328" y="22882"/>
                    <a:pt x="163303" y="22870"/>
                  </a:cubicBezTo>
                  <a:cubicBezTo>
                    <a:pt x="163353" y="22844"/>
                    <a:pt x="163390" y="22831"/>
                    <a:pt x="163440" y="22819"/>
                  </a:cubicBezTo>
                  <a:close/>
                  <a:moveTo>
                    <a:pt x="8046" y="28276"/>
                  </a:moveTo>
                  <a:lnTo>
                    <a:pt x="8122" y="28804"/>
                  </a:lnTo>
                  <a:cubicBezTo>
                    <a:pt x="8085" y="28804"/>
                    <a:pt x="8034" y="28816"/>
                    <a:pt x="7996" y="28816"/>
                  </a:cubicBezTo>
                  <a:cubicBezTo>
                    <a:pt x="7959" y="28653"/>
                    <a:pt x="7921" y="28477"/>
                    <a:pt x="7895" y="28301"/>
                  </a:cubicBezTo>
                  <a:cubicBezTo>
                    <a:pt x="7946" y="28301"/>
                    <a:pt x="7996" y="28288"/>
                    <a:pt x="8046" y="28276"/>
                  </a:cubicBezTo>
                  <a:close/>
                  <a:moveTo>
                    <a:pt x="3659" y="29646"/>
                  </a:moveTo>
                  <a:lnTo>
                    <a:pt x="3659" y="29646"/>
                  </a:lnTo>
                  <a:cubicBezTo>
                    <a:pt x="3860" y="29709"/>
                    <a:pt x="3961" y="29721"/>
                    <a:pt x="4011" y="29759"/>
                  </a:cubicBezTo>
                  <a:cubicBezTo>
                    <a:pt x="4048" y="29796"/>
                    <a:pt x="4023" y="29860"/>
                    <a:pt x="4036" y="29910"/>
                  </a:cubicBezTo>
                  <a:lnTo>
                    <a:pt x="3885" y="29947"/>
                  </a:lnTo>
                  <a:cubicBezTo>
                    <a:pt x="3835" y="29872"/>
                    <a:pt x="3785" y="29810"/>
                    <a:pt x="3659" y="29646"/>
                  </a:cubicBezTo>
                  <a:close/>
                  <a:moveTo>
                    <a:pt x="2502" y="29935"/>
                  </a:moveTo>
                  <a:cubicBezTo>
                    <a:pt x="2553" y="29947"/>
                    <a:pt x="2603" y="29972"/>
                    <a:pt x="2704" y="29998"/>
                  </a:cubicBezTo>
                  <a:cubicBezTo>
                    <a:pt x="2627" y="30031"/>
                    <a:pt x="2569" y="30063"/>
                    <a:pt x="2531" y="30063"/>
                  </a:cubicBezTo>
                  <a:cubicBezTo>
                    <a:pt x="2525" y="30063"/>
                    <a:pt x="2519" y="30063"/>
                    <a:pt x="2514" y="30061"/>
                  </a:cubicBezTo>
                  <a:cubicBezTo>
                    <a:pt x="2464" y="30061"/>
                    <a:pt x="2439" y="30011"/>
                    <a:pt x="2402" y="29986"/>
                  </a:cubicBezTo>
                  <a:cubicBezTo>
                    <a:pt x="2439" y="29972"/>
                    <a:pt x="2477" y="29935"/>
                    <a:pt x="2502" y="29935"/>
                  </a:cubicBezTo>
                  <a:close/>
                  <a:moveTo>
                    <a:pt x="163289" y="31733"/>
                  </a:moveTo>
                  <a:lnTo>
                    <a:pt x="163289" y="31984"/>
                  </a:lnTo>
                  <a:cubicBezTo>
                    <a:pt x="163248" y="31984"/>
                    <a:pt x="163184" y="31990"/>
                    <a:pt x="163145" y="31990"/>
                  </a:cubicBezTo>
                  <a:cubicBezTo>
                    <a:pt x="163126" y="31990"/>
                    <a:pt x="163113" y="31988"/>
                    <a:pt x="163113" y="31984"/>
                  </a:cubicBezTo>
                  <a:lnTo>
                    <a:pt x="163113" y="31733"/>
                  </a:lnTo>
                  <a:close/>
                  <a:moveTo>
                    <a:pt x="164044" y="31858"/>
                  </a:moveTo>
                  <a:cubicBezTo>
                    <a:pt x="164057" y="31897"/>
                    <a:pt x="164094" y="31934"/>
                    <a:pt x="164094" y="31947"/>
                  </a:cubicBezTo>
                  <a:cubicBezTo>
                    <a:pt x="164007" y="31997"/>
                    <a:pt x="163918" y="32047"/>
                    <a:pt x="163831" y="32110"/>
                  </a:cubicBezTo>
                  <a:cubicBezTo>
                    <a:pt x="163792" y="32073"/>
                    <a:pt x="163755" y="32034"/>
                    <a:pt x="163717" y="32009"/>
                  </a:cubicBezTo>
                  <a:cubicBezTo>
                    <a:pt x="163831" y="31959"/>
                    <a:pt x="163931" y="31909"/>
                    <a:pt x="164044" y="31858"/>
                  </a:cubicBezTo>
                  <a:close/>
                  <a:moveTo>
                    <a:pt x="2176" y="32450"/>
                  </a:moveTo>
                  <a:cubicBezTo>
                    <a:pt x="2213" y="32487"/>
                    <a:pt x="2251" y="32512"/>
                    <a:pt x="2276" y="32537"/>
                  </a:cubicBezTo>
                  <a:cubicBezTo>
                    <a:pt x="2213" y="32588"/>
                    <a:pt x="2137" y="32638"/>
                    <a:pt x="2062" y="32676"/>
                  </a:cubicBezTo>
                  <a:cubicBezTo>
                    <a:pt x="2025" y="32651"/>
                    <a:pt x="1949" y="32588"/>
                    <a:pt x="1961" y="32588"/>
                  </a:cubicBezTo>
                  <a:cubicBezTo>
                    <a:pt x="2025" y="32537"/>
                    <a:pt x="2100" y="32500"/>
                    <a:pt x="2176" y="32450"/>
                  </a:cubicBezTo>
                  <a:close/>
                  <a:moveTo>
                    <a:pt x="164982" y="32269"/>
                  </a:moveTo>
                  <a:cubicBezTo>
                    <a:pt x="165002" y="32269"/>
                    <a:pt x="165021" y="32270"/>
                    <a:pt x="165038" y="32274"/>
                  </a:cubicBezTo>
                  <a:cubicBezTo>
                    <a:pt x="165200" y="32324"/>
                    <a:pt x="165390" y="32437"/>
                    <a:pt x="165427" y="32550"/>
                  </a:cubicBezTo>
                  <a:cubicBezTo>
                    <a:pt x="165473" y="32678"/>
                    <a:pt x="165369" y="32817"/>
                    <a:pt x="165124" y="32817"/>
                  </a:cubicBezTo>
                  <a:cubicBezTo>
                    <a:pt x="165105" y="32817"/>
                    <a:pt x="165084" y="32816"/>
                    <a:pt x="165063" y="32814"/>
                  </a:cubicBezTo>
                  <a:cubicBezTo>
                    <a:pt x="164874" y="32789"/>
                    <a:pt x="164686" y="32764"/>
                    <a:pt x="164446" y="32738"/>
                  </a:cubicBezTo>
                  <a:cubicBezTo>
                    <a:pt x="164484" y="32626"/>
                    <a:pt x="164484" y="32475"/>
                    <a:pt x="164585" y="32399"/>
                  </a:cubicBezTo>
                  <a:cubicBezTo>
                    <a:pt x="164661" y="32334"/>
                    <a:pt x="164850" y="32269"/>
                    <a:pt x="164982" y="32269"/>
                  </a:cubicBezTo>
                  <a:close/>
                  <a:moveTo>
                    <a:pt x="164937" y="33430"/>
                  </a:moveTo>
                  <a:cubicBezTo>
                    <a:pt x="164987" y="33456"/>
                    <a:pt x="165038" y="33468"/>
                    <a:pt x="165088" y="33493"/>
                  </a:cubicBezTo>
                  <a:cubicBezTo>
                    <a:pt x="165012" y="33593"/>
                    <a:pt x="164924" y="33707"/>
                    <a:pt x="164836" y="33820"/>
                  </a:cubicBezTo>
                  <a:cubicBezTo>
                    <a:pt x="164635" y="33618"/>
                    <a:pt x="164723" y="33506"/>
                    <a:pt x="164937" y="33430"/>
                  </a:cubicBezTo>
                  <a:close/>
                  <a:moveTo>
                    <a:pt x="164572" y="33984"/>
                  </a:moveTo>
                  <a:cubicBezTo>
                    <a:pt x="164622" y="33996"/>
                    <a:pt x="164686" y="34034"/>
                    <a:pt x="164698" y="34071"/>
                  </a:cubicBezTo>
                  <a:cubicBezTo>
                    <a:pt x="164711" y="34084"/>
                    <a:pt x="164635" y="34121"/>
                    <a:pt x="164585" y="34172"/>
                  </a:cubicBezTo>
                  <a:cubicBezTo>
                    <a:pt x="164522" y="34121"/>
                    <a:pt x="164484" y="34084"/>
                    <a:pt x="164446" y="34046"/>
                  </a:cubicBezTo>
                  <a:cubicBezTo>
                    <a:pt x="164484" y="34034"/>
                    <a:pt x="164535" y="33984"/>
                    <a:pt x="164572" y="33984"/>
                  </a:cubicBezTo>
                  <a:close/>
                  <a:moveTo>
                    <a:pt x="165792" y="35278"/>
                  </a:moveTo>
                  <a:cubicBezTo>
                    <a:pt x="165842" y="35417"/>
                    <a:pt x="165980" y="35568"/>
                    <a:pt x="165678" y="35693"/>
                  </a:cubicBezTo>
                  <a:cubicBezTo>
                    <a:pt x="165477" y="35504"/>
                    <a:pt x="165716" y="35404"/>
                    <a:pt x="165792" y="35278"/>
                  </a:cubicBezTo>
                  <a:close/>
                  <a:moveTo>
                    <a:pt x="1252" y="35577"/>
                  </a:moveTo>
                  <a:cubicBezTo>
                    <a:pt x="1309" y="35577"/>
                    <a:pt x="1373" y="35585"/>
                    <a:pt x="1446" y="35605"/>
                  </a:cubicBezTo>
                  <a:cubicBezTo>
                    <a:pt x="1337" y="35738"/>
                    <a:pt x="1212" y="35784"/>
                    <a:pt x="1076" y="35784"/>
                  </a:cubicBezTo>
                  <a:cubicBezTo>
                    <a:pt x="994" y="35784"/>
                    <a:pt x="907" y="35767"/>
                    <a:pt x="818" y="35744"/>
                  </a:cubicBezTo>
                  <a:lnTo>
                    <a:pt x="805" y="35756"/>
                  </a:lnTo>
                  <a:lnTo>
                    <a:pt x="793" y="35756"/>
                  </a:lnTo>
                  <a:lnTo>
                    <a:pt x="793" y="35744"/>
                  </a:lnTo>
                  <a:lnTo>
                    <a:pt x="818" y="35744"/>
                  </a:lnTo>
                  <a:cubicBezTo>
                    <a:pt x="944" y="35675"/>
                    <a:pt x="1056" y="35577"/>
                    <a:pt x="1252" y="35577"/>
                  </a:cubicBezTo>
                  <a:close/>
                  <a:moveTo>
                    <a:pt x="2276" y="35693"/>
                  </a:moveTo>
                  <a:cubicBezTo>
                    <a:pt x="2288" y="35744"/>
                    <a:pt x="2313" y="35794"/>
                    <a:pt x="2326" y="35844"/>
                  </a:cubicBezTo>
                  <a:cubicBezTo>
                    <a:pt x="2276" y="35831"/>
                    <a:pt x="2213" y="35819"/>
                    <a:pt x="2176" y="35794"/>
                  </a:cubicBezTo>
                  <a:cubicBezTo>
                    <a:pt x="2162" y="35781"/>
                    <a:pt x="2176" y="35744"/>
                    <a:pt x="2176" y="35705"/>
                  </a:cubicBezTo>
                  <a:cubicBezTo>
                    <a:pt x="2213" y="35705"/>
                    <a:pt x="2238" y="35693"/>
                    <a:pt x="2276" y="35693"/>
                  </a:cubicBezTo>
                  <a:close/>
                  <a:moveTo>
                    <a:pt x="164773" y="35517"/>
                  </a:moveTo>
                  <a:lnTo>
                    <a:pt x="164773" y="35517"/>
                  </a:lnTo>
                  <a:cubicBezTo>
                    <a:pt x="165012" y="35655"/>
                    <a:pt x="164999" y="35769"/>
                    <a:pt x="164711" y="35970"/>
                  </a:cubicBezTo>
                  <a:cubicBezTo>
                    <a:pt x="164748" y="35756"/>
                    <a:pt x="164761" y="35643"/>
                    <a:pt x="164773" y="35517"/>
                  </a:cubicBezTo>
                  <a:close/>
                  <a:moveTo>
                    <a:pt x="165351" y="36133"/>
                  </a:moveTo>
                  <a:cubicBezTo>
                    <a:pt x="165377" y="36146"/>
                    <a:pt x="165415" y="36158"/>
                    <a:pt x="165452" y="36171"/>
                  </a:cubicBezTo>
                  <a:cubicBezTo>
                    <a:pt x="165402" y="36221"/>
                    <a:pt x="165351" y="36284"/>
                    <a:pt x="165314" y="36334"/>
                  </a:cubicBezTo>
                  <a:cubicBezTo>
                    <a:pt x="165289" y="36322"/>
                    <a:pt x="165251" y="36309"/>
                    <a:pt x="165226" y="36297"/>
                  </a:cubicBezTo>
                  <a:cubicBezTo>
                    <a:pt x="165264" y="36247"/>
                    <a:pt x="165314" y="36196"/>
                    <a:pt x="165351" y="36133"/>
                  </a:cubicBezTo>
                  <a:close/>
                  <a:moveTo>
                    <a:pt x="1773" y="36221"/>
                  </a:moveTo>
                  <a:cubicBezTo>
                    <a:pt x="1810" y="36234"/>
                    <a:pt x="1849" y="36259"/>
                    <a:pt x="1886" y="36272"/>
                  </a:cubicBezTo>
                  <a:cubicBezTo>
                    <a:pt x="1810" y="36347"/>
                    <a:pt x="1735" y="36423"/>
                    <a:pt x="1660" y="36485"/>
                  </a:cubicBezTo>
                  <a:cubicBezTo>
                    <a:pt x="1622" y="36473"/>
                    <a:pt x="1584" y="36448"/>
                    <a:pt x="1547" y="36435"/>
                  </a:cubicBezTo>
                  <a:cubicBezTo>
                    <a:pt x="1622" y="36359"/>
                    <a:pt x="1698" y="36284"/>
                    <a:pt x="1773" y="36221"/>
                  </a:cubicBezTo>
                  <a:close/>
                  <a:moveTo>
                    <a:pt x="2917" y="36560"/>
                  </a:moveTo>
                  <a:lnTo>
                    <a:pt x="2917" y="36560"/>
                  </a:lnTo>
                  <a:cubicBezTo>
                    <a:pt x="2779" y="36674"/>
                    <a:pt x="2640" y="36800"/>
                    <a:pt x="2288" y="36800"/>
                  </a:cubicBezTo>
                  <a:cubicBezTo>
                    <a:pt x="2502" y="36724"/>
                    <a:pt x="2704" y="36636"/>
                    <a:pt x="2917" y="36560"/>
                  </a:cubicBezTo>
                  <a:close/>
                  <a:moveTo>
                    <a:pt x="4237" y="38459"/>
                  </a:moveTo>
                  <a:cubicBezTo>
                    <a:pt x="4363" y="38597"/>
                    <a:pt x="4451" y="38698"/>
                    <a:pt x="4551" y="38798"/>
                  </a:cubicBezTo>
                  <a:cubicBezTo>
                    <a:pt x="4690" y="38949"/>
                    <a:pt x="4816" y="39113"/>
                    <a:pt x="4501" y="39239"/>
                  </a:cubicBezTo>
                  <a:cubicBezTo>
                    <a:pt x="4404" y="39278"/>
                    <a:pt x="4310" y="39298"/>
                    <a:pt x="4222" y="39298"/>
                  </a:cubicBezTo>
                  <a:cubicBezTo>
                    <a:pt x="4059" y="39298"/>
                    <a:pt x="3916" y="39231"/>
                    <a:pt x="3810" y="39100"/>
                  </a:cubicBezTo>
                  <a:cubicBezTo>
                    <a:pt x="3772" y="39063"/>
                    <a:pt x="3760" y="39013"/>
                    <a:pt x="3721" y="38949"/>
                  </a:cubicBezTo>
                  <a:cubicBezTo>
                    <a:pt x="3872" y="38811"/>
                    <a:pt x="4023" y="38661"/>
                    <a:pt x="4237" y="38459"/>
                  </a:cubicBezTo>
                  <a:close/>
                  <a:moveTo>
                    <a:pt x="1094" y="39201"/>
                  </a:moveTo>
                  <a:cubicBezTo>
                    <a:pt x="1383" y="39251"/>
                    <a:pt x="1660" y="39301"/>
                    <a:pt x="1949" y="39365"/>
                  </a:cubicBezTo>
                  <a:cubicBezTo>
                    <a:pt x="1936" y="39402"/>
                    <a:pt x="1924" y="39427"/>
                    <a:pt x="1899" y="39465"/>
                  </a:cubicBezTo>
                  <a:cubicBezTo>
                    <a:pt x="1815" y="39472"/>
                    <a:pt x="1731" y="39477"/>
                    <a:pt x="1648" y="39477"/>
                  </a:cubicBezTo>
                  <a:cubicBezTo>
                    <a:pt x="1422" y="39477"/>
                    <a:pt x="1206" y="39440"/>
                    <a:pt x="1031" y="39301"/>
                  </a:cubicBezTo>
                  <a:cubicBezTo>
                    <a:pt x="1056" y="39264"/>
                    <a:pt x="1081" y="39226"/>
                    <a:pt x="1094" y="39201"/>
                  </a:cubicBezTo>
                  <a:close/>
                  <a:moveTo>
                    <a:pt x="7079" y="41891"/>
                  </a:moveTo>
                  <a:lnTo>
                    <a:pt x="7079" y="41967"/>
                  </a:lnTo>
                  <a:cubicBezTo>
                    <a:pt x="7003" y="41967"/>
                    <a:pt x="6915" y="41967"/>
                    <a:pt x="6827" y="41980"/>
                  </a:cubicBezTo>
                  <a:cubicBezTo>
                    <a:pt x="6827" y="41954"/>
                    <a:pt x="6814" y="41929"/>
                    <a:pt x="6814" y="41904"/>
                  </a:cubicBezTo>
                  <a:cubicBezTo>
                    <a:pt x="6903" y="41904"/>
                    <a:pt x="6990" y="41891"/>
                    <a:pt x="7079" y="41891"/>
                  </a:cubicBezTo>
                  <a:close/>
                  <a:moveTo>
                    <a:pt x="1961" y="42835"/>
                  </a:moveTo>
                  <a:cubicBezTo>
                    <a:pt x="2050" y="42847"/>
                    <a:pt x="2150" y="42860"/>
                    <a:pt x="2238" y="42872"/>
                  </a:cubicBezTo>
                  <a:cubicBezTo>
                    <a:pt x="2226" y="42897"/>
                    <a:pt x="2213" y="42935"/>
                    <a:pt x="2201" y="42972"/>
                  </a:cubicBezTo>
                  <a:cubicBezTo>
                    <a:pt x="2112" y="42947"/>
                    <a:pt x="2025" y="42922"/>
                    <a:pt x="1936" y="42910"/>
                  </a:cubicBezTo>
                  <a:cubicBezTo>
                    <a:pt x="1936" y="42885"/>
                    <a:pt x="1949" y="42860"/>
                    <a:pt x="1961" y="42835"/>
                  </a:cubicBezTo>
                  <a:close/>
                  <a:moveTo>
                    <a:pt x="164196" y="44074"/>
                  </a:moveTo>
                  <a:cubicBezTo>
                    <a:pt x="164254" y="44074"/>
                    <a:pt x="164330" y="44082"/>
                    <a:pt x="164434" y="44092"/>
                  </a:cubicBezTo>
                  <a:cubicBezTo>
                    <a:pt x="164446" y="44092"/>
                    <a:pt x="164446" y="44079"/>
                    <a:pt x="164459" y="44079"/>
                  </a:cubicBezTo>
                  <a:lnTo>
                    <a:pt x="164459" y="44079"/>
                  </a:lnTo>
                  <a:cubicBezTo>
                    <a:pt x="164459" y="44079"/>
                    <a:pt x="164459" y="44092"/>
                    <a:pt x="164446" y="44092"/>
                  </a:cubicBezTo>
                  <a:cubicBezTo>
                    <a:pt x="164496" y="44104"/>
                    <a:pt x="164535" y="44104"/>
                    <a:pt x="164572" y="44117"/>
                  </a:cubicBezTo>
                  <a:cubicBezTo>
                    <a:pt x="165088" y="44255"/>
                    <a:pt x="165100" y="44255"/>
                    <a:pt x="164823" y="44595"/>
                  </a:cubicBezTo>
                  <a:lnTo>
                    <a:pt x="164836" y="44595"/>
                  </a:lnTo>
                  <a:lnTo>
                    <a:pt x="164836" y="44607"/>
                  </a:lnTo>
                  <a:lnTo>
                    <a:pt x="165490" y="44607"/>
                  </a:lnTo>
                  <a:cubicBezTo>
                    <a:pt x="165603" y="44808"/>
                    <a:pt x="165716" y="44997"/>
                    <a:pt x="165867" y="45248"/>
                  </a:cubicBezTo>
                  <a:cubicBezTo>
                    <a:pt x="165754" y="45336"/>
                    <a:pt x="165616" y="45500"/>
                    <a:pt x="165415" y="45575"/>
                  </a:cubicBezTo>
                  <a:cubicBezTo>
                    <a:pt x="165359" y="45595"/>
                    <a:pt x="165278" y="45605"/>
                    <a:pt x="165194" y="45605"/>
                  </a:cubicBezTo>
                  <a:cubicBezTo>
                    <a:pt x="165066" y="45605"/>
                    <a:pt x="164929" y="45582"/>
                    <a:pt x="164862" y="45537"/>
                  </a:cubicBezTo>
                  <a:cubicBezTo>
                    <a:pt x="164711" y="45450"/>
                    <a:pt x="164610" y="45274"/>
                    <a:pt x="164622" y="45135"/>
                  </a:cubicBezTo>
                  <a:cubicBezTo>
                    <a:pt x="164635" y="44959"/>
                    <a:pt x="164761" y="44783"/>
                    <a:pt x="164836" y="44607"/>
                  </a:cubicBezTo>
                  <a:lnTo>
                    <a:pt x="164823" y="44607"/>
                  </a:lnTo>
                  <a:lnTo>
                    <a:pt x="164823" y="44595"/>
                  </a:lnTo>
                  <a:cubicBezTo>
                    <a:pt x="164660" y="44582"/>
                    <a:pt x="164496" y="44556"/>
                    <a:pt x="164295" y="44531"/>
                  </a:cubicBezTo>
                  <a:cubicBezTo>
                    <a:pt x="164359" y="44368"/>
                    <a:pt x="164409" y="44230"/>
                    <a:pt x="164446" y="44092"/>
                  </a:cubicBezTo>
                  <a:lnTo>
                    <a:pt x="164434" y="44092"/>
                  </a:lnTo>
                  <a:cubicBezTo>
                    <a:pt x="164295" y="44167"/>
                    <a:pt x="164144" y="44243"/>
                    <a:pt x="163943" y="44343"/>
                  </a:cubicBezTo>
                  <a:cubicBezTo>
                    <a:pt x="164017" y="44131"/>
                    <a:pt x="164037" y="44074"/>
                    <a:pt x="164196" y="44074"/>
                  </a:cubicBezTo>
                  <a:close/>
                  <a:moveTo>
                    <a:pt x="1484" y="46392"/>
                  </a:moveTo>
                  <a:cubicBezTo>
                    <a:pt x="1509" y="46417"/>
                    <a:pt x="1559" y="46430"/>
                    <a:pt x="1547" y="46455"/>
                  </a:cubicBezTo>
                  <a:cubicBezTo>
                    <a:pt x="1547" y="46481"/>
                    <a:pt x="1497" y="46493"/>
                    <a:pt x="1471" y="46518"/>
                  </a:cubicBezTo>
                  <a:cubicBezTo>
                    <a:pt x="1446" y="46493"/>
                    <a:pt x="1408" y="46467"/>
                    <a:pt x="1383" y="46430"/>
                  </a:cubicBezTo>
                  <a:cubicBezTo>
                    <a:pt x="1408" y="46417"/>
                    <a:pt x="1446" y="46405"/>
                    <a:pt x="1484" y="46392"/>
                  </a:cubicBezTo>
                  <a:close/>
                  <a:moveTo>
                    <a:pt x="165377" y="46833"/>
                  </a:moveTo>
                  <a:cubicBezTo>
                    <a:pt x="165260" y="47121"/>
                    <a:pt x="165227" y="47202"/>
                    <a:pt x="165033" y="47202"/>
                  </a:cubicBezTo>
                  <a:cubicBezTo>
                    <a:pt x="164956" y="47202"/>
                    <a:pt x="164854" y="47189"/>
                    <a:pt x="164711" y="47171"/>
                  </a:cubicBezTo>
                  <a:cubicBezTo>
                    <a:pt x="164974" y="47046"/>
                    <a:pt x="165138" y="46958"/>
                    <a:pt x="165377" y="46833"/>
                  </a:cubicBezTo>
                  <a:close/>
                  <a:moveTo>
                    <a:pt x="1710" y="48605"/>
                  </a:moveTo>
                  <a:cubicBezTo>
                    <a:pt x="1723" y="48605"/>
                    <a:pt x="1760" y="48643"/>
                    <a:pt x="1785" y="48668"/>
                  </a:cubicBezTo>
                  <a:cubicBezTo>
                    <a:pt x="1710" y="48705"/>
                    <a:pt x="1634" y="48730"/>
                    <a:pt x="1559" y="48769"/>
                  </a:cubicBezTo>
                  <a:cubicBezTo>
                    <a:pt x="1534" y="48744"/>
                    <a:pt x="1522" y="48705"/>
                    <a:pt x="1497" y="48680"/>
                  </a:cubicBezTo>
                  <a:cubicBezTo>
                    <a:pt x="1559" y="48655"/>
                    <a:pt x="1634" y="48630"/>
                    <a:pt x="1710" y="48605"/>
                  </a:cubicBezTo>
                  <a:close/>
                  <a:moveTo>
                    <a:pt x="165639" y="48867"/>
                  </a:moveTo>
                  <a:cubicBezTo>
                    <a:pt x="165811" y="48867"/>
                    <a:pt x="165984" y="48896"/>
                    <a:pt x="166156" y="48906"/>
                  </a:cubicBezTo>
                  <a:cubicBezTo>
                    <a:pt x="166169" y="48945"/>
                    <a:pt x="166169" y="48995"/>
                    <a:pt x="166181" y="49032"/>
                  </a:cubicBezTo>
                  <a:cubicBezTo>
                    <a:pt x="165993" y="49096"/>
                    <a:pt x="165804" y="49146"/>
                    <a:pt x="165616" y="49208"/>
                  </a:cubicBezTo>
                  <a:cubicBezTo>
                    <a:pt x="165566" y="49183"/>
                    <a:pt x="165515" y="49158"/>
                    <a:pt x="165465" y="49146"/>
                  </a:cubicBezTo>
                  <a:cubicBezTo>
                    <a:pt x="165490" y="49045"/>
                    <a:pt x="165515" y="48881"/>
                    <a:pt x="165553" y="48869"/>
                  </a:cubicBezTo>
                  <a:cubicBezTo>
                    <a:pt x="165581" y="48867"/>
                    <a:pt x="165610" y="48867"/>
                    <a:pt x="165639" y="48867"/>
                  </a:cubicBezTo>
                  <a:close/>
                  <a:moveTo>
                    <a:pt x="5444" y="49359"/>
                  </a:moveTo>
                  <a:lnTo>
                    <a:pt x="5444" y="49359"/>
                  </a:lnTo>
                  <a:cubicBezTo>
                    <a:pt x="5406" y="49535"/>
                    <a:pt x="5381" y="49649"/>
                    <a:pt x="5344" y="49837"/>
                  </a:cubicBezTo>
                  <a:cubicBezTo>
                    <a:pt x="5092" y="49611"/>
                    <a:pt x="5104" y="49510"/>
                    <a:pt x="5444" y="49359"/>
                  </a:cubicBezTo>
                  <a:close/>
                  <a:moveTo>
                    <a:pt x="7041" y="49699"/>
                  </a:moveTo>
                  <a:cubicBezTo>
                    <a:pt x="7066" y="49711"/>
                    <a:pt x="7104" y="49711"/>
                    <a:pt x="7141" y="49711"/>
                  </a:cubicBezTo>
                  <a:lnTo>
                    <a:pt x="7104" y="49900"/>
                  </a:lnTo>
                  <a:cubicBezTo>
                    <a:pt x="7054" y="49900"/>
                    <a:pt x="7015" y="49887"/>
                    <a:pt x="6978" y="49887"/>
                  </a:cubicBezTo>
                  <a:cubicBezTo>
                    <a:pt x="6990" y="49825"/>
                    <a:pt x="7015" y="49761"/>
                    <a:pt x="7041" y="49699"/>
                  </a:cubicBezTo>
                  <a:close/>
                  <a:moveTo>
                    <a:pt x="4087" y="49800"/>
                  </a:moveTo>
                  <a:cubicBezTo>
                    <a:pt x="4087" y="49825"/>
                    <a:pt x="4099" y="49850"/>
                    <a:pt x="4112" y="49875"/>
                  </a:cubicBezTo>
                  <a:cubicBezTo>
                    <a:pt x="4011" y="49900"/>
                    <a:pt x="3897" y="49925"/>
                    <a:pt x="3785" y="49950"/>
                  </a:cubicBezTo>
                  <a:cubicBezTo>
                    <a:pt x="3772" y="49912"/>
                    <a:pt x="3760" y="49887"/>
                    <a:pt x="3747" y="49850"/>
                  </a:cubicBezTo>
                  <a:cubicBezTo>
                    <a:pt x="3860" y="49837"/>
                    <a:pt x="3973" y="49812"/>
                    <a:pt x="4087" y="49800"/>
                  </a:cubicBezTo>
                  <a:close/>
                  <a:moveTo>
                    <a:pt x="166898" y="49347"/>
                  </a:moveTo>
                  <a:lnTo>
                    <a:pt x="166898" y="49347"/>
                  </a:lnTo>
                  <a:cubicBezTo>
                    <a:pt x="166672" y="49585"/>
                    <a:pt x="166496" y="49761"/>
                    <a:pt x="166244" y="50026"/>
                  </a:cubicBezTo>
                  <a:cubicBezTo>
                    <a:pt x="166161" y="49753"/>
                    <a:pt x="165978" y="49660"/>
                    <a:pt x="165716" y="49660"/>
                  </a:cubicBezTo>
                  <a:cubicBezTo>
                    <a:pt x="165700" y="49660"/>
                    <a:pt x="165683" y="49660"/>
                    <a:pt x="165666" y="49661"/>
                  </a:cubicBezTo>
                  <a:lnTo>
                    <a:pt x="165666" y="49674"/>
                  </a:lnTo>
                  <a:lnTo>
                    <a:pt x="165653" y="49686"/>
                  </a:lnTo>
                  <a:lnTo>
                    <a:pt x="165653" y="49661"/>
                  </a:lnTo>
                  <a:lnTo>
                    <a:pt x="165666" y="49661"/>
                  </a:lnTo>
                  <a:cubicBezTo>
                    <a:pt x="165905" y="49322"/>
                    <a:pt x="166357" y="49372"/>
                    <a:pt x="166898" y="49347"/>
                  </a:cubicBezTo>
                  <a:close/>
                  <a:moveTo>
                    <a:pt x="165653" y="49686"/>
                  </a:moveTo>
                  <a:lnTo>
                    <a:pt x="165653" y="49686"/>
                  </a:lnTo>
                  <a:cubicBezTo>
                    <a:pt x="165691" y="49812"/>
                    <a:pt x="165729" y="49937"/>
                    <a:pt x="165779" y="50101"/>
                  </a:cubicBezTo>
                  <a:cubicBezTo>
                    <a:pt x="165477" y="49963"/>
                    <a:pt x="165465" y="49963"/>
                    <a:pt x="165653" y="49686"/>
                  </a:cubicBezTo>
                  <a:close/>
                  <a:moveTo>
                    <a:pt x="1295" y="50428"/>
                  </a:moveTo>
                  <a:lnTo>
                    <a:pt x="1371" y="50465"/>
                  </a:lnTo>
                  <a:cubicBezTo>
                    <a:pt x="1333" y="50516"/>
                    <a:pt x="1308" y="50566"/>
                    <a:pt x="1270" y="50616"/>
                  </a:cubicBezTo>
                  <a:cubicBezTo>
                    <a:pt x="1220" y="50604"/>
                    <a:pt x="1182" y="50579"/>
                    <a:pt x="1145" y="50566"/>
                  </a:cubicBezTo>
                  <a:cubicBezTo>
                    <a:pt x="1195" y="50516"/>
                    <a:pt x="1245" y="50479"/>
                    <a:pt x="1295" y="50428"/>
                  </a:cubicBezTo>
                  <a:close/>
                  <a:moveTo>
                    <a:pt x="6336" y="50479"/>
                  </a:moveTo>
                  <a:cubicBezTo>
                    <a:pt x="6727" y="50516"/>
                    <a:pt x="6953" y="50529"/>
                    <a:pt x="7104" y="50541"/>
                  </a:cubicBezTo>
                  <a:cubicBezTo>
                    <a:pt x="7015" y="50641"/>
                    <a:pt x="6903" y="50742"/>
                    <a:pt x="6739" y="50893"/>
                  </a:cubicBezTo>
                  <a:cubicBezTo>
                    <a:pt x="6613" y="50767"/>
                    <a:pt x="6512" y="50655"/>
                    <a:pt x="6336" y="50479"/>
                  </a:cubicBezTo>
                  <a:close/>
                  <a:moveTo>
                    <a:pt x="7184" y="57354"/>
                  </a:moveTo>
                  <a:cubicBezTo>
                    <a:pt x="7187" y="57354"/>
                    <a:pt x="7189" y="57355"/>
                    <a:pt x="7191" y="57355"/>
                  </a:cubicBezTo>
                  <a:cubicBezTo>
                    <a:pt x="7330" y="57355"/>
                    <a:pt x="7468" y="57444"/>
                    <a:pt x="7719" y="57544"/>
                  </a:cubicBezTo>
                  <a:cubicBezTo>
                    <a:pt x="7493" y="57670"/>
                    <a:pt x="7367" y="57770"/>
                    <a:pt x="7230" y="57783"/>
                  </a:cubicBezTo>
                  <a:cubicBezTo>
                    <a:pt x="7227" y="57783"/>
                    <a:pt x="7224" y="57783"/>
                    <a:pt x="7221" y="57783"/>
                  </a:cubicBezTo>
                  <a:cubicBezTo>
                    <a:pt x="7151" y="57783"/>
                    <a:pt x="6990" y="57653"/>
                    <a:pt x="6990" y="57581"/>
                  </a:cubicBezTo>
                  <a:cubicBezTo>
                    <a:pt x="6979" y="57509"/>
                    <a:pt x="7119" y="57354"/>
                    <a:pt x="7184" y="57354"/>
                  </a:cubicBezTo>
                  <a:close/>
                  <a:moveTo>
                    <a:pt x="1685" y="59958"/>
                  </a:moveTo>
                  <a:cubicBezTo>
                    <a:pt x="1698" y="59958"/>
                    <a:pt x="1723" y="59995"/>
                    <a:pt x="1748" y="60034"/>
                  </a:cubicBezTo>
                  <a:cubicBezTo>
                    <a:pt x="1685" y="60046"/>
                    <a:pt x="1622" y="60059"/>
                    <a:pt x="1559" y="60059"/>
                  </a:cubicBezTo>
                  <a:cubicBezTo>
                    <a:pt x="1547" y="60059"/>
                    <a:pt x="1534" y="60008"/>
                    <a:pt x="1522" y="59983"/>
                  </a:cubicBezTo>
                  <a:cubicBezTo>
                    <a:pt x="1572" y="59970"/>
                    <a:pt x="1634" y="59958"/>
                    <a:pt x="1685" y="59958"/>
                  </a:cubicBezTo>
                  <a:close/>
                  <a:moveTo>
                    <a:pt x="1911" y="60436"/>
                  </a:moveTo>
                  <a:cubicBezTo>
                    <a:pt x="1986" y="60461"/>
                    <a:pt x="2125" y="60511"/>
                    <a:pt x="2112" y="60511"/>
                  </a:cubicBezTo>
                  <a:cubicBezTo>
                    <a:pt x="2075" y="60599"/>
                    <a:pt x="2000" y="60662"/>
                    <a:pt x="1936" y="60738"/>
                  </a:cubicBezTo>
                  <a:cubicBezTo>
                    <a:pt x="1886" y="60724"/>
                    <a:pt x="1836" y="60699"/>
                    <a:pt x="1785" y="60687"/>
                  </a:cubicBezTo>
                  <a:cubicBezTo>
                    <a:pt x="1823" y="60599"/>
                    <a:pt x="1874" y="60511"/>
                    <a:pt x="1911" y="60436"/>
                  </a:cubicBezTo>
                  <a:close/>
                  <a:moveTo>
                    <a:pt x="3545" y="67200"/>
                  </a:moveTo>
                  <a:cubicBezTo>
                    <a:pt x="5532" y="67564"/>
                    <a:pt x="6274" y="68821"/>
                    <a:pt x="7267" y="69550"/>
                  </a:cubicBezTo>
                  <a:cubicBezTo>
                    <a:pt x="6199" y="68871"/>
                    <a:pt x="4853" y="68016"/>
                    <a:pt x="3545" y="67200"/>
                  </a:cubicBezTo>
                  <a:close/>
                  <a:moveTo>
                    <a:pt x="7267" y="69550"/>
                  </a:moveTo>
                  <a:cubicBezTo>
                    <a:pt x="7418" y="69639"/>
                    <a:pt x="7543" y="69726"/>
                    <a:pt x="7682" y="69802"/>
                  </a:cubicBezTo>
                  <a:cubicBezTo>
                    <a:pt x="7531" y="69726"/>
                    <a:pt x="7406" y="69639"/>
                    <a:pt x="7267" y="69550"/>
                  </a:cubicBezTo>
                  <a:close/>
                  <a:moveTo>
                    <a:pt x="8524" y="69601"/>
                  </a:moveTo>
                  <a:cubicBezTo>
                    <a:pt x="8549" y="69639"/>
                    <a:pt x="8562" y="69676"/>
                    <a:pt x="8587" y="69701"/>
                  </a:cubicBezTo>
                  <a:cubicBezTo>
                    <a:pt x="8423" y="69751"/>
                    <a:pt x="8273" y="69790"/>
                    <a:pt x="8110" y="69840"/>
                  </a:cubicBezTo>
                  <a:cubicBezTo>
                    <a:pt x="8097" y="69802"/>
                    <a:pt x="8071" y="69777"/>
                    <a:pt x="8046" y="69739"/>
                  </a:cubicBezTo>
                  <a:cubicBezTo>
                    <a:pt x="8210" y="69689"/>
                    <a:pt x="8361" y="69651"/>
                    <a:pt x="8524" y="69601"/>
                  </a:cubicBezTo>
                  <a:close/>
                  <a:moveTo>
                    <a:pt x="3118" y="70016"/>
                  </a:moveTo>
                  <a:cubicBezTo>
                    <a:pt x="3181" y="70028"/>
                    <a:pt x="3219" y="70041"/>
                    <a:pt x="3257" y="70053"/>
                  </a:cubicBezTo>
                  <a:cubicBezTo>
                    <a:pt x="3232" y="70078"/>
                    <a:pt x="3206" y="70117"/>
                    <a:pt x="3181" y="70154"/>
                  </a:cubicBezTo>
                  <a:cubicBezTo>
                    <a:pt x="3168" y="70154"/>
                    <a:pt x="3081" y="70129"/>
                    <a:pt x="3081" y="70117"/>
                  </a:cubicBezTo>
                  <a:cubicBezTo>
                    <a:pt x="3081" y="70078"/>
                    <a:pt x="3106" y="70053"/>
                    <a:pt x="3118" y="70016"/>
                  </a:cubicBezTo>
                  <a:close/>
                  <a:moveTo>
                    <a:pt x="4777" y="70117"/>
                  </a:moveTo>
                  <a:cubicBezTo>
                    <a:pt x="4878" y="70129"/>
                    <a:pt x="4979" y="70129"/>
                    <a:pt x="5079" y="70142"/>
                  </a:cubicBezTo>
                  <a:cubicBezTo>
                    <a:pt x="5054" y="70179"/>
                    <a:pt x="5042" y="70204"/>
                    <a:pt x="5029" y="70242"/>
                  </a:cubicBezTo>
                  <a:cubicBezTo>
                    <a:pt x="4941" y="70229"/>
                    <a:pt x="4853" y="70204"/>
                    <a:pt x="4765" y="70192"/>
                  </a:cubicBezTo>
                  <a:cubicBezTo>
                    <a:pt x="4765" y="70167"/>
                    <a:pt x="4777" y="70142"/>
                    <a:pt x="4777" y="70117"/>
                  </a:cubicBezTo>
                  <a:close/>
                  <a:moveTo>
                    <a:pt x="2188" y="70430"/>
                  </a:moveTo>
                  <a:cubicBezTo>
                    <a:pt x="2226" y="70481"/>
                    <a:pt x="2301" y="70531"/>
                    <a:pt x="2313" y="70581"/>
                  </a:cubicBezTo>
                  <a:cubicBezTo>
                    <a:pt x="2313" y="70632"/>
                    <a:pt x="2251" y="70682"/>
                    <a:pt x="2176" y="70795"/>
                  </a:cubicBezTo>
                  <a:cubicBezTo>
                    <a:pt x="2087" y="70670"/>
                    <a:pt x="2012" y="70606"/>
                    <a:pt x="2012" y="70544"/>
                  </a:cubicBezTo>
                  <a:cubicBezTo>
                    <a:pt x="2012" y="70506"/>
                    <a:pt x="2125" y="70469"/>
                    <a:pt x="2188" y="70430"/>
                  </a:cubicBezTo>
                  <a:close/>
                  <a:moveTo>
                    <a:pt x="5372" y="70528"/>
                  </a:moveTo>
                  <a:cubicBezTo>
                    <a:pt x="5399" y="70528"/>
                    <a:pt x="5427" y="70529"/>
                    <a:pt x="5456" y="70531"/>
                  </a:cubicBezTo>
                  <a:cubicBezTo>
                    <a:pt x="5520" y="70670"/>
                    <a:pt x="5520" y="70782"/>
                    <a:pt x="5280" y="70808"/>
                  </a:cubicBezTo>
                  <a:cubicBezTo>
                    <a:pt x="5276" y="70809"/>
                    <a:pt x="5272" y="70809"/>
                    <a:pt x="5267" y="70809"/>
                  </a:cubicBezTo>
                  <a:cubicBezTo>
                    <a:pt x="5211" y="70809"/>
                    <a:pt x="5103" y="70742"/>
                    <a:pt x="5092" y="70707"/>
                  </a:cubicBezTo>
                  <a:cubicBezTo>
                    <a:pt x="5081" y="70566"/>
                    <a:pt x="5202" y="70528"/>
                    <a:pt x="5372" y="70528"/>
                  </a:cubicBezTo>
                  <a:close/>
                  <a:moveTo>
                    <a:pt x="5746" y="71009"/>
                  </a:moveTo>
                  <a:cubicBezTo>
                    <a:pt x="5746" y="71034"/>
                    <a:pt x="5758" y="71059"/>
                    <a:pt x="5758" y="71084"/>
                  </a:cubicBezTo>
                  <a:cubicBezTo>
                    <a:pt x="5620" y="71097"/>
                    <a:pt x="5482" y="71109"/>
                    <a:pt x="5356" y="71122"/>
                  </a:cubicBezTo>
                  <a:cubicBezTo>
                    <a:pt x="5344" y="71084"/>
                    <a:pt x="5344" y="71047"/>
                    <a:pt x="5331" y="71009"/>
                  </a:cubicBezTo>
                  <a:close/>
                  <a:moveTo>
                    <a:pt x="7330" y="70594"/>
                  </a:moveTo>
                  <a:cubicBezTo>
                    <a:pt x="7418" y="70770"/>
                    <a:pt x="7531" y="70908"/>
                    <a:pt x="7543" y="71059"/>
                  </a:cubicBezTo>
                  <a:cubicBezTo>
                    <a:pt x="7556" y="71134"/>
                    <a:pt x="7406" y="71223"/>
                    <a:pt x="7330" y="71310"/>
                  </a:cubicBezTo>
                  <a:cubicBezTo>
                    <a:pt x="7230" y="71260"/>
                    <a:pt x="7054" y="71223"/>
                    <a:pt x="7041" y="71160"/>
                  </a:cubicBezTo>
                  <a:cubicBezTo>
                    <a:pt x="6953" y="70933"/>
                    <a:pt x="6878" y="70707"/>
                    <a:pt x="7330" y="70594"/>
                  </a:cubicBezTo>
                  <a:close/>
                  <a:moveTo>
                    <a:pt x="4071" y="71543"/>
                  </a:moveTo>
                  <a:cubicBezTo>
                    <a:pt x="4220" y="71543"/>
                    <a:pt x="4393" y="71602"/>
                    <a:pt x="4554" y="71602"/>
                  </a:cubicBezTo>
                  <a:cubicBezTo>
                    <a:pt x="4570" y="71602"/>
                    <a:pt x="4586" y="71601"/>
                    <a:pt x="4601" y="71600"/>
                  </a:cubicBezTo>
                  <a:cubicBezTo>
                    <a:pt x="4627" y="71701"/>
                    <a:pt x="4677" y="71776"/>
                    <a:pt x="4677" y="71852"/>
                  </a:cubicBezTo>
                  <a:cubicBezTo>
                    <a:pt x="4698" y="72106"/>
                    <a:pt x="4621" y="72200"/>
                    <a:pt x="4340" y="72200"/>
                  </a:cubicBezTo>
                  <a:cubicBezTo>
                    <a:pt x="4288" y="72200"/>
                    <a:pt x="4229" y="72196"/>
                    <a:pt x="4162" y="72190"/>
                  </a:cubicBezTo>
                  <a:cubicBezTo>
                    <a:pt x="3772" y="72165"/>
                    <a:pt x="3395" y="72103"/>
                    <a:pt x="3005" y="72053"/>
                  </a:cubicBezTo>
                  <a:cubicBezTo>
                    <a:pt x="3043" y="71726"/>
                    <a:pt x="3445" y="71801"/>
                    <a:pt x="3760" y="71763"/>
                  </a:cubicBezTo>
                  <a:cubicBezTo>
                    <a:pt x="3827" y="71589"/>
                    <a:pt x="3939" y="71543"/>
                    <a:pt x="4071" y="71543"/>
                  </a:cubicBezTo>
                  <a:close/>
                  <a:moveTo>
                    <a:pt x="7267" y="71864"/>
                  </a:moveTo>
                  <a:lnTo>
                    <a:pt x="7267" y="71864"/>
                  </a:lnTo>
                  <a:cubicBezTo>
                    <a:pt x="7493" y="72090"/>
                    <a:pt x="7267" y="72165"/>
                    <a:pt x="7141" y="72266"/>
                  </a:cubicBezTo>
                  <a:cubicBezTo>
                    <a:pt x="7166" y="72153"/>
                    <a:pt x="7204" y="72040"/>
                    <a:pt x="7267" y="71864"/>
                  </a:cubicBezTo>
                  <a:close/>
                  <a:moveTo>
                    <a:pt x="5897" y="72254"/>
                  </a:moveTo>
                  <a:cubicBezTo>
                    <a:pt x="5972" y="72329"/>
                    <a:pt x="6035" y="72405"/>
                    <a:pt x="6098" y="72480"/>
                  </a:cubicBezTo>
                  <a:cubicBezTo>
                    <a:pt x="6060" y="72492"/>
                    <a:pt x="6035" y="72517"/>
                    <a:pt x="5998" y="72530"/>
                  </a:cubicBezTo>
                  <a:cubicBezTo>
                    <a:pt x="5922" y="72455"/>
                    <a:pt x="5847" y="72392"/>
                    <a:pt x="5758" y="72316"/>
                  </a:cubicBezTo>
                  <a:cubicBezTo>
                    <a:pt x="5808" y="72291"/>
                    <a:pt x="5859" y="72279"/>
                    <a:pt x="5897" y="72254"/>
                  </a:cubicBezTo>
                  <a:close/>
                  <a:moveTo>
                    <a:pt x="7280" y="72631"/>
                  </a:moveTo>
                  <a:lnTo>
                    <a:pt x="7280" y="72631"/>
                  </a:lnTo>
                  <a:cubicBezTo>
                    <a:pt x="7175" y="72785"/>
                    <a:pt x="7128" y="72853"/>
                    <a:pt x="7055" y="72853"/>
                  </a:cubicBezTo>
                  <a:cubicBezTo>
                    <a:pt x="6997" y="72853"/>
                    <a:pt x="6923" y="72810"/>
                    <a:pt x="6789" y="72732"/>
                  </a:cubicBezTo>
                  <a:cubicBezTo>
                    <a:pt x="6965" y="72693"/>
                    <a:pt x="7116" y="72668"/>
                    <a:pt x="7280" y="72631"/>
                  </a:cubicBezTo>
                  <a:close/>
                  <a:moveTo>
                    <a:pt x="4816" y="73514"/>
                  </a:moveTo>
                  <a:cubicBezTo>
                    <a:pt x="4920" y="73514"/>
                    <a:pt x="4985" y="73559"/>
                    <a:pt x="5155" y="73674"/>
                  </a:cubicBezTo>
                  <a:cubicBezTo>
                    <a:pt x="5077" y="73706"/>
                    <a:pt x="5010" y="73719"/>
                    <a:pt x="4950" y="73719"/>
                  </a:cubicBezTo>
                  <a:cubicBezTo>
                    <a:pt x="4796" y="73719"/>
                    <a:pt x="4684" y="73634"/>
                    <a:pt x="4539" y="73561"/>
                  </a:cubicBezTo>
                  <a:cubicBezTo>
                    <a:pt x="4671" y="73532"/>
                    <a:pt x="4751" y="73514"/>
                    <a:pt x="4816" y="73514"/>
                  </a:cubicBezTo>
                  <a:close/>
                  <a:moveTo>
                    <a:pt x="8197" y="73674"/>
                  </a:moveTo>
                  <a:cubicBezTo>
                    <a:pt x="8261" y="73674"/>
                    <a:pt x="8311" y="73687"/>
                    <a:pt x="8373" y="73699"/>
                  </a:cubicBezTo>
                  <a:cubicBezTo>
                    <a:pt x="8351" y="73744"/>
                    <a:pt x="8328" y="73789"/>
                    <a:pt x="8315" y="73789"/>
                  </a:cubicBezTo>
                  <a:cubicBezTo>
                    <a:pt x="8313" y="73789"/>
                    <a:pt x="8312" y="73789"/>
                    <a:pt x="8311" y="73788"/>
                  </a:cubicBezTo>
                  <a:cubicBezTo>
                    <a:pt x="8247" y="73788"/>
                    <a:pt x="8197" y="73763"/>
                    <a:pt x="8147" y="73737"/>
                  </a:cubicBezTo>
                  <a:cubicBezTo>
                    <a:pt x="8147" y="73737"/>
                    <a:pt x="8185" y="73674"/>
                    <a:pt x="8197" y="73674"/>
                  </a:cubicBezTo>
                  <a:close/>
                  <a:moveTo>
                    <a:pt x="4137" y="72517"/>
                  </a:moveTo>
                  <a:lnTo>
                    <a:pt x="4137" y="72517"/>
                  </a:lnTo>
                  <a:cubicBezTo>
                    <a:pt x="4011" y="72983"/>
                    <a:pt x="3897" y="73423"/>
                    <a:pt x="3772" y="73850"/>
                  </a:cubicBezTo>
                  <a:cubicBezTo>
                    <a:pt x="3433" y="73662"/>
                    <a:pt x="3106" y="73461"/>
                    <a:pt x="2779" y="73260"/>
                  </a:cubicBezTo>
                  <a:cubicBezTo>
                    <a:pt x="3106" y="72945"/>
                    <a:pt x="3244" y="72869"/>
                    <a:pt x="4137" y="72517"/>
                  </a:cubicBezTo>
                  <a:close/>
                  <a:moveTo>
                    <a:pt x="3772" y="73863"/>
                  </a:moveTo>
                  <a:cubicBezTo>
                    <a:pt x="3772" y="73863"/>
                    <a:pt x="3785" y="73863"/>
                    <a:pt x="3785" y="73875"/>
                  </a:cubicBezTo>
                  <a:cubicBezTo>
                    <a:pt x="3772" y="73875"/>
                    <a:pt x="3772" y="73863"/>
                    <a:pt x="3772" y="73863"/>
                  </a:cubicBezTo>
                  <a:close/>
                  <a:moveTo>
                    <a:pt x="10146" y="73775"/>
                  </a:moveTo>
                  <a:cubicBezTo>
                    <a:pt x="10209" y="73788"/>
                    <a:pt x="10247" y="73813"/>
                    <a:pt x="10322" y="73838"/>
                  </a:cubicBezTo>
                  <a:cubicBezTo>
                    <a:pt x="10259" y="73888"/>
                    <a:pt x="10222" y="73913"/>
                    <a:pt x="10184" y="73951"/>
                  </a:cubicBezTo>
                  <a:cubicBezTo>
                    <a:pt x="10146" y="73913"/>
                    <a:pt x="10096" y="73888"/>
                    <a:pt x="10083" y="73850"/>
                  </a:cubicBezTo>
                  <a:cubicBezTo>
                    <a:pt x="10083" y="73825"/>
                    <a:pt x="10133" y="73775"/>
                    <a:pt x="10146" y="73775"/>
                  </a:cubicBezTo>
                  <a:close/>
                  <a:moveTo>
                    <a:pt x="3785" y="73875"/>
                  </a:moveTo>
                  <a:cubicBezTo>
                    <a:pt x="3897" y="73964"/>
                    <a:pt x="4023" y="74064"/>
                    <a:pt x="4199" y="74215"/>
                  </a:cubicBezTo>
                  <a:cubicBezTo>
                    <a:pt x="3760" y="74190"/>
                    <a:pt x="3785" y="74026"/>
                    <a:pt x="3785" y="73875"/>
                  </a:cubicBezTo>
                  <a:close/>
                  <a:moveTo>
                    <a:pt x="8826" y="72832"/>
                  </a:moveTo>
                  <a:cubicBezTo>
                    <a:pt x="9102" y="73084"/>
                    <a:pt x="9367" y="73335"/>
                    <a:pt x="9719" y="73662"/>
                  </a:cubicBezTo>
                  <a:cubicBezTo>
                    <a:pt x="9241" y="73775"/>
                    <a:pt x="8914" y="73850"/>
                    <a:pt x="8423" y="73964"/>
                  </a:cubicBezTo>
                  <a:cubicBezTo>
                    <a:pt x="8449" y="73724"/>
                    <a:pt x="8462" y="73573"/>
                    <a:pt x="8487" y="73347"/>
                  </a:cubicBezTo>
                  <a:lnTo>
                    <a:pt x="8487" y="73347"/>
                  </a:lnTo>
                  <a:cubicBezTo>
                    <a:pt x="8235" y="73360"/>
                    <a:pt x="7959" y="73360"/>
                    <a:pt x="7682" y="73372"/>
                  </a:cubicBezTo>
                  <a:cubicBezTo>
                    <a:pt x="7594" y="73498"/>
                    <a:pt x="7506" y="73637"/>
                    <a:pt x="7431" y="73763"/>
                  </a:cubicBezTo>
                  <a:cubicBezTo>
                    <a:pt x="7431" y="73763"/>
                    <a:pt x="7431" y="73775"/>
                    <a:pt x="7418" y="73775"/>
                  </a:cubicBezTo>
                  <a:cubicBezTo>
                    <a:pt x="7481" y="73875"/>
                    <a:pt x="7682" y="73976"/>
                    <a:pt x="7456" y="74089"/>
                  </a:cubicBezTo>
                  <a:cubicBezTo>
                    <a:pt x="7449" y="74093"/>
                    <a:pt x="7438" y="74094"/>
                    <a:pt x="7426" y="74094"/>
                  </a:cubicBezTo>
                  <a:cubicBezTo>
                    <a:pt x="7397" y="74094"/>
                    <a:pt x="7360" y="74086"/>
                    <a:pt x="7342" y="74076"/>
                  </a:cubicBezTo>
                  <a:cubicBezTo>
                    <a:pt x="7330" y="74076"/>
                    <a:pt x="7330" y="74064"/>
                    <a:pt x="7330" y="74064"/>
                  </a:cubicBezTo>
                  <a:cubicBezTo>
                    <a:pt x="7317" y="74101"/>
                    <a:pt x="7317" y="74127"/>
                    <a:pt x="7317" y="74152"/>
                  </a:cubicBezTo>
                  <a:cubicBezTo>
                    <a:pt x="7202" y="74135"/>
                    <a:pt x="7086" y="74128"/>
                    <a:pt x="6969" y="74128"/>
                  </a:cubicBezTo>
                  <a:cubicBezTo>
                    <a:pt x="6435" y="74128"/>
                    <a:pt x="5875" y="74272"/>
                    <a:pt x="5322" y="74272"/>
                  </a:cubicBezTo>
                  <a:cubicBezTo>
                    <a:pt x="4834" y="74272"/>
                    <a:pt x="4351" y="74159"/>
                    <a:pt x="3897" y="73737"/>
                  </a:cubicBezTo>
                  <a:lnTo>
                    <a:pt x="3897" y="73737"/>
                  </a:lnTo>
                  <a:cubicBezTo>
                    <a:pt x="4589" y="73763"/>
                    <a:pt x="5218" y="73800"/>
                    <a:pt x="5821" y="73825"/>
                  </a:cubicBezTo>
                  <a:cubicBezTo>
                    <a:pt x="5796" y="73800"/>
                    <a:pt x="5783" y="73788"/>
                    <a:pt x="5771" y="73763"/>
                  </a:cubicBezTo>
                  <a:cubicBezTo>
                    <a:pt x="5758" y="73749"/>
                    <a:pt x="5808" y="73724"/>
                    <a:pt x="5834" y="73699"/>
                  </a:cubicBezTo>
                  <a:cubicBezTo>
                    <a:pt x="5872" y="73737"/>
                    <a:pt x="5922" y="73763"/>
                    <a:pt x="5947" y="73788"/>
                  </a:cubicBezTo>
                  <a:cubicBezTo>
                    <a:pt x="5947" y="73800"/>
                    <a:pt x="5934" y="73813"/>
                    <a:pt x="5909" y="73825"/>
                  </a:cubicBezTo>
                  <a:cubicBezTo>
                    <a:pt x="6387" y="73850"/>
                    <a:pt x="6839" y="73863"/>
                    <a:pt x="7292" y="73888"/>
                  </a:cubicBezTo>
                  <a:cubicBezTo>
                    <a:pt x="7317" y="73850"/>
                    <a:pt x="7380" y="73813"/>
                    <a:pt x="7418" y="73775"/>
                  </a:cubicBezTo>
                  <a:cubicBezTo>
                    <a:pt x="7418" y="73763"/>
                    <a:pt x="7418" y="73763"/>
                    <a:pt x="7431" y="73763"/>
                  </a:cubicBezTo>
                  <a:cubicBezTo>
                    <a:pt x="7305" y="73737"/>
                    <a:pt x="7191" y="73712"/>
                    <a:pt x="7028" y="73687"/>
                  </a:cubicBezTo>
                  <a:cubicBezTo>
                    <a:pt x="7317" y="73385"/>
                    <a:pt x="7556" y="73121"/>
                    <a:pt x="7795" y="72857"/>
                  </a:cubicBezTo>
                  <a:cubicBezTo>
                    <a:pt x="7895" y="73008"/>
                    <a:pt x="7909" y="73045"/>
                    <a:pt x="7870" y="73121"/>
                  </a:cubicBezTo>
                  <a:cubicBezTo>
                    <a:pt x="8160" y="73033"/>
                    <a:pt x="8462" y="72945"/>
                    <a:pt x="8826" y="72832"/>
                  </a:cubicBezTo>
                  <a:close/>
                  <a:moveTo>
                    <a:pt x="166860" y="74252"/>
                  </a:moveTo>
                  <a:cubicBezTo>
                    <a:pt x="166860" y="74252"/>
                    <a:pt x="166923" y="74265"/>
                    <a:pt x="166961" y="74265"/>
                  </a:cubicBezTo>
                  <a:cubicBezTo>
                    <a:pt x="166961" y="74316"/>
                    <a:pt x="166949" y="74366"/>
                    <a:pt x="166949" y="74416"/>
                  </a:cubicBezTo>
                  <a:cubicBezTo>
                    <a:pt x="166898" y="74416"/>
                    <a:pt x="166848" y="74416"/>
                    <a:pt x="166810" y="74403"/>
                  </a:cubicBezTo>
                  <a:cubicBezTo>
                    <a:pt x="166823" y="74353"/>
                    <a:pt x="166835" y="74303"/>
                    <a:pt x="166860" y="74252"/>
                  </a:cubicBezTo>
                  <a:close/>
                  <a:moveTo>
                    <a:pt x="166571" y="74567"/>
                  </a:moveTo>
                  <a:cubicBezTo>
                    <a:pt x="166583" y="74655"/>
                    <a:pt x="166597" y="74743"/>
                    <a:pt x="166622" y="74831"/>
                  </a:cubicBezTo>
                  <a:cubicBezTo>
                    <a:pt x="166558" y="74844"/>
                    <a:pt x="166496" y="74844"/>
                    <a:pt x="166433" y="74844"/>
                  </a:cubicBezTo>
                  <a:lnTo>
                    <a:pt x="166433" y="74567"/>
                  </a:lnTo>
                  <a:close/>
                  <a:moveTo>
                    <a:pt x="3369" y="74353"/>
                  </a:moveTo>
                  <a:cubicBezTo>
                    <a:pt x="3445" y="74441"/>
                    <a:pt x="3533" y="74542"/>
                    <a:pt x="3609" y="74643"/>
                  </a:cubicBezTo>
                  <a:lnTo>
                    <a:pt x="3621" y="74643"/>
                  </a:lnTo>
                  <a:lnTo>
                    <a:pt x="3621" y="74655"/>
                  </a:lnTo>
                  <a:lnTo>
                    <a:pt x="4099" y="74655"/>
                  </a:lnTo>
                  <a:cubicBezTo>
                    <a:pt x="4023" y="74869"/>
                    <a:pt x="3835" y="74919"/>
                    <a:pt x="3558" y="74931"/>
                  </a:cubicBezTo>
                  <a:cubicBezTo>
                    <a:pt x="3584" y="74819"/>
                    <a:pt x="3609" y="74730"/>
                    <a:pt x="3621" y="74655"/>
                  </a:cubicBezTo>
                  <a:lnTo>
                    <a:pt x="3609" y="74655"/>
                  </a:lnTo>
                  <a:lnTo>
                    <a:pt x="3609" y="74643"/>
                  </a:lnTo>
                  <a:cubicBezTo>
                    <a:pt x="3458" y="74705"/>
                    <a:pt x="3307" y="74755"/>
                    <a:pt x="3156" y="74819"/>
                  </a:cubicBezTo>
                  <a:cubicBezTo>
                    <a:pt x="3099" y="74842"/>
                    <a:pt x="3050" y="74853"/>
                    <a:pt x="3005" y="74853"/>
                  </a:cubicBezTo>
                  <a:cubicBezTo>
                    <a:pt x="2880" y="74853"/>
                    <a:pt x="2789" y="74769"/>
                    <a:pt x="2678" y="74630"/>
                  </a:cubicBezTo>
                  <a:cubicBezTo>
                    <a:pt x="2905" y="74542"/>
                    <a:pt x="3131" y="74441"/>
                    <a:pt x="3369" y="74353"/>
                  </a:cubicBezTo>
                  <a:close/>
                  <a:moveTo>
                    <a:pt x="5306" y="75271"/>
                  </a:moveTo>
                  <a:cubicBezTo>
                    <a:pt x="5331" y="75296"/>
                    <a:pt x="5344" y="75321"/>
                    <a:pt x="5369" y="75347"/>
                  </a:cubicBezTo>
                  <a:cubicBezTo>
                    <a:pt x="5347" y="75357"/>
                    <a:pt x="5316" y="75387"/>
                    <a:pt x="5292" y="75387"/>
                  </a:cubicBezTo>
                  <a:cubicBezTo>
                    <a:pt x="5288" y="75387"/>
                    <a:pt x="5284" y="75386"/>
                    <a:pt x="5280" y="75384"/>
                  </a:cubicBezTo>
                  <a:cubicBezTo>
                    <a:pt x="5243" y="75384"/>
                    <a:pt x="5218" y="75359"/>
                    <a:pt x="5193" y="75334"/>
                  </a:cubicBezTo>
                  <a:cubicBezTo>
                    <a:pt x="5230" y="75308"/>
                    <a:pt x="5268" y="75296"/>
                    <a:pt x="5306" y="75271"/>
                  </a:cubicBezTo>
                  <a:close/>
                  <a:moveTo>
                    <a:pt x="8118" y="74257"/>
                  </a:moveTo>
                  <a:cubicBezTo>
                    <a:pt x="8184" y="74257"/>
                    <a:pt x="8267" y="74271"/>
                    <a:pt x="8373" y="74303"/>
                  </a:cubicBezTo>
                  <a:cubicBezTo>
                    <a:pt x="7996" y="74705"/>
                    <a:pt x="8059" y="75258"/>
                    <a:pt x="7280" y="75472"/>
                  </a:cubicBezTo>
                  <a:lnTo>
                    <a:pt x="7280" y="74517"/>
                  </a:lnTo>
                  <a:cubicBezTo>
                    <a:pt x="7393" y="74567"/>
                    <a:pt x="7493" y="74630"/>
                    <a:pt x="7594" y="74680"/>
                  </a:cubicBezTo>
                  <a:cubicBezTo>
                    <a:pt x="7880" y="74637"/>
                    <a:pt x="7765" y="74257"/>
                    <a:pt x="8118" y="74257"/>
                  </a:cubicBezTo>
                  <a:close/>
                  <a:moveTo>
                    <a:pt x="6116" y="75471"/>
                  </a:moveTo>
                  <a:cubicBezTo>
                    <a:pt x="6119" y="75471"/>
                    <a:pt x="6121" y="75471"/>
                    <a:pt x="6123" y="75472"/>
                  </a:cubicBezTo>
                  <a:cubicBezTo>
                    <a:pt x="6199" y="75484"/>
                    <a:pt x="6261" y="75523"/>
                    <a:pt x="6387" y="75560"/>
                  </a:cubicBezTo>
                  <a:cubicBezTo>
                    <a:pt x="6274" y="75598"/>
                    <a:pt x="6224" y="75635"/>
                    <a:pt x="6174" y="75635"/>
                  </a:cubicBezTo>
                  <a:cubicBezTo>
                    <a:pt x="6123" y="75623"/>
                    <a:pt x="6048" y="75598"/>
                    <a:pt x="6035" y="75560"/>
                  </a:cubicBezTo>
                  <a:cubicBezTo>
                    <a:pt x="6024" y="75537"/>
                    <a:pt x="6087" y="75471"/>
                    <a:pt x="6116" y="75471"/>
                  </a:cubicBezTo>
                  <a:close/>
                  <a:moveTo>
                    <a:pt x="6928" y="75674"/>
                  </a:moveTo>
                  <a:cubicBezTo>
                    <a:pt x="6965" y="75686"/>
                    <a:pt x="7003" y="75736"/>
                    <a:pt x="7054" y="75811"/>
                  </a:cubicBezTo>
                  <a:cubicBezTo>
                    <a:pt x="6973" y="75821"/>
                    <a:pt x="6905" y="75829"/>
                    <a:pt x="6850" y="75829"/>
                  </a:cubicBezTo>
                  <a:cubicBezTo>
                    <a:pt x="6828" y="75829"/>
                    <a:pt x="6807" y="75828"/>
                    <a:pt x="6789" y="75824"/>
                  </a:cubicBezTo>
                  <a:cubicBezTo>
                    <a:pt x="6739" y="75811"/>
                    <a:pt x="6727" y="75749"/>
                    <a:pt x="6702" y="75699"/>
                  </a:cubicBezTo>
                  <a:cubicBezTo>
                    <a:pt x="6777" y="75699"/>
                    <a:pt x="6852" y="75674"/>
                    <a:pt x="6928" y="75674"/>
                  </a:cubicBezTo>
                  <a:close/>
                  <a:moveTo>
                    <a:pt x="166974" y="75409"/>
                  </a:moveTo>
                  <a:lnTo>
                    <a:pt x="166974" y="75409"/>
                  </a:lnTo>
                  <a:cubicBezTo>
                    <a:pt x="166923" y="75573"/>
                    <a:pt x="166885" y="75724"/>
                    <a:pt x="166835" y="75862"/>
                  </a:cubicBezTo>
                  <a:cubicBezTo>
                    <a:pt x="166835" y="75862"/>
                    <a:pt x="166848" y="75862"/>
                    <a:pt x="166848" y="75875"/>
                  </a:cubicBezTo>
                  <a:cubicBezTo>
                    <a:pt x="166835" y="75875"/>
                    <a:pt x="166835" y="75875"/>
                    <a:pt x="166835" y="75887"/>
                  </a:cubicBezTo>
                  <a:lnTo>
                    <a:pt x="166835" y="75875"/>
                  </a:lnTo>
                  <a:lnTo>
                    <a:pt x="166835" y="75862"/>
                  </a:lnTo>
                  <a:cubicBezTo>
                    <a:pt x="166521" y="75598"/>
                    <a:pt x="166533" y="75498"/>
                    <a:pt x="166974" y="75409"/>
                  </a:cubicBezTo>
                  <a:close/>
                  <a:moveTo>
                    <a:pt x="4464" y="75900"/>
                  </a:moveTo>
                  <a:lnTo>
                    <a:pt x="4464" y="75900"/>
                  </a:lnTo>
                  <a:cubicBezTo>
                    <a:pt x="4715" y="75962"/>
                    <a:pt x="4878" y="76012"/>
                    <a:pt x="5168" y="76101"/>
                  </a:cubicBezTo>
                  <a:cubicBezTo>
                    <a:pt x="5042" y="76125"/>
                    <a:pt x="4939" y="76138"/>
                    <a:pt x="4853" y="76138"/>
                  </a:cubicBezTo>
                  <a:cubicBezTo>
                    <a:pt x="4665" y="76138"/>
                    <a:pt x="4558" y="76072"/>
                    <a:pt x="4464" y="75900"/>
                  </a:cubicBezTo>
                  <a:close/>
                  <a:moveTo>
                    <a:pt x="7355" y="76051"/>
                  </a:moveTo>
                  <a:cubicBezTo>
                    <a:pt x="7367" y="76051"/>
                    <a:pt x="7431" y="76101"/>
                    <a:pt x="7431" y="76113"/>
                  </a:cubicBezTo>
                  <a:cubicBezTo>
                    <a:pt x="7406" y="76151"/>
                    <a:pt x="7355" y="76176"/>
                    <a:pt x="7292" y="76239"/>
                  </a:cubicBezTo>
                  <a:cubicBezTo>
                    <a:pt x="7255" y="76176"/>
                    <a:pt x="7191" y="76138"/>
                    <a:pt x="7204" y="76113"/>
                  </a:cubicBezTo>
                  <a:cubicBezTo>
                    <a:pt x="7230" y="76076"/>
                    <a:pt x="7292" y="76063"/>
                    <a:pt x="7355" y="76051"/>
                  </a:cubicBezTo>
                  <a:close/>
                  <a:moveTo>
                    <a:pt x="9015" y="76151"/>
                  </a:moveTo>
                  <a:cubicBezTo>
                    <a:pt x="9015" y="76151"/>
                    <a:pt x="9128" y="76163"/>
                    <a:pt x="9128" y="76176"/>
                  </a:cubicBezTo>
                  <a:cubicBezTo>
                    <a:pt x="9141" y="76264"/>
                    <a:pt x="9141" y="76352"/>
                    <a:pt x="9141" y="76440"/>
                  </a:cubicBezTo>
                  <a:cubicBezTo>
                    <a:pt x="9052" y="76428"/>
                    <a:pt x="8977" y="76415"/>
                    <a:pt x="8901" y="76403"/>
                  </a:cubicBezTo>
                  <a:cubicBezTo>
                    <a:pt x="8939" y="76327"/>
                    <a:pt x="8977" y="76239"/>
                    <a:pt x="9015" y="76151"/>
                  </a:cubicBezTo>
                  <a:close/>
                  <a:moveTo>
                    <a:pt x="166785" y="76830"/>
                  </a:moveTo>
                  <a:cubicBezTo>
                    <a:pt x="166798" y="76855"/>
                    <a:pt x="166835" y="76880"/>
                    <a:pt x="166835" y="76906"/>
                  </a:cubicBezTo>
                  <a:cubicBezTo>
                    <a:pt x="166823" y="76931"/>
                    <a:pt x="166785" y="76956"/>
                    <a:pt x="166747" y="76968"/>
                  </a:cubicBezTo>
                  <a:cubicBezTo>
                    <a:pt x="166734" y="76968"/>
                    <a:pt x="166697" y="76931"/>
                    <a:pt x="166647" y="76906"/>
                  </a:cubicBezTo>
                  <a:cubicBezTo>
                    <a:pt x="166697" y="76880"/>
                    <a:pt x="166734" y="76855"/>
                    <a:pt x="166785" y="76830"/>
                  </a:cubicBezTo>
                  <a:close/>
                  <a:moveTo>
                    <a:pt x="10804" y="76650"/>
                  </a:moveTo>
                  <a:cubicBezTo>
                    <a:pt x="10894" y="76650"/>
                    <a:pt x="11068" y="76734"/>
                    <a:pt x="11202" y="76767"/>
                  </a:cubicBezTo>
                  <a:cubicBezTo>
                    <a:pt x="11189" y="76817"/>
                    <a:pt x="11177" y="76855"/>
                    <a:pt x="11164" y="76893"/>
                  </a:cubicBezTo>
                  <a:cubicBezTo>
                    <a:pt x="11052" y="76931"/>
                    <a:pt x="10938" y="76981"/>
                    <a:pt x="10825" y="77018"/>
                  </a:cubicBezTo>
                  <a:cubicBezTo>
                    <a:pt x="10624" y="76893"/>
                    <a:pt x="10549" y="76755"/>
                    <a:pt x="10775" y="76654"/>
                  </a:cubicBezTo>
                  <a:cubicBezTo>
                    <a:pt x="10783" y="76651"/>
                    <a:pt x="10793" y="76650"/>
                    <a:pt x="10804" y="76650"/>
                  </a:cubicBezTo>
                  <a:close/>
                  <a:moveTo>
                    <a:pt x="7443" y="76742"/>
                  </a:moveTo>
                  <a:cubicBezTo>
                    <a:pt x="7481" y="76767"/>
                    <a:pt x="7518" y="76780"/>
                    <a:pt x="7569" y="76805"/>
                  </a:cubicBezTo>
                  <a:cubicBezTo>
                    <a:pt x="7481" y="76880"/>
                    <a:pt x="7406" y="76968"/>
                    <a:pt x="7330" y="77043"/>
                  </a:cubicBezTo>
                  <a:lnTo>
                    <a:pt x="7217" y="77006"/>
                  </a:lnTo>
                  <a:lnTo>
                    <a:pt x="7443" y="76742"/>
                  </a:lnTo>
                  <a:close/>
                  <a:moveTo>
                    <a:pt x="8650" y="76918"/>
                  </a:moveTo>
                  <a:cubicBezTo>
                    <a:pt x="8713" y="76943"/>
                    <a:pt x="8775" y="76956"/>
                    <a:pt x="8775" y="76981"/>
                  </a:cubicBezTo>
                  <a:cubicBezTo>
                    <a:pt x="8775" y="77018"/>
                    <a:pt x="8750" y="77056"/>
                    <a:pt x="8725" y="77094"/>
                  </a:cubicBezTo>
                  <a:cubicBezTo>
                    <a:pt x="8700" y="77082"/>
                    <a:pt x="8638" y="77069"/>
                    <a:pt x="8638" y="77056"/>
                  </a:cubicBezTo>
                  <a:cubicBezTo>
                    <a:pt x="8625" y="77018"/>
                    <a:pt x="8638" y="76968"/>
                    <a:pt x="8650" y="76918"/>
                  </a:cubicBezTo>
                  <a:close/>
                  <a:moveTo>
                    <a:pt x="21156" y="80621"/>
                  </a:moveTo>
                  <a:cubicBezTo>
                    <a:pt x="21171" y="80621"/>
                    <a:pt x="21185" y="80623"/>
                    <a:pt x="21197" y="80627"/>
                  </a:cubicBezTo>
                  <a:cubicBezTo>
                    <a:pt x="21222" y="80627"/>
                    <a:pt x="21210" y="80677"/>
                    <a:pt x="21222" y="80702"/>
                  </a:cubicBezTo>
                  <a:lnTo>
                    <a:pt x="21109" y="80702"/>
                  </a:lnTo>
                  <a:cubicBezTo>
                    <a:pt x="21084" y="80677"/>
                    <a:pt x="21084" y="80652"/>
                    <a:pt x="21059" y="80627"/>
                  </a:cubicBezTo>
                  <a:cubicBezTo>
                    <a:pt x="21093" y="80627"/>
                    <a:pt x="21126" y="80621"/>
                    <a:pt x="21156" y="80621"/>
                  </a:cubicBezTo>
                  <a:close/>
                  <a:moveTo>
                    <a:pt x="166810" y="81859"/>
                  </a:moveTo>
                  <a:cubicBezTo>
                    <a:pt x="166848" y="81871"/>
                    <a:pt x="166885" y="81871"/>
                    <a:pt x="166923" y="81871"/>
                  </a:cubicBezTo>
                  <a:cubicBezTo>
                    <a:pt x="166898" y="81985"/>
                    <a:pt x="166885" y="82097"/>
                    <a:pt x="166860" y="82223"/>
                  </a:cubicBezTo>
                  <a:cubicBezTo>
                    <a:pt x="166810" y="82211"/>
                    <a:pt x="166759" y="82211"/>
                    <a:pt x="166709" y="82198"/>
                  </a:cubicBezTo>
                  <a:cubicBezTo>
                    <a:pt x="166747" y="82085"/>
                    <a:pt x="166785" y="81972"/>
                    <a:pt x="166810" y="81859"/>
                  </a:cubicBezTo>
                  <a:close/>
                  <a:moveTo>
                    <a:pt x="165955" y="86950"/>
                  </a:moveTo>
                  <a:lnTo>
                    <a:pt x="165955" y="87165"/>
                  </a:lnTo>
                  <a:lnTo>
                    <a:pt x="165867" y="87165"/>
                  </a:lnTo>
                  <a:lnTo>
                    <a:pt x="165867" y="86950"/>
                  </a:lnTo>
                  <a:close/>
                  <a:moveTo>
                    <a:pt x="35353" y="87290"/>
                  </a:moveTo>
                  <a:cubicBezTo>
                    <a:pt x="35429" y="87316"/>
                    <a:pt x="35479" y="87353"/>
                    <a:pt x="35542" y="87378"/>
                  </a:cubicBezTo>
                  <a:cubicBezTo>
                    <a:pt x="35504" y="87403"/>
                    <a:pt x="35467" y="87453"/>
                    <a:pt x="35417" y="87453"/>
                  </a:cubicBezTo>
                  <a:cubicBezTo>
                    <a:pt x="35366" y="87453"/>
                    <a:pt x="35316" y="87416"/>
                    <a:pt x="35241" y="87391"/>
                  </a:cubicBezTo>
                  <a:cubicBezTo>
                    <a:pt x="35291" y="87341"/>
                    <a:pt x="35341" y="87290"/>
                    <a:pt x="35353" y="87290"/>
                  </a:cubicBezTo>
                  <a:close/>
                  <a:moveTo>
                    <a:pt x="44117" y="87579"/>
                  </a:moveTo>
                  <a:cubicBezTo>
                    <a:pt x="44167" y="87592"/>
                    <a:pt x="44243" y="87629"/>
                    <a:pt x="44255" y="87668"/>
                  </a:cubicBezTo>
                  <a:cubicBezTo>
                    <a:pt x="44268" y="87680"/>
                    <a:pt x="44204" y="87755"/>
                    <a:pt x="44192" y="87755"/>
                  </a:cubicBezTo>
                  <a:cubicBezTo>
                    <a:pt x="44117" y="87743"/>
                    <a:pt x="44053" y="87718"/>
                    <a:pt x="43941" y="87680"/>
                  </a:cubicBezTo>
                  <a:cubicBezTo>
                    <a:pt x="44028" y="87629"/>
                    <a:pt x="44079" y="87579"/>
                    <a:pt x="44117" y="87579"/>
                  </a:cubicBezTo>
                  <a:close/>
                  <a:moveTo>
                    <a:pt x="34348" y="87780"/>
                  </a:moveTo>
                  <a:cubicBezTo>
                    <a:pt x="34373" y="87793"/>
                    <a:pt x="34386" y="87830"/>
                    <a:pt x="34398" y="87856"/>
                  </a:cubicBezTo>
                  <a:cubicBezTo>
                    <a:pt x="34373" y="87881"/>
                    <a:pt x="34336" y="87894"/>
                    <a:pt x="34297" y="87919"/>
                  </a:cubicBezTo>
                  <a:cubicBezTo>
                    <a:pt x="34272" y="87881"/>
                    <a:pt x="34247" y="87844"/>
                    <a:pt x="34222" y="87818"/>
                  </a:cubicBezTo>
                  <a:cubicBezTo>
                    <a:pt x="34272" y="87805"/>
                    <a:pt x="34310" y="87780"/>
                    <a:pt x="34348" y="87780"/>
                  </a:cubicBezTo>
                  <a:close/>
                  <a:moveTo>
                    <a:pt x="31883" y="87693"/>
                  </a:moveTo>
                  <a:cubicBezTo>
                    <a:pt x="31897" y="87693"/>
                    <a:pt x="31959" y="87755"/>
                    <a:pt x="32009" y="87793"/>
                  </a:cubicBezTo>
                  <a:cubicBezTo>
                    <a:pt x="31871" y="87856"/>
                    <a:pt x="31721" y="87931"/>
                    <a:pt x="31582" y="87994"/>
                  </a:cubicBezTo>
                  <a:lnTo>
                    <a:pt x="31469" y="87881"/>
                  </a:lnTo>
                  <a:lnTo>
                    <a:pt x="31883" y="87693"/>
                  </a:lnTo>
                  <a:close/>
                  <a:moveTo>
                    <a:pt x="46216" y="87428"/>
                  </a:moveTo>
                  <a:cubicBezTo>
                    <a:pt x="46492" y="87579"/>
                    <a:pt x="46631" y="87680"/>
                    <a:pt x="46794" y="87743"/>
                  </a:cubicBezTo>
                  <a:cubicBezTo>
                    <a:pt x="46933" y="87805"/>
                    <a:pt x="47096" y="87856"/>
                    <a:pt x="47260" y="87906"/>
                  </a:cubicBezTo>
                  <a:cubicBezTo>
                    <a:pt x="47156" y="88027"/>
                    <a:pt x="47036" y="88059"/>
                    <a:pt x="46907" y="88059"/>
                  </a:cubicBezTo>
                  <a:cubicBezTo>
                    <a:pt x="46761" y="88059"/>
                    <a:pt x="46604" y="88019"/>
                    <a:pt x="46444" y="88019"/>
                  </a:cubicBezTo>
                  <a:cubicBezTo>
                    <a:pt x="46331" y="88019"/>
                    <a:pt x="46216" y="88039"/>
                    <a:pt x="46103" y="88107"/>
                  </a:cubicBezTo>
                  <a:cubicBezTo>
                    <a:pt x="46140" y="87869"/>
                    <a:pt x="46179" y="87705"/>
                    <a:pt x="46216" y="87428"/>
                  </a:cubicBezTo>
                  <a:close/>
                  <a:moveTo>
                    <a:pt x="34222" y="88006"/>
                  </a:moveTo>
                  <a:cubicBezTo>
                    <a:pt x="34260" y="88020"/>
                    <a:pt x="34297" y="88070"/>
                    <a:pt x="34322" y="88107"/>
                  </a:cubicBezTo>
                  <a:cubicBezTo>
                    <a:pt x="34322" y="88119"/>
                    <a:pt x="34283" y="88160"/>
                    <a:pt x="34266" y="88160"/>
                  </a:cubicBezTo>
                  <a:cubicBezTo>
                    <a:pt x="34263" y="88160"/>
                    <a:pt x="34261" y="88159"/>
                    <a:pt x="34260" y="88157"/>
                  </a:cubicBezTo>
                  <a:cubicBezTo>
                    <a:pt x="34210" y="88157"/>
                    <a:pt x="34160" y="88132"/>
                    <a:pt x="33996" y="88057"/>
                  </a:cubicBezTo>
                  <a:cubicBezTo>
                    <a:pt x="34109" y="88032"/>
                    <a:pt x="34172" y="88006"/>
                    <a:pt x="34222" y="88006"/>
                  </a:cubicBezTo>
                  <a:close/>
                  <a:moveTo>
                    <a:pt x="38404" y="87362"/>
                  </a:moveTo>
                  <a:cubicBezTo>
                    <a:pt x="38590" y="87362"/>
                    <a:pt x="38777" y="87386"/>
                    <a:pt x="38949" y="87492"/>
                  </a:cubicBezTo>
                  <a:cubicBezTo>
                    <a:pt x="39150" y="87604"/>
                    <a:pt x="39440" y="87629"/>
                    <a:pt x="39691" y="87705"/>
                  </a:cubicBezTo>
                  <a:lnTo>
                    <a:pt x="39691" y="87693"/>
                  </a:lnTo>
                  <a:lnTo>
                    <a:pt x="39703" y="87705"/>
                  </a:lnTo>
                  <a:cubicBezTo>
                    <a:pt x="39717" y="87617"/>
                    <a:pt x="39742" y="87517"/>
                    <a:pt x="39767" y="87428"/>
                  </a:cubicBezTo>
                  <a:cubicBezTo>
                    <a:pt x="40446" y="87693"/>
                    <a:pt x="40471" y="87768"/>
                    <a:pt x="40245" y="88283"/>
                  </a:cubicBezTo>
                  <a:cubicBezTo>
                    <a:pt x="40185" y="88295"/>
                    <a:pt x="40134" y="88301"/>
                    <a:pt x="40090" y="88301"/>
                  </a:cubicBezTo>
                  <a:cubicBezTo>
                    <a:pt x="39867" y="88301"/>
                    <a:pt x="39832" y="88156"/>
                    <a:pt x="39779" y="88020"/>
                  </a:cubicBezTo>
                  <a:cubicBezTo>
                    <a:pt x="39465" y="88032"/>
                    <a:pt x="39150" y="88057"/>
                    <a:pt x="38823" y="88070"/>
                  </a:cubicBezTo>
                  <a:cubicBezTo>
                    <a:pt x="38773" y="88006"/>
                    <a:pt x="38723" y="87944"/>
                    <a:pt x="38673" y="87869"/>
                  </a:cubicBezTo>
                  <a:cubicBezTo>
                    <a:pt x="38622" y="87919"/>
                    <a:pt x="38572" y="87969"/>
                    <a:pt x="38510" y="88020"/>
                  </a:cubicBezTo>
                  <a:cubicBezTo>
                    <a:pt x="38446" y="87956"/>
                    <a:pt x="38384" y="87906"/>
                    <a:pt x="38334" y="87869"/>
                  </a:cubicBezTo>
                  <a:cubicBezTo>
                    <a:pt x="38233" y="87931"/>
                    <a:pt x="38144" y="88006"/>
                    <a:pt x="38044" y="88057"/>
                  </a:cubicBezTo>
                  <a:cubicBezTo>
                    <a:pt x="37839" y="88155"/>
                    <a:pt x="37607" y="88243"/>
                    <a:pt x="37376" y="88243"/>
                  </a:cubicBezTo>
                  <a:cubicBezTo>
                    <a:pt x="37253" y="88243"/>
                    <a:pt x="37131" y="88218"/>
                    <a:pt x="37013" y="88157"/>
                  </a:cubicBezTo>
                  <a:cubicBezTo>
                    <a:pt x="36820" y="88064"/>
                    <a:pt x="36647" y="88024"/>
                    <a:pt x="36483" y="88024"/>
                  </a:cubicBezTo>
                  <a:cubicBezTo>
                    <a:pt x="36252" y="88024"/>
                    <a:pt x="36040" y="88103"/>
                    <a:pt x="35819" y="88221"/>
                  </a:cubicBezTo>
                  <a:cubicBezTo>
                    <a:pt x="35744" y="88254"/>
                    <a:pt x="35647" y="88271"/>
                    <a:pt x="35531" y="88271"/>
                  </a:cubicBezTo>
                  <a:cubicBezTo>
                    <a:pt x="35472" y="88271"/>
                    <a:pt x="35409" y="88266"/>
                    <a:pt x="35341" y="88258"/>
                  </a:cubicBezTo>
                  <a:cubicBezTo>
                    <a:pt x="35442" y="88170"/>
                    <a:pt x="35555" y="88082"/>
                    <a:pt x="35680" y="87969"/>
                  </a:cubicBezTo>
                  <a:cubicBezTo>
                    <a:pt x="35517" y="87894"/>
                    <a:pt x="35379" y="87830"/>
                    <a:pt x="35190" y="87743"/>
                  </a:cubicBezTo>
                  <a:cubicBezTo>
                    <a:pt x="35373" y="87646"/>
                    <a:pt x="35566" y="87620"/>
                    <a:pt x="35761" y="87620"/>
                  </a:cubicBezTo>
                  <a:cubicBezTo>
                    <a:pt x="35975" y="87620"/>
                    <a:pt x="36190" y="87651"/>
                    <a:pt x="36391" y="87651"/>
                  </a:cubicBezTo>
                  <a:cubicBezTo>
                    <a:pt x="36572" y="87651"/>
                    <a:pt x="36741" y="87626"/>
                    <a:pt x="36887" y="87529"/>
                  </a:cubicBezTo>
                  <a:cubicBezTo>
                    <a:pt x="37088" y="87705"/>
                    <a:pt x="37264" y="87844"/>
                    <a:pt x="37453" y="88006"/>
                  </a:cubicBezTo>
                  <a:cubicBezTo>
                    <a:pt x="37591" y="87869"/>
                    <a:pt x="37680" y="87793"/>
                    <a:pt x="37755" y="87705"/>
                  </a:cubicBezTo>
                  <a:cubicBezTo>
                    <a:pt x="37856" y="87592"/>
                    <a:pt x="37931" y="87378"/>
                    <a:pt x="38032" y="87378"/>
                  </a:cubicBezTo>
                  <a:cubicBezTo>
                    <a:pt x="38153" y="87373"/>
                    <a:pt x="38279" y="87362"/>
                    <a:pt x="38404" y="87362"/>
                  </a:cubicBezTo>
                  <a:close/>
                  <a:moveTo>
                    <a:pt x="41690" y="88045"/>
                  </a:moveTo>
                  <a:cubicBezTo>
                    <a:pt x="41866" y="88208"/>
                    <a:pt x="42017" y="88296"/>
                    <a:pt x="42055" y="88409"/>
                  </a:cubicBezTo>
                  <a:cubicBezTo>
                    <a:pt x="42080" y="88459"/>
                    <a:pt x="41879" y="88548"/>
                    <a:pt x="41765" y="88610"/>
                  </a:cubicBezTo>
                  <a:cubicBezTo>
                    <a:pt x="41678" y="88522"/>
                    <a:pt x="41539" y="88447"/>
                    <a:pt x="41502" y="88333"/>
                  </a:cubicBezTo>
                  <a:cubicBezTo>
                    <a:pt x="41464" y="88283"/>
                    <a:pt x="41589" y="88196"/>
                    <a:pt x="41690" y="88045"/>
                  </a:cubicBezTo>
                  <a:close/>
                  <a:moveTo>
                    <a:pt x="37104" y="88533"/>
                  </a:moveTo>
                  <a:cubicBezTo>
                    <a:pt x="37108" y="88533"/>
                    <a:pt x="37111" y="88533"/>
                    <a:pt x="37114" y="88535"/>
                  </a:cubicBezTo>
                  <a:cubicBezTo>
                    <a:pt x="37164" y="88548"/>
                    <a:pt x="37202" y="88573"/>
                    <a:pt x="37252" y="88610"/>
                  </a:cubicBezTo>
                  <a:cubicBezTo>
                    <a:pt x="37202" y="88635"/>
                    <a:pt x="37164" y="88660"/>
                    <a:pt x="37139" y="88673"/>
                  </a:cubicBezTo>
                  <a:cubicBezTo>
                    <a:pt x="37101" y="88648"/>
                    <a:pt x="37051" y="88610"/>
                    <a:pt x="37026" y="88585"/>
                  </a:cubicBezTo>
                  <a:cubicBezTo>
                    <a:pt x="37026" y="88574"/>
                    <a:pt x="37076" y="88533"/>
                    <a:pt x="37104" y="88533"/>
                  </a:cubicBezTo>
                  <a:close/>
                  <a:moveTo>
                    <a:pt x="45701" y="88183"/>
                  </a:moveTo>
                  <a:lnTo>
                    <a:pt x="45701" y="88183"/>
                  </a:lnTo>
                  <a:cubicBezTo>
                    <a:pt x="45638" y="88397"/>
                    <a:pt x="45638" y="88535"/>
                    <a:pt x="45550" y="88635"/>
                  </a:cubicBezTo>
                  <a:cubicBezTo>
                    <a:pt x="45500" y="88711"/>
                    <a:pt x="45349" y="88761"/>
                    <a:pt x="45223" y="88774"/>
                  </a:cubicBezTo>
                  <a:cubicBezTo>
                    <a:pt x="45218" y="88775"/>
                    <a:pt x="45213" y="88775"/>
                    <a:pt x="45208" y="88775"/>
                  </a:cubicBezTo>
                  <a:cubicBezTo>
                    <a:pt x="45128" y="88775"/>
                    <a:pt x="44984" y="88695"/>
                    <a:pt x="44984" y="88648"/>
                  </a:cubicBezTo>
                  <a:cubicBezTo>
                    <a:pt x="44984" y="88573"/>
                    <a:pt x="45047" y="88472"/>
                    <a:pt x="45135" y="88409"/>
                  </a:cubicBezTo>
                  <a:cubicBezTo>
                    <a:pt x="45260" y="88333"/>
                    <a:pt x="45436" y="88283"/>
                    <a:pt x="45701" y="88183"/>
                  </a:cubicBezTo>
                  <a:close/>
                  <a:moveTo>
                    <a:pt x="32953" y="88573"/>
                  </a:moveTo>
                  <a:cubicBezTo>
                    <a:pt x="33015" y="88598"/>
                    <a:pt x="33078" y="88623"/>
                    <a:pt x="33129" y="88660"/>
                  </a:cubicBezTo>
                  <a:cubicBezTo>
                    <a:pt x="33141" y="88673"/>
                    <a:pt x="33103" y="88711"/>
                    <a:pt x="33053" y="88799"/>
                  </a:cubicBezTo>
                  <a:cubicBezTo>
                    <a:pt x="33003" y="88685"/>
                    <a:pt x="32978" y="88623"/>
                    <a:pt x="32953" y="88573"/>
                  </a:cubicBezTo>
                  <a:close/>
                  <a:moveTo>
                    <a:pt x="35215" y="88759"/>
                  </a:moveTo>
                  <a:cubicBezTo>
                    <a:pt x="35220" y="88759"/>
                    <a:pt x="35224" y="88760"/>
                    <a:pt x="35228" y="88761"/>
                  </a:cubicBezTo>
                  <a:cubicBezTo>
                    <a:pt x="35303" y="88774"/>
                    <a:pt x="35353" y="88824"/>
                    <a:pt x="35442" y="88887"/>
                  </a:cubicBezTo>
                  <a:cubicBezTo>
                    <a:pt x="35340" y="88909"/>
                    <a:pt x="35269" y="88952"/>
                    <a:pt x="35237" y="88952"/>
                  </a:cubicBezTo>
                  <a:cubicBezTo>
                    <a:pt x="35233" y="88952"/>
                    <a:pt x="35230" y="88951"/>
                    <a:pt x="35228" y="88950"/>
                  </a:cubicBezTo>
                  <a:cubicBezTo>
                    <a:pt x="35165" y="88912"/>
                    <a:pt x="35115" y="88861"/>
                    <a:pt x="35065" y="88824"/>
                  </a:cubicBezTo>
                  <a:cubicBezTo>
                    <a:pt x="35121" y="88802"/>
                    <a:pt x="35177" y="88759"/>
                    <a:pt x="35215" y="88759"/>
                  </a:cubicBezTo>
                  <a:close/>
                  <a:moveTo>
                    <a:pt x="35856" y="88610"/>
                  </a:moveTo>
                  <a:lnTo>
                    <a:pt x="35856" y="88610"/>
                  </a:lnTo>
                  <a:cubicBezTo>
                    <a:pt x="36523" y="88749"/>
                    <a:pt x="36523" y="88749"/>
                    <a:pt x="36397" y="89063"/>
                  </a:cubicBezTo>
                  <a:cubicBezTo>
                    <a:pt x="36208" y="88900"/>
                    <a:pt x="36032" y="88749"/>
                    <a:pt x="35856" y="88610"/>
                  </a:cubicBezTo>
                  <a:close/>
                  <a:moveTo>
                    <a:pt x="35881" y="89415"/>
                  </a:moveTo>
                  <a:cubicBezTo>
                    <a:pt x="35982" y="89453"/>
                    <a:pt x="36071" y="89490"/>
                    <a:pt x="36171" y="89528"/>
                  </a:cubicBezTo>
                  <a:cubicBezTo>
                    <a:pt x="36133" y="89553"/>
                    <a:pt x="36108" y="89579"/>
                    <a:pt x="36071" y="89604"/>
                  </a:cubicBezTo>
                  <a:cubicBezTo>
                    <a:pt x="35982" y="89565"/>
                    <a:pt x="35907" y="89528"/>
                    <a:pt x="35819" y="89490"/>
                  </a:cubicBezTo>
                  <a:cubicBezTo>
                    <a:pt x="35844" y="89465"/>
                    <a:pt x="35856" y="89440"/>
                    <a:pt x="35881" y="89415"/>
                  </a:cubicBezTo>
                  <a:close/>
                  <a:moveTo>
                    <a:pt x="33417" y="89553"/>
                  </a:moveTo>
                  <a:lnTo>
                    <a:pt x="33417" y="89553"/>
                  </a:lnTo>
                  <a:cubicBezTo>
                    <a:pt x="33556" y="89767"/>
                    <a:pt x="33392" y="89767"/>
                    <a:pt x="33229" y="89767"/>
                  </a:cubicBezTo>
                  <a:cubicBezTo>
                    <a:pt x="33204" y="89729"/>
                    <a:pt x="33179" y="89704"/>
                    <a:pt x="33141" y="89666"/>
                  </a:cubicBezTo>
                  <a:cubicBezTo>
                    <a:pt x="33229" y="89629"/>
                    <a:pt x="33317" y="89591"/>
                    <a:pt x="33417" y="89553"/>
                  </a:cubicBezTo>
                  <a:close/>
                  <a:moveTo>
                    <a:pt x="43375" y="89012"/>
                  </a:moveTo>
                  <a:lnTo>
                    <a:pt x="43375" y="89012"/>
                  </a:lnTo>
                  <a:cubicBezTo>
                    <a:pt x="43262" y="89277"/>
                    <a:pt x="42885" y="89364"/>
                    <a:pt x="43010" y="89629"/>
                  </a:cubicBezTo>
                  <a:cubicBezTo>
                    <a:pt x="43023" y="89679"/>
                    <a:pt x="42696" y="89842"/>
                    <a:pt x="42508" y="89880"/>
                  </a:cubicBezTo>
                  <a:cubicBezTo>
                    <a:pt x="42474" y="89885"/>
                    <a:pt x="42441" y="89887"/>
                    <a:pt x="42411" y="89887"/>
                  </a:cubicBezTo>
                  <a:cubicBezTo>
                    <a:pt x="42118" y="89887"/>
                    <a:pt x="41959" y="89684"/>
                    <a:pt x="42130" y="89490"/>
                  </a:cubicBezTo>
                  <a:cubicBezTo>
                    <a:pt x="42243" y="89364"/>
                    <a:pt x="42432" y="89252"/>
                    <a:pt x="42620" y="89176"/>
                  </a:cubicBezTo>
                  <a:cubicBezTo>
                    <a:pt x="42809" y="89101"/>
                    <a:pt x="43048" y="89088"/>
                    <a:pt x="43375" y="89012"/>
                  </a:cubicBezTo>
                  <a:close/>
                  <a:moveTo>
                    <a:pt x="44620" y="89792"/>
                  </a:moveTo>
                  <a:cubicBezTo>
                    <a:pt x="44632" y="89817"/>
                    <a:pt x="44682" y="89842"/>
                    <a:pt x="44670" y="89867"/>
                  </a:cubicBezTo>
                  <a:cubicBezTo>
                    <a:pt x="44670" y="89892"/>
                    <a:pt x="44620" y="89905"/>
                    <a:pt x="44582" y="89917"/>
                  </a:cubicBezTo>
                  <a:cubicBezTo>
                    <a:pt x="44556" y="89892"/>
                    <a:pt x="44519" y="89867"/>
                    <a:pt x="44519" y="89842"/>
                  </a:cubicBezTo>
                  <a:cubicBezTo>
                    <a:pt x="44531" y="89830"/>
                    <a:pt x="44582" y="89817"/>
                    <a:pt x="44620" y="89792"/>
                  </a:cubicBezTo>
                  <a:close/>
                  <a:moveTo>
                    <a:pt x="40332" y="89792"/>
                  </a:moveTo>
                  <a:lnTo>
                    <a:pt x="40332" y="89792"/>
                  </a:lnTo>
                  <a:cubicBezTo>
                    <a:pt x="40421" y="89892"/>
                    <a:pt x="40483" y="89956"/>
                    <a:pt x="40634" y="90107"/>
                  </a:cubicBezTo>
                  <a:cubicBezTo>
                    <a:pt x="40194" y="90068"/>
                    <a:pt x="40131" y="89993"/>
                    <a:pt x="40332" y="89792"/>
                  </a:cubicBezTo>
                  <a:close/>
                  <a:moveTo>
                    <a:pt x="37101" y="90031"/>
                  </a:moveTo>
                  <a:cubicBezTo>
                    <a:pt x="37164" y="90043"/>
                    <a:pt x="37227" y="90068"/>
                    <a:pt x="37290" y="90081"/>
                  </a:cubicBezTo>
                  <a:cubicBezTo>
                    <a:pt x="37227" y="90169"/>
                    <a:pt x="37164" y="90257"/>
                    <a:pt x="37101" y="90333"/>
                  </a:cubicBezTo>
                  <a:cubicBezTo>
                    <a:pt x="37100" y="90335"/>
                    <a:pt x="37096" y="90335"/>
                    <a:pt x="37092" y="90335"/>
                  </a:cubicBezTo>
                  <a:cubicBezTo>
                    <a:pt x="37062" y="90335"/>
                    <a:pt x="36979" y="90306"/>
                    <a:pt x="36925" y="90295"/>
                  </a:cubicBezTo>
                  <a:cubicBezTo>
                    <a:pt x="36988" y="90207"/>
                    <a:pt x="37038" y="90119"/>
                    <a:pt x="37101" y="90031"/>
                  </a:cubicBezTo>
                  <a:close/>
                  <a:moveTo>
                    <a:pt x="42608" y="90459"/>
                  </a:moveTo>
                  <a:cubicBezTo>
                    <a:pt x="42658" y="90471"/>
                    <a:pt x="42709" y="90509"/>
                    <a:pt x="42860" y="90571"/>
                  </a:cubicBezTo>
                  <a:cubicBezTo>
                    <a:pt x="42759" y="90596"/>
                    <a:pt x="42684" y="90635"/>
                    <a:pt x="42645" y="90635"/>
                  </a:cubicBezTo>
                  <a:cubicBezTo>
                    <a:pt x="42595" y="90622"/>
                    <a:pt x="42558" y="90571"/>
                    <a:pt x="42545" y="90534"/>
                  </a:cubicBezTo>
                  <a:cubicBezTo>
                    <a:pt x="42533" y="90509"/>
                    <a:pt x="42595" y="90459"/>
                    <a:pt x="42608" y="90459"/>
                  </a:cubicBezTo>
                  <a:close/>
                  <a:moveTo>
                    <a:pt x="47071" y="90509"/>
                  </a:moveTo>
                  <a:cubicBezTo>
                    <a:pt x="47121" y="90534"/>
                    <a:pt x="47197" y="90546"/>
                    <a:pt x="47197" y="90559"/>
                  </a:cubicBezTo>
                  <a:cubicBezTo>
                    <a:pt x="47197" y="90596"/>
                    <a:pt x="47159" y="90635"/>
                    <a:pt x="47134" y="90672"/>
                  </a:cubicBezTo>
                  <a:cubicBezTo>
                    <a:pt x="47084" y="90660"/>
                    <a:pt x="47021" y="90647"/>
                    <a:pt x="47021" y="90635"/>
                  </a:cubicBezTo>
                  <a:cubicBezTo>
                    <a:pt x="47034" y="90596"/>
                    <a:pt x="47059" y="90559"/>
                    <a:pt x="47071" y="90509"/>
                  </a:cubicBezTo>
                  <a:close/>
                  <a:moveTo>
                    <a:pt x="38849" y="89968"/>
                  </a:moveTo>
                  <a:lnTo>
                    <a:pt x="38849" y="89968"/>
                  </a:lnTo>
                  <a:cubicBezTo>
                    <a:pt x="38874" y="90420"/>
                    <a:pt x="38836" y="90459"/>
                    <a:pt x="38170" y="90710"/>
                  </a:cubicBezTo>
                  <a:cubicBezTo>
                    <a:pt x="38132" y="90584"/>
                    <a:pt x="38094" y="90496"/>
                    <a:pt x="38057" y="90358"/>
                  </a:cubicBezTo>
                  <a:lnTo>
                    <a:pt x="38057" y="90358"/>
                  </a:lnTo>
                  <a:cubicBezTo>
                    <a:pt x="38075" y="90359"/>
                    <a:pt x="38093" y="90359"/>
                    <a:pt x="38110" y="90359"/>
                  </a:cubicBezTo>
                  <a:cubicBezTo>
                    <a:pt x="38494" y="90359"/>
                    <a:pt x="38741" y="90232"/>
                    <a:pt x="38849" y="89968"/>
                  </a:cubicBezTo>
                  <a:close/>
                  <a:moveTo>
                    <a:pt x="46090" y="90962"/>
                  </a:moveTo>
                  <a:cubicBezTo>
                    <a:pt x="46115" y="90987"/>
                    <a:pt x="46140" y="91024"/>
                    <a:pt x="46166" y="91062"/>
                  </a:cubicBezTo>
                  <a:cubicBezTo>
                    <a:pt x="46128" y="91074"/>
                    <a:pt x="46090" y="91087"/>
                    <a:pt x="46040" y="91099"/>
                  </a:cubicBezTo>
                  <a:cubicBezTo>
                    <a:pt x="46015" y="91062"/>
                    <a:pt x="46003" y="91024"/>
                    <a:pt x="45990" y="90987"/>
                  </a:cubicBezTo>
                  <a:cubicBezTo>
                    <a:pt x="45990" y="90974"/>
                    <a:pt x="46078" y="90962"/>
                    <a:pt x="46090" y="90962"/>
                  </a:cubicBezTo>
                  <a:close/>
                  <a:moveTo>
                    <a:pt x="0" y="0"/>
                  </a:moveTo>
                  <a:lnTo>
                    <a:pt x="0" y="2263"/>
                  </a:lnTo>
                  <a:cubicBezTo>
                    <a:pt x="38" y="2251"/>
                    <a:pt x="75" y="2238"/>
                    <a:pt x="126" y="2213"/>
                  </a:cubicBezTo>
                  <a:lnTo>
                    <a:pt x="126" y="2213"/>
                  </a:lnTo>
                  <a:cubicBezTo>
                    <a:pt x="114" y="2326"/>
                    <a:pt x="63" y="2389"/>
                    <a:pt x="0" y="2439"/>
                  </a:cubicBezTo>
                  <a:lnTo>
                    <a:pt x="0" y="5545"/>
                  </a:lnTo>
                  <a:cubicBezTo>
                    <a:pt x="226" y="5721"/>
                    <a:pt x="466" y="5884"/>
                    <a:pt x="704" y="6060"/>
                  </a:cubicBezTo>
                  <a:cubicBezTo>
                    <a:pt x="466" y="6148"/>
                    <a:pt x="226" y="6224"/>
                    <a:pt x="0" y="6311"/>
                  </a:cubicBezTo>
                  <a:lnTo>
                    <a:pt x="0" y="6802"/>
                  </a:lnTo>
                  <a:cubicBezTo>
                    <a:pt x="63" y="6789"/>
                    <a:pt x="139" y="6764"/>
                    <a:pt x="226" y="6752"/>
                  </a:cubicBezTo>
                  <a:cubicBezTo>
                    <a:pt x="265" y="6978"/>
                    <a:pt x="302" y="7191"/>
                    <a:pt x="340" y="7418"/>
                  </a:cubicBezTo>
                  <a:cubicBezTo>
                    <a:pt x="214" y="7406"/>
                    <a:pt x="101" y="7393"/>
                    <a:pt x="0" y="7380"/>
                  </a:cubicBezTo>
                  <a:lnTo>
                    <a:pt x="0" y="7632"/>
                  </a:lnTo>
                  <a:cubicBezTo>
                    <a:pt x="114" y="7694"/>
                    <a:pt x="189" y="7783"/>
                    <a:pt x="226" y="7909"/>
                  </a:cubicBezTo>
                  <a:cubicBezTo>
                    <a:pt x="340" y="8210"/>
                    <a:pt x="415" y="8524"/>
                    <a:pt x="830" y="8738"/>
                  </a:cubicBezTo>
                  <a:cubicBezTo>
                    <a:pt x="981" y="8814"/>
                    <a:pt x="1044" y="9166"/>
                    <a:pt x="930" y="9241"/>
                  </a:cubicBezTo>
                  <a:cubicBezTo>
                    <a:pt x="478" y="9555"/>
                    <a:pt x="365" y="9982"/>
                    <a:pt x="0" y="10309"/>
                  </a:cubicBezTo>
                  <a:lnTo>
                    <a:pt x="0" y="10825"/>
                  </a:lnTo>
                  <a:cubicBezTo>
                    <a:pt x="151" y="10888"/>
                    <a:pt x="302" y="10951"/>
                    <a:pt x="478" y="11026"/>
                  </a:cubicBezTo>
                  <a:cubicBezTo>
                    <a:pt x="251" y="11202"/>
                    <a:pt x="239" y="11479"/>
                    <a:pt x="0" y="11655"/>
                  </a:cubicBezTo>
                  <a:lnTo>
                    <a:pt x="0" y="12007"/>
                  </a:lnTo>
                  <a:cubicBezTo>
                    <a:pt x="63" y="11994"/>
                    <a:pt x="126" y="11982"/>
                    <a:pt x="201" y="11969"/>
                  </a:cubicBezTo>
                  <a:cubicBezTo>
                    <a:pt x="290" y="12195"/>
                    <a:pt x="516" y="12396"/>
                    <a:pt x="226" y="12636"/>
                  </a:cubicBezTo>
                  <a:cubicBezTo>
                    <a:pt x="63" y="12774"/>
                    <a:pt x="189" y="12924"/>
                    <a:pt x="377" y="13013"/>
                  </a:cubicBezTo>
                  <a:cubicBezTo>
                    <a:pt x="516" y="13075"/>
                    <a:pt x="704" y="13113"/>
                    <a:pt x="943" y="13176"/>
                  </a:cubicBezTo>
                  <a:cubicBezTo>
                    <a:pt x="491" y="13276"/>
                    <a:pt x="139" y="13415"/>
                    <a:pt x="164" y="13767"/>
                  </a:cubicBezTo>
                  <a:cubicBezTo>
                    <a:pt x="164" y="13792"/>
                    <a:pt x="75" y="13818"/>
                    <a:pt x="0" y="13843"/>
                  </a:cubicBezTo>
                  <a:lnTo>
                    <a:pt x="0" y="13880"/>
                  </a:lnTo>
                  <a:cubicBezTo>
                    <a:pt x="251" y="13905"/>
                    <a:pt x="503" y="13943"/>
                    <a:pt x="818" y="13968"/>
                  </a:cubicBezTo>
                  <a:cubicBezTo>
                    <a:pt x="767" y="14119"/>
                    <a:pt x="729" y="14282"/>
                    <a:pt x="679" y="14446"/>
                  </a:cubicBezTo>
                  <a:cubicBezTo>
                    <a:pt x="1081" y="14798"/>
                    <a:pt x="1056" y="14861"/>
                    <a:pt x="617" y="15137"/>
                  </a:cubicBezTo>
                  <a:cubicBezTo>
                    <a:pt x="390" y="15288"/>
                    <a:pt x="201" y="15452"/>
                    <a:pt x="0" y="15603"/>
                  </a:cubicBezTo>
                  <a:lnTo>
                    <a:pt x="0" y="15905"/>
                  </a:lnTo>
                  <a:cubicBezTo>
                    <a:pt x="123" y="15966"/>
                    <a:pt x="258" y="16015"/>
                    <a:pt x="393" y="16076"/>
                  </a:cubicBezTo>
                  <a:lnTo>
                    <a:pt x="393" y="16076"/>
                  </a:lnTo>
                  <a:cubicBezTo>
                    <a:pt x="390" y="16073"/>
                    <a:pt x="390" y="16067"/>
                    <a:pt x="390" y="16067"/>
                  </a:cubicBezTo>
                  <a:lnTo>
                    <a:pt x="402" y="16067"/>
                  </a:lnTo>
                  <a:lnTo>
                    <a:pt x="402" y="15866"/>
                  </a:lnTo>
                  <a:cubicBezTo>
                    <a:pt x="453" y="15854"/>
                    <a:pt x="503" y="15854"/>
                    <a:pt x="553" y="15854"/>
                  </a:cubicBezTo>
                  <a:cubicBezTo>
                    <a:pt x="578" y="15942"/>
                    <a:pt x="603" y="16017"/>
                    <a:pt x="629" y="16106"/>
                  </a:cubicBezTo>
                  <a:lnTo>
                    <a:pt x="402" y="16067"/>
                  </a:lnTo>
                  <a:lnTo>
                    <a:pt x="402" y="16081"/>
                  </a:lnTo>
                  <a:cubicBezTo>
                    <a:pt x="478" y="16243"/>
                    <a:pt x="503" y="16419"/>
                    <a:pt x="642" y="16545"/>
                  </a:cubicBezTo>
                  <a:cubicBezTo>
                    <a:pt x="880" y="16772"/>
                    <a:pt x="930" y="16948"/>
                    <a:pt x="541" y="17098"/>
                  </a:cubicBezTo>
                  <a:cubicBezTo>
                    <a:pt x="692" y="17313"/>
                    <a:pt x="1006" y="17489"/>
                    <a:pt x="692" y="17727"/>
                  </a:cubicBezTo>
                  <a:cubicBezTo>
                    <a:pt x="918" y="17740"/>
                    <a:pt x="1106" y="17765"/>
                    <a:pt x="1396" y="17790"/>
                  </a:cubicBezTo>
                  <a:cubicBezTo>
                    <a:pt x="1195" y="17941"/>
                    <a:pt x="1069" y="18029"/>
                    <a:pt x="930" y="18142"/>
                  </a:cubicBezTo>
                  <a:cubicBezTo>
                    <a:pt x="1207" y="18243"/>
                    <a:pt x="1446" y="18330"/>
                    <a:pt x="1685" y="18431"/>
                  </a:cubicBezTo>
                  <a:cubicBezTo>
                    <a:pt x="1132" y="18934"/>
                    <a:pt x="1132" y="18934"/>
                    <a:pt x="1484" y="19286"/>
                  </a:cubicBezTo>
                  <a:cubicBezTo>
                    <a:pt x="1232" y="19576"/>
                    <a:pt x="981" y="19852"/>
                    <a:pt x="729" y="20141"/>
                  </a:cubicBezTo>
                  <a:cubicBezTo>
                    <a:pt x="704" y="20179"/>
                    <a:pt x="667" y="20255"/>
                    <a:pt x="692" y="20280"/>
                  </a:cubicBezTo>
                  <a:cubicBezTo>
                    <a:pt x="1006" y="20493"/>
                    <a:pt x="603" y="20644"/>
                    <a:pt x="566" y="20833"/>
                  </a:cubicBezTo>
                  <a:cubicBezTo>
                    <a:pt x="729" y="20959"/>
                    <a:pt x="893" y="21071"/>
                    <a:pt x="1106" y="21235"/>
                  </a:cubicBezTo>
                  <a:cubicBezTo>
                    <a:pt x="805" y="21272"/>
                    <a:pt x="591" y="21311"/>
                    <a:pt x="302" y="21348"/>
                  </a:cubicBezTo>
                  <a:cubicBezTo>
                    <a:pt x="441" y="21474"/>
                    <a:pt x="553" y="21574"/>
                    <a:pt x="654" y="21663"/>
                  </a:cubicBezTo>
                  <a:cubicBezTo>
                    <a:pt x="808" y="21629"/>
                    <a:pt x="973" y="21558"/>
                    <a:pt x="1104" y="21558"/>
                  </a:cubicBezTo>
                  <a:cubicBezTo>
                    <a:pt x="1122" y="21558"/>
                    <a:pt x="1140" y="21559"/>
                    <a:pt x="1157" y="21562"/>
                  </a:cubicBezTo>
                  <a:cubicBezTo>
                    <a:pt x="1358" y="21587"/>
                    <a:pt x="1522" y="21713"/>
                    <a:pt x="1798" y="21839"/>
                  </a:cubicBezTo>
                  <a:cubicBezTo>
                    <a:pt x="1484" y="21926"/>
                    <a:pt x="1295" y="21990"/>
                    <a:pt x="1106" y="22040"/>
                  </a:cubicBezTo>
                  <a:cubicBezTo>
                    <a:pt x="969" y="22203"/>
                    <a:pt x="994" y="22367"/>
                    <a:pt x="1182" y="22518"/>
                  </a:cubicBezTo>
                  <a:cubicBezTo>
                    <a:pt x="1421" y="22719"/>
                    <a:pt x="1371" y="22920"/>
                    <a:pt x="1195" y="23133"/>
                  </a:cubicBezTo>
                  <a:cubicBezTo>
                    <a:pt x="1056" y="23297"/>
                    <a:pt x="905" y="23448"/>
                    <a:pt x="893" y="23674"/>
                  </a:cubicBezTo>
                  <a:cubicBezTo>
                    <a:pt x="893" y="23787"/>
                    <a:pt x="880" y="24102"/>
                    <a:pt x="441" y="24139"/>
                  </a:cubicBezTo>
                  <a:cubicBezTo>
                    <a:pt x="239" y="24164"/>
                    <a:pt x="226" y="24328"/>
                    <a:pt x="352" y="24454"/>
                  </a:cubicBezTo>
                  <a:cubicBezTo>
                    <a:pt x="427" y="24529"/>
                    <a:pt x="528" y="24592"/>
                    <a:pt x="528" y="24592"/>
                  </a:cubicBezTo>
                  <a:lnTo>
                    <a:pt x="528" y="25359"/>
                  </a:lnTo>
                  <a:cubicBezTo>
                    <a:pt x="994" y="25384"/>
                    <a:pt x="1396" y="25421"/>
                    <a:pt x="1798" y="25446"/>
                  </a:cubicBezTo>
                  <a:cubicBezTo>
                    <a:pt x="1798" y="25485"/>
                    <a:pt x="1810" y="25522"/>
                    <a:pt x="1810" y="25547"/>
                  </a:cubicBezTo>
                  <a:cubicBezTo>
                    <a:pt x="1509" y="25622"/>
                    <a:pt x="1195" y="25698"/>
                    <a:pt x="843" y="25786"/>
                  </a:cubicBezTo>
                  <a:cubicBezTo>
                    <a:pt x="956" y="25887"/>
                    <a:pt x="1056" y="25974"/>
                    <a:pt x="1170" y="26063"/>
                  </a:cubicBezTo>
                  <a:cubicBezTo>
                    <a:pt x="981" y="26276"/>
                    <a:pt x="415" y="26226"/>
                    <a:pt x="516" y="26553"/>
                  </a:cubicBezTo>
                  <a:cubicBezTo>
                    <a:pt x="516" y="26553"/>
                    <a:pt x="524" y="26553"/>
                    <a:pt x="527" y="26559"/>
                  </a:cubicBezTo>
                  <a:lnTo>
                    <a:pt x="527" y="26559"/>
                  </a:lnTo>
                  <a:cubicBezTo>
                    <a:pt x="528" y="26558"/>
                    <a:pt x="528" y="26556"/>
                    <a:pt x="528" y="26553"/>
                  </a:cubicBezTo>
                  <a:cubicBezTo>
                    <a:pt x="528" y="26566"/>
                    <a:pt x="528" y="26566"/>
                    <a:pt x="541" y="26566"/>
                  </a:cubicBezTo>
                  <a:cubicBezTo>
                    <a:pt x="576" y="26561"/>
                    <a:pt x="608" y="26558"/>
                    <a:pt x="637" y="26558"/>
                  </a:cubicBezTo>
                  <a:cubicBezTo>
                    <a:pt x="881" y="26558"/>
                    <a:pt x="945" y="26733"/>
                    <a:pt x="1170" y="26868"/>
                  </a:cubicBezTo>
                  <a:cubicBezTo>
                    <a:pt x="754" y="26868"/>
                    <a:pt x="679" y="26692"/>
                    <a:pt x="541" y="26566"/>
                  </a:cubicBezTo>
                  <a:lnTo>
                    <a:pt x="528" y="26566"/>
                  </a:lnTo>
                  <a:cubicBezTo>
                    <a:pt x="528" y="26563"/>
                    <a:pt x="528" y="26561"/>
                    <a:pt x="527" y="26559"/>
                  </a:cubicBezTo>
                  <a:lnTo>
                    <a:pt x="527" y="26559"/>
                  </a:lnTo>
                  <a:cubicBezTo>
                    <a:pt x="524" y="26566"/>
                    <a:pt x="516" y="26566"/>
                    <a:pt x="516" y="26566"/>
                  </a:cubicBezTo>
                  <a:lnTo>
                    <a:pt x="516" y="26553"/>
                  </a:lnTo>
                  <a:cubicBezTo>
                    <a:pt x="461" y="26546"/>
                    <a:pt x="414" y="26542"/>
                    <a:pt x="375" y="26542"/>
                  </a:cubicBezTo>
                  <a:cubicBezTo>
                    <a:pt x="135" y="26542"/>
                    <a:pt x="167" y="26666"/>
                    <a:pt x="265" y="26817"/>
                  </a:cubicBezTo>
                  <a:cubicBezTo>
                    <a:pt x="453" y="27131"/>
                    <a:pt x="654" y="27458"/>
                    <a:pt x="868" y="27810"/>
                  </a:cubicBezTo>
                  <a:cubicBezTo>
                    <a:pt x="994" y="27810"/>
                    <a:pt x="1170" y="27798"/>
                    <a:pt x="1534" y="27773"/>
                  </a:cubicBezTo>
                  <a:lnTo>
                    <a:pt x="1534" y="27773"/>
                  </a:lnTo>
                  <a:cubicBezTo>
                    <a:pt x="1282" y="28011"/>
                    <a:pt x="1119" y="28175"/>
                    <a:pt x="930" y="28351"/>
                  </a:cubicBezTo>
                  <a:cubicBezTo>
                    <a:pt x="1119" y="28376"/>
                    <a:pt x="1308" y="28388"/>
                    <a:pt x="1622" y="28427"/>
                  </a:cubicBezTo>
                  <a:cubicBezTo>
                    <a:pt x="1295" y="28514"/>
                    <a:pt x="1081" y="28577"/>
                    <a:pt x="779" y="28653"/>
                  </a:cubicBezTo>
                  <a:cubicBezTo>
                    <a:pt x="1044" y="28879"/>
                    <a:pt x="1257" y="29067"/>
                    <a:pt x="1484" y="29268"/>
                  </a:cubicBezTo>
                  <a:cubicBezTo>
                    <a:pt x="1245" y="29307"/>
                    <a:pt x="981" y="29357"/>
                    <a:pt x="578" y="29419"/>
                  </a:cubicBezTo>
                  <a:cubicBezTo>
                    <a:pt x="1056" y="29684"/>
                    <a:pt x="805" y="29986"/>
                    <a:pt x="905" y="30224"/>
                  </a:cubicBezTo>
                  <a:cubicBezTo>
                    <a:pt x="1019" y="30501"/>
                    <a:pt x="1069" y="30740"/>
                    <a:pt x="843" y="30978"/>
                  </a:cubicBezTo>
                  <a:cubicBezTo>
                    <a:pt x="994" y="31142"/>
                    <a:pt x="1145" y="31305"/>
                    <a:pt x="1321" y="31494"/>
                  </a:cubicBezTo>
                  <a:cubicBezTo>
                    <a:pt x="1295" y="31557"/>
                    <a:pt x="1182" y="31657"/>
                    <a:pt x="1220" y="31746"/>
                  </a:cubicBezTo>
                  <a:cubicBezTo>
                    <a:pt x="1333" y="32085"/>
                    <a:pt x="1069" y="32386"/>
                    <a:pt x="767" y="32500"/>
                  </a:cubicBezTo>
                  <a:cubicBezTo>
                    <a:pt x="265" y="32688"/>
                    <a:pt x="302" y="32990"/>
                    <a:pt x="63" y="33292"/>
                  </a:cubicBezTo>
                  <a:lnTo>
                    <a:pt x="818" y="33292"/>
                  </a:lnTo>
                  <a:cubicBezTo>
                    <a:pt x="578" y="33481"/>
                    <a:pt x="265" y="33606"/>
                    <a:pt x="516" y="33858"/>
                  </a:cubicBezTo>
                  <a:cubicBezTo>
                    <a:pt x="553" y="33883"/>
                    <a:pt x="377" y="34021"/>
                    <a:pt x="265" y="34147"/>
                  </a:cubicBezTo>
                  <a:cubicBezTo>
                    <a:pt x="377" y="34160"/>
                    <a:pt x="503" y="34185"/>
                    <a:pt x="654" y="34222"/>
                  </a:cubicBezTo>
                  <a:cubicBezTo>
                    <a:pt x="503" y="34524"/>
                    <a:pt x="239" y="34839"/>
                    <a:pt x="603" y="35177"/>
                  </a:cubicBezTo>
                  <a:cubicBezTo>
                    <a:pt x="654" y="35228"/>
                    <a:pt x="566" y="35379"/>
                    <a:pt x="503" y="35479"/>
                  </a:cubicBezTo>
                  <a:cubicBezTo>
                    <a:pt x="441" y="35580"/>
                    <a:pt x="340" y="35668"/>
                    <a:pt x="189" y="35831"/>
                  </a:cubicBezTo>
                  <a:cubicBezTo>
                    <a:pt x="478" y="35794"/>
                    <a:pt x="629" y="35781"/>
                    <a:pt x="793" y="35756"/>
                  </a:cubicBezTo>
                  <a:lnTo>
                    <a:pt x="793" y="35756"/>
                  </a:lnTo>
                  <a:cubicBezTo>
                    <a:pt x="818" y="35895"/>
                    <a:pt x="779" y="36071"/>
                    <a:pt x="880" y="36158"/>
                  </a:cubicBezTo>
                  <a:cubicBezTo>
                    <a:pt x="1106" y="36347"/>
                    <a:pt x="943" y="36473"/>
                    <a:pt x="843" y="36599"/>
                  </a:cubicBezTo>
                  <a:cubicBezTo>
                    <a:pt x="905" y="36769"/>
                    <a:pt x="1098" y="36778"/>
                    <a:pt x="1295" y="36778"/>
                  </a:cubicBezTo>
                  <a:cubicBezTo>
                    <a:pt x="1317" y="36778"/>
                    <a:pt x="1340" y="36778"/>
                    <a:pt x="1362" y="36778"/>
                  </a:cubicBezTo>
                  <a:cubicBezTo>
                    <a:pt x="1577" y="36778"/>
                    <a:pt x="1779" y="36788"/>
                    <a:pt x="1798" y="37013"/>
                  </a:cubicBezTo>
                  <a:lnTo>
                    <a:pt x="1195" y="37088"/>
                  </a:lnTo>
                  <a:cubicBezTo>
                    <a:pt x="1257" y="37227"/>
                    <a:pt x="1308" y="37378"/>
                    <a:pt x="1383" y="37554"/>
                  </a:cubicBezTo>
                  <a:cubicBezTo>
                    <a:pt x="880" y="37806"/>
                    <a:pt x="1094" y="38220"/>
                    <a:pt x="994" y="38585"/>
                  </a:cubicBezTo>
                  <a:cubicBezTo>
                    <a:pt x="905" y="38862"/>
                    <a:pt x="956" y="38862"/>
                    <a:pt x="603" y="39038"/>
                  </a:cubicBezTo>
                  <a:lnTo>
                    <a:pt x="830" y="39566"/>
                  </a:lnTo>
                  <a:cubicBezTo>
                    <a:pt x="679" y="39691"/>
                    <a:pt x="377" y="39842"/>
                    <a:pt x="402" y="39943"/>
                  </a:cubicBezTo>
                  <a:cubicBezTo>
                    <a:pt x="491" y="40194"/>
                    <a:pt x="679" y="40433"/>
                    <a:pt x="880" y="40659"/>
                  </a:cubicBezTo>
                  <a:cubicBezTo>
                    <a:pt x="994" y="40785"/>
                    <a:pt x="1207" y="40873"/>
                    <a:pt x="1446" y="41024"/>
                  </a:cubicBezTo>
                  <a:lnTo>
                    <a:pt x="654" y="41024"/>
                  </a:lnTo>
                  <a:cubicBezTo>
                    <a:pt x="642" y="41175"/>
                    <a:pt x="603" y="41313"/>
                    <a:pt x="603" y="41452"/>
                  </a:cubicBezTo>
                  <a:cubicBezTo>
                    <a:pt x="603" y="41577"/>
                    <a:pt x="642" y="41703"/>
                    <a:pt x="667" y="41841"/>
                  </a:cubicBezTo>
                  <a:cubicBezTo>
                    <a:pt x="541" y="41904"/>
                    <a:pt x="415" y="41967"/>
                    <a:pt x="251" y="42067"/>
                  </a:cubicBezTo>
                  <a:cubicBezTo>
                    <a:pt x="466" y="42181"/>
                    <a:pt x="654" y="42319"/>
                    <a:pt x="578" y="42520"/>
                  </a:cubicBezTo>
                  <a:cubicBezTo>
                    <a:pt x="1019" y="42520"/>
                    <a:pt x="779" y="42771"/>
                    <a:pt x="843" y="42935"/>
                  </a:cubicBezTo>
                  <a:cubicBezTo>
                    <a:pt x="1069" y="42947"/>
                    <a:pt x="1295" y="42960"/>
                    <a:pt x="1509" y="42972"/>
                  </a:cubicBezTo>
                  <a:cubicBezTo>
                    <a:pt x="1785" y="43262"/>
                    <a:pt x="1547" y="43413"/>
                    <a:pt x="1232" y="43551"/>
                  </a:cubicBezTo>
                  <a:cubicBezTo>
                    <a:pt x="1181" y="43696"/>
                    <a:pt x="1049" y="43725"/>
                    <a:pt x="911" y="43725"/>
                  </a:cubicBezTo>
                  <a:cubicBezTo>
                    <a:pt x="845" y="43725"/>
                    <a:pt x="778" y="43718"/>
                    <a:pt x="717" y="43715"/>
                  </a:cubicBezTo>
                  <a:cubicBezTo>
                    <a:pt x="617" y="44079"/>
                    <a:pt x="478" y="44431"/>
                    <a:pt x="441" y="44796"/>
                  </a:cubicBezTo>
                  <a:cubicBezTo>
                    <a:pt x="415" y="45022"/>
                    <a:pt x="466" y="45286"/>
                    <a:pt x="617" y="45475"/>
                  </a:cubicBezTo>
                  <a:cubicBezTo>
                    <a:pt x="717" y="45613"/>
                    <a:pt x="1056" y="45651"/>
                    <a:pt x="1333" y="45751"/>
                  </a:cubicBezTo>
                  <a:cubicBezTo>
                    <a:pt x="1245" y="45827"/>
                    <a:pt x="1119" y="45927"/>
                    <a:pt x="1019" y="46040"/>
                  </a:cubicBezTo>
                  <a:cubicBezTo>
                    <a:pt x="930" y="46141"/>
                    <a:pt x="793" y="46279"/>
                    <a:pt x="830" y="46342"/>
                  </a:cubicBezTo>
                  <a:cubicBezTo>
                    <a:pt x="1132" y="46744"/>
                    <a:pt x="692" y="47084"/>
                    <a:pt x="692" y="47461"/>
                  </a:cubicBezTo>
                  <a:lnTo>
                    <a:pt x="704" y="47461"/>
                  </a:lnTo>
                  <a:lnTo>
                    <a:pt x="704" y="47473"/>
                  </a:lnTo>
                  <a:cubicBezTo>
                    <a:pt x="855" y="47498"/>
                    <a:pt x="1006" y="47511"/>
                    <a:pt x="1157" y="47537"/>
                  </a:cubicBezTo>
                  <a:cubicBezTo>
                    <a:pt x="1170" y="47549"/>
                    <a:pt x="1182" y="47574"/>
                    <a:pt x="1182" y="47599"/>
                  </a:cubicBezTo>
                  <a:cubicBezTo>
                    <a:pt x="1019" y="47624"/>
                    <a:pt x="855" y="47649"/>
                    <a:pt x="617" y="47700"/>
                  </a:cubicBezTo>
                  <a:cubicBezTo>
                    <a:pt x="654" y="47587"/>
                    <a:pt x="679" y="47524"/>
                    <a:pt x="704" y="47473"/>
                  </a:cubicBezTo>
                  <a:lnTo>
                    <a:pt x="692" y="47473"/>
                  </a:lnTo>
                  <a:lnTo>
                    <a:pt x="692" y="47461"/>
                  </a:lnTo>
                  <a:lnTo>
                    <a:pt x="265" y="47461"/>
                  </a:lnTo>
                  <a:cubicBezTo>
                    <a:pt x="290" y="47825"/>
                    <a:pt x="779" y="47926"/>
                    <a:pt x="994" y="48177"/>
                  </a:cubicBezTo>
                  <a:cubicBezTo>
                    <a:pt x="943" y="48353"/>
                    <a:pt x="603" y="48568"/>
                    <a:pt x="1106" y="48705"/>
                  </a:cubicBezTo>
                  <a:cubicBezTo>
                    <a:pt x="868" y="48982"/>
                    <a:pt x="667" y="49221"/>
                    <a:pt x="453" y="49473"/>
                  </a:cubicBezTo>
                  <a:cubicBezTo>
                    <a:pt x="541" y="49517"/>
                    <a:pt x="616" y="49534"/>
                    <a:pt x="684" y="49534"/>
                  </a:cubicBezTo>
                  <a:cubicBezTo>
                    <a:pt x="903" y="49534"/>
                    <a:pt x="1036" y="49354"/>
                    <a:pt x="1238" y="49354"/>
                  </a:cubicBezTo>
                  <a:cubicBezTo>
                    <a:pt x="1257" y="49354"/>
                    <a:pt x="1276" y="49356"/>
                    <a:pt x="1295" y="49359"/>
                  </a:cubicBezTo>
                  <a:cubicBezTo>
                    <a:pt x="1232" y="49560"/>
                    <a:pt x="1232" y="49560"/>
                    <a:pt x="327" y="49912"/>
                  </a:cubicBezTo>
                  <a:cubicBezTo>
                    <a:pt x="566" y="49976"/>
                    <a:pt x="729" y="50013"/>
                    <a:pt x="905" y="50063"/>
                  </a:cubicBezTo>
                  <a:cubicBezTo>
                    <a:pt x="553" y="50315"/>
                    <a:pt x="943" y="50655"/>
                    <a:pt x="642" y="50931"/>
                  </a:cubicBezTo>
                  <a:cubicBezTo>
                    <a:pt x="503" y="50943"/>
                    <a:pt x="315" y="50956"/>
                    <a:pt x="13" y="50968"/>
                  </a:cubicBezTo>
                  <a:cubicBezTo>
                    <a:pt x="176" y="51119"/>
                    <a:pt x="290" y="51220"/>
                    <a:pt x="377" y="51308"/>
                  </a:cubicBezTo>
                  <a:cubicBezTo>
                    <a:pt x="591" y="51535"/>
                    <a:pt x="893" y="51736"/>
                    <a:pt x="578" y="52037"/>
                  </a:cubicBezTo>
                  <a:cubicBezTo>
                    <a:pt x="541" y="52075"/>
                    <a:pt x="591" y="52175"/>
                    <a:pt x="617" y="52251"/>
                  </a:cubicBezTo>
                  <a:cubicBezTo>
                    <a:pt x="704" y="52515"/>
                    <a:pt x="818" y="52779"/>
                    <a:pt x="578" y="53068"/>
                  </a:cubicBezTo>
                  <a:cubicBezTo>
                    <a:pt x="453" y="53206"/>
                    <a:pt x="516" y="53433"/>
                    <a:pt x="541" y="53622"/>
                  </a:cubicBezTo>
                  <a:cubicBezTo>
                    <a:pt x="566" y="53785"/>
                    <a:pt x="654" y="53948"/>
                    <a:pt x="717" y="54162"/>
                  </a:cubicBezTo>
                  <a:cubicBezTo>
                    <a:pt x="855" y="54150"/>
                    <a:pt x="1006" y="54137"/>
                    <a:pt x="1157" y="54124"/>
                  </a:cubicBezTo>
                  <a:cubicBezTo>
                    <a:pt x="1157" y="54111"/>
                    <a:pt x="1157" y="54111"/>
                    <a:pt x="1170" y="54111"/>
                  </a:cubicBezTo>
                  <a:cubicBezTo>
                    <a:pt x="1119" y="53885"/>
                    <a:pt x="1182" y="53684"/>
                    <a:pt x="1497" y="53458"/>
                  </a:cubicBezTo>
                  <a:cubicBezTo>
                    <a:pt x="1597" y="53609"/>
                    <a:pt x="1673" y="53722"/>
                    <a:pt x="1723" y="53823"/>
                  </a:cubicBezTo>
                  <a:cubicBezTo>
                    <a:pt x="1509" y="53935"/>
                    <a:pt x="1333" y="54024"/>
                    <a:pt x="1170" y="54111"/>
                  </a:cubicBezTo>
                  <a:lnTo>
                    <a:pt x="1170" y="54124"/>
                  </a:lnTo>
                  <a:lnTo>
                    <a:pt x="1157" y="54124"/>
                  </a:lnTo>
                  <a:cubicBezTo>
                    <a:pt x="1270" y="54137"/>
                    <a:pt x="1383" y="54150"/>
                    <a:pt x="1484" y="54187"/>
                  </a:cubicBezTo>
                  <a:cubicBezTo>
                    <a:pt x="1735" y="54275"/>
                    <a:pt x="2050" y="54326"/>
                    <a:pt x="2188" y="54463"/>
                  </a:cubicBezTo>
                  <a:cubicBezTo>
                    <a:pt x="2301" y="54577"/>
                    <a:pt x="2201" y="54790"/>
                    <a:pt x="2201" y="54954"/>
                  </a:cubicBezTo>
                  <a:cubicBezTo>
                    <a:pt x="2201" y="55017"/>
                    <a:pt x="2251" y="55080"/>
                    <a:pt x="2276" y="55142"/>
                  </a:cubicBezTo>
                  <a:cubicBezTo>
                    <a:pt x="1936" y="55331"/>
                    <a:pt x="1622" y="55507"/>
                    <a:pt x="1257" y="55709"/>
                  </a:cubicBezTo>
                  <a:cubicBezTo>
                    <a:pt x="1446" y="55796"/>
                    <a:pt x="1622" y="55885"/>
                    <a:pt x="1798" y="55972"/>
                  </a:cubicBezTo>
                  <a:cubicBezTo>
                    <a:pt x="1742" y="56084"/>
                    <a:pt x="1670" y="56140"/>
                    <a:pt x="1571" y="56140"/>
                  </a:cubicBezTo>
                  <a:cubicBezTo>
                    <a:pt x="1514" y="56140"/>
                    <a:pt x="1448" y="56122"/>
                    <a:pt x="1371" y="56086"/>
                  </a:cubicBezTo>
                  <a:cubicBezTo>
                    <a:pt x="1119" y="55985"/>
                    <a:pt x="855" y="55897"/>
                    <a:pt x="578" y="55796"/>
                  </a:cubicBezTo>
                  <a:cubicBezTo>
                    <a:pt x="402" y="56111"/>
                    <a:pt x="251" y="56388"/>
                    <a:pt x="101" y="56676"/>
                  </a:cubicBezTo>
                  <a:cubicBezTo>
                    <a:pt x="277" y="56790"/>
                    <a:pt x="453" y="56890"/>
                    <a:pt x="679" y="57016"/>
                  </a:cubicBezTo>
                  <a:cubicBezTo>
                    <a:pt x="553" y="57079"/>
                    <a:pt x="453" y="57142"/>
                    <a:pt x="302" y="57217"/>
                  </a:cubicBezTo>
                  <a:cubicBezTo>
                    <a:pt x="377" y="57318"/>
                    <a:pt x="453" y="57431"/>
                    <a:pt x="553" y="57556"/>
                  </a:cubicBezTo>
                  <a:cubicBezTo>
                    <a:pt x="402" y="57581"/>
                    <a:pt x="277" y="57594"/>
                    <a:pt x="151" y="57607"/>
                  </a:cubicBezTo>
                  <a:cubicBezTo>
                    <a:pt x="38" y="57896"/>
                    <a:pt x="63" y="58148"/>
                    <a:pt x="327" y="58386"/>
                  </a:cubicBezTo>
                  <a:cubicBezTo>
                    <a:pt x="566" y="58600"/>
                    <a:pt x="578" y="58927"/>
                    <a:pt x="1006" y="59065"/>
                  </a:cubicBezTo>
                  <a:cubicBezTo>
                    <a:pt x="1106" y="59090"/>
                    <a:pt x="1106" y="59254"/>
                    <a:pt x="1170" y="59392"/>
                  </a:cubicBezTo>
                  <a:lnTo>
                    <a:pt x="617" y="59392"/>
                  </a:lnTo>
                  <a:cubicBezTo>
                    <a:pt x="654" y="59480"/>
                    <a:pt x="654" y="59543"/>
                    <a:pt x="704" y="59581"/>
                  </a:cubicBezTo>
                  <a:cubicBezTo>
                    <a:pt x="1119" y="59945"/>
                    <a:pt x="1119" y="59933"/>
                    <a:pt x="1056" y="60322"/>
                  </a:cubicBezTo>
                  <a:cubicBezTo>
                    <a:pt x="905" y="60285"/>
                    <a:pt x="767" y="60247"/>
                    <a:pt x="578" y="60184"/>
                  </a:cubicBezTo>
                  <a:cubicBezTo>
                    <a:pt x="441" y="60297"/>
                    <a:pt x="290" y="60386"/>
                    <a:pt x="541" y="60548"/>
                  </a:cubicBezTo>
                  <a:cubicBezTo>
                    <a:pt x="855" y="60763"/>
                    <a:pt x="868" y="60964"/>
                    <a:pt x="692" y="61215"/>
                  </a:cubicBezTo>
                  <a:cubicBezTo>
                    <a:pt x="629" y="61303"/>
                    <a:pt x="617" y="61429"/>
                    <a:pt x="629" y="61529"/>
                  </a:cubicBezTo>
                  <a:cubicBezTo>
                    <a:pt x="642" y="61655"/>
                    <a:pt x="692" y="61768"/>
                    <a:pt x="729" y="61881"/>
                  </a:cubicBezTo>
                  <a:lnTo>
                    <a:pt x="754" y="61881"/>
                  </a:lnTo>
                  <a:cubicBezTo>
                    <a:pt x="779" y="61869"/>
                    <a:pt x="805" y="61844"/>
                    <a:pt x="830" y="61844"/>
                  </a:cubicBezTo>
                  <a:cubicBezTo>
                    <a:pt x="867" y="61837"/>
                    <a:pt x="905" y="61834"/>
                    <a:pt x="943" y="61834"/>
                  </a:cubicBezTo>
                  <a:cubicBezTo>
                    <a:pt x="981" y="61834"/>
                    <a:pt x="1018" y="61837"/>
                    <a:pt x="1056" y="61844"/>
                  </a:cubicBezTo>
                  <a:lnTo>
                    <a:pt x="1069" y="61881"/>
                  </a:lnTo>
                  <a:cubicBezTo>
                    <a:pt x="994" y="61894"/>
                    <a:pt x="918" y="61919"/>
                    <a:pt x="843" y="61919"/>
                  </a:cubicBezTo>
                  <a:cubicBezTo>
                    <a:pt x="838" y="61922"/>
                    <a:pt x="833" y="61922"/>
                    <a:pt x="828" y="61922"/>
                  </a:cubicBezTo>
                  <a:cubicBezTo>
                    <a:pt x="805" y="61922"/>
                    <a:pt x="775" y="61902"/>
                    <a:pt x="754" y="61881"/>
                  </a:cubicBezTo>
                  <a:lnTo>
                    <a:pt x="729" y="61906"/>
                  </a:lnTo>
                  <a:lnTo>
                    <a:pt x="729" y="61881"/>
                  </a:lnTo>
                  <a:lnTo>
                    <a:pt x="729" y="61881"/>
                  </a:lnTo>
                  <a:cubicBezTo>
                    <a:pt x="352" y="62158"/>
                    <a:pt x="478" y="62422"/>
                    <a:pt x="793" y="62674"/>
                  </a:cubicBezTo>
                  <a:cubicBezTo>
                    <a:pt x="617" y="62887"/>
                    <a:pt x="453" y="63076"/>
                    <a:pt x="654" y="63327"/>
                  </a:cubicBezTo>
                  <a:cubicBezTo>
                    <a:pt x="830" y="63566"/>
                    <a:pt x="566" y="63742"/>
                    <a:pt x="290" y="63868"/>
                  </a:cubicBezTo>
                  <a:cubicBezTo>
                    <a:pt x="427" y="64245"/>
                    <a:pt x="994" y="64220"/>
                    <a:pt x="1321" y="64446"/>
                  </a:cubicBezTo>
                  <a:cubicBezTo>
                    <a:pt x="1157" y="64496"/>
                    <a:pt x="1019" y="64534"/>
                    <a:pt x="818" y="64585"/>
                  </a:cubicBezTo>
                  <a:cubicBezTo>
                    <a:pt x="1106" y="64811"/>
                    <a:pt x="1019" y="65175"/>
                    <a:pt x="1534" y="65289"/>
                  </a:cubicBezTo>
                  <a:cubicBezTo>
                    <a:pt x="1522" y="65414"/>
                    <a:pt x="1522" y="65565"/>
                    <a:pt x="1509" y="65753"/>
                  </a:cubicBezTo>
                  <a:cubicBezTo>
                    <a:pt x="1270" y="65804"/>
                    <a:pt x="1044" y="65854"/>
                    <a:pt x="805" y="65904"/>
                  </a:cubicBezTo>
                  <a:cubicBezTo>
                    <a:pt x="654" y="66131"/>
                    <a:pt x="956" y="66244"/>
                    <a:pt x="1094" y="66382"/>
                  </a:cubicBezTo>
                  <a:lnTo>
                    <a:pt x="1119" y="66382"/>
                  </a:lnTo>
                  <a:cubicBezTo>
                    <a:pt x="1106" y="66382"/>
                    <a:pt x="1106" y="66395"/>
                    <a:pt x="1106" y="66395"/>
                  </a:cubicBezTo>
                  <a:cubicBezTo>
                    <a:pt x="1282" y="66508"/>
                    <a:pt x="1458" y="66621"/>
                    <a:pt x="1710" y="66784"/>
                  </a:cubicBezTo>
                  <a:cubicBezTo>
                    <a:pt x="1497" y="66860"/>
                    <a:pt x="1358" y="66910"/>
                    <a:pt x="1220" y="66960"/>
                  </a:cubicBezTo>
                  <a:cubicBezTo>
                    <a:pt x="1145" y="66860"/>
                    <a:pt x="1056" y="66759"/>
                    <a:pt x="1031" y="66659"/>
                  </a:cubicBezTo>
                  <a:cubicBezTo>
                    <a:pt x="1006" y="66571"/>
                    <a:pt x="1069" y="66483"/>
                    <a:pt x="1106" y="66395"/>
                  </a:cubicBezTo>
                  <a:lnTo>
                    <a:pt x="1106" y="66382"/>
                  </a:lnTo>
                  <a:cubicBezTo>
                    <a:pt x="818" y="66571"/>
                    <a:pt x="541" y="66747"/>
                    <a:pt x="226" y="66960"/>
                  </a:cubicBezTo>
                  <a:cubicBezTo>
                    <a:pt x="415" y="66999"/>
                    <a:pt x="528" y="67011"/>
                    <a:pt x="667" y="67049"/>
                  </a:cubicBezTo>
                  <a:cubicBezTo>
                    <a:pt x="704" y="67212"/>
                    <a:pt x="742" y="67401"/>
                    <a:pt x="779" y="67627"/>
                  </a:cubicBezTo>
                  <a:cubicBezTo>
                    <a:pt x="834" y="67617"/>
                    <a:pt x="889" y="67613"/>
                    <a:pt x="942" y="67613"/>
                  </a:cubicBezTo>
                  <a:cubicBezTo>
                    <a:pt x="1281" y="67613"/>
                    <a:pt x="1600" y="67780"/>
                    <a:pt x="1929" y="67780"/>
                  </a:cubicBezTo>
                  <a:cubicBezTo>
                    <a:pt x="2088" y="67780"/>
                    <a:pt x="2248" y="67741"/>
                    <a:pt x="2414" y="67627"/>
                  </a:cubicBezTo>
                  <a:lnTo>
                    <a:pt x="2414" y="67627"/>
                  </a:lnTo>
                  <a:cubicBezTo>
                    <a:pt x="2263" y="67866"/>
                    <a:pt x="2100" y="68105"/>
                    <a:pt x="1911" y="68407"/>
                  </a:cubicBezTo>
                  <a:cubicBezTo>
                    <a:pt x="1634" y="68268"/>
                    <a:pt x="1421" y="68155"/>
                    <a:pt x="1195" y="68042"/>
                  </a:cubicBezTo>
                  <a:lnTo>
                    <a:pt x="1081" y="68080"/>
                  </a:lnTo>
                  <a:cubicBezTo>
                    <a:pt x="1132" y="68180"/>
                    <a:pt x="1182" y="68281"/>
                    <a:pt x="1245" y="68394"/>
                  </a:cubicBezTo>
                  <a:cubicBezTo>
                    <a:pt x="1135" y="68498"/>
                    <a:pt x="994" y="68531"/>
                    <a:pt x="833" y="68531"/>
                  </a:cubicBezTo>
                  <a:cubicBezTo>
                    <a:pt x="663" y="68531"/>
                    <a:pt x="471" y="68495"/>
                    <a:pt x="265" y="68469"/>
                  </a:cubicBezTo>
                  <a:lnTo>
                    <a:pt x="265" y="68469"/>
                  </a:lnTo>
                  <a:cubicBezTo>
                    <a:pt x="566" y="68695"/>
                    <a:pt x="818" y="68884"/>
                    <a:pt x="1094" y="69086"/>
                  </a:cubicBezTo>
                  <a:cubicBezTo>
                    <a:pt x="1098" y="69086"/>
                    <a:pt x="1102" y="69086"/>
                    <a:pt x="1106" y="69086"/>
                  </a:cubicBezTo>
                  <a:cubicBezTo>
                    <a:pt x="1260" y="69086"/>
                    <a:pt x="1396" y="68907"/>
                    <a:pt x="1547" y="68907"/>
                  </a:cubicBezTo>
                  <a:cubicBezTo>
                    <a:pt x="1599" y="68907"/>
                    <a:pt x="1653" y="68928"/>
                    <a:pt x="1710" y="68985"/>
                  </a:cubicBezTo>
                  <a:cubicBezTo>
                    <a:pt x="1936" y="69223"/>
                    <a:pt x="1547" y="69299"/>
                    <a:pt x="1333" y="69399"/>
                  </a:cubicBezTo>
                  <a:cubicBezTo>
                    <a:pt x="1270" y="69425"/>
                    <a:pt x="1220" y="69450"/>
                    <a:pt x="1119" y="69488"/>
                  </a:cubicBezTo>
                  <a:cubicBezTo>
                    <a:pt x="1333" y="69639"/>
                    <a:pt x="1609" y="69689"/>
                    <a:pt x="1559" y="69927"/>
                  </a:cubicBezTo>
                  <a:cubicBezTo>
                    <a:pt x="1547" y="70003"/>
                    <a:pt x="1798" y="70103"/>
                    <a:pt x="1936" y="70217"/>
                  </a:cubicBezTo>
                  <a:cubicBezTo>
                    <a:pt x="1855" y="70256"/>
                    <a:pt x="1783" y="70271"/>
                    <a:pt x="1715" y="70271"/>
                  </a:cubicBezTo>
                  <a:cubicBezTo>
                    <a:pt x="1562" y="70271"/>
                    <a:pt x="1435" y="70194"/>
                    <a:pt x="1295" y="70142"/>
                  </a:cubicBezTo>
                  <a:lnTo>
                    <a:pt x="1295" y="70142"/>
                  </a:lnTo>
                  <a:cubicBezTo>
                    <a:pt x="1308" y="70204"/>
                    <a:pt x="1321" y="70267"/>
                    <a:pt x="1346" y="70355"/>
                  </a:cubicBezTo>
                  <a:cubicBezTo>
                    <a:pt x="1170" y="70242"/>
                    <a:pt x="1081" y="70154"/>
                    <a:pt x="1069" y="70078"/>
                  </a:cubicBezTo>
                  <a:cubicBezTo>
                    <a:pt x="1037" y="70072"/>
                    <a:pt x="1006" y="70069"/>
                    <a:pt x="975" y="70069"/>
                  </a:cubicBezTo>
                  <a:cubicBezTo>
                    <a:pt x="943" y="70069"/>
                    <a:pt x="912" y="70072"/>
                    <a:pt x="880" y="70078"/>
                  </a:cubicBezTo>
                  <a:cubicBezTo>
                    <a:pt x="843" y="70192"/>
                    <a:pt x="818" y="70330"/>
                    <a:pt x="779" y="70469"/>
                  </a:cubicBezTo>
                  <a:cubicBezTo>
                    <a:pt x="889" y="70444"/>
                    <a:pt x="983" y="70433"/>
                    <a:pt x="1063" y="70433"/>
                  </a:cubicBezTo>
                  <a:cubicBezTo>
                    <a:pt x="1472" y="70433"/>
                    <a:pt x="1538" y="70721"/>
                    <a:pt x="1622" y="70984"/>
                  </a:cubicBezTo>
                  <a:cubicBezTo>
                    <a:pt x="1497" y="70883"/>
                    <a:pt x="1383" y="70795"/>
                    <a:pt x="1257" y="70707"/>
                  </a:cubicBezTo>
                  <a:cubicBezTo>
                    <a:pt x="1220" y="70732"/>
                    <a:pt x="1157" y="70757"/>
                    <a:pt x="1157" y="70770"/>
                  </a:cubicBezTo>
                  <a:cubicBezTo>
                    <a:pt x="1170" y="70846"/>
                    <a:pt x="1195" y="70933"/>
                    <a:pt x="1220" y="71009"/>
                  </a:cubicBezTo>
                  <a:cubicBezTo>
                    <a:pt x="1270" y="71059"/>
                    <a:pt x="1308" y="71109"/>
                    <a:pt x="1308" y="71173"/>
                  </a:cubicBezTo>
                  <a:cubicBezTo>
                    <a:pt x="1396" y="71285"/>
                    <a:pt x="1522" y="71374"/>
                    <a:pt x="1748" y="71411"/>
                  </a:cubicBezTo>
                  <a:cubicBezTo>
                    <a:pt x="2100" y="71474"/>
                    <a:pt x="2162" y="71625"/>
                    <a:pt x="2201" y="71826"/>
                  </a:cubicBezTo>
                  <a:cubicBezTo>
                    <a:pt x="2213" y="71989"/>
                    <a:pt x="2226" y="72140"/>
                    <a:pt x="2251" y="72316"/>
                  </a:cubicBezTo>
                  <a:cubicBezTo>
                    <a:pt x="2000" y="72405"/>
                    <a:pt x="1773" y="72480"/>
                    <a:pt x="1497" y="72568"/>
                  </a:cubicBezTo>
                  <a:cubicBezTo>
                    <a:pt x="1547" y="72732"/>
                    <a:pt x="1597" y="72895"/>
                    <a:pt x="1660" y="73084"/>
                  </a:cubicBezTo>
                  <a:cubicBezTo>
                    <a:pt x="1911" y="73058"/>
                    <a:pt x="2125" y="73033"/>
                    <a:pt x="2414" y="73008"/>
                  </a:cubicBezTo>
                  <a:lnTo>
                    <a:pt x="2414" y="73008"/>
                  </a:lnTo>
                  <a:cubicBezTo>
                    <a:pt x="2337" y="73239"/>
                    <a:pt x="2159" y="73277"/>
                    <a:pt x="1968" y="73277"/>
                  </a:cubicBezTo>
                  <a:cubicBezTo>
                    <a:pt x="1875" y="73277"/>
                    <a:pt x="1778" y="73268"/>
                    <a:pt x="1689" y="73268"/>
                  </a:cubicBezTo>
                  <a:cubicBezTo>
                    <a:pt x="1603" y="73268"/>
                    <a:pt x="1522" y="73276"/>
                    <a:pt x="1458" y="73310"/>
                  </a:cubicBezTo>
                  <a:cubicBezTo>
                    <a:pt x="1421" y="73385"/>
                    <a:pt x="1421" y="73448"/>
                    <a:pt x="1421" y="73511"/>
                  </a:cubicBezTo>
                  <a:cubicBezTo>
                    <a:pt x="1421" y="73511"/>
                    <a:pt x="1433" y="73523"/>
                    <a:pt x="1446" y="73523"/>
                  </a:cubicBezTo>
                  <a:cubicBezTo>
                    <a:pt x="1458" y="73561"/>
                    <a:pt x="1458" y="73612"/>
                    <a:pt x="1458" y="73662"/>
                  </a:cubicBezTo>
                  <a:cubicBezTo>
                    <a:pt x="1522" y="73825"/>
                    <a:pt x="1673" y="73964"/>
                    <a:pt x="1874" y="74101"/>
                  </a:cubicBezTo>
                  <a:cubicBezTo>
                    <a:pt x="1723" y="74227"/>
                    <a:pt x="1597" y="74341"/>
                    <a:pt x="1446" y="74428"/>
                  </a:cubicBezTo>
                  <a:cubicBezTo>
                    <a:pt x="1433" y="74428"/>
                    <a:pt x="1421" y="74441"/>
                    <a:pt x="1408" y="74441"/>
                  </a:cubicBezTo>
                  <a:cubicBezTo>
                    <a:pt x="1446" y="74479"/>
                    <a:pt x="1484" y="74517"/>
                    <a:pt x="1547" y="74567"/>
                  </a:cubicBezTo>
                  <a:cubicBezTo>
                    <a:pt x="1443" y="74609"/>
                    <a:pt x="1357" y="74633"/>
                    <a:pt x="1273" y="74633"/>
                  </a:cubicBezTo>
                  <a:cubicBezTo>
                    <a:pt x="1256" y="74633"/>
                    <a:pt x="1238" y="74632"/>
                    <a:pt x="1220" y="74630"/>
                  </a:cubicBezTo>
                  <a:lnTo>
                    <a:pt x="1220" y="74630"/>
                  </a:lnTo>
                  <a:cubicBezTo>
                    <a:pt x="1195" y="74693"/>
                    <a:pt x="1195" y="74755"/>
                    <a:pt x="1232" y="74844"/>
                  </a:cubicBezTo>
                  <a:cubicBezTo>
                    <a:pt x="1232" y="74844"/>
                    <a:pt x="1232" y="74831"/>
                    <a:pt x="1245" y="74831"/>
                  </a:cubicBezTo>
                  <a:cubicBezTo>
                    <a:pt x="1534" y="74604"/>
                    <a:pt x="1949" y="74604"/>
                    <a:pt x="2352" y="74529"/>
                  </a:cubicBezTo>
                  <a:cubicBezTo>
                    <a:pt x="2377" y="74743"/>
                    <a:pt x="2402" y="74931"/>
                    <a:pt x="2427" y="75120"/>
                  </a:cubicBezTo>
                  <a:cubicBezTo>
                    <a:pt x="2565" y="75171"/>
                    <a:pt x="2690" y="75221"/>
                    <a:pt x="2866" y="75283"/>
                  </a:cubicBezTo>
                  <a:cubicBezTo>
                    <a:pt x="2804" y="75359"/>
                    <a:pt x="2754" y="75447"/>
                    <a:pt x="2716" y="75447"/>
                  </a:cubicBezTo>
                  <a:cubicBezTo>
                    <a:pt x="2502" y="75434"/>
                    <a:pt x="2288" y="75409"/>
                    <a:pt x="2075" y="75384"/>
                  </a:cubicBezTo>
                  <a:lnTo>
                    <a:pt x="2075" y="75384"/>
                  </a:lnTo>
                  <a:cubicBezTo>
                    <a:pt x="2112" y="75523"/>
                    <a:pt x="2150" y="75660"/>
                    <a:pt x="2201" y="75811"/>
                  </a:cubicBezTo>
                  <a:cubicBezTo>
                    <a:pt x="2150" y="75836"/>
                    <a:pt x="2100" y="75850"/>
                    <a:pt x="2037" y="75875"/>
                  </a:cubicBezTo>
                  <a:cubicBezTo>
                    <a:pt x="2213" y="75900"/>
                    <a:pt x="2389" y="75912"/>
                    <a:pt x="2603" y="75912"/>
                  </a:cubicBezTo>
                  <a:cubicBezTo>
                    <a:pt x="3206" y="75510"/>
                    <a:pt x="3785" y="75132"/>
                    <a:pt x="4615" y="74579"/>
                  </a:cubicBezTo>
                  <a:lnTo>
                    <a:pt x="4615" y="74617"/>
                  </a:lnTo>
                  <a:cubicBezTo>
                    <a:pt x="4677" y="74579"/>
                    <a:pt x="4816" y="74567"/>
                    <a:pt x="5067" y="74517"/>
                  </a:cubicBezTo>
                  <a:cubicBezTo>
                    <a:pt x="5406" y="74705"/>
                    <a:pt x="5708" y="74869"/>
                    <a:pt x="6098" y="75082"/>
                  </a:cubicBezTo>
                  <a:cubicBezTo>
                    <a:pt x="6011" y="75169"/>
                    <a:pt x="5918" y="75200"/>
                    <a:pt x="5820" y="75200"/>
                  </a:cubicBezTo>
                  <a:cubicBezTo>
                    <a:pt x="5677" y="75200"/>
                    <a:pt x="5525" y="75135"/>
                    <a:pt x="5369" y="75082"/>
                  </a:cubicBezTo>
                  <a:cubicBezTo>
                    <a:pt x="5155" y="74995"/>
                    <a:pt x="4903" y="74956"/>
                    <a:pt x="4615" y="74881"/>
                  </a:cubicBezTo>
                  <a:lnTo>
                    <a:pt x="4615" y="75799"/>
                  </a:lnTo>
                  <a:cubicBezTo>
                    <a:pt x="4576" y="75811"/>
                    <a:pt x="4275" y="75950"/>
                    <a:pt x="3973" y="76101"/>
                  </a:cubicBezTo>
                  <a:cubicBezTo>
                    <a:pt x="4061" y="76176"/>
                    <a:pt x="4112" y="76239"/>
                    <a:pt x="4174" y="76264"/>
                  </a:cubicBezTo>
                  <a:cubicBezTo>
                    <a:pt x="4589" y="76403"/>
                    <a:pt x="5004" y="76515"/>
                    <a:pt x="5520" y="76679"/>
                  </a:cubicBezTo>
                  <a:cubicBezTo>
                    <a:pt x="5607" y="76453"/>
                    <a:pt x="5683" y="76264"/>
                    <a:pt x="5758" y="76063"/>
                  </a:cubicBezTo>
                  <a:lnTo>
                    <a:pt x="6160" y="76063"/>
                  </a:lnTo>
                  <a:cubicBezTo>
                    <a:pt x="6211" y="76378"/>
                    <a:pt x="6249" y="76679"/>
                    <a:pt x="6299" y="77031"/>
                  </a:cubicBezTo>
                  <a:cubicBezTo>
                    <a:pt x="6739" y="77207"/>
                    <a:pt x="7230" y="77395"/>
                    <a:pt x="7758" y="77597"/>
                  </a:cubicBezTo>
                  <a:cubicBezTo>
                    <a:pt x="7921" y="77496"/>
                    <a:pt x="8135" y="77434"/>
                    <a:pt x="8423" y="77421"/>
                  </a:cubicBezTo>
                  <a:cubicBezTo>
                    <a:pt x="8663" y="77421"/>
                    <a:pt x="8901" y="77308"/>
                    <a:pt x="9153" y="77308"/>
                  </a:cubicBezTo>
                  <a:cubicBezTo>
                    <a:pt x="9153" y="77258"/>
                    <a:pt x="9141" y="77194"/>
                    <a:pt x="9141" y="77132"/>
                  </a:cubicBezTo>
                  <a:cubicBezTo>
                    <a:pt x="9932" y="77094"/>
                    <a:pt x="10725" y="77043"/>
                    <a:pt x="11516" y="77006"/>
                  </a:cubicBezTo>
                  <a:cubicBezTo>
                    <a:pt x="11529" y="77119"/>
                    <a:pt x="11529" y="77245"/>
                    <a:pt x="11541" y="77358"/>
                  </a:cubicBezTo>
                  <a:cubicBezTo>
                    <a:pt x="11605" y="77345"/>
                    <a:pt x="11680" y="77333"/>
                    <a:pt x="11743" y="77320"/>
                  </a:cubicBezTo>
                  <a:lnTo>
                    <a:pt x="11743" y="78138"/>
                  </a:lnTo>
                  <a:cubicBezTo>
                    <a:pt x="11982" y="78114"/>
                    <a:pt x="12201" y="78020"/>
                    <a:pt x="12405" y="78020"/>
                  </a:cubicBezTo>
                  <a:cubicBezTo>
                    <a:pt x="12534" y="78020"/>
                    <a:pt x="12657" y="78058"/>
                    <a:pt x="12773" y="78175"/>
                  </a:cubicBezTo>
                  <a:cubicBezTo>
                    <a:pt x="12560" y="78452"/>
                    <a:pt x="12158" y="78691"/>
                    <a:pt x="12371" y="79080"/>
                  </a:cubicBezTo>
                  <a:cubicBezTo>
                    <a:pt x="12158" y="78929"/>
                    <a:pt x="11818" y="78904"/>
                    <a:pt x="11843" y="78615"/>
                  </a:cubicBezTo>
                  <a:cubicBezTo>
                    <a:pt x="11843" y="78527"/>
                    <a:pt x="11567" y="78426"/>
                    <a:pt x="11416" y="78326"/>
                  </a:cubicBezTo>
                  <a:cubicBezTo>
                    <a:pt x="11290" y="78414"/>
                    <a:pt x="11202" y="78465"/>
                    <a:pt x="11102" y="78527"/>
                  </a:cubicBezTo>
                  <a:cubicBezTo>
                    <a:pt x="10787" y="78188"/>
                    <a:pt x="11479" y="77823"/>
                    <a:pt x="11026" y="77484"/>
                  </a:cubicBezTo>
                  <a:cubicBezTo>
                    <a:pt x="11114" y="77459"/>
                    <a:pt x="11215" y="77434"/>
                    <a:pt x="11328" y="77409"/>
                  </a:cubicBezTo>
                  <a:lnTo>
                    <a:pt x="9605" y="77409"/>
                  </a:lnTo>
                  <a:cubicBezTo>
                    <a:pt x="9706" y="77446"/>
                    <a:pt x="9794" y="77496"/>
                    <a:pt x="9870" y="77521"/>
                  </a:cubicBezTo>
                  <a:cubicBezTo>
                    <a:pt x="9920" y="77735"/>
                    <a:pt x="9291" y="77798"/>
                    <a:pt x="9744" y="78024"/>
                  </a:cubicBezTo>
                  <a:cubicBezTo>
                    <a:pt x="9681" y="78012"/>
                    <a:pt x="9580" y="78012"/>
                    <a:pt x="9568" y="77974"/>
                  </a:cubicBezTo>
                  <a:cubicBezTo>
                    <a:pt x="9329" y="77622"/>
                    <a:pt x="8814" y="77685"/>
                    <a:pt x="8398" y="77622"/>
                  </a:cubicBezTo>
                  <a:cubicBezTo>
                    <a:pt x="8381" y="77620"/>
                    <a:pt x="8364" y="77619"/>
                    <a:pt x="8347" y="77619"/>
                  </a:cubicBezTo>
                  <a:cubicBezTo>
                    <a:pt x="8229" y="77619"/>
                    <a:pt x="8122" y="77655"/>
                    <a:pt x="8034" y="77710"/>
                  </a:cubicBezTo>
                  <a:cubicBezTo>
                    <a:pt x="8311" y="77811"/>
                    <a:pt x="8587" y="77923"/>
                    <a:pt x="8864" y="78037"/>
                  </a:cubicBezTo>
                  <a:cubicBezTo>
                    <a:pt x="8939" y="78062"/>
                    <a:pt x="9027" y="78099"/>
                    <a:pt x="9102" y="78138"/>
                  </a:cubicBezTo>
                  <a:lnTo>
                    <a:pt x="9141" y="78099"/>
                  </a:lnTo>
                  <a:cubicBezTo>
                    <a:pt x="9153" y="78125"/>
                    <a:pt x="9166" y="78138"/>
                    <a:pt x="9166" y="78163"/>
                  </a:cubicBezTo>
                  <a:cubicBezTo>
                    <a:pt x="10334" y="78641"/>
                    <a:pt x="11491" y="79156"/>
                    <a:pt x="12673" y="79608"/>
                  </a:cubicBezTo>
                  <a:cubicBezTo>
                    <a:pt x="13013" y="79734"/>
                    <a:pt x="13440" y="79784"/>
                    <a:pt x="13918" y="79860"/>
                  </a:cubicBezTo>
                  <a:cubicBezTo>
                    <a:pt x="13943" y="79709"/>
                    <a:pt x="14019" y="79546"/>
                    <a:pt x="13843" y="79382"/>
                  </a:cubicBezTo>
                  <a:cubicBezTo>
                    <a:pt x="13704" y="79269"/>
                    <a:pt x="13754" y="79055"/>
                    <a:pt x="13717" y="78867"/>
                  </a:cubicBezTo>
                  <a:cubicBezTo>
                    <a:pt x="13465" y="78804"/>
                    <a:pt x="13164" y="78728"/>
                    <a:pt x="12837" y="78641"/>
                  </a:cubicBezTo>
                  <a:cubicBezTo>
                    <a:pt x="12933" y="78561"/>
                    <a:pt x="13020" y="78534"/>
                    <a:pt x="13101" y="78534"/>
                  </a:cubicBezTo>
                  <a:cubicBezTo>
                    <a:pt x="13262" y="78534"/>
                    <a:pt x="13402" y="78641"/>
                    <a:pt x="13553" y="78641"/>
                  </a:cubicBezTo>
                  <a:cubicBezTo>
                    <a:pt x="13742" y="78301"/>
                    <a:pt x="14232" y="78213"/>
                    <a:pt x="14634" y="78074"/>
                  </a:cubicBezTo>
                  <a:cubicBezTo>
                    <a:pt x="14736" y="78039"/>
                    <a:pt x="14851" y="78024"/>
                    <a:pt x="14974" y="78024"/>
                  </a:cubicBezTo>
                  <a:cubicBezTo>
                    <a:pt x="15245" y="78024"/>
                    <a:pt x="15552" y="78100"/>
                    <a:pt x="15829" y="78213"/>
                  </a:cubicBezTo>
                  <a:cubicBezTo>
                    <a:pt x="15665" y="78452"/>
                    <a:pt x="15402" y="78615"/>
                    <a:pt x="15100" y="78766"/>
                  </a:cubicBezTo>
                  <a:cubicBezTo>
                    <a:pt x="14886" y="79043"/>
                    <a:pt x="14659" y="79320"/>
                    <a:pt x="14396" y="79658"/>
                  </a:cubicBezTo>
                  <a:lnTo>
                    <a:pt x="15125" y="79658"/>
                  </a:lnTo>
                  <a:cubicBezTo>
                    <a:pt x="15288" y="79873"/>
                    <a:pt x="15200" y="80049"/>
                    <a:pt x="15050" y="80212"/>
                  </a:cubicBezTo>
                  <a:lnTo>
                    <a:pt x="15024" y="80237"/>
                  </a:lnTo>
                  <a:cubicBezTo>
                    <a:pt x="15414" y="80388"/>
                    <a:pt x="15829" y="80564"/>
                    <a:pt x="16243" y="80728"/>
                  </a:cubicBezTo>
                  <a:cubicBezTo>
                    <a:pt x="16257" y="80664"/>
                    <a:pt x="16282" y="80602"/>
                    <a:pt x="16294" y="80539"/>
                  </a:cubicBezTo>
                  <a:cubicBezTo>
                    <a:pt x="16558" y="80778"/>
                    <a:pt x="17073" y="80904"/>
                    <a:pt x="16885" y="81268"/>
                  </a:cubicBezTo>
                  <a:lnTo>
                    <a:pt x="16910" y="81268"/>
                  </a:lnTo>
                  <a:cubicBezTo>
                    <a:pt x="17011" y="81205"/>
                    <a:pt x="17162" y="81155"/>
                    <a:pt x="17224" y="81080"/>
                  </a:cubicBezTo>
                  <a:cubicBezTo>
                    <a:pt x="17338" y="80941"/>
                    <a:pt x="17388" y="80790"/>
                    <a:pt x="17463" y="80652"/>
                  </a:cubicBezTo>
                  <a:lnTo>
                    <a:pt x="17626" y="80652"/>
                  </a:lnTo>
                  <a:cubicBezTo>
                    <a:pt x="17576" y="80602"/>
                    <a:pt x="17539" y="80552"/>
                    <a:pt x="17489" y="80501"/>
                  </a:cubicBezTo>
                  <a:cubicBezTo>
                    <a:pt x="17589" y="80426"/>
                    <a:pt x="17677" y="80363"/>
                    <a:pt x="17777" y="80300"/>
                  </a:cubicBezTo>
                  <a:cubicBezTo>
                    <a:pt x="17564" y="80275"/>
                    <a:pt x="17375" y="80174"/>
                    <a:pt x="17262" y="79948"/>
                  </a:cubicBezTo>
                  <a:cubicBezTo>
                    <a:pt x="17048" y="80049"/>
                    <a:pt x="16897" y="80124"/>
                    <a:pt x="16721" y="80212"/>
                  </a:cubicBezTo>
                  <a:cubicBezTo>
                    <a:pt x="16609" y="79923"/>
                    <a:pt x="16998" y="79848"/>
                    <a:pt x="17174" y="79672"/>
                  </a:cubicBezTo>
                  <a:cubicBezTo>
                    <a:pt x="16961" y="79420"/>
                    <a:pt x="16646" y="79194"/>
                    <a:pt x="16646" y="78842"/>
                  </a:cubicBezTo>
                  <a:cubicBezTo>
                    <a:pt x="16646" y="78703"/>
                    <a:pt x="16243" y="78577"/>
                    <a:pt x="15967" y="78414"/>
                  </a:cubicBezTo>
                  <a:cubicBezTo>
                    <a:pt x="16131" y="78351"/>
                    <a:pt x="16294" y="78301"/>
                    <a:pt x="16458" y="78250"/>
                  </a:cubicBezTo>
                  <a:cubicBezTo>
                    <a:pt x="13930" y="75548"/>
                    <a:pt x="10209" y="73410"/>
                    <a:pt x="7506" y="70795"/>
                  </a:cubicBezTo>
                  <a:cubicBezTo>
                    <a:pt x="7431" y="70732"/>
                    <a:pt x="7393" y="70645"/>
                    <a:pt x="7531" y="70443"/>
                  </a:cubicBezTo>
                  <a:cubicBezTo>
                    <a:pt x="8386" y="70971"/>
                    <a:pt x="9354" y="71449"/>
                    <a:pt x="10083" y="72040"/>
                  </a:cubicBezTo>
                  <a:cubicBezTo>
                    <a:pt x="10549" y="72405"/>
                    <a:pt x="11001" y="72769"/>
                    <a:pt x="11441" y="73146"/>
                  </a:cubicBezTo>
                  <a:cubicBezTo>
                    <a:pt x="11504" y="73084"/>
                    <a:pt x="11554" y="73020"/>
                    <a:pt x="11617" y="72958"/>
                  </a:cubicBezTo>
                  <a:lnTo>
                    <a:pt x="11768" y="73033"/>
                  </a:lnTo>
                  <a:cubicBezTo>
                    <a:pt x="11692" y="73096"/>
                    <a:pt x="11630" y="73171"/>
                    <a:pt x="11554" y="73234"/>
                  </a:cubicBezTo>
                  <a:cubicBezTo>
                    <a:pt x="12799" y="74277"/>
                    <a:pt x="14019" y="75347"/>
                    <a:pt x="15263" y="76390"/>
                  </a:cubicBezTo>
                  <a:cubicBezTo>
                    <a:pt x="15363" y="76465"/>
                    <a:pt x="15452" y="76541"/>
                    <a:pt x="15552" y="76616"/>
                  </a:cubicBezTo>
                  <a:cubicBezTo>
                    <a:pt x="16045" y="76271"/>
                    <a:pt x="16031" y="75685"/>
                    <a:pt x="16964" y="75685"/>
                  </a:cubicBezTo>
                  <a:cubicBezTo>
                    <a:pt x="16983" y="75685"/>
                    <a:pt x="17003" y="75685"/>
                    <a:pt x="17023" y="75686"/>
                  </a:cubicBezTo>
                  <a:cubicBezTo>
                    <a:pt x="16407" y="76076"/>
                    <a:pt x="16382" y="76138"/>
                    <a:pt x="16558" y="76604"/>
                  </a:cubicBezTo>
                  <a:cubicBezTo>
                    <a:pt x="16421" y="76726"/>
                    <a:pt x="16271" y="76758"/>
                    <a:pt x="16100" y="76758"/>
                  </a:cubicBezTo>
                  <a:cubicBezTo>
                    <a:pt x="15973" y="76758"/>
                    <a:pt x="15833" y="76740"/>
                    <a:pt x="15678" y="76730"/>
                  </a:cubicBezTo>
                  <a:lnTo>
                    <a:pt x="15678" y="76730"/>
                  </a:lnTo>
                  <a:cubicBezTo>
                    <a:pt x="16067" y="77043"/>
                    <a:pt x="16458" y="77358"/>
                    <a:pt x="16835" y="77672"/>
                  </a:cubicBezTo>
                  <a:cubicBezTo>
                    <a:pt x="16771" y="77610"/>
                    <a:pt x="16696" y="77546"/>
                    <a:pt x="16621" y="77459"/>
                  </a:cubicBezTo>
                  <a:cubicBezTo>
                    <a:pt x="16722" y="77425"/>
                    <a:pt x="16793" y="77381"/>
                    <a:pt x="16851" y="77381"/>
                  </a:cubicBezTo>
                  <a:cubicBezTo>
                    <a:pt x="16858" y="77381"/>
                    <a:pt x="16865" y="77382"/>
                    <a:pt x="16872" y="77383"/>
                  </a:cubicBezTo>
                  <a:cubicBezTo>
                    <a:pt x="17124" y="77409"/>
                    <a:pt x="17199" y="77521"/>
                    <a:pt x="16961" y="77773"/>
                  </a:cubicBezTo>
                  <a:cubicBezTo>
                    <a:pt x="17036" y="77848"/>
                    <a:pt x="17124" y="77923"/>
                    <a:pt x="17199" y="77987"/>
                  </a:cubicBezTo>
                  <a:cubicBezTo>
                    <a:pt x="17313" y="77962"/>
                    <a:pt x="17413" y="77923"/>
                    <a:pt x="17526" y="77886"/>
                  </a:cubicBezTo>
                  <a:cubicBezTo>
                    <a:pt x="17589" y="77898"/>
                    <a:pt x="17802" y="77962"/>
                    <a:pt x="18029" y="77987"/>
                  </a:cubicBezTo>
                  <a:cubicBezTo>
                    <a:pt x="18406" y="78024"/>
                    <a:pt x="18481" y="78163"/>
                    <a:pt x="18305" y="78376"/>
                  </a:cubicBezTo>
                  <a:lnTo>
                    <a:pt x="18318" y="78376"/>
                  </a:lnTo>
                  <a:cubicBezTo>
                    <a:pt x="18431" y="78602"/>
                    <a:pt x="18545" y="78817"/>
                    <a:pt x="18696" y="79118"/>
                  </a:cubicBezTo>
                  <a:cubicBezTo>
                    <a:pt x="18997" y="78716"/>
                    <a:pt x="19035" y="78376"/>
                    <a:pt x="19009" y="78012"/>
                  </a:cubicBezTo>
                  <a:cubicBezTo>
                    <a:pt x="19487" y="78012"/>
                    <a:pt x="19487" y="78012"/>
                    <a:pt x="19727" y="78439"/>
                  </a:cubicBezTo>
                  <a:cubicBezTo>
                    <a:pt x="19601" y="78490"/>
                    <a:pt x="19475" y="78540"/>
                    <a:pt x="19400" y="78565"/>
                  </a:cubicBezTo>
                  <a:cubicBezTo>
                    <a:pt x="19563" y="78993"/>
                    <a:pt x="19727" y="79395"/>
                    <a:pt x="19915" y="79860"/>
                  </a:cubicBezTo>
                  <a:cubicBezTo>
                    <a:pt x="19651" y="79822"/>
                    <a:pt x="19500" y="79809"/>
                    <a:pt x="19336" y="79784"/>
                  </a:cubicBezTo>
                  <a:cubicBezTo>
                    <a:pt x="19286" y="79873"/>
                    <a:pt x="19224" y="79960"/>
                    <a:pt x="19173" y="80049"/>
                  </a:cubicBezTo>
                  <a:cubicBezTo>
                    <a:pt x="20065" y="80287"/>
                    <a:pt x="20694" y="80715"/>
                    <a:pt x="21247" y="81192"/>
                  </a:cubicBezTo>
                  <a:cubicBezTo>
                    <a:pt x="21235" y="80954"/>
                    <a:pt x="21612" y="80979"/>
                    <a:pt x="21700" y="80803"/>
                  </a:cubicBezTo>
                  <a:cubicBezTo>
                    <a:pt x="21436" y="80602"/>
                    <a:pt x="21361" y="80300"/>
                    <a:pt x="20908" y="80186"/>
                  </a:cubicBezTo>
                  <a:cubicBezTo>
                    <a:pt x="20619" y="80111"/>
                    <a:pt x="20632" y="80049"/>
                    <a:pt x="20593" y="79621"/>
                  </a:cubicBezTo>
                  <a:lnTo>
                    <a:pt x="20593" y="79621"/>
                  </a:lnTo>
                  <a:cubicBezTo>
                    <a:pt x="20783" y="79722"/>
                    <a:pt x="20933" y="79809"/>
                    <a:pt x="21172" y="79948"/>
                  </a:cubicBezTo>
                  <a:cubicBezTo>
                    <a:pt x="21222" y="79759"/>
                    <a:pt x="21272" y="79633"/>
                    <a:pt x="21311" y="79496"/>
                  </a:cubicBezTo>
                  <a:cubicBezTo>
                    <a:pt x="20556" y="79156"/>
                    <a:pt x="20644" y="78728"/>
                    <a:pt x="20971" y="78238"/>
                  </a:cubicBezTo>
                  <a:lnTo>
                    <a:pt x="20971" y="78238"/>
                  </a:lnTo>
                  <a:cubicBezTo>
                    <a:pt x="21197" y="78314"/>
                    <a:pt x="21373" y="78376"/>
                    <a:pt x="21612" y="78452"/>
                  </a:cubicBezTo>
                  <a:cubicBezTo>
                    <a:pt x="21663" y="78326"/>
                    <a:pt x="21713" y="78238"/>
                    <a:pt x="21775" y="78113"/>
                  </a:cubicBezTo>
                  <a:cubicBezTo>
                    <a:pt x="21512" y="78087"/>
                    <a:pt x="21311" y="78074"/>
                    <a:pt x="21096" y="78049"/>
                  </a:cubicBezTo>
                  <a:cubicBezTo>
                    <a:pt x="20946" y="77761"/>
                    <a:pt x="20770" y="77484"/>
                    <a:pt x="20644" y="77207"/>
                  </a:cubicBezTo>
                  <a:cubicBezTo>
                    <a:pt x="20518" y="76943"/>
                    <a:pt x="20783" y="76792"/>
                    <a:pt x="21096" y="76654"/>
                  </a:cubicBezTo>
                  <a:cubicBezTo>
                    <a:pt x="21021" y="76579"/>
                    <a:pt x="20946" y="76503"/>
                    <a:pt x="20858" y="76428"/>
                  </a:cubicBezTo>
                  <a:cubicBezTo>
                    <a:pt x="20644" y="76289"/>
                    <a:pt x="20581" y="76138"/>
                    <a:pt x="20795" y="75975"/>
                  </a:cubicBezTo>
                  <a:cubicBezTo>
                    <a:pt x="20979" y="75849"/>
                    <a:pt x="21229" y="75686"/>
                    <a:pt x="21450" y="75686"/>
                  </a:cubicBezTo>
                  <a:cubicBezTo>
                    <a:pt x="21516" y="75686"/>
                    <a:pt x="21579" y="75701"/>
                    <a:pt x="21637" y="75736"/>
                  </a:cubicBezTo>
                  <a:cubicBezTo>
                    <a:pt x="22027" y="75975"/>
                    <a:pt x="22442" y="75900"/>
                    <a:pt x="23007" y="75950"/>
                  </a:cubicBezTo>
                  <a:cubicBezTo>
                    <a:pt x="22731" y="76126"/>
                    <a:pt x="22555" y="76252"/>
                    <a:pt x="22367" y="76364"/>
                  </a:cubicBezTo>
                  <a:cubicBezTo>
                    <a:pt x="22429" y="76465"/>
                    <a:pt x="22479" y="76554"/>
                    <a:pt x="22543" y="76654"/>
                  </a:cubicBezTo>
                  <a:lnTo>
                    <a:pt x="21750" y="76616"/>
                  </a:lnTo>
                  <a:cubicBezTo>
                    <a:pt x="21725" y="76641"/>
                    <a:pt x="21713" y="76679"/>
                    <a:pt x="21700" y="76704"/>
                  </a:cubicBezTo>
                  <a:cubicBezTo>
                    <a:pt x="22015" y="76855"/>
                    <a:pt x="21926" y="77245"/>
                    <a:pt x="22492" y="77270"/>
                  </a:cubicBezTo>
                  <a:cubicBezTo>
                    <a:pt x="22568" y="77194"/>
                    <a:pt x="22630" y="77107"/>
                    <a:pt x="22731" y="77043"/>
                  </a:cubicBezTo>
                  <a:cubicBezTo>
                    <a:pt x="22831" y="76968"/>
                    <a:pt x="22970" y="76906"/>
                    <a:pt x="23071" y="76855"/>
                  </a:cubicBezTo>
                  <a:cubicBezTo>
                    <a:pt x="23016" y="76682"/>
                    <a:pt x="22896" y="76641"/>
                    <a:pt x="22748" y="76641"/>
                  </a:cubicBezTo>
                  <a:cubicBezTo>
                    <a:pt x="22691" y="76641"/>
                    <a:pt x="22631" y="76647"/>
                    <a:pt x="22568" y="76654"/>
                  </a:cubicBezTo>
                  <a:cubicBezTo>
                    <a:pt x="22870" y="76465"/>
                    <a:pt x="23158" y="76264"/>
                    <a:pt x="23435" y="76088"/>
                  </a:cubicBezTo>
                  <a:cubicBezTo>
                    <a:pt x="23862" y="76277"/>
                    <a:pt x="24340" y="76503"/>
                    <a:pt x="24843" y="76730"/>
                  </a:cubicBezTo>
                  <a:cubicBezTo>
                    <a:pt x="24793" y="76830"/>
                    <a:pt x="24742" y="76956"/>
                    <a:pt x="24667" y="77107"/>
                  </a:cubicBezTo>
                  <a:cubicBezTo>
                    <a:pt x="25334" y="77006"/>
                    <a:pt x="25270" y="76629"/>
                    <a:pt x="25446" y="76364"/>
                  </a:cubicBezTo>
                  <a:cubicBezTo>
                    <a:pt x="25560" y="76214"/>
                    <a:pt x="25610" y="76038"/>
                    <a:pt x="25673" y="75925"/>
                  </a:cubicBezTo>
                  <a:lnTo>
                    <a:pt x="26653" y="75925"/>
                  </a:lnTo>
                  <a:lnTo>
                    <a:pt x="26628" y="75912"/>
                  </a:lnTo>
                  <a:lnTo>
                    <a:pt x="26666" y="75912"/>
                  </a:lnTo>
                  <a:lnTo>
                    <a:pt x="26653" y="75925"/>
                  </a:lnTo>
                  <a:cubicBezTo>
                    <a:pt x="26817" y="76012"/>
                    <a:pt x="26980" y="76113"/>
                    <a:pt x="27181" y="76227"/>
                  </a:cubicBezTo>
                  <a:cubicBezTo>
                    <a:pt x="27131" y="76339"/>
                    <a:pt x="27081" y="76478"/>
                    <a:pt x="27031" y="76604"/>
                  </a:cubicBezTo>
                  <a:cubicBezTo>
                    <a:pt x="27307" y="76842"/>
                    <a:pt x="27899" y="76755"/>
                    <a:pt x="28175" y="77144"/>
                  </a:cubicBezTo>
                  <a:lnTo>
                    <a:pt x="27131" y="77144"/>
                  </a:lnTo>
                  <a:cubicBezTo>
                    <a:pt x="26943" y="77245"/>
                    <a:pt x="26767" y="77358"/>
                    <a:pt x="26578" y="77459"/>
                  </a:cubicBezTo>
                  <a:cubicBezTo>
                    <a:pt x="26687" y="77517"/>
                    <a:pt x="26796" y="77537"/>
                    <a:pt x="26907" y="77537"/>
                  </a:cubicBezTo>
                  <a:cubicBezTo>
                    <a:pt x="27128" y="77537"/>
                    <a:pt x="27357" y="77459"/>
                    <a:pt x="27609" y="77459"/>
                  </a:cubicBezTo>
                  <a:cubicBezTo>
                    <a:pt x="27634" y="77697"/>
                    <a:pt x="27760" y="77911"/>
                    <a:pt x="28187" y="78049"/>
                  </a:cubicBezTo>
                  <a:cubicBezTo>
                    <a:pt x="28162" y="77886"/>
                    <a:pt x="28162" y="77773"/>
                    <a:pt x="28150" y="77660"/>
                  </a:cubicBezTo>
                  <a:cubicBezTo>
                    <a:pt x="28200" y="77649"/>
                    <a:pt x="28242" y="77631"/>
                    <a:pt x="28277" y="77631"/>
                  </a:cubicBezTo>
                  <a:cubicBezTo>
                    <a:pt x="28285" y="77631"/>
                    <a:pt x="28293" y="77632"/>
                    <a:pt x="28301" y="77635"/>
                  </a:cubicBezTo>
                  <a:cubicBezTo>
                    <a:pt x="28942" y="77811"/>
                    <a:pt x="29759" y="77786"/>
                    <a:pt x="30023" y="78389"/>
                  </a:cubicBezTo>
                  <a:cubicBezTo>
                    <a:pt x="30011" y="78401"/>
                    <a:pt x="30023" y="78439"/>
                    <a:pt x="29998" y="78465"/>
                  </a:cubicBezTo>
                  <a:cubicBezTo>
                    <a:pt x="29545" y="78791"/>
                    <a:pt x="29558" y="79206"/>
                    <a:pt x="29608" y="79608"/>
                  </a:cubicBezTo>
                  <a:cubicBezTo>
                    <a:pt x="29646" y="79923"/>
                    <a:pt x="29495" y="80174"/>
                    <a:pt x="29181" y="80388"/>
                  </a:cubicBezTo>
                  <a:cubicBezTo>
                    <a:pt x="29118" y="80438"/>
                    <a:pt x="28992" y="80438"/>
                    <a:pt x="28854" y="80463"/>
                  </a:cubicBezTo>
                  <a:cubicBezTo>
                    <a:pt x="29042" y="80212"/>
                    <a:pt x="29193" y="79998"/>
                    <a:pt x="29357" y="79772"/>
                  </a:cubicBezTo>
                  <a:lnTo>
                    <a:pt x="29357" y="79772"/>
                  </a:lnTo>
                  <a:cubicBezTo>
                    <a:pt x="28841" y="79784"/>
                    <a:pt x="28413" y="79809"/>
                    <a:pt x="27936" y="79822"/>
                  </a:cubicBezTo>
                  <a:cubicBezTo>
                    <a:pt x="27961" y="79935"/>
                    <a:pt x="27936" y="80049"/>
                    <a:pt x="28011" y="80111"/>
                  </a:cubicBezTo>
                  <a:cubicBezTo>
                    <a:pt x="28288" y="80363"/>
                    <a:pt x="27911" y="80627"/>
                    <a:pt x="28024" y="80891"/>
                  </a:cubicBezTo>
                  <a:cubicBezTo>
                    <a:pt x="28024" y="80891"/>
                    <a:pt x="27798" y="80954"/>
                    <a:pt x="27672" y="80979"/>
                  </a:cubicBezTo>
                  <a:cubicBezTo>
                    <a:pt x="27584" y="81092"/>
                    <a:pt x="27496" y="81192"/>
                    <a:pt x="27433" y="81318"/>
                  </a:cubicBezTo>
                  <a:cubicBezTo>
                    <a:pt x="27395" y="81384"/>
                    <a:pt x="27349" y="81404"/>
                    <a:pt x="27300" y="81404"/>
                  </a:cubicBezTo>
                  <a:cubicBezTo>
                    <a:pt x="27238" y="81404"/>
                    <a:pt x="27170" y="81370"/>
                    <a:pt x="27106" y="81356"/>
                  </a:cubicBezTo>
                  <a:cubicBezTo>
                    <a:pt x="27081" y="81256"/>
                    <a:pt x="27056" y="81167"/>
                    <a:pt x="27031" y="81080"/>
                  </a:cubicBezTo>
                  <a:cubicBezTo>
                    <a:pt x="27245" y="81041"/>
                    <a:pt x="27458" y="81016"/>
                    <a:pt x="27659" y="80979"/>
                  </a:cubicBezTo>
                  <a:cubicBezTo>
                    <a:pt x="27684" y="80916"/>
                    <a:pt x="27709" y="80840"/>
                    <a:pt x="27735" y="80778"/>
                  </a:cubicBezTo>
                  <a:cubicBezTo>
                    <a:pt x="27604" y="80772"/>
                    <a:pt x="27503" y="80768"/>
                    <a:pt x="27422" y="80768"/>
                  </a:cubicBezTo>
                  <a:cubicBezTo>
                    <a:pt x="27139" y="80768"/>
                    <a:pt x="27119" y="80822"/>
                    <a:pt x="27031" y="81067"/>
                  </a:cubicBezTo>
                  <a:cubicBezTo>
                    <a:pt x="26352" y="80954"/>
                    <a:pt x="26050" y="80539"/>
                    <a:pt x="26340" y="80149"/>
                  </a:cubicBezTo>
                  <a:cubicBezTo>
                    <a:pt x="26692" y="79684"/>
                    <a:pt x="26641" y="79583"/>
                    <a:pt x="25962" y="79306"/>
                  </a:cubicBezTo>
                  <a:cubicBezTo>
                    <a:pt x="25924" y="79294"/>
                    <a:pt x="25912" y="79256"/>
                    <a:pt x="25874" y="79194"/>
                  </a:cubicBezTo>
                  <a:cubicBezTo>
                    <a:pt x="26063" y="79169"/>
                    <a:pt x="26239" y="79143"/>
                    <a:pt x="26402" y="79118"/>
                  </a:cubicBezTo>
                  <a:cubicBezTo>
                    <a:pt x="26628" y="79093"/>
                    <a:pt x="26855" y="79055"/>
                    <a:pt x="27081" y="79005"/>
                  </a:cubicBezTo>
                  <a:cubicBezTo>
                    <a:pt x="27320" y="78954"/>
                    <a:pt x="27508" y="78817"/>
                    <a:pt x="27433" y="78653"/>
                  </a:cubicBezTo>
                  <a:cubicBezTo>
                    <a:pt x="27383" y="78552"/>
                    <a:pt x="27144" y="78477"/>
                    <a:pt x="26968" y="78426"/>
                  </a:cubicBezTo>
                  <a:cubicBezTo>
                    <a:pt x="26817" y="78376"/>
                    <a:pt x="26641" y="78414"/>
                    <a:pt x="26490" y="78376"/>
                  </a:cubicBezTo>
                  <a:cubicBezTo>
                    <a:pt x="26352" y="78339"/>
                    <a:pt x="26226" y="78275"/>
                    <a:pt x="26088" y="78213"/>
                  </a:cubicBezTo>
                  <a:cubicBezTo>
                    <a:pt x="25849" y="78376"/>
                    <a:pt x="26050" y="78728"/>
                    <a:pt x="25510" y="78728"/>
                  </a:cubicBezTo>
                  <a:cubicBezTo>
                    <a:pt x="25522" y="78615"/>
                    <a:pt x="25547" y="78502"/>
                    <a:pt x="25572" y="78351"/>
                  </a:cubicBezTo>
                  <a:cubicBezTo>
                    <a:pt x="25505" y="78351"/>
                    <a:pt x="25437" y="78348"/>
                    <a:pt x="25384" y="78348"/>
                  </a:cubicBezTo>
                  <a:cubicBezTo>
                    <a:pt x="25329" y="78348"/>
                    <a:pt x="25290" y="78351"/>
                    <a:pt x="25283" y="78364"/>
                  </a:cubicBezTo>
                  <a:cubicBezTo>
                    <a:pt x="25208" y="78515"/>
                    <a:pt x="25057" y="78678"/>
                    <a:pt x="25120" y="78804"/>
                  </a:cubicBezTo>
                  <a:cubicBezTo>
                    <a:pt x="25245" y="79068"/>
                    <a:pt x="25220" y="79269"/>
                    <a:pt x="24768" y="79445"/>
                  </a:cubicBezTo>
                  <a:cubicBezTo>
                    <a:pt x="24994" y="79521"/>
                    <a:pt x="25107" y="79558"/>
                    <a:pt x="25233" y="79583"/>
                  </a:cubicBezTo>
                  <a:cubicBezTo>
                    <a:pt x="25334" y="79608"/>
                    <a:pt x="25446" y="79608"/>
                    <a:pt x="25610" y="79621"/>
                  </a:cubicBezTo>
                  <a:cubicBezTo>
                    <a:pt x="25560" y="79734"/>
                    <a:pt x="25522" y="79822"/>
                    <a:pt x="25472" y="79948"/>
                  </a:cubicBezTo>
                  <a:cubicBezTo>
                    <a:pt x="25321" y="79885"/>
                    <a:pt x="25208" y="79822"/>
                    <a:pt x="24994" y="79722"/>
                  </a:cubicBezTo>
                  <a:cubicBezTo>
                    <a:pt x="24931" y="79985"/>
                    <a:pt x="24881" y="80186"/>
                    <a:pt x="24818" y="80438"/>
                  </a:cubicBezTo>
                  <a:cubicBezTo>
                    <a:pt x="24657" y="80449"/>
                    <a:pt x="24492" y="80475"/>
                    <a:pt x="24330" y="80475"/>
                  </a:cubicBezTo>
                  <a:cubicBezTo>
                    <a:pt x="24112" y="80475"/>
                    <a:pt x="23899" y="80427"/>
                    <a:pt x="23711" y="80225"/>
                  </a:cubicBezTo>
                  <a:cubicBezTo>
                    <a:pt x="23510" y="80463"/>
                    <a:pt x="23334" y="80614"/>
                    <a:pt x="23510" y="80865"/>
                  </a:cubicBezTo>
                  <a:cubicBezTo>
                    <a:pt x="23775" y="81268"/>
                    <a:pt x="23309" y="81809"/>
                    <a:pt x="22668" y="81871"/>
                  </a:cubicBezTo>
                  <a:lnTo>
                    <a:pt x="22065" y="81947"/>
                  </a:lnTo>
                  <a:cubicBezTo>
                    <a:pt x="22504" y="82349"/>
                    <a:pt x="22945" y="82751"/>
                    <a:pt x="23510" y="83078"/>
                  </a:cubicBezTo>
                  <a:cubicBezTo>
                    <a:pt x="23359" y="82815"/>
                    <a:pt x="23209" y="82550"/>
                    <a:pt x="23046" y="82274"/>
                  </a:cubicBezTo>
                  <a:lnTo>
                    <a:pt x="24415" y="82274"/>
                  </a:lnTo>
                  <a:cubicBezTo>
                    <a:pt x="24705" y="82387"/>
                    <a:pt x="24227" y="82613"/>
                    <a:pt x="24353" y="82802"/>
                  </a:cubicBezTo>
                  <a:cubicBezTo>
                    <a:pt x="24466" y="82991"/>
                    <a:pt x="24579" y="83167"/>
                    <a:pt x="24730" y="83405"/>
                  </a:cubicBezTo>
                  <a:cubicBezTo>
                    <a:pt x="24340" y="83418"/>
                    <a:pt x="24063" y="83430"/>
                    <a:pt x="23725" y="83443"/>
                  </a:cubicBezTo>
                  <a:cubicBezTo>
                    <a:pt x="23686" y="83380"/>
                    <a:pt x="23661" y="83318"/>
                    <a:pt x="23624" y="83254"/>
                  </a:cubicBezTo>
                  <a:cubicBezTo>
                    <a:pt x="23561" y="83292"/>
                    <a:pt x="23498" y="83330"/>
                    <a:pt x="23448" y="83368"/>
                  </a:cubicBezTo>
                  <a:cubicBezTo>
                    <a:pt x="21939" y="82337"/>
                    <a:pt x="20431" y="81318"/>
                    <a:pt x="18984" y="80337"/>
                  </a:cubicBezTo>
                  <a:cubicBezTo>
                    <a:pt x="18947" y="80388"/>
                    <a:pt x="18922" y="80438"/>
                    <a:pt x="18884" y="80501"/>
                  </a:cubicBezTo>
                  <a:cubicBezTo>
                    <a:pt x="18726" y="80364"/>
                    <a:pt x="18656" y="80219"/>
                    <a:pt x="18461" y="80219"/>
                  </a:cubicBezTo>
                  <a:cubicBezTo>
                    <a:pt x="18423" y="80219"/>
                    <a:pt x="18380" y="80224"/>
                    <a:pt x="18330" y="80237"/>
                  </a:cubicBezTo>
                  <a:cubicBezTo>
                    <a:pt x="18184" y="80279"/>
                    <a:pt x="18037" y="80303"/>
                    <a:pt x="17898" y="80303"/>
                  </a:cubicBezTo>
                  <a:cubicBezTo>
                    <a:pt x="17870" y="80303"/>
                    <a:pt x="17843" y="80302"/>
                    <a:pt x="17816" y="80300"/>
                  </a:cubicBezTo>
                  <a:lnTo>
                    <a:pt x="17816" y="80300"/>
                  </a:lnTo>
                  <a:lnTo>
                    <a:pt x="19437" y="81243"/>
                  </a:lnTo>
                  <a:cubicBezTo>
                    <a:pt x="19512" y="81142"/>
                    <a:pt x="19588" y="81041"/>
                    <a:pt x="19663" y="80929"/>
                  </a:cubicBezTo>
                  <a:cubicBezTo>
                    <a:pt x="19877" y="81029"/>
                    <a:pt x="19864" y="81180"/>
                    <a:pt x="19827" y="81356"/>
                  </a:cubicBezTo>
                  <a:lnTo>
                    <a:pt x="19827" y="81482"/>
                  </a:lnTo>
                  <a:cubicBezTo>
                    <a:pt x="20154" y="81670"/>
                    <a:pt x="20481" y="81871"/>
                    <a:pt x="20808" y="82072"/>
                  </a:cubicBezTo>
                  <a:cubicBezTo>
                    <a:pt x="20895" y="82136"/>
                    <a:pt x="20984" y="82198"/>
                    <a:pt x="21071" y="82248"/>
                  </a:cubicBezTo>
                  <a:cubicBezTo>
                    <a:pt x="21059" y="82223"/>
                    <a:pt x="21059" y="82198"/>
                    <a:pt x="21059" y="82173"/>
                  </a:cubicBezTo>
                  <a:cubicBezTo>
                    <a:pt x="21461" y="82173"/>
                    <a:pt x="21713" y="82299"/>
                    <a:pt x="21926" y="82475"/>
                  </a:cubicBezTo>
                  <a:cubicBezTo>
                    <a:pt x="22102" y="82613"/>
                    <a:pt x="22367" y="82789"/>
                    <a:pt x="22342" y="82940"/>
                  </a:cubicBezTo>
                  <a:cubicBezTo>
                    <a:pt x="22316" y="83116"/>
                    <a:pt x="22694" y="83204"/>
                    <a:pt x="22605" y="83393"/>
                  </a:cubicBezTo>
                  <a:cubicBezTo>
                    <a:pt x="22630" y="83430"/>
                    <a:pt x="22668" y="83455"/>
                    <a:pt x="22706" y="83480"/>
                  </a:cubicBezTo>
                  <a:lnTo>
                    <a:pt x="23158" y="83820"/>
                  </a:lnTo>
                  <a:cubicBezTo>
                    <a:pt x="23259" y="83732"/>
                    <a:pt x="23359" y="83644"/>
                    <a:pt x="23485" y="83544"/>
                  </a:cubicBezTo>
                  <a:cubicBezTo>
                    <a:pt x="23561" y="83782"/>
                    <a:pt x="23636" y="83983"/>
                    <a:pt x="23711" y="84198"/>
                  </a:cubicBezTo>
                  <a:cubicBezTo>
                    <a:pt x="24089" y="84461"/>
                    <a:pt x="24479" y="84726"/>
                    <a:pt x="24868" y="84989"/>
                  </a:cubicBezTo>
                  <a:cubicBezTo>
                    <a:pt x="24818" y="84838"/>
                    <a:pt x="24755" y="84700"/>
                    <a:pt x="24705" y="84562"/>
                  </a:cubicBezTo>
                  <a:cubicBezTo>
                    <a:pt x="24968" y="84524"/>
                    <a:pt x="25151" y="84498"/>
                    <a:pt x="25291" y="84498"/>
                  </a:cubicBezTo>
                  <a:cubicBezTo>
                    <a:pt x="25613" y="84498"/>
                    <a:pt x="25706" y="84632"/>
                    <a:pt x="26013" y="85052"/>
                  </a:cubicBezTo>
                  <a:cubicBezTo>
                    <a:pt x="25773" y="85304"/>
                    <a:pt x="25711" y="85366"/>
                    <a:pt x="25485" y="85391"/>
                  </a:cubicBezTo>
                  <a:cubicBezTo>
                    <a:pt x="25572" y="85442"/>
                    <a:pt x="25661" y="85505"/>
                    <a:pt x="25748" y="85567"/>
                  </a:cubicBezTo>
                  <a:cubicBezTo>
                    <a:pt x="25974" y="85480"/>
                    <a:pt x="26214" y="85391"/>
                    <a:pt x="26314" y="85190"/>
                  </a:cubicBezTo>
                  <a:cubicBezTo>
                    <a:pt x="26516" y="84788"/>
                    <a:pt x="26502" y="84700"/>
                    <a:pt x="25937" y="84386"/>
                  </a:cubicBezTo>
                  <a:cubicBezTo>
                    <a:pt x="26402" y="84273"/>
                    <a:pt x="26829" y="84172"/>
                    <a:pt x="27257" y="84059"/>
                  </a:cubicBezTo>
                  <a:cubicBezTo>
                    <a:pt x="27422" y="84427"/>
                    <a:pt x="27586" y="84556"/>
                    <a:pt x="27981" y="84556"/>
                  </a:cubicBezTo>
                  <a:cubicBezTo>
                    <a:pt x="28098" y="84556"/>
                    <a:pt x="28237" y="84545"/>
                    <a:pt x="28401" y="84524"/>
                  </a:cubicBezTo>
                  <a:cubicBezTo>
                    <a:pt x="28485" y="84516"/>
                    <a:pt x="28572" y="84513"/>
                    <a:pt x="28660" y="84513"/>
                  </a:cubicBezTo>
                  <a:cubicBezTo>
                    <a:pt x="28836" y="84513"/>
                    <a:pt x="29017" y="84524"/>
                    <a:pt x="29193" y="84524"/>
                  </a:cubicBezTo>
                  <a:cubicBezTo>
                    <a:pt x="29206" y="84562"/>
                    <a:pt x="29218" y="84587"/>
                    <a:pt x="29218" y="84625"/>
                  </a:cubicBezTo>
                  <a:cubicBezTo>
                    <a:pt x="28779" y="84726"/>
                    <a:pt x="28326" y="84826"/>
                    <a:pt x="27823" y="84939"/>
                  </a:cubicBezTo>
                  <a:cubicBezTo>
                    <a:pt x="27785" y="85215"/>
                    <a:pt x="28237" y="85254"/>
                    <a:pt x="28489" y="85405"/>
                  </a:cubicBezTo>
                  <a:cubicBezTo>
                    <a:pt x="28011" y="85581"/>
                    <a:pt x="27572" y="85782"/>
                    <a:pt x="27357" y="86159"/>
                  </a:cubicBezTo>
                  <a:lnTo>
                    <a:pt x="26817" y="86159"/>
                  </a:lnTo>
                  <a:lnTo>
                    <a:pt x="26842" y="86171"/>
                  </a:lnTo>
                  <a:lnTo>
                    <a:pt x="26829" y="86171"/>
                  </a:lnTo>
                  <a:cubicBezTo>
                    <a:pt x="26880" y="86234"/>
                    <a:pt x="26955" y="86297"/>
                    <a:pt x="26943" y="86360"/>
                  </a:cubicBezTo>
                  <a:cubicBezTo>
                    <a:pt x="27056" y="86435"/>
                    <a:pt x="27169" y="86523"/>
                    <a:pt x="27282" y="86598"/>
                  </a:cubicBezTo>
                  <a:cubicBezTo>
                    <a:pt x="27458" y="86335"/>
                    <a:pt x="27873" y="86285"/>
                    <a:pt x="28212" y="86171"/>
                  </a:cubicBezTo>
                  <a:lnTo>
                    <a:pt x="28212" y="86171"/>
                  </a:lnTo>
                  <a:cubicBezTo>
                    <a:pt x="28137" y="86486"/>
                    <a:pt x="27823" y="86598"/>
                    <a:pt x="27471" y="86724"/>
                  </a:cubicBezTo>
                  <a:cubicBezTo>
                    <a:pt x="27572" y="86800"/>
                    <a:pt x="27659" y="86863"/>
                    <a:pt x="27748" y="86938"/>
                  </a:cubicBezTo>
                  <a:cubicBezTo>
                    <a:pt x="27766" y="86932"/>
                    <a:pt x="27785" y="86929"/>
                    <a:pt x="27806" y="86929"/>
                  </a:cubicBezTo>
                  <a:cubicBezTo>
                    <a:pt x="27826" y="86929"/>
                    <a:pt x="27848" y="86932"/>
                    <a:pt x="27873" y="86938"/>
                  </a:cubicBezTo>
                  <a:cubicBezTo>
                    <a:pt x="27924" y="86989"/>
                    <a:pt x="27961" y="87051"/>
                    <a:pt x="27986" y="87114"/>
                  </a:cubicBezTo>
                  <a:cubicBezTo>
                    <a:pt x="28112" y="87202"/>
                    <a:pt x="28237" y="87302"/>
                    <a:pt x="28351" y="87391"/>
                  </a:cubicBezTo>
                  <a:cubicBezTo>
                    <a:pt x="28564" y="87353"/>
                    <a:pt x="28766" y="87302"/>
                    <a:pt x="29080" y="87240"/>
                  </a:cubicBezTo>
                  <a:lnTo>
                    <a:pt x="29080" y="87240"/>
                  </a:lnTo>
                  <a:cubicBezTo>
                    <a:pt x="29017" y="87517"/>
                    <a:pt x="28980" y="87693"/>
                    <a:pt x="28942" y="87869"/>
                  </a:cubicBezTo>
                  <a:cubicBezTo>
                    <a:pt x="29181" y="88082"/>
                    <a:pt x="29419" y="88296"/>
                    <a:pt x="29646" y="88522"/>
                  </a:cubicBezTo>
                  <a:lnTo>
                    <a:pt x="29646" y="88509"/>
                  </a:lnTo>
                  <a:cubicBezTo>
                    <a:pt x="29709" y="88535"/>
                    <a:pt x="29746" y="88548"/>
                    <a:pt x="29771" y="88560"/>
                  </a:cubicBezTo>
                  <a:lnTo>
                    <a:pt x="29721" y="88610"/>
                  </a:lnTo>
                  <a:lnTo>
                    <a:pt x="30061" y="88950"/>
                  </a:lnTo>
                  <a:cubicBezTo>
                    <a:pt x="30500" y="89453"/>
                    <a:pt x="30991" y="89917"/>
                    <a:pt x="31519" y="90370"/>
                  </a:cubicBezTo>
                  <a:cubicBezTo>
                    <a:pt x="31481" y="90270"/>
                    <a:pt x="31481" y="90144"/>
                    <a:pt x="31506" y="90006"/>
                  </a:cubicBezTo>
                  <a:cubicBezTo>
                    <a:pt x="31670" y="89981"/>
                    <a:pt x="31846" y="89943"/>
                    <a:pt x="32098" y="89892"/>
                  </a:cubicBezTo>
                  <a:lnTo>
                    <a:pt x="32098" y="89892"/>
                  </a:lnTo>
                  <a:cubicBezTo>
                    <a:pt x="31934" y="90320"/>
                    <a:pt x="32173" y="90596"/>
                    <a:pt x="32651" y="90848"/>
                  </a:cubicBezTo>
                  <a:cubicBezTo>
                    <a:pt x="32764" y="90722"/>
                    <a:pt x="32852" y="90635"/>
                    <a:pt x="32953" y="90534"/>
                  </a:cubicBezTo>
                  <a:cubicBezTo>
                    <a:pt x="33292" y="90546"/>
                    <a:pt x="33543" y="90647"/>
                    <a:pt x="33782" y="90836"/>
                  </a:cubicBezTo>
                  <a:cubicBezTo>
                    <a:pt x="33945" y="90974"/>
                    <a:pt x="34272" y="91037"/>
                    <a:pt x="34612" y="91163"/>
                  </a:cubicBezTo>
                  <a:cubicBezTo>
                    <a:pt x="34662" y="91124"/>
                    <a:pt x="34738" y="91012"/>
                    <a:pt x="34864" y="90948"/>
                  </a:cubicBezTo>
                  <a:cubicBezTo>
                    <a:pt x="34976" y="90886"/>
                    <a:pt x="35140" y="90873"/>
                    <a:pt x="35328" y="90823"/>
                  </a:cubicBezTo>
                  <a:cubicBezTo>
                    <a:pt x="35278" y="90685"/>
                    <a:pt x="35241" y="90571"/>
                    <a:pt x="35203" y="90459"/>
                  </a:cubicBezTo>
                  <a:cubicBezTo>
                    <a:pt x="35293" y="90440"/>
                    <a:pt x="35378" y="90431"/>
                    <a:pt x="35458" y="90431"/>
                  </a:cubicBezTo>
                  <a:cubicBezTo>
                    <a:pt x="35759" y="90431"/>
                    <a:pt x="35993" y="90551"/>
                    <a:pt x="36171" y="90710"/>
                  </a:cubicBezTo>
                  <a:cubicBezTo>
                    <a:pt x="36298" y="90829"/>
                    <a:pt x="36432" y="90885"/>
                    <a:pt x="36583" y="90885"/>
                  </a:cubicBezTo>
                  <a:cubicBezTo>
                    <a:pt x="36655" y="90885"/>
                    <a:pt x="36731" y="90872"/>
                    <a:pt x="36812" y="90848"/>
                  </a:cubicBezTo>
                  <a:cubicBezTo>
                    <a:pt x="36951" y="90974"/>
                    <a:pt x="37051" y="91150"/>
                    <a:pt x="37214" y="91200"/>
                  </a:cubicBezTo>
                  <a:cubicBezTo>
                    <a:pt x="37237" y="91206"/>
                    <a:pt x="37263" y="91209"/>
                    <a:pt x="37292" y="91209"/>
                  </a:cubicBezTo>
                  <a:cubicBezTo>
                    <a:pt x="37431" y="91209"/>
                    <a:pt x="37621" y="91139"/>
                    <a:pt x="37767" y="91087"/>
                  </a:cubicBezTo>
                  <a:cubicBezTo>
                    <a:pt x="37956" y="91020"/>
                    <a:pt x="38081" y="90980"/>
                    <a:pt x="38189" y="90980"/>
                  </a:cubicBezTo>
                  <a:cubicBezTo>
                    <a:pt x="38362" y="90980"/>
                    <a:pt x="38490" y="91083"/>
                    <a:pt x="38761" y="91339"/>
                  </a:cubicBezTo>
                  <a:cubicBezTo>
                    <a:pt x="39339" y="91314"/>
                    <a:pt x="39943" y="91288"/>
                    <a:pt x="40533" y="91250"/>
                  </a:cubicBezTo>
                  <a:cubicBezTo>
                    <a:pt x="40581" y="91248"/>
                    <a:pt x="40627" y="91247"/>
                    <a:pt x="40673" y="91247"/>
                  </a:cubicBezTo>
                  <a:cubicBezTo>
                    <a:pt x="41146" y="91247"/>
                    <a:pt x="41509" y="91370"/>
                    <a:pt x="41715" y="91691"/>
                  </a:cubicBezTo>
                  <a:cubicBezTo>
                    <a:pt x="41816" y="91828"/>
                    <a:pt x="42055" y="91879"/>
                    <a:pt x="42206" y="91992"/>
                  </a:cubicBezTo>
                  <a:lnTo>
                    <a:pt x="44255" y="91992"/>
                  </a:lnTo>
                  <a:cubicBezTo>
                    <a:pt x="44380" y="91892"/>
                    <a:pt x="44519" y="91791"/>
                    <a:pt x="44657" y="91691"/>
                  </a:cubicBezTo>
                  <a:cubicBezTo>
                    <a:pt x="44947" y="91502"/>
                    <a:pt x="45034" y="91275"/>
                    <a:pt x="44896" y="90999"/>
                  </a:cubicBezTo>
                  <a:cubicBezTo>
                    <a:pt x="44871" y="90948"/>
                    <a:pt x="44908" y="90886"/>
                    <a:pt x="44921" y="90823"/>
                  </a:cubicBezTo>
                  <a:cubicBezTo>
                    <a:pt x="45148" y="90836"/>
                    <a:pt x="45349" y="90861"/>
                    <a:pt x="45612" y="90886"/>
                  </a:cubicBezTo>
                  <a:cubicBezTo>
                    <a:pt x="45475" y="91099"/>
                    <a:pt x="45411" y="91351"/>
                    <a:pt x="45814" y="91540"/>
                  </a:cubicBezTo>
                  <a:cubicBezTo>
                    <a:pt x="45978" y="91490"/>
                    <a:pt x="46154" y="91426"/>
                    <a:pt x="46492" y="91326"/>
                  </a:cubicBezTo>
                  <a:lnTo>
                    <a:pt x="46492" y="91326"/>
                  </a:lnTo>
                  <a:cubicBezTo>
                    <a:pt x="46392" y="91540"/>
                    <a:pt x="46330" y="91652"/>
                    <a:pt x="46266" y="91778"/>
                  </a:cubicBezTo>
                  <a:cubicBezTo>
                    <a:pt x="46316" y="91854"/>
                    <a:pt x="46367" y="91917"/>
                    <a:pt x="46417" y="91992"/>
                  </a:cubicBezTo>
                  <a:lnTo>
                    <a:pt x="165402" y="91992"/>
                  </a:lnTo>
                  <a:cubicBezTo>
                    <a:pt x="165377" y="91892"/>
                    <a:pt x="165364" y="91791"/>
                    <a:pt x="165364" y="91691"/>
                  </a:cubicBezTo>
                  <a:cubicBezTo>
                    <a:pt x="165351" y="91502"/>
                    <a:pt x="165477" y="91300"/>
                    <a:pt x="165591" y="91112"/>
                  </a:cubicBezTo>
                  <a:cubicBezTo>
                    <a:pt x="165742" y="90848"/>
                    <a:pt x="165905" y="90584"/>
                    <a:pt x="165729" y="90295"/>
                  </a:cubicBezTo>
                  <a:cubicBezTo>
                    <a:pt x="165691" y="90232"/>
                    <a:pt x="165703" y="90144"/>
                    <a:pt x="165729" y="90081"/>
                  </a:cubicBezTo>
                  <a:cubicBezTo>
                    <a:pt x="165918" y="89654"/>
                    <a:pt x="165905" y="89239"/>
                    <a:pt x="165892" y="88799"/>
                  </a:cubicBezTo>
                  <a:cubicBezTo>
                    <a:pt x="165892" y="88397"/>
                    <a:pt x="166030" y="87994"/>
                    <a:pt x="166119" y="87554"/>
                  </a:cubicBezTo>
                  <a:cubicBezTo>
                    <a:pt x="166145" y="87555"/>
                    <a:pt x="166170" y="87556"/>
                    <a:pt x="166194" y="87556"/>
                  </a:cubicBezTo>
                  <a:cubicBezTo>
                    <a:pt x="166693" y="87556"/>
                    <a:pt x="166786" y="87313"/>
                    <a:pt x="166810" y="87014"/>
                  </a:cubicBezTo>
                  <a:cubicBezTo>
                    <a:pt x="166848" y="86360"/>
                    <a:pt x="166848" y="85693"/>
                    <a:pt x="166986" y="85052"/>
                  </a:cubicBezTo>
                  <a:lnTo>
                    <a:pt x="166986" y="84310"/>
                  </a:lnTo>
                  <a:cubicBezTo>
                    <a:pt x="166935" y="84084"/>
                    <a:pt x="166860" y="83871"/>
                    <a:pt x="166759" y="83644"/>
                  </a:cubicBezTo>
                  <a:cubicBezTo>
                    <a:pt x="166634" y="83355"/>
                    <a:pt x="166609" y="83028"/>
                    <a:pt x="166558" y="82726"/>
                  </a:cubicBezTo>
                  <a:cubicBezTo>
                    <a:pt x="166558" y="82651"/>
                    <a:pt x="166684" y="82575"/>
                    <a:pt x="166848" y="82412"/>
                  </a:cubicBezTo>
                  <a:cubicBezTo>
                    <a:pt x="166885" y="82488"/>
                    <a:pt x="166935" y="82563"/>
                    <a:pt x="166986" y="82639"/>
                  </a:cubicBezTo>
                  <a:lnTo>
                    <a:pt x="166986" y="80476"/>
                  </a:lnTo>
                  <a:cubicBezTo>
                    <a:pt x="166860" y="80124"/>
                    <a:pt x="166961" y="79772"/>
                    <a:pt x="166759" y="79432"/>
                  </a:cubicBezTo>
                  <a:cubicBezTo>
                    <a:pt x="166546" y="79068"/>
                    <a:pt x="166407" y="78615"/>
                    <a:pt x="166597" y="78175"/>
                  </a:cubicBezTo>
                  <a:lnTo>
                    <a:pt x="166597" y="78175"/>
                  </a:lnTo>
                  <a:cubicBezTo>
                    <a:pt x="166785" y="78250"/>
                    <a:pt x="166898" y="78301"/>
                    <a:pt x="166986" y="78389"/>
                  </a:cubicBezTo>
                  <a:lnTo>
                    <a:pt x="166986" y="77974"/>
                  </a:lnTo>
                  <a:cubicBezTo>
                    <a:pt x="166873" y="77974"/>
                    <a:pt x="166759" y="77974"/>
                    <a:pt x="166634" y="77962"/>
                  </a:cubicBezTo>
                  <a:cubicBezTo>
                    <a:pt x="166759" y="77798"/>
                    <a:pt x="166860" y="77672"/>
                    <a:pt x="166986" y="77521"/>
                  </a:cubicBezTo>
                  <a:lnTo>
                    <a:pt x="166986" y="76403"/>
                  </a:lnTo>
                  <a:cubicBezTo>
                    <a:pt x="166583" y="76188"/>
                    <a:pt x="166583" y="76176"/>
                    <a:pt x="166835" y="75887"/>
                  </a:cubicBezTo>
                  <a:lnTo>
                    <a:pt x="166835" y="75887"/>
                  </a:lnTo>
                  <a:cubicBezTo>
                    <a:pt x="166885" y="76012"/>
                    <a:pt x="166923" y="76151"/>
                    <a:pt x="166986" y="76314"/>
                  </a:cubicBezTo>
                  <a:lnTo>
                    <a:pt x="166986" y="72958"/>
                  </a:lnTo>
                  <a:cubicBezTo>
                    <a:pt x="166974" y="72970"/>
                    <a:pt x="166949" y="72970"/>
                    <a:pt x="166935" y="72983"/>
                  </a:cubicBezTo>
                  <a:cubicBezTo>
                    <a:pt x="166910" y="72945"/>
                    <a:pt x="166860" y="72908"/>
                    <a:pt x="166860" y="72869"/>
                  </a:cubicBezTo>
                  <a:cubicBezTo>
                    <a:pt x="166860" y="72832"/>
                    <a:pt x="166910" y="72794"/>
                    <a:pt x="166974" y="72693"/>
                  </a:cubicBezTo>
                  <a:cubicBezTo>
                    <a:pt x="166986" y="72706"/>
                    <a:pt x="166986" y="72706"/>
                    <a:pt x="166986" y="72719"/>
                  </a:cubicBezTo>
                  <a:lnTo>
                    <a:pt x="166986" y="72430"/>
                  </a:lnTo>
                  <a:cubicBezTo>
                    <a:pt x="166546" y="72417"/>
                    <a:pt x="166094" y="72392"/>
                    <a:pt x="165641" y="72380"/>
                  </a:cubicBezTo>
                  <a:cubicBezTo>
                    <a:pt x="165627" y="72379"/>
                    <a:pt x="165613" y="72379"/>
                    <a:pt x="165598" y="72379"/>
                  </a:cubicBezTo>
                  <a:cubicBezTo>
                    <a:pt x="165300" y="72379"/>
                    <a:pt x="164968" y="72433"/>
                    <a:pt x="164658" y="72433"/>
                  </a:cubicBezTo>
                  <a:cubicBezTo>
                    <a:pt x="164241" y="72433"/>
                    <a:pt x="163864" y="72335"/>
                    <a:pt x="163667" y="71877"/>
                  </a:cubicBezTo>
                  <a:lnTo>
                    <a:pt x="163667" y="71877"/>
                  </a:lnTo>
                  <a:cubicBezTo>
                    <a:pt x="164045" y="71947"/>
                    <a:pt x="164393" y="71982"/>
                    <a:pt x="164712" y="71982"/>
                  </a:cubicBezTo>
                  <a:cubicBezTo>
                    <a:pt x="165759" y="71982"/>
                    <a:pt x="166495" y="71606"/>
                    <a:pt x="166986" y="70883"/>
                  </a:cubicBezTo>
                  <a:lnTo>
                    <a:pt x="166986" y="69438"/>
                  </a:lnTo>
                  <a:lnTo>
                    <a:pt x="165226" y="69438"/>
                  </a:lnTo>
                  <a:cubicBezTo>
                    <a:pt x="165415" y="69211"/>
                    <a:pt x="165591" y="68997"/>
                    <a:pt x="165779" y="68771"/>
                  </a:cubicBezTo>
                  <a:cubicBezTo>
                    <a:pt x="165742" y="68734"/>
                    <a:pt x="165716" y="68645"/>
                    <a:pt x="165666" y="68633"/>
                  </a:cubicBezTo>
                  <a:cubicBezTo>
                    <a:pt x="164295" y="68570"/>
                    <a:pt x="164597" y="67527"/>
                    <a:pt x="163655" y="67200"/>
                  </a:cubicBezTo>
                  <a:cubicBezTo>
                    <a:pt x="163604" y="67187"/>
                    <a:pt x="163856" y="66734"/>
                    <a:pt x="164107" y="66546"/>
                  </a:cubicBezTo>
                  <a:cubicBezTo>
                    <a:pt x="164233" y="66445"/>
                    <a:pt x="164635" y="66471"/>
                    <a:pt x="164912" y="66445"/>
                  </a:cubicBezTo>
                  <a:cubicBezTo>
                    <a:pt x="164937" y="66521"/>
                    <a:pt x="164974" y="66596"/>
                    <a:pt x="164999" y="66672"/>
                  </a:cubicBezTo>
                  <a:cubicBezTo>
                    <a:pt x="164686" y="66784"/>
                    <a:pt x="164371" y="66898"/>
                    <a:pt x="164057" y="66999"/>
                  </a:cubicBezTo>
                  <a:cubicBezTo>
                    <a:pt x="164057" y="67049"/>
                    <a:pt x="164057" y="67111"/>
                    <a:pt x="164069" y="67162"/>
                  </a:cubicBezTo>
                  <a:cubicBezTo>
                    <a:pt x="164585" y="67136"/>
                    <a:pt x="165113" y="67111"/>
                    <a:pt x="165653" y="67086"/>
                  </a:cubicBezTo>
                  <a:cubicBezTo>
                    <a:pt x="165377" y="66156"/>
                    <a:pt x="165515" y="65980"/>
                    <a:pt x="166986" y="65904"/>
                  </a:cubicBezTo>
                  <a:lnTo>
                    <a:pt x="166986" y="65653"/>
                  </a:lnTo>
                  <a:cubicBezTo>
                    <a:pt x="166496" y="65590"/>
                    <a:pt x="165943" y="65515"/>
                    <a:pt x="165163" y="65401"/>
                  </a:cubicBezTo>
                  <a:cubicBezTo>
                    <a:pt x="165905" y="65163"/>
                    <a:pt x="166471" y="64974"/>
                    <a:pt x="166986" y="64798"/>
                  </a:cubicBezTo>
                  <a:lnTo>
                    <a:pt x="166986" y="64521"/>
                  </a:lnTo>
                  <a:cubicBezTo>
                    <a:pt x="166634" y="64572"/>
                    <a:pt x="166257" y="64610"/>
                    <a:pt x="165829" y="64672"/>
                  </a:cubicBezTo>
                  <a:cubicBezTo>
                    <a:pt x="165742" y="64396"/>
                    <a:pt x="165666" y="64182"/>
                    <a:pt x="165566" y="63881"/>
                  </a:cubicBezTo>
                  <a:cubicBezTo>
                    <a:pt x="165018" y="64470"/>
                    <a:pt x="164701" y="64749"/>
                    <a:pt x="164266" y="64749"/>
                  </a:cubicBezTo>
                  <a:cubicBezTo>
                    <a:pt x="163903" y="64749"/>
                    <a:pt x="163457" y="64554"/>
                    <a:pt x="162724" y="64182"/>
                  </a:cubicBezTo>
                  <a:lnTo>
                    <a:pt x="162724" y="64182"/>
                  </a:lnTo>
                  <a:cubicBezTo>
                    <a:pt x="163026" y="64220"/>
                    <a:pt x="163328" y="64270"/>
                    <a:pt x="163629" y="64308"/>
                  </a:cubicBezTo>
                  <a:cubicBezTo>
                    <a:pt x="163943" y="64345"/>
                    <a:pt x="164258" y="64384"/>
                    <a:pt x="164610" y="64421"/>
                  </a:cubicBezTo>
                  <a:cubicBezTo>
                    <a:pt x="164912" y="63968"/>
                    <a:pt x="165188" y="63541"/>
                    <a:pt x="165566" y="62962"/>
                  </a:cubicBezTo>
                  <a:cubicBezTo>
                    <a:pt x="165980" y="63428"/>
                    <a:pt x="166244" y="63730"/>
                    <a:pt x="166483" y="64006"/>
                  </a:cubicBezTo>
                  <a:lnTo>
                    <a:pt x="166986" y="63503"/>
                  </a:lnTo>
                  <a:lnTo>
                    <a:pt x="166986" y="56488"/>
                  </a:lnTo>
                  <a:cubicBezTo>
                    <a:pt x="166961" y="56475"/>
                    <a:pt x="166935" y="56463"/>
                    <a:pt x="166898" y="56450"/>
                  </a:cubicBezTo>
                  <a:cubicBezTo>
                    <a:pt x="166935" y="56324"/>
                    <a:pt x="166961" y="56212"/>
                    <a:pt x="166986" y="56086"/>
                  </a:cubicBezTo>
                  <a:lnTo>
                    <a:pt x="166986" y="53571"/>
                  </a:lnTo>
                  <a:cubicBezTo>
                    <a:pt x="166898" y="53370"/>
                    <a:pt x="166873" y="53169"/>
                    <a:pt x="166986" y="52943"/>
                  </a:cubicBezTo>
                  <a:lnTo>
                    <a:pt x="166986" y="50604"/>
                  </a:lnTo>
                  <a:cubicBezTo>
                    <a:pt x="166833" y="50573"/>
                    <a:pt x="166679" y="50534"/>
                    <a:pt x="166526" y="50534"/>
                  </a:cubicBezTo>
                  <a:cubicBezTo>
                    <a:pt x="166491" y="50534"/>
                    <a:pt x="166456" y="50536"/>
                    <a:pt x="166421" y="50541"/>
                  </a:cubicBezTo>
                  <a:cubicBezTo>
                    <a:pt x="166395" y="50541"/>
                    <a:pt x="166345" y="50365"/>
                    <a:pt x="166295" y="50264"/>
                  </a:cubicBezTo>
                  <a:cubicBezTo>
                    <a:pt x="166759" y="50239"/>
                    <a:pt x="166533" y="49761"/>
                    <a:pt x="166986" y="49711"/>
                  </a:cubicBezTo>
                  <a:lnTo>
                    <a:pt x="166986" y="48618"/>
                  </a:lnTo>
                  <a:cubicBezTo>
                    <a:pt x="166898" y="48542"/>
                    <a:pt x="166898" y="48404"/>
                    <a:pt x="166898" y="48140"/>
                  </a:cubicBezTo>
                  <a:lnTo>
                    <a:pt x="166898" y="48140"/>
                  </a:lnTo>
                  <a:cubicBezTo>
                    <a:pt x="166923" y="48152"/>
                    <a:pt x="166961" y="48165"/>
                    <a:pt x="166986" y="48165"/>
                  </a:cubicBezTo>
                  <a:lnTo>
                    <a:pt x="166986" y="43651"/>
                  </a:lnTo>
                  <a:cubicBezTo>
                    <a:pt x="166835" y="43601"/>
                    <a:pt x="166810" y="43463"/>
                    <a:pt x="166835" y="43187"/>
                  </a:cubicBezTo>
                  <a:cubicBezTo>
                    <a:pt x="166835" y="43061"/>
                    <a:pt x="166873" y="42960"/>
                    <a:pt x="166659" y="42872"/>
                  </a:cubicBezTo>
                  <a:cubicBezTo>
                    <a:pt x="166571" y="42835"/>
                    <a:pt x="166609" y="42671"/>
                    <a:pt x="166583" y="42533"/>
                  </a:cubicBezTo>
                  <a:lnTo>
                    <a:pt x="166583" y="42533"/>
                  </a:lnTo>
                  <a:cubicBezTo>
                    <a:pt x="166624" y="42536"/>
                    <a:pt x="166663" y="42537"/>
                    <a:pt x="166700" y="42537"/>
                  </a:cubicBezTo>
                  <a:cubicBezTo>
                    <a:pt x="166813" y="42537"/>
                    <a:pt x="166910" y="42523"/>
                    <a:pt x="166986" y="42495"/>
                  </a:cubicBezTo>
                  <a:lnTo>
                    <a:pt x="166986" y="40508"/>
                  </a:lnTo>
                  <a:cubicBezTo>
                    <a:pt x="166823" y="40320"/>
                    <a:pt x="166684" y="40144"/>
                    <a:pt x="166496" y="40005"/>
                  </a:cubicBezTo>
                  <a:cubicBezTo>
                    <a:pt x="166144" y="39729"/>
                    <a:pt x="166206" y="39326"/>
                    <a:pt x="166684" y="39175"/>
                  </a:cubicBezTo>
                  <a:cubicBezTo>
                    <a:pt x="166785" y="39138"/>
                    <a:pt x="166885" y="39113"/>
                    <a:pt x="166986" y="39088"/>
                  </a:cubicBezTo>
                  <a:lnTo>
                    <a:pt x="166986" y="37315"/>
                  </a:lnTo>
                  <a:cubicBezTo>
                    <a:pt x="166773" y="37227"/>
                    <a:pt x="166496" y="37177"/>
                    <a:pt x="166219" y="37102"/>
                  </a:cubicBezTo>
                  <a:cubicBezTo>
                    <a:pt x="166231" y="36963"/>
                    <a:pt x="166295" y="36812"/>
                    <a:pt x="166018" y="36649"/>
                  </a:cubicBezTo>
                  <a:cubicBezTo>
                    <a:pt x="165691" y="36473"/>
                    <a:pt x="165754" y="36146"/>
                    <a:pt x="165955" y="35869"/>
                  </a:cubicBezTo>
                  <a:lnTo>
                    <a:pt x="165955" y="35856"/>
                  </a:lnTo>
                  <a:lnTo>
                    <a:pt x="165968" y="35856"/>
                  </a:lnTo>
                  <a:cubicBezTo>
                    <a:pt x="166206" y="35655"/>
                    <a:pt x="166257" y="35429"/>
                    <a:pt x="166068" y="35165"/>
                  </a:cubicBezTo>
                  <a:lnTo>
                    <a:pt x="166068" y="35165"/>
                  </a:lnTo>
                  <a:cubicBezTo>
                    <a:pt x="165980" y="35191"/>
                    <a:pt x="165892" y="35228"/>
                    <a:pt x="165804" y="35253"/>
                  </a:cubicBezTo>
                  <a:lnTo>
                    <a:pt x="165804" y="35266"/>
                  </a:lnTo>
                  <a:cubicBezTo>
                    <a:pt x="165804" y="35278"/>
                    <a:pt x="165792" y="35278"/>
                    <a:pt x="165792" y="35278"/>
                  </a:cubicBezTo>
                  <a:lnTo>
                    <a:pt x="165792" y="35266"/>
                  </a:lnTo>
                  <a:cubicBezTo>
                    <a:pt x="165792" y="35266"/>
                    <a:pt x="165804" y="35266"/>
                    <a:pt x="165804" y="35253"/>
                  </a:cubicBezTo>
                  <a:cubicBezTo>
                    <a:pt x="165854" y="34976"/>
                    <a:pt x="165905" y="34700"/>
                    <a:pt x="165968" y="34423"/>
                  </a:cubicBezTo>
                  <a:lnTo>
                    <a:pt x="165955" y="34423"/>
                  </a:lnTo>
                  <a:cubicBezTo>
                    <a:pt x="165915" y="34423"/>
                    <a:pt x="165868" y="34421"/>
                    <a:pt x="165823" y="34421"/>
                  </a:cubicBezTo>
                  <a:cubicBezTo>
                    <a:pt x="165755" y="34421"/>
                    <a:pt x="165693" y="34426"/>
                    <a:pt x="165678" y="34448"/>
                  </a:cubicBezTo>
                  <a:cubicBezTo>
                    <a:pt x="165591" y="34549"/>
                    <a:pt x="165553" y="34675"/>
                    <a:pt x="165477" y="34839"/>
                  </a:cubicBezTo>
                  <a:cubicBezTo>
                    <a:pt x="165239" y="34725"/>
                    <a:pt x="165050" y="34624"/>
                    <a:pt x="164823" y="34524"/>
                  </a:cubicBezTo>
                  <a:cubicBezTo>
                    <a:pt x="165050" y="34160"/>
                    <a:pt x="165301" y="33808"/>
                    <a:pt x="165465" y="33442"/>
                  </a:cubicBezTo>
                  <a:cubicBezTo>
                    <a:pt x="165591" y="33154"/>
                    <a:pt x="165703" y="32877"/>
                    <a:pt x="165968" y="32626"/>
                  </a:cubicBezTo>
                  <a:cubicBezTo>
                    <a:pt x="166056" y="32537"/>
                    <a:pt x="166149" y="32501"/>
                    <a:pt x="166253" y="32501"/>
                  </a:cubicBezTo>
                  <a:cubicBezTo>
                    <a:pt x="166327" y="32501"/>
                    <a:pt x="166407" y="32519"/>
                    <a:pt x="166496" y="32550"/>
                  </a:cubicBezTo>
                  <a:cubicBezTo>
                    <a:pt x="166508" y="32688"/>
                    <a:pt x="166043" y="32789"/>
                    <a:pt x="166446" y="32990"/>
                  </a:cubicBezTo>
                  <a:cubicBezTo>
                    <a:pt x="166597" y="32889"/>
                    <a:pt x="166759" y="32802"/>
                    <a:pt x="166961" y="32663"/>
                  </a:cubicBezTo>
                  <a:cubicBezTo>
                    <a:pt x="166974" y="32701"/>
                    <a:pt x="166986" y="32726"/>
                    <a:pt x="166986" y="32751"/>
                  </a:cubicBezTo>
                  <a:lnTo>
                    <a:pt x="166986" y="30866"/>
                  </a:lnTo>
                  <a:cubicBezTo>
                    <a:pt x="166747" y="30715"/>
                    <a:pt x="166483" y="30626"/>
                    <a:pt x="166169" y="30564"/>
                  </a:cubicBezTo>
                  <a:cubicBezTo>
                    <a:pt x="165691" y="30488"/>
                    <a:pt x="165678" y="30425"/>
                    <a:pt x="165930" y="30098"/>
                  </a:cubicBezTo>
                  <a:lnTo>
                    <a:pt x="165930" y="30098"/>
                  </a:lnTo>
                  <a:cubicBezTo>
                    <a:pt x="166043" y="30174"/>
                    <a:pt x="166169" y="30237"/>
                    <a:pt x="166332" y="30338"/>
                  </a:cubicBezTo>
                  <a:cubicBezTo>
                    <a:pt x="166421" y="30174"/>
                    <a:pt x="166533" y="30036"/>
                    <a:pt x="166533" y="29897"/>
                  </a:cubicBezTo>
                  <a:cubicBezTo>
                    <a:pt x="166533" y="29746"/>
                    <a:pt x="166407" y="29595"/>
                    <a:pt x="166307" y="29369"/>
                  </a:cubicBezTo>
                  <a:lnTo>
                    <a:pt x="166307" y="29369"/>
                  </a:lnTo>
                  <a:cubicBezTo>
                    <a:pt x="166533" y="29458"/>
                    <a:pt x="166622" y="29495"/>
                    <a:pt x="166773" y="29558"/>
                  </a:cubicBezTo>
                  <a:cubicBezTo>
                    <a:pt x="166823" y="29181"/>
                    <a:pt x="166910" y="28866"/>
                    <a:pt x="166395" y="28577"/>
                  </a:cubicBezTo>
                  <a:cubicBezTo>
                    <a:pt x="165905" y="28301"/>
                    <a:pt x="165566" y="27911"/>
                    <a:pt x="165729" y="27383"/>
                  </a:cubicBezTo>
                  <a:cubicBezTo>
                    <a:pt x="166446" y="27232"/>
                    <a:pt x="166483" y="26842"/>
                    <a:pt x="166181" y="26314"/>
                  </a:cubicBezTo>
                  <a:lnTo>
                    <a:pt x="166181" y="26314"/>
                  </a:lnTo>
                  <a:cubicBezTo>
                    <a:pt x="166546" y="26390"/>
                    <a:pt x="166747" y="26440"/>
                    <a:pt x="166961" y="26477"/>
                  </a:cubicBezTo>
                  <a:cubicBezTo>
                    <a:pt x="166885" y="26239"/>
                    <a:pt x="166823" y="26000"/>
                    <a:pt x="166734" y="25786"/>
                  </a:cubicBezTo>
                  <a:cubicBezTo>
                    <a:pt x="166622" y="25547"/>
                    <a:pt x="166734" y="25396"/>
                    <a:pt x="166986" y="25258"/>
                  </a:cubicBezTo>
                  <a:lnTo>
                    <a:pt x="166986" y="6224"/>
                  </a:lnTo>
                  <a:cubicBezTo>
                    <a:pt x="166949" y="6211"/>
                    <a:pt x="166910" y="6186"/>
                    <a:pt x="166860" y="6174"/>
                  </a:cubicBezTo>
                  <a:cubicBezTo>
                    <a:pt x="166910" y="6135"/>
                    <a:pt x="166949" y="6085"/>
                    <a:pt x="166986" y="6035"/>
                  </a:cubicBezTo>
                  <a:lnTo>
                    <a:pt x="166986"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6"/>
            <p:cNvSpPr/>
            <p:nvPr/>
          </p:nvSpPr>
          <p:spPr>
            <a:xfrm>
              <a:off x="250355" y="4605495"/>
              <a:ext cx="41120" cy="25139"/>
            </a:xfrm>
            <a:custGeom>
              <a:avLst/>
              <a:gdLst/>
              <a:ahLst/>
              <a:cxnLst/>
              <a:rect l="l" t="t" r="r" b="b"/>
              <a:pathLst>
                <a:path w="781" h="481" extrusionOk="0">
                  <a:moveTo>
                    <a:pt x="563" y="1"/>
                  </a:moveTo>
                  <a:cubicBezTo>
                    <a:pt x="496" y="1"/>
                    <a:pt x="434" y="5"/>
                    <a:pt x="403" y="28"/>
                  </a:cubicBezTo>
                  <a:cubicBezTo>
                    <a:pt x="252" y="167"/>
                    <a:pt x="126" y="330"/>
                    <a:pt x="1" y="480"/>
                  </a:cubicBezTo>
                  <a:cubicBezTo>
                    <a:pt x="264" y="418"/>
                    <a:pt x="516" y="355"/>
                    <a:pt x="780" y="292"/>
                  </a:cubicBezTo>
                  <a:cubicBezTo>
                    <a:pt x="755" y="204"/>
                    <a:pt x="730" y="103"/>
                    <a:pt x="705" y="16"/>
                  </a:cubicBezTo>
                  <a:lnTo>
                    <a:pt x="692" y="16"/>
                  </a:lnTo>
                  <a:lnTo>
                    <a:pt x="692" y="3"/>
                  </a:lnTo>
                  <a:cubicBezTo>
                    <a:pt x="652" y="3"/>
                    <a:pt x="607" y="1"/>
                    <a:pt x="563"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6"/>
            <p:cNvSpPr/>
            <p:nvPr/>
          </p:nvSpPr>
          <p:spPr>
            <a:xfrm>
              <a:off x="265570" y="4384833"/>
              <a:ext cx="43120" cy="28850"/>
            </a:xfrm>
            <a:custGeom>
              <a:avLst/>
              <a:gdLst/>
              <a:ahLst/>
              <a:cxnLst/>
              <a:rect l="l" t="t" r="r" b="b"/>
              <a:pathLst>
                <a:path w="819" h="552" extrusionOk="0">
                  <a:moveTo>
                    <a:pt x="679" y="0"/>
                  </a:moveTo>
                  <a:cubicBezTo>
                    <a:pt x="453" y="101"/>
                    <a:pt x="227" y="202"/>
                    <a:pt x="0" y="315"/>
                  </a:cubicBezTo>
                  <a:cubicBezTo>
                    <a:pt x="38" y="476"/>
                    <a:pt x="177" y="552"/>
                    <a:pt x="356" y="552"/>
                  </a:cubicBezTo>
                  <a:cubicBezTo>
                    <a:pt x="414" y="552"/>
                    <a:pt x="477" y="544"/>
                    <a:pt x="542" y="528"/>
                  </a:cubicBezTo>
                  <a:cubicBezTo>
                    <a:pt x="818" y="478"/>
                    <a:pt x="755" y="315"/>
                    <a:pt x="718" y="176"/>
                  </a:cubicBezTo>
                  <a:cubicBezTo>
                    <a:pt x="704" y="114"/>
                    <a:pt x="692" y="64"/>
                    <a:pt x="67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6"/>
            <p:cNvSpPr/>
            <p:nvPr/>
          </p:nvSpPr>
          <p:spPr>
            <a:xfrm>
              <a:off x="332435" y="4496523"/>
              <a:ext cx="20534" cy="11237"/>
            </a:xfrm>
            <a:custGeom>
              <a:avLst/>
              <a:gdLst/>
              <a:ahLst/>
              <a:cxnLst/>
              <a:rect l="l" t="t" r="r" b="b"/>
              <a:pathLst>
                <a:path w="390" h="215" extrusionOk="0">
                  <a:moveTo>
                    <a:pt x="1" y="1"/>
                  </a:moveTo>
                  <a:cubicBezTo>
                    <a:pt x="101" y="64"/>
                    <a:pt x="202" y="139"/>
                    <a:pt x="302" y="215"/>
                  </a:cubicBezTo>
                  <a:cubicBezTo>
                    <a:pt x="328" y="177"/>
                    <a:pt x="365" y="152"/>
                    <a:pt x="390" y="126"/>
                  </a:cubicBezTo>
                  <a:cubicBezTo>
                    <a:pt x="264" y="76"/>
                    <a:pt x="126" y="39"/>
                    <a:pt x="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6"/>
            <p:cNvSpPr/>
            <p:nvPr/>
          </p:nvSpPr>
          <p:spPr>
            <a:xfrm>
              <a:off x="330434" y="4495216"/>
              <a:ext cx="2053" cy="1359"/>
            </a:xfrm>
            <a:custGeom>
              <a:avLst/>
              <a:gdLst/>
              <a:ahLst/>
              <a:cxnLst/>
              <a:rect l="l" t="t" r="r" b="b"/>
              <a:pathLst>
                <a:path w="39" h="26" extrusionOk="0">
                  <a:moveTo>
                    <a:pt x="14" y="1"/>
                  </a:moveTo>
                  <a:cubicBezTo>
                    <a:pt x="1" y="1"/>
                    <a:pt x="1" y="14"/>
                    <a:pt x="1" y="14"/>
                  </a:cubicBezTo>
                  <a:cubicBezTo>
                    <a:pt x="14" y="14"/>
                    <a:pt x="26" y="14"/>
                    <a:pt x="39" y="26"/>
                  </a:cubicBezTo>
                  <a:lnTo>
                    <a:pt x="39" y="26"/>
                  </a:lnTo>
                  <a:cubicBezTo>
                    <a:pt x="26" y="14"/>
                    <a:pt x="14" y="14"/>
                    <a:pt x="1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6"/>
            <p:cNvSpPr/>
            <p:nvPr/>
          </p:nvSpPr>
          <p:spPr>
            <a:xfrm>
              <a:off x="358233" y="4373021"/>
              <a:ext cx="737" cy="732"/>
            </a:xfrm>
            <a:custGeom>
              <a:avLst/>
              <a:gdLst/>
              <a:ahLst/>
              <a:cxnLst/>
              <a:rect l="l" t="t" r="r" b="b"/>
              <a:pathLst>
                <a:path w="14" h="14" extrusionOk="0">
                  <a:moveTo>
                    <a:pt x="1" y="0"/>
                  </a:moveTo>
                  <a:lnTo>
                    <a:pt x="1" y="13"/>
                  </a:lnTo>
                  <a:lnTo>
                    <a:pt x="14" y="13"/>
                  </a:lnTo>
                  <a:lnTo>
                    <a:pt x="14"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6"/>
            <p:cNvSpPr/>
            <p:nvPr/>
          </p:nvSpPr>
          <p:spPr>
            <a:xfrm>
              <a:off x="300687" y="4384206"/>
              <a:ext cx="684" cy="679"/>
            </a:xfrm>
            <a:custGeom>
              <a:avLst/>
              <a:gdLst/>
              <a:ahLst/>
              <a:cxnLst/>
              <a:rect l="l" t="t" r="r" b="b"/>
              <a:pathLst>
                <a:path w="13" h="13" extrusionOk="0">
                  <a:moveTo>
                    <a:pt x="12" y="12"/>
                  </a:moveTo>
                  <a:lnTo>
                    <a:pt x="12" y="12"/>
                  </a:lnTo>
                  <a:cubicBezTo>
                    <a:pt x="12" y="12"/>
                    <a:pt x="12" y="0"/>
                    <a:pt x="0" y="0"/>
                  </a:cubicBezTo>
                  <a:cubicBezTo>
                    <a:pt x="12" y="0"/>
                    <a:pt x="12" y="12"/>
                    <a:pt x="12" y="12"/>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6"/>
            <p:cNvSpPr/>
            <p:nvPr/>
          </p:nvSpPr>
          <p:spPr>
            <a:xfrm>
              <a:off x="264254" y="4400617"/>
              <a:ext cx="1369" cy="1359"/>
            </a:xfrm>
            <a:custGeom>
              <a:avLst/>
              <a:gdLst/>
              <a:ahLst/>
              <a:cxnLst/>
              <a:rect l="l" t="t" r="r" b="b"/>
              <a:pathLst>
                <a:path w="26" h="26" extrusionOk="0">
                  <a:moveTo>
                    <a:pt x="0" y="0"/>
                  </a:moveTo>
                  <a:lnTo>
                    <a:pt x="0" y="25"/>
                  </a:lnTo>
                  <a:cubicBezTo>
                    <a:pt x="0" y="13"/>
                    <a:pt x="13" y="13"/>
                    <a:pt x="25" y="13"/>
                  </a:cubicBez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6"/>
            <p:cNvSpPr/>
            <p:nvPr/>
          </p:nvSpPr>
          <p:spPr>
            <a:xfrm>
              <a:off x="274837" y="4321749"/>
              <a:ext cx="92085" cy="80227"/>
            </a:xfrm>
            <a:custGeom>
              <a:avLst/>
              <a:gdLst/>
              <a:ahLst/>
              <a:cxnLst/>
              <a:rect l="l" t="t" r="r" b="b"/>
              <a:pathLst>
                <a:path w="1749" h="1535" extrusionOk="0">
                  <a:moveTo>
                    <a:pt x="906" y="0"/>
                  </a:moveTo>
                  <a:cubicBezTo>
                    <a:pt x="629" y="151"/>
                    <a:pt x="315" y="327"/>
                    <a:pt x="0" y="503"/>
                  </a:cubicBezTo>
                  <a:cubicBezTo>
                    <a:pt x="190" y="768"/>
                    <a:pt x="352" y="981"/>
                    <a:pt x="503" y="1207"/>
                  </a:cubicBezTo>
                  <a:cubicBezTo>
                    <a:pt x="617" y="1296"/>
                    <a:pt x="718" y="1396"/>
                    <a:pt x="855" y="1459"/>
                  </a:cubicBezTo>
                  <a:cubicBezTo>
                    <a:pt x="956" y="1509"/>
                    <a:pt x="1107" y="1509"/>
                    <a:pt x="1246" y="1534"/>
                  </a:cubicBezTo>
                  <a:cubicBezTo>
                    <a:pt x="1246" y="1447"/>
                    <a:pt x="1271" y="1346"/>
                    <a:pt x="1246" y="1258"/>
                  </a:cubicBezTo>
                  <a:cubicBezTo>
                    <a:pt x="1233" y="1207"/>
                    <a:pt x="1145" y="1145"/>
                    <a:pt x="1070" y="1070"/>
                  </a:cubicBezTo>
                  <a:cubicBezTo>
                    <a:pt x="1283" y="1031"/>
                    <a:pt x="1434" y="1006"/>
                    <a:pt x="1585" y="981"/>
                  </a:cubicBezTo>
                  <a:cubicBezTo>
                    <a:pt x="1748" y="579"/>
                    <a:pt x="1735" y="579"/>
                    <a:pt x="1296" y="352"/>
                  </a:cubicBezTo>
                  <a:cubicBezTo>
                    <a:pt x="1145" y="277"/>
                    <a:pt x="1070" y="151"/>
                    <a:pt x="90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6"/>
            <p:cNvSpPr/>
            <p:nvPr/>
          </p:nvSpPr>
          <p:spPr>
            <a:xfrm>
              <a:off x="464163" y="4370355"/>
              <a:ext cx="737" cy="732"/>
            </a:xfrm>
            <a:custGeom>
              <a:avLst/>
              <a:gdLst/>
              <a:ahLst/>
              <a:cxnLst/>
              <a:rect l="l" t="t" r="r" b="b"/>
              <a:pathLst>
                <a:path w="14" h="14" extrusionOk="0">
                  <a:moveTo>
                    <a:pt x="0" y="1"/>
                  </a:moveTo>
                  <a:cubicBezTo>
                    <a:pt x="13" y="1"/>
                    <a:pt x="13" y="1"/>
                    <a:pt x="13" y="14"/>
                  </a:cubicBezTo>
                  <a:lnTo>
                    <a:pt x="13"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6"/>
            <p:cNvSpPr/>
            <p:nvPr/>
          </p:nvSpPr>
          <p:spPr>
            <a:xfrm>
              <a:off x="247722" y="4388753"/>
              <a:ext cx="16585" cy="12073"/>
            </a:xfrm>
            <a:custGeom>
              <a:avLst/>
              <a:gdLst/>
              <a:ahLst/>
              <a:cxnLst/>
              <a:rect l="l" t="t" r="r" b="b"/>
              <a:pathLst>
                <a:path w="315" h="231" extrusionOk="0">
                  <a:moveTo>
                    <a:pt x="101" y="1"/>
                  </a:moveTo>
                  <a:cubicBezTo>
                    <a:pt x="88" y="1"/>
                    <a:pt x="0" y="39"/>
                    <a:pt x="0" y="64"/>
                  </a:cubicBezTo>
                  <a:cubicBezTo>
                    <a:pt x="13" y="114"/>
                    <a:pt x="26" y="190"/>
                    <a:pt x="76" y="215"/>
                  </a:cubicBezTo>
                  <a:cubicBezTo>
                    <a:pt x="106" y="227"/>
                    <a:pt x="143" y="231"/>
                    <a:pt x="183" y="231"/>
                  </a:cubicBezTo>
                  <a:cubicBezTo>
                    <a:pt x="225" y="231"/>
                    <a:pt x="270" y="227"/>
                    <a:pt x="314" y="227"/>
                  </a:cubicBezTo>
                  <a:cubicBezTo>
                    <a:pt x="302" y="190"/>
                    <a:pt x="314" y="140"/>
                    <a:pt x="277" y="114"/>
                  </a:cubicBezTo>
                  <a:cubicBezTo>
                    <a:pt x="239" y="64"/>
                    <a:pt x="163" y="39"/>
                    <a:pt x="101"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6"/>
            <p:cNvSpPr/>
            <p:nvPr/>
          </p:nvSpPr>
          <p:spPr>
            <a:xfrm>
              <a:off x="386716" y="4348718"/>
              <a:ext cx="77501" cy="52735"/>
            </a:xfrm>
            <a:custGeom>
              <a:avLst/>
              <a:gdLst/>
              <a:ahLst/>
              <a:cxnLst/>
              <a:rect l="l" t="t" r="r" b="b"/>
              <a:pathLst>
                <a:path w="1472" h="1009" extrusionOk="0">
                  <a:moveTo>
                    <a:pt x="956" y="0"/>
                  </a:moveTo>
                  <a:cubicBezTo>
                    <a:pt x="881" y="76"/>
                    <a:pt x="817" y="151"/>
                    <a:pt x="730" y="239"/>
                  </a:cubicBezTo>
                  <a:cubicBezTo>
                    <a:pt x="504" y="176"/>
                    <a:pt x="289" y="113"/>
                    <a:pt x="1" y="38"/>
                  </a:cubicBezTo>
                  <a:lnTo>
                    <a:pt x="1" y="38"/>
                  </a:lnTo>
                  <a:cubicBezTo>
                    <a:pt x="26" y="202"/>
                    <a:pt x="51" y="314"/>
                    <a:pt x="76" y="415"/>
                  </a:cubicBezTo>
                  <a:cubicBezTo>
                    <a:pt x="390" y="641"/>
                    <a:pt x="390" y="654"/>
                    <a:pt x="51" y="993"/>
                  </a:cubicBezTo>
                  <a:cubicBezTo>
                    <a:pt x="158" y="1000"/>
                    <a:pt x="262" y="1008"/>
                    <a:pt x="358" y="1008"/>
                  </a:cubicBezTo>
                  <a:cubicBezTo>
                    <a:pt x="599" y="1008"/>
                    <a:pt x="785" y="956"/>
                    <a:pt x="830" y="704"/>
                  </a:cubicBezTo>
                  <a:cubicBezTo>
                    <a:pt x="843" y="654"/>
                    <a:pt x="981" y="604"/>
                    <a:pt x="1069" y="566"/>
                  </a:cubicBezTo>
                  <a:cubicBezTo>
                    <a:pt x="1195" y="515"/>
                    <a:pt x="1333" y="465"/>
                    <a:pt x="1471" y="415"/>
                  </a:cubicBezTo>
                  <a:cubicBezTo>
                    <a:pt x="1308" y="289"/>
                    <a:pt x="1144" y="151"/>
                    <a:pt x="95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6"/>
            <p:cNvSpPr/>
            <p:nvPr/>
          </p:nvSpPr>
          <p:spPr>
            <a:xfrm>
              <a:off x="390033" y="4369728"/>
              <a:ext cx="737" cy="679"/>
            </a:xfrm>
            <a:custGeom>
              <a:avLst/>
              <a:gdLst/>
              <a:ahLst/>
              <a:cxnLst/>
              <a:rect l="l" t="t" r="r" b="b"/>
              <a:pathLst>
                <a:path w="14" h="13" extrusionOk="0">
                  <a:moveTo>
                    <a:pt x="0" y="1"/>
                  </a:moveTo>
                  <a:lnTo>
                    <a:pt x="0" y="13"/>
                  </a:lnTo>
                  <a:lnTo>
                    <a:pt x="13" y="13"/>
                  </a:lnTo>
                  <a:lnTo>
                    <a:pt x="0" y="1"/>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6"/>
            <p:cNvSpPr/>
            <p:nvPr/>
          </p:nvSpPr>
          <p:spPr>
            <a:xfrm>
              <a:off x="233770" y="4591175"/>
              <a:ext cx="33170" cy="14530"/>
            </a:xfrm>
            <a:custGeom>
              <a:avLst/>
              <a:gdLst/>
              <a:ahLst/>
              <a:cxnLst/>
              <a:rect l="l" t="t" r="r" b="b"/>
              <a:pathLst>
                <a:path w="630" h="278" extrusionOk="0">
                  <a:moveTo>
                    <a:pt x="1" y="0"/>
                  </a:moveTo>
                  <a:lnTo>
                    <a:pt x="1" y="0"/>
                  </a:lnTo>
                  <a:cubicBezTo>
                    <a:pt x="129" y="186"/>
                    <a:pt x="192" y="277"/>
                    <a:pt x="272" y="277"/>
                  </a:cubicBezTo>
                  <a:cubicBezTo>
                    <a:pt x="350" y="277"/>
                    <a:pt x="444" y="192"/>
                    <a:pt x="630" y="25"/>
                  </a:cubicBezTo>
                  <a:cubicBezTo>
                    <a:pt x="366" y="13"/>
                    <a:pt x="190" y="13"/>
                    <a:pt x="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6"/>
            <p:cNvSpPr/>
            <p:nvPr/>
          </p:nvSpPr>
          <p:spPr>
            <a:xfrm>
              <a:off x="208025" y="4609572"/>
              <a:ext cx="31116" cy="14007"/>
            </a:xfrm>
            <a:custGeom>
              <a:avLst/>
              <a:gdLst/>
              <a:ahLst/>
              <a:cxnLst/>
              <a:rect l="l" t="t" r="r" b="b"/>
              <a:pathLst>
                <a:path w="591" h="268" extrusionOk="0">
                  <a:moveTo>
                    <a:pt x="0" y="0"/>
                  </a:moveTo>
                  <a:lnTo>
                    <a:pt x="0" y="0"/>
                  </a:lnTo>
                  <a:cubicBezTo>
                    <a:pt x="25" y="192"/>
                    <a:pt x="110" y="268"/>
                    <a:pt x="275" y="268"/>
                  </a:cubicBezTo>
                  <a:cubicBezTo>
                    <a:pt x="359" y="268"/>
                    <a:pt x="463" y="248"/>
                    <a:pt x="591" y="214"/>
                  </a:cubicBezTo>
                  <a:cubicBezTo>
                    <a:pt x="364" y="126"/>
                    <a:pt x="213" y="76"/>
                    <a:pt x="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6"/>
            <p:cNvSpPr/>
            <p:nvPr/>
          </p:nvSpPr>
          <p:spPr>
            <a:xfrm>
              <a:off x="217291" y="3993211"/>
              <a:ext cx="7266" cy="5279"/>
            </a:xfrm>
            <a:custGeom>
              <a:avLst/>
              <a:gdLst/>
              <a:ahLst/>
              <a:cxnLst/>
              <a:rect l="l" t="t" r="r" b="b"/>
              <a:pathLst>
                <a:path w="138" h="101" extrusionOk="0">
                  <a:moveTo>
                    <a:pt x="50" y="0"/>
                  </a:moveTo>
                  <a:cubicBezTo>
                    <a:pt x="37" y="0"/>
                    <a:pt x="0" y="25"/>
                    <a:pt x="12" y="38"/>
                  </a:cubicBezTo>
                  <a:cubicBezTo>
                    <a:pt x="12" y="64"/>
                    <a:pt x="37" y="89"/>
                    <a:pt x="63" y="101"/>
                  </a:cubicBezTo>
                  <a:cubicBezTo>
                    <a:pt x="88" y="89"/>
                    <a:pt x="113" y="64"/>
                    <a:pt x="138" y="51"/>
                  </a:cubicBezTo>
                  <a:cubicBezTo>
                    <a:pt x="113" y="38"/>
                    <a:pt x="76" y="13"/>
                    <a:pt x="50"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6"/>
            <p:cNvSpPr/>
            <p:nvPr/>
          </p:nvSpPr>
          <p:spPr>
            <a:xfrm>
              <a:off x="426467" y="4323735"/>
              <a:ext cx="29800" cy="12178"/>
            </a:xfrm>
            <a:custGeom>
              <a:avLst/>
              <a:gdLst/>
              <a:ahLst/>
              <a:cxnLst/>
              <a:rect l="l" t="t" r="r" b="b"/>
              <a:pathLst>
                <a:path w="566" h="233" extrusionOk="0">
                  <a:moveTo>
                    <a:pt x="565" y="26"/>
                  </a:moveTo>
                  <a:lnTo>
                    <a:pt x="565" y="26"/>
                  </a:lnTo>
                  <a:cubicBezTo>
                    <a:pt x="352" y="38"/>
                    <a:pt x="113" y="1"/>
                    <a:pt x="0" y="227"/>
                  </a:cubicBezTo>
                  <a:cubicBezTo>
                    <a:pt x="41" y="231"/>
                    <a:pt x="79" y="232"/>
                    <a:pt x="115" y="232"/>
                  </a:cubicBezTo>
                  <a:cubicBezTo>
                    <a:pt x="337" y="232"/>
                    <a:pt x="479" y="166"/>
                    <a:pt x="565" y="2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6"/>
            <p:cNvSpPr/>
            <p:nvPr/>
          </p:nvSpPr>
          <p:spPr>
            <a:xfrm>
              <a:off x="506494" y="4930218"/>
              <a:ext cx="22587" cy="13850"/>
            </a:xfrm>
            <a:custGeom>
              <a:avLst/>
              <a:gdLst/>
              <a:ahLst/>
              <a:cxnLst/>
              <a:rect l="l" t="t" r="r" b="b"/>
              <a:pathLst>
                <a:path w="429" h="265" extrusionOk="0">
                  <a:moveTo>
                    <a:pt x="277" y="0"/>
                  </a:moveTo>
                  <a:cubicBezTo>
                    <a:pt x="190" y="51"/>
                    <a:pt x="89" y="101"/>
                    <a:pt x="1" y="164"/>
                  </a:cubicBezTo>
                  <a:cubicBezTo>
                    <a:pt x="39" y="190"/>
                    <a:pt x="76" y="227"/>
                    <a:pt x="101" y="265"/>
                  </a:cubicBezTo>
                  <a:cubicBezTo>
                    <a:pt x="215" y="215"/>
                    <a:pt x="328" y="176"/>
                    <a:pt x="428" y="126"/>
                  </a:cubicBezTo>
                  <a:cubicBezTo>
                    <a:pt x="378" y="89"/>
                    <a:pt x="328" y="39"/>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6"/>
            <p:cNvSpPr/>
            <p:nvPr/>
          </p:nvSpPr>
          <p:spPr>
            <a:xfrm>
              <a:off x="325854" y="4238909"/>
              <a:ext cx="28484" cy="20488"/>
            </a:xfrm>
            <a:custGeom>
              <a:avLst/>
              <a:gdLst/>
              <a:ahLst/>
              <a:cxnLst/>
              <a:rect l="l" t="t" r="r" b="b"/>
              <a:pathLst>
                <a:path w="541" h="392" extrusionOk="0">
                  <a:moveTo>
                    <a:pt x="358" y="1"/>
                  </a:moveTo>
                  <a:cubicBezTo>
                    <a:pt x="173" y="1"/>
                    <a:pt x="57" y="55"/>
                    <a:pt x="37" y="190"/>
                  </a:cubicBezTo>
                  <a:cubicBezTo>
                    <a:pt x="0" y="378"/>
                    <a:pt x="188" y="392"/>
                    <a:pt x="377" y="392"/>
                  </a:cubicBezTo>
                  <a:cubicBezTo>
                    <a:pt x="427" y="266"/>
                    <a:pt x="478" y="140"/>
                    <a:pt x="540" y="14"/>
                  </a:cubicBezTo>
                  <a:cubicBezTo>
                    <a:pt x="474" y="6"/>
                    <a:pt x="413" y="1"/>
                    <a:pt x="358"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6"/>
            <p:cNvSpPr/>
            <p:nvPr/>
          </p:nvSpPr>
          <p:spPr>
            <a:xfrm>
              <a:off x="456213" y="4324362"/>
              <a:ext cx="737" cy="732"/>
            </a:xfrm>
            <a:custGeom>
              <a:avLst/>
              <a:gdLst/>
              <a:ahLst/>
              <a:cxnLst/>
              <a:rect l="l" t="t" r="r" b="b"/>
              <a:pathLst>
                <a:path w="14" h="14" extrusionOk="0">
                  <a:moveTo>
                    <a:pt x="0" y="1"/>
                  </a:moveTo>
                  <a:lnTo>
                    <a:pt x="0" y="14"/>
                  </a:lnTo>
                  <a:lnTo>
                    <a:pt x="13" y="14"/>
                  </a:lnTo>
                  <a:cubicBezTo>
                    <a:pt x="13" y="1"/>
                    <a:pt x="13" y="1"/>
                    <a:pt x="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6"/>
            <p:cNvSpPr/>
            <p:nvPr/>
          </p:nvSpPr>
          <p:spPr>
            <a:xfrm>
              <a:off x="603842" y="4961733"/>
              <a:ext cx="29168" cy="13902"/>
            </a:xfrm>
            <a:custGeom>
              <a:avLst/>
              <a:gdLst/>
              <a:ahLst/>
              <a:cxnLst/>
              <a:rect l="l" t="t" r="r" b="b"/>
              <a:pathLst>
                <a:path w="554" h="266" extrusionOk="0">
                  <a:moveTo>
                    <a:pt x="554" y="1"/>
                  </a:moveTo>
                  <a:lnTo>
                    <a:pt x="554" y="1"/>
                  </a:lnTo>
                  <a:cubicBezTo>
                    <a:pt x="364" y="64"/>
                    <a:pt x="188" y="127"/>
                    <a:pt x="0" y="190"/>
                  </a:cubicBezTo>
                  <a:lnTo>
                    <a:pt x="0" y="202"/>
                  </a:lnTo>
                  <a:cubicBezTo>
                    <a:pt x="12" y="227"/>
                    <a:pt x="26" y="252"/>
                    <a:pt x="51" y="265"/>
                  </a:cubicBezTo>
                  <a:lnTo>
                    <a:pt x="339" y="265"/>
                  </a:lnTo>
                  <a:cubicBezTo>
                    <a:pt x="440" y="202"/>
                    <a:pt x="490" y="89"/>
                    <a:pt x="554"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6"/>
            <p:cNvSpPr/>
            <p:nvPr/>
          </p:nvSpPr>
          <p:spPr>
            <a:xfrm>
              <a:off x="182858" y="4311923"/>
              <a:ext cx="1625042" cy="663713"/>
            </a:xfrm>
            <a:custGeom>
              <a:avLst/>
              <a:gdLst/>
              <a:ahLst/>
              <a:cxnLst/>
              <a:rect l="l" t="t" r="r" b="b"/>
              <a:pathLst>
                <a:path w="30865" h="12699" extrusionOk="0">
                  <a:moveTo>
                    <a:pt x="9930" y="463"/>
                  </a:moveTo>
                  <a:cubicBezTo>
                    <a:pt x="9955" y="463"/>
                    <a:pt x="9988" y="492"/>
                    <a:pt x="10020" y="503"/>
                  </a:cubicBezTo>
                  <a:cubicBezTo>
                    <a:pt x="9995" y="528"/>
                    <a:pt x="9983" y="554"/>
                    <a:pt x="9958" y="579"/>
                  </a:cubicBezTo>
                  <a:cubicBezTo>
                    <a:pt x="9919" y="554"/>
                    <a:pt x="9869" y="540"/>
                    <a:pt x="9819" y="528"/>
                  </a:cubicBezTo>
                  <a:cubicBezTo>
                    <a:pt x="9857" y="503"/>
                    <a:pt x="9882" y="465"/>
                    <a:pt x="9919" y="465"/>
                  </a:cubicBezTo>
                  <a:cubicBezTo>
                    <a:pt x="9923" y="463"/>
                    <a:pt x="9927" y="463"/>
                    <a:pt x="9930" y="463"/>
                  </a:cubicBezTo>
                  <a:close/>
                  <a:moveTo>
                    <a:pt x="7446" y="1426"/>
                  </a:moveTo>
                  <a:cubicBezTo>
                    <a:pt x="7568" y="1426"/>
                    <a:pt x="7726" y="1468"/>
                    <a:pt x="7996" y="1534"/>
                  </a:cubicBezTo>
                  <a:cubicBezTo>
                    <a:pt x="8023" y="1539"/>
                    <a:pt x="8052" y="1541"/>
                    <a:pt x="8082" y="1541"/>
                  </a:cubicBezTo>
                  <a:cubicBezTo>
                    <a:pt x="8207" y="1541"/>
                    <a:pt x="8358" y="1506"/>
                    <a:pt x="8499" y="1496"/>
                  </a:cubicBezTo>
                  <a:cubicBezTo>
                    <a:pt x="8499" y="1496"/>
                    <a:pt x="8511" y="1496"/>
                    <a:pt x="8524" y="1521"/>
                  </a:cubicBezTo>
                  <a:cubicBezTo>
                    <a:pt x="8587" y="1735"/>
                    <a:pt x="8650" y="1937"/>
                    <a:pt x="8713" y="2150"/>
                  </a:cubicBezTo>
                  <a:lnTo>
                    <a:pt x="10008" y="2150"/>
                  </a:lnTo>
                  <a:cubicBezTo>
                    <a:pt x="10070" y="2150"/>
                    <a:pt x="10134" y="2113"/>
                    <a:pt x="10322" y="2049"/>
                  </a:cubicBezTo>
                  <a:lnTo>
                    <a:pt x="10322" y="2049"/>
                  </a:lnTo>
                  <a:cubicBezTo>
                    <a:pt x="10134" y="2213"/>
                    <a:pt x="10020" y="2314"/>
                    <a:pt x="9907" y="2414"/>
                  </a:cubicBezTo>
                  <a:cubicBezTo>
                    <a:pt x="9933" y="2653"/>
                    <a:pt x="10523" y="2703"/>
                    <a:pt x="10285" y="3030"/>
                  </a:cubicBezTo>
                  <a:cubicBezTo>
                    <a:pt x="10116" y="3254"/>
                    <a:pt x="9888" y="3349"/>
                    <a:pt x="9528" y="3349"/>
                  </a:cubicBezTo>
                  <a:cubicBezTo>
                    <a:pt x="9485" y="3349"/>
                    <a:pt x="9439" y="3347"/>
                    <a:pt x="9391" y="3345"/>
                  </a:cubicBezTo>
                  <a:cubicBezTo>
                    <a:pt x="9391" y="3281"/>
                    <a:pt x="9404" y="3219"/>
                    <a:pt x="9404" y="3143"/>
                  </a:cubicBezTo>
                  <a:lnTo>
                    <a:pt x="9404" y="3143"/>
                  </a:lnTo>
                  <a:cubicBezTo>
                    <a:pt x="9228" y="3181"/>
                    <a:pt x="9065" y="3206"/>
                    <a:pt x="8889" y="3244"/>
                  </a:cubicBezTo>
                  <a:cubicBezTo>
                    <a:pt x="8783" y="3272"/>
                    <a:pt x="8680" y="3292"/>
                    <a:pt x="8585" y="3292"/>
                  </a:cubicBezTo>
                  <a:cubicBezTo>
                    <a:pt x="8465" y="3292"/>
                    <a:pt x="8357" y="3260"/>
                    <a:pt x="8273" y="3169"/>
                  </a:cubicBezTo>
                  <a:cubicBezTo>
                    <a:pt x="8109" y="2980"/>
                    <a:pt x="8310" y="2867"/>
                    <a:pt x="8499" y="2778"/>
                  </a:cubicBezTo>
                  <a:cubicBezTo>
                    <a:pt x="8536" y="2753"/>
                    <a:pt x="8562" y="2728"/>
                    <a:pt x="8600" y="2703"/>
                  </a:cubicBezTo>
                  <a:cubicBezTo>
                    <a:pt x="8436" y="2465"/>
                    <a:pt x="7732" y="2602"/>
                    <a:pt x="7883" y="2175"/>
                  </a:cubicBezTo>
                  <a:lnTo>
                    <a:pt x="7883" y="2175"/>
                  </a:lnTo>
                  <a:cubicBezTo>
                    <a:pt x="7631" y="2213"/>
                    <a:pt x="7430" y="2250"/>
                    <a:pt x="7229" y="2275"/>
                  </a:cubicBezTo>
                  <a:cubicBezTo>
                    <a:pt x="7128" y="2125"/>
                    <a:pt x="7003" y="2062"/>
                    <a:pt x="6613" y="1987"/>
                  </a:cubicBezTo>
                  <a:cubicBezTo>
                    <a:pt x="6726" y="1898"/>
                    <a:pt x="6840" y="1823"/>
                    <a:pt x="6915" y="1747"/>
                  </a:cubicBezTo>
                  <a:cubicBezTo>
                    <a:pt x="7169" y="1516"/>
                    <a:pt x="7268" y="1426"/>
                    <a:pt x="7446" y="1426"/>
                  </a:cubicBezTo>
                  <a:close/>
                  <a:moveTo>
                    <a:pt x="7472" y="2485"/>
                  </a:moveTo>
                  <a:cubicBezTo>
                    <a:pt x="7516" y="2485"/>
                    <a:pt x="7561" y="2487"/>
                    <a:pt x="7606" y="2490"/>
                  </a:cubicBezTo>
                  <a:cubicBezTo>
                    <a:pt x="7267" y="2641"/>
                    <a:pt x="7041" y="2842"/>
                    <a:pt x="6940" y="3105"/>
                  </a:cubicBezTo>
                  <a:cubicBezTo>
                    <a:pt x="7028" y="3269"/>
                    <a:pt x="7569" y="3068"/>
                    <a:pt x="7455" y="3470"/>
                  </a:cubicBezTo>
                  <a:cubicBezTo>
                    <a:pt x="7116" y="3420"/>
                    <a:pt x="6764" y="3382"/>
                    <a:pt x="6463" y="3345"/>
                  </a:cubicBezTo>
                  <a:cubicBezTo>
                    <a:pt x="6349" y="3105"/>
                    <a:pt x="6273" y="2954"/>
                    <a:pt x="6173" y="2766"/>
                  </a:cubicBezTo>
                  <a:cubicBezTo>
                    <a:pt x="6566" y="2674"/>
                    <a:pt x="6970" y="2485"/>
                    <a:pt x="7472" y="2485"/>
                  </a:cubicBezTo>
                  <a:close/>
                  <a:moveTo>
                    <a:pt x="5532" y="3759"/>
                  </a:moveTo>
                  <a:cubicBezTo>
                    <a:pt x="5645" y="3873"/>
                    <a:pt x="5745" y="3923"/>
                    <a:pt x="5771" y="3998"/>
                  </a:cubicBezTo>
                  <a:cubicBezTo>
                    <a:pt x="5784" y="4024"/>
                    <a:pt x="5633" y="4124"/>
                    <a:pt x="5557" y="4124"/>
                  </a:cubicBezTo>
                  <a:cubicBezTo>
                    <a:pt x="5482" y="4124"/>
                    <a:pt x="5368" y="4036"/>
                    <a:pt x="5356" y="3985"/>
                  </a:cubicBezTo>
                  <a:cubicBezTo>
                    <a:pt x="5343" y="3935"/>
                    <a:pt x="5444" y="3873"/>
                    <a:pt x="5532" y="3759"/>
                  </a:cubicBezTo>
                  <a:close/>
                  <a:moveTo>
                    <a:pt x="7279" y="3621"/>
                  </a:moveTo>
                  <a:lnTo>
                    <a:pt x="7279" y="3621"/>
                  </a:lnTo>
                  <a:cubicBezTo>
                    <a:pt x="7167" y="3873"/>
                    <a:pt x="7078" y="4074"/>
                    <a:pt x="6978" y="4300"/>
                  </a:cubicBezTo>
                  <a:cubicBezTo>
                    <a:pt x="6764" y="4250"/>
                    <a:pt x="6538" y="4200"/>
                    <a:pt x="6312" y="4149"/>
                  </a:cubicBezTo>
                  <a:cubicBezTo>
                    <a:pt x="6789" y="4124"/>
                    <a:pt x="6802" y="3697"/>
                    <a:pt x="7279" y="3621"/>
                  </a:cubicBezTo>
                  <a:close/>
                  <a:moveTo>
                    <a:pt x="3206" y="3105"/>
                  </a:moveTo>
                  <a:cubicBezTo>
                    <a:pt x="3306" y="3281"/>
                    <a:pt x="3357" y="3370"/>
                    <a:pt x="3445" y="3521"/>
                  </a:cubicBezTo>
                  <a:cubicBezTo>
                    <a:pt x="3633" y="3332"/>
                    <a:pt x="3722" y="3244"/>
                    <a:pt x="3848" y="3130"/>
                  </a:cubicBezTo>
                  <a:cubicBezTo>
                    <a:pt x="3998" y="3130"/>
                    <a:pt x="4225" y="3143"/>
                    <a:pt x="4438" y="3156"/>
                  </a:cubicBezTo>
                  <a:cubicBezTo>
                    <a:pt x="4614" y="3533"/>
                    <a:pt x="4451" y="3772"/>
                    <a:pt x="3935" y="3885"/>
                  </a:cubicBezTo>
                  <a:cubicBezTo>
                    <a:pt x="4086" y="4049"/>
                    <a:pt x="4200" y="4174"/>
                    <a:pt x="4325" y="4300"/>
                  </a:cubicBezTo>
                  <a:lnTo>
                    <a:pt x="4337" y="4300"/>
                  </a:lnTo>
                  <a:cubicBezTo>
                    <a:pt x="4451" y="4225"/>
                    <a:pt x="4564" y="4149"/>
                    <a:pt x="4765" y="4010"/>
                  </a:cubicBezTo>
                  <a:lnTo>
                    <a:pt x="4765" y="4010"/>
                  </a:lnTo>
                  <a:cubicBezTo>
                    <a:pt x="4745" y="4256"/>
                    <a:pt x="4627" y="4310"/>
                    <a:pt x="4474" y="4310"/>
                  </a:cubicBezTo>
                  <a:cubicBezTo>
                    <a:pt x="4430" y="4310"/>
                    <a:pt x="4385" y="4306"/>
                    <a:pt x="4337" y="4300"/>
                  </a:cubicBezTo>
                  <a:cubicBezTo>
                    <a:pt x="4337" y="4312"/>
                    <a:pt x="4337" y="4312"/>
                    <a:pt x="4325" y="4312"/>
                  </a:cubicBezTo>
                  <a:lnTo>
                    <a:pt x="4325" y="4300"/>
                  </a:lnTo>
                  <a:lnTo>
                    <a:pt x="3809" y="4300"/>
                  </a:lnTo>
                  <a:cubicBezTo>
                    <a:pt x="3597" y="4135"/>
                    <a:pt x="3440" y="3881"/>
                    <a:pt x="3027" y="3881"/>
                  </a:cubicBezTo>
                  <a:cubicBezTo>
                    <a:pt x="3000" y="3881"/>
                    <a:pt x="2972" y="3882"/>
                    <a:pt x="2942" y="3885"/>
                  </a:cubicBezTo>
                  <a:cubicBezTo>
                    <a:pt x="2942" y="3885"/>
                    <a:pt x="2954" y="3885"/>
                    <a:pt x="2954" y="3898"/>
                  </a:cubicBezTo>
                  <a:lnTo>
                    <a:pt x="2942" y="3898"/>
                  </a:lnTo>
                  <a:cubicBezTo>
                    <a:pt x="3043" y="4049"/>
                    <a:pt x="3156" y="4200"/>
                    <a:pt x="3256" y="4362"/>
                  </a:cubicBezTo>
                  <a:cubicBezTo>
                    <a:pt x="3198" y="4374"/>
                    <a:pt x="3146" y="4379"/>
                    <a:pt x="3099" y="4379"/>
                  </a:cubicBezTo>
                  <a:cubicBezTo>
                    <a:pt x="2933" y="4379"/>
                    <a:pt x="2832" y="4309"/>
                    <a:pt x="2753" y="4161"/>
                  </a:cubicBezTo>
                  <a:cubicBezTo>
                    <a:pt x="2678" y="4010"/>
                    <a:pt x="2728" y="3935"/>
                    <a:pt x="2942" y="3898"/>
                  </a:cubicBezTo>
                  <a:lnTo>
                    <a:pt x="2942" y="3885"/>
                  </a:lnTo>
                  <a:cubicBezTo>
                    <a:pt x="2829" y="3772"/>
                    <a:pt x="2653" y="3671"/>
                    <a:pt x="2804" y="3521"/>
                  </a:cubicBezTo>
                  <a:cubicBezTo>
                    <a:pt x="2904" y="3407"/>
                    <a:pt x="3018" y="3294"/>
                    <a:pt x="3206" y="3105"/>
                  </a:cubicBezTo>
                  <a:close/>
                  <a:moveTo>
                    <a:pt x="11177" y="2842"/>
                  </a:moveTo>
                  <a:lnTo>
                    <a:pt x="11177" y="2842"/>
                  </a:lnTo>
                  <a:cubicBezTo>
                    <a:pt x="11542" y="2917"/>
                    <a:pt x="11793" y="2980"/>
                    <a:pt x="12157" y="3055"/>
                  </a:cubicBezTo>
                  <a:cubicBezTo>
                    <a:pt x="11869" y="3219"/>
                    <a:pt x="11680" y="3306"/>
                    <a:pt x="11504" y="3407"/>
                  </a:cubicBezTo>
                  <a:cubicBezTo>
                    <a:pt x="11579" y="3658"/>
                    <a:pt x="11668" y="3923"/>
                    <a:pt x="11755" y="4212"/>
                  </a:cubicBezTo>
                  <a:cubicBezTo>
                    <a:pt x="11844" y="4200"/>
                    <a:pt x="11944" y="4200"/>
                    <a:pt x="12057" y="4200"/>
                  </a:cubicBezTo>
                  <a:lnTo>
                    <a:pt x="12045" y="4186"/>
                  </a:lnTo>
                  <a:lnTo>
                    <a:pt x="12057" y="4186"/>
                  </a:lnTo>
                  <a:lnTo>
                    <a:pt x="12057" y="4200"/>
                  </a:lnTo>
                  <a:cubicBezTo>
                    <a:pt x="12095" y="4275"/>
                    <a:pt x="12132" y="4362"/>
                    <a:pt x="12182" y="4476"/>
                  </a:cubicBezTo>
                  <a:lnTo>
                    <a:pt x="11227" y="4476"/>
                  </a:lnTo>
                  <a:cubicBezTo>
                    <a:pt x="11101" y="4136"/>
                    <a:pt x="10963" y="3809"/>
                    <a:pt x="10800" y="3382"/>
                  </a:cubicBezTo>
                  <a:cubicBezTo>
                    <a:pt x="10774" y="3370"/>
                    <a:pt x="10611" y="3281"/>
                    <a:pt x="10435" y="3194"/>
                  </a:cubicBezTo>
                  <a:cubicBezTo>
                    <a:pt x="10543" y="3078"/>
                    <a:pt x="10651" y="3041"/>
                    <a:pt x="10759" y="3041"/>
                  </a:cubicBezTo>
                  <a:cubicBezTo>
                    <a:pt x="10953" y="3041"/>
                    <a:pt x="11148" y="3160"/>
                    <a:pt x="11347" y="3160"/>
                  </a:cubicBezTo>
                  <a:cubicBezTo>
                    <a:pt x="11386" y="3160"/>
                    <a:pt x="11426" y="3155"/>
                    <a:pt x="11466" y="3143"/>
                  </a:cubicBezTo>
                  <a:cubicBezTo>
                    <a:pt x="11391" y="3068"/>
                    <a:pt x="11328" y="3005"/>
                    <a:pt x="11177" y="2842"/>
                  </a:cubicBezTo>
                  <a:close/>
                  <a:moveTo>
                    <a:pt x="9933" y="3924"/>
                  </a:moveTo>
                  <a:cubicBezTo>
                    <a:pt x="10159" y="3924"/>
                    <a:pt x="10383" y="3974"/>
                    <a:pt x="10598" y="4136"/>
                  </a:cubicBezTo>
                  <a:cubicBezTo>
                    <a:pt x="10271" y="4275"/>
                    <a:pt x="9983" y="4463"/>
                    <a:pt x="9656" y="4501"/>
                  </a:cubicBezTo>
                  <a:cubicBezTo>
                    <a:pt x="9628" y="4503"/>
                    <a:pt x="9600" y="4505"/>
                    <a:pt x="9571" y="4505"/>
                  </a:cubicBezTo>
                  <a:cubicBezTo>
                    <a:pt x="9276" y="4505"/>
                    <a:pt x="8935" y="4394"/>
                    <a:pt x="8499" y="4325"/>
                  </a:cubicBezTo>
                  <a:cubicBezTo>
                    <a:pt x="8650" y="4200"/>
                    <a:pt x="8751" y="4049"/>
                    <a:pt x="8838" y="4049"/>
                  </a:cubicBezTo>
                  <a:cubicBezTo>
                    <a:pt x="8848" y="4049"/>
                    <a:pt x="8858" y="4049"/>
                    <a:pt x="8867" y="4049"/>
                  </a:cubicBezTo>
                  <a:cubicBezTo>
                    <a:pt x="9210" y="4049"/>
                    <a:pt x="9574" y="3924"/>
                    <a:pt x="9933" y="3924"/>
                  </a:cubicBezTo>
                  <a:close/>
                  <a:moveTo>
                    <a:pt x="6399" y="4526"/>
                  </a:moveTo>
                  <a:lnTo>
                    <a:pt x="6399" y="4526"/>
                  </a:lnTo>
                  <a:cubicBezTo>
                    <a:pt x="6374" y="4577"/>
                    <a:pt x="6362" y="4627"/>
                    <a:pt x="6337" y="4664"/>
                  </a:cubicBezTo>
                  <a:cubicBezTo>
                    <a:pt x="6324" y="4677"/>
                    <a:pt x="6261" y="4677"/>
                    <a:pt x="6123" y="4677"/>
                  </a:cubicBezTo>
                  <a:cubicBezTo>
                    <a:pt x="6248" y="4602"/>
                    <a:pt x="6324" y="4564"/>
                    <a:pt x="6399" y="4526"/>
                  </a:cubicBezTo>
                  <a:close/>
                  <a:moveTo>
                    <a:pt x="3269" y="4362"/>
                  </a:moveTo>
                  <a:cubicBezTo>
                    <a:pt x="3357" y="4451"/>
                    <a:pt x="3445" y="4538"/>
                    <a:pt x="3571" y="4652"/>
                  </a:cubicBezTo>
                  <a:cubicBezTo>
                    <a:pt x="3407" y="4714"/>
                    <a:pt x="3281" y="4765"/>
                    <a:pt x="3118" y="4815"/>
                  </a:cubicBezTo>
                  <a:cubicBezTo>
                    <a:pt x="2993" y="4614"/>
                    <a:pt x="3181" y="4501"/>
                    <a:pt x="3269" y="4362"/>
                  </a:cubicBezTo>
                  <a:close/>
                  <a:moveTo>
                    <a:pt x="10637" y="4426"/>
                  </a:moveTo>
                  <a:lnTo>
                    <a:pt x="10637" y="4426"/>
                  </a:lnTo>
                  <a:cubicBezTo>
                    <a:pt x="10838" y="4451"/>
                    <a:pt x="11026" y="4463"/>
                    <a:pt x="11215" y="4476"/>
                  </a:cubicBezTo>
                  <a:cubicBezTo>
                    <a:pt x="11190" y="4526"/>
                    <a:pt x="11177" y="4564"/>
                    <a:pt x="11139" y="4602"/>
                  </a:cubicBezTo>
                  <a:cubicBezTo>
                    <a:pt x="11054" y="4686"/>
                    <a:pt x="10935" y="4841"/>
                    <a:pt x="10848" y="4841"/>
                  </a:cubicBezTo>
                  <a:cubicBezTo>
                    <a:pt x="10844" y="4841"/>
                    <a:pt x="10841" y="4841"/>
                    <a:pt x="10838" y="4840"/>
                  </a:cubicBezTo>
                  <a:cubicBezTo>
                    <a:pt x="10536" y="4803"/>
                    <a:pt x="10586" y="4639"/>
                    <a:pt x="10637" y="4426"/>
                  </a:cubicBezTo>
                  <a:close/>
                  <a:moveTo>
                    <a:pt x="2728" y="4853"/>
                  </a:moveTo>
                  <a:cubicBezTo>
                    <a:pt x="2766" y="4878"/>
                    <a:pt x="2804" y="4916"/>
                    <a:pt x="2817" y="4941"/>
                  </a:cubicBezTo>
                  <a:cubicBezTo>
                    <a:pt x="2829" y="4954"/>
                    <a:pt x="2766" y="4979"/>
                    <a:pt x="2741" y="5004"/>
                  </a:cubicBezTo>
                  <a:cubicBezTo>
                    <a:pt x="2703" y="4979"/>
                    <a:pt x="2666" y="4954"/>
                    <a:pt x="2627" y="4916"/>
                  </a:cubicBezTo>
                  <a:cubicBezTo>
                    <a:pt x="2627" y="4916"/>
                    <a:pt x="2678" y="4878"/>
                    <a:pt x="2728" y="4853"/>
                  </a:cubicBezTo>
                  <a:close/>
                  <a:moveTo>
                    <a:pt x="7322" y="4687"/>
                  </a:moveTo>
                  <a:cubicBezTo>
                    <a:pt x="7447" y="4687"/>
                    <a:pt x="7497" y="4789"/>
                    <a:pt x="7631" y="5067"/>
                  </a:cubicBezTo>
                  <a:cubicBezTo>
                    <a:pt x="7430" y="4979"/>
                    <a:pt x="7229" y="4891"/>
                    <a:pt x="6991" y="4778"/>
                  </a:cubicBezTo>
                  <a:cubicBezTo>
                    <a:pt x="7149" y="4722"/>
                    <a:pt x="7248" y="4687"/>
                    <a:pt x="7322" y="4687"/>
                  </a:cubicBezTo>
                  <a:close/>
                  <a:moveTo>
                    <a:pt x="5448" y="5077"/>
                  </a:moveTo>
                  <a:cubicBezTo>
                    <a:pt x="5451" y="5077"/>
                    <a:pt x="5454" y="5078"/>
                    <a:pt x="5457" y="5080"/>
                  </a:cubicBezTo>
                  <a:cubicBezTo>
                    <a:pt x="5519" y="5080"/>
                    <a:pt x="5569" y="5105"/>
                    <a:pt x="5633" y="5117"/>
                  </a:cubicBezTo>
                  <a:cubicBezTo>
                    <a:pt x="5595" y="5155"/>
                    <a:pt x="5557" y="5192"/>
                    <a:pt x="5532" y="5192"/>
                  </a:cubicBezTo>
                  <a:cubicBezTo>
                    <a:pt x="5482" y="5180"/>
                    <a:pt x="5432" y="5155"/>
                    <a:pt x="5381" y="5130"/>
                  </a:cubicBezTo>
                  <a:cubicBezTo>
                    <a:pt x="5404" y="5118"/>
                    <a:pt x="5426" y="5077"/>
                    <a:pt x="5448" y="5077"/>
                  </a:cubicBezTo>
                  <a:close/>
                  <a:moveTo>
                    <a:pt x="2627" y="5318"/>
                  </a:moveTo>
                  <a:cubicBezTo>
                    <a:pt x="2678" y="5343"/>
                    <a:pt x="2728" y="5368"/>
                    <a:pt x="2817" y="5419"/>
                  </a:cubicBezTo>
                  <a:cubicBezTo>
                    <a:pt x="2741" y="5469"/>
                    <a:pt x="2691" y="5507"/>
                    <a:pt x="2627" y="5532"/>
                  </a:cubicBezTo>
                  <a:cubicBezTo>
                    <a:pt x="2602" y="5532"/>
                    <a:pt x="2502" y="5469"/>
                    <a:pt x="2502" y="5444"/>
                  </a:cubicBezTo>
                  <a:cubicBezTo>
                    <a:pt x="2527" y="5406"/>
                    <a:pt x="2590" y="5356"/>
                    <a:pt x="2627" y="5318"/>
                  </a:cubicBezTo>
                  <a:close/>
                  <a:moveTo>
                    <a:pt x="3156" y="5217"/>
                  </a:moveTo>
                  <a:lnTo>
                    <a:pt x="3156" y="5217"/>
                  </a:lnTo>
                  <a:cubicBezTo>
                    <a:pt x="3533" y="5230"/>
                    <a:pt x="3697" y="5381"/>
                    <a:pt x="3797" y="5582"/>
                  </a:cubicBezTo>
                  <a:cubicBezTo>
                    <a:pt x="3470" y="5569"/>
                    <a:pt x="3194" y="5519"/>
                    <a:pt x="3156" y="5217"/>
                  </a:cubicBezTo>
                  <a:close/>
                  <a:moveTo>
                    <a:pt x="7192" y="5306"/>
                  </a:moveTo>
                  <a:cubicBezTo>
                    <a:pt x="7343" y="5343"/>
                    <a:pt x="7480" y="5381"/>
                    <a:pt x="7682" y="5432"/>
                  </a:cubicBezTo>
                  <a:cubicBezTo>
                    <a:pt x="7575" y="5514"/>
                    <a:pt x="7468" y="5609"/>
                    <a:pt x="7435" y="5609"/>
                  </a:cubicBezTo>
                  <a:cubicBezTo>
                    <a:pt x="7433" y="5609"/>
                    <a:pt x="7432" y="5608"/>
                    <a:pt x="7430" y="5608"/>
                  </a:cubicBezTo>
                  <a:cubicBezTo>
                    <a:pt x="7304" y="5557"/>
                    <a:pt x="7204" y="5469"/>
                    <a:pt x="7078" y="5406"/>
                  </a:cubicBezTo>
                  <a:cubicBezTo>
                    <a:pt x="7116" y="5368"/>
                    <a:pt x="7154" y="5343"/>
                    <a:pt x="7192" y="5306"/>
                  </a:cubicBezTo>
                  <a:close/>
                  <a:moveTo>
                    <a:pt x="6161" y="5419"/>
                  </a:moveTo>
                  <a:cubicBezTo>
                    <a:pt x="6236" y="5507"/>
                    <a:pt x="6312" y="5582"/>
                    <a:pt x="6374" y="5670"/>
                  </a:cubicBezTo>
                  <a:cubicBezTo>
                    <a:pt x="6349" y="5683"/>
                    <a:pt x="6324" y="5695"/>
                    <a:pt x="6287" y="5708"/>
                  </a:cubicBezTo>
                  <a:lnTo>
                    <a:pt x="6022" y="5482"/>
                  </a:lnTo>
                  <a:cubicBezTo>
                    <a:pt x="6072" y="5457"/>
                    <a:pt x="6123" y="5444"/>
                    <a:pt x="6161" y="5419"/>
                  </a:cubicBezTo>
                  <a:close/>
                  <a:moveTo>
                    <a:pt x="9027" y="5947"/>
                  </a:moveTo>
                  <a:cubicBezTo>
                    <a:pt x="9178" y="5947"/>
                    <a:pt x="9329" y="5960"/>
                    <a:pt x="9480" y="5960"/>
                  </a:cubicBezTo>
                  <a:lnTo>
                    <a:pt x="9480" y="6047"/>
                  </a:lnTo>
                  <a:cubicBezTo>
                    <a:pt x="9329" y="6060"/>
                    <a:pt x="9178" y="6060"/>
                    <a:pt x="9039" y="6072"/>
                  </a:cubicBezTo>
                  <a:cubicBezTo>
                    <a:pt x="9027" y="6035"/>
                    <a:pt x="9027" y="5985"/>
                    <a:pt x="9027" y="5947"/>
                  </a:cubicBezTo>
                  <a:close/>
                  <a:moveTo>
                    <a:pt x="6789" y="5972"/>
                  </a:moveTo>
                  <a:cubicBezTo>
                    <a:pt x="6852" y="6047"/>
                    <a:pt x="6890" y="6123"/>
                    <a:pt x="6927" y="6198"/>
                  </a:cubicBezTo>
                  <a:lnTo>
                    <a:pt x="6776" y="6236"/>
                  </a:lnTo>
                  <a:lnTo>
                    <a:pt x="6625" y="6010"/>
                  </a:lnTo>
                  <a:cubicBezTo>
                    <a:pt x="6689" y="5997"/>
                    <a:pt x="6789" y="5972"/>
                    <a:pt x="6789" y="5972"/>
                  </a:cubicBezTo>
                  <a:close/>
                  <a:moveTo>
                    <a:pt x="5004" y="5293"/>
                  </a:moveTo>
                  <a:lnTo>
                    <a:pt x="5004" y="5293"/>
                  </a:lnTo>
                  <a:cubicBezTo>
                    <a:pt x="4840" y="5432"/>
                    <a:pt x="4765" y="5494"/>
                    <a:pt x="4677" y="5557"/>
                  </a:cubicBezTo>
                  <a:cubicBezTo>
                    <a:pt x="4287" y="5846"/>
                    <a:pt x="4287" y="5859"/>
                    <a:pt x="4790" y="6173"/>
                  </a:cubicBezTo>
                  <a:cubicBezTo>
                    <a:pt x="4448" y="6235"/>
                    <a:pt x="4161" y="6406"/>
                    <a:pt x="3844" y="6406"/>
                  </a:cubicBezTo>
                  <a:cubicBezTo>
                    <a:pt x="3706" y="6406"/>
                    <a:pt x="3563" y="6374"/>
                    <a:pt x="3407" y="6287"/>
                  </a:cubicBezTo>
                  <a:lnTo>
                    <a:pt x="3407" y="6287"/>
                  </a:lnTo>
                  <a:cubicBezTo>
                    <a:pt x="3418" y="6287"/>
                    <a:pt x="3430" y="6287"/>
                    <a:pt x="3441" y="6287"/>
                  </a:cubicBezTo>
                  <a:cubicBezTo>
                    <a:pt x="3768" y="6287"/>
                    <a:pt x="3902" y="6116"/>
                    <a:pt x="4024" y="5935"/>
                  </a:cubicBezTo>
                  <a:cubicBezTo>
                    <a:pt x="4200" y="5670"/>
                    <a:pt x="4401" y="5419"/>
                    <a:pt x="5004" y="5293"/>
                  </a:cubicBezTo>
                  <a:close/>
                  <a:moveTo>
                    <a:pt x="5633" y="5846"/>
                  </a:moveTo>
                  <a:cubicBezTo>
                    <a:pt x="5708" y="5972"/>
                    <a:pt x="5796" y="6085"/>
                    <a:pt x="5884" y="6198"/>
                  </a:cubicBezTo>
                  <a:lnTo>
                    <a:pt x="5896" y="6198"/>
                  </a:lnTo>
                  <a:lnTo>
                    <a:pt x="5896" y="6211"/>
                  </a:lnTo>
                  <a:cubicBezTo>
                    <a:pt x="5923" y="6209"/>
                    <a:pt x="5947" y="6209"/>
                    <a:pt x="5969" y="6209"/>
                  </a:cubicBezTo>
                  <a:cubicBezTo>
                    <a:pt x="6262" y="6209"/>
                    <a:pt x="6187" y="6357"/>
                    <a:pt x="6198" y="6463"/>
                  </a:cubicBezTo>
                  <a:cubicBezTo>
                    <a:pt x="6148" y="6488"/>
                    <a:pt x="6097" y="6500"/>
                    <a:pt x="6060" y="6513"/>
                  </a:cubicBezTo>
                  <a:cubicBezTo>
                    <a:pt x="5997" y="6412"/>
                    <a:pt x="5947" y="6312"/>
                    <a:pt x="5896" y="6211"/>
                  </a:cubicBezTo>
                  <a:lnTo>
                    <a:pt x="5884" y="6211"/>
                  </a:lnTo>
                  <a:lnTo>
                    <a:pt x="5884" y="6198"/>
                  </a:lnTo>
                  <a:cubicBezTo>
                    <a:pt x="5759" y="6248"/>
                    <a:pt x="5645" y="6299"/>
                    <a:pt x="5532" y="6324"/>
                  </a:cubicBezTo>
                  <a:cubicBezTo>
                    <a:pt x="5523" y="6326"/>
                    <a:pt x="5513" y="6327"/>
                    <a:pt x="5502" y="6327"/>
                  </a:cubicBezTo>
                  <a:cubicBezTo>
                    <a:pt x="5451" y="6327"/>
                    <a:pt x="5374" y="6305"/>
                    <a:pt x="5230" y="6273"/>
                  </a:cubicBezTo>
                  <a:cubicBezTo>
                    <a:pt x="5318" y="6123"/>
                    <a:pt x="5393" y="5985"/>
                    <a:pt x="5469" y="5846"/>
                  </a:cubicBezTo>
                  <a:close/>
                  <a:moveTo>
                    <a:pt x="7732" y="6123"/>
                  </a:moveTo>
                  <a:cubicBezTo>
                    <a:pt x="7782" y="6123"/>
                    <a:pt x="7832" y="6136"/>
                    <a:pt x="7896" y="6148"/>
                  </a:cubicBezTo>
                  <a:cubicBezTo>
                    <a:pt x="7921" y="6324"/>
                    <a:pt x="8059" y="6525"/>
                    <a:pt x="7807" y="6664"/>
                  </a:cubicBezTo>
                  <a:cubicBezTo>
                    <a:pt x="7774" y="6688"/>
                    <a:pt x="7720" y="6695"/>
                    <a:pt x="7651" y="6695"/>
                  </a:cubicBezTo>
                  <a:cubicBezTo>
                    <a:pt x="7539" y="6695"/>
                    <a:pt x="7388" y="6676"/>
                    <a:pt x="7217" y="6676"/>
                  </a:cubicBezTo>
                  <a:cubicBezTo>
                    <a:pt x="7443" y="6437"/>
                    <a:pt x="7581" y="6273"/>
                    <a:pt x="7732" y="6123"/>
                  </a:cubicBezTo>
                  <a:close/>
                  <a:moveTo>
                    <a:pt x="3269" y="5796"/>
                  </a:moveTo>
                  <a:cubicBezTo>
                    <a:pt x="3319" y="5796"/>
                    <a:pt x="3357" y="5809"/>
                    <a:pt x="3407" y="5809"/>
                  </a:cubicBezTo>
                  <a:cubicBezTo>
                    <a:pt x="3357" y="5871"/>
                    <a:pt x="3319" y="5935"/>
                    <a:pt x="3269" y="5997"/>
                  </a:cubicBezTo>
                  <a:lnTo>
                    <a:pt x="3269" y="6022"/>
                  </a:lnTo>
                  <a:lnTo>
                    <a:pt x="3256" y="6022"/>
                  </a:lnTo>
                  <a:lnTo>
                    <a:pt x="3370" y="6287"/>
                  </a:lnTo>
                  <a:lnTo>
                    <a:pt x="3407" y="6287"/>
                  </a:lnTo>
                  <a:cubicBezTo>
                    <a:pt x="3395" y="6287"/>
                    <a:pt x="3382" y="6299"/>
                    <a:pt x="3382" y="6299"/>
                  </a:cubicBezTo>
                  <a:cubicBezTo>
                    <a:pt x="3382" y="6287"/>
                    <a:pt x="3370" y="6287"/>
                    <a:pt x="3370" y="6287"/>
                  </a:cubicBezTo>
                  <a:cubicBezTo>
                    <a:pt x="3206" y="6287"/>
                    <a:pt x="3030" y="6299"/>
                    <a:pt x="2817" y="6312"/>
                  </a:cubicBezTo>
                  <a:cubicBezTo>
                    <a:pt x="2766" y="6412"/>
                    <a:pt x="2703" y="6525"/>
                    <a:pt x="2615" y="6701"/>
                  </a:cubicBezTo>
                  <a:cubicBezTo>
                    <a:pt x="2439" y="6198"/>
                    <a:pt x="2540" y="6111"/>
                    <a:pt x="3256" y="6022"/>
                  </a:cubicBezTo>
                  <a:cubicBezTo>
                    <a:pt x="3256" y="6010"/>
                    <a:pt x="3269" y="6010"/>
                    <a:pt x="3269" y="5997"/>
                  </a:cubicBezTo>
                  <a:lnTo>
                    <a:pt x="3269" y="5796"/>
                  </a:lnTo>
                  <a:close/>
                  <a:moveTo>
                    <a:pt x="4598" y="6922"/>
                  </a:moveTo>
                  <a:cubicBezTo>
                    <a:pt x="4613" y="6922"/>
                    <a:pt x="4627" y="6923"/>
                    <a:pt x="4639" y="6927"/>
                  </a:cubicBezTo>
                  <a:cubicBezTo>
                    <a:pt x="4677" y="6940"/>
                    <a:pt x="4689" y="6978"/>
                    <a:pt x="4702" y="7003"/>
                  </a:cubicBezTo>
                  <a:cubicBezTo>
                    <a:pt x="4675" y="7012"/>
                    <a:pt x="4642" y="7021"/>
                    <a:pt x="4621" y="7021"/>
                  </a:cubicBezTo>
                  <a:cubicBezTo>
                    <a:pt x="4612" y="7021"/>
                    <a:pt x="4605" y="7019"/>
                    <a:pt x="4602" y="7016"/>
                  </a:cubicBezTo>
                  <a:cubicBezTo>
                    <a:pt x="4552" y="6991"/>
                    <a:pt x="4538" y="6952"/>
                    <a:pt x="4513" y="6927"/>
                  </a:cubicBezTo>
                  <a:cubicBezTo>
                    <a:pt x="4539" y="6927"/>
                    <a:pt x="4570" y="6922"/>
                    <a:pt x="4598" y="6922"/>
                  </a:cubicBezTo>
                  <a:close/>
                  <a:moveTo>
                    <a:pt x="10963" y="8159"/>
                  </a:moveTo>
                  <a:cubicBezTo>
                    <a:pt x="11014" y="8184"/>
                    <a:pt x="11039" y="8210"/>
                    <a:pt x="11076" y="8223"/>
                  </a:cubicBezTo>
                  <a:cubicBezTo>
                    <a:pt x="11026" y="8248"/>
                    <a:pt x="10976" y="8273"/>
                    <a:pt x="10925" y="8285"/>
                  </a:cubicBezTo>
                  <a:cubicBezTo>
                    <a:pt x="10924" y="8287"/>
                    <a:pt x="10922" y="8287"/>
                    <a:pt x="10920" y="8287"/>
                  </a:cubicBezTo>
                  <a:cubicBezTo>
                    <a:pt x="10902" y="8287"/>
                    <a:pt x="10860" y="8246"/>
                    <a:pt x="10838" y="8235"/>
                  </a:cubicBezTo>
                  <a:cubicBezTo>
                    <a:pt x="10888" y="8210"/>
                    <a:pt x="10925" y="8184"/>
                    <a:pt x="10963" y="8159"/>
                  </a:cubicBezTo>
                  <a:close/>
                  <a:moveTo>
                    <a:pt x="14682" y="8073"/>
                  </a:moveTo>
                  <a:cubicBezTo>
                    <a:pt x="14839" y="8073"/>
                    <a:pt x="14944" y="8138"/>
                    <a:pt x="15049" y="8198"/>
                  </a:cubicBezTo>
                  <a:cubicBezTo>
                    <a:pt x="15049" y="8235"/>
                    <a:pt x="15037" y="8273"/>
                    <a:pt x="15024" y="8310"/>
                  </a:cubicBezTo>
                  <a:cubicBezTo>
                    <a:pt x="14823" y="8273"/>
                    <a:pt x="14609" y="8248"/>
                    <a:pt x="14269" y="8184"/>
                  </a:cubicBezTo>
                  <a:cubicBezTo>
                    <a:pt x="14443" y="8103"/>
                    <a:pt x="14574" y="8073"/>
                    <a:pt x="14682" y="8073"/>
                  </a:cubicBezTo>
                  <a:close/>
                  <a:moveTo>
                    <a:pt x="7893" y="8233"/>
                  </a:moveTo>
                  <a:cubicBezTo>
                    <a:pt x="8047" y="8233"/>
                    <a:pt x="8078" y="8309"/>
                    <a:pt x="8172" y="8550"/>
                  </a:cubicBezTo>
                  <a:cubicBezTo>
                    <a:pt x="7946" y="8449"/>
                    <a:pt x="7770" y="8360"/>
                    <a:pt x="7581" y="8273"/>
                  </a:cubicBezTo>
                  <a:cubicBezTo>
                    <a:pt x="7724" y="8249"/>
                    <a:pt x="7822" y="8233"/>
                    <a:pt x="7893" y="8233"/>
                  </a:cubicBezTo>
                  <a:close/>
                  <a:moveTo>
                    <a:pt x="18117" y="8461"/>
                  </a:moveTo>
                  <a:cubicBezTo>
                    <a:pt x="18155" y="8461"/>
                    <a:pt x="18180" y="8486"/>
                    <a:pt x="18217" y="8499"/>
                  </a:cubicBezTo>
                  <a:cubicBezTo>
                    <a:pt x="18180" y="8511"/>
                    <a:pt x="18155" y="8524"/>
                    <a:pt x="18130" y="8550"/>
                  </a:cubicBezTo>
                  <a:lnTo>
                    <a:pt x="18066" y="8486"/>
                  </a:lnTo>
                  <a:cubicBezTo>
                    <a:pt x="18066" y="8474"/>
                    <a:pt x="18105" y="8461"/>
                    <a:pt x="18117" y="8461"/>
                  </a:cubicBezTo>
                  <a:close/>
                  <a:moveTo>
                    <a:pt x="22807" y="8335"/>
                  </a:moveTo>
                  <a:cubicBezTo>
                    <a:pt x="22695" y="8507"/>
                    <a:pt x="22649" y="8577"/>
                    <a:pt x="22521" y="8577"/>
                  </a:cubicBezTo>
                  <a:cubicBezTo>
                    <a:pt x="22433" y="8577"/>
                    <a:pt x="22305" y="8543"/>
                    <a:pt x="22089" y="8486"/>
                  </a:cubicBezTo>
                  <a:lnTo>
                    <a:pt x="22807" y="8335"/>
                  </a:lnTo>
                  <a:close/>
                  <a:moveTo>
                    <a:pt x="10724" y="8461"/>
                  </a:moveTo>
                  <a:cubicBezTo>
                    <a:pt x="10774" y="8474"/>
                    <a:pt x="10800" y="8511"/>
                    <a:pt x="10850" y="8550"/>
                  </a:cubicBezTo>
                  <a:cubicBezTo>
                    <a:pt x="10796" y="8571"/>
                    <a:pt x="10751" y="8602"/>
                    <a:pt x="10731" y="8602"/>
                  </a:cubicBezTo>
                  <a:cubicBezTo>
                    <a:pt x="10728" y="8602"/>
                    <a:pt x="10726" y="8601"/>
                    <a:pt x="10724" y="8600"/>
                  </a:cubicBezTo>
                  <a:cubicBezTo>
                    <a:pt x="10687" y="8575"/>
                    <a:pt x="10649" y="8536"/>
                    <a:pt x="10624" y="8511"/>
                  </a:cubicBezTo>
                  <a:cubicBezTo>
                    <a:pt x="10649" y="8499"/>
                    <a:pt x="10699" y="8461"/>
                    <a:pt x="10724" y="8461"/>
                  </a:cubicBezTo>
                  <a:close/>
                  <a:moveTo>
                    <a:pt x="11743" y="8524"/>
                  </a:moveTo>
                  <a:lnTo>
                    <a:pt x="11743" y="8524"/>
                  </a:lnTo>
                  <a:cubicBezTo>
                    <a:pt x="11680" y="8575"/>
                    <a:pt x="11617" y="8637"/>
                    <a:pt x="11554" y="8700"/>
                  </a:cubicBezTo>
                  <a:cubicBezTo>
                    <a:pt x="11517" y="8675"/>
                    <a:pt x="11478" y="8650"/>
                    <a:pt x="11453" y="8637"/>
                  </a:cubicBezTo>
                  <a:cubicBezTo>
                    <a:pt x="11554" y="8600"/>
                    <a:pt x="11642" y="8562"/>
                    <a:pt x="11743" y="8524"/>
                  </a:cubicBezTo>
                  <a:close/>
                  <a:moveTo>
                    <a:pt x="8703" y="8397"/>
                  </a:moveTo>
                  <a:cubicBezTo>
                    <a:pt x="8708" y="8397"/>
                    <a:pt x="8711" y="8397"/>
                    <a:pt x="8713" y="8399"/>
                  </a:cubicBezTo>
                  <a:cubicBezTo>
                    <a:pt x="8801" y="8486"/>
                    <a:pt x="8863" y="8575"/>
                    <a:pt x="8939" y="8675"/>
                  </a:cubicBezTo>
                  <a:cubicBezTo>
                    <a:pt x="8889" y="8700"/>
                    <a:pt x="8826" y="8726"/>
                    <a:pt x="8776" y="8751"/>
                  </a:cubicBezTo>
                  <a:cubicBezTo>
                    <a:pt x="8575" y="8726"/>
                    <a:pt x="8411" y="8650"/>
                    <a:pt x="8511" y="8474"/>
                  </a:cubicBezTo>
                  <a:cubicBezTo>
                    <a:pt x="8523" y="8440"/>
                    <a:pt x="8664" y="8397"/>
                    <a:pt x="8703" y="8397"/>
                  </a:cubicBezTo>
                  <a:close/>
                  <a:moveTo>
                    <a:pt x="5557" y="8424"/>
                  </a:moveTo>
                  <a:cubicBezTo>
                    <a:pt x="5582" y="8550"/>
                    <a:pt x="5633" y="8675"/>
                    <a:pt x="5608" y="8801"/>
                  </a:cubicBezTo>
                  <a:cubicBezTo>
                    <a:pt x="5608" y="8826"/>
                    <a:pt x="5356" y="8826"/>
                    <a:pt x="5054" y="8863"/>
                  </a:cubicBezTo>
                  <a:cubicBezTo>
                    <a:pt x="5256" y="8637"/>
                    <a:pt x="5343" y="8536"/>
                    <a:pt x="5432" y="8424"/>
                  </a:cubicBezTo>
                  <a:close/>
                  <a:moveTo>
                    <a:pt x="20770" y="8801"/>
                  </a:moveTo>
                  <a:cubicBezTo>
                    <a:pt x="20795" y="8851"/>
                    <a:pt x="20807" y="8902"/>
                    <a:pt x="20832" y="8952"/>
                  </a:cubicBezTo>
                  <a:cubicBezTo>
                    <a:pt x="20694" y="8977"/>
                    <a:pt x="20569" y="8989"/>
                    <a:pt x="20443" y="9002"/>
                  </a:cubicBezTo>
                  <a:cubicBezTo>
                    <a:pt x="20443" y="9002"/>
                    <a:pt x="20393" y="8902"/>
                    <a:pt x="20405" y="8889"/>
                  </a:cubicBezTo>
                  <a:cubicBezTo>
                    <a:pt x="20518" y="8851"/>
                    <a:pt x="20644" y="8826"/>
                    <a:pt x="20770" y="8801"/>
                  </a:cubicBezTo>
                  <a:close/>
                  <a:moveTo>
                    <a:pt x="18569" y="8863"/>
                  </a:moveTo>
                  <a:lnTo>
                    <a:pt x="18633" y="8927"/>
                  </a:lnTo>
                  <a:cubicBezTo>
                    <a:pt x="18569" y="8964"/>
                    <a:pt x="18507" y="9002"/>
                    <a:pt x="18443" y="9027"/>
                  </a:cubicBezTo>
                  <a:cubicBezTo>
                    <a:pt x="18443" y="8977"/>
                    <a:pt x="18431" y="8927"/>
                    <a:pt x="18457" y="8889"/>
                  </a:cubicBezTo>
                  <a:cubicBezTo>
                    <a:pt x="18457" y="8876"/>
                    <a:pt x="18532" y="8876"/>
                    <a:pt x="18569" y="8863"/>
                  </a:cubicBezTo>
                  <a:close/>
                  <a:moveTo>
                    <a:pt x="1308" y="9039"/>
                  </a:moveTo>
                  <a:cubicBezTo>
                    <a:pt x="1395" y="9065"/>
                    <a:pt x="1484" y="9078"/>
                    <a:pt x="1584" y="9103"/>
                  </a:cubicBezTo>
                  <a:cubicBezTo>
                    <a:pt x="1559" y="9140"/>
                    <a:pt x="1546" y="9165"/>
                    <a:pt x="1521" y="9203"/>
                  </a:cubicBezTo>
                  <a:cubicBezTo>
                    <a:pt x="1434" y="9165"/>
                    <a:pt x="1358" y="9140"/>
                    <a:pt x="1270" y="9103"/>
                  </a:cubicBezTo>
                  <a:cubicBezTo>
                    <a:pt x="1283" y="9090"/>
                    <a:pt x="1295" y="9065"/>
                    <a:pt x="1308" y="9039"/>
                  </a:cubicBezTo>
                  <a:close/>
                  <a:moveTo>
                    <a:pt x="21122" y="9014"/>
                  </a:moveTo>
                  <a:cubicBezTo>
                    <a:pt x="21172" y="9027"/>
                    <a:pt x="21222" y="9052"/>
                    <a:pt x="21260" y="9065"/>
                  </a:cubicBezTo>
                  <a:cubicBezTo>
                    <a:pt x="21209" y="9115"/>
                    <a:pt x="21159" y="9178"/>
                    <a:pt x="21097" y="9215"/>
                  </a:cubicBezTo>
                  <a:cubicBezTo>
                    <a:pt x="21095" y="9217"/>
                    <a:pt x="21092" y="9218"/>
                    <a:pt x="21089" y="9218"/>
                  </a:cubicBezTo>
                  <a:cubicBezTo>
                    <a:pt x="21070" y="9218"/>
                    <a:pt x="21028" y="9189"/>
                    <a:pt x="20996" y="9178"/>
                  </a:cubicBezTo>
                  <a:cubicBezTo>
                    <a:pt x="21033" y="9128"/>
                    <a:pt x="21084" y="9065"/>
                    <a:pt x="21122" y="9014"/>
                  </a:cubicBezTo>
                  <a:close/>
                  <a:moveTo>
                    <a:pt x="18720" y="9241"/>
                  </a:moveTo>
                  <a:cubicBezTo>
                    <a:pt x="18745" y="9266"/>
                    <a:pt x="18796" y="9291"/>
                    <a:pt x="18796" y="9304"/>
                  </a:cubicBezTo>
                  <a:cubicBezTo>
                    <a:pt x="18783" y="9329"/>
                    <a:pt x="18745" y="9341"/>
                    <a:pt x="18708" y="9366"/>
                  </a:cubicBezTo>
                  <a:cubicBezTo>
                    <a:pt x="18683" y="9341"/>
                    <a:pt x="18645" y="9316"/>
                    <a:pt x="18607" y="9279"/>
                  </a:cubicBezTo>
                  <a:lnTo>
                    <a:pt x="18720" y="9241"/>
                  </a:lnTo>
                  <a:close/>
                  <a:moveTo>
                    <a:pt x="26371" y="9239"/>
                  </a:moveTo>
                  <a:cubicBezTo>
                    <a:pt x="26373" y="9239"/>
                    <a:pt x="26376" y="9239"/>
                    <a:pt x="26377" y="9241"/>
                  </a:cubicBezTo>
                  <a:cubicBezTo>
                    <a:pt x="26414" y="9266"/>
                    <a:pt x="26453" y="9304"/>
                    <a:pt x="26503" y="9329"/>
                  </a:cubicBezTo>
                  <a:cubicBezTo>
                    <a:pt x="26459" y="9351"/>
                    <a:pt x="26406" y="9382"/>
                    <a:pt x="26392" y="9382"/>
                  </a:cubicBezTo>
                  <a:cubicBezTo>
                    <a:pt x="26390" y="9382"/>
                    <a:pt x="26389" y="9381"/>
                    <a:pt x="26389" y="9379"/>
                  </a:cubicBezTo>
                  <a:cubicBezTo>
                    <a:pt x="26339" y="9354"/>
                    <a:pt x="26302" y="9316"/>
                    <a:pt x="26277" y="9279"/>
                  </a:cubicBezTo>
                  <a:cubicBezTo>
                    <a:pt x="26277" y="9279"/>
                    <a:pt x="26346" y="9239"/>
                    <a:pt x="26371" y="9239"/>
                  </a:cubicBezTo>
                  <a:close/>
                  <a:moveTo>
                    <a:pt x="12874" y="9304"/>
                  </a:moveTo>
                  <a:cubicBezTo>
                    <a:pt x="12912" y="9304"/>
                    <a:pt x="12950" y="9341"/>
                    <a:pt x="12975" y="9354"/>
                  </a:cubicBezTo>
                  <a:cubicBezTo>
                    <a:pt x="12950" y="9379"/>
                    <a:pt x="12900" y="9417"/>
                    <a:pt x="12887" y="9417"/>
                  </a:cubicBezTo>
                  <a:cubicBezTo>
                    <a:pt x="12849" y="9391"/>
                    <a:pt x="12799" y="9366"/>
                    <a:pt x="12761" y="9341"/>
                  </a:cubicBezTo>
                  <a:cubicBezTo>
                    <a:pt x="12799" y="9329"/>
                    <a:pt x="12836" y="9304"/>
                    <a:pt x="12874" y="9304"/>
                  </a:cubicBezTo>
                  <a:close/>
                  <a:moveTo>
                    <a:pt x="16696" y="9254"/>
                  </a:moveTo>
                  <a:cubicBezTo>
                    <a:pt x="16722" y="9291"/>
                    <a:pt x="16772" y="9316"/>
                    <a:pt x="16784" y="9354"/>
                  </a:cubicBezTo>
                  <a:cubicBezTo>
                    <a:pt x="16784" y="9366"/>
                    <a:pt x="16734" y="9391"/>
                    <a:pt x="16709" y="9417"/>
                  </a:cubicBezTo>
                  <a:cubicBezTo>
                    <a:pt x="16671" y="9379"/>
                    <a:pt x="16633" y="9354"/>
                    <a:pt x="16608" y="9329"/>
                  </a:cubicBezTo>
                  <a:cubicBezTo>
                    <a:pt x="16596" y="9316"/>
                    <a:pt x="16646" y="9291"/>
                    <a:pt x="16696" y="9254"/>
                  </a:cubicBezTo>
                  <a:close/>
                  <a:moveTo>
                    <a:pt x="7330" y="9354"/>
                  </a:moveTo>
                  <a:cubicBezTo>
                    <a:pt x="7418" y="9379"/>
                    <a:pt x="7493" y="9417"/>
                    <a:pt x="7569" y="9455"/>
                  </a:cubicBezTo>
                  <a:cubicBezTo>
                    <a:pt x="7581" y="9455"/>
                    <a:pt x="7581" y="9455"/>
                    <a:pt x="7594" y="9442"/>
                  </a:cubicBezTo>
                  <a:lnTo>
                    <a:pt x="7594" y="9442"/>
                  </a:lnTo>
                  <a:lnTo>
                    <a:pt x="7594" y="9442"/>
                  </a:lnTo>
                  <a:lnTo>
                    <a:pt x="7594" y="9467"/>
                  </a:lnTo>
                  <a:cubicBezTo>
                    <a:pt x="7594" y="9455"/>
                    <a:pt x="7581" y="9455"/>
                    <a:pt x="7581" y="9455"/>
                  </a:cubicBezTo>
                  <a:lnTo>
                    <a:pt x="7569" y="9455"/>
                  </a:lnTo>
                  <a:cubicBezTo>
                    <a:pt x="7556" y="9455"/>
                    <a:pt x="7544" y="9467"/>
                    <a:pt x="7531" y="9467"/>
                  </a:cubicBezTo>
                  <a:lnTo>
                    <a:pt x="7279" y="9467"/>
                  </a:lnTo>
                  <a:cubicBezTo>
                    <a:pt x="7292" y="9430"/>
                    <a:pt x="7317" y="9391"/>
                    <a:pt x="7330" y="9354"/>
                  </a:cubicBezTo>
                  <a:close/>
                  <a:moveTo>
                    <a:pt x="24340" y="8550"/>
                  </a:moveTo>
                  <a:cubicBezTo>
                    <a:pt x="24567" y="8612"/>
                    <a:pt x="24780" y="8662"/>
                    <a:pt x="25044" y="8726"/>
                  </a:cubicBezTo>
                  <a:cubicBezTo>
                    <a:pt x="24780" y="8989"/>
                    <a:pt x="24503" y="9241"/>
                    <a:pt x="24240" y="9505"/>
                  </a:cubicBezTo>
                  <a:cubicBezTo>
                    <a:pt x="24190" y="9492"/>
                    <a:pt x="24151" y="9480"/>
                    <a:pt x="24101" y="9455"/>
                  </a:cubicBezTo>
                  <a:cubicBezTo>
                    <a:pt x="24176" y="9165"/>
                    <a:pt x="24252" y="8863"/>
                    <a:pt x="24340" y="8550"/>
                  </a:cubicBezTo>
                  <a:close/>
                  <a:moveTo>
                    <a:pt x="3244" y="8851"/>
                  </a:moveTo>
                  <a:cubicBezTo>
                    <a:pt x="3521" y="9090"/>
                    <a:pt x="3923" y="9203"/>
                    <a:pt x="3672" y="9580"/>
                  </a:cubicBezTo>
                  <a:cubicBezTo>
                    <a:pt x="3495" y="9555"/>
                    <a:pt x="3194" y="9593"/>
                    <a:pt x="3093" y="9517"/>
                  </a:cubicBezTo>
                  <a:cubicBezTo>
                    <a:pt x="2829" y="9304"/>
                    <a:pt x="3143" y="9115"/>
                    <a:pt x="3244" y="8851"/>
                  </a:cubicBezTo>
                  <a:close/>
                  <a:moveTo>
                    <a:pt x="16027" y="8334"/>
                  </a:moveTo>
                  <a:cubicBezTo>
                    <a:pt x="16044" y="8334"/>
                    <a:pt x="16062" y="8334"/>
                    <a:pt x="16080" y="8335"/>
                  </a:cubicBezTo>
                  <a:cubicBezTo>
                    <a:pt x="16168" y="8536"/>
                    <a:pt x="16244" y="8738"/>
                    <a:pt x="16319" y="8927"/>
                  </a:cubicBezTo>
                  <a:cubicBezTo>
                    <a:pt x="16043" y="9165"/>
                    <a:pt x="15791" y="9366"/>
                    <a:pt x="15552" y="9580"/>
                  </a:cubicBezTo>
                  <a:cubicBezTo>
                    <a:pt x="15213" y="9467"/>
                    <a:pt x="14836" y="9354"/>
                    <a:pt x="14433" y="9228"/>
                  </a:cubicBezTo>
                  <a:cubicBezTo>
                    <a:pt x="14584" y="9190"/>
                    <a:pt x="14722" y="9153"/>
                    <a:pt x="14873" y="9140"/>
                  </a:cubicBezTo>
                  <a:cubicBezTo>
                    <a:pt x="15602" y="9039"/>
                    <a:pt x="15602" y="9039"/>
                    <a:pt x="15703" y="8536"/>
                  </a:cubicBezTo>
                  <a:cubicBezTo>
                    <a:pt x="15738" y="8398"/>
                    <a:pt x="15836" y="8334"/>
                    <a:pt x="16027" y="8334"/>
                  </a:cubicBezTo>
                  <a:close/>
                  <a:moveTo>
                    <a:pt x="13905" y="9329"/>
                  </a:moveTo>
                  <a:cubicBezTo>
                    <a:pt x="13729" y="9656"/>
                    <a:pt x="13453" y="9580"/>
                    <a:pt x="13252" y="9643"/>
                  </a:cubicBezTo>
                  <a:cubicBezTo>
                    <a:pt x="13239" y="9606"/>
                    <a:pt x="13213" y="9567"/>
                    <a:pt x="13188" y="9530"/>
                  </a:cubicBezTo>
                  <a:cubicBezTo>
                    <a:pt x="13389" y="9480"/>
                    <a:pt x="13579" y="9417"/>
                    <a:pt x="13905" y="9329"/>
                  </a:cubicBezTo>
                  <a:close/>
                  <a:moveTo>
                    <a:pt x="17909" y="9402"/>
                  </a:moveTo>
                  <a:cubicBezTo>
                    <a:pt x="18069" y="9402"/>
                    <a:pt x="18186" y="9528"/>
                    <a:pt x="18393" y="9832"/>
                  </a:cubicBezTo>
                  <a:cubicBezTo>
                    <a:pt x="18066" y="9706"/>
                    <a:pt x="17828" y="9618"/>
                    <a:pt x="17563" y="9517"/>
                  </a:cubicBezTo>
                  <a:cubicBezTo>
                    <a:pt x="17710" y="9444"/>
                    <a:pt x="17817" y="9402"/>
                    <a:pt x="17909" y="9402"/>
                  </a:cubicBezTo>
                  <a:close/>
                  <a:moveTo>
                    <a:pt x="7594" y="9467"/>
                  </a:moveTo>
                  <a:lnTo>
                    <a:pt x="7594" y="9467"/>
                  </a:lnTo>
                  <a:cubicBezTo>
                    <a:pt x="7846" y="9517"/>
                    <a:pt x="8022" y="9618"/>
                    <a:pt x="7896" y="9907"/>
                  </a:cubicBezTo>
                  <a:cubicBezTo>
                    <a:pt x="7770" y="9718"/>
                    <a:pt x="7682" y="9593"/>
                    <a:pt x="7594" y="9467"/>
                  </a:cubicBezTo>
                  <a:close/>
                  <a:moveTo>
                    <a:pt x="24542" y="9819"/>
                  </a:moveTo>
                  <a:cubicBezTo>
                    <a:pt x="24604" y="9832"/>
                    <a:pt x="24642" y="9844"/>
                    <a:pt x="24679" y="9857"/>
                  </a:cubicBezTo>
                  <a:cubicBezTo>
                    <a:pt x="24654" y="9894"/>
                    <a:pt x="24642" y="9933"/>
                    <a:pt x="24604" y="9958"/>
                  </a:cubicBezTo>
                  <a:cubicBezTo>
                    <a:pt x="24604" y="9960"/>
                    <a:pt x="24600" y="9961"/>
                    <a:pt x="24595" y="9961"/>
                  </a:cubicBezTo>
                  <a:cubicBezTo>
                    <a:pt x="24570" y="9961"/>
                    <a:pt x="24503" y="9942"/>
                    <a:pt x="24503" y="9933"/>
                  </a:cubicBezTo>
                  <a:cubicBezTo>
                    <a:pt x="24503" y="9894"/>
                    <a:pt x="24529" y="9857"/>
                    <a:pt x="24542" y="9819"/>
                  </a:cubicBezTo>
                  <a:close/>
                  <a:moveTo>
                    <a:pt x="12082" y="8838"/>
                  </a:moveTo>
                  <a:lnTo>
                    <a:pt x="12082" y="8838"/>
                  </a:lnTo>
                  <a:cubicBezTo>
                    <a:pt x="11956" y="9517"/>
                    <a:pt x="12900" y="9618"/>
                    <a:pt x="13352" y="9970"/>
                  </a:cubicBezTo>
                  <a:cubicBezTo>
                    <a:pt x="13302" y="10020"/>
                    <a:pt x="13277" y="10033"/>
                    <a:pt x="13264" y="10033"/>
                  </a:cubicBezTo>
                  <a:cubicBezTo>
                    <a:pt x="12950" y="9945"/>
                    <a:pt x="12623" y="9844"/>
                    <a:pt x="12296" y="9743"/>
                  </a:cubicBezTo>
                  <a:cubicBezTo>
                    <a:pt x="11994" y="9643"/>
                    <a:pt x="11629" y="9757"/>
                    <a:pt x="11353" y="9606"/>
                  </a:cubicBezTo>
                  <a:cubicBezTo>
                    <a:pt x="11240" y="9555"/>
                    <a:pt x="11177" y="9467"/>
                    <a:pt x="11026" y="9354"/>
                  </a:cubicBezTo>
                  <a:lnTo>
                    <a:pt x="11026" y="9354"/>
                  </a:lnTo>
                  <a:cubicBezTo>
                    <a:pt x="11315" y="9366"/>
                    <a:pt x="11491" y="9379"/>
                    <a:pt x="11642" y="9391"/>
                  </a:cubicBezTo>
                  <a:cubicBezTo>
                    <a:pt x="11755" y="9190"/>
                    <a:pt x="11844" y="9027"/>
                    <a:pt x="11919" y="8863"/>
                  </a:cubicBezTo>
                  <a:cubicBezTo>
                    <a:pt x="11981" y="8851"/>
                    <a:pt x="12032" y="8851"/>
                    <a:pt x="12082" y="8838"/>
                  </a:cubicBezTo>
                  <a:close/>
                  <a:moveTo>
                    <a:pt x="6739" y="9681"/>
                  </a:moveTo>
                  <a:cubicBezTo>
                    <a:pt x="7016" y="9782"/>
                    <a:pt x="7204" y="9857"/>
                    <a:pt x="7418" y="9933"/>
                  </a:cubicBezTo>
                  <a:cubicBezTo>
                    <a:pt x="7231" y="10001"/>
                    <a:pt x="7118" y="10043"/>
                    <a:pt x="7036" y="10043"/>
                  </a:cubicBezTo>
                  <a:cubicBezTo>
                    <a:pt x="6910" y="10043"/>
                    <a:pt x="6862" y="9941"/>
                    <a:pt x="6739" y="9681"/>
                  </a:cubicBezTo>
                  <a:close/>
                  <a:moveTo>
                    <a:pt x="27119" y="9503"/>
                  </a:moveTo>
                  <a:cubicBezTo>
                    <a:pt x="27149" y="9503"/>
                    <a:pt x="27178" y="9504"/>
                    <a:pt x="27207" y="9505"/>
                  </a:cubicBezTo>
                  <a:cubicBezTo>
                    <a:pt x="27484" y="9505"/>
                    <a:pt x="27760" y="9593"/>
                    <a:pt x="28124" y="9668"/>
                  </a:cubicBezTo>
                  <a:cubicBezTo>
                    <a:pt x="27760" y="9743"/>
                    <a:pt x="27534" y="9794"/>
                    <a:pt x="27307" y="9844"/>
                  </a:cubicBezTo>
                  <a:cubicBezTo>
                    <a:pt x="27307" y="9907"/>
                    <a:pt x="27320" y="9983"/>
                    <a:pt x="27320" y="10058"/>
                  </a:cubicBezTo>
                  <a:cubicBezTo>
                    <a:pt x="27238" y="10068"/>
                    <a:pt x="27172" y="10087"/>
                    <a:pt x="27117" y="10087"/>
                  </a:cubicBezTo>
                  <a:cubicBezTo>
                    <a:pt x="27105" y="10087"/>
                    <a:pt x="27093" y="10086"/>
                    <a:pt x="27081" y="10083"/>
                  </a:cubicBezTo>
                  <a:cubicBezTo>
                    <a:pt x="26867" y="10033"/>
                    <a:pt x="26528" y="10045"/>
                    <a:pt x="26578" y="9782"/>
                  </a:cubicBezTo>
                  <a:cubicBezTo>
                    <a:pt x="26623" y="9558"/>
                    <a:pt x="26877" y="9503"/>
                    <a:pt x="27119" y="9503"/>
                  </a:cubicBezTo>
                  <a:close/>
                  <a:moveTo>
                    <a:pt x="19902" y="9639"/>
                  </a:moveTo>
                  <a:cubicBezTo>
                    <a:pt x="20043" y="9639"/>
                    <a:pt x="20227" y="9671"/>
                    <a:pt x="20468" y="9731"/>
                  </a:cubicBezTo>
                  <a:cubicBezTo>
                    <a:pt x="20141" y="9844"/>
                    <a:pt x="19814" y="9970"/>
                    <a:pt x="19437" y="10109"/>
                  </a:cubicBezTo>
                  <a:cubicBezTo>
                    <a:pt x="19497" y="9784"/>
                    <a:pt x="19603" y="9639"/>
                    <a:pt x="19902" y="9639"/>
                  </a:cubicBezTo>
                  <a:close/>
                  <a:moveTo>
                    <a:pt x="14672" y="9958"/>
                  </a:moveTo>
                  <a:cubicBezTo>
                    <a:pt x="14685" y="9970"/>
                    <a:pt x="14710" y="9983"/>
                    <a:pt x="14735" y="9995"/>
                  </a:cubicBezTo>
                  <a:cubicBezTo>
                    <a:pt x="14685" y="10033"/>
                    <a:pt x="14635" y="10070"/>
                    <a:pt x="14584" y="10121"/>
                  </a:cubicBezTo>
                  <a:lnTo>
                    <a:pt x="14509" y="10083"/>
                  </a:lnTo>
                  <a:cubicBezTo>
                    <a:pt x="14559" y="10033"/>
                    <a:pt x="14609" y="9995"/>
                    <a:pt x="14672" y="9958"/>
                  </a:cubicBezTo>
                  <a:close/>
                  <a:moveTo>
                    <a:pt x="15666" y="9958"/>
                  </a:moveTo>
                  <a:cubicBezTo>
                    <a:pt x="15678" y="9983"/>
                    <a:pt x="15703" y="9995"/>
                    <a:pt x="15728" y="10020"/>
                  </a:cubicBezTo>
                  <a:cubicBezTo>
                    <a:pt x="15627" y="10058"/>
                    <a:pt x="15527" y="10083"/>
                    <a:pt x="15426" y="10121"/>
                  </a:cubicBezTo>
                  <a:cubicBezTo>
                    <a:pt x="15426" y="10121"/>
                    <a:pt x="15414" y="10134"/>
                    <a:pt x="15401" y="10134"/>
                  </a:cubicBezTo>
                  <a:cubicBezTo>
                    <a:pt x="15401" y="10146"/>
                    <a:pt x="15389" y="10146"/>
                    <a:pt x="15389" y="10146"/>
                  </a:cubicBezTo>
                  <a:lnTo>
                    <a:pt x="15389" y="10134"/>
                  </a:lnTo>
                  <a:cubicBezTo>
                    <a:pt x="15401" y="10121"/>
                    <a:pt x="15414" y="10121"/>
                    <a:pt x="15426" y="10121"/>
                  </a:cubicBezTo>
                  <a:cubicBezTo>
                    <a:pt x="15502" y="10058"/>
                    <a:pt x="15577" y="10008"/>
                    <a:pt x="15666" y="9958"/>
                  </a:cubicBezTo>
                  <a:close/>
                  <a:moveTo>
                    <a:pt x="10548" y="9983"/>
                  </a:moveTo>
                  <a:lnTo>
                    <a:pt x="10649" y="10083"/>
                  </a:lnTo>
                  <a:cubicBezTo>
                    <a:pt x="10586" y="10109"/>
                    <a:pt x="10523" y="10146"/>
                    <a:pt x="10447" y="10184"/>
                  </a:cubicBezTo>
                  <a:lnTo>
                    <a:pt x="10360" y="10095"/>
                  </a:lnTo>
                  <a:lnTo>
                    <a:pt x="10548" y="9983"/>
                  </a:lnTo>
                  <a:close/>
                  <a:moveTo>
                    <a:pt x="22005" y="10056"/>
                  </a:moveTo>
                  <a:cubicBezTo>
                    <a:pt x="22009" y="10056"/>
                    <a:pt x="22012" y="10056"/>
                    <a:pt x="22014" y="10058"/>
                  </a:cubicBezTo>
                  <a:cubicBezTo>
                    <a:pt x="22064" y="10083"/>
                    <a:pt x="22089" y="10121"/>
                    <a:pt x="22153" y="10159"/>
                  </a:cubicBezTo>
                  <a:cubicBezTo>
                    <a:pt x="22064" y="10184"/>
                    <a:pt x="22014" y="10196"/>
                    <a:pt x="21964" y="10221"/>
                  </a:cubicBezTo>
                  <a:cubicBezTo>
                    <a:pt x="21939" y="10184"/>
                    <a:pt x="21913" y="10146"/>
                    <a:pt x="21913" y="10109"/>
                  </a:cubicBezTo>
                  <a:cubicBezTo>
                    <a:pt x="21913" y="10087"/>
                    <a:pt x="21979" y="10056"/>
                    <a:pt x="22005" y="10056"/>
                  </a:cubicBezTo>
                  <a:close/>
                  <a:moveTo>
                    <a:pt x="22039" y="9140"/>
                  </a:moveTo>
                  <a:cubicBezTo>
                    <a:pt x="22279" y="9140"/>
                    <a:pt x="22505" y="9153"/>
                    <a:pt x="22731" y="9178"/>
                  </a:cubicBezTo>
                  <a:cubicBezTo>
                    <a:pt x="22857" y="9190"/>
                    <a:pt x="23070" y="9203"/>
                    <a:pt x="23083" y="9241"/>
                  </a:cubicBezTo>
                  <a:cubicBezTo>
                    <a:pt x="23095" y="9329"/>
                    <a:pt x="23058" y="9442"/>
                    <a:pt x="22995" y="9530"/>
                  </a:cubicBezTo>
                  <a:cubicBezTo>
                    <a:pt x="22919" y="9618"/>
                    <a:pt x="22807" y="9693"/>
                    <a:pt x="22681" y="9794"/>
                  </a:cubicBezTo>
                  <a:cubicBezTo>
                    <a:pt x="22819" y="9880"/>
                    <a:pt x="22936" y="9910"/>
                    <a:pt x="23042" y="9910"/>
                  </a:cubicBezTo>
                  <a:cubicBezTo>
                    <a:pt x="23291" y="9910"/>
                    <a:pt x="23476" y="9740"/>
                    <a:pt x="23724" y="9731"/>
                  </a:cubicBezTo>
                  <a:lnTo>
                    <a:pt x="23724" y="9731"/>
                  </a:lnTo>
                  <a:cubicBezTo>
                    <a:pt x="23875" y="9882"/>
                    <a:pt x="23812" y="10020"/>
                    <a:pt x="23586" y="10109"/>
                  </a:cubicBezTo>
                  <a:cubicBezTo>
                    <a:pt x="23410" y="10184"/>
                    <a:pt x="23209" y="10246"/>
                    <a:pt x="23008" y="10271"/>
                  </a:cubicBezTo>
                  <a:cubicBezTo>
                    <a:pt x="22994" y="10273"/>
                    <a:pt x="22980" y="10274"/>
                    <a:pt x="22964" y="10274"/>
                  </a:cubicBezTo>
                  <a:cubicBezTo>
                    <a:pt x="22838" y="10274"/>
                    <a:pt x="22661" y="10227"/>
                    <a:pt x="22605" y="10171"/>
                  </a:cubicBezTo>
                  <a:cubicBezTo>
                    <a:pt x="22304" y="9857"/>
                    <a:pt x="22027" y="9530"/>
                    <a:pt x="21725" y="9178"/>
                  </a:cubicBezTo>
                  <a:cubicBezTo>
                    <a:pt x="21813" y="9165"/>
                    <a:pt x="21927" y="9140"/>
                    <a:pt x="22039" y="9140"/>
                  </a:cubicBezTo>
                  <a:close/>
                  <a:moveTo>
                    <a:pt x="15389" y="10146"/>
                  </a:moveTo>
                  <a:cubicBezTo>
                    <a:pt x="15378" y="10269"/>
                    <a:pt x="15326" y="10376"/>
                    <a:pt x="15120" y="10376"/>
                  </a:cubicBezTo>
                  <a:cubicBezTo>
                    <a:pt x="15075" y="10376"/>
                    <a:pt x="15022" y="10371"/>
                    <a:pt x="14961" y="10360"/>
                  </a:cubicBezTo>
                  <a:cubicBezTo>
                    <a:pt x="15099" y="10285"/>
                    <a:pt x="15250" y="10209"/>
                    <a:pt x="15389" y="10146"/>
                  </a:cubicBezTo>
                  <a:close/>
                  <a:moveTo>
                    <a:pt x="29168" y="10297"/>
                  </a:moveTo>
                  <a:cubicBezTo>
                    <a:pt x="29205" y="10347"/>
                    <a:pt x="29256" y="10385"/>
                    <a:pt x="29244" y="10410"/>
                  </a:cubicBezTo>
                  <a:cubicBezTo>
                    <a:pt x="29205" y="10447"/>
                    <a:pt x="29143" y="10461"/>
                    <a:pt x="29093" y="10486"/>
                  </a:cubicBezTo>
                  <a:cubicBezTo>
                    <a:pt x="29055" y="10461"/>
                    <a:pt x="28992" y="10410"/>
                    <a:pt x="29004" y="10397"/>
                  </a:cubicBezTo>
                  <a:cubicBezTo>
                    <a:pt x="29029" y="10360"/>
                    <a:pt x="29093" y="10335"/>
                    <a:pt x="29168" y="10297"/>
                  </a:cubicBezTo>
                  <a:close/>
                  <a:moveTo>
                    <a:pt x="20354" y="10335"/>
                  </a:moveTo>
                  <a:cubicBezTo>
                    <a:pt x="20405" y="10360"/>
                    <a:pt x="20443" y="10385"/>
                    <a:pt x="20518" y="10435"/>
                  </a:cubicBezTo>
                  <a:cubicBezTo>
                    <a:pt x="20474" y="10458"/>
                    <a:pt x="20429" y="10500"/>
                    <a:pt x="20402" y="10500"/>
                  </a:cubicBezTo>
                  <a:cubicBezTo>
                    <a:pt x="20399" y="10500"/>
                    <a:pt x="20396" y="10499"/>
                    <a:pt x="20393" y="10498"/>
                  </a:cubicBezTo>
                  <a:cubicBezTo>
                    <a:pt x="20342" y="10486"/>
                    <a:pt x="20279" y="10461"/>
                    <a:pt x="20254" y="10422"/>
                  </a:cubicBezTo>
                  <a:cubicBezTo>
                    <a:pt x="20254" y="10397"/>
                    <a:pt x="20317" y="10360"/>
                    <a:pt x="20354" y="10335"/>
                  </a:cubicBezTo>
                  <a:close/>
                  <a:moveTo>
                    <a:pt x="13113" y="10372"/>
                  </a:moveTo>
                  <a:lnTo>
                    <a:pt x="13226" y="10410"/>
                  </a:lnTo>
                  <a:cubicBezTo>
                    <a:pt x="13201" y="10447"/>
                    <a:pt x="13176" y="10473"/>
                    <a:pt x="13151" y="10511"/>
                  </a:cubicBezTo>
                  <a:cubicBezTo>
                    <a:pt x="13113" y="10486"/>
                    <a:pt x="13076" y="10473"/>
                    <a:pt x="13063" y="10447"/>
                  </a:cubicBezTo>
                  <a:cubicBezTo>
                    <a:pt x="13050" y="10422"/>
                    <a:pt x="13088" y="10397"/>
                    <a:pt x="13113" y="10372"/>
                  </a:cubicBezTo>
                  <a:close/>
                  <a:moveTo>
                    <a:pt x="15904" y="10397"/>
                  </a:moveTo>
                  <a:cubicBezTo>
                    <a:pt x="15954" y="10422"/>
                    <a:pt x="15992" y="10461"/>
                    <a:pt x="16018" y="10486"/>
                  </a:cubicBezTo>
                  <a:cubicBezTo>
                    <a:pt x="16030" y="10498"/>
                    <a:pt x="15954" y="10548"/>
                    <a:pt x="15942" y="10548"/>
                  </a:cubicBezTo>
                  <a:cubicBezTo>
                    <a:pt x="15892" y="10523"/>
                    <a:pt x="15854" y="10498"/>
                    <a:pt x="15816" y="10473"/>
                  </a:cubicBezTo>
                  <a:cubicBezTo>
                    <a:pt x="15816" y="10461"/>
                    <a:pt x="15867" y="10422"/>
                    <a:pt x="15904" y="10397"/>
                  </a:cubicBezTo>
                  <a:close/>
                  <a:moveTo>
                    <a:pt x="17472" y="10322"/>
                  </a:moveTo>
                  <a:cubicBezTo>
                    <a:pt x="17550" y="10322"/>
                    <a:pt x="17635" y="10326"/>
                    <a:pt x="17727" y="10335"/>
                  </a:cubicBezTo>
                  <a:cubicBezTo>
                    <a:pt x="17287" y="10447"/>
                    <a:pt x="16985" y="10523"/>
                    <a:pt x="16683" y="10598"/>
                  </a:cubicBezTo>
                  <a:cubicBezTo>
                    <a:pt x="16671" y="10598"/>
                    <a:pt x="16671" y="10598"/>
                    <a:pt x="16658" y="10611"/>
                  </a:cubicBezTo>
                  <a:cubicBezTo>
                    <a:pt x="16646" y="10611"/>
                    <a:pt x="16646" y="10623"/>
                    <a:pt x="16633" y="10623"/>
                  </a:cubicBezTo>
                  <a:cubicBezTo>
                    <a:pt x="16633" y="10611"/>
                    <a:pt x="16646" y="10611"/>
                    <a:pt x="16646" y="10598"/>
                  </a:cubicBezTo>
                  <a:lnTo>
                    <a:pt x="16683" y="10598"/>
                  </a:lnTo>
                  <a:cubicBezTo>
                    <a:pt x="16861" y="10421"/>
                    <a:pt x="17090" y="10322"/>
                    <a:pt x="17472" y="10322"/>
                  </a:cubicBezTo>
                  <a:close/>
                  <a:moveTo>
                    <a:pt x="5594" y="9125"/>
                  </a:moveTo>
                  <a:cubicBezTo>
                    <a:pt x="5706" y="9125"/>
                    <a:pt x="5820" y="9161"/>
                    <a:pt x="5935" y="9254"/>
                  </a:cubicBezTo>
                  <a:cubicBezTo>
                    <a:pt x="5645" y="9366"/>
                    <a:pt x="5368" y="9480"/>
                    <a:pt x="5092" y="9593"/>
                  </a:cubicBezTo>
                  <a:cubicBezTo>
                    <a:pt x="5105" y="9819"/>
                    <a:pt x="5658" y="9757"/>
                    <a:pt x="5494" y="10058"/>
                  </a:cubicBezTo>
                  <a:cubicBezTo>
                    <a:pt x="5343" y="10020"/>
                    <a:pt x="5180" y="9970"/>
                    <a:pt x="4991" y="9933"/>
                  </a:cubicBezTo>
                  <a:cubicBezTo>
                    <a:pt x="4966" y="10008"/>
                    <a:pt x="4954" y="10058"/>
                    <a:pt x="4929" y="10121"/>
                  </a:cubicBezTo>
                  <a:cubicBezTo>
                    <a:pt x="5192" y="10209"/>
                    <a:pt x="5457" y="10285"/>
                    <a:pt x="5720" y="10372"/>
                  </a:cubicBezTo>
                  <a:cubicBezTo>
                    <a:pt x="5496" y="10579"/>
                    <a:pt x="5200" y="10690"/>
                    <a:pt x="4833" y="10690"/>
                  </a:cubicBezTo>
                  <a:cubicBezTo>
                    <a:pt x="4688" y="10690"/>
                    <a:pt x="4531" y="10672"/>
                    <a:pt x="4362" y="10637"/>
                  </a:cubicBezTo>
                  <a:cubicBezTo>
                    <a:pt x="4564" y="10461"/>
                    <a:pt x="4740" y="10297"/>
                    <a:pt x="4929" y="10121"/>
                  </a:cubicBezTo>
                  <a:lnTo>
                    <a:pt x="4929" y="10121"/>
                  </a:lnTo>
                  <a:cubicBezTo>
                    <a:pt x="4879" y="10126"/>
                    <a:pt x="4832" y="10129"/>
                    <a:pt x="4788" y="10129"/>
                  </a:cubicBezTo>
                  <a:cubicBezTo>
                    <a:pt x="4608" y="10129"/>
                    <a:pt x="4476" y="10079"/>
                    <a:pt x="4426" y="9907"/>
                  </a:cubicBezTo>
                  <a:cubicBezTo>
                    <a:pt x="4376" y="9743"/>
                    <a:pt x="4275" y="9580"/>
                    <a:pt x="4174" y="9354"/>
                  </a:cubicBezTo>
                  <a:cubicBezTo>
                    <a:pt x="4320" y="9333"/>
                    <a:pt x="4491" y="9269"/>
                    <a:pt x="4624" y="9269"/>
                  </a:cubicBezTo>
                  <a:cubicBezTo>
                    <a:pt x="4652" y="9269"/>
                    <a:pt x="4678" y="9272"/>
                    <a:pt x="4702" y="9279"/>
                  </a:cubicBezTo>
                  <a:cubicBezTo>
                    <a:pt x="4767" y="9296"/>
                    <a:pt x="4826" y="9304"/>
                    <a:pt x="4880" y="9304"/>
                  </a:cubicBezTo>
                  <a:cubicBezTo>
                    <a:pt x="5058" y="9304"/>
                    <a:pt x="5189" y="9226"/>
                    <a:pt x="5343" y="9178"/>
                  </a:cubicBezTo>
                  <a:cubicBezTo>
                    <a:pt x="5425" y="9146"/>
                    <a:pt x="5509" y="9125"/>
                    <a:pt x="5594" y="9125"/>
                  </a:cubicBezTo>
                  <a:close/>
                  <a:moveTo>
                    <a:pt x="25107" y="9970"/>
                  </a:moveTo>
                  <a:cubicBezTo>
                    <a:pt x="25207" y="10121"/>
                    <a:pt x="25296" y="10246"/>
                    <a:pt x="25396" y="10385"/>
                  </a:cubicBezTo>
                  <a:cubicBezTo>
                    <a:pt x="25057" y="10486"/>
                    <a:pt x="24743" y="10586"/>
                    <a:pt x="24378" y="10699"/>
                  </a:cubicBezTo>
                  <a:cubicBezTo>
                    <a:pt x="24352" y="10271"/>
                    <a:pt x="24830" y="10209"/>
                    <a:pt x="25107" y="9970"/>
                  </a:cubicBezTo>
                  <a:close/>
                  <a:moveTo>
                    <a:pt x="16633" y="10623"/>
                  </a:moveTo>
                  <a:lnTo>
                    <a:pt x="16633" y="10623"/>
                  </a:lnTo>
                  <a:cubicBezTo>
                    <a:pt x="16583" y="10699"/>
                    <a:pt x="16546" y="10774"/>
                    <a:pt x="16495" y="10850"/>
                  </a:cubicBezTo>
                  <a:cubicBezTo>
                    <a:pt x="16457" y="10838"/>
                    <a:pt x="16407" y="10813"/>
                    <a:pt x="16370" y="10800"/>
                  </a:cubicBezTo>
                  <a:cubicBezTo>
                    <a:pt x="16457" y="10737"/>
                    <a:pt x="16546" y="10687"/>
                    <a:pt x="16633" y="10623"/>
                  </a:cubicBezTo>
                  <a:close/>
                  <a:moveTo>
                    <a:pt x="9656" y="10762"/>
                  </a:moveTo>
                  <a:cubicBezTo>
                    <a:pt x="9681" y="10774"/>
                    <a:pt x="9718" y="10800"/>
                    <a:pt x="9743" y="10813"/>
                  </a:cubicBezTo>
                  <a:cubicBezTo>
                    <a:pt x="9706" y="10838"/>
                    <a:pt x="9668" y="10863"/>
                    <a:pt x="9631" y="10875"/>
                  </a:cubicBezTo>
                  <a:cubicBezTo>
                    <a:pt x="9606" y="10850"/>
                    <a:pt x="9567" y="10825"/>
                    <a:pt x="9567" y="10813"/>
                  </a:cubicBezTo>
                  <a:cubicBezTo>
                    <a:pt x="9567" y="10787"/>
                    <a:pt x="9618" y="10774"/>
                    <a:pt x="9656" y="10762"/>
                  </a:cubicBezTo>
                  <a:close/>
                  <a:moveTo>
                    <a:pt x="8374" y="10372"/>
                  </a:moveTo>
                  <a:cubicBezTo>
                    <a:pt x="8449" y="10548"/>
                    <a:pt x="8511" y="10699"/>
                    <a:pt x="8587" y="10888"/>
                  </a:cubicBezTo>
                  <a:cubicBezTo>
                    <a:pt x="8538" y="10894"/>
                    <a:pt x="8491" y="10896"/>
                    <a:pt x="8446" y="10896"/>
                  </a:cubicBezTo>
                  <a:cubicBezTo>
                    <a:pt x="8192" y="10896"/>
                    <a:pt x="8012" y="10808"/>
                    <a:pt x="7958" y="10637"/>
                  </a:cubicBezTo>
                  <a:cubicBezTo>
                    <a:pt x="7896" y="10486"/>
                    <a:pt x="8059" y="10372"/>
                    <a:pt x="8374" y="10372"/>
                  </a:cubicBezTo>
                  <a:close/>
                  <a:moveTo>
                    <a:pt x="21964" y="10712"/>
                  </a:moveTo>
                  <a:cubicBezTo>
                    <a:pt x="22052" y="10774"/>
                    <a:pt x="22140" y="10850"/>
                    <a:pt x="22228" y="10913"/>
                  </a:cubicBezTo>
                  <a:cubicBezTo>
                    <a:pt x="22165" y="10938"/>
                    <a:pt x="22103" y="10963"/>
                    <a:pt x="22039" y="11001"/>
                  </a:cubicBezTo>
                  <a:cubicBezTo>
                    <a:pt x="21977" y="10925"/>
                    <a:pt x="21913" y="10838"/>
                    <a:pt x="21863" y="10762"/>
                  </a:cubicBezTo>
                  <a:cubicBezTo>
                    <a:pt x="21863" y="10762"/>
                    <a:pt x="21952" y="10712"/>
                    <a:pt x="21964" y="10712"/>
                  </a:cubicBezTo>
                  <a:close/>
                  <a:moveTo>
                    <a:pt x="28019" y="10320"/>
                  </a:moveTo>
                  <a:cubicBezTo>
                    <a:pt x="28285" y="10320"/>
                    <a:pt x="28490" y="10335"/>
                    <a:pt x="28540" y="10372"/>
                  </a:cubicBezTo>
                  <a:cubicBezTo>
                    <a:pt x="28791" y="10586"/>
                    <a:pt x="29269" y="10749"/>
                    <a:pt x="28954" y="11126"/>
                  </a:cubicBezTo>
                  <a:cubicBezTo>
                    <a:pt x="28703" y="11101"/>
                    <a:pt x="28451" y="11089"/>
                    <a:pt x="28188" y="11064"/>
                  </a:cubicBezTo>
                  <a:lnTo>
                    <a:pt x="28188" y="11076"/>
                  </a:lnTo>
                  <a:cubicBezTo>
                    <a:pt x="28162" y="11089"/>
                    <a:pt x="28137" y="11089"/>
                    <a:pt x="28112" y="11101"/>
                  </a:cubicBezTo>
                  <a:cubicBezTo>
                    <a:pt x="28124" y="11089"/>
                    <a:pt x="28149" y="11076"/>
                    <a:pt x="28162" y="11064"/>
                  </a:cubicBezTo>
                  <a:lnTo>
                    <a:pt x="28188" y="11064"/>
                  </a:lnTo>
                  <a:cubicBezTo>
                    <a:pt x="28225" y="10963"/>
                    <a:pt x="28250" y="10863"/>
                    <a:pt x="28275" y="10787"/>
                  </a:cubicBezTo>
                  <a:cubicBezTo>
                    <a:pt x="27685" y="10687"/>
                    <a:pt x="27093" y="10573"/>
                    <a:pt x="26453" y="10461"/>
                  </a:cubicBezTo>
                  <a:cubicBezTo>
                    <a:pt x="26680" y="10384"/>
                    <a:pt x="27476" y="10320"/>
                    <a:pt x="28019" y="10320"/>
                  </a:cubicBezTo>
                  <a:close/>
                  <a:moveTo>
                    <a:pt x="28112" y="11101"/>
                  </a:moveTo>
                  <a:lnTo>
                    <a:pt x="28112" y="11101"/>
                  </a:lnTo>
                  <a:cubicBezTo>
                    <a:pt x="28062" y="11139"/>
                    <a:pt x="28024" y="11165"/>
                    <a:pt x="27973" y="11190"/>
                  </a:cubicBezTo>
                  <a:cubicBezTo>
                    <a:pt x="27961" y="11190"/>
                    <a:pt x="27948" y="11177"/>
                    <a:pt x="27936" y="11165"/>
                  </a:cubicBezTo>
                  <a:cubicBezTo>
                    <a:pt x="27998" y="11139"/>
                    <a:pt x="28049" y="11126"/>
                    <a:pt x="28112" y="11101"/>
                  </a:cubicBezTo>
                  <a:close/>
                  <a:moveTo>
                    <a:pt x="16297" y="11052"/>
                  </a:moveTo>
                  <a:cubicBezTo>
                    <a:pt x="16373" y="11052"/>
                    <a:pt x="16459" y="11072"/>
                    <a:pt x="16558" y="11114"/>
                  </a:cubicBezTo>
                  <a:cubicBezTo>
                    <a:pt x="16467" y="11205"/>
                    <a:pt x="16373" y="11229"/>
                    <a:pt x="16280" y="11229"/>
                  </a:cubicBezTo>
                  <a:cubicBezTo>
                    <a:pt x="16181" y="11229"/>
                    <a:pt x="16083" y="11202"/>
                    <a:pt x="15992" y="11202"/>
                  </a:cubicBezTo>
                  <a:cubicBezTo>
                    <a:pt x="16071" y="11107"/>
                    <a:pt x="16170" y="11052"/>
                    <a:pt x="16297" y="11052"/>
                  </a:cubicBezTo>
                  <a:close/>
                  <a:moveTo>
                    <a:pt x="13943" y="10800"/>
                  </a:moveTo>
                  <a:lnTo>
                    <a:pt x="13943" y="10800"/>
                  </a:lnTo>
                  <a:cubicBezTo>
                    <a:pt x="14169" y="11039"/>
                    <a:pt x="14031" y="11126"/>
                    <a:pt x="13817" y="11252"/>
                  </a:cubicBezTo>
                  <a:cubicBezTo>
                    <a:pt x="13604" y="11064"/>
                    <a:pt x="13755" y="10963"/>
                    <a:pt x="13943" y="10800"/>
                  </a:cubicBezTo>
                  <a:close/>
                  <a:moveTo>
                    <a:pt x="15602" y="11089"/>
                  </a:moveTo>
                  <a:lnTo>
                    <a:pt x="15602" y="11089"/>
                  </a:lnTo>
                  <a:cubicBezTo>
                    <a:pt x="15753" y="11139"/>
                    <a:pt x="15854" y="11165"/>
                    <a:pt x="15967" y="11202"/>
                  </a:cubicBezTo>
                  <a:cubicBezTo>
                    <a:pt x="15889" y="11274"/>
                    <a:pt x="15826" y="11311"/>
                    <a:pt x="15774" y="11311"/>
                  </a:cubicBezTo>
                  <a:cubicBezTo>
                    <a:pt x="15699" y="11311"/>
                    <a:pt x="15646" y="11237"/>
                    <a:pt x="15602" y="11089"/>
                  </a:cubicBezTo>
                  <a:close/>
                  <a:moveTo>
                    <a:pt x="18393" y="11252"/>
                  </a:moveTo>
                  <a:cubicBezTo>
                    <a:pt x="18406" y="11290"/>
                    <a:pt x="18418" y="11315"/>
                    <a:pt x="18431" y="11353"/>
                  </a:cubicBezTo>
                  <a:cubicBezTo>
                    <a:pt x="18306" y="11366"/>
                    <a:pt x="18192" y="11378"/>
                    <a:pt x="18079" y="11391"/>
                  </a:cubicBezTo>
                  <a:cubicBezTo>
                    <a:pt x="18079" y="11366"/>
                    <a:pt x="18066" y="11341"/>
                    <a:pt x="18054" y="11328"/>
                  </a:cubicBezTo>
                  <a:lnTo>
                    <a:pt x="18393" y="11252"/>
                  </a:lnTo>
                  <a:close/>
                  <a:moveTo>
                    <a:pt x="571" y="11275"/>
                  </a:moveTo>
                  <a:cubicBezTo>
                    <a:pt x="577" y="11275"/>
                    <a:pt x="584" y="11276"/>
                    <a:pt x="591" y="11277"/>
                  </a:cubicBezTo>
                  <a:cubicBezTo>
                    <a:pt x="641" y="11277"/>
                    <a:pt x="691" y="11315"/>
                    <a:pt x="767" y="11353"/>
                  </a:cubicBezTo>
                  <a:cubicBezTo>
                    <a:pt x="711" y="11387"/>
                    <a:pt x="645" y="11430"/>
                    <a:pt x="614" y="11430"/>
                  </a:cubicBezTo>
                  <a:cubicBezTo>
                    <a:pt x="610" y="11430"/>
                    <a:pt x="607" y="11430"/>
                    <a:pt x="604" y="11428"/>
                  </a:cubicBezTo>
                  <a:cubicBezTo>
                    <a:pt x="540" y="11416"/>
                    <a:pt x="490" y="11366"/>
                    <a:pt x="440" y="11328"/>
                  </a:cubicBezTo>
                  <a:cubicBezTo>
                    <a:pt x="483" y="11306"/>
                    <a:pt x="527" y="11275"/>
                    <a:pt x="571" y="11275"/>
                  </a:cubicBezTo>
                  <a:close/>
                  <a:moveTo>
                    <a:pt x="25070" y="10774"/>
                  </a:moveTo>
                  <a:lnTo>
                    <a:pt x="25070" y="10774"/>
                  </a:lnTo>
                  <a:cubicBezTo>
                    <a:pt x="24881" y="11026"/>
                    <a:pt x="24730" y="11240"/>
                    <a:pt x="24567" y="11466"/>
                  </a:cubicBezTo>
                  <a:cubicBezTo>
                    <a:pt x="24366" y="11152"/>
                    <a:pt x="24529" y="10913"/>
                    <a:pt x="25070" y="10774"/>
                  </a:cubicBezTo>
                  <a:close/>
                  <a:moveTo>
                    <a:pt x="23573" y="11378"/>
                  </a:moveTo>
                  <a:cubicBezTo>
                    <a:pt x="23598" y="11416"/>
                    <a:pt x="23636" y="11441"/>
                    <a:pt x="23662" y="11478"/>
                  </a:cubicBezTo>
                  <a:cubicBezTo>
                    <a:pt x="23662" y="11491"/>
                    <a:pt x="23573" y="11529"/>
                    <a:pt x="23573" y="11529"/>
                  </a:cubicBezTo>
                  <a:cubicBezTo>
                    <a:pt x="23523" y="11504"/>
                    <a:pt x="23486" y="11466"/>
                    <a:pt x="23447" y="11428"/>
                  </a:cubicBezTo>
                  <a:cubicBezTo>
                    <a:pt x="23486" y="11416"/>
                    <a:pt x="23523" y="11403"/>
                    <a:pt x="23573" y="11378"/>
                  </a:cubicBezTo>
                  <a:close/>
                  <a:moveTo>
                    <a:pt x="10266" y="11439"/>
                  </a:moveTo>
                  <a:cubicBezTo>
                    <a:pt x="10288" y="11439"/>
                    <a:pt x="10347" y="11478"/>
                    <a:pt x="10347" y="11478"/>
                  </a:cubicBezTo>
                  <a:cubicBezTo>
                    <a:pt x="10322" y="11517"/>
                    <a:pt x="10285" y="11542"/>
                    <a:pt x="10259" y="11579"/>
                  </a:cubicBezTo>
                  <a:cubicBezTo>
                    <a:pt x="10221" y="11567"/>
                    <a:pt x="10196" y="11554"/>
                    <a:pt x="10146" y="11529"/>
                  </a:cubicBezTo>
                  <a:cubicBezTo>
                    <a:pt x="10184" y="11491"/>
                    <a:pt x="10221" y="11453"/>
                    <a:pt x="10259" y="11441"/>
                  </a:cubicBezTo>
                  <a:cubicBezTo>
                    <a:pt x="10261" y="11440"/>
                    <a:pt x="10263" y="11439"/>
                    <a:pt x="10266" y="11439"/>
                  </a:cubicBezTo>
                  <a:close/>
                  <a:moveTo>
                    <a:pt x="13025" y="11491"/>
                  </a:moveTo>
                  <a:lnTo>
                    <a:pt x="13138" y="11529"/>
                  </a:lnTo>
                  <a:cubicBezTo>
                    <a:pt x="13088" y="11629"/>
                    <a:pt x="13025" y="11718"/>
                    <a:pt x="12975" y="11805"/>
                  </a:cubicBezTo>
                  <a:cubicBezTo>
                    <a:pt x="12925" y="11780"/>
                    <a:pt x="12874" y="11755"/>
                    <a:pt x="12811" y="11743"/>
                  </a:cubicBezTo>
                  <a:cubicBezTo>
                    <a:pt x="12887" y="11654"/>
                    <a:pt x="12950" y="11579"/>
                    <a:pt x="13025" y="11491"/>
                  </a:cubicBezTo>
                  <a:close/>
                  <a:moveTo>
                    <a:pt x="30375" y="11441"/>
                  </a:moveTo>
                  <a:lnTo>
                    <a:pt x="30375" y="11441"/>
                  </a:lnTo>
                  <a:cubicBezTo>
                    <a:pt x="30312" y="11768"/>
                    <a:pt x="30300" y="11768"/>
                    <a:pt x="29822" y="11956"/>
                  </a:cubicBezTo>
                  <a:lnTo>
                    <a:pt x="29822" y="11969"/>
                  </a:lnTo>
                  <a:cubicBezTo>
                    <a:pt x="29809" y="11969"/>
                    <a:pt x="29809" y="11956"/>
                    <a:pt x="29809" y="11956"/>
                  </a:cubicBezTo>
                  <a:lnTo>
                    <a:pt x="29822" y="11956"/>
                  </a:lnTo>
                  <a:cubicBezTo>
                    <a:pt x="29847" y="11856"/>
                    <a:pt x="29847" y="11755"/>
                    <a:pt x="29923" y="11693"/>
                  </a:cubicBezTo>
                  <a:cubicBezTo>
                    <a:pt x="30035" y="11592"/>
                    <a:pt x="30224" y="11517"/>
                    <a:pt x="30375" y="11441"/>
                  </a:cubicBezTo>
                  <a:close/>
                  <a:moveTo>
                    <a:pt x="11567" y="11906"/>
                  </a:moveTo>
                  <a:cubicBezTo>
                    <a:pt x="11604" y="11944"/>
                    <a:pt x="11642" y="11981"/>
                    <a:pt x="11654" y="12020"/>
                  </a:cubicBezTo>
                  <a:cubicBezTo>
                    <a:pt x="11668" y="12032"/>
                    <a:pt x="11604" y="12057"/>
                    <a:pt x="11579" y="12070"/>
                  </a:cubicBezTo>
                  <a:cubicBezTo>
                    <a:pt x="11542" y="12045"/>
                    <a:pt x="11491" y="12006"/>
                    <a:pt x="11466" y="11969"/>
                  </a:cubicBezTo>
                  <a:cubicBezTo>
                    <a:pt x="11466" y="11956"/>
                    <a:pt x="11529" y="11931"/>
                    <a:pt x="11567" y="11906"/>
                  </a:cubicBezTo>
                  <a:close/>
                  <a:moveTo>
                    <a:pt x="2817" y="12020"/>
                  </a:moveTo>
                  <a:cubicBezTo>
                    <a:pt x="2904" y="12095"/>
                    <a:pt x="2993" y="12145"/>
                    <a:pt x="2993" y="12182"/>
                  </a:cubicBezTo>
                  <a:cubicBezTo>
                    <a:pt x="2980" y="12233"/>
                    <a:pt x="2879" y="12296"/>
                    <a:pt x="2829" y="12296"/>
                  </a:cubicBezTo>
                  <a:cubicBezTo>
                    <a:pt x="2766" y="12296"/>
                    <a:pt x="2678" y="12233"/>
                    <a:pt x="2666" y="12182"/>
                  </a:cubicBezTo>
                  <a:cubicBezTo>
                    <a:pt x="2653" y="12145"/>
                    <a:pt x="2741" y="12095"/>
                    <a:pt x="2817" y="12020"/>
                  </a:cubicBezTo>
                  <a:close/>
                  <a:moveTo>
                    <a:pt x="4966" y="12070"/>
                  </a:moveTo>
                  <a:cubicBezTo>
                    <a:pt x="5004" y="12182"/>
                    <a:pt x="5041" y="12283"/>
                    <a:pt x="5105" y="12447"/>
                  </a:cubicBezTo>
                  <a:cubicBezTo>
                    <a:pt x="4916" y="12434"/>
                    <a:pt x="4715" y="12447"/>
                    <a:pt x="4664" y="12397"/>
                  </a:cubicBezTo>
                  <a:cubicBezTo>
                    <a:pt x="4552" y="12258"/>
                    <a:pt x="4614" y="12132"/>
                    <a:pt x="4966" y="12070"/>
                  </a:cubicBezTo>
                  <a:close/>
                  <a:moveTo>
                    <a:pt x="9857" y="0"/>
                  </a:moveTo>
                  <a:cubicBezTo>
                    <a:pt x="9794" y="227"/>
                    <a:pt x="9794" y="227"/>
                    <a:pt x="9366" y="252"/>
                  </a:cubicBezTo>
                  <a:cubicBezTo>
                    <a:pt x="9404" y="339"/>
                    <a:pt x="9442" y="428"/>
                    <a:pt x="9492" y="566"/>
                  </a:cubicBezTo>
                  <a:cubicBezTo>
                    <a:pt x="9215" y="478"/>
                    <a:pt x="9002" y="415"/>
                    <a:pt x="8763" y="339"/>
                  </a:cubicBezTo>
                  <a:lnTo>
                    <a:pt x="8763" y="339"/>
                  </a:lnTo>
                  <a:cubicBezTo>
                    <a:pt x="8876" y="767"/>
                    <a:pt x="8838" y="880"/>
                    <a:pt x="8486" y="1018"/>
                  </a:cubicBezTo>
                  <a:cubicBezTo>
                    <a:pt x="8404" y="1049"/>
                    <a:pt x="8298" y="1088"/>
                    <a:pt x="8214" y="1088"/>
                  </a:cubicBezTo>
                  <a:cubicBezTo>
                    <a:pt x="8194" y="1088"/>
                    <a:pt x="8176" y="1086"/>
                    <a:pt x="8159" y="1082"/>
                  </a:cubicBezTo>
                  <a:cubicBezTo>
                    <a:pt x="8013" y="1038"/>
                    <a:pt x="7875" y="1019"/>
                    <a:pt x="7747" y="1019"/>
                  </a:cubicBezTo>
                  <a:cubicBezTo>
                    <a:pt x="7467" y="1019"/>
                    <a:pt x="7230" y="1108"/>
                    <a:pt x="7041" y="1219"/>
                  </a:cubicBezTo>
                  <a:cubicBezTo>
                    <a:pt x="6500" y="1082"/>
                    <a:pt x="6035" y="956"/>
                    <a:pt x="5519" y="817"/>
                  </a:cubicBezTo>
                  <a:cubicBezTo>
                    <a:pt x="5457" y="931"/>
                    <a:pt x="5406" y="1018"/>
                    <a:pt x="5356" y="1119"/>
                  </a:cubicBezTo>
                  <a:cubicBezTo>
                    <a:pt x="5569" y="1182"/>
                    <a:pt x="5771" y="1232"/>
                    <a:pt x="6136" y="1333"/>
                  </a:cubicBezTo>
                  <a:cubicBezTo>
                    <a:pt x="5745" y="1408"/>
                    <a:pt x="5482" y="1446"/>
                    <a:pt x="5130" y="1509"/>
                  </a:cubicBezTo>
                  <a:cubicBezTo>
                    <a:pt x="5381" y="1647"/>
                    <a:pt x="5608" y="1760"/>
                    <a:pt x="5821" y="1873"/>
                  </a:cubicBezTo>
                  <a:cubicBezTo>
                    <a:pt x="5482" y="2024"/>
                    <a:pt x="5155" y="2175"/>
                    <a:pt x="4778" y="2351"/>
                  </a:cubicBezTo>
                  <a:cubicBezTo>
                    <a:pt x="4557" y="2258"/>
                    <a:pt x="4326" y="2222"/>
                    <a:pt x="4082" y="2222"/>
                  </a:cubicBezTo>
                  <a:cubicBezTo>
                    <a:pt x="3702" y="2222"/>
                    <a:pt x="3288" y="2309"/>
                    <a:pt x="2829" y="2401"/>
                  </a:cubicBezTo>
                  <a:cubicBezTo>
                    <a:pt x="3068" y="2540"/>
                    <a:pt x="3206" y="2602"/>
                    <a:pt x="3445" y="2741"/>
                  </a:cubicBezTo>
                  <a:cubicBezTo>
                    <a:pt x="3194" y="2716"/>
                    <a:pt x="3055" y="2716"/>
                    <a:pt x="2879" y="2703"/>
                  </a:cubicBezTo>
                  <a:cubicBezTo>
                    <a:pt x="2741" y="2904"/>
                    <a:pt x="2804" y="3194"/>
                    <a:pt x="2414" y="3332"/>
                  </a:cubicBezTo>
                  <a:cubicBezTo>
                    <a:pt x="2326" y="3370"/>
                    <a:pt x="2376" y="3583"/>
                    <a:pt x="2364" y="3834"/>
                  </a:cubicBezTo>
                  <a:cubicBezTo>
                    <a:pt x="2138" y="3633"/>
                    <a:pt x="2012" y="3508"/>
                    <a:pt x="1861" y="3407"/>
                  </a:cubicBezTo>
                  <a:cubicBezTo>
                    <a:pt x="1779" y="3343"/>
                    <a:pt x="1674" y="3311"/>
                    <a:pt x="1563" y="3311"/>
                  </a:cubicBezTo>
                  <a:cubicBezTo>
                    <a:pt x="1437" y="3311"/>
                    <a:pt x="1303" y="3352"/>
                    <a:pt x="1182" y="3432"/>
                  </a:cubicBezTo>
                  <a:cubicBezTo>
                    <a:pt x="993" y="3558"/>
                    <a:pt x="1018" y="3671"/>
                    <a:pt x="1245" y="3772"/>
                  </a:cubicBezTo>
                  <a:cubicBezTo>
                    <a:pt x="1484" y="3885"/>
                    <a:pt x="1484" y="4036"/>
                    <a:pt x="1395" y="4200"/>
                  </a:cubicBezTo>
                  <a:cubicBezTo>
                    <a:pt x="1324" y="4334"/>
                    <a:pt x="1213" y="4385"/>
                    <a:pt x="1055" y="4385"/>
                  </a:cubicBezTo>
                  <a:cubicBezTo>
                    <a:pt x="992" y="4385"/>
                    <a:pt x="921" y="4377"/>
                    <a:pt x="842" y="4362"/>
                  </a:cubicBezTo>
                  <a:cubicBezTo>
                    <a:pt x="815" y="4359"/>
                    <a:pt x="791" y="4357"/>
                    <a:pt x="768" y="4357"/>
                  </a:cubicBezTo>
                  <a:cubicBezTo>
                    <a:pt x="565" y="4357"/>
                    <a:pt x="507" y="4500"/>
                    <a:pt x="540" y="4714"/>
                  </a:cubicBezTo>
                  <a:cubicBezTo>
                    <a:pt x="817" y="4714"/>
                    <a:pt x="1107" y="4728"/>
                    <a:pt x="1408" y="4740"/>
                  </a:cubicBezTo>
                  <a:cubicBezTo>
                    <a:pt x="1722" y="4991"/>
                    <a:pt x="2314" y="5155"/>
                    <a:pt x="1974" y="5620"/>
                  </a:cubicBezTo>
                  <a:lnTo>
                    <a:pt x="1987" y="5620"/>
                  </a:lnTo>
                  <a:lnTo>
                    <a:pt x="1987" y="5633"/>
                  </a:lnTo>
                  <a:cubicBezTo>
                    <a:pt x="2002" y="5632"/>
                    <a:pt x="2016" y="5632"/>
                    <a:pt x="2030" y="5632"/>
                  </a:cubicBezTo>
                  <a:cubicBezTo>
                    <a:pt x="2286" y="5632"/>
                    <a:pt x="2373" y="5743"/>
                    <a:pt x="2314" y="5921"/>
                  </a:cubicBezTo>
                  <a:cubicBezTo>
                    <a:pt x="2314" y="5926"/>
                    <a:pt x="2295" y="5927"/>
                    <a:pt x="2268" y="5927"/>
                  </a:cubicBezTo>
                  <a:cubicBezTo>
                    <a:pt x="2213" y="5927"/>
                    <a:pt x="2121" y="5921"/>
                    <a:pt x="2062" y="5921"/>
                  </a:cubicBezTo>
                  <a:cubicBezTo>
                    <a:pt x="2074" y="6072"/>
                    <a:pt x="2099" y="6223"/>
                    <a:pt x="2113" y="6374"/>
                  </a:cubicBezTo>
                  <a:cubicBezTo>
                    <a:pt x="1933" y="6413"/>
                    <a:pt x="1806" y="6437"/>
                    <a:pt x="1707" y="6437"/>
                  </a:cubicBezTo>
                  <a:cubicBezTo>
                    <a:pt x="1516" y="6437"/>
                    <a:pt x="1432" y="6346"/>
                    <a:pt x="1283" y="6097"/>
                  </a:cubicBezTo>
                  <a:lnTo>
                    <a:pt x="1283" y="6097"/>
                  </a:lnTo>
                  <a:cubicBezTo>
                    <a:pt x="1283" y="6097"/>
                    <a:pt x="1283" y="6097"/>
                    <a:pt x="1283" y="6097"/>
                  </a:cubicBezTo>
                  <a:cubicBezTo>
                    <a:pt x="1272" y="6097"/>
                    <a:pt x="1270" y="6097"/>
                    <a:pt x="1270" y="6104"/>
                  </a:cubicBezTo>
                  <a:lnTo>
                    <a:pt x="1270" y="6104"/>
                  </a:lnTo>
                  <a:cubicBezTo>
                    <a:pt x="1274" y="6102"/>
                    <a:pt x="1278" y="6100"/>
                    <a:pt x="1283" y="6097"/>
                  </a:cubicBezTo>
                  <a:lnTo>
                    <a:pt x="1283" y="6097"/>
                  </a:lnTo>
                  <a:cubicBezTo>
                    <a:pt x="1283" y="6097"/>
                    <a:pt x="1283" y="6111"/>
                    <a:pt x="1270" y="6111"/>
                  </a:cubicBezTo>
                  <a:cubicBezTo>
                    <a:pt x="1270" y="6108"/>
                    <a:pt x="1270" y="6106"/>
                    <a:pt x="1270" y="6104"/>
                  </a:cubicBezTo>
                  <a:lnTo>
                    <a:pt x="1270" y="6104"/>
                  </a:lnTo>
                  <a:cubicBezTo>
                    <a:pt x="921" y="6291"/>
                    <a:pt x="1071" y="6490"/>
                    <a:pt x="1308" y="6664"/>
                  </a:cubicBezTo>
                  <a:cubicBezTo>
                    <a:pt x="1459" y="6776"/>
                    <a:pt x="1685" y="6840"/>
                    <a:pt x="1886" y="6927"/>
                  </a:cubicBezTo>
                  <a:lnTo>
                    <a:pt x="1786" y="7028"/>
                  </a:lnTo>
                  <a:cubicBezTo>
                    <a:pt x="1685" y="7179"/>
                    <a:pt x="1597" y="7330"/>
                    <a:pt x="1496" y="7506"/>
                  </a:cubicBezTo>
                  <a:cubicBezTo>
                    <a:pt x="2301" y="7493"/>
                    <a:pt x="3018" y="7304"/>
                    <a:pt x="3508" y="6978"/>
                  </a:cubicBezTo>
                  <a:lnTo>
                    <a:pt x="3508" y="6965"/>
                  </a:lnTo>
                  <a:cubicBezTo>
                    <a:pt x="3370" y="6927"/>
                    <a:pt x="3219" y="6890"/>
                    <a:pt x="2942" y="6815"/>
                  </a:cubicBezTo>
                  <a:cubicBezTo>
                    <a:pt x="3041" y="6795"/>
                    <a:pt x="3122" y="6787"/>
                    <a:pt x="3189" y="6787"/>
                  </a:cubicBezTo>
                  <a:cubicBezTo>
                    <a:pt x="3386" y="6787"/>
                    <a:pt x="3461" y="6862"/>
                    <a:pt x="3508" y="6965"/>
                  </a:cubicBezTo>
                  <a:lnTo>
                    <a:pt x="3521" y="6965"/>
                  </a:lnTo>
                  <a:lnTo>
                    <a:pt x="3508" y="6978"/>
                  </a:lnTo>
                  <a:cubicBezTo>
                    <a:pt x="3571" y="7016"/>
                    <a:pt x="3672" y="7103"/>
                    <a:pt x="3658" y="7103"/>
                  </a:cubicBezTo>
                  <a:cubicBezTo>
                    <a:pt x="3508" y="7217"/>
                    <a:pt x="3357" y="7343"/>
                    <a:pt x="3169" y="7418"/>
                  </a:cubicBezTo>
                  <a:cubicBezTo>
                    <a:pt x="2993" y="7493"/>
                    <a:pt x="2766" y="7506"/>
                    <a:pt x="2552" y="7544"/>
                  </a:cubicBezTo>
                  <a:cubicBezTo>
                    <a:pt x="2342" y="8046"/>
                    <a:pt x="2172" y="8230"/>
                    <a:pt x="1732" y="8230"/>
                  </a:cubicBezTo>
                  <a:cubicBezTo>
                    <a:pt x="1567" y="8230"/>
                    <a:pt x="1364" y="8204"/>
                    <a:pt x="1107" y="8159"/>
                  </a:cubicBezTo>
                  <a:lnTo>
                    <a:pt x="1107" y="8159"/>
                  </a:lnTo>
                  <a:cubicBezTo>
                    <a:pt x="1735" y="8612"/>
                    <a:pt x="2113" y="8763"/>
                    <a:pt x="2804" y="8788"/>
                  </a:cubicBezTo>
                  <a:cubicBezTo>
                    <a:pt x="2766" y="8726"/>
                    <a:pt x="2728" y="8650"/>
                    <a:pt x="2666" y="8625"/>
                  </a:cubicBezTo>
                  <a:cubicBezTo>
                    <a:pt x="2515" y="8587"/>
                    <a:pt x="2339" y="8562"/>
                    <a:pt x="2113" y="8524"/>
                  </a:cubicBezTo>
                  <a:cubicBezTo>
                    <a:pt x="2243" y="8353"/>
                    <a:pt x="2375" y="8270"/>
                    <a:pt x="2557" y="8270"/>
                  </a:cubicBezTo>
                  <a:cubicBezTo>
                    <a:pt x="2603" y="8270"/>
                    <a:pt x="2651" y="8275"/>
                    <a:pt x="2703" y="8285"/>
                  </a:cubicBezTo>
                  <a:cubicBezTo>
                    <a:pt x="2917" y="8335"/>
                    <a:pt x="3143" y="8360"/>
                    <a:pt x="3357" y="8411"/>
                  </a:cubicBezTo>
                  <a:cubicBezTo>
                    <a:pt x="3357" y="8399"/>
                    <a:pt x="3357" y="8399"/>
                    <a:pt x="3370" y="8399"/>
                  </a:cubicBezTo>
                  <a:lnTo>
                    <a:pt x="3382" y="8399"/>
                  </a:lnTo>
                  <a:cubicBezTo>
                    <a:pt x="3495" y="8298"/>
                    <a:pt x="3608" y="8184"/>
                    <a:pt x="3747" y="8059"/>
                  </a:cubicBezTo>
                  <a:cubicBezTo>
                    <a:pt x="4010" y="8172"/>
                    <a:pt x="4212" y="8248"/>
                    <a:pt x="4413" y="8335"/>
                  </a:cubicBezTo>
                  <a:cubicBezTo>
                    <a:pt x="4401" y="8360"/>
                    <a:pt x="4388" y="8374"/>
                    <a:pt x="4376" y="8399"/>
                  </a:cubicBezTo>
                  <a:lnTo>
                    <a:pt x="3382" y="8399"/>
                  </a:lnTo>
                  <a:lnTo>
                    <a:pt x="3382" y="8411"/>
                  </a:lnTo>
                  <a:lnTo>
                    <a:pt x="3357" y="8411"/>
                  </a:lnTo>
                  <a:cubicBezTo>
                    <a:pt x="3181" y="8536"/>
                    <a:pt x="2993" y="8662"/>
                    <a:pt x="2804" y="8788"/>
                  </a:cubicBezTo>
                  <a:cubicBezTo>
                    <a:pt x="2829" y="8838"/>
                    <a:pt x="2842" y="8876"/>
                    <a:pt x="2879" y="8952"/>
                  </a:cubicBezTo>
                  <a:cubicBezTo>
                    <a:pt x="2728" y="8999"/>
                    <a:pt x="2586" y="9018"/>
                    <a:pt x="2452" y="9018"/>
                  </a:cubicBezTo>
                  <a:cubicBezTo>
                    <a:pt x="1940" y="9018"/>
                    <a:pt x="1527" y="8737"/>
                    <a:pt x="1018" y="8637"/>
                  </a:cubicBezTo>
                  <a:cubicBezTo>
                    <a:pt x="842" y="8738"/>
                    <a:pt x="629" y="8851"/>
                    <a:pt x="327" y="9002"/>
                  </a:cubicBezTo>
                  <a:cubicBezTo>
                    <a:pt x="755" y="9190"/>
                    <a:pt x="1119" y="9341"/>
                    <a:pt x="1484" y="9505"/>
                  </a:cubicBezTo>
                  <a:cubicBezTo>
                    <a:pt x="1647" y="9580"/>
                    <a:pt x="1786" y="9668"/>
                    <a:pt x="1937" y="9757"/>
                  </a:cubicBezTo>
                  <a:lnTo>
                    <a:pt x="1962" y="9757"/>
                  </a:lnTo>
                  <a:cubicBezTo>
                    <a:pt x="1974" y="9757"/>
                    <a:pt x="1974" y="9757"/>
                    <a:pt x="1987" y="9769"/>
                  </a:cubicBezTo>
                  <a:cubicBezTo>
                    <a:pt x="2026" y="9766"/>
                    <a:pt x="2066" y="9763"/>
                    <a:pt x="2105" y="9763"/>
                  </a:cubicBezTo>
                  <a:cubicBezTo>
                    <a:pt x="2244" y="9763"/>
                    <a:pt x="2382" y="9797"/>
                    <a:pt x="2490" y="9983"/>
                  </a:cubicBezTo>
                  <a:cubicBezTo>
                    <a:pt x="2250" y="9882"/>
                    <a:pt x="2113" y="9819"/>
                    <a:pt x="1987" y="9769"/>
                  </a:cubicBezTo>
                  <a:lnTo>
                    <a:pt x="1962" y="9769"/>
                  </a:lnTo>
                  <a:cubicBezTo>
                    <a:pt x="1949" y="9757"/>
                    <a:pt x="1949" y="9757"/>
                    <a:pt x="1937" y="9757"/>
                  </a:cubicBezTo>
                  <a:cubicBezTo>
                    <a:pt x="1915" y="9755"/>
                    <a:pt x="1893" y="9755"/>
                    <a:pt x="1872" y="9755"/>
                  </a:cubicBezTo>
                  <a:cubicBezTo>
                    <a:pt x="1486" y="9755"/>
                    <a:pt x="1266" y="9968"/>
                    <a:pt x="956" y="10159"/>
                  </a:cubicBezTo>
                  <a:cubicBezTo>
                    <a:pt x="1169" y="10259"/>
                    <a:pt x="1395" y="10360"/>
                    <a:pt x="1622" y="10473"/>
                  </a:cubicBezTo>
                  <a:cubicBezTo>
                    <a:pt x="1571" y="10511"/>
                    <a:pt x="1521" y="10548"/>
                    <a:pt x="1484" y="10598"/>
                  </a:cubicBezTo>
                  <a:cubicBezTo>
                    <a:pt x="1258" y="10511"/>
                    <a:pt x="1031" y="10435"/>
                    <a:pt x="805" y="10360"/>
                  </a:cubicBezTo>
                  <a:cubicBezTo>
                    <a:pt x="690" y="10320"/>
                    <a:pt x="580" y="10301"/>
                    <a:pt x="481" y="10301"/>
                  </a:cubicBezTo>
                  <a:cubicBezTo>
                    <a:pt x="268" y="10301"/>
                    <a:pt x="110" y="10393"/>
                    <a:pt x="76" y="10573"/>
                  </a:cubicBezTo>
                  <a:cubicBezTo>
                    <a:pt x="38" y="10774"/>
                    <a:pt x="12" y="10976"/>
                    <a:pt x="0" y="11177"/>
                  </a:cubicBezTo>
                  <a:cubicBezTo>
                    <a:pt x="289" y="11302"/>
                    <a:pt x="566" y="11416"/>
                    <a:pt x="855" y="11542"/>
                  </a:cubicBezTo>
                  <a:cubicBezTo>
                    <a:pt x="943" y="11478"/>
                    <a:pt x="1043" y="11416"/>
                    <a:pt x="1144" y="11341"/>
                  </a:cubicBezTo>
                  <a:cubicBezTo>
                    <a:pt x="1308" y="11529"/>
                    <a:pt x="1446" y="11693"/>
                    <a:pt x="1559" y="11830"/>
                  </a:cubicBezTo>
                  <a:cubicBezTo>
                    <a:pt x="1886" y="11969"/>
                    <a:pt x="2213" y="12107"/>
                    <a:pt x="2540" y="12233"/>
                  </a:cubicBezTo>
                  <a:cubicBezTo>
                    <a:pt x="2743" y="12317"/>
                    <a:pt x="2992" y="12435"/>
                    <a:pt x="3211" y="12435"/>
                  </a:cubicBezTo>
                  <a:cubicBezTo>
                    <a:pt x="3222" y="12435"/>
                    <a:pt x="3233" y="12435"/>
                    <a:pt x="3244" y="12434"/>
                  </a:cubicBezTo>
                  <a:cubicBezTo>
                    <a:pt x="3343" y="12428"/>
                    <a:pt x="3439" y="12426"/>
                    <a:pt x="3533" y="12426"/>
                  </a:cubicBezTo>
                  <a:cubicBezTo>
                    <a:pt x="4064" y="12426"/>
                    <a:pt x="4496" y="12516"/>
                    <a:pt x="4828" y="12698"/>
                  </a:cubicBezTo>
                  <a:lnTo>
                    <a:pt x="6852" y="12698"/>
                  </a:lnTo>
                  <a:cubicBezTo>
                    <a:pt x="6639" y="12610"/>
                    <a:pt x="6424" y="12522"/>
                    <a:pt x="6236" y="12409"/>
                  </a:cubicBezTo>
                  <a:cubicBezTo>
                    <a:pt x="5997" y="12283"/>
                    <a:pt x="5884" y="12045"/>
                    <a:pt x="5733" y="11881"/>
                  </a:cubicBezTo>
                  <a:cubicBezTo>
                    <a:pt x="6022" y="11617"/>
                    <a:pt x="6287" y="11366"/>
                    <a:pt x="6538" y="11126"/>
                  </a:cubicBezTo>
                  <a:cubicBezTo>
                    <a:pt x="6387" y="10976"/>
                    <a:pt x="6236" y="10787"/>
                    <a:pt x="6035" y="10498"/>
                  </a:cubicBezTo>
                  <a:lnTo>
                    <a:pt x="6035" y="10498"/>
                  </a:lnTo>
                  <a:cubicBezTo>
                    <a:pt x="6287" y="10611"/>
                    <a:pt x="6563" y="10724"/>
                    <a:pt x="6827" y="10850"/>
                  </a:cubicBezTo>
                  <a:lnTo>
                    <a:pt x="6852" y="10825"/>
                  </a:lnTo>
                  <a:cubicBezTo>
                    <a:pt x="6852" y="10813"/>
                    <a:pt x="6852" y="10813"/>
                    <a:pt x="6865" y="10813"/>
                  </a:cubicBezTo>
                  <a:cubicBezTo>
                    <a:pt x="6751" y="10724"/>
                    <a:pt x="6639" y="10637"/>
                    <a:pt x="6437" y="10486"/>
                  </a:cubicBezTo>
                  <a:cubicBezTo>
                    <a:pt x="6701" y="10473"/>
                    <a:pt x="6852" y="10461"/>
                    <a:pt x="7066" y="10447"/>
                  </a:cubicBezTo>
                  <a:lnTo>
                    <a:pt x="7066" y="10447"/>
                  </a:lnTo>
                  <a:cubicBezTo>
                    <a:pt x="6978" y="10598"/>
                    <a:pt x="6915" y="10699"/>
                    <a:pt x="6865" y="10813"/>
                  </a:cubicBezTo>
                  <a:lnTo>
                    <a:pt x="6852" y="10825"/>
                  </a:lnTo>
                  <a:cubicBezTo>
                    <a:pt x="6884" y="10823"/>
                    <a:pt x="6915" y="10822"/>
                    <a:pt x="6945" y="10822"/>
                  </a:cubicBezTo>
                  <a:cubicBezTo>
                    <a:pt x="7147" y="10822"/>
                    <a:pt x="7289" y="10865"/>
                    <a:pt x="7355" y="11051"/>
                  </a:cubicBezTo>
                  <a:cubicBezTo>
                    <a:pt x="7355" y="11064"/>
                    <a:pt x="7368" y="11064"/>
                    <a:pt x="7368" y="11076"/>
                  </a:cubicBezTo>
                  <a:cubicBezTo>
                    <a:pt x="7871" y="11290"/>
                    <a:pt x="8386" y="11517"/>
                    <a:pt x="8902" y="11743"/>
                  </a:cubicBezTo>
                  <a:cubicBezTo>
                    <a:pt x="9165" y="11604"/>
                    <a:pt x="9455" y="11466"/>
                    <a:pt x="9844" y="11277"/>
                  </a:cubicBezTo>
                  <a:lnTo>
                    <a:pt x="9844" y="11277"/>
                  </a:lnTo>
                  <a:cubicBezTo>
                    <a:pt x="9706" y="11592"/>
                    <a:pt x="9970" y="11881"/>
                    <a:pt x="9782" y="12132"/>
                  </a:cubicBezTo>
                  <a:cubicBezTo>
                    <a:pt x="9857" y="12157"/>
                    <a:pt x="9933" y="12196"/>
                    <a:pt x="10008" y="12233"/>
                  </a:cubicBezTo>
                  <a:cubicBezTo>
                    <a:pt x="10159" y="12208"/>
                    <a:pt x="10297" y="12182"/>
                    <a:pt x="10447" y="12170"/>
                  </a:cubicBezTo>
                  <a:cubicBezTo>
                    <a:pt x="10461" y="12182"/>
                    <a:pt x="10486" y="12196"/>
                    <a:pt x="10498" y="12221"/>
                  </a:cubicBezTo>
                  <a:cubicBezTo>
                    <a:pt x="10422" y="12258"/>
                    <a:pt x="10335" y="12296"/>
                    <a:pt x="10259" y="12333"/>
                  </a:cubicBezTo>
                  <a:cubicBezTo>
                    <a:pt x="10372" y="12397"/>
                    <a:pt x="10498" y="12447"/>
                    <a:pt x="10624" y="12497"/>
                  </a:cubicBezTo>
                  <a:cubicBezTo>
                    <a:pt x="10825" y="12560"/>
                    <a:pt x="11064" y="12623"/>
                    <a:pt x="11328" y="12698"/>
                  </a:cubicBezTo>
                  <a:lnTo>
                    <a:pt x="11403" y="12698"/>
                  </a:lnTo>
                  <a:cubicBezTo>
                    <a:pt x="11654" y="12509"/>
                    <a:pt x="11931" y="12296"/>
                    <a:pt x="12208" y="12070"/>
                  </a:cubicBezTo>
                  <a:cubicBezTo>
                    <a:pt x="12522" y="12296"/>
                    <a:pt x="12799" y="12472"/>
                    <a:pt x="13063" y="12660"/>
                  </a:cubicBezTo>
                  <a:cubicBezTo>
                    <a:pt x="13076" y="12673"/>
                    <a:pt x="13088" y="12685"/>
                    <a:pt x="13113" y="12698"/>
                  </a:cubicBezTo>
                  <a:lnTo>
                    <a:pt x="13553" y="12698"/>
                  </a:lnTo>
                  <a:cubicBezTo>
                    <a:pt x="13616" y="12610"/>
                    <a:pt x="13704" y="12534"/>
                    <a:pt x="13855" y="12358"/>
                  </a:cubicBezTo>
                  <a:cubicBezTo>
                    <a:pt x="13892" y="12484"/>
                    <a:pt x="13880" y="12598"/>
                    <a:pt x="13905" y="12698"/>
                  </a:cubicBezTo>
                  <a:lnTo>
                    <a:pt x="14308" y="12698"/>
                  </a:lnTo>
                  <a:cubicBezTo>
                    <a:pt x="14308" y="12635"/>
                    <a:pt x="14320" y="12560"/>
                    <a:pt x="14333" y="12459"/>
                  </a:cubicBezTo>
                  <a:lnTo>
                    <a:pt x="14571" y="12698"/>
                  </a:lnTo>
                  <a:lnTo>
                    <a:pt x="16068" y="12698"/>
                  </a:lnTo>
                  <a:cubicBezTo>
                    <a:pt x="15954" y="12283"/>
                    <a:pt x="15992" y="12258"/>
                    <a:pt x="16495" y="12246"/>
                  </a:cubicBezTo>
                  <a:lnTo>
                    <a:pt x="16495" y="12246"/>
                  </a:lnTo>
                  <a:lnTo>
                    <a:pt x="16118" y="12698"/>
                  </a:lnTo>
                  <a:lnTo>
                    <a:pt x="17010" y="12698"/>
                  </a:lnTo>
                  <a:cubicBezTo>
                    <a:pt x="17111" y="12484"/>
                    <a:pt x="17262" y="12283"/>
                    <a:pt x="17513" y="12095"/>
                  </a:cubicBezTo>
                  <a:cubicBezTo>
                    <a:pt x="17452" y="12087"/>
                    <a:pt x="17389" y="12086"/>
                    <a:pt x="17326" y="12086"/>
                  </a:cubicBezTo>
                  <a:cubicBezTo>
                    <a:pt x="17277" y="12086"/>
                    <a:pt x="17229" y="12087"/>
                    <a:pt x="17182" y="12087"/>
                  </a:cubicBezTo>
                  <a:cubicBezTo>
                    <a:pt x="16986" y="12087"/>
                    <a:pt x="16821" y="12069"/>
                    <a:pt x="16772" y="11881"/>
                  </a:cubicBezTo>
                  <a:cubicBezTo>
                    <a:pt x="16869" y="11859"/>
                    <a:pt x="16962" y="11850"/>
                    <a:pt x="17053" y="11850"/>
                  </a:cubicBezTo>
                  <a:cubicBezTo>
                    <a:pt x="17488" y="11850"/>
                    <a:pt x="17862" y="12066"/>
                    <a:pt x="18331" y="12170"/>
                  </a:cubicBezTo>
                  <a:cubicBezTo>
                    <a:pt x="18029" y="12321"/>
                    <a:pt x="17727" y="12459"/>
                    <a:pt x="17387" y="12623"/>
                  </a:cubicBezTo>
                  <a:lnTo>
                    <a:pt x="17463" y="12698"/>
                  </a:lnTo>
                  <a:lnTo>
                    <a:pt x="19110" y="12698"/>
                  </a:lnTo>
                  <a:cubicBezTo>
                    <a:pt x="19110" y="12534"/>
                    <a:pt x="19072" y="12372"/>
                    <a:pt x="19072" y="12196"/>
                  </a:cubicBezTo>
                  <a:cubicBezTo>
                    <a:pt x="19064" y="11999"/>
                    <a:pt x="19090" y="11919"/>
                    <a:pt x="19237" y="11919"/>
                  </a:cubicBezTo>
                  <a:cubicBezTo>
                    <a:pt x="19307" y="11919"/>
                    <a:pt x="19404" y="11937"/>
                    <a:pt x="19538" y="11969"/>
                  </a:cubicBezTo>
                  <a:cubicBezTo>
                    <a:pt x="19600" y="11994"/>
                    <a:pt x="19664" y="12020"/>
                    <a:pt x="19776" y="12057"/>
                  </a:cubicBezTo>
                  <a:lnTo>
                    <a:pt x="19776" y="11567"/>
                  </a:lnTo>
                  <a:cubicBezTo>
                    <a:pt x="19990" y="11654"/>
                    <a:pt x="20116" y="11743"/>
                    <a:pt x="20279" y="11780"/>
                  </a:cubicBezTo>
                  <a:cubicBezTo>
                    <a:pt x="20770" y="11944"/>
                    <a:pt x="20782" y="11981"/>
                    <a:pt x="20405" y="12258"/>
                  </a:cubicBezTo>
                  <a:cubicBezTo>
                    <a:pt x="20368" y="12283"/>
                    <a:pt x="20354" y="12346"/>
                    <a:pt x="20329" y="12397"/>
                  </a:cubicBezTo>
                  <a:lnTo>
                    <a:pt x="21801" y="12397"/>
                  </a:lnTo>
                  <a:cubicBezTo>
                    <a:pt x="21952" y="12308"/>
                    <a:pt x="22140" y="12196"/>
                    <a:pt x="22329" y="12082"/>
                  </a:cubicBezTo>
                  <a:cubicBezTo>
                    <a:pt x="22366" y="12107"/>
                    <a:pt x="22404" y="12132"/>
                    <a:pt x="22429" y="12145"/>
                  </a:cubicBezTo>
                  <a:cubicBezTo>
                    <a:pt x="22366" y="12246"/>
                    <a:pt x="22304" y="12333"/>
                    <a:pt x="22228" y="12422"/>
                  </a:cubicBezTo>
                  <a:cubicBezTo>
                    <a:pt x="22429" y="12522"/>
                    <a:pt x="22618" y="12610"/>
                    <a:pt x="22819" y="12698"/>
                  </a:cubicBezTo>
                  <a:lnTo>
                    <a:pt x="22882" y="12698"/>
                  </a:lnTo>
                  <a:cubicBezTo>
                    <a:pt x="23573" y="12484"/>
                    <a:pt x="23611" y="12434"/>
                    <a:pt x="23435" y="11944"/>
                  </a:cubicBezTo>
                  <a:cubicBezTo>
                    <a:pt x="23588" y="11905"/>
                    <a:pt x="23736" y="11889"/>
                    <a:pt x="23881" y="11889"/>
                  </a:cubicBezTo>
                  <a:cubicBezTo>
                    <a:pt x="24430" y="11889"/>
                    <a:pt x="24938" y="12115"/>
                    <a:pt x="25484" y="12145"/>
                  </a:cubicBezTo>
                  <a:cubicBezTo>
                    <a:pt x="25673" y="12145"/>
                    <a:pt x="25799" y="12271"/>
                    <a:pt x="25623" y="12422"/>
                  </a:cubicBezTo>
                  <a:cubicBezTo>
                    <a:pt x="25350" y="12323"/>
                    <a:pt x="25099" y="12275"/>
                    <a:pt x="24879" y="12275"/>
                  </a:cubicBezTo>
                  <a:cubicBezTo>
                    <a:pt x="24651" y="12275"/>
                    <a:pt x="24455" y="12326"/>
                    <a:pt x="24302" y="12422"/>
                  </a:cubicBezTo>
                  <a:cubicBezTo>
                    <a:pt x="24453" y="12522"/>
                    <a:pt x="24604" y="12610"/>
                    <a:pt x="24755" y="12698"/>
                  </a:cubicBezTo>
                  <a:lnTo>
                    <a:pt x="25371" y="12698"/>
                  </a:lnTo>
                  <a:cubicBezTo>
                    <a:pt x="25459" y="12610"/>
                    <a:pt x="25547" y="12509"/>
                    <a:pt x="25635" y="12422"/>
                  </a:cubicBezTo>
                  <a:cubicBezTo>
                    <a:pt x="25660" y="12509"/>
                    <a:pt x="25648" y="12623"/>
                    <a:pt x="25685" y="12698"/>
                  </a:cubicBezTo>
                  <a:lnTo>
                    <a:pt x="26805" y="12698"/>
                  </a:lnTo>
                  <a:cubicBezTo>
                    <a:pt x="26842" y="12685"/>
                    <a:pt x="26867" y="12685"/>
                    <a:pt x="26905" y="12673"/>
                  </a:cubicBezTo>
                  <a:cubicBezTo>
                    <a:pt x="26905" y="12660"/>
                    <a:pt x="26905" y="12635"/>
                    <a:pt x="26917" y="12623"/>
                  </a:cubicBezTo>
                  <a:cubicBezTo>
                    <a:pt x="26867" y="12534"/>
                    <a:pt x="26389" y="12623"/>
                    <a:pt x="26465" y="12308"/>
                  </a:cubicBezTo>
                  <a:cubicBezTo>
                    <a:pt x="26503" y="12182"/>
                    <a:pt x="26176" y="12020"/>
                    <a:pt x="26025" y="11869"/>
                  </a:cubicBezTo>
                  <a:cubicBezTo>
                    <a:pt x="25874" y="11705"/>
                    <a:pt x="25735" y="11542"/>
                    <a:pt x="25585" y="11378"/>
                  </a:cubicBezTo>
                  <a:cubicBezTo>
                    <a:pt x="25861" y="11240"/>
                    <a:pt x="26113" y="11089"/>
                    <a:pt x="26453" y="10900"/>
                  </a:cubicBezTo>
                  <a:lnTo>
                    <a:pt x="26453" y="10900"/>
                  </a:lnTo>
                  <a:cubicBezTo>
                    <a:pt x="26427" y="11152"/>
                    <a:pt x="26414" y="11315"/>
                    <a:pt x="26402" y="11504"/>
                  </a:cubicBezTo>
                  <a:cubicBezTo>
                    <a:pt x="26830" y="11617"/>
                    <a:pt x="27207" y="11718"/>
                    <a:pt x="27584" y="11818"/>
                  </a:cubicBezTo>
                  <a:cubicBezTo>
                    <a:pt x="27697" y="12057"/>
                    <a:pt x="27358" y="12271"/>
                    <a:pt x="27470" y="12509"/>
                  </a:cubicBezTo>
                  <a:cubicBezTo>
                    <a:pt x="27596" y="12472"/>
                    <a:pt x="27722" y="12434"/>
                    <a:pt x="27836" y="12397"/>
                  </a:cubicBezTo>
                  <a:cubicBezTo>
                    <a:pt x="27873" y="12459"/>
                    <a:pt x="27923" y="12534"/>
                    <a:pt x="27961" y="12598"/>
                  </a:cubicBezTo>
                  <a:cubicBezTo>
                    <a:pt x="27923" y="12635"/>
                    <a:pt x="27898" y="12660"/>
                    <a:pt x="27873" y="12698"/>
                  </a:cubicBezTo>
                  <a:lnTo>
                    <a:pt x="29105" y="12698"/>
                  </a:lnTo>
                  <a:cubicBezTo>
                    <a:pt x="29155" y="12660"/>
                    <a:pt x="29180" y="12598"/>
                    <a:pt x="29193" y="12534"/>
                  </a:cubicBezTo>
                  <a:cubicBezTo>
                    <a:pt x="29231" y="12233"/>
                    <a:pt x="29445" y="12070"/>
                    <a:pt x="29822" y="11969"/>
                  </a:cubicBezTo>
                  <a:lnTo>
                    <a:pt x="29822" y="11969"/>
                  </a:lnTo>
                  <a:cubicBezTo>
                    <a:pt x="30060" y="12170"/>
                    <a:pt x="29897" y="12321"/>
                    <a:pt x="29621" y="12447"/>
                  </a:cubicBezTo>
                  <a:cubicBezTo>
                    <a:pt x="29748" y="12508"/>
                    <a:pt x="29854" y="12540"/>
                    <a:pt x="29945" y="12540"/>
                  </a:cubicBezTo>
                  <a:cubicBezTo>
                    <a:pt x="30060" y="12540"/>
                    <a:pt x="30152" y="12489"/>
                    <a:pt x="30236" y="12384"/>
                  </a:cubicBezTo>
                  <a:cubicBezTo>
                    <a:pt x="30387" y="12182"/>
                    <a:pt x="30563" y="11994"/>
                    <a:pt x="30865" y="11844"/>
                  </a:cubicBezTo>
                  <a:cubicBezTo>
                    <a:pt x="30261" y="10950"/>
                    <a:pt x="29520" y="10095"/>
                    <a:pt x="28577" y="9329"/>
                  </a:cubicBezTo>
                  <a:cubicBezTo>
                    <a:pt x="28565" y="9379"/>
                    <a:pt x="28514" y="9442"/>
                    <a:pt x="28426" y="9492"/>
                  </a:cubicBezTo>
                  <a:cubicBezTo>
                    <a:pt x="28225" y="9304"/>
                    <a:pt x="27797" y="9215"/>
                    <a:pt x="27936" y="8927"/>
                  </a:cubicBezTo>
                  <a:cubicBezTo>
                    <a:pt x="27948" y="8902"/>
                    <a:pt x="27973" y="8889"/>
                    <a:pt x="27998" y="8876"/>
                  </a:cubicBezTo>
                  <a:cubicBezTo>
                    <a:pt x="27822" y="8751"/>
                    <a:pt x="27634" y="8625"/>
                    <a:pt x="27458" y="8499"/>
                  </a:cubicBezTo>
                  <a:lnTo>
                    <a:pt x="26490" y="8499"/>
                  </a:lnTo>
                  <a:cubicBezTo>
                    <a:pt x="26540" y="8335"/>
                    <a:pt x="26716" y="8248"/>
                    <a:pt x="26892" y="8159"/>
                  </a:cubicBezTo>
                  <a:cubicBezTo>
                    <a:pt x="26867" y="8134"/>
                    <a:pt x="26830" y="8122"/>
                    <a:pt x="26805" y="8097"/>
                  </a:cubicBezTo>
                  <a:cubicBezTo>
                    <a:pt x="26490" y="7921"/>
                    <a:pt x="26163" y="7757"/>
                    <a:pt x="25861" y="7569"/>
                  </a:cubicBezTo>
                  <a:cubicBezTo>
                    <a:pt x="25735" y="7493"/>
                    <a:pt x="25610" y="7405"/>
                    <a:pt x="25472" y="7317"/>
                  </a:cubicBezTo>
                  <a:cubicBezTo>
                    <a:pt x="25472" y="7368"/>
                    <a:pt x="25422" y="7418"/>
                    <a:pt x="25358" y="7455"/>
                  </a:cubicBezTo>
                  <a:cubicBezTo>
                    <a:pt x="25217" y="7558"/>
                    <a:pt x="25075" y="7594"/>
                    <a:pt x="24930" y="7594"/>
                  </a:cubicBezTo>
                  <a:cubicBezTo>
                    <a:pt x="24701" y="7594"/>
                    <a:pt x="24463" y="7505"/>
                    <a:pt x="24202" y="7443"/>
                  </a:cubicBezTo>
                  <a:cubicBezTo>
                    <a:pt x="24503" y="7128"/>
                    <a:pt x="24139" y="6902"/>
                    <a:pt x="23875" y="6575"/>
                  </a:cubicBezTo>
                  <a:cubicBezTo>
                    <a:pt x="24051" y="6575"/>
                    <a:pt x="24190" y="6563"/>
                    <a:pt x="24302" y="6563"/>
                  </a:cubicBezTo>
                  <a:cubicBezTo>
                    <a:pt x="23913" y="6312"/>
                    <a:pt x="23523" y="6060"/>
                    <a:pt x="23120" y="5809"/>
                  </a:cubicBezTo>
                  <a:cubicBezTo>
                    <a:pt x="23108" y="5846"/>
                    <a:pt x="23095" y="5871"/>
                    <a:pt x="23083" y="5909"/>
                  </a:cubicBezTo>
                  <a:cubicBezTo>
                    <a:pt x="23045" y="5909"/>
                    <a:pt x="22995" y="5921"/>
                    <a:pt x="22944" y="5921"/>
                  </a:cubicBezTo>
                  <a:cubicBezTo>
                    <a:pt x="22894" y="5859"/>
                    <a:pt x="22794" y="5784"/>
                    <a:pt x="22807" y="5733"/>
                  </a:cubicBezTo>
                  <a:cubicBezTo>
                    <a:pt x="22819" y="5695"/>
                    <a:pt x="22832" y="5658"/>
                    <a:pt x="22844" y="5633"/>
                  </a:cubicBezTo>
                  <a:cubicBezTo>
                    <a:pt x="22693" y="5532"/>
                    <a:pt x="22542" y="5432"/>
                    <a:pt x="22391" y="5343"/>
                  </a:cubicBezTo>
                  <a:cubicBezTo>
                    <a:pt x="22361" y="5347"/>
                    <a:pt x="22333" y="5348"/>
                    <a:pt x="22305" y="5348"/>
                  </a:cubicBezTo>
                  <a:cubicBezTo>
                    <a:pt x="22041" y="5348"/>
                    <a:pt x="21864" y="5193"/>
                    <a:pt x="21637" y="5080"/>
                  </a:cubicBezTo>
                  <a:cubicBezTo>
                    <a:pt x="21373" y="5457"/>
                    <a:pt x="20807" y="5444"/>
                    <a:pt x="20292" y="5620"/>
                  </a:cubicBezTo>
                  <a:cubicBezTo>
                    <a:pt x="20807" y="5733"/>
                    <a:pt x="21260" y="5846"/>
                    <a:pt x="21763" y="5960"/>
                  </a:cubicBezTo>
                  <a:cubicBezTo>
                    <a:pt x="21838" y="5896"/>
                    <a:pt x="21927" y="5796"/>
                    <a:pt x="22077" y="5645"/>
                  </a:cubicBezTo>
                  <a:cubicBezTo>
                    <a:pt x="22215" y="5758"/>
                    <a:pt x="22366" y="5846"/>
                    <a:pt x="22441" y="5960"/>
                  </a:cubicBezTo>
                  <a:cubicBezTo>
                    <a:pt x="22554" y="6140"/>
                    <a:pt x="22637" y="6279"/>
                    <a:pt x="22959" y="6279"/>
                  </a:cubicBezTo>
                  <a:cubicBezTo>
                    <a:pt x="22997" y="6279"/>
                    <a:pt x="23038" y="6277"/>
                    <a:pt x="23083" y="6273"/>
                  </a:cubicBezTo>
                  <a:cubicBezTo>
                    <a:pt x="23088" y="6273"/>
                    <a:pt x="23092" y="6273"/>
                    <a:pt x="23096" y="6273"/>
                  </a:cubicBezTo>
                  <a:cubicBezTo>
                    <a:pt x="23282" y="6273"/>
                    <a:pt x="23504" y="6517"/>
                    <a:pt x="23774" y="6676"/>
                  </a:cubicBezTo>
                  <a:cubicBezTo>
                    <a:pt x="23561" y="6751"/>
                    <a:pt x="23422" y="6827"/>
                    <a:pt x="23284" y="6827"/>
                  </a:cubicBezTo>
                  <a:cubicBezTo>
                    <a:pt x="23272" y="6826"/>
                    <a:pt x="23259" y="6826"/>
                    <a:pt x="23247" y="6826"/>
                  </a:cubicBezTo>
                  <a:cubicBezTo>
                    <a:pt x="22966" y="6826"/>
                    <a:pt x="22771" y="6954"/>
                    <a:pt x="22542" y="6991"/>
                  </a:cubicBezTo>
                  <a:cubicBezTo>
                    <a:pt x="22203" y="7063"/>
                    <a:pt x="21848" y="7146"/>
                    <a:pt x="21487" y="7146"/>
                  </a:cubicBezTo>
                  <a:cubicBezTo>
                    <a:pt x="21287" y="7146"/>
                    <a:pt x="21085" y="7120"/>
                    <a:pt x="20883" y="7053"/>
                  </a:cubicBezTo>
                  <a:cubicBezTo>
                    <a:pt x="21097" y="6965"/>
                    <a:pt x="21310" y="6890"/>
                    <a:pt x="21536" y="6801"/>
                  </a:cubicBezTo>
                  <a:cubicBezTo>
                    <a:pt x="21600" y="6437"/>
                    <a:pt x="21600" y="6449"/>
                    <a:pt x="21134" y="6312"/>
                  </a:cubicBezTo>
                  <a:cubicBezTo>
                    <a:pt x="21021" y="6273"/>
                    <a:pt x="20845" y="6248"/>
                    <a:pt x="20832" y="6198"/>
                  </a:cubicBezTo>
                  <a:cubicBezTo>
                    <a:pt x="20732" y="5809"/>
                    <a:pt x="20153" y="5809"/>
                    <a:pt x="19840" y="5595"/>
                  </a:cubicBezTo>
                  <a:cubicBezTo>
                    <a:pt x="19810" y="5578"/>
                    <a:pt x="19767" y="5572"/>
                    <a:pt x="19711" y="5572"/>
                  </a:cubicBezTo>
                  <a:cubicBezTo>
                    <a:pt x="19599" y="5572"/>
                    <a:pt x="19437" y="5595"/>
                    <a:pt x="19236" y="5595"/>
                  </a:cubicBezTo>
                  <a:cubicBezTo>
                    <a:pt x="19173" y="5557"/>
                    <a:pt x="19010" y="5444"/>
                    <a:pt x="18846" y="5343"/>
                  </a:cubicBezTo>
                  <a:cubicBezTo>
                    <a:pt x="19097" y="4916"/>
                    <a:pt x="19500" y="4652"/>
                    <a:pt x="20028" y="4426"/>
                  </a:cubicBezTo>
                  <a:cubicBezTo>
                    <a:pt x="20368" y="4488"/>
                    <a:pt x="20720" y="4552"/>
                    <a:pt x="21084" y="4614"/>
                  </a:cubicBezTo>
                  <a:cubicBezTo>
                    <a:pt x="21197" y="4639"/>
                    <a:pt x="21310" y="4677"/>
                    <a:pt x="21424" y="4702"/>
                  </a:cubicBezTo>
                  <a:lnTo>
                    <a:pt x="20518" y="4099"/>
                  </a:lnTo>
                  <a:cubicBezTo>
                    <a:pt x="20418" y="4124"/>
                    <a:pt x="20279" y="4149"/>
                    <a:pt x="20116" y="4174"/>
                  </a:cubicBezTo>
                  <a:cubicBezTo>
                    <a:pt x="20192" y="4111"/>
                    <a:pt x="20267" y="4049"/>
                    <a:pt x="20354" y="3985"/>
                  </a:cubicBezTo>
                  <a:cubicBezTo>
                    <a:pt x="20292" y="3948"/>
                    <a:pt x="20242" y="3910"/>
                    <a:pt x="20192" y="3873"/>
                  </a:cubicBezTo>
                  <a:lnTo>
                    <a:pt x="20192" y="3960"/>
                  </a:lnTo>
                  <a:cubicBezTo>
                    <a:pt x="20066" y="3885"/>
                    <a:pt x="20016" y="3822"/>
                    <a:pt x="20002" y="3759"/>
                  </a:cubicBezTo>
                  <a:cubicBezTo>
                    <a:pt x="19865" y="3658"/>
                    <a:pt x="19726" y="3558"/>
                    <a:pt x="19588" y="3470"/>
                  </a:cubicBezTo>
                  <a:lnTo>
                    <a:pt x="19588" y="3546"/>
                  </a:lnTo>
                  <a:cubicBezTo>
                    <a:pt x="19676" y="3919"/>
                    <a:pt x="19447" y="4138"/>
                    <a:pt x="18979" y="4138"/>
                  </a:cubicBezTo>
                  <a:cubicBezTo>
                    <a:pt x="18911" y="4138"/>
                    <a:pt x="18837" y="4134"/>
                    <a:pt x="18758" y="4124"/>
                  </a:cubicBezTo>
                  <a:cubicBezTo>
                    <a:pt x="18670" y="4111"/>
                    <a:pt x="18582" y="4074"/>
                    <a:pt x="18507" y="4061"/>
                  </a:cubicBezTo>
                  <a:cubicBezTo>
                    <a:pt x="18368" y="4149"/>
                    <a:pt x="18242" y="4262"/>
                    <a:pt x="18091" y="4337"/>
                  </a:cubicBezTo>
                  <a:cubicBezTo>
                    <a:pt x="17954" y="4413"/>
                    <a:pt x="17778" y="4438"/>
                    <a:pt x="17627" y="4513"/>
                  </a:cubicBezTo>
                  <a:cubicBezTo>
                    <a:pt x="17489" y="4569"/>
                    <a:pt x="17188" y="4609"/>
                    <a:pt x="16918" y="4609"/>
                  </a:cubicBezTo>
                  <a:cubicBezTo>
                    <a:pt x="16695" y="4609"/>
                    <a:pt x="16493" y="4581"/>
                    <a:pt x="16420" y="4513"/>
                  </a:cubicBezTo>
                  <a:cubicBezTo>
                    <a:pt x="16290" y="4404"/>
                    <a:pt x="16175" y="4364"/>
                    <a:pt x="16066" y="4364"/>
                  </a:cubicBezTo>
                  <a:cubicBezTo>
                    <a:pt x="15911" y="4364"/>
                    <a:pt x="15770" y="4445"/>
                    <a:pt x="15615" y="4526"/>
                  </a:cubicBezTo>
                  <a:cubicBezTo>
                    <a:pt x="15376" y="4652"/>
                    <a:pt x="15137" y="4778"/>
                    <a:pt x="14836" y="4941"/>
                  </a:cubicBezTo>
                  <a:cubicBezTo>
                    <a:pt x="15012" y="5054"/>
                    <a:pt x="15213" y="5192"/>
                    <a:pt x="15414" y="5318"/>
                  </a:cubicBezTo>
                  <a:cubicBezTo>
                    <a:pt x="15426" y="5243"/>
                    <a:pt x="15414" y="5142"/>
                    <a:pt x="15476" y="5117"/>
                  </a:cubicBezTo>
                  <a:cubicBezTo>
                    <a:pt x="15766" y="4991"/>
                    <a:pt x="15954" y="4840"/>
                    <a:pt x="15778" y="4589"/>
                  </a:cubicBezTo>
                  <a:lnTo>
                    <a:pt x="15954" y="4589"/>
                  </a:lnTo>
                  <a:cubicBezTo>
                    <a:pt x="16266" y="4824"/>
                    <a:pt x="16505" y="4937"/>
                    <a:pt x="16787" y="4937"/>
                  </a:cubicBezTo>
                  <a:cubicBezTo>
                    <a:pt x="17017" y="4937"/>
                    <a:pt x="17276" y="4862"/>
                    <a:pt x="17627" y="4714"/>
                  </a:cubicBezTo>
                  <a:cubicBezTo>
                    <a:pt x="17832" y="4634"/>
                    <a:pt x="18001" y="4592"/>
                    <a:pt x="18156" y="4592"/>
                  </a:cubicBezTo>
                  <a:cubicBezTo>
                    <a:pt x="18361" y="4592"/>
                    <a:pt x="18543" y="4665"/>
                    <a:pt x="18758" y="4815"/>
                  </a:cubicBezTo>
                  <a:cubicBezTo>
                    <a:pt x="18594" y="5004"/>
                    <a:pt x="18431" y="5192"/>
                    <a:pt x="18230" y="5419"/>
                  </a:cubicBezTo>
                  <a:cubicBezTo>
                    <a:pt x="18066" y="5368"/>
                    <a:pt x="17840" y="5343"/>
                    <a:pt x="17702" y="5256"/>
                  </a:cubicBezTo>
                  <a:cubicBezTo>
                    <a:pt x="17578" y="5176"/>
                    <a:pt x="17454" y="5150"/>
                    <a:pt x="17331" y="5150"/>
                  </a:cubicBezTo>
                  <a:cubicBezTo>
                    <a:pt x="17142" y="5150"/>
                    <a:pt x="16954" y="5212"/>
                    <a:pt x="16772" y="5243"/>
                  </a:cubicBezTo>
                  <a:cubicBezTo>
                    <a:pt x="16558" y="5281"/>
                    <a:pt x="16520" y="5444"/>
                    <a:pt x="16671" y="5544"/>
                  </a:cubicBezTo>
                  <a:cubicBezTo>
                    <a:pt x="16772" y="5616"/>
                    <a:pt x="16895" y="5653"/>
                    <a:pt x="17039" y="5653"/>
                  </a:cubicBezTo>
                  <a:cubicBezTo>
                    <a:pt x="17199" y="5653"/>
                    <a:pt x="17383" y="5606"/>
                    <a:pt x="17589" y="5507"/>
                  </a:cubicBezTo>
                  <a:cubicBezTo>
                    <a:pt x="17890" y="5670"/>
                    <a:pt x="18217" y="5859"/>
                    <a:pt x="18532" y="6035"/>
                  </a:cubicBezTo>
                  <a:cubicBezTo>
                    <a:pt x="18091" y="6273"/>
                    <a:pt x="17702" y="6500"/>
                    <a:pt x="17312" y="6726"/>
                  </a:cubicBezTo>
                  <a:cubicBezTo>
                    <a:pt x="17250" y="6764"/>
                    <a:pt x="17211" y="6840"/>
                    <a:pt x="17224" y="6890"/>
                  </a:cubicBezTo>
                  <a:cubicBezTo>
                    <a:pt x="17275" y="7330"/>
                    <a:pt x="16734" y="7418"/>
                    <a:pt x="16344" y="7594"/>
                  </a:cubicBezTo>
                  <a:cubicBezTo>
                    <a:pt x="16296" y="7618"/>
                    <a:pt x="16231" y="7632"/>
                    <a:pt x="16167" y="7632"/>
                  </a:cubicBezTo>
                  <a:cubicBezTo>
                    <a:pt x="16133" y="7632"/>
                    <a:pt x="16099" y="7628"/>
                    <a:pt x="16068" y="7619"/>
                  </a:cubicBezTo>
                  <a:cubicBezTo>
                    <a:pt x="15565" y="7531"/>
                    <a:pt x="15074" y="7418"/>
                    <a:pt x="14571" y="7304"/>
                  </a:cubicBezTo>
                  <a:cubicBezTo>
                    <a:pt x="14622" y="7053"/>
                    <a:pt x="14672" y="6801"/>
                    <a:pt x="14722" y="6563"/>
                  </a:cubicBezTo>
                  <a:cubicBezTo>
                    <a:pt x="14760" y="6374"/>
                    <a:pt x="14672" y="6261"/>
                    <a:pt x="14370" y="6236"/>
                  </a:cubicBezTo>
                  <a:cubicBezTo>
                    <a:pt x="14068" y="6223"/>
                    <a:pt x="13792" y="6161"/>
                    <a:pt x="13478" y="6123"/>
                  </a:cubicBezTo>
                  <a:lnTo>
                    <a:pt x="13478" y="6123"/>
                  </a:lnTo>
                  <a:cubicBezTo>
                    <a:pt x="13201" y="6349"/>
                    <a:pt x="13389" y="6475"/>
                    <a:pt x="13716" y="6563"/>
                  </a:cubicBezTo>
                  <a:cubicBezTo>
                    <a:pt x="13666" y="6664"/>
                    <a:pt x="13629" y="6751"/>
                    <a:pt x="13579" y="6865"/>
                  </a:cubicBezTo>
                  <a:cubicBezTo>
                    <a:pt x="13842" y="6890"/>
                    <a:pt x="14056" y="6902"/>
                    <a:pt x="14408" y="6927"/>
                  </a:cubicBezTo>
                  <a:cubicBezTo>
                    <a:pt x="14018" y="7154"/>
                    <a:pt x="13905" y="7443"/>
                    <a:pt x="13478" y="7569"/>
                  </a:cubicBezTo>
                  <a:cubicBezTo>
                    <a:pt x="12887" y="7732"/>
                    <a:pt x="12849" y="7921"/>
                    <a:pt x="13364" y="8285"/>
                  </a:cubicBezTo>
                  <a:cubicBezTo>
                    <a:pt x="13031" y="8324"/>
                    <a:pt x="12766" y="8479"/>
                    <a:pt x="12445" y="8479"/>
                  </a:cubicBezTo>
                  <a:cubicBezTo>
                    <a:pt x="12355" y="8479"/>
                    <a:pt x="12260" y="8466"/>
                    <a:pt x="12157" y="8436"/>
                  </a:cubicBezTo>
                  <a:cubicBezTo>
                    <a:pt x="12143" y="8432"/>
                    <a:pt x="12127" y="8430"/>
                    <a:pt x="12110" y="8430"/>
                  </a:cubicBezTo>
                  <a:cubicBezTo>
                    <a:pt x="12018" y="8430"/>
                    <a:pt x="11886" y="8478"/>
                    <a:pt x="11780" y="8499"/>
                  </a:cubicBezTo>
                  <a:cubicBezTo>
                    <a:pt x="11768" y="8511"/>
                    <a:pt x="11755" y="8511"/>
                    <a:pt x="11743" y="8524"/>
                  </a:cubicBezTo>
                  <a:cubicBezTo>
                    <a:pt x="11755" y="8511"/>
                    <a:pt x="11755" y="8499"/>
                    <a:pt x="11768" y="8499"/>
                  </a:cubicBezTo>
                  <a:lnTo>
                    <a:pt x="11780" y="8499"/>
                  </a:lnTo>
                  <a:cubicBezTo>
                    <a:pt x="11755" y="8411"/>
                    <a:pt x="11730" y="8310"/>
                    <a:pt x="11693" y="8198"/>
                  </a:cubicBezTo>
                  <a:cubicBezTo>
                    <a:pt x="11981" y="8172"/>
                    <a:pt x="12233" y="8147"/>
                    <a:pt x="12585" y="8122"/>
                  </a:cubicBezTo>
                  <a:cubicBezTo>
                    <a:pt x="12459" y="8008"/>
                    <a:pt x="12358" y="7946"/>
                    <a:pt x="12321" y="7871"/>
                  </a:cubicBezTo>
                  <a:cubicBezTo>
                    <a:pt x="12246" y="7720"/>
                    <a:pt x="12082" y="7506"/>
                    <a:pt x="12170" y="7430"/>
                  </a:cubicBezTo>
                  <a:cubicBezTo>
                    <a:pt x="12497" y="7128"/>
                    <a:pt x="12271" y="6764"/>
                    <a:pt x="12573" y="6412"/>
                  </a:cubicBezTo>
                  <a:cubicBezTo>
                    <a:pt x="12340" y="6383"/>
                    <a:pt x="12130" y="6316"/>
                    <a:pt x="11988" y="6316"/>
                  </a:cubicBezTo>
                  <a:cubicBezTo>
                    <a:pt x="11946" y="6316"/>
                    <a:pt x="11910" y="6322"/>
                    <a:pt x="11881" y="6337"/>
                  </a:cubicBezTo>
                  <a:cubicBezTo>
                    <a:pt x="11529" y="6488"/>
                    <a:pt x="11919" y="6664"/>
                    <a:pt x="11981" y="6865"/>
                  </a:cubicBezTo>
                  <a:cubicBezTo>
                    <a:pt x="11755" y="6927"/>
                    <a:pt x="11529" y="7003"/>
                    <a:pt x="11302" y="7066"/>
                  </a:cubicBezTo>
                  <a:cubicBezTo>
                    <a:pt x="11089" y="6927"/>
                    <a:pt x="10875" y="6789"/>
                    <a:pt x="10737" y="6701"/>
                  </a:cubicBezTo>
                  <a:cubicBezTo>
                    <a:pt x="10246" y="6852"/>
                    <a:pt x="9857" y="6978"/>
                    <a:pt x="9455" y="7103"/>
                  </a:cubicBezTo>
                  <a:cubicBezTo>
                    <a:pt x="9417" y="7078"/>
                    <a:pt x="9391" y="7053"/>
                    <a:pt x="9354" y="7041"/>
                  </a:cubicBezTo>
                  <a:cubicBezTo>
                    <a:pt x="9505" y="6789"/>
                    <a:pt x="9668" y="6538"/>
                    <a:pt x="9844" y="6261"/>
                  </a:cubicBezTo>
                  <a:cubicBezTo>
                    <a:pt x="10146" y="6287"/>
                    <a:pt x="10447" y="6299"/>
                    <a:pt x="10737" y="6324"/>
                  </a:cubicBezTo>
                  <a:cubicBezTo>
                    <a:pt x="10749" y="6287"/>
                    <a:pt x="10762" y="6261"/>
                    <a:pt x="10774" y="6223"/>
                  </a:cubicBezTo>
                  <a:cubicBezTo>
                    <a:pt x="10561" y="6161"/>
                    <a:pt x="10347" y="6097"/>
                    <a:pt x="10083" y="6010"/>
                  </a:cubicBezTo>
                  <a:cubicBezTo>
                    <a:pt x="10121" y="5935"/>
                    <a:pt x="10159" y="5859"/>
                    <a:pt x="10209" y="5733"/>
                  </a:cubicBezTo>
                  <a:cubicBezTo>
                    <a:pt x="10466" y="5954"/>
                    <a:pt x="10672" y="6051"/>
                    <a:pt x="10841" y="6051"/>
                  </a:cubicBezTo>
                  <a:cubicBezTo>
                    <a:pt x="11086" y="6051"/>
                    <a:pt x="11252" y="5847"/>
                    <a:pt x="11378" y="5519"/>
                  </a:cubicBezTo>
                  <a:cubicBezTo>
                    <a:pt x="11449" y="5532"/>
                    <a:pt x="11516" y="5538"/>
                    <a:pt x="11580" y="5538"/>
                  </a:cubicBezTo>
                  <a:cubicBezTo>
                    <a:pt x="11887" y="5538"/>
                    <a:pt x="12113" y="5399"/>
                    <a:pt x="12321" y="5243"/>
                  </a:cubicBezTo>
                  <a:cubicBezTo>
                    <a:pt x="12321" y="5230"/>
                    <a:pt x="12321" y="5230"/>
                    <a:pt x="12308" y="5230"/>
                  </a:cubicBezTo>
                  <a:lnTo>
                    <a:pt x="12333" y="5230"/>
                  </a:lnTo>
                  <a:cubicBezTo>
                    <a:pt x="12333" y="5230"/>
                    <a:pt x="12321" y="5230"/>
                    <a:pt x="12321" y="5243"/>
                  </a:cubicBezTo>
                  <a:cubicBezTo>
                    <a:pt x="12422" y="5381"/>
                    <a:pt x="12509" y="5519"/>
                    <a:pt x="12610" y="5658"/>
                  </a:cubicBezTo>
                  <a:cubicBezTo>
                    <a:pt x="12842" y="5707"/>
                    <a:pt x="13006" y="5735"/>
                    <a:pt x="13138" y="5735"/>
                  </a:cubicBezTo>
                  <a:cubicBezTo>
                    <a:pt x="13379" y="5735"/>
                    <a:pt x="13515" y="5641"/>
                    <a:pt x="13767" y="5406"/>
                  </a:cubicBezTo>
                  <a:cubicBezTo>
                    <a:pt x="13931" y="5256"/>
                    <a:pt x="14157" y="5130"/>
                    <a:pt x="14408" y="4954"/>
                  </a:cubicBezTo>
                  <a:cubicBezTo>
                    <a:pt x="14219" y="4740"/>
                    <a:pt x="13792" y="4728"/>
                    <a:pt x="13465" y="4614"/>
                  </a:cubicBezTo>
                  <a:cubicBezTo>
                    <a:pt x="13088" y="4501"/>
                    <a:pt x="12950" y="4350"/>
                    <a:pt x="12925" y="4074"/>
                  </a:cubicBezTo>
                  <a:cubicBezTo>
                    <a:pt x="12887" y="3734"/>
                    <a:pt x="12811" y="3382"/>
                    <a:pt x="12698" y="3043"/>
                  </a:cubicBezTo>
                  <a:cubicBezTo>
                    <a:pt x="12636" y="2857"/>
                    <a:pt x="12439" y="2781"/>
                    <a:pt x="12056" y="2781"/>
                  </a:cubicBezTo>
                  <a:cubicBezTo>
                    <a:pt x="11973" y="2781"/>
                    <a:pt x="11881" y="2785"/>
                    <a:pt x="11780" y="2791"/>
                  </a:cubicBezTo>
                  <a:cubicBezTo>
                    <a:pt x="11844" y="2666"/>
                    <a:pt x="11906" y="2565"/>
                    <a:pt x="11994" y="2389"/>
                  </a:cubicBezTo>
                  <a:cubicBezTo>
                    <a:pt x="11755" y="2376"/>
                    <a:pt x="11567" y="2364"/>
                    <a:pt x="11341" y="2351"/>
                  </a:cubicBezTo>
                  <a:cubicBezTo>
                    <a:pt x="11436" y="2124"/>
                    <a:pt x="11452" y="1896"/>
                    <a:pt x="10923" y="1896"/>
                  </a:cubicBezTo>
                  <a:cubicBezTo>
                    <a:pt x="10896" y="1896"/>
                    <a:pt x="10868" y="1897"/>
                    <a:pt x="10838" y="1898"/>
                  </a:cubicBezTo>
                  <a:cubicBezTo>
                    <a:pt x="11215" y="1647"/>
                    <a:pt x="10486" y="1421"/>
                    <a:pt x="10989" y="1219"/>
                  </a:cubicBezTo>
                  <a:cubicBezTo>
                    <a:pt x="10813" y="1107"/>
                    <a:pt x="10674" y="1018"/>
                    <a:pt x="10523" y="918"/>
                  </a:cubicBezTo>
                  <a:lnTo>
                    <a:pt x="10523" y="931"/>
                  </a:lnTo>
                  <a:lnTo>
                    <a:pt x="10511" y="918"/>
                  </a:lnTo>
                  <a:cubicBezTo>
                    <a:pt x="10461" y="1119"/>
                    <a:pt x="10422" y="1320"/>
                    <a:pt x="10385" y="1509"/>
                  </a:cubicBezTo>
                  <a:cubicBezTo>
                    <a:pt x="10033" y="1484"/>
                    <a:pt x="9706" y="1471"/>
                    <a:pt x="9379" y="1446"/>
                  </a:cubicBezTo>
                  <a:cubicBezTo>
                    <a:pt x="9428" y="1002"/>
                    <a:pt x="9478" y="883"/>
                    <a:pt x="9855" y="883"/>
                  </a:cubicBezTo>
                  <a:cubicBezTo>
                    <a:pt x="9959" y="883"/>
                    <a:pt x="10087" y="892"/>
                    <a:pt x="10246" y="906"/>
                  </a:cubicBezTo>
                  <a:cubicBezTo>
                    <a:pt x="10335" y="918"/>
                    <a:pt x="10422" y="918"/>
                    <a:pt x="10511" y="918"/>
                  </a:cubicBezTo>
                  <a:lnTo>
                    <a:pt x="10523" y="918"/>
                  </a:lnTo>
                  <a:cubicBezTo>
                    <a:pt x="10825" y="867"/>
                    <a:pt x="11126" y="805"/>
                    <a:pt x="11491" y="730"/>
                  </a:cubicBezTo>
                  <a:cubicBezTo>
                    <a:pt x="11491" y="704"/>
                    <a:pt x="11504" y="679"/>
                    <a:pt x="11504" y="654"/>
                  </a:cubicBezTo>
                  <a:cubicBezTo>
                    <a:pt x="10950" y="440"/>
                    <a:pt x="10410" y="214"/>
                    <a:pt x="985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6"/>
            <p:cNvSpPr/>
            <p:nvPr/>
          </p:nvSpPr>
          <p:spPr>
            <a:xfrm>
              <a:off x="576149" y="4924312"/>
              <a:ext cx="60126" cy="48032"/>
            </a:xfrm>
            <a:custGeom>
              <a:avLst/>
              <a:gdLst/>
              <a:ahLst/>
              <a:cxnLst/>
              <a:rect l="l" t="t" r="r" b="b"/>
              <a:pathLst>
                <a:path w="1142" h="919" extrusionOk="0">
                  <a:moveTo>
                    <a:pt x="237" y="1"/>
                  </a:moveTo>
                  <a:cubicBezTo>
                    <a:pt x="237" y="13"/>
                    <a:pt x="250" y="26"/>
                    <a:pt x="250" y="38"/>
                  </a:cubicBezTo>
                  <a:cubicBezTo>
                    <a:pt x="337" y="202"/>
                    <a:pt x="362" y="353"/>
                    <a:pt x="200" y="529"/>
                  </a:cubicBezTo>
                  <a:cubicBezTo>
                    <a:pt x="0" y="765"/>
                    <a:pt x="84" y="841"/>
                    <a:pt x="514" y="916"/>
                  </a:cubicBezTo>
                  <a:lnTo>
                    <a:pt x="514" y="916"/>
                  </a:lnTo>
                  <a:cubicBezTo>
                    <a:pt x="513" y="914"/>
                    <a:pt x="513" y="911"/>
                    <a:pt x="513" y="906"/>
                  </a:cubicBezTo>
                  <a:lnTo>
                    <a:pt x="526" y="906"/>
                  </a:lnTo>
                  <a:cubicBezTo>
                    <a:pt x="577" y="680"/>
                    <a:pt x="803" y="541"/>
                    <a:pt x="1080" y="440"/>
                  </a:cubicBezTo>
                  <a:lnTo>
                    <a:pt x="1080" y="428"/>
                  </a:lnTo>
                  <a:lnTo>
                    <a:pt x="1092" y="428"/>
                  </a:lnTo>
                  <a:cubicBezTo>
                    <a:pt x="1105" y="403"/>
                    <a:pt x="1130" y="365"/>
                    <a:pt x="1142" y="328"/>
                  </a:cubicBezTo>
                  <a:cubicBezTo>
                    <a:pt x="1041" y="289"/>
                    <a:pt x="954" y="252"/>
                    <a:pt x="853" y="214"/>
                  </a:cubicBezTo>
                  <a:cubicBezTo>
                    <a:pt x="614" y="127"/>
                    <a:pt x="413" y="63"/>
                    <a:pt x="237" y="1"/>
                  </a:cubicBezTo>
                  <a:close/>
                  <a:moveTo>
                    <a:pt x="514" y="916"/>
                  </a:moveTo>
                  <a:cubicBezTo>
                    <a:pt x="516" y="918"/>
                    <a:pt x="519" y="918"/>
                    <a:pt x="526" y="918"/>
                  </a:cubicBezTo>
                  <a:cubicBezTo>
                    <a:pt x="522" y="917"/>
                    <a:pt x="518" y="917"/>
                    <a:pt x="514" y="916"/>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6"/>
            <p:cNvSpPr/>
            <p:nvPr/>
          </p:nvSpPr>
          <p:spPr>
            <a:xfrm>
              <a:off x="632957" y="4946681"/>
              <a:ext cx="13952" cy="15105"/>
            </a:xfrm>
            <a:custGeom>
              <a:avLst/>
              <a:gdLst/>
              <a:ahLst/>
              <a:cxnLst/>
              <a:rect l="l" t="t" r="r" b="b"/>
              <a:pathLst>
                <a:path w="265" h="289" extrusionOk="0">
                  <a:moveTo>
                    <a:pt x="13" y="0"/>
                  </a:moveTo>
                  <a:lnTo>
                    <a:pt x="1" y="12"/>
                  </a:lnTo>
                  <a:lnTo>
                    <a:pt x="1" y="289"/>
                  </a:lnTo>
                  <a:cubicBezTo>
                    <a:pt x="88" y="264"/>
                    <a:pt x="177" y="227"/>
                    <a:pt x="264" y="201"/>
                  </a:cubicBezTo>
                  <a:cubicBezTo>
                    <a:pt x="177" y="138"/>
                    <a:pt x="88" y="63"/>
                    <a:pt x="13"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6"/>
            <p:cNvSpPr/>
            <p:nvPr/>
          </p:nvSpPr>
          <p:spPr>
            <a:xfrm>
              <a:off x="345703" y="4259345"/>
              <a:ext cx="684" cy="679"/>
            </a:xfrm>
            <a:custGeom>
              <a:avLst/>
              <a:gdLst/>
              <a:ahLst/>
              <a:cxnLst/>
              <a:rect l="l" t="t" r="r" b="b"/>
              <a:pathLst>
                <a:path w="13" h="13" extrusionOk="0">
                  <a:moveTo>
                    <a:pt x="0" y="1"/>
                  </a:moveTo>
                  <a:lnTo>
                    <a:pt x="0" y="13"/>
                  </a:lnTo>
                  <a:cubicBezTo>
                    <a:pt x="0" y="13"/>
                    <a:pt x="0" y="1"/>
                    <a:pt x="1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6"/>
            <p:cNvSpPr/>
            <p:nvPr/>
          </p:nvSpPr>
          <p:spPr>
            <a:xfrm>
              <a:off x="247143" y="4093769"/>
              <a:ext cx="30379" cy="15836"/>
            </a:xfrm>
            <a:custGeom>
              <a:avLst/>
              <a:gdLst/>
              <a:ahLst/>
              <a:cxnLst/>
              <a:rect l="l" t="t" r="r" b="b"/>
              <a:pathLst>
                <a:path w="577" h="303" extrusionOk="0">
                  <a:moveTo>
                    <a:pt x="62" y="0"/>
                  </a:moveTo>
                  <a:lnTo>
                    <a:pt x="62" y="12"/>
                  </a:lnTo>
                  <a:lnTo>
                    <a:pt x="49" y="0"/>
                  </a:lnTo>
                  <a:lnTo>
                    <a:pt x="49" y="0"/>
                  </a:lnTo>
                  <a:cubicBezTo>
                    <a:pt x="0" y="236"/>
                    <a:pt x="5" y="303"/>
                    <a:pt x="200" y="303"/>
                  </a:cubicBezTo>
                  <a:cubicBezTo>
                    <a:pt x="255" y="303"/>
                    <a:pt x="325" y="297"/>
                    <a:pt x="414" y="289"/>
                  </a:cubicBezTo>
                  <a:cubicBezTo>
                    <a:pt x="464" y="289"/>
                    <a:pt x="526" y="277"/>
                    <a:pt x="577" y="264"/>
                  </a:cubicBezTo>
                  <a:cubicBezTo>
                    <a:pt x="401" y="176"/>
                    <a:pt x="225" y="88"/>
                    <a:pt x="62"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6"/>
            <p:cNvSpPr/>
            <p:nvPr/>
          </p:nvSpPr>
          <p:spPr>
            <a:xfrm>
              <a:off x="356864" y="4370355"/>
              <a:ext cx="37855" cy="15679"/>
            </a:xfrm>
            <a:custGeom>
              <a:avLst/>
              <a:gdLst/>
              <a:ahLst/>
              <a:cxnLst/>
              <a:rect l="l" t="t" r="r" b="b"/>
              <a:pathLst>
                <a:path w="719" h="300" extrusionOk="0">
                  <a:moveTo>
                    <a:pt x="630" y="1"/>
                  </a:moveTo>
                  <a:cubicBezTo>
                    <a:pt x="429" y="26"/>
                    <a:pt x="241" y="39"/>
                    <a:pt x="40" y="64"/>
                  </a:cubicBezTo>
                  <a:cubicBezTo>
                    <a:pt x="0" y="251"/>
                    <a:pt x="146" y="300"/>
                    <a:pt x="321" y="300"/>
                  </a:cubicBezTo>
                  <a:cubicBezTo>
                    <a:pt x="368" y="300"/>
                    <a:pt x="418" y="296"/>
                    <a:pt x="467" y="290"/>
                  </a:cubicBezTo>
                  <a:cubicBezTo>
                    <a:pt x="719" y="265"/>
                    <a:pt x="643" y="114"/>
                    <a:pt x="630"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6"/>
            <p:cNvSpPr/>
            <p:nvPr/>
          </p:nvSpPr>
          <p:spPr>
            <a:xfrm>
              <a:off x="368816" y="3918995"/>
              <a:ext cx="10003" cy="7213"/>
            </a:xfrm>
            <a:custGeom>
              <a:avLst/>
              <a:gdLst/>
              <a:ahLst/>
              <a:cxnLst/>
              <a:rect l="l" t="t" r="r" b="b"/>
              <a:pathLst>
                <a:path w="190" h="138" extrusionOk="0">
                  <a:moveTo>
                    <a:pt x="1" y="0"/>
                  </a:moveTo>
                  <a:lnTo>
                    <a:pt x="1" y="0"/>
                  </a:lnTo>
                  <a:cubicBezTo>
                    <a:pt x="14" y="50"/>
                    <a:pt x="26" y="101"/>
                    <a:pt x="39" y="138"/>
                  </a:cubicBezTo>
                  <a:cubicBezTo>
                    <a:pt x="89" y="113"/>
                    <a:pt x="140" y="76"/>
                    <a:pt x="190" y="37"/>
                  </a:cubicBezTo>
                  <a:lnTo>
                    <a:pt x="1"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6"/>
            <p:cNvSpPr/>
            <p:nvPr/>
          </p:nvSpPr>
          <p:spPr>
            <a:xfrm>
              <a:off x="368184" y="3918316"/>
              <a:ext cx="684" cy="732"/>
            </a:xfrm>
            <a:custGeom>
              <a:avLst/>
              <a:gdLst/>
              <a:ahLst/>
              <a:cxnLst/>
              <a:rect l="l" t="t" r="r" b="b"/>
              <a:pathLst>
                <a:path w="13" h="14" extrusionOk="0">
                  <a:moveTo>
                    <a:pt x="1" y="0"/>
                  </a:moveTo>
                  <a:lnTo>
                    <a:pt x="1" y="13"/>
                  </a:lnTo>
                  <a:lnTo>
                    <a:pt x="13" y="13"/>
                  </a:lnTo>
                  <a:lnTo>
                    <a:pt x="13" y="0"/>
                  </a:ln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6"/>
            <p:cNvSpPr/>
            <p:nvPr/>
          </p:nvSpPr>
          <p:spPr>
            <a:xfrm>
              <a:off x="219239" y="4078612"/>
              <a:ext cx="31169" cy="15209"/>
            </a:xfrm>
            <a:custGeom>
              <a:avLst/>
              <a:gdLst/>
              <a:ahLst/>
              <a:cxnLst/>
              <a:rect l="l" t="t" r="r" b="b"/>
              <a:pathLst>
                <a:path w="592" h="291" extrusionOk="0">
                  <a:moveTo>
                    <a:pt x="315" y="1"/>
                  </a:moveTo>
                  <a:lnTo>
                    <a:pt x="302" y="14"/>
                  </a:lnTo>
                  <a:cubicBezTo>
                    <a:pt x="0" y="277"/>
                    <a:pt x="428" y="227"/>
                    <a:pt x="579" y="290"/>
                  </a:cubicBezTo>
                  <a:lnTo>
                    <a:pt x="592" y="290"/>
                  </a:lnTo>
                  <a:cubicBezTo>
                    <a:pt x="491" y="190"/>
                    <a:pt x="403" y="101"/>
                    <a:pt x="315"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6"/>
            <p:cNvSpPr/>
            <p:nvPr/>
          </p:nvSpPr>
          <p:spPr>
            <a:xfrm>
              <a:off x="284103" y="4445983"/>
              <a:ext cx="29589" cy="21167"/>
            </a:xfrm>
            <a:custGeom>
              <a:avLst/>
              <a:gdLst/>
              <a:ahLst/>
              <a:cxnLst/>
              <a:rect l="l" t="t" r="r" b="b"/>
              <a:pathLst>
                <a:path w="562" h="405" extrusionOk="0">
                  <a:moveTo>
                    <a:pt x="466" y="0"/>
                  </a:moveTo>
                  <a:lnTo>
                    <a:pt x="466" y="0"/>
                  </a:lnTo>
                  <a:cubicBezTo>
                    <a:pt x="290" y="151"/>
                    <a:pt x="164" y="264"/>
                    <a:pt x="0" y="389"/>
                  </a:cubicBezTo>
                  <a:cubicBezTo>
                    <a:pt x="131" y="398"/>
                    <a:pt x="231" y="405"/>
                    <a:pt x="307" y="405"/>
                  </a:cubicBezTo>
                  <a:cubicBezTo>
                    <a:pt x="561" y="405"/>
                    <a:pt x="544" y="329"/>
                    <a:pt x="46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6"/>
            <p:cNvSpPr/>
            <p:nvPr/>
          </p:nvSpPr>
          <p:spPr>
            <a:xfrm>
              <a:off x="338384" y="4417707"/>
              <a:ext cx="14584" cy="8571"/>
            </a:xfrm>
            <a:custGeom>
              <a:avLst/>
              <a:gdLst/>
              <a:ahLst/>
              <a:cxnLst/>
              <a:rect l="l" t="t" r="r" b="b"/>
              <a:pathLst>
                <a:path w="277" h="164" extrusionOk="0">
                  <a:moveTo>
                    <a:pt x="189" y="0"/>
                  </a:moveTo>
                  <a:cubicBezTo>
                    <a:pt x="126" y="25"/>
                    <a:pt x="64" y="63"/>
                    <a:pt x="0" y="101"/>
                  </a:cubicBezTo>
                  <a:cubicBezTo>
                    <a:pt x="13" y="114"/>
                    <a:pt x="39" y="139"/>
                    <a:pt x="51" y="164"/>
                  </a:cubicBezTo>
                  <a:cubicBezTo>
                    <a:pt x="126" y="126"/>
                    <a:pt x="202" y="89"/>
                    <a:pt x="277" y="63"/>
                  </a:cubicBezTo>
                  <a:cubicBezTo>
                    <a:pt x="252" y="38"/>
                    <a:pt x="202" y="0"/>
                    <a:pt x="18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6"/>
            <p:cNvSpPr/>
            <p:nvPr/>
          </p:nvSpPr>
          <p:spPr>
            <a:xfrm>
              <a:off x="260253" y="4430199"/>
              <a:ext cx="10635" cy="9251"/>
            </a:xfrm>
            <a:custGeom>
              <a:avLst/>
              <a:gdLst/>
              <a:ahLst/>
              <a:cxnLst/>
              <a:rect l="l" t="t" r="r" b="b"/>
              <a:pathLst>
                <a:path w="202" h="177" extrusionOk="0">
                  <a:moveTo>
                    <a:pt x="76" y="0"/>
                  </a:moveTo>
                  <a:cubicBezTo>
                    <a:pt x="51" y="26"/>
                    <a:pt x="1" y="51"/>
                    <a:pt x="14" y="63"/>
                  </a:cubicBezTo>
                  <a:cubicBezTo>
                    <a:pt x="26" y="101"/>
                    <a:pt x="64" y="138"/>
                    <a:pt x="101" y="176"/>
                  </a:cubicBezTo>
                  <a:cubicBezTo>
                    <a:pt x="152" y="138"/>
                    <a:pt x="202" y="101"/>
                    <a:pt x="190" y="88"/>
                  </a:cubicBezTo>
                  <a:cubicBezTo>
                    <a:pt x="165" y="51"/>
                    <a:pt x="114" y="26"/>
                    <a:pt x="76"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6"/>
            <p:cNvSpPr/>
            <p:nvPr/>
          </p:nvSpPr>
          <p:spPr>
            <a:xfrm>
              <a:off x="234507" y="4460356"/>
              <a:ext cx="19165" cy="14582"/>
            </a:xfrm>
            <a:custGeom>
              <a:avLst/>
              <a:gdLst/>
              <a:ahLst/>
              <a:cxnLst/>
              <a:rect l="l" t="t" r="r" b="b"/>
              <a:pathLst>
                <a:path w="364" h="279" extrusionOk="0">
                  <a:moveTo>
                    <a:pt x="231" y="0"/>
                  </a:moveTo>
                  <a:cubicBezTo>
                    <a:pt x="229" y="0"/>
                    <a:pt x="227" y="1"/>
                    <a:pt x="226" y="2"/>
                  </a:cubicBezTo>
                  <a:cubicBezTo>
                    <a:pt x="151" y="39"/>
                    <a:pt x="62" y="89"/>
                    <a:pt x="0" y="153"/>
                  </a:cubicBezTo>
                  <a:cubicBezTo>
                    <a:pt x="0" y="153"/>
                    <a:pt x="88" y="215"/>
                    <a:pt x="163" y="278"/>
                  </a:cubicBezTo>
                  <a:cubicBezTo>
                    <a:pt x="238" y="203"/>
                    <a:pt x="314" y="153"/>
                    <a:pt x="352" y="89"/>
                  </a:cubicBezTo>
                  <a:cubicBezTo>
                    <a:pt x="363" y="66"/>
                    <a:pt x="257" y="0"/>
                    <a:pt x="231"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6"/>
            <p:cNvSpPr/>
            <p:nvPr/>
          </p:nvSpPr>
          <p:spPr>
            <a:xfrm>
              <a:off x="569409" y="4337533"/>
              <a:ext cx="19217" cy="13171"/>
            </a:xfrm>
            <a:custGeom>
              <a:avLst/>
              <a:gdLst/>
              <a:ahLst/>
              <a:cxnLst/>
              <a:rect l="l" t="t" r="r" b="b"/>
              <a:pathLst>
                <a:path w="365" h="252" extrusionOk="0">
                  <a:moveTo>
                    <a:pt x="277" y="0"/>
                  </a:moveTo>
                  <a:cubicBezTo>
                    <a:pt x="189" y="64"/>
                    <a:pt x="88" y="114"/>
                    <a:pt x="1" y="176"/>
                  </a:cubicBezTo>
                  <a:cubicBezTo>
                    <a:pt x="26" y="201"/>
                    <a:pt x="63" y="226"/>
                    <a:pt x="88" y="252"/>
                  </a:cubicBezTo>
                  <a:cubicBezTo>
                    <a:pt x="189" y="189"/>
                    <a:pt x="277" y="126"/>
                    <a:pt x="365" y="64"/>
                  </a:cubicBezTo>
                  <a:cubicBezTo>
                    <a:pt x="340" y="38"/>
                    <a:pt x="314" y="25"/>
                    <a:pt x="2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6"/>
            <p:cNvSpPr/>
            <p:nvPr/>
          </p:nvSpPr>
          <p:spPr>
            <a:xfrm>
              <a:off x="323800" y="4192341"/>
              <a:ext cx="378080" cy="152457"/>
            </a:xfrm>
            <a:custGeom>
              <a:avLst/>
              <a:gdLst/>
              <a:ahLst/>
              <a:cxnLst/>
              <a:rect l="l" t="t" r="r" b="b"/>
              <a:pathLst>
                <a:path w="7181" h="2917" extrusionOk="0">
                  <a:moveTo>
                    <a:pt x="1120" y="1446"/>
                  </a:moveTo>
                  <a:cubicBezTo>
                    <a:pt x="1145" y="1446"/>
                    <a:pt x="1271" y="1559"/>
                    <a:pt x="1271" y="1609"/>
                  </a:cubicBezTo>
                  <a:cubicBezTo>
                    <a:pt x="1246" y="1685"/>
                    <a:pt x="1145" y="1735"/>
                    <a:pt x="1032" y="1848"/>
                  </a:cubicBezTo>
                  <a:cubicBezTo>
                    <a:pt x="931" y="1722"/>
                    <a:pt x="805" y="1647"/>
                    <a:pt x="818" y="1584"/>
                  </a:cubicBezTo>
                  <a:cubicBezTo>
                    <a:pt x="844" y="1521"/>
                    <a:pt x="1007" y="1471"/>
                    <a:pt x="1120" y="1446"/>
                  </a:cubicBezTo>
                  <a:close/>
                  <a:moveTo>
                    <a:pt x="1459" y="0"/>
                  </a:moveTo>
                  <a:cubicBezTo>
                    <a:pt x="1573" y="188"/>
                    <a:pt x="1359" y="327"/>
                    <a:pt x="1233" y="465"/>
                  </a:cubicBezTo>
                  <a:cubicBezTo>
                    <a:pt x="1107" y="616"/>
                    <a:pt x="1132" y="691"/>
                    <a:pt x="1372" y="741"/>
                  </a:cubicBezTo>
                  <a:cubicBezTo>
                    <a:pt x="1372" y="729"/>
                    <a:pt x="1372" y="729"/>
                    <a:pt x="1384" y="729"/>
                  </a:cubicBezTo>
                  <a:cubicBezTo>
                    <a:pt x="1384" y="729"/>
                    <a:pt x="1397" y="729"/>
                    <a:pt x="1397" y="741"/>
                  </a:cubicBezTo>
                  <a:cubicBezTo>
                    <a:pt x="1603" y="700"/>
                    <a:pt x="1715" y="679"/>
                    <a:pt x="1811" y="679"/>
                  </a:cubicBezTo>
                  <a:cubicBezTo>
                    <a:pt x="1920" y="679"/>
                    <a:pt x="2008" y="707"/>
                    <a:pt x="2188" y="767"/>
                  </a:cubicBezTo>
                  <a:cubicBezTo>
                    <a:pt x="1959" y="839"/>
                    <a:pt x="1837" y="877"/>
                    <a:pt x="1738" y="877"/>
                  </a:cubicBezTo>
                  <a:cubicBezTo>
                    <a:pt x="1632" y="877"/>
                    <a:pt x="1553" y="833"/>
                    <a:pt x="1397" y="741"/>
                  </a:cubicBezTo>
                  <a:lnTo>
                    <a:pt x="1372" y="741"/>
                  </a:lnTo>
                  <a:cubicBezTo>
                    <a:pt x="1057" y="917"/>
                    <a:pt x="743" y="1107"/>
                    <a:pt x="428" y="1283"/>
                  </a:cubicBezTo>
                  <a:cubicBezTo>
                    <a:pt x="277" y="1383"/>
                    <a:pt x="140" y="1471"/>
                    <a:pt x="1" y="1571"/>
                  </a:cubicBezTo>
                  <a:lnTo>
                    <a:pt x="14" y="1571"/>
                  </a:lnTo>
                  <a:cubicBezTo>
                    <a:pt x="26" y="1571"/>
                    <a:pt x="39" y="1571"/>
                    <a:pt x="51" y="1571"/>
                  </a:cubicBezTo>
                  <a:cubicBezTo>
                    <a:pt x="465" y="1571"/>
                    <a:pt x="659" y="1767"/>
                    <a:pt x="805" y="1999"/>
                  </a:cubicBezTo>
                  <a:cubicBezTo>
                    <a:pt x="805" y="2012"/>
                    <a:pt x="743" y="2037"/>
                    <a:pt x="705" y="2049"/>
                  </a:cubicBezTo>
                  <a:lnTo>
                    <a:pt x="705" y="2062"/>
                  </a:lnTo>
                  <a:cubicBezTo>
                    <a:pt x="906" y="2263"/>
                    <a:pt x="1095" y="2476"/>
                    <a:pt x="1296" y="2691"/>
                  </a:cubicBezTo>
                  <a:cubicBezTo>
                    <a:pt x="1610" y="2552"/>
                    <a:pt x="1610" y="2552"/>
                    <a:pt x="1736" y="2314"/>
                  </a:cubicBezTo>
                  <a:cubicBezTo>
                    <a:pt x="1808" y="2315"/>
                    <a:pt x="1872" y="2316"/>
                    <a:pt x="1928" y="2316"/>
                  </a:cubicBezTo>
                  <a:cubicBezTo>
                    <a:pt x="2266" y="2316"/>
                    <a:pt x="2300" y="2271"/>
                    <a:pt x="2214" y="2012"/>
                  </a:cubicBezTo>
                  <a:cubicBezTo>
                    <a:pt x="2138" y="1798"/>
                    <a:pt x="2289" y="1647"/>
                    <a:pt x="2390" y="1484"/>
                  </a:cubicBezTo>
                  <a:lnTo>
                    <a:pt x="2377" y="1484"/>
                  </a:lnTo>
                  <a:cubicBezTo>
                    <a:pt x="2377" y="1484"/>
                    <a:pt x="2364" y="1484"/>
                    <a:pt x="2364" y="1471"/>
                  </a:cubicBezTo>
                  <a:cubicBezTo>
                    <a:pt x="2239" y="1484"/>
                    <a:pt x="2113" y="1484"/>
                    <a:pt x="1950" y="1484"/>
                  </a:cubicBezTo>
                  <a:cubicBezTo>
                    <a:pt x="2107" y="1405"/>
                    <a:pt x="2186" y="1364"/>
                    <a:pt x="2239" y="1364"/>
                  </a:cubicBezTo>
                  <a:cubicBezTo>
                    <a:pt x="2288" y="1364"/>
                    <a:pt x="2316" y="1398"/>
                    <a:pt x="2364" y="1471"/>
                  </a:cubicBezTo>
                  <a:lnTo>
                    <a:pt x="2390" y="1471"/>
                  </a:lnTo>
                  <a:lnTo>
                    <a:pt x="2390" y="1484"/>
                  </a:lnTo>
                  <a:cubicBezTo>
                    <a:pt x="2528" y="1408"/>
                    <a:pt x="2691" y="1345"/>
                    <a:pt x="2817" y="1257"/>
                  </a:cubicBezTo>
                  <a:cubicBezTo>
                    <a:pt x="3157" y="1018"/>
                    <a:pt x="3157" y="1018"/>
                    <a:pt x="3747" y="1018"/>
                  </a:cubicBezTo>
                  <a:cubicBezTo>
                    <a:pt x="3635" y="1219"/>
                    <a:pt x="3786" y="1459"/>
                    <a:pt x="3420" y="1584"/>
                  </a:cubicBezTo>
                  <a:cubicBezTo>
                    <a:pt x="3345" y="1609"/>
                    <a:pt x="2704" y="1760"/>
                    <a:pt x="2666" y="1760"/>
                  </a:cubicBezTo>
                  <a:cubicBezTo>
                    <a:pt x="2616" y="2024"/>
                    <a:pt x="2579" y="2275"/>
                    <a:pt x="2528" y="2540"/>
                  </a:cubicBezTo>
                  <a:cubicBezTo>
                    <a:pt x="2616" y="2552"/>
                    <a:pt x="2704" y="2565"/>
                    <a:pt x="2792" y="2590"/>
                  </a:cubicBezTo>
                  <a:cubicBezTo>
                    <a:pt x="2780" y="2577"/>
                    <a:pt x="2780" y="2577"/>
                    <a:pt x="2767" y="2577"/>
                  </a:cubicBezTo>
                  <a:cubicBezTo>
                    <a:pt x="2780" y="2577"/>
                    <a:pt x="2792" y="2565"/>
                    <a:pt x="2805" y="2565"/>
                  </a:cubicBezTo>
                  <a:cubicBezTo>
                    <a:pt x="2742" y="2351"/>
                    <a:pt x="2931" y="2238"/>
                    <a:pt x="3182" y="2150"/>
                  </a:cubicBezTo>
                  <a:lnTo>
                    <a:pt x="3182" y="2150"/>
                  </a:lnTo>
                  <a:cubicBezTo>
                    <a:pt x="3182" y="2476"/>
                    <a:pt x="3182" y="2490"/>
                    <a:pt x="2805" y="2565"/>
                  </a:cubicBezTo>
                  <a:lnTo>
                    <a:pt x="2805" y="2590"/>
                  </a:lnTo>
                  <a:lnTo>
                    <a:pt x="2792" y="2590"/>
                  </a:lnTo>
                  <a:cubicBezTo>
                    <a:pt x="3043" y="2766"/>
                    <a:pt x="3333" y="2917"/>
                    <a:pt x="3760" y="2917"/>
                  </a:cubicBezTo>
                  <a:cubicBezTo>
                    <a:pt x="3940" y="2827"/>
                    <a:pt x="3929" y="2538"/>
                    <a:pt x="4272" y="2538"/>
                  </a:cubicBezTo>
                  <a:cubicBezTo>
                    <a:pt x="4314" y="2538"/>
                    <a:pt x="4361" y="2542"/>
                    <a:pt x="4414" y="2552"/>
                  </a:cubicBezTo>
                  <a:cubicBezTo>
                    <a:pt x="4250" y="2490"/>
                    <a:pt x="4087" y="2426"/>
                    <a:pt x="3747" y="2300"/>
                  </a:cubicBezTo>
                  <a:cubicBezTo>
                    <a:pt x="4001" y="2258"/>
                    <a:pt x="4140" y="2207"/>
                    <a:pt x="4245" y="2207"/>
                  </a:cubicBezTo>
                  <a:cubicBezTo>
                    <a:pt x="4264" y="2207"/>
                    <a:pt x="4283" y="2209"/>
                    <a:pt x="4301" y="2213"/>
                  </a:cubicBezTo>
                  <a:cubicBezTo>
                    <a:pt x="4440" y="2243"/>
                    <a:pt x="4574" y="2269"/>
                    <a:pt x="4701" y="2269"/>
                  </a:cubicBezTo>
                  <a:cubicBezTo>
                    <a:pt x="4892" y="2269"/>
                    <a:pt x="5067" y="2209"/>
                    <a:pt x="5219" y="2012"/>
                  </a:cubicBezTo>
                  <a:cubicBezTo>
                    <a:pt x="5244" y="2049"/>
                    <a:pt x="5269" y="2087"/>
                    <a:pt x="5294" y="2112"/>
                  </a:cubicBezTo>
                  <a:cubicBezTo>
                    <a:pt x="5244" y="2263"/>
                    <a:pt x="5206" y="2401"/>
                    <a:pt x="5143" y="2577"/>
                  </a:cubicBezTo>
                  <a:cubicBezTo>
                    <a:pt x="5256" y="2615"/>
                    <a:pt x="5370" y="2666"/>
                    <a:pt x="5521" y="2716"/>
                  </a:cubicBezTo>
                  <a:cubicBezTo>
                    <a:pt x="5633" y="2577"/>
                    <a:pt x="5734" y="2464"/>
                    <a:pt x="5784" y="2401"/>
                  </a:cubicBezTo>
                  <a:cubicBezTo>
                    <a:pt x="6300" y="2364"/>
                    <a:pt x="6740" y="2326"/>
                    <a:pt x="7180" y="2288"/>
                  </a:cubicBezTo>
                  <a:cubicBezTo>
                    <a:pt x="6639" y="2074"/>
                    <a:pt x="6111" y="1861"/>
                    <a:pt x="5571" y="1647"/>
                  </a:cubicBezTo>
                  <a:cubicBezTo>
                    <a:pt x="5555" y="1648"/>
                    <a:pt x="5539" y="1649"/>
                    <a:pt x="5523" y="1649"/>
                  </a:cubicBezTo>
                  <a:cubicBezTo>
                    <a:pt x="5383" y="1649"/>
                    <a:pt x="5215" y="1598"/>
                    <a:pt x="4967" y="1496"/>
                  </a:cubicBezTo>
                  <a:cubicBezTo>
                    <a:pt x="4803" y="1660"/>
                    <a:pt x="4627" y="1823"/>
                    <a:pt x="4451" y="1999"/>
                  </a:cubicBezTo>
                  <a:cubicBezTo>
                    <a:pt x="4263" y="1785"/>
                    <a:pt x="4263" y="1785"/>
                    <a:pt x="4527" y="1446"/>
                  </a:cubicBezTo>
                  <a:lnTo>
                    <a:pt x="4527" y="1446"/>
                  </a:lnTo>
                  <a:cubicBezTo>
                    <a:pt x="4339" y="1459"/>
                    <a:pt x="4150" y="1484"/>
                    <a:pt x="3823" y="1509"/>
                  </a:cubicBezTo>
                  <a:cubicBezTo>
                    <a:pt x="3962" y="1333"/>
                    <a:pt x="4012" y="1244"/>
                    <a:pt x="4099" y="1157"/>
                  </a:cubicBezTo>
                  <a:cubicBezTo>
                    <a:pt x="4138" y="1132"/>
                    <a:pt x="4163" y="1107"/>
                    <a:pt x="4200" y="1081"/>
                  </a:cubicBezTo>
                  <a:cubicBezTo>
                    <a:pt x="3283" y="716"/>
                    <a:pt x="2377" y="364"/>
                    <a:pt x="1459"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6"/>
            <p:cNvSpPr/>
            <p:nvPr/>
          </p:nvSpPr>
          <p:spPr>
            <a:xfrm>
              <a:off x="280154" y="4248160"/>
              <a:ext cx="22534" cy="9930"/>
            </a:xfrm>
            <a:custGeom>
              <a:avLst/>
              <a:gdLst/>
              <a:ahLst/>
              <a:cxnLst/>
              <a:rect l="l" t="t" r="r" b="b"/>
              <a:pathLst>
                <a:path w="428" h="190" extrusionOk="0">
                  <a:moveTo>
                    <a:pt x="38" y="0"/>
                  </a:moveTo>
                  <a:cubicBezTo>
                    <a:pt x="25" y="39"/>
                    <a:pt x="13" y="76"/>
                    <a:pt x="0" y="126"/>
                  </a:cubicBezTo>
                  <a:cubicBezTo>
                    <a:pt x="126" y="139"/>
                    <a:pt x="265" y="164"/>
                    <a:pt x="402" y="189"/>
                  </a:cubicBezTo>
                  <a:cubicBezTo>
                    <a:pt x="402" y="151"/>
                    <a:pt x="415" y="126"/>
                    <a:pt x="427" y="101"/>
                  </a:cubicBezTo>
                  <a:cubicBezTo>
                    <a:pt x="302" y="76"/>
                    <a:pt x="164" y="39"/>
                    <a:pt x="38"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6"/>
            <p:cNvSpPr/>
            <p:nvPr/>
          </p:nvSpPr>
          <p:spPr>
            <a:xfrm>
              <a:off x="231138" y="4151574"/>
              <a:ext cx="158266" cy="40610"/>
            </a:xfrm>
            <a:custGeom>
              <a:avLst/>
              <a:gdLst/>
              <a:ahLst/>
              <a:cxnLst/>
              <a:rect l="l" t="t" r="r" b="b"/>
              <a:pathLst>
                <a:path w="3006" h="777" extrusionOk="0">
                  <a:moveTo>
                    <a:pt x="152" y="1"/>
                  </a:moveTo>
                  <a:cubicBezTo>
                    <a:pt x="89" y="126"/>
                    <a:pt x="39" y="227"/>
                    <a:pt x="1" y="328"/>
                  </a:cubicBezTo>
                  <a:cubicBezTo>
                    <a:pt x="760" y="548"/>
                    <a:pt x="1498" y="777"/>
                    <a:pt x="2275" y="777"/>
                  </a:cubicBezTo>
                  <a:cubicBezTo>
                    <a:pt x="2514" y="777"/>
                    <a:pt x="2757" y="755"/>
                    <a:pt x="3006" y="705"/>
                  </a:cubicBezTo>
                  <a:lnTo>
                    <a:pt x="1724" y="214"/>
                  </a:lnTo>
                  <a:cubicBezTo>
                    <a:pt x="1673" y="189"/>
                    <a:pt x="1610" y="177"/>
                    <a:pt x="1560" y="164"/>
                  </a:cubicBezTo>
                  <a:cubicBezTo>
                    <a:pt x="1386" y="173"/>
                    <a:pt x="1210" y="186"/>
                    <a:pt x="1034" y="186"/>
                  </a:cubicBezTo>
                  <a:cubicBezTo>
                    <a:pt x="739" y="186"/>
                    <a:pt x="443" y="150"/>
                    <a:pt x="152" y="1"/>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6"/>
            <p:cNvSpPr/>
            <p:nvPr/>
          </p:nvSpPr>
          <p:spPr>
            <a:xfrm>
              <a:off x="257620" y="4263944"/>
              <a:ext cx="14637" cy="21063"/>
            </a:xfrm>
            <a:custGeom>
              <a:avLst/>
              <a:gdLst/>
              <a:ahLst/>
              <a:cxnLst/>
              <a:rect l="l" t="t" r="r" b="b"/>
              <a:pathLst>
                <a:path w="278" h="403" extrusionOk="0">
                  <a:moveTo>
                    <a:pt x="114" y="0"/>
                  </a:moveTo>
                  <a:cubicBezTo>
                    <a:pt x="76" y="13"/>
                    <a:pt x="39" y="13"/>
                    <a:pt x="1" y="25"/>
                  </a:cubicBezTo>
                  <a:cubicBezTo>
                    <a:pt x="26" y="151"/>
                    <a:pt x="64" y="277"/>
                    <a:pt x="101" y="402"/>
                  </a:cubicBezTo>
                  <a:cubicBezTo>
                    <a:pt x="151" y="390"/>
                    <a:pt x="215" y="377"/>
                    <a:pt x="277" y="365"/>
                  </a:cubicBezTo>
                  <a:cubicBezTo>
                    <a:pt x="227" y="239"/>
                    <a:pt x="177" y="126"/>
                    <a:pt x="11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6"/>
            <p:cNvSpPr/>
            <p:nvPr/>
          </p:nvSpPr>
          <p:spPr>
            <a:xfrm>
              <a:off x="304689" y="4274449"/>
              <a:ext cx="56230" cy="27700"/>
            </a:xfrm>
            <a:custGeom>
              <a:avLst/>
              <a:gdLst/>
              <a:ahLst/>
              <a:cxnLst/>
              <a:rect l="l" t="t" r="r" b="b"/>
              <a:pathLst>
                <a:path w="1068" h="530" extrusionOk="0">
                  <a:moveTo>
                    <a:pt x="352" y="0"/>
                  </a:moveTo>
                  <a:cubicBezTo>
                    <a:pt x="354" y="0"/>
                    <a:pt x="356" y="1"/>
                    <a:pt x="357" y="1"/>
                  </a:cubicBezTo>
                  <a:lnTo>
                    <a:pt x="357" y="1"/>
                  </a:lnTo>
                  <a:cubicBezTo>
                    <a:pt x="360" y="1"/>
                    <a:pt x="362" y="0"/>
                    <a:pt x="364" y="0"/>
                  </a:cubicBezTo>
                  <a:close/>
                  <a:moveTo>
                    <a:pt x="377" y="0"/>
                  </a:moveTo>
                  <a:cubicBezTo>
                    <a:pt x="377" y="5"/>
                    <a:pt x="375" y="6"/>
                    <a:pt x="373" y="6"/>
                  </a:cubicBezTo>
                  <a:cubicBezTo>
                    <a:pt x="369" y="6"/>
                    <a:pt x="364" y="3"/>
                    <a:pt x="357" y="1"/>
                  </a:cubicBezTo>
                  <a:lnTo>
                    <a:pt x="357" y="1"/>
                  </a:lnTo>
                  <a:cubicBezTo>
                    <a:pt x="159" y="27"/>
                    <a:pt x="1" y="90"/>
                    <a:pt x="112" y="252"/>
                  </a:cubicBezTo>
                  <a:cubicBezTo>
                    <a:pt x="188" y="352"/>
                    <a:pt x="288" y="503"/>
                    <a:pt x="414" y="516"/>
                  </a:cubicBezTo>
                  <a:cubicBezTo>
                    <a:pt x="467" y="526"/>
                    <a:pt x="521" y="530"/>
                    <a:pt x="577" y="530"/>
                  </a:cubicBezTo>
                  <a:cubicBezTo>
                    <a:pt x="734" y="530"/>
                    <a:pt x="901" y="500"/>
                    <a:pt x="1068" y="491"/>
                  </a:cubicBezTo>
                  <a:cubicBezTo>
                    <a:pt x="1068" y="478"/>
                    <a:pt x="1068" y="478"/>
                    <a:pt x="1056" y="478"/>
                  </a:cubicBezTo>
                  <a:lnTo>
                    <a:pt x="1068" y="478"/>
                  </a:lnTo>
                  <a:cubicBezTo>
                    <a:pt x="842" y="315"/>
                    <a:pt x="603" y="164"/>
                    <a:pt x="377"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6"/>
            <p:cNvSpPr/>
            <p:nvPr/>
          </p:nvSpPr>
          <p:spPr>
            <a:xfrm>
              <a:off x="368816" y="4410495"/>
              <a:ext cx="26536" cy="6376"/>
            </a:xfrm>
            <a:custGeom>
              <a:avLst/>
              <a:gdLst/>
              <a:ahLst/>
              <a:cxnLst/>
              <a:rect l="l" t="t" r="r" b="b"/>
              <a:pathLst>
                <a:path w="504" h="122" extrusionOk="0">
                  <a:moveTo>
                    <a:pt x="504" y="0"/>
                  </a:moveTo>
                  <a:lnTo>
                    <a:pt x="504" y="0"/>
                  </a:lnTo>
                  <a:cubicBezTo>
                    <a:pt x="341" y="25"/>
                    <a:pt x="227" y="51"/>
                    <a:pt x="1" y="101"/>
                  </a:cubicBezTo>
                  <a:cubicBezTo>
                    <a:pt x="126" y="114"/>
                    <a:pt x="208" y="122"/>
                    <a:pt x="267" y="122"/>
                  </a:cubicBezTo>
                  <a:cubicBezTo>
                    <a:pt x="382" y="122"/>
                    <a:pt x="413" y="91"/>
                    <a:pt x="504" y="0"/>
                  </a:cubicBezTo>
                  <a:close/>
                </a:path>
              </a:pathLst>
            </a:custGeom>
            <a:solidFill>
              <a:srgbClr val="F6F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1pPr>
            <a:lvl2pPr lvl="1">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2pPr>
            <a:lvl3pPr lvl="2">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3pPr>
            <a:lvl4pPr lvl="3">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4pPr>
            <a:lvl5pPr lvl="4">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5pPr>
            <a:lvl6pPr lvl="5">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6pPr>
            <a:lvl7pPr lvl="6">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7pPr>
            <a:lvl8pPr lvl="7">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8pPr>
            <a:lvl9pPr lvl="8">
              <a:spcBef>
                <a:spcPts val="0"/>
              </a:spcBef>
              <a:spcAft>
                <a:spcPts val="0"/>
              </a:spcAft>
              <a:buClr>
                <a:srgbClr val="472E4E"/>
              </a:buClr>
              <a:buSzPts val="3100"/>
              <a:buFont typeface="Berkshire Swash"/>
              <a:buNone/>
              <a:defRPr sz="3100">
                <a:solidFill>
                  <a:srgbClr val="472E4E"/>
                </a:solidFill>
                <a:latin typeface="Berkshire Swash"/>
                <a:ea typeface="Berkshire Swash"/>
                <a:cs typeface="Berkshire Swash"/>
                <a:sym typeface="Berkshire Swash"/>
              </a:defRPr>
            </a:lvl9pPr>
          </a:lstStyle>
          <a:p>
            <a:endParaRPr/>
          </a:p>
        </p:txBody>
      </p:sp>
      <p:sp>
        <p:nvSpPr>
          <p:cNvPr id="7" name="Google Shape;7;p1"/>
          <p:cNvSpPr txBox="1">
            <a:spLocks noGrp="1"/>
          </p:cNvSpPr>
          <p:nvPr>
            <p:ph type="body" idx="1"/>
          </p:nvPr>
        </p:nvSpPr>
        <p:spPr>
          <a:xfrm>
            <a:off x="720000" y="1470250"/>
            <a:ext cx="7704000" cy="3098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72E4E"/>
              </a:buClr>
              <a:buSzPts val="1800"/>
              <a:buFont typeface="Pontano Sans"/>
              <a:buChar char="●"/>
              <a:defRPr sz="1800">
                <a:solidFill>
                  <a:srgbClr val="472E4E"/>
                </a:solidFill>
                <a:latin typeface="Pontano Sans"/>
                <a:ea typeface="Pontano Sans"/>
                <a:cs typeface="Pontano Sans"/>
                <a:sym typeface="Pontano Sans"/>
              </a:defRPr>
            </a:lvl1pPr>
            <a:lvl2pPr marL="914400" lvl="1" indent="-317500">
              <a:lnSpc>
                <a:spcPct val="115000"/>
              </a:lnSpc>
              <a:spcBef>
                <a:spcPts val="1600"/>
              </a:spcBef>
              <a:spcAft>
                <a:spcPts val="0"/>
              </a:spcAft>
              <a:buClr>
                <a:srgbClr val="472E4E"/>
              </a:buClr>
              <a:buSzPts val="1400"/>
              <a:buFont typeface="Pontano Sans"/>
              <a:buChar char="○"/>
              <a:defRPr>
                <a:solidFill>
                  <a:srgbClr val="472E4E"/>
                </a:solidFill>
                <a:latin typeface="Pontano Sans"/>
                <a:ea typeface="Pontano Sans"/>
                <a:cs typeface="Pontano Sans"/>
                <a:sym typeface="Pontano Sans"/>
              </a:defRPr>
            </a:lvl2pPr>
            <a:lvl3pPr marL="1371600" lvl="2" indent="-317500">
              <a:lnSpc>
                <a:spcPct val="115000"/>
              </a:lnSpc>
              <a:spcBef>
                <a:spcPts val="1600"/>
              </a:spcBef>
              <a:spcAft>
                <a:spcPts val="0"/>
              </a:spcAft>
              <a:buClr>
                <a:srgbClr val="472E4E"/>
              </a:buClr>
              <a:buSzPts val="1400"/>
              <a:buFont typeface="Pontano Sans"/>
              <a:buChar char="■"/>
              <a:defRPr>
                <a:solidFill>
                  <a:srgbClr val="472E4E"/>
                </a:solidFill>
                <a:latin typeface="Pontano Sans"/>
                <a:ea typeface="Pontano Sans"/>
                <a:cs typeface="Pontano Sans"/>
                <a:sym typeface="Pontano Sans"/>
              </a:defRPr>
            </a:lvl3pPr>
            <a:lvl4pPr marL="1828800" lvl="3" indent="-317500">
              <a:lnSpc>
                <a:spcPct val="115000"/>
              </a:lnSpc>
              <a:spcBef>
                <a:spcPts val="1600"/>
              </a:spcBef>
              <a:spcAft>
                <a:spcPts val="0"/>
              </a:spcAft>
              <a:buClr>
                <a:srgbClr val="472E4E"/>
              </a:buClr>
              <a:buSzPts val="1400"/>
              <a:buFont typeface="Pontano Sans"/>
              <a:buChar char="●"/>
              <a:defRPr>
                <a:solidFill>
                  <a:srgbClr val="472E4E"/>
                </a:solidFill>
                <a:latin typeface="Pontano Sans"/>
                <a:ea typeface="Pontano Sans"/>
                <a:cs typeface="Pontano Sans"/>
                <a:sym typeface="Pontano Sans"/>
              </a:defRPr>
            </a:lvl4pPr>
            <a:lvl5pPr marL="2286000" lvl="4" indent="-317500">
              <a:lnSpc>
                <a:spcPct val="115000"/>
              </a:lnSpc>
              <a:spcBef>
                <a:spcPts val="1600"/>
              </a:spcBef>
              <a:spcAft>
                <a:spcPts val="0"/>
              </a:spcAft>
              <a:buClr>
                <a:srgbClr val="472E4E"/>
              </a:buClr>
              <a:buSzPts val="1400"/>
              <a:buFont typeface="Pontano Sans"/>
              <a:buChar char="○"/>
              <a:defRPr>
                <a:solidFill>
                  <a:srgbClr val="472E4E"/>
                </a:solidFill>
                <a:latin typeface="Pontano Sans"/>
                <a:ea typeface="Pontano Sans"/>
                <a:cs typeface="Pontano Sans"/>
                <a:sym typeface="Pontano Sans"/>
              </a:defRPr>
            </a:lvl5pPr>
            <a:lvl6pPr marL="2743200" lvl="5" indent="-317500">
              <a:lnSpc>
                <a:spcPct val="115000"/>
              </a:lnSpc>
              <a:spcBef>
                <a:spcPts val="1600"/>
              </a:spcBef>
              <a:spcAft>
                <a:spcPts val="0"/>
              </a:spcAft>
              <a:buClr>
                <a:srgbClr val="472E4E"/>
              </a:buClr>
              <a:buSzPts val="1400"/>
              <a:buFont typeface="Pontano Sans"/>
              <a:buChar char="■"/>
              <a:defRPr>
                <a:solidFill>
                  <a:srgbClr val="472E4E"/>
                </a:solidFill>
                <a:latin typeface="Pontano Sans"/>
                <a:ea typeface="Pontano Sans"/>
                <a:cs typeface="Pontano Sans"/>
                <a:sym typeface="Pontano Sans"/>
              </a:defRPr>
            </a:lvl6pPr>
            <a:lvl7pPr marL="3200400" lvl="6" indent="-317500">
              <a:lnSpc>
                <a:spcPct val="115000"/>
              </a:lnSpc>
              <a:spcBef>
                <a:spcPts val="1600"/>
              </a:spcBef>
              <a:spcAft>
                <a:spcPts val="0"/>
              </a:spcAft>
              <a:buClr>
                <a:srgbClr val="472E4E"/>
              </a:buClr>
              <a:buSzPts val="1400"/>
              <a:buFont typeface="Pontano Sans"/>
              <a:buChar char="●"/>
              <a:defRPr>
                <a:solidFill>
                  <a:srgbClr val="472E4E"/>
                </a:solidFill>
                <a:latin typeface="Pontano Sans"/>
                <a:ea typeface="Pontano Sans"/>
                <a:cs typeface="Pontano Sans"/>
                <a:sym typeface="Pontano Sans"/>
              </a:defRPr>
            </a:lvl7pPr>
            <a:lvl8pPr marL="3657600" lvl="7" indent="-317500">
              <a:lnSpc>
                <a:spcPct val="115000"/>
              </a:lnSpc>
              <a:spcBef>
                <a:spcPts val="1600"/>
              </a:spcBef>
              <a:spcAft>
                <a:spcPts val="0"/>
              </a:spcAft>
              <a:buClr>
                <a:srgbClr val="472E4E"/>
              </a:buClr>
              <a:buSzPts val="1400"/>
              <a:buFont typeface="Pontano Sans"/>
              <a:buChar char="○"/>
              <a:defRPr>
                <a:solidFill>
                  <a:srgbClr val="472E4E"/>
                </a:solidFill>
                <a:latin typeface="Pontano Sans"/>
                <a:ea typeface="Pontano Sans"/>
                <a:cs typeface="Pontano Sans"/>
                <a:sym typeface="Pontano Sans"/>
              </a:defRPr>
            </a:lvl8pPr>
            <a:lvl9pPr marL="4114800" lvl="8" indent="-317500">
              <a:lnSpc>
                <a:spcPct val="115000"/>
              </a:lnSpc>
              <a:spcBef>
                <a:spcPts val="1600"/>
              </a:spcBef>
              <a:spcAft>
                <a:spcPts val="1600"/>
              </a:spcAft>
              <a:buClr>
                <a:srgbClr val="472E4E"/>
              </a:buClr>
              <a:buSzPts val="1400"/>
              <a:buFont typeface="Pontano Sans"/>
              <a:buChar char="■"/>
              <a:defRPr>
                <a:solidFill>
                  <a:srgbClr val="472E4E"/>
                </a:solidFill>
                <a:latin typeface="Pontano Sans"/>
                <a:ea typeface="Pontano Sans"/>
                <a:cs typeface="Pontano Sans"/>
                <a:sym typeface="Pontan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69" r:id="rId2"/>
    <p:sldLayoutId id="2147483670" r:id="rId3"/>
    <p:sldLayoutId id="2147483671" r:id="rId4"/>
    <p:sldLayoutId id="214748367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3757"/>
        </a:solidFill>
        <a:effectLst/>
      </p:bgPr>
    </p:bg>
    <p:spTree>
      <p:nvGrpSpPr>
        <p:cNvPr id="1" name="Shape 1388"/>
        <p:cNvGrpSpPr/>
        <p:nvPr/>
      </p:nvGrpSpPr>
      <p:grpSpPr>
        <a:xfrm>
          <a:off x="0" y="0"/>
          <a:ext cx="0" cy="0"/>
          <a:chOff x="0" y="0"/>
          <a:chExt cx="0" cy="0"/>
        </a:xfrm>
      </p:grpSpPr>
      <p:sp>
        <p:nvSpPr>
          <p:cNvPr id="1422" name="Google Shape;1422;p29"/>
          <p:cNvSpPr txBox="1">
            <a:spLocks noGrp="1"/>
          </p:cNvSpPr>
          <p:nvPr>
            <p:ph type="ctrTitle"/>
          </p:nvPr>
        </p:nvSpPr>
        <p:spPr>
          <a:xfrm>
            <a:off x="720000" y="1660635"/>
            <a:ext cx="7314728" cy="8933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 BOOKSTORE </a:t>
            </a:r>
            <a:r>
              <a:rPr lang="en" sz="4400" dirty="0" smtClean="0"/>
              <a:t>&amp;</a:t>
            </a:r>
            <a:r>
              <a:rPr lang="en" sz="4400" dirty="0" smtClean="0"/>
              <a:t> </a:t>
            </a:r>
            <a:r>
              <a:rPr lang="en" sz="4400" dirty="0"/>
              <a:t>LIBRARY</a:t>
            </a:r>
            <a:endParaRPr sz="4400" dirty="0"/>
          </a:p>
        </p:txBody>
      </p:sp>
      <p:sp>
        <p:nvSpPr>
          <p:cNvPr id="1423" name="Google Shape;1423;p29"/>
          <p:cNvSpPr txBox="1">
            <a:spLocks noGrp="1"/>
          </p:cNvSpPr>
          <p:nvPr>
            <p:ph type="subTitle" idx="1"/>
          </p:nvPr>
        </p:nvSpPr>
        <p:spPr>
          <a:xfrm>
            <a:off x="720000" y="4115100"/>
            <a:ext cx="77040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3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TEAM MEMBERS </a:t>
            </a:r>
            <a:endParaRPr sz="3600" dirty="0"/>
          </a:p>
        </p:txBody>
      </p:sp>
      <p:sp>
        <p:nvSpPr>
          <p:cNvPr id="1429" name="Google Shape;1429;p30"/>
          <p:cNvSpPr txBox="1">
            <a:spLocks noGrp="1"/>
          </p:cNvSpPr>
          <p:nvPr>
            <p:ph type="subTitle" idx="1"/>
          </p:nvPr>
        </p:nvSpPr>
        <p:spPr>
          <a:xfrm>
            <a:off x="720000" y="1328749"/>
            <a:ext cx="7704000" cy="230782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472E4E"/>
                </a:solidFill>
              </a:rPr>
              <a:t>SUPERVISOR- DR VIPIN </a:t>
            </a:r>
            <a:r>
              <a:rPr lang="en-US" sz="2000" b="1" dirty="0" smtClean="0">
                <a:solidFill>
                  <a:srgbClr val="472E4E"/>
                </a:solidFill>
              </a:rPr>
              <a:t>KUMAR</a:t>
            </a:r>
          </a:p>
          <a:p>
            <a:pPr marL="0" lvl="0" indent="0" algn="l" rtl="0">
              <a:spcBef>
                <a:spcPts val="0"/>
              </a:spcBef>
              <a:spcAft>
                <a:spcPts val="0"/>
              </a:spcAft>
              <a:buNone/>
            </a:pPr>
            <a:endParaRPr lang="en-US" sz="2000" b="1" dirty="0">
              <a:solidFill>
                <a:srgbClr val="472E4E"/>
              </a:solidFill>
            </a:endParaRPr>
          </a:p>
          <a:p>
            <a:pPr marL="0" lvl="0" indent="0" algn="l" rtl="0">
              <a:spcBef>
                <a:spcPts val="0"/>
              </a:spcBef>
              <a:spcAft>
                <a:spcPts val="0"/>
              </a:spcAft>
              <a:buNone/>
            </a:pPr>
            <a:r>
              <a:rPr lang="en-US" sz="2000" b="1" dirty="0"/>
              <a:t>TEAM </a:t>
            </a:r>
            <a:endParaRPr lang="en-US" sz="2000" b="1" dirty="0" smtClean="0"/>
          </a:p>
          <a:p>
            <a:pPr marL="0" lvl="0" indent="0" algn="l" rtl="0">
              <a:spcBef>
                <a:spcPts val="0"/>
              </a:spcBef>
              <a:spcAft>
                <a:spcPts val="0"/>
              </a:spcAft>
              <a:buNone/>
            </a:pPr>
            <a:endParaRPr lang="en-US" sz="2000" b="1" dirty="0"/>
          </a:p>
          <a:p>
            <a:pPr marL="0" lvl="0" indent="0" algn="l" rtl="0">
              <a:spcBef>
                <a:spcPts val="0"/>
              </a:spcBef>
              <a:spcAft>
                <a:spcPts val="0"/>
              </a:spcAft>
              <a:buNone/>
            </a:pPr>
            <a:r>
              <a:rPr lang="en-US" sz="2000" dirty="0">
                <a:solidFill>
                  <a:srgbClr val="472E4E"/>
                </a:solidFill>
              </a:rPr>
              <a:t>HRITIK SRIVASTAVA(LEADER) 2200290140074</a:t>
            </a:r>
          </a:p>
          <a:p>
            <a:pPr marL="0" lvl="0" indent="0" algn="l" rtl="0">
              <a:spcBef>
                <a:spcPts val="0"/>
              </a:spcBef>
              <a:spcAft>
                <a:spcPts val="0"/>
              </a:spcAft>
              <a:buNone/>
            </a:pPr>
            <a:r>
              <a:rPr lang="en-US" sz="2000" dirty="0"/>
              <a:t>BITTU JAISWAL 2200290140048</a:t>
            </a:r>
          </a:p>
          <a:p>
            <a:pPr marL="0" lvl="0" indent="0" algn="l" rtl="0">
              <a:spcBef>
                <a:spcPts val="0"/>
              </a:spcBef>
              <a:spcAft>
                <a:spcPts val="0"/>
              </a:spcAft>
              <a:buNone/>
            </a:pPr>
            <a:r>
              <a:rPr lang="en-US" sz="2000" dirty="0">
                <a:solidFill>
                  <a:srgbClr val="472E4E"/>
                </a:solidFill>
              </a:rPr>
              <a:t>DUSHYANT KAUSHIK 2200290140058</a:t>
            </a:r>
            <a:endParaRPr sz="2000" dirty="0">
              <a:solidFill>
                <a:srgbClr val="472E4E"/>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3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a:t>INTRODUCTION</a:t>
            </a:r>
            <a:endParaRPr sz="3600" b="1" dirty="0"/>
          </a:p>
        </p:txBody>
      </p:sp>
      <p:sp>
        <p:nvSpPr>
          <p:cNvPr id="1429" name="Google Shape;1429;p30"/>
          <p:cNvSpPr txBox="1">
            <a:spLocks noGrp="1"/>
          </p:cNvSpPr>
          <p:nvPr>
            <p:ph type="subTitle" idx="1"/>
          </p:nvPr>
        </p:nvSpPr>
        <p:spPr>
          <a:xfrm>
            <a:off x="720000" y="1328750"/>
            <a:ext cx="7704000" cy="21864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2000" dirty="0">
                <a:solidFill>
                  <a:srgbClr val="472E4E"/>
                </a:solidFill>
              </a:rPr>
              <a:t>The bookstore platform facilitates seamless browsing, searching, and purchasing of books across various genres, authors, and formats. Users can create personalized accounts to manage their profiles, </a:t>
            </a:r>
            <a:r>
              <a:rPr lang="en-US" sz="2000" dirty="0" err="1">
                <a:solidFill>
                  <a:srgbClr val="472E4E"/>
                </a:solidFill>
              </a:rPr>
              <a:t>wishlist</a:t>
            </a:r>
            <a:r>
              <a:rPr lang="en-US" sz="2000" dirty="0">
                <a:solidFill>
                  <a:srgbClr val="472E4E"/>
                </a:solidFill>
              </a:rPr>
              <a:t>,  and purchase history. Additionally, the platform integrates social features, allowing users to engage with fellow book lovers through reviews, ratings, and</a:t>
            </a:r>
            <a:r>
              <a:rPr lang="en-US" sz="2000" dirty="0"/>
              <a:t> </a:t>
            </a:r>
            <a:r>
              <a:rPr lang="en-US" sz="2000" dirty="0">
                <a:solidFill>
                  <a:srgbClr val="472E4E"/>
                </a:solidFill>
              </a:rPr>
              <a:t>recommendations.</a:t>
            </a:r>
            <a:endParaRPr sz="2000" dirty="0">
              <a:solidFill>
                <a:srgbClr val="472E4E"/>
              </a:solidFill>
            </a:endParaRPr>
          </a:p>
        </p:txBody>
      </p:sp>
    </p:spTree>
    <p:extLst>
      <p:ext uri="{BB962C8B-B14F-4D97-AF65-F5344CB8AC3E}">
        <p14:creationId xmlns:p14="http://schemas.microsoft.com/office/powerpoint/2010/main" xmlns="" val="4047163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93AB01-E9E5-44F7-5782-35A97C9E3A01}"/>
              </a:ext>
            </a:extLst>
          </p:cNvPr>
          <p:cNvSpPr>
            <a:spLocks noGrp="1"/>
          </p:cNvSpPr>
          <p:nvPr>
            <p:ph type="title"/>
          </p:nvPr>
        </p:nvSpPr>
        <p:spPr/>
        <p:txBody>
          <a:bodyPr/>
          <a:lstStyle/>
          <a:p>
            <a:r>
              <a:rPr lang="en-US" sz="3600" b="1" dirty="0"/>
              <a:t>TECHNOLOGIES </a:t>
            </a:r>
          </a:p>
        </p:txBody>
      </p:sp>
      <p:sp>
        <p:nvSpPr>
          <p:cNvPr id="3" name="Subtitle 2">
            <a:extLst>
              <a:ext uri="{FF2B5EF4-FFF2-40B4-BE49-F238E27FC236}">
                <a16:creationId xmlns:a16="http://schemas.microsoft.com/office/drawing/2014/main" xmlns="" id="{C1E660E8-5EC8-2A9F-CAA7-178406A4D7D1}"/>
              </a:ext>
            </a:extLst>
          </p:cNvPr>
          <p:cNvSpPr>
            <a:spLocks noGrp="1"/>
          </p:cNvSpPr>
          <p:nvPr>
            <p:ph type="subTitle" idx="1"/>
          </p:nvPr>
        </p:nvSpPr>
        <p:spPr>
          <a:xfrm>
            <a:off x="720000" y="1328750"/>
            <a:ext cx="7704000" cy="2868496"/>
          </a:xfrm>
        </p:spPr>
        <p:txBody>
          <a:bodyPr/>
          <a:lstStyle/>
          <a:p>
            <a:r>
              <a:rPr lang="en-US" sz="1600" dirty="0">
                <a:solidFill>
                  <a:srgbClr val="002060"/>
                </a:solidFill>
                <a:latin typeface="Noto Serif Bold"/>
              </a:rPr>
              <a:t>Technologies</a:t>
            </a:r>
          </a:p>
          <a:p>
            <a:endParaRPr lang="en-US" sz="1600" b="1" dirty="0">
              <a:solidFill>
                <a:srgbClr val="002060"/>
              </a:solidFill>
              <a:latin typeface="Noto Serif Bold"/>
            </a:endParaRPr>
          </a:p>
          <a:p>
            <a:pPr marL="712465" lvl="1" indent="-356233" algn="just">
              <a:lnSpc>
                <a:spcPts val="5081"/>
              </a:lnSpc>
              <a:buFont typeface="Arial"/>
              <a:buChar char="•"/>
            </a:pPr>
            <a:r>
              <a:rPr lang="en-US" sz="1600" dirty="0">
                <a:solidFill>
                  <a:srgbClr val="002060"/>
                </a:solidFill>
                <a:latin typeface="Bobby Jones"/>
              </a:rPr>
              <a:t>MongoDB,                                                                                   </a:t>
            </a:r>
          </a:p>
          <a:p>
            <a:pPr marL="712465" lvl="1" indent="-356233" algn="just">
              <a:lnSpc>
                <a:spcPts val="5081"/>
              </a:lnSpc>
              <a:buFont typeface="Arial"/>
              <a:buChar char="•"/>
            </a:pPr>
            <a:r>
              <a:rPr lang="en-US" sz="1600" dirty="0">
                <a:solidFill>
                  <a:srgbClr val="002060"/>
                </a:solidFill>
                <a:latin typeface="Bobby Jones"/>
              </a:rPr>
              <a:t>Express.js,</a:t>
            </a:r>
          </a:p>
          <a:p>
            <a:pPr marL="712465" lvl="1" indent="-356233" algn="just">
              <a:lnSpc>
                <a:spcPts val="5081"/>
              </a:lnSpc>
              <a:buFont typeface="Arial"/>
              <a:buChar char="•"/>
            </a:pPr>
            <a:r>
              <a:rPr lang="en-US" sz="1600" dirty="0">
                <a:solidFill>
                  <a:srgbClr val="002060"/>
                </a:solidFill>
                <a:latin typeface="Bobby Jones"/>
              </a:rPr>
              <a:t>React.js, </a:t>
            </a:r>
          </a:p>
          <a:p>
            <a:pPr marL="712465" lvl="1" indent="-356233" algn="just">
              <a:lnSpc>
                <a:spcPts val="5081"/>
              </a:lnSpc>
              <a:buFont typeface="Arial"/>
              <a:buChar char="•"/>
            </a:pPr>
            <a:r>
              <a:rPr lang="en-US" sz="1600" dirty="0">
                <a:solidFill>
                  <a:srgbClr val="002060"/>
                </a:solidFill>
                <a:latin typeface="Bobby Jones"/>
              </a:rPr>
              <a:t>Node.js</a:t>
            </a:r>
            <a:r>
              <a:rPr lang="en-US" sz="1600" dirty="0">
                <a:solidFill>
                  <a:srgbClr val="FFFFFF"/>
                </a:solidFill>
                <a:latin typeface="Bobby Jones"/>
              </a:rPr>
              <a:t>,</a:t>
            </a:r>
            <a:endParaRPr lang="en-US" dirty="0"/>
          </a:p>
        </p:txBody>
      </p:sp>
    </p:spTree>
    <p:extLst>
      <p:ext uri="{BB962C8B-B14F-4D97-AF65-F5344CB8AC3E}">
        <p14:creationId xmlns:p14="http://schemas.microsoft.com/office/powerpoint/2010/main" xmlns="" val="3197273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DE507-41B0-EFBF-C8C4-4CF682A05F9D}"/>
              </a:ext>
            </a:extLst>
          </p:cNvPr>
          <p:cNvSpPr>
            <a:spLocks noGrp="1"/>
          </p:cNvSpPr>
          <p:nvPr>
            <p:ph type="title"/>
          </p:nvPr>
        </p:nvSpPr>
        <p:spPr/>
        <p:txBody>
          <a:bodyPr/>
          <a:lstStyle/>
          <a:p>
            <a:r>
              <a:rPr lang="en-US" dirty="0"/>
              <a:t>HARDWARE REQUIREMENT</a:t>
            </a:r>
          </a:p>
        </p:txBody>
      </p:sp>
      <p:sp>
        <p:nvSpPr>
          <p:cNvPr id="3" name="Subtitle 2">
            <a:extLst>
              <a:ext uri="{FF2B5EF4-FFF2-40B4-BE49-F238E27FC236}">
                <a16:creationId xmlns:a16="http://schemas.microsoft.com/office/drawing/2014/main" xmlns="" id="{F9D4D81F-E4B4-CFEA-E559-8F7A1031EE0D}"/>
              </a:ext>
            </a:extLst>
          </p:cNvPr>
          <p:cNvSpPr>
            <a:spLocks noGrp="1"/>
          </p:cNvSpPr>
          <p:nvPr>
            <p:ph type="subTitle" idx="1"/>
          </p:nvPr>
        </p:nvSpPr>
        <p:spPr>
          <a:xfrm>
            <a:off x="720000" y="1328750"/>
            <a:ext cx="7704000" cy="2291375"/>
          </a:xfrm>
        </p:spPr>
        <p:txBody>
          <a:bodyPr/>
          <a:lstStyle/>
          <a:p>
            <a:pPr marL="734055" lvl="1" indent="-367027" algn="just">
              <a:lnSpc>
                <a:spcPts val="5507"/>
              </a:lnSpc>
              <a:buFont typeface="Arial"/>
              <a:buChar char="•"/>
            </a:pPr>
            <a:r>
              <a:rPr lang="en-US" sz="1600" dirty="0">
                <a:solidFill>
                  <a:srgbClr val="002060"/>
                </a:solidFill>
                <a:latin typeface="Bobby Jones"/>
              </a:rPr>
              <a:t>Processor: Intel Core </a:t>
            </a:r>
            <a:r>
              <a:rPr lang="en-US" sz="1600" dirty="0" smtClean="0">
                <a:solidFill>
                  <a:srgbClr val="002060"/>
                </a:solidFill>
                <a:latin typeface="Bobby Jones"/>
              </a:rPr>
              <a:t>i3 </a:t>
            </a:r>
            <a:r>
              <a:rPr lang="en-US" sz="1600" dirty="0">
                <a:solidFill>
                  <a:srgbClr val="002060"/>
                </a:solidFill>
                <a:latin typeface="Bobby Jones"/>
              </a:rPr>
              <a:t>or equivalent</a:t>
            </a:r>
          </a:p>
          <a:p>
            <a:pPr marL="734055" lvl="1" indent="-367027" algn="just">
              <a:lnSpc>
                <a:spcPts val="5507"/>
              </a:lnSpc>
              <a:buFont typeface="Arial"/>
              <a:buChar char="•"/>
            </a:pPr>
            <a:r>
              <a:rPr lang="en-US" sz="1600" dirty="0">
                <a:solidFill>
                  <a:srgbClr val="002060"/>
                </a:solidFill>
                <a:latin typeface="Bobby Jones"/>
              </a:rPr>
              <a:t>RAM: Minimum </a:t>
            </a:r>
            <a:r>
              <a:rPr lang="en-US" sz="1600" dirty="0" smtClean="0">
                <a:solidFill>
                  <a:srgbClr val="002060"/>
                </a:solidFill>
                <a:latin typeface="Bobby Jones"/>
              </a:rPr>
              <a:t>4GB</a:t>
            </a:r>
            <a:endParaRPr lang="en-US" sz="1600" dirty="0">
              <a:solidFill>
                <a:srgbClr val="002060"/>
              </a:solidFill>
              <a:latin typeface="Bobby Jones"/>
            </a:endParaRPr>
          </a:p>
          <a:p>
            <a:pPr marL="734055" lvl="1" indent="-367027" algn="just">
              <a:lnSpc>
                <a:spcPts val="5507"/>
              </a:lnSpc>
              <a:buFont typeface="Arial"/>
              <a:buChar char="•"/>
            </a:pPr>
            <a:r>
              <a:rPr lang="en-US" sz="1600" dirty="0">
                <a:solidFill>
                  <a:srgbClr val="002060"/>
                </a:solidFill>
                <a:latin typeface="Bobby Jones"/>
              </a:rPr>
              <a:t>Storage: SSD</a:t>
            </a:r>
          </a:p>
          <a:p>
            <a:endParaRPr lang="en-US" dirty="0"/>
          </a:p>
        </p:txBody>
      </p:sp>
    </p:spTree>
    <p:extLst>
      <p:ext uri="{BB962C8B-B14F-4D97-AF65-F5344CB8AC3E}">
        <p14:creationId xmlns:p14="http://schemas.microsoft.com/office/powerpoint/2010/main" xmlns="" val="2844738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DE507-41B0-EFBF-C8C4-4CF682A05F9D}"/>
              </a:ext>
            </a:extLst>
          </p:cNvPr>
          <p:cNvSpPr>
            <a:spLocks noGrp="1"/>
          </p:cNvSpPr>
          <p:nvPr>
            <p:ph type="title"/>
          </p:nvPr>
        </p:nvSpPr>
        <p:spPr>
          <a:xfrm>
            <a:off x="585089" y="539950"/>
            <a:ext cx="7704000" cy="572700"/>
          </a:xfrm>
        </p:spPr>
        <p:txBody>
          <a:bodyPr/>
          <a:lstStyle/>
          <a:p>
            <a:r>
              <a:rPr lang="en-US" sz="3600" b="1" dirty="0"/>
              <a:t>MODULES</a:t>
            </a:r>
          </a:p>
        </p:txBody>
      </p:sp>
      <p:sp>
        <p:nvSpPr>
          <p:cNvPr id="3" name="Subtitle 2">
            <a:extLst>
              <a:ext uri="{FF2B5EF4-FFF2-40B4-BE49-F238E27FC236}">
                <a16:creationId xmlns:a16="http://schemas.microsoft.com/office/drawing/2014/main" xmlns="" id="{F9D4D81F-E4B4-CFEA-E559-8F7A1031EE0D}"/>
              </a:ext>
            </a:extLst>
          </p:cNvPr>
          <p:cNvSpPr>
            <a:spLocks noGrp="1"/>
          </p:cNvSpPr>
          <p:nvPr>
            <p:ph type="subTitle" idx="1"/>
          </p:nvPr>
        </p:nvSpPr>
        <p:spPr>
          <a:xfrm>
            <a:off x="720000" y="1198178"/>
            <a:ext cx="7704000" cy="3321269"/>
          </a:xfrm>
        </p:spPr>
        <p:txBody>
          <a:bodyPr/>
          <a:lstStyle/>
          <a:p>
            <a:r>
              <a:rPr lang="en-US" sz="2000" b="1" dirty="0"/>
              <a:t>  </a:t>
            </a:r>
            <a:r>
              <a:rPr lang="en-US" sz="2000" b="1" dirty="0" smtClean="0"/>
              <a:t>   </a:t>
            </a:r>
            <a:r>
              <a:rPr lang="en-US" sz="2000" b="1" dirty="0"/>
              <a:t>ADMIN MODULE - </a:t>
            </a:r>
            <a:r>
              <a:rPr lang="en-US" sz="2000" dirty="0"/>
              <a:t>The administrative module of a bookstore and library is essential for efficiently managing </a:t>
            </a:r>
            <a:r>
              <a:rPr lang="en-US" sz="2000" dirty="0" smtClean="0"/>
              <a:t>operations</a:t>
            </a:r>
          </a:p>
          <a:p>
            <a:endParaRPr lang="en-US" sz="2000" dirty="0" smtClean="0"/>
          </a:p>
          <a:p>
            <a:r>
              <a:rPr lang="en-US" sz="2000" dirty="0" smtClean="0"/>
              <a:t>       Book Management</a:t>
            </a:r>
          </a:p>
          <a:p>
            <a:r>
              <a:rPr lang="en-US" sz="2000" dirty="0" smtClean="0"/>
              <a:t>       Add New Book</a:t>
            </a:r>
          </a:p>
          <a:p>
            <a:r>
              <a:rPr lang="en-US" sz="2000" dirty="0" smtClean="0"/>
              <a:t>       Update book </a:t>
            </a:r>
          </a:p>
          <a:p>
            <a:r>
              <a:rPr lang="en-US" sz="2000" dirty="0" smtClean="0"/>
              <a:t>       User management </a:t>
            </a:r>
          </a:p>
          <a:p>
            <a:endParaRPr lang="en-US" sz="2000" dirty="0" smtClean="0"/>
          </a:p>
          <a:p>
            <a:endParaRPr lang="en-US" sz="2000" dirty="0"/>
          </a:p>
          <a:p>
            <a:r>
              <a:rPr lang="en-US" sz="2400" dirty="0" smtClean="0"/>
              <a:t>.</a:t>
            </a:r>
            <a:endParaRPr lang="en-US" sz="2000" b="1" dirty="0"/>
          </a:p>
        </p:txBody>
      </p:sp>
    </p:spTree>
    <p:extLst>
      <p:ext uri="{BB962C8B-B14F-4D97-AF65-F5344CB8AC3E}">
        <p14:creationId xmlns:p14="http://schemas.microsoft.com/office/powerpoint/2010/main" xmlns="" val="3367404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DE507-41B0-EFBF-C8C4-4CF682A05F9D}"/>
              </a:ext>
            </a:extLst>
          </p:cNvPr>
          <p:cNvSpPr>
            <a:spLocks noGrp="1"/>
          </p:cNvSpPr>
          <p:nvPr>
            <p:ph type="title"/>
          </p:nvPr>
        </p:nvSpPr>
        <p:spPr>
          <a:xfrm>
            <a:off x="585089" y="539950"/>
            <a:ext cx="7704000" cy="572700"/>
          </a:xfrm>
        </p:spPr>
        <p:txBody>
          <a:bodyPr/>
          <a:lstStyle/>
          <a:p>
            <a:r>
              <a:rPr lang="en-US" sz="3600" b="1" dirty="0"/>
              <a:t>MODULES</a:t>
            </a:r>
          </a:p>
        </p:txBody>
      </p:sp>
      <p:sp>
        <p:nvSpPr>
          <p:cNvPr id="3" name="Subtitle 2">
            <a:extLst>
              <a:ext uri="{FF2B5EF4-FFF2-40B4-BE49-F238E27FC236}">
                <a16:creationId xmlns:a16="http://schemas.microsoft.com/office/drawing/2014/main" xmlns="" id="{F9D4D81F-E4B4-CFEA-E559-8F7A1031EE0D}"/>
              </a:ext>
            </a:extLst>
          </p:cNvPr>
          <p:cNvSpPr>
            <a:spLocks noGrp="1"/>
          </p:cNvSpPr>
          <p:nvPr>
            <p:ph type="subTitle" idx="1"/>
          </p:nvPr>
        </p:nvSpPr>
        <p:spPr>
          <a:xfrm>
            <a:off x="720000" y="1292773"/>
            <a:ext cx="7704000" cy="2133599"/>
          </a:xfrm>
        </p:spPr>
        <p:txBody>
          <a:bodyPr/>
          <a:lstStyle/>
          <a:p>
            <a:endParaRPr lang="en-US" sz="2000" dirty="0" smtClean="0"/>
          </a:p>
          <a:p>
            <a:endParaRPr lang="en-US" sz="2000" dirty="0"/>
          </a:p>
          <a:p>
            <a:r>
              <a:rPr lang="en-US" sz="2000" b="1" dirty="0"/>
              <a:t>   </a:t>
            </a:r>
            <a:r>
              <a:rPr lang="en-US" sz="2000" b="1" dirty="0" smtClean="0"/>
              <a:t>  USER </a:t>
            </a:r>
            <a:r>
              <a:rPr lang="en-US" sz="2000" b="1" dirty="0"/>
              <a:t>MODULE-</a:t>
            </a:r>
            <a:r>
              <a:rPr lang="en-US" sz="2400" dirty="0"/>
              <a:t> </a:t>
            </a:r>
            <a:r>
              <a:rPr lang="en-US" sz="2000" dirty="0"/>
              <a:t>Allows users to register for library or bookstore </a:t>
            </a:r>
            <a:r>
              <a:rPr lang="en-US" sz="2000" dirty="0" smtClean="0"/>
              <a:t>memberships</a:t>
            </a:r>
          </a:p>
          <a:p>
            <a:endParaRPr lang="en-US" sz="2000" dirty="0" smtClean="0"/>
          </a:p>
          <a:p>
            <a:r>
              <a:rPr lang="en-US" sz="2000" dirty="0" smtClean="0"/>
              <a:t>     Book catalog</a:t>
            </a:r>
          </a:p>
          <a:p>
            <a:r>
              <a:rPr lang="en-US" sz="2000" dirty="0" smtClean="0"/>
              <a:t>     Shopping cart</a:t>
            </a:r>
          </a:p>
          <a:p>
            <a:r>
              <a:rPr lang="en-US" sz="2000" dirty="0" smtClean="0"/>
              <a:t>     Payment</a:t>
            </a:r>
            <a:endParaRPr lang="en-US" sz="2000" dirty="0" smtClean="0"/>
          </a:p>
          <a:p>
            <a:endParaRPr lang="en-US" sz="2000" b="1" dirty="0"/>
          </a:p>
        </p:txBody>
      </p:sp>
    </p:spTree>
    <p:extLst>
      <p:ext uri="{BB962C8B-B14F-4D97-AF65-F5344CB8AC3E}">
        <p14:creationId xmlns:p14="http://schemas.microsoft.com/office/powerpoint/2010/main" xmlns="" val="3367404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35CEBC-136C-D560-3A59-63C0ABC37FFE}"/>
              </a:ext>
            </a:extLst>
          </p:cNvPr>
          <p:cNvSpPr>
            <a:spLocks noGrp="1"/>
          </p:cNvSpPr>
          <p:nvPr>
            <p:ph type="title"/>
          </p:nvPr>
        </p:nvSpPr>
        <p:spPr/>
        <p:txBody>
          <a:bodyPr/>
          <a:lstStyle/>
          <a:p>
            <a:r>
              <a:rPr lang="en-US" b="1" dirty="0"/>
              <a:t>CONCLUSION</a:t>
            </a:r>
            <a:r>
              <a:rPr lang="en-US" dirty="0"/>
              <a:t> </a:t>
            </a:r>
          </a:p>
        </p:txBody>
      </p:sp>
      <p:sp>
        <p:nvSpPr>
          <p:cNvPr id="3" name="Subtitle 2">
            <a:extLst>
              <a:ext uri="{FF2B5EF4-FFF2-40B4-BE49-F238E27FC236}">
                <a16:creationId xmlns:a16="http://schemas.microsoft.com/office/drawing/2014/main" xmlns="" id="{4CC7133C-E980-D628-3442-B48103F2C6BE}"/>
              </a:ext>
            </a:extLst>
          </p:cNvPr>
          <p:cNvSpPr>
            <a:spLocks noGrp="1"/>
          </p:cNvSpPr>
          <p:nvPr>
            <p:ph type="subTitle" idx="1"/>
          </p:nvPr>
        </p:nvSpPr>
        <p:spPr>
          <a:xfrm>
            <a:off x="720000" y="1328750"/>
            <a:ext cx="7704000" cy="2261394"/>
          </a:xfrm>
        </p:spPr>
        <p:txBody>
          <a:bodyPr/>
          <a:lstStyle/>
          <a:p>
            <a:pPr algn="just"/>
            <a:r>
              <a:rPr lang="en-US" b="1" dirty="0"/>
              <a:t>       </a:t>
            </a:r>
            <a:r>
              <a:rPr lang="en-US" dirty="0"/>
              <a:t>The administrative module of a bookstore and library is essential for efficiently managing operations. It includes features like user and catalog management, inventory control, transaction handling, member services, reporting, security measures, integration with external systems, customization options, and backup and recovery. This module ensures smooth operations, optimized resources, and quality services for patrons, thereby contributing to a thriving bookstore and library ecosystem</a:t>
            </a:r>
            <a:r>
              <a:rPr lang="en-US" b="1" dirty="0"/>
              <a:t>.</a:t>
            </a:r>
          </a:p>
        </p:txBody>
      </p:sp>
    </p:spTree>
    <p:extLst>
      <p:ext uri="{BB962C8B-B14F-4D97-AF65-F5344CB8AC3E}">
        <p14:creationId xmlns:p14="http://schemas.microsoft.com/office/powerpoint/2010/main" xmlns="" val="3735455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56950"/>
        </a:solidFill>
        <a:effectLst/>
      </p:bgPr>
    </p:bg>
    <p:spTree>
      <p:nvGrpSpPr>
        <p:cNvPr id="1" name="Shape 1542"/>
        <p:cNvGrpSpPr/>
        <p:nvPr/>
      </p:nvGrpSpPr>
      <p:grpSpPr>
        <a:xfrm>
          <a:off x="0" y="0"/>
          <a:ext cx="0" cy="0"/>
          <a:chOff x="0" y="0"/>
          <a:chExt cx="0" cy="0"/>
        </a:xfrm>
      </p:grpSpPr>
      <p:sp>
        <p:nvSpPr>
          <p:cNvPr id="1543" name="Google Shape;1543;p32"/>
          <p:cNvSpPr txBox="1">
            <a:spLocks noGrp="1"/>
          </p:cNvSpPr>
          <p:nvPr>
            <p:ph type="title"/>
          </p:nvPr>
        </p:nvSpPr>
        <p:spPr>
          <a:xfrm>
            <a:off x="1564338" y="1123025"/>
            <a:ext cx="6015300" cy="258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6000" dirty="0"/>
              <a:t>THANK YOU</a:t>
            </a:r>
            <a:endParaRPr sz="6000" dirty="0"/>
          </a:p>
        </p:txBody>
      </p:sp>
      <p:sp>
        <p:nvSpPr>
          <p:cNvPr id="1544" name="Google Shape;1544;p32"/>
          <p:cNvSpPr txBox="1">
            <a:spLocks noGrp="1"/>
          </p:cNvSpPr>
          <p:nvPr>
            <p:ph type="subTitle" idx="1"/>
          </p:nvPr>
        </p:nvSpPr>
        <p:spPr>
          <a:xfrm>
            <a:off x="1564338" y="3625000"/>
            <a:ext cx="6015300" cy="51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ook Shop Company Profile by Slidesgo">
  <a:themeElements>
    <a:clrScheme name="Simple Light">
      <a:dk1>
        <a:srgbClr val="503856"/>
      </a:dk1>
      <a:lt1>
        <a:srgbClr val="F0EADB"/>
      </a:lt1>
      <a:dk2>
        <a:srgbClr val="D56950"/>
      </a:dk2>
      <a:lt2>
        <a:srgbClr val="E2ACA2"/>
      </a:lt2>
      <a:accent1>
        <a:srgbClr val="CE928A"/>
      </a:accent1>
      <a:accent2>
        <a:srgbClr val="3B2941"/>
      </a:accent2>
      <a:accent3>
        <a:srgbClr val="C15948"/>
      </a:accent3>
      <a:accent4>
        <a:srgbClr val="E5DECF"/>
      </a:accent4>
      <a:accent5>
        <a:srgbClr val="E2ACA2"/>
      </a:accent5>
      <a:accent6>
        <a:srgbClr val="D56950"/>
      </a:accent6>
      <a:hlink>
        <a:srgbClr val="5038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245</Words>
  <Application>Microsoft Office PowerPoint</Application>
  <PresentationFormat>On-screen Show (16:9)</PresentationFormat>
  <Paragraphs>44</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Book Shop Company Profile by Slidesgo</vt:lpstr>
      <vt:lpstr> BOOKSTORE &amp; LIBRARY</vt:lpstr>
      <vt:lpstr>TEAM MEMBERS </vt:lpstr>
      <vt:lpstr>INTRODUCTION</vt:lpstr>
      <vt:lpstr>TECHNOLOGIES </vt:lpstr>
      <vt:lpstr>HARDWARE REQUIREMENT</vt:lpstr>
      <vt:lpstr>MODULES</vt:lpstr>
      <vt:lpstr>MODULES</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BOOKSTORE AND LIBRARY</dc:title>
  <dc:creator>Hritik</dc:creator>
  <cp:lastModifiedBy>bittu jaiswal</cp:lastModifiedBy>
  <cp:revision>13</cp:revision>
  <dcterms:modified xsi:type="dcterms:W3CDTF">2024-04-05T06:45:30Z</dcterms:modified>
</cp:coreProperties>
</file>