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9" r:id="rId10"/>
    <p:sldId id="270" r:id="rId11"/>
    <p:sldId id="273" r:id="rId12"/>
    <p:sldId id="265" r:id="rId13"/>
    <p:sldId id="266" r:id="rId14"/>
    <p:sldId id="267" r:id="rId15"/>
    <p:sldId id="271" r:id="rId16"/>
    <p:sldId id="268"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86CBEFB-8B5F-4F85-8F87-5EAF21FC67D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24"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25"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7A283A4-51B1-4860-9A00-4F48E93EF93A}"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27"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28"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29"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30"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5A157D56-678F-458D-A5CF-16984C04E19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32"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33"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34"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35"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36"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37"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69091AB-A99B-4DA9-97B8-673C61E66A65}"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6C28EC1-28FC-48DB-805A-586520DF5F6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75B7163-DFB9-47E7-83CB-753B36D2EE19}"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7"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616E8AC-1C12-47C2-8B03-47DEA15E33A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9"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90"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FC7B4C8-19FF-4D42-9051-79F38148A6B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36E339-88E6-47FC-B7B5-0CD9BBCF6CA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C5BA2D5-4761-4548-B941-12510BBA513F}"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94"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95"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96"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E7CD36B-9A4B-4CC4-918D-11D4B401288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0AFD631-39D3-4A2E-8DAE-5770D0F4965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98"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99"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00"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1248B89-0E33-4854-A15E-27E10B35C7B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0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03"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04"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0DE06B5-F003-41F8-A25C-74314350EE1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06"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07"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87C2C44-BCF6-44B8-8531-56A4FA034D2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09"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0"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1"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2"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0BC153C5-FAB0-4718-B151-DE6D5FEFBA36}"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14"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5"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6"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7"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8"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19"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3618670-E64B-4705-835F-922D52615F5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9AC1129-DE8A-48D3-A102-BC0BBDDC0540}"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67"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5E7440BE-24FB-4338-AA15-1BA112DED58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69"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0EA8141F-0D07-439B-94CE-10F58948A792}"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71"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72"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F9C310BF-1B8E-485E-BB21-9F5ADEF67C0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68AE96BE-C74D-476B-95DA-C1B9771179D3}"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05"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5C8770C-682E-4F17-9B4B-D629797E14B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4"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6753FE13-0301-4D5B-BBE1-0E1E4FD38BDC}"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76"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77"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78"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6C392472-0D4C-42DC-98CF-5D6A5159F7D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80"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81"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82"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19A51A9-C201-4592-807F-13291AF9B8F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84"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85"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86"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643E2689-2362-4599-9EF4-615CE952803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88"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89"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41558943-3D48-44BE-89FC-411FFD6575CF}"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91"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92"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93"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94"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674C0CBF-9FAE-4862-9682-F7A56AF38B44}"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296"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97"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98"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299"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300"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301"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33EC7092-7745-4C15-ADE0-897EB19F1E43}"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07"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08"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AB4287-C8DB-4079-88EE-63A10E85D46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F82F4B6-7F98-4ABB-A925-C977C25B47F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3143691-33C5-4AB4-986A-9AB88BF0426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1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13"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14"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01235FF-A633-4884-91D8-3BC4D5ABC4E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16"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17"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18"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CCE96C0-B90E-4676-BC07-A09144D2439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20"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21"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122"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3832FD8-B7D2-4498-A9A8-9E9CD9EF3C1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02"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103" name="Group 7"/>
          <p:cNvGrpSpPr/>
          <p:nvPr/>
        </p:nvGrpSpPr>
        <p:grpSpPr>
          <a:xfrm>
            <a:off x="-14400" y="0"/>
            <a:ext cx="12053520" cy="6857640"/>
            <a:chOff x="-14400" y="0"/>
            <a:chExt cx="12053520" cy="6857640"/>
          </a:xfrm>
        </p:grpSpPr>
        <p:grpSp>
          <p:nvGrpSpPr>
            <p:cNvPr id="2" name="Group 8"/>
            <p:cNvGrpSpPr/>
            <p:nvPr/>
          </p:nvGrpSpPr>
          <p:grpSpPr>
            <a:xfrm>
              <a:off x="-14400" y="0"/>
              <a:ext cx="1220760" cy="6857640"/>
              <a:chOff x="-14400" y="0"/>
              <a:chExt cx="1220760" cy="6857640"/>
            </a:xfrm>
          </p:grpSpPr>
          <p:sp>
            <p:nvSpPr>
              <p:cNvPr id="3" name="Rectangle 5"/>
              <p:cNvSpPr/>
              <p:nvPr/>
            </p:nvSpPr>
            <p:spPr>
              <a:xfrm>
                <a:off x="114480" y="468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 name="Freeform 6"/>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 name="Freeform 7"/>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 name="Freeform 8"/>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 name="Freeform 9"/>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 name="Freeform 10"/>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 name="Freeform 11"/>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0" name="Freeform 12"/>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1" name="Freeform 13"/>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2" name="Freeform 14"/>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3" name="Freeform 15"/>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 name="Freeform 17"/>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 name="Freeform 18"/>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 name="Freeform 19"/>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8" name="Freeform 20"/>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9" name="Rectangle 21"/>
              <p:cNvSpPr/>
              <p:nvPr/>
            </p:nvSpPr>
            <p:spPr>
              <a:xfrm>
                <a:off x="133200" y="466236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0" name="Freeform 22"/>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1" name="Freeform 23"/>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 name="Freeform 24"/>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 name="Freeform 25"/>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 name="Freeform 26"/>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 name="Freeform 27"/>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6" name="Freeform 28"/>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7" name="Freeform 29"/>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8" name="Freeform 30"/>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9" name="Freeform 31"/>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nvGrpSpPr>
            <p:cNvPr id="30" name="Group 9"/>
            <p:cNvGrpSpPr/>
            <p:nvPr/>
          </p:nvGrpSpPr>
          <p:grpSpPr>
            <a:xfrm>
              <a:off x="11364840" y="0"/>
              <a:ext cx="674280" cy="6848280"/>
              <a:chOff x="11364840" y="0"/>
              <a:chExt cx="674280" cy="6848280"/>
            </a:xfrm>
          </p:grpSpPr>
          <p:sp>
            <p:nvSpPr>
              <p:cNvPr id="31" name="Freeform 32"/>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2" name="Freeform 33"/>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3" name="Freeform 34"/>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4" name="Freeform 35"/>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5" name="Freeform 36"/>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6" name="Freeform 37"/>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7" name="Freeform 38"/>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8" name="Freeform 39"/>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39" name="Freeform 40"/>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0" name="Rectangle 41"/>
              <p:cNvSpPr/>
              <p:nvPr/>
            </p:nvSpPr>
            <p:spPr>
              <a:xfrm>
                <a:off x="11939760" y="6595920"/>
                <a:ext cx="23400" cy="25200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pic>
        <p:nvPicPr>
          <p:cNvPr id="41"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42" name="Group 10"/>
          <p:cNvGrpSpPr/>
          <p:nvPr/>
        </p:nvGrpSpPr>
        <p:grpSpPr>
          <a:xfrm>
            <a:off x="0" y="0"/>
            <a:ext cx="2304720" cy="6857640"/>
            <a:chOff x="0" y="0"/>
            <a:chExt cx="2304720" cy="6857640"/>
          </a:xfrm>
        </p:grpSpPr>
        <p:sp>
          <p:nvSpPr>
            <p:cNvPr id="43" name="Rectangle 5"/>
            <p:cNvSpPr/>
            <p:nvPr/>
          </p:nvSpPr>
          <p:spPr>
            <a:xfrm>
              <a:off x="1209600" y="468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4" name="Freeform 6"/>
            <p:cNvSpPr/>
            <p:nvPr/>
          </p:nvSpPr>
          <p:spPr>
            <a:xfrm>
              <a:off x="112860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5" name="Freeform 7"/>
            <p:cNvSpPr/>
            <p:nvPr/>
          </p:nvSpPr>
          <p:spPr>
            <a:xfrm>
              <a:off x="112392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6" name="Rectangle 8"/>
            <p:cNvSpPr/>
            <p:nvPr/>
          </p:nvSpPr>
          <p:spPr>
            <a:xfrm>
              <a:off x="414360" y="9360"/>
              <a:ext cx="28080" cy="44812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7" name="Freeform 9"/>
            <p:cNvSpPr/>
            <p:nvPr/>
          </p:nvSpPr>
          <p:spPr>
            <a:xfrm>
              <a:off x="3333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8" name="Freeform 10"/>
            <p:cNvSpPr/>
            <p:nvPr/>
          </p:nvSpPr>
          <p:spPr>
            <a:xfrm>
              <a:off x="190440" y="9360"/>
              <a:ext cx="151920" cy="90756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49" name="Freeform 11"/>
            <p:cNvSpPr/>
            <p:nvPr/>
          </p:nvSpPr>
          <p:spPr>
            <a:xfrm>
              <a:off x="1290600" y="14400"/>
              <a:ext cx="375840" cy="180144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0" name="Freeform 12"/>
            <p:cNvSpPr/>
            <p:nvPr/>
          </p:nvSpPr>
          <p:spPr>
            <a:xfrm>
              <a:off x="1600200" y="18018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1" name="Freeform 13"/>
            <p:cNvSpPr/>
            <p:nvPr/>
          </p:nvSpPr>
          <p:spPr>
            <a:xfrm>
              <a:off x="1380960" y="9360"/>
              <a:ext cx="371160" cy="142524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2" name="Freeform 14"/>
            <p:cNvSpPr/>
            <p:nvPr/>
          </p:nvSpPr>
          <p:spPr>
            <a:xfrm>
              <a:off x="164304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3" name="Freeform 15"/>
            <p:cNvSpPr/>
            <p:nvPr/>
          </p:nvSpPr>
          <p:spPr>
            <a:xfrm>
              <a:off x="1685880" y="14209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4" name="Freeform 16"/>
            <p:cNvSpPr/>
            <p:nvPr/>
          </p:nvSpPr>
          <p:spPr>
            <a:xfrm>
              <a:off x="1685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5" name="Freeform 17"/>
            <p:cNvSpPr/>
            <p:nvPr/>
          </p:nvSpPr>
          <p:spPr>
            <a:xfrm>
              <a:off x="1743120" y="4680"/>
              <a:ext cx="418680" cy="52200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6" name="Freeform 18"/>
            <p:cNvSpPr/>
            <p:nvPr/>
          </p:nvSpPr>
          <p:spPr>
            <a:xfrm>
              <a:off x="211932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7" name="Freeform 19"/>
            <p:cNvSpPr/>
            <p:nvPr/>
          </p:nvSpPr>
          <p:spPr>
            <a:xfrm>
              <a:off x="952560" y="4680"/>
              <a:ext cx="151920" cy="90756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8" name="Freeform 20"/>
            <p:cNvSpPr/>
            <p:nvPr/>
          </p:nvSpPr>
          <p:spPr>
            <a:xfrm>
              <a:off x="866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59" name="Freeform 21"/>
            <p:cNvSpPr/>
            <p:nvPr/>
          </p:nvSpPr>
          <p:spPr>
            <a:xfrm>
              <a:off x="890640" y="15541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0" name="Freeform 22"/>
            <p:cNvSpPr/>
            <p:nvPr/>
          </p:nvSpPr>
          <p:spPr>
            <a:xfrm>
              <a:off x="738360" y="5622840"/>
              <a:ext cx="337680" cy="121572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1" name="Freeform 23"/>
            <p:cNvSpPr/>
            <p:nvPr/>
          </p:nvSpPr>
          <p:spPr>
            <a:xfrm>
              <a:off x="647640" y="5479920"/>
              <a:ext cx="156960" cy="1569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2" name="Freeform 24"/>
            <p:cNvSpPr/>
            <p:nvPr/>
          </p:nvSpPr>
          <p:spPr>
            <a:xfrm>
              <a:off x="66600" y="903240"/>
              <a:ext cx="190080" cy="190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3" name="Freeform 25"/>
            <p:cNvSpPr/>
            <p:nvPr/>
          </p:nvSpPr>
          <p:spPr>
            <a:xfrm>
              <a:off x="0" y="3897360"/>
              <a:ext cx="132840" cy="26640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4" name="Freeform 26"/>
            <p:cNvSpPr/>
            <p:nvPr/>
          </p:nvSpPr>
          <p:spPr>
            <a:xfrm>
              <a:off x="66600" y="414972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5" name="Freeform 27"/>
            <p:cNvSpPr/>
            <p:nvPr/>
          </p:nvSpPr>
          <p:spPr>
            <a:xfrm>
              <a:off x="0" y="1644480"/>
              <a:ext cx="132840" cy="26964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6" name="Freeform 28"/>
            <p:cNvSpPr/>
            <p:nvPr/>
          </p:nvSpPr>
          <p:spPr>
            <a:xfrm>
              <a:off x="66600" y="14684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7" name="Freeform 29"/>
            <p:cNvSpPr/>
            <p:nvPr/>
          </p:nvSpPr>
          <p:spPr>
            <a:xfrm>
              <a:off x="695160" y="4680"/>
              <a:ext cx="309240" cy="15584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8" name="Freeform 30"/>
            <p:cNvSpPr/>
            <p:nvPr/>
          </p:nvSpPr>
          <p:spPr>
            <a:xfrm>
              <a:off x="57240" y="48816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69" name="Freeform 31"/>
            <p:cNvSpPr/>
            <p:nvPr/>
          </p:nvSpPr>
          <p:spPr>
            <a:xfrm>
              <a:off x="138240" y="5060880"/>
              <a:ext cx="304560" cy="177768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0" name="Freeform 32"/>
            <p:cNvSpPr/>
            <p:nvPr/>
          </p:nvSpPr>
          <p:spPr>
            <a:xfrm>
              <a:off x="561960" y="64310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1" name="Rectangle 33"/>
            <p:cNvSpPr/>
            <p:nvPr/>
          </p:nvSpPr>
          <p:spPr>
            <a:xfrm>
              <a:off x="642960" y="6610320"/>
              <a:ext cx="23400" cy="24264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2" name="Freeform 34"/>
            <p:cNvSpPr/>
            <p:nvPr/>
          </p:nvSpPr>
          <p:spPr>
            <a:xfrm>
              <a:off x="76320" y="6431040"/>
              <a:ext cx="190080" cy="18864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3" name="Freeform 35"/>
            <p:cNvSpPr/>
            <p:nvPr/>
          </p:nvSpPr>
          <p:spPr>
            <a:xfrm>
              <a:off x="0" y="5978520"/>
              <a:ext cx="190080" cy="46152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4" name="Freeform 36"/>
            <p:cNvSpPr/>
            <p:nvPr/>
          </p:nvSpPr>
          <p:spPr>
            <a:xfrm>
              <a:off x="1014480" y="1801800"/>
              <a:ext cx="213840" cy="7552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5" name="Freeform 37"/>
            <p:cNvSpPr/>
            <p:nvPr/>
          </p:nvSpPr>
          <p:spPr>
            <a:xfrm>
              <a:off x="938160" y="2548080"/>
              <a:ext cx="166320" cy="1598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6" name="Freeform 38"/>
            <p:cNvSpPr/>
            <p:nvPr/>
          </p:nvSpPr>
          <p:spPr>
            <a:xfrm>
              <a:off x="595440" y="4680"/>
              <a:ext cx="637920" cy="402552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7" name="Freeform 39"/>
            <p:cNvSpPr/>
            <p:nvPr/>
          </p:nvSpPr>
          <p:spPr>
            <a:xfrm>
              <a:off x="122400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8" name="Freeform 40"/>
            <p:cNvSpPr/>
            <p:nvPr/>
          </p:nvSpPr>
          <p:spPr>
            <a:xfrm>
              <a:off x="1300320" y="1849320"/>
              <a:ext cx="109080" cy="1076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79" name="Freeform 41"/>
            <p:cNvSpPr/>
            <p:nvPr/>
          </p:nvSpPr>
          <p:spPr>
            <a:xfrm>
              <a:off x="281160" y="3417840"/>
              <a:ext cx="142560" cy="4744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0" name="Freeform 42"/>
            <p:cNvSpPr/>
            <p:nvPr/>
          </p:nvSpPr>
          <p:spPr>
            <a:xfrm>
              <a:off x="237960" y="3882960"/>
              <a:ext cx="109080" cy="10908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1" name="Freeform 43"/>
            <p:cNvSpPr/>
            <p:nvPr/>
          </p:nvSpPr>
          <p:spPr>
            <a:xfrm>
              <a:off x="4680" y="2166840"/>
              <a:ext cx="114120" cy="45216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2" name="Freeform 44"/>
            <p:cNvSpPr/>
            <p:nvPr/>
          </p:nvSpPr>
          <p:spPr>
            <a:xfrm>
              <a:off x="52560" y="2066760"/>
              <a:ext cx="109080" cy="1090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3" name="Rectangle 45"/>
            <p:cNvSpPr/>
            <p:nvPr/>
          </p:nvSpPr>
          <p:spPr>
            <a:xfrm>
              <a:off x="1228680" y="466236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4" name="Freeform 46"/>
            <p:cNvSpPr/>
            <p:nvPr/>
          </p:nvSpPr>
          <p:spPr>
            <a:xfrm>
              <a:off x="1319040" y="5041800"/>
              <a:ext cx="371160" cy="180144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5" name="Freeform 47"/>
            <p:cNvSpPr/>
            <p:nvPr/>
          </p:nvSpPr>
          <p:spPr>
            <a:xfrm>
              <a:off x="114768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6" name="Freeform 48"/>
            <p:cNvSpPr/>
            <p:nvPr/>
          </p:nvSpPr>
          <p:spPr>
            <a:xfrm>
              <a:off x="819000" y="3983040"/>
              <a:ext cx="347400" cy="286020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7" name="Freeform 49"/>
            <p:cNvSpPr/>
            <p:nvPr/>
          </p:nvSpPr>
          <p:spPr>
            <a:xfrm>
              <a:off x="728640" y="380700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8" name="Freeform 50"/>
            <p:cNvSpPr/>
            <p:nvPr/>
          </p:nvSpPr>
          <p:spPr>
            <a:xfrm>
              <a:off x="162396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89" name="Freeform 51"/>
            <p:cNvSpPr/>
            <p:nvPr/>
          </p:nvSpPr>
          <p:spPr>
            <a:xfrm>
              <a:off x="1405080" y="5423040"/>
              <a:ext cx="371160" cy="142524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0" name="Freeform 52"/>
            <p:cNvSpPr/>
            <p:nvPr/>
          </p:nvSpPr>
          <p:spPr>
            <a:xfrm>
              <a:off x="166680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1" name="Freeform 53"/>
            <p:cNvSpPr/>
            <p:nvPr/>
          </p:nvSpPr>
          <p:spPr>
            <a:xfrm>
              <a:off x="170964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2" name="Freeform 54"/>
            <p:cNvSpPr/>
            <p:nvPr/>
          </p:nvSpPr>
          <p:spPr>
            <a:xfrm>
              <a:off x="170964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3" name="Freeform 55"/>
            <p:cNvSpPr/>
            <p:nvPr/>
          </p:nvSpPr>
          <p:spPr>
            <a:xfrm>
              <a:off x="1766880" y="6330960"/>
              <a:ext cx="418680" cy="526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4" name="Freeform 56"/>
            <p:cNvSpPr/>
            <p:nvPr/>
          </p:nvSpPr>
          <p:spPr>
            <a:xfrm>
              <a:off x="214776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5" name="Freeform 57"/>
            <p:cNvSpPr/>
            <p:nvPr/>
          </p:nvSpPr>
          <p:spPr>
            <a:xfrm>
              <a:off x="504720" y="9360"/>
              <a:ext cx="232920" cy="51033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96" name="Freeform 58"/>
            <p:cNvSpPr/>
            <p:nvPr/>
          </p:nvSpPr>
          <p:spPr>
            <a:xfrm>
              <a:off x="633240" y="5103720"/>
              <a:ext cx="185400" cy="18540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sp>
        <p:nvSpPr>
          <p:cNvPr id="97" name="PlaceHolder 1"/>
          <p:cNvSpPr>
            <a:spLocks noGrp="1"/>
          </p:cNvSpPr>
          <p:nvPr>
            <p:ph type="title"/>
          </p:nvPr>
        </p:nvSpPr>
        <p:spPr>
          <a:xfrm>
            <a:off x="1876320" y="1122480"/>
            <a:ext cx="8791200" cy="2387160"/>
          </a:xfrm>
          <a:prstGeom prst="rect">
            <a:avLst/>
          </a:prstGeom>
          <a:noFill/>
          <a:ln w="0">
            <a:noFill/>
          </a:ln>
        </p:spPr>
        <p:txBody>
          <a:bodyPr anchor="b">
            <a:normAutofit/>
          </a:bodyPr>
          <a:lstStyle/>
          <a:p>
            <a:pPr>
              <a:lnSpc>
                <a:spcPct val="90000"/>
              </a:lnSpc>
              <a:buNone/>
            </a:pPr>
            <a:r>
              <a:rPr lang="en-US" sz="4800" b="0" strike="noStrike" cap="all" spc="-1">
                <a:solidFill>
                  <a:srgbClr val="FFFFFF"/>
                </a:solidFill>
                <a:latin typeface="Tw Cen MT"/>
              </a:rPr>
              <a:t>Click to edit Master title style</a:t>
            </a:r>
            <a:endParaRPr lang="en-US" sz="4800" b="0" strike="noStrike" spc="-1">
              <a:solidFill>
                <a:srgbClr val="FFFFFF"/>
              </a:solidFill>
              <a:latin typeface="Tw Cen MT"/>
            </a:endParaRPr>
          </a:p>
        </p:txBody>
      </p:sp>
      <p:sp>
        <p:nvSpPr>
          <p:cNvPr id="98" name="PlaceHolder 2"/>
          <p:cNvSpPr>
            <a:spLocks noGrp="1"/>
          </p:cNvSpPr>
          <p:nvPr>
            <p:ph type="dt" idx="1"/>
          </p:nvPr>
        </p:nvSpPr>
        <p:spPr>
          <a:xfrm>
            <a:off x="7077600" y="5410080"/>
            <a:ext cx="2742840" cy="364680"/>
          </a:xfrm>
          <a:prstGeom prst="rect">
            <a:avLst/>
          </a:prstGeom>
          <a:noFill/>
          <a:ln w="0">
            <a:noFill/>
          </a:ln>
        </p:spPr>
        <p:txBody>
          <a:bodyPr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r>
              <a:rPr lang="en-US" sz="1050" b="0" strike="noStrike" spc="-1">
                <a:solidFill>
                  <a:srgbClr val="FFFFFF"/>
                </a:solidFill>
                <a:latin typeface="Tw Cen MT"/>
              </a:rPr>
              <a:t>&lt;date/time&gt;</a:t>
            </a:r>
            <a:endParaRPr lang="en-IN" sz="1050" b="0" strike="noStrike" spc="-1">
              <a:latin typeface="Times New Roman"/>
            </a:endParaRPr>
          </a:p>
        </p:txBody>
      </p:sp>
      <p:sp>
        <p:nvSpPr>
          <p:cNvPr id="99" name="PlaceHolder 3"/>
          <p:cNvSpPr>
            <a:spLocks noGrp="1"/>
          </p:cNvSpPr>
          <p:nvPr>
            <p:ph type="ftr" idx="2"/>
          </p:nvPr>
        </p:nvSpPr>
        <p:spPr>
          <a:xfrm>
            <a:off x="1876320" y="5410080"/>
            <a:ext cx="512460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0" name="PlaceHolder 4"/>
          <p:cNvSpPr>
            <a:spLocks noGrp="1"/>
          </p:cNvSpPr>
          <p:nvPr>
            <p:ph type="sldNum" idx="3"/>
          </p:nvPr>
        </p:nvSpPr>
        <p:spPr>
          <a:xfrm>
            <a:off x="9896760" y="5410080"/>
            <a:ext cx="770760" cy="364680"/>
          </a:xfrm>
          <a:prstGeom prst="rect">
            <a:avLst/>
          </a:prstGeom>
          <a:noFill/>
          <a:ln w="0">
            <a:noFill/>
          </a:ln>
        </p:spPr>
        <p:txBody>
          <a:bodyPr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fld id="{5D28EE8F-B974-4AFC-959A-2B1E8DA1D27C}" type="slidenum">
              <a:rPr lang="en-US" sz="1050" b="0" strike="noStrike" spc="-1">
                <a:solidFill>
                  <a:srgbClr val="FFFFFF"/>
                </a:solidFill>
                <a:latin typeface="Tw Cen MT"/>
              </a:rPr>
              <a:t>‹#›</a:t>
            </a:fld>
            <a:endParaRPr lang="en-IN" sz="1050" b="0" strike="noStrike" spc="-1">
              <a:latin typeface="Times New Roman"/>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20000"/>
              </a:lnSpc>
              <a:spcBef>
                <a:spcPts val="1417"/>
              </a:spcBef>
              <a:buClr>
                <a:srgbClr val="000000"/>
              </a:buClr>
              <a:buSzPct val="45000"/>
              <a:buFont typeface="Wingdings" charset="2"/>
              <a:buChar char=""/>
            </a:pPr>
            <a:r>
              <a:rPr lang="en-US" sz="2400" b="0" strike="noStrike" spc="-1">
                <a:solidFill>
                  <a:srgbClr val="FFFFFF"/>
                </a:solidFill>
                <a:latin typeface="Tw Cen MT"/>
              </a:rPr>
              <a:t>Click to edit the outline text format</a:t>
            </a:r>
          </a:p>
          <a:p>
            <a:pPr marL="864000" lvl="1" indent="-324000">
              <a:lnSpc>
                <a:spcPct val="120000"/>
              </a:lnSpc>
              <a:spcBef>
                <a:spcPts val="1134"/>
              </a:spcBef>
              <a:buClr>
                <a:srgbClr val="000000"/>
              </a:buClr>
              <a:buSzPct val="75000"/>
              <a:buFont typeface="Symbol" charset="2"/>
              <a:buChar char=""/>
            </a:pPr>
            <a:r>
              <a:rPr lang="en-US" sz="1800" b="0" strike="noStrike" spc="-1">
                <a:solidFill>
                  <a:srgbClr val="FFFFFF"/>
                </a:solidFill>
                <a:latin typeface="Tw Cen MT"/>
              </a:rPr>
              <a:t>Second Outline Level</a:t>
            </a:r>
          </a:p>
          <a:p>
            <a:pPr marL="1296000" lvl="2" indent="-288000">
              <a:lnSpc>
                <a:spcPct val="120000"/>
              </a:lnSpc>
              <a:spcBef>
                <a:spcPts val="850"/>
              </a:spcBef>
              <a:buClr>
                <a:srgbClr val="000000"/>
              </a:buClr>
              <a:buSzPct val="45000"/>
              <a:buFont typeface="Wingdings" charset="2"/>
              <a:buChar char=""/>
            </a:pPr>
            <a:r>
              <a:rPr lang="en-US" sz="1600" b="0" strike="noStrike" spc="-1">
                <a:solidFill>
                  <a:srgbClr val="FFFFFF"/>
                </a:solidFill>
                <a:latin typeface="Tw Cen MT"/>
              </a:rPr>
              <a:t>Third Outline Level</a:t>
            </a:r>
          </a:p>
          <a:p>
            <a:pPr marL="1728000" lvl="3" indent="-216000">
              <a:lnSpc>
                <a:spcPct val="120000"/>
              </a:lnSpc>
              <a:spcBef>
                <a:spcPts val="567"/>
              </a:spcBef>
              <a:buClr>
                <a:srgbClr val="000000"/>
              </a:buClr>
              <a:buSzPct val="75000"/>
              <a:buFont typeface="Symbol" charset="2"/>
              <a:buChar char=""/>
            </a:pPr>
            <a:r>
              <a:rPr lang="en-US" sz="1600" b="0" strike="noStrike" spc="-1">
                <a:solidFill>
                  <a:srgbClr val="FFFFFF"/>
                </a:solidFill>
                <a:latin typeface="Tw Cen MT"/>
              </a:rPr>
              <a:t>Fourth Outline Level</a:t>
            </a:r>
          </a:p>
          <a:p>
            <a:pPr marL="2160000" lvl="4"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Fifth Outline Level</a:t>
            </a:r>
          </a:p>
          <a:p>
            <a:pPr marL="2592000" lvl="5"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Sixth Outline Level</a:t>
            </a:r>
          </a:p>
          <a:p>
            <a:pPr marL="3024000" lvl="6"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139" name="Group 7"/>
          <p:cNvGrpSpPr/>
          <p:nvPr/>
        </p:nvGrpSpPr>
        <p:grpSpPr>
          <a:xfrm>
            <a:off x="-14400" y="0"/>
            <a:ext cx="12053520" cy="6857640"/>
            <a:chOff x="-14400" y="0"/>
            <a:chExt cx="12053520" cy="6857640"/>
          </a:xfrm>
        </p:grpSpPr>
        <p:grpSp>
          <p:nvGrpSpPr>
            <p:cNvPr id="140" name="Group 8"/>
            <p:cNvGrpSpPr/>
            <p:nvPr/>
          </p:nvGrpSpPr>
          <p:grpSpPr>
            <a:xfrm>
              <a:off x="-14400" y="0"/>
              <a:ext cx="1220760" cy="6857640"/>
              <a:chOff x="-14400" y="0"/>
              <a:chExt cx="1220760" cy="6857640"/>
            </a:xfrm>
          </p:grpSpPr>
          <p:sp>
            <p:nvSpPr>
              <p:cNvPr id="141" name="Rectangle 5"/>
              <p:cNvSpPr/>
              <p:nvPr/>
            </p:nvSpPr>
            <p:spPr>
              <a:xfrm>
                <a:off x="114480" y="468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2" name="Freeform 6"/>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3" name="Freeform 7"/>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4" name="Freeform 8"/>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5" name="Freeform 9"/>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6" name="Freeform 10"/>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7" name="Freeform 11"/>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8" name="Freeform 12"/>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49" name="Freeform 13"/>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0" name="Freeform 14"/>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1" name="Freeform 15"/>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2"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153" name="Freeform 17"/>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4" name="Freeform 18"/>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5" name="Freeform 19"/>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6" name="Freeform 20"/>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7" name="Rectangle 21"/>
              <p:cNvSpPr/>
              <p:nvPr/>
            </p:nvSpPr>
            <p:spPr>
              <a:xfrm>
                <a:off x="133200" y="466236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8" name="Freeform 22"/>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59" name="Freeform 23"/>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0" name="Freeform 24"/>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1" name="Freeform 25"/>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2" name="Freeform 26"/>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3" name="Freeform 27"/>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4" name="Freeform 28"/>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5" name="Freeform 29"/>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6" name="Freeform 30"/>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67" name="Freeform 31"/>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nvGrpSpPr>
            <p:cNvPr id="168" name="Group 9"/>
            <p:cNvGrpSpPr/>
            <p:nvPr/>
          </p:nvGrpSpPr>
          <p:grpSpPr>
            <a:xfrm>
              <a:off x="11364840" y="0"/>
              <a:ext cx="674280" cy="6848280"/>
              <a:chOff x="11364840" y="0"/>
              <a:chExt cx="674280" cy="6848280"/>
            </a:xfrm>
          </p:grpSpPr>
          <p:sp>
            <p:nvSpPr>
              <p:cNvPr id="169" name="Freeform 32"/>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0" name="Freeform 33"/>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1" name="Freeform 34"/>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2" name="Freeform 35"/>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3" name="Freeform 36"/>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4" name="Freeform 37"/>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5" name="Freeform 38"/>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6" name="Freeform 39"/>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7" name="Freeform 40"/>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178" name="Rectangle 41"/>
              <p:cNvSpPr/>
              <p:nvPr/>
            </p:nvSpPr>
            <p:spPr>
              <a:xfrm>
                <a:off x="11939760" y="6595920"/>
                <a:ext cx="23400" cy="25200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sp>
        <p:nvSpPr>
          <p:cNvPr id="179"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a:lnSpc>
                <a:spcPct val="90000"/>
              </a:lnSpc>
              <a:buNone/>
            </a:pPr>
            <a:r>
              <a:rPr lang="en-US" sz="3600" b="0" strike="noStrike" cap="all" spc="-1">
                <a:solidFill>
                  <a:srgbClr val="FFFFFF"/>
                </a:solidFill>
                <a:latin typeface="Tw Cen MT"/>
              </a:rPr>
              <a:t>Click to edit Master title style</a:t>
            </a:r>
            <a:endParaRPr lang="en-US" sz="3600" b="0" strike="noStrike" spc="-1">
              <a:solidFill>
                <a:srgbClr val="FFFFFF"/>
              </a:solidFill>
              <a:latin typeface="Tw Cen MT"/>
            </a:endParaRPr>
          </a:p>
        </p:txBody>
      </p:sp>
      <p:sp>
        <p:nvSpPr>
          <p:cNvPr id="180" name="PlaceHolder 2"/>
          <p:cNvSpPr>
            <a:spLocks noGrp="1"/>
          </p:cNvSpPr>
          <p:nvPr>
            <p:ph type="body"/>
          </p:nvPr>
        </p:nvSpPr>
        <p:spPr>
          <a:xfrm>
            <a:off x="1141560" y="2249640"/>
            <a:ext cx="9905760" cy="3541320"/>
          </a:xfrm>
          <a:prstGeom prst="rect">
            <a:avLst/>
          </a:prstGeom>
          <a:noFill/>
          <a:ln w="0">
            <a:noFill/>
          </a:ln>
        </p:spPr>
        <p:txBody>
          <a:bodyPr anchor="t">
            <a:noAutofit/>
          </a:bodyPr>
          <a:lstStyle/>
          <a:p>
            <a:pPr marL="228600" indent="-228600">
              <a:lnSpc>
                <a:spcPct val="120000"/>
              </a:lnSpc>
              <a:spcBef>
                <a:spcPts val="1001"/>
              </a:spcBef>
              <a:buClr>
                <a:srgbClr val="FFFFFF"/>
              </a:buClr>
              <a:buSzPct val="125000"/>
              <a:buFont typeface="Arial"/>
              <a:buChar char="•"/>
            </a:pPr>
            <a:r>
              <a:rPr lang="en-US" sz="2400" b="0" strike="noStrike" spc="-1">
                <a:solidFill>
                  <a:srgbClr val="FFFFFF"/>
                </a:solidFill>
                <a:latin typeface="Tw Cen MT"/>
              </a:rPr>
              <a:t>Click to edit Master text styles</a:t>
            </a:r>
          </a:p>
          <a:p>
            <a:pPr marL="685800" lvl="1" indent="-228600">
              <a:lnSpc>
                <a:spcPct val="120000"/>
              </a:lnSpc>
              <a:spcBef>
                <a:spcPts val="499"/>
              </a:spcBef>
              <a:buClr>
                <a:srgbClr val="FFFFFF"/>
              </a:buClr>
              <a:buSzPct val="125000"/>
              <a:buFont typeface="Arial"/>
              <a:buChar char="•"/>
            </a:pPr>
            <a:r>
              <a:rPr lang="en-US" sz="2000" b="0" strike="noStrike" spc="-1">
                <a:solidFill>
                  <a:srgbClr val="FFFFFF"/>
                </a:solidFill>
                <a:latin typeface="Tw Cen MT"/>
              </a:rPr>
              <a:t>Second level</a:t>
            </a:r>
          </a:p>
          <a:p>
            <a:pPr marL="1143000" lvl="2" indent="-228600">
              <a:lnSpc>
                <a:spcPct val="120000"/>
              </a:lnSpc>
              <a:spcBef>
                <a:spcPts val="499"/>
              </a:spcBef>
              <a:buClr>
                <a:srgbClr val="FFFFFF"/>
              </a:buClr>
              <a:buSzPct val="125000"/>
              <a:buFont typeface="Arial"/>
              <a:buChar char="•"/>
            </a:pPr>
            <a:r>
              <a:rPr lang="en-US" sz="1800" b="0" strike="noStrike" spc="-1">
                <a:solidFill>
                  <a:srgbClr val="FFFFFF"/>
                </a:solidFill>
                <a:latin typeface="Tw Cen MT"/>
              </a:rPr>
              <a:t>Third level</a:t>
            </a:r>
          </a:p>
          <a:p>
            <a:pPr marL="1600200" lvl="3"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Fourth level</a:t>
            </a:r>
          </a:p>
          <a:p>
            <a:pPr marL="2057400" lvl="4" indent="-228600">
              <a:lnSpc>
                <a:spcPct val="120000"/>
              </a:lnSpc>
              <a:spcBef>
                <a:spcPts val="499"/>
              </a:spcBef>
              <a:buClr>
                <a:srgbClr val="FFFFFF"/>
              </a:buClr>
              <a:buSzPct val="125000"/>
              <a:buFont typeface="Arial"/>
              <a:buChar char="•"/>
            </a:pPr>
            <a:r>
              <a:rPr lang="en-US" sz="1600" b="0" strike="noStrike" spc="-1">
                <a:solidFill>
                  <a:srgbClr val="FFFFFF"/>
                </a:solidFill>
                <a:latin typeface="Tw Cen MT"/>
              </a:rPr>
              <a:t>Fifth level</a:t>
            </a:r>
          </a:p>
        </p:txBody>
      </p:sp>
      <p:sp>
        <p:nvSpPr>
          <p:cNvPr id="181" name="PlaceHolder 3"/>
          <p:cNvSpPr>
            <a:spLocks noGrp="1"/>
          </p:cNvSpPr>
          <p:nvPr>
            <p:ph type="dt" idx="4"/>
          </p:nvPr>
        </p:nvSpPr>
        <p:spPr>
          <a:xfrm>
            <a:off x="7457040" y="5883120"/>
            <a:ext cx="2742840" cy="364680"/>
          </a:xfrm>
          <a:prstGeom prst="rect">
            <a:avLst/>
          </a:prstGeom>
          <a:noFill/>
          <a:ln w="0">
            <a:noFill/>
          </a:ln>
        </p:spPr>
        <p:txBody>
          <a:bodyPr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r>
              <a:rPr lang="en-US" sz="1050" b="0" strike="noStrike" spc="-1">
                <a:solidFill>
                  <a:srgbClr val="FFFFFF"/>
                </a:solidFill>
                <a:latin typeface="Tw Cen MT"/>
              </a:rPr>
              <a:t>&lt;date/time&gt;</a:t>
            </a:r>
            <a:endParaRPr lang="en-IN" sz="1050" b="0" strike="noStrike" spc="-1">
              <a:latin typeface="Times New Roman"/>
            </a:endParaRPr>
          </a:p>
        </p:txBody>
      </p:sp>
      <p:sp>
        <p:nvSpPr>
          <p:cNvPr id="182" name="PlaceHolder 4"/>
          <p:cNvSpPr>
            <a:spLocks noGrp="1"/>
          </p:cNvSpPr>
          <p:nvPr>
            <p:ph type="ftr" idx="5"/>
          </p:nvPr>
        </p:nvSpPr>
        <p:spPr>
          <a:xfrm>
            <a:off x="1141560" y="5883120"/>
            <a:ext cx="623880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83" name="PlaceHolder 5"/>
          <p:cNvSpPr>
            <a:spLocks noGrp="1"/>
          </p:cNvSpPr>
          <p:nvPr>
            <p:ph type="sldNum" idx="6"/>
          </p:nvPr>
        </p:nvSpPr>
        <p:spPr>
          <a:xfrm>
            <a:off x="10276200" y="5883120"/>
            <a:ext cx="770760" cy="364680"/>
          </a:xfrm>
          <a:prstGeom prst="rect">
            <a:avLst/>
          </a:prstGeom>
          <a:noFill/>
          <a:ln w="0">
            <a:noFill/>
          </a:ln>
        </p:spPr>
        <p:txBody>
          <a:bodyPr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fld id="{A3DB35D7-4135-4602-9FDE-B4C3C8C886B3}" type="slidenum">
              <a:rPr lang="en-US" sz="1050" b="0" strike="noStrike" spc="-1">
                <a:solidFill>
                  <a:srgbClr val="FFFFFF"/>
                </a:solidFill>
                <a:latin typeface="Tw Cen MT"/>
              </a:rPr>
              <a:t>‹#›</a:t>
            </a:fld>
            <a:endParaRPr lang="en-IN"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220"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221" name="Group 7"/>
          <p:cNvGrpSpPr/>
          <p:nvPr/>
        </p:nvGrpSpPr>
        <p:grpSpPr>
          <a:xfrm>
            <a:off x="-14400" y="0"/>
            <a:ext cx="12053520" cy="6857640"/>
            <a:chOff x="-14400" y="0"/>
            <a:chExt cx="12053520" cy="6857640"/>
          </a:xfrm>
        </p:grpSpPr>
        <p:grpSp>
          <p:nvGrpSpPr>
            <p:cNvPr id="222" name="Group 8"/>
            <p:cNvGrpSpPr/>
            <p:nvPr/>
          </p:nvGrpSpPr>
          <p:grpSpPr>
            <a:xfrm>
              <a:off x="-14400" y="0"/>
              <a:ext cx="1220760" cy="6857640"/>
              <a:chOff x="-14400" y="0"/>
              <a:chExt cx="1220760" cy="6857640"/>
            </a:xfrm>
          </p:grpSpPr>
          <p:sp>
            <p:nvSpPr>
              <p:cNvPr id="223" name="Rectangle 5"/>
              <p:cNvSpPr/>
              <p:nvPr/>
            </p:nvSpPr>
            <p:spPr>
              <a:xfrm>
                <a:off x="114480" y="468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4" name="Freeform 6"/>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5" name="Freeform 7"/>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6" name="Freeform 8"/>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7" name="Freeform 9"/>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8" name="Freeform 10"/>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29" name="Freeform 11"/>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0" name="Freeform 12"/>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1" name="Freeform 13"/>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2" name="Freeform 14"/>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3" name="Freeform 15"/>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sp>
          <p:sp>
            <p:nvSpPr>
              <p:cNvPr id="235" name="Freeform 17"/>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6" name="Freeform 18"/>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7" name="Freeform 19"/>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8" name="Freeform 20"/>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39" name="Rectangle 21"/>
              <p:cNvSpPr/>
              <p:nvPr/>
            </p:nvSpPr>
            <p:spPr>
              <a:xfrm>
                <a:off x="133200" y="4662360"/>
                <a:ext cx="23400" cy="218088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0" name="Freeform 22"/>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1" name="Freeform 23"/>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2" name="Freeform 24"/>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3" name="Freeform 25"/>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4" name="Freeform 26"/>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5" name="Freeform 27"/>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6" name="Freeform 28"/>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7" name="Freeform 29"/>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8" name="Freeform 30"/>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49" name="Freeform 31"/>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nvGrpSpPr>
            <p:cNvPr id="250" name="Group 9"/>
            <p:cNvGrpSpPr/>
            <p:nvPr/>
          </p:nvGrpSpPr>
          <p:grpSpPr>
            <a:xfrm>
              <a:off x="11364840" y="0"/>
              <a:ext cx="674280" cy="6848280"/>
              <a:chOff x="11364840" y="0"/>
              <a:chExt cx="674280" cy="6848280"/>
            </a:xfrm>
          </p:grpSpPr>
          <p:sp>
            <p:nvSpPr>
              <p:cNvPr id="251" name="Freeform 32"/>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2" name="Freeform 33"/>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3" name="Freeform 34"/>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4" name="Freeform 35"/>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5" name="Freeform 36"/>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6" name="Freeform 37"/>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7" name="Freeform 38"/>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8" name="Freeform 39"/>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59" name="Freeform 40"/>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sp>
            <p:nvSpPr>
              <p:cNvPr id="260" name="Rectangle 41"/>
              <p:cNvSpPr/>
              <p:nvPr/>
            </p:nvSpPr>
            <p:spPr>
              <a:xfrm>
                <a:off x="11939760" y="6595920"/>
                <a:ext cx="23400" cy="252000"/>
              </a:xfrm>
              <a:prstGeom prst="rect">
                <a:avLst/>
              </a:prstGeom>
              <a:gradFill rotWithShape="0">
                <a:gsLst>
                  <a:gs pos="0">
                    <a:srgbClr val="DFE3E5"/>
                  </a:gs>
                  <a:gs pos="100000">
                    <a:srgbClr val="65757D"/>
                  </a:gs>
                </a:gsLst>
                <a:lin ang="5400000"/>
              </a:gradFill>
              <a:ln w="0">
                <a:noFill/>
              </a:ln>
            </p:spPr>
            <p:style>
              <a:lnRef idx="0">
                <a:scrgbClr r="0" g="0" b="0"/>
              </a:lnRef>
              <a:fillRef idx="0">
                <a:scrgbClr r="0" g="0" b="0"/>
              </a:fillRef>
              <a:effectRef idx="0">
                <a:scrgbClr r="0" g="0" b="0"/>
              </a:effectRef>
              <a:fontRef idx="minor"/>
            </p:style>
          </p:sp>
        </p:grpSp>
      </p:grpSp>
      <p:sp>
        <p:nvSpPr>
          <p:cNvPr id="261" name="PlaceHolder 1"/>
          <p:cNvSpPr>
            <a:spLocks noGrp="1"/>
          </p:cNvSpPr>
          <p:nvPr>
            <p:ph type="dt" idx="7"/>
          </p:nvPr>
        </p:nvSpPr>
        <p:spPr>
          <a:xfrm>
            <a:off x="7457040" y="5883120"/>
            <a:ext cx="2742840" cy="364680"/>
          </a:xfrm>
          <a:prstGeom prst="rect">
            <a:avLst/>
          </a:prstGeom>
          <a:noFill/>
          <a:ln w="0">
            <a:noFill/>
          </a:ln>
        </p:spPr>
        <p:txBody>
          <a:bodyPr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r>
              <a:rPr lang="en-US" sz="1050" b="0" strike="noStrike" spc="-1">
                <a:solidFill>
                  <a:srgbClr val="FFFFFF"/>
                </a:solidFill>
                <a:latin typeface="Tw Cen MT"/>
              </a:rPr>
              <a:t>&lt;date/time&gt;</a:t>
            </a:r>
            <a:endParaRPr lang="en-IN" sz="1050" b="0" strike="noStrike" spc="-1">
              <a:latin typeface="Times New Roman"/>
            </a:endParaRPr>
          </a:p>
        </p:txBody>
      </p:sp>
      <p:sp>
        <p:nvSpPr>
          <p:cNvPr id="262" name="PlaceHolder 2"/>
          <p:cNvSpPr>
            <a:spLocks noGrp="1"/>
          </p:cNvSpPr>
          <p:nvPr>
            <p:ph type="ftr" idx="8"/>
          </p:nvPr>
        </p:nvSpPr>
        <p:spPr>
          <a:xfrm>
            <a:off x="1141560" y="5883120"/>
            <a:ext cx="623880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263" name="PlaceHolder 3"/>
          <p:cNvSpPr>
            <a:spLocks noGrp="1"/>
          </p:cNvSpPr>
          <p:nvPr>
            <p:ph type="sldNum" idx="9"/>
          </p:nvPr>
        </p:nvSpPr>
        <p:spPr>
          <a:xfrm>
            <a:off x="10276200" y="5883120"/>
            <a:ext cx="770760" cy="364680"/>
          </a:xfrm>
          <a:prstGeom prst="rect">
            <a:avLst/>
          </a:prstGeom>
          <a:noFill/>
          <a:ln w="0">
            <a:noFill/>
          </a:ln>
        </p:spPr>
        <p:txBody>
          <a:bodyPr anchor="ctr">
            <a:noAutofit/>
          </a:bodyPr>
          <a:lstStyle>
            <a:lvl1pPr algn="r">
              <a:lnSpc>
                <a:spcPct val="100000"/>
              </a:lnSpc>
              <a:buNone/>
              <a:defRPr lang="en-US" sz="1050" b="0" strike="noStrike" spc="-1">
                <a:solidFill>
                  <a:srgbClr val="FFFFFF"/>
                </a:solidFill>
                <a:latin typeface="Tw Cen MT"/>
              </a:defRPr>
            </a:lvl1pPr>
          </a:lstStyle>
          <a:p>
            <a:pPr algn="r">
              <a:lnSpc>
                <a:spcPct val="100000"/>
              </a:lnSpc>
              <a:buNone/>
            </a:pPr>
            <a:fld id="{7F423391-4D4C-4DD4-91B7-EF4747EC1FB3}" type="slidenum">
              <a:rPr lang="en-US" sz="1050" b="0" strike="noStrike" spc="-1">
                <a:solidFill>
                  <a:srgbClr val="FFFFFF"/>
                </a:solidFill>
                <a:latin typeface="Tw Cen MT"/>
              </a:rPr>
              <a:t>‹#›</a:t>
            </a:fld>
            <a:endParaRPr lang="en-IN" sz="1050" b="0" strike="noStrike" spc="-1">
              <a:latin typeface="Times New Roman"/>
            </a:endParaRPr>
          </a:p>
        </p:txBody>
      </p:sp>
      <p:sp>
        <p:nvSpPr>
          <p:cNvPr id="2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Tw Cen MT"/>
              </a:rPr>
              <a:t>Click to edit the title text format</a:t>
            </a:r>
          </a:p>
        </p:txBody>
      </p:sp>
      <p:sp>
        <p:nvSpPr>
          <p:cNvPr id="2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20000"/>
              </a:lnSpc>
              <a:spcBef>
                <a:spcPts val="1417"/>
              </a:spcBef>
              <a:buClr>
                <a:srgbClr val="000000"/>
              </a:buClr>
              <a:buSzPct val="45000"/>
              <a:buFont typeface="Wingdings" charset="2"/>
              <a:buChar char=""/>
            </a:pPr>
            <a:r>
              <a:rPr lang="en-US" sz="2400" b="0" strike="noStrike" spc="-1">
                <a:solidFill>
                  <a:srgbClr val="FFFFFF"/>
                </a:solidFill>
                <a:latin typeface="Tw Cen MT"/>
              </a:rPr>
              <a:t>Click to edit the outline text format</a:t>
            </a:r>
          </a:p>
          <a:p>
            <a:pPr marL="864000" lvl="1" indent="-324000">
              <a:lnSpc>
                <a:spcPct val="120000"/>
              </a:lnSpc>
              <a:spcBef>
                <a:spcPts val="1134"/>
              </a:spcBef>
              <a:buClr>
                <a:srgbClr val="000000"/>
              </a:buClr>
              <a:buSzPct val="75000"/>
              <a:buFont typeface="Symbol" charset="2"/>
              <a:buChar char=""/>
            </a:pPr>
            <a:r>
              <a:rPr lang="en-US" sz="1800" b="0" strike="noStrike" spc="-1">
                <a:solidFill>
                  <a:srgbClr val="FFFFFF"/>
                </a:solidFill>
                <a:latin typeface="Tw Cen MT"/>
              </a:rPr>
              <a:t>Second Outline Level</a:t>
            </a:r>
          </a:p>
          <a:p>
            <a:pPr marL="1296000" lvl="2" indent="-288000">
              <a:lnSpc>
                <a:spcPct val="120000"/>
              </a:lnSpc>
              <a:spcBef>
                <a:spcPts val="850"/>
              </a:spcBef>
              <a:buClr>
                <a:srgbClr val="000000"/>
              </a:buClr>
              <a:buSzPct val="45000"/>
              <a:buFont typeface="Wingdings" charset="2"/>
              <a:buChar char=""/>
            </a:pPr>
            <a:r>
              <a:rPr lang="en-US" sz="1600" b="0" strike="noStrike" spc="-1">
                <a:solidFill>
                  <a:srgbClr val="FFFFFF"/>
                </a:solidFill>
                <a:latin typeface="Tw Cen MT"/>
              </a:rPr>
              <a:t>Third Outline Level</a:t>
            </a:r>
          </a:p>
          <a:p>
            <a:pPr marL="1728000" lvl="3" indent="-216000">
              <a:lnSpc>
                <a:spcPct val="120000"/>
              </a:lnSpc>
              <a:spcBef>
                <a:spcPts val="567"/>
              </a:spcBef>
              <a:buClr>
                <a:srgbClr val="000000"/>
              </a:buClr>
              <a:buSzPct val="75000"/>
              <a:buFont typeface="Symbol" charset="2"/>
              <a:buChar char=""/>
            </a:pPr>
            <a:r>
              <a:rPr lang="en-US" sz="1600" b="0" strike="noStrike" spc="-1">
                <a:solidFill>
                  <a:srgbClr val="FFFFFF"/>
                </a:solidFill>
                <a:latin typeface="Tw Cen MT"/>
              </a:rPr>
              <a:t>Fourth Outline Level</a:t>
            </a:r>
          </a:p>
          <a:p>
            <a:pPr marL="2160000" lvl="4"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Fifth Outline Level</a:t>
            </a:r>
          </a:p>
          <a:p>
            <a:pPr marL="2592000" lvl="5"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Sixth Outline Level</a:t>
            </a:r>
          </a:p>
          <a:p>
            <a:pPr marL="3024000" lvl="6"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876320" y="1122480"/>
            <a:ext cx="8791200" cy="2387160"/>
          </a:xfrm>
          <a:prstGeom prst="rect">
            <a:avLst/>
          </a:prstGeom>
          <a:noFill/>
          <a:ln w="0">
            <a:noFill/>
          </a:ln>
        </p:spPr>
        <p:txBody>
          <a:bodyPr anchor="b">
            <a:normAutofit/>
          </a:bodyPr>
          <a:lstStyle/>
          <a:p>
            <a:pPr algn="ctr">
              <a:lnSpc>
                <a:spcPct val="90000"/>
              </a:lnSpc>
              <a:buNone/>
            </a:pPr>
            <a:r>
              <a:rPr lang="en-US" sz="3600" b="0" strike="noStrike" cap="all" spc="-1">
                <a:solidFill>
                  <a:srgbClr val="FFFFFF"/>
                </a:solidFill>
                <a:latin typeface="Goudy Old Style"/>
              </a:rPr>
              <a:t>moviX</a:t>
            </a:r>
            <a:endParaRPr lang="en-US" sz="3600" b="0" strike="noStrike" spc="-1">
              <a:solidFill>
                <a:srgbClr val="FFFFFF"/>
              </a:solidFill>
              <a:latin typeface="Tw Cen MT"/>
            </a:endParaRPr>
          </a:p>
        </p:txBody>
      </p:sp>
      <p:sp>
        <p:nvSpPr>
          <p:cNvPr id="303" name="PlaceHolder 2"/>
          <p:cNvSpPr>
            <a:spLocks noGrp="1"/>
          </p:cNvSpPr>
          <p:nvPr>
            <p:ph type="subTitle"/>
          </p:nvPr>
        </p:nvSpPr>
        <p:spPr>
          <a:xfrm>
            <a:off x="1876320" y="3602160"/>
            <a:ext cx="8791200" cy="1655280"/>
          </a:xfrm>
          <a:prstGeom prst="rect">
            <a:avLst/>
          </a:prstGeom>
          <a:noFill/>
          <a:ln w="0">
            <a:noFill/>
          </a:ln>
        </p:spPr>
        <p:txBody>
          <a:bodyPr anchor="t">
            <a:normAutofit/>
          </a:bodyPr>
          <a:lstStyle/>
          <a:p>
            <a:pPr algn="ctr">
              <a:lnSpc>
                <a:spcPct val="120000"/>
              </a:lnSpc>
              <a:spcBef>
                <a:spcPts val="1001"/>
              </a:spcBef>
              <a:buNone/>
              <a:tabLst>
                <a:tab pos="0" algn="l"/>
              </a:tabLst>
            </a:pPr>
            <a:endParaRPr lang="en-IN" sz="2400" b="0" strike="noStrike" spc="-1">
              <a:latin typeface="Arial"/>
            </a:endParaRPr>
          </a:p>
          <a:p>
            <a:pPr algn="ctr">
              <a:lnSpc>
                <a:spcPct val="120000"/>
              </a:lnSpc>
              <a:spcBef>
                <a:spcPts val="1001"/>
              </a:spcBef>
              <a:buNone/>
              <a:tabLst>
                <a:tab pos="0" algn="l"/>
              </a:tabLst>
            </a:pPr>
            <a:r>
              <a:rPr lang="en-US" sz="2400" b="0" strike="noStrike" cap="all" spc="-1">
                <a:solidFill>
                  <a:srgbClr val="DFE3E5"/>
                </a:solidFill>
                <a:latin typeface="Goudy Old Style"/>
                <a:ea typeface="Tahoma"/>
              </a:rPr>
              <a:t>Major project presentation</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1"/>
          <p:cNvSpPr/>
          <p:nvPr/>
        </p:nvSpPr>
        <p:spPr>
          <a:xfrm>
            <a:off x="1035720" y="522360"/>
            <a:ext cx="8105760" cy="584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4000" b="1" strike="noStrike" spc="-1">
                <a:solidFill>
                  <a:srgbClr val="FFFFFF"/>
                </a:solidFill>
                <a:latin typeface="Goudy Old Style"/>
              </a:rPr>
              <a:t>                  OUTPUTS</a:t>
            </a:r>
            <a:endParaRPr lang="en-IN" sz="4000" b="0" strike="noStrike" spc="-1">
              <a:latin typeface="Arial"/>
            </a:endParaRPr>
          </a:p>
          <a:p>
            <a:pPr>
              <a:lnSpc>
                <a:spcPct val="100000"/>
              </a:lnSpc>
              <a:buNone/>
            </a:pPr>
            <a:endParaRPr lang="en-IN" sz="4000" b="0" strike="noStrike" spc="-1">
              <a:latin typeface="Arial"/>
            </a:endParaRPr>
          </a:p>
          <a:p>
            <a:pPr>
              <a:lnSpc>
                <a:spcPct val="100000"/>
              </a:lnSpc>
              <a:buNone/>
            </a:pPr>
            <a:r>
              <a:rPr lang="en-IN" sz="3200" b="1" strike="noStrike" spc="-1">
                <a:solidFill>
                  <a:srgbClr val="FFFFFF"/>
                </a:solidFill>
                <a:latin typeface="Goudy Old Style"/>
              </a:rPr>
              <a:t>User Interface Screenshots:</a:t>
            </a:r>
            <a:endParaRPr lang="en-IN" sz="32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Screenshots of the website's user interface, showcasing various pages, features, and functionalities.</a:t>
            </a:r>
            <a:endParaRPr lang="en-IN" sz="21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Includes screenshots of the homepage, movie listings, movie details page, user profile, search results, etc.</a:t>
            </a:r>
            <a:endParaRPr lang="en-IN" sz="2100" b="0" strike="noStrike" spc="-1">
              <a:latin typeface="Arial"/>
            </a:endParaRPr>
          </a:p>
          <a:p>
            <a:pPr>
              <a:lnSpc>
                <a:spcPct val="100000"/>
              </a:lnSpc>
              <a:buNone/>
            </a:pPr>
            <a:endParaRPr lang="en-IN" sz="2400" b="0" strike="noStrike" spc="-1">
              <a:latin typeface="Arial"/>
            </a:endParaRPr>
          </a:p>
          <a:p>
            <a:pPr>
              <a:lnSpc>
                <a:spcPct val="100000"/>
              </a:lnSpc>
              <a:buNone/>
            </a:pPr>
            <a:r>
              <a:rPr lang="en-IN" sz="3200" b="1" strike="noStrike" spc="-1">
                <a:solidFill>
                  <a:srgbClr val="FFFFFF"/>
                </a:solidFill>
                <a:latin typeface="Goudy Old Style"/>
              </a:rPr>
              <a:t>Demo Videos:</a:t>
            </a:r>
            <a:endParaRPr lang="en-IN" sz="32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Recorded demonstrations of key features and workflows on the website, providing a visual walkthrough for stakeholders and users.</a:t>
            </a:r>
            <a:endParaRPr lang="en-IN" sz="21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Demonstrates processes such as user registration, movie browsing, search functionality, writing reviews, etc.</a:t>
            </a:r>
            <a:endParaRPr lang="en-IN" sz="21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1141560" y="186480"/>
            <a:ext cx="9905760" cy="1268640"/>
          </a:xfrm>
          <a:prstGeom prst="rect">
            <a:avLst/>
          </a:prstGeom>
          <a:noFill/>
          <a:ln w="0">
            <a:noFill/>
          </a:ln>
        </p:spPr>
        <p:txBody>
          <a:bodyPr anchor="ctr">
            <a:normAutofit/>
          </a:bodyPr>
          <a:lstStyle/>
          <a:p>
            <a:pPr>
              <a:lnSpc>
                <a:spcPct val="90000"/>
              </a:lnSpc>
              <a:buNone/>
            </a:pPr>
            <a:r>
              <a:rPr lang="en-US" sz="4000" b="1" strike="noStrike" cap="all" spc="-1">
                <a:solidFill>
                  <a:srgbClr val="FFFFFF"/>
                </a:solidFill>
                <a:latin typeface="Goudy Old Style"/>
              </a:rPr>
              <a:t>                             Reports</a:t>
            </a:r>
            <a:endParaRPr lang="en-US" sz="4000" b="0" strike="noStrike" spc="-1">
              <a:solidFill>
                <a:srgbClr val="FFFFFF"/>
              </a:solidFill>
              <a:latin typeface="Tw Cen MT"/>
            </a:endParaRPr>
          </a:p>
        </p:txBody>
      </p:sp>
      <p:sp>
        <p:nvSpPr>
          <p:cNvPr id="318" name="PlaceHolder 2"/>
          <p:cNvSpPr>
            <a:spLocks noGrp="1"/>
          </p:cNvSpPr>
          <p:nvPr>
            <p:ph/>
          </p:nvPr>
        </p:nvSpPr>
        <p:spPr>
          <a:xfrm>
            <a:off x="634320" y="1200600"/>
            <a:ext cx="10263240" cy="4456440"/>
          </a:xfrm>
          <a:prstGeom prst="rect">
            <a:avLst/>
          </a:prstGeom>
          <a:noFill/>
          <a:ln w="0">
            <a:noFill/>
          </a:ln>
        </p:spPr>
        <p:txBody>
          <a:bodyPr anchor="t">
            <a:normAutofit fontScale="32500" lnSpcReduction="10000"/>
          </a:bodyPr>
          <a:lstStyle/>
          <a:p>
            <a:pPr marL="457200">
              <a:lnSpc>
                <a:spcPct val="120000"/>
              </a:lnSpc>
              <a:spcBef>
                <a:spcPts val="499"/>
              </a:spcBef>
              <a:buNone/>
              <a:tabLst>
                <a:tab pos="0" algn="l"/>
              </a:tabLst>
            </a:pPr>
            <a:r>
              <a:rPr lang="en-US" sz="12800" b="1" strike="noStrike" spc="-1">
                <a:solidFill>
                  <a:srgbClr val="FFFFFF"/>
                </a:solidFill>
                <a:latin typeface="Goudy Old Style"/>
                <a:ea typeface="Tahoma"/>
              </a:rPr>
              <a:t>User Registration and Login Report:</a:t>
            </a:r>
            <a:endParaRPr lang="en-US" sz="12800" b="0" strike="noStrike" spc="-1">
              <a:solidFill>
                <a:srgbClr val="FFFFFF"/>
              </a:solidFill>
              <a:latin typeface="Tw Cen MT"/>
            </a:endParaRPr>
          </a:p>
          <a:p>
            <a:pPr marL="457200">
              <a:lnSpc>
                <a:spcPct val="120000"/>
              </a:lnSpc>
              <a:spcBef>
                <a:spcPts val="499"/>
              </a:spcBef>
              <a:buNone/>
              <a:tabLst>
                <a:tab pos="0" algn="l"/>
              </a:tabLst>
            </a:pPr>
            <a:endParaRPr lang="en-US" sz="3200" b="0" strike="noStrike" spc="-1">
              <a:solidFill>
                <a:srgbClr val="FFFFFF"/>
              </a:solidFill>
              <a:latin typeface="Tw Cen MT"/>
            </a:endParaRPr>
          </a:p>
          <a:p>
            <a:pPr marL="685800" lvl="1" indent="-228600" algn="just">
              <a:lnSpc>
                <a:spcPct val="120000"/>
              </a:lnSpc>
              <a:spcBef>
                <a:spcPts val="499"/>
              </a:spcBef>
              <a:buClr>
                <a:srgbClr val="FFFFFF"/>
              </a:buClr>
              <a:buSzPct val="125000"/>
              <a:buFont typeface="Arial"/>
              <a:buChar char="•"/>
              <a:tabLst>
                <a:tab pos="0" algn="l"/>
              </a:tabLst>
            </a:pPr>
            <a:r>
              <a:rPr lang="en-US" sz="8800" b="0" strike="noStrike" spc="-1">
                <a:solidFill>
                  <a:srgbClr val="FFFFFF"/>
                </a:solidFill>
                <a:latin typeface="Goudy Old Style"/>
                <a:ea typeface="Tahoma"/>
              </a:rPr>
              <a:t>This report includes statistics on user registrations, login attempts, and account activations.</a:t>
            </a:r>
            <a:endParaRPr lang="en-US" sz="8800" b="0" strike="noStrike" spc="-1">
              <a:solidFill>
                <a:srgbClr val="FFFFFF"/>
              </a:solidFill>
              <a:latin typeface="Tw Cen MT"/>
            </a:endParaRPr>
          </a:p>
          <a:p>
            <a:pPr marL="685800" lvl="1" indent="-228600" algn="just">
              <a:lnSpc>
                <a:spcPct val="120000"/>
              </a:lnSpc>
              <a:spcBef>
                <a:spcPts val="499"/>
              </a:spcBef>
              <a:buClr>
                <a:srgbClr val="FFFFFF"/>
              </a:buClr>
              <a:buSzPct val="125000"/>
              <a:buFont typeface="Arial"/>
              <a:buChar char="•"/>
              <a:tabLst>
                <a:tab pos="0" algn="l"/>
              </a:tabLst>
            </a:pPr>
            <a:r>
              <a:rPr lang="en-US" sz="8800" b="0" strike="noStrike" spc="-1">
                <a:solidFill>
                  <a:srgbClr val="FFFFFF"/>
                </a:solidFill>
                <a:latin typeface="Goudy Old Style"/>
                <a:ea typeface="Tahoma"/>
              </a:rPr>
              <a:t>It provides insights into user demographics, such as age groups, geographical locations, and registration trends over time.</a:t>
            </a:r>
            <a:endParaRPr lang="en-US" sz="8800" b="0" strike="noStrike" spc="-1">
              <a:solidFill>
                <a:srgbClr val="FFFFFF"/>
              </a:solidFill>
              <a:latin typeface="Tw Cen MT"/>
            </a:endParaRPr>
          </a:p>
          <a:p>
            <a:pPr marL="457200">
              <a:lnSpc>
                <a:spcPct val="120000"/>
              </a:lnSpc>
              <a:spcBef>
                <a:spcPts val="499"/>
              </a:spcBef>
              <a:buNone/>
              <a:tabLst>
                <a:tab pos="0" algn="l"/>
              </a:tabLst>
            </a:pPr>
            <a:r>
              <a:rPr lang="en-US" sz="12800" b="1" strike="noStrike" spc="-1">
                <a:solidFill>
                  <a:srgbClr val="FFFFFF"/>
                </a:solidFill>
                <a:latin typeface="Goudy Old Style"/>
                <a:ea typeface="Tahoma"/>
              </a:rPr>
              <a:t>Movie Database Report:</a:t>
            </a:r>
            <a:endParaRPr lang="en-US" sz="12800" b="0" strike="noStrike" spc="-1">
              <a:solidFill>
                <a:srgbClr val="FFFFFF"/>
              </a:solidFill>
              <a:latin typeface="Tw Cen MT"/>
            </a:endParaRPr>
          </a:p>
          <a:p>
            <a:pPr marL="457200">
              <a:lnSpc>
                <a:spcPct val="120000"/>
              </a:lnSpc>
              <a:spcBef>
                <a:spcPts val="499"/>
              </a:spcBef>
              <a:buNone/>
              <a:tabLst>
                <a:tab pos="0" algn="l"/>
              </a:tabLst>
            </a:pPr>
            <a:endParaRPr lang="en-US" sz="3600" b="0" strike="noStrike" spc="-1">
              <a:solidFill>
                <a:srgbClr val="FFFFFF"/>
              </a:solidFill>
              <a:latin typeface="Tw Cen MT"/>
            </a:endParaRPr>
          </a:p>
          <a:p>
            <a:pPr marL="685800" lvl="1" indent="-228600" algn="just">
              <a:lnSpc>
                <a:spcPct val="120000"/>
              </a:lnSpc>
              <a:spcBef>
                <a:spcPts val="499"/>
              </a:spcBef>
              <a:buClr>
                <a:srgbClr val="FFFFFF"/>
              </a:buClr>
              <a:buSzPct val="125000"/>
              <a:buFont typeface="Arial"/>
              <a:buChar char="•"/>
              <a:tabLst>
                <a:tab pos="0" algn="l"/>
              </a:tabLst>
            </a:pPr>
            <a:r>
              <a:rPr lang="en-US" sz="8800" b="0" strike="noStrike" spc="-1">
                <a:solidFill>
                  <a:srgbClr val="FFFFFF"/>
                </a:solidFill>
                <a:latin typeface="Goudy Old Style"/>
                <a:ea typeface="Tahoma"/>
              </a:rPr>
              <a:t>This report presents an overview of the movie database, including the total number of movies, genres, directors, actors, etc.</a:t>
            </a:r>
            <a:endParaRPr lang="en-US" sz="8800" b="0" strike="noStrike" spc="-1">
              <a:solidFill>
                <a:srgbClr val="FFFFFF"/>
              </a:solidFill>
              <a:latin typeface="Tw Cen MT"/>
            </a:endParaRPr>
          </a:p>
          <a:p>
            <a:pPr marL="685800" lvl="1" indent="-228600" algn="just">
              <a:lnSpc>
                <a:spcPct val="120000"/>
              </a:lnSpc>
              <a:spcBef>
                <a:spcPts val="499"/>
              </a:spcBef>
              <a:buClr>
                <a:srgbClr val="FFFFFF"/>
              </a:buClr>
              <a:buSzPct val="125000"/>
              <a:buFont typeface="Arial"/>
              <a:buChar char="•"/>
              <a:tabLst>
                <a:tab pos="0" algn="l"/>
              </a:tabLst>
            </a:pPr>
            <a:r>
              <a:rPr lang="en-US" sz="8800" b="0" strike="noStrike" spc="-1">
                <a:solidFill>
                  <a:srgbClr val="FFFFFF"/>
                </a:solidFill>
                <a:latin typeface="Goudy Old Style"/>
                <a:ea typeface="Tahoma"/>
              </a:rPr>
              <a:t>It highlights popular genres, top-rated movies, and trending titles based on user interactions and ratings.</a:t>
            </a:r>
            <a:endParaRPr lang="en-US" sz="8800" b="0" strike="noStrike" spc="-1">
              <a:solidFill>
                <a:srgbClr val="FFFFFF"/>
              </a:solidFill>
              <a:latin typeface="Tw Cen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2"/>
          <p:cNvSpPr/>
          <p:nvPr/>
        </p:nvSpPr>
        <p:spPr>
          <a:xfrm>
            <a:off x="1352520" y="789120"/>
            <a:ext cx="9262440" cy="485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IN" sz="3200" b="1" strike="noStrike" spc="-1">
                <a:solidFill>
                  <a:srgbClr val="FFFFFF"/>
                </a:solidFill>
                <a:latin typeface="Goudy Old Style"/>
              </a:rPr>
              <a:t>Analytics Dashboard:</a:t>
            </a:r>
            <a:endParaRPr lang="en-IN" sz="3200" b="0" strike="noStrike" spc="-1">
              <a:latin typeface="Arial"/>
            </a:endParaRPr>
          </a:p>
          <a:p>
            <a:pPr>
              <a:lnSpc>
                <a:spcPct val="100000"/>
              </a:lnSpc>
              <a:buNone/>
            </a:pPr>
            <a:endParaRPr lang="en-IN" sz="18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Interactive dashboard displaying real-time analytics and metrics related to website performance, user engagement, and content popularity.</a:t>
            </a:r>
            <a:endParaRPr lang="en-IN" sz="21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Includes charts, graphs, and data visualizations for tracking key performance indicators and making data-driven decisions.</a:t>
            </a:r>
            <a:endParaRPr lang="en-IN" sz="2100" b="0" strike="noStrike" spc="-1">
              <a:latin typeface="Arial"/>
            </a:endParaRPr>
          </a:p>
          <a:p>
            <a:pPr>
              <a:lnSpc>
                <a:spcPct val="100000"/>
              </a:lnSpc>
              <a:buNone/>
            </a:pPr>
            <a:endParaRPr lang="en-IN" sz="2400" b="0" strike="noStrike" spc="-1">
              <a:latin typeface="Arial"/>
            </a:endParaRPr>
          </a:p>
          <a:p>
            <a:pPr algn="just">
              <a:lnSpc>
                <a:spcPct val="100000"/>
              </a:lnSpc>
              <a:buNone/>
            </a:pPr>
            <a:r>
              <a:rPr lang="en-IN" sz="3200" b="1" strike="noStrike" spc="-1">
                <a:solidFill>
                  <a:srgbClr val="FFFFFF"/>
                </a:solidFill>
                <a:latin typeface="Goudy Old Style"/>
              </a:rPr>
              <a:t>User Feedback and Testimonials:</a:t>
            </a:r>
            <a:endParaRPr lang="en-IN" sz="3200" b="0" strike="noStrike" spc="-1">
              <a:latin typeface="Arial"/>
            </a:endParaRPr>
          </a:p>
          <a:p>
            <a:pPr>
              <a:lnSpc>
                <a:spcPct val="100000"/>
              </a:lnSpc>
              <a:buNone/>
            </a:pPr>
            <a:endParaRPr lang="en-IN" sz="18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Compilation of user feedback, testimonials, and reviews gathered through surveys, feedback forms, and user interviews.</a:t>
            </a:r>
            <a:endParaRPr lang="en-IN" sz="2100" b="0" strike="noStrike" spc="-1">
              <a:latin typeface="Arial"/>
            </a:endParaRPr>
          </a:p>
          <a:p>
            <a:pPr marL="343080" indent="-343080" algn="just">
              <a:lnSpc>
                <a:spcPct val="100000"/>
              </a:lnSpc>
              <a:buClr>
                <a:srgbClr val="FFFFFF"/>
              </a:buClr>
              <a:buFont typeface="Arial"/>
              <a:buChar char="•"/>
            </a:pPr>
            <a:r>
              <a:rPr lang="en-IN" sz="2100" b="0" strike="noStrike" spc="-1">
                <a:solidFill>
                  <a:srgbClr val="FFFFFF"/>
                </a:solidFill>
                <a:latin typeface="Goudy Old Style"/>
              </a:rPr>
              <a:t>Highlights positive feedback, constructive criticism, and suggestions for improvement from actual users of the website.</a:t>
            </a:r>
            <a:endParaRPr lang="en-IN" sz="21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nk graph with white squares&#10;&#10;Description automatically generated with medium confidence">
            <a:extLst>
              <a:ext uri="{FF2B5EF4-FFF2-40B4-BE49-F238E27FC236}">
                <a16:creationId xmlns:a16="http://schemas.microsoft.com/office/drawing/2014/main" id="{0BFD1623-619D-320E-B158-DDAD1A69491F}"/>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602658" y="894735"/>
            <a:ext cx="8908026" cy="4896465"/>
          </a:xfrm>
        </p:spPr>
      </p:pic>
    </p:spTree>
    <p:extLst>
      <p:ext uri="{BB962C8B-B14F-4D97-AF65-F5344CB8AC3E}">
        <p14:creationId xmlns:p14="http://schemas.microsoft.com/office/powerpoint/2010/main" val="309752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1141560" y="618480"/>
            <a:ext cx="9905760" cy="1478160"/>
          </a:xfrm>
          <a:prstGeom prst="rect">
            <a:avLst/>
          </a:prstGeom>
          <a:noFill/>
          <a:ln w="0">
            <a:noFill/>
          </a:ln>
        </p:spPr>
        <p:txBody>
          <a:bodyPr anchor="ctr">
            <a:normAutofit/>
          </a:bodyPr>
          <a:lstStyle/>
          <a:p>
            <a:pPr>
              <a:lnSpc>
                <a:spcPct val="90000"/>
              </a:lnSpc>
              <a:buNone/>
            </a:pPr>
            <a:r>
              <a:rPr lang="en-US" sz="4000" b="1" strike="noStrike" cap="all" spc="-1">
                <a:solidFill>
                  <a:srgbClr val="FFFFFF"/>
                </a:solidFill>
                <a:latin typeface="Goudy Old Style"/>
              </a:rPr>
              <a:t>conclusion</a:t>
            </a:r>
            <a:endParaRPr lang="en-US" sz="4000" b="0" strike="noStrike" spc="-1">
              <a:solidFill>
                <a:srgbClr val="FFFFFF"/>
              </a:solidFill>
              <a:latin typeface="Tw Cen MT"/>
            </a:endParaRPr>
          </a:p>
        </p:txBody>
      </p:sp>
      <p:sp>
        <p:nvSpPr>
          <p:cNvPr id="321" name="PlaceHolder 2"/>
          <p:cNvSpPr>
            <a:spLocks noGrp="1"/>
          </p:cNvSpPr>
          <p:nvPr>
            <p:ph/>
          </p:nvPr>
        </p:nvSpPr>
        <p:spPr>
          <a:xfrm>
            <a:off x="821160" y="2249640"/>
            <a:ext cx="10225800" cy="3541320"/>
          </a:xfrm>
          <a:prstGeom prst="rect">
            <a:avLst/>
          </a:prstGeom>
          <a:noFill/>
          <a:ln w="0">
            <a:noFill/>
          </a:ln>
        </p:spPr>
        <p:txBody>
          <a:bodyPr anchor="t">
            <a:noAutofit/>
          </a:bodyPr>
          <a:lstStyle/>
          <a:p>
            <a:pPr marL="457200" algn="just">
              <a:lnSpc>
                <a:spcPct val="120000"/>
              </a:lnSpc>
              <a:spcBef>
                <a:spcPts val="499"/>
              </a:spcBef>
              <a:buNone/>
              <a:tabLst>
                <a:tab pos="0" algn="l"/>
              </a:tabLst>
            </a:pPr>
            <a:r>
              <a:rPr lang="en-US" sz="2400" b="0" strike="noStrike" spc="-1">
                <a:solidFill>
                  <a:srgbClr val="FFFFFF"/>
                </a:solidFill>
                <a:latin typeface="Goudy Old Style"/>
                <a:ea typeface="Tahoma"/>
              </a:rPr>
              <a:t>The Movie Website College Project represents a successful endeavor in web development, offering a dynamic platform for movie enthusiasts. Through user-centric design and innovative features, the project provides an immersive experience for exploring and engaging with movies. Future enhancements will build upon this foundation to further refine the user experience and expand the website's capabilities. Overall, the project showcases the team's dedication and expertise in creating a valuable resource for cinema enthusiasts.</a:t>
            </a:r>
            <a:endParaRPr lang="en-US" sz="2400" b="0" strike="noStrike" spc="-1">
              <a:solidFill>
                <a:srgbClr val="FFFFFF"/>
              </a:solidFill>
              <a:latin typeface="Tw Cen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p:nvPr>
        </p:nvSpPr>
        <p:spPr>
          <a:xfrm>
            <a:off x="1141560" y="2249640"/>
            <a:ext cx="9905760" cy="3541320"/>
          </a:xfrm>
          <a:prstGeom prst="rect">
            <a:avLst/>
          </a:prstGeom>
          <a:noFill/>
          <a:ln w="0">
            <a:noFill/>
          </a:ln>
        </p:spPr>
        <p:txBody>
          <a:bodyPr anchor="t">
            <a:normAutofit fontScale="25000" lnSpcReduction="20000"/>
          </a:bodyPr>
          <a:lstStyle/>
          <a:p>
            <a:pPr algn="just">
              <a:lnSpc>
                <a:spcPct val="120000"/>
              </a:lnSpc>
              <a:spcBef>
                <a:spcPts val="1001"/>
              </a:spcBef>
              <a:buNone/>
              <a:tabLst>
                <a:tab pos="0" algn="l"/>
              </a:tabLst>
            </a:pPr>
            <a:r>
              <a:rPr lang="en-US" sz="12800" b="0" strike="noStrike" spc="-1" dirty="0">
                <a:solidFill>
                  <a:srgbClr val="FFFFFF"/>
                </a:solidFill>
                <a:latin typeface="Goudy Old Style" panose="02020502050305020303" pitchFamily="18" charset="0"/>
                <a:ea typeface="Tahoma"/>
              </a:rPr>
              <a:t>PROJECT MEMBERS :-</a:t>
            </a:r>
            <a:endParaRPr lang="en-US" sz="12800" b="0" strike="noStrike" spc="-1" dirty="0">
              <a:solidFill>
                <a:srgbClr val="FFFFFF"/>
              </a:solidFill>
              <a:latin typeface="Goudy Old Style" panose="02020502050305020303" pitchFamily="18" charset="0"/>
            </a:endParaRPr>
          </a:p>
          <a:p>
            <a:pPr algn="just">
              <a:lnSpc>
                <a:spcPct val="120000"/>
              </a:lnSpc>
              <a:spcBef>
                <a:spcPts val="1001"/>
              </a:spcBef>
              <a:buNone/>
              <a:tabLst>
                <a:tab pos="0" algn="l"/>
              </a:tabLst>
            </a:pPr>
            <a:r>
              <a:rPr lang="en-US" sz="9600" b="0" strike="noStrike" spc="-1" dirty="0">
                <a:solidFill>
                  <a:srgbClr val="FFFFFF"/>
                </a:solidFill>
                <a:latin typeface="Goudy Old Style"/>
                <a:ea typeface="Tahoma"/>
              </a:rPr>
              <a:t>Harsh Kain (2200290140065)</a:t>
            </a:r>
            <a:endParaRPr lang="en-US" sz="9600" b="0" strike="noStrike" spc="-1" dirty="0">
              <a:solidFill>
                <a:srgbClr val="FFFFFF"/>
              </a:solidFill>
              <a:latin typeface="Tw Cen MT"/>
            </a:endParaRPr>
          </a:p>
          <a:p>
            <a:pPr algn="just">
              <a:lnSpc>
                <a:spcPct val="120000"/>
              </a:lnSpc>
              <a:spcBef>
                <a:spcPts val="1001"/>
              </a:spcBef>
              <a:buNone/>
              <a:tabLst>
                <a:tab pos="0" algn="l"/>
              </a:tabLst>
            </a:pPr>
            <a:r>
              <a:rPr lang="en-US" sz="9600" b="0" strike="noStrike" spc="-1" dirty="0">
                <a:solidFill>
                  <a:srgbClr val="FFFFFF"/>
                </a:solidFill>
                <a:latin typeface="Goudy Old Style"/>
                <a:ea typeface="Tahoma"/>
              </a:rPr>
              <a:t>Akarsh Shekhar Singh (2200290140017)</a:t>
            </a:r>
            <a:endParaRPr lang="en-US" sz="9600" b="0" strike="noStrike" spc="-1" dirty="0">
              <a:solidFill>
                <a:srgbClr val="FFFFFF"/>
              </a:solidFill>
              <a:latin typeface="Tw Cen MT"/>
            </a:endParaRPr>
          </a:p>
          <a:p>
            <a:pPr algn="just">
              <a:lnSpc>
                <a:spcPct val="120000"/>
              </a:lnSpc>
              <a:spcBef>
                <a:spcPts val="1001"/>
              </a:spcBef>
              <a:buNone/>
              <a:tabLst>
                <a:tab pos="0" algn="l"/>
              </a:tabLst>
            </a:pPr>
            <a:r>
              <a:rPr lang="en-US" sz="9600" b="0" strike="noStrike" spc="-1" dirty="0">
                <a:solidFill>
                  <a:srgbClr val="FFFFFF"/>
                </a:solidFill>
                <a:latin typeface="Goudy Old Style"/>
                <a:ea typeface="Tahoma"/>
              </a:rPr>
              <a:t>Deepanshi Sharma(2200290140052)</a:t>
            </a:r>
            <a:endParaRPr lang="en-US" sz="9600" b="0" strike="noStrike" spc="-1" dirty="0">
              <a:solidFill>
                <a:srgbClr val="FFFFFF"/>
              </a:solidFill>
              <a:latin typeface="Tw Cen MT"/>
            </a:endParaRPr>
          </a:p>
          <a:p>
            <a:pPr algn="just">
              <a:lnSpc>
                <a:spcPct val="120000"/>
              </a:lnSpc>
              <a:spcBef>
                <a:spcPts val="1001"/>
              </a:spcBef>
              <a:buNone/>
              <a:tabLst>
                <a:tab pos="0" algn="l"/>
              </a:tabLst>
            </a:pPr>
            <a:r>
              <a:rPr lang="en-US" sz="7400" b="0" strike="noStrike" spc="-1" dirty="0">
                <a:solidFill>
                  <a:srgbClr val="FFFFFF"/>
                </a:solidFill>
                <a:latin typeface="Goudy Old Style"/>
                <a:ea typeface="Tahoma"/>
              </a:rPr>
              <a:t>		</a:t>
            </a:r>
            <a:endParaRPr lang="en-US" sz="7400" b="0" strike="noStrike" spc="-1" dirty="0">
              <a:solidFill>
                <a:srgbClr val="FFFFFF"/>
              </a:solidFill>
              <a:latin typeface="Tw Cen MT"/>
            </a:endParaRPr>
          </a:p>
          <a:p>
            <a:pPr algn="just">
              <a:lnSpc>
                <a:spcPct val="120000"/>
              </a:lnSpc>
              <a:spcBef>
                <a:spcPts val="1001"/>
              </a:spcBef>
              <a:buNone/>
              <a:tabLst>
                <a:tab pos="0" algn="l"/>
              </a:tabLst>
            </a:pPr>
            <a:r>
              <a:rPr lang="en-US" sz="12800" b="0" strike="noStrike" spc="-1" dirty="0">
                <a:solidFill>
                  <a:srgbClr val="FFFFFF"/>
                </a:solidFill>
                <a:latin typeface="Goudy Old Style"/>
                <a:ea typeface="Tahoma"/>
              </a:rPr>
              <a:t>PROJECT  SUPERVISOR :-</a:t>
            </a:r>
            <a:endParaRPr lang="en-US" sz="12800" b="0" strike="noStrike" spc="-1" dirty="0">
              <a:solidFill>
                <a:srgbClr val="FFFFFF"/>
              </a:solidFill>
              <a:latin typeface="Tw Cen MT"/>
            </a:endParaRPr>
          </a:p>
          <a:p>
            <a:pPr algn="just">
              <a:lnSpc>
                <a:spcPct val="120000"/>
              </a:lnSpc>
              <a:spcBef>
                <a:spcPts val="1001"/>
              </a:spcBef>
              <a:buNone/>
              <a:tabLst>
                <a:tab pos="0" algn="l"/>
              </a:tabLst>
            </a:pPr>
            <a:r>
              <a:rPr lang="en-US" sz="9600" b="0" strike="noStrike" spc="-1" dirty="0">
                <a:solidFill>
                  <a:srgbClr val="FFFFFF"/>
                </a:solidFill>
                <a:latin typeface="Goudy Old Style"/>
                <a:ea typeface="Tahoma"/>
              </a:rPr>
              <a:t>M/S SHALIKA ARORA(asst. Professor)</a:t>
            </a:r>
            <a:endParaRPr lang="en-US" sz="9600" b="0" strike="noStrike" spc="-1" dirty="0">
              <a:solidFill>
                <a:srgbClr val="FFFFFF"/>
              </a:solidFill>
              <a:latin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1141560" y="618480"/>
            <a:ext cx="9905760" cy="1478160"/>
          </a:xfrm>
          <a:prstGeom prst="rect">
            <a:avLst/>
          </a:prstGeom>
          <a:noFill/>
          <a:ln w="0">
            <a:noFill/>
          </a:ln>
        </p:spPr>
        <p:txBody>
          <a:bodyPr anchor="ctr">
            <a:normAutofit/>
          </a:bodyPr>
          <a:lstStyle/>
          <a:p>
            <a:pPr>
              <a:lnSpc>
                <a:spcPct val="90000"/>
              </a:lnSpc>
              <a:buNone/>
            </a:pPr>
            <a:r>
              <a:rPr lang="en-US" sz="4000" b="1" strike="noStrike" cap="all" spc="-1">
                <a:solidFill>
                  <a:srgbClr val="FFFFFF"/>
                </a:solidFill>
                <a:latin typeface="Goudy Old Style"/>
              </a:rPr>
              <a:t>introduction</a:t>
            </a:r>
            <a:endParaRPr lang="en-US" sz="4000" b="0" strike="noStrike" spc="-1">
              <a:solidFill>
                <a:srgbClr val="FFFFFF"/>
              </a:solidFill>
              <a:latin typeface="Tw Cen MT"/>
            </a:endParaRPr>
          </a:p>
        </p:txBody>
      </p:sp>
      <p:sp>
        <p:nvSpPr>
          <p:cNvPr id="306" name="PlaceHolder 2"/>
          <p:cNvSpPr>
            <a:spLocks noGrp="1"/>
          </p:cNvSpPr>
          <p:nvPr>
            <p:ph/>
          </p:nvPr>
        </p:nvSpPr>
        <p:spPr>
          <a:xfrm>
            <a:off x="898200" y="1828800"/>
            <a:ext cx="10148760" cy="3962160"/>
          </a:xfrm>
          <a:prstGeom prst="rect">
            <a:avLst/>
          </a:prstGeom>
          <a:noFill/>
          <a:ln w="0">
            <a:noFill/>
          </a:ln>
        </p:spPr>
        <p:txBody>
          <a:bodyPr anchor="t">
            <a:noAutofit/>
          </a:bodyPr>
          <a:lstStyle/>
          <a:p>
            <a:pPr algn="just">
              <a:lnSpc>
                <a:spcPct val="120000"/>
              </a:lnSpc>
              <a:spcBef>
                <a:spcPts val="1001"/>
              </a:spcBef>
              <a:buNone/>
              <a:tabLst>
                <a:tab pos="0" algn="l"/>
              </a:tabLst>
            </a:pPr>
            <a:r>
              <a:rPr lang="en-US" sz="2400" b="0" strike="noStrike" spc="-1">
                <a:solidFill>
                  <a:srgbClr val="FFFFFF"/>
                </a:solidFill>
                <a:latin typeface="Goudy Old Style"/>
                <a:ea typeface="Open Sans"/>
              </a:rPr>
              <a:t>Our platform designed to showcase the world of cinema. Featuring an extensive movie database, interactive user interface, and personalized recommendations, our project aims to provide an immersive experience for movie enthusiasts. Using modern web technologies such as React, Tailwind Css, Appwrite Redux, we have created a user-friendly website that allows users to explore, discover, and engage with their favorite films. From browsing movie listings to connecting with fellow cinephiles, our project offers a comprehensive solution.</a:t>
            </a:r>
            <a:endParaRPr lang="en-US" sz="2400" b="0" strike="noStrike" spc="-1">
              <a:solidFill>
                <a:srgbClr val="FFFFFF"/>
              </a:solidFill>
              <a:latin typeface="Tw Cen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1079280" y="618480"/>
            <a:ext cx="10225800" cy="1478160"/>
          </a:xfrm>
          <a:prstGeom prst="rect">
            <a:avLst/>
          </a:prstGeom>
          <a:noFill/>
          <a:ln w="0">
            <a:noFill/>
          </a:ln>
        </p:spPr>
        <p:txBody>
          <a:bodyPr anchor="ctr">
            <a:normAutofit/>
          </a:bodyPr>
          <a:lstStyle/>
          <a:p>
            <a:pPr>
              <a:lnSpc>
                <a:spcPct val="90000"/>
              </a:lnSpc>
              <a:buNone/>
            </a:pPr>
            <a:r>
              <a:rPr lang="en-US" sz="3200" b="1" strike="noStrike" cap="all" spc="-1">
                <a:solidFill>
                  <a:srgbClr val="FFFFFF"/>
                </a:solidFill>
                <a:latin typeface="Goudy Old Style"/>
                <a:ea typeface="Calibri"/>
              </a:rPr>
              <a:t>Technologies / Software Requirements </a:t>
            </a:r>
            <a:endParaRPr lang="en-US" sz="3200" b="0" strike="noStrike" spc="-1">
              <a:solidFill>
                <a:srgbClr val="FFFFFF"/>
              </a:solidFill>
              <a:latin typeface="Tw Cen MT"/>
            </a:endParaRPr>
          </a:p>
        </p:txBody>
      </p:sp>
      <p:sp>
        <p:nvSpPr>
          <p:cNvPr id="308" name="PlaceHolder 2"/>
          <p:cNvSpPr>
            <a:spLocks noGrp="1"/>
          </p:cNvSpPr>
          <p:nvPr>
            <p:ph/>
          </p:nvPr>
        </p:nvSpPr>
        <p:spPr>
          <a:xfrm>
            <a:off x="946440" y="2097000"/>
            <a:ext cx="10100520" cy="4142160"/>
          </a:xfrm>
          <a:prstGeom prst="rect">
            <a:avLst/>
          </a:prstGeom>
          <a:noFill/>
          <a:ln w="0">
            <a:noFill/>
          </a:ln>
        </p:spPr>
        <p:txBody>
          <a:bodyPr anchor="t">
            <a:noAutofit/>
          </a:bodyPr>
          <a:lstStyle/>
          <a:p>
            <a:pPr>
              <a:lnSpc>
                <a:spcPct val="120000"/>
              </a:lnSpc>
              <a:spcBef>
                <a:spcPts val="1001"/>
              </a:spcBef>
              <a:buNone/>
              <a:tabLst>
                <a:tab pos="0" algn="l"/>
              </a:tabLst>
            </a:pPr>
            <a:r>
              <a:rPr lang="en-IN" sz="2800" b="1" strike="noStrike" spc="-1">
                <a:solidFill>
                  <a:srgbClr val="FFFFFF"/>
                </a:solidFill>
                <a:latin typeface="Goudy Old Style"/>
              </a:rPr>
              <a:t>Programming Language</a:t>
            </a:r>
            <a:r>
              <a:rPr lang="en-IN" sz="2400" b="0" strike="noStrike" spc="-1">
                <a:solidFill>
                  <a:srgbClr val="FFFFFF"/>
                </a:solidFill>
                <a:latin typeface="Aharoni"/>
              </a:rPr>
              <a:t>:</a:t>
            </a:r>
            <a:r>
              <a:rPr lang="en-IN" sz="2400" b="0" strike="noStrike" spc="-1">
                <a:solidFill>
                  <a:srgbClr val="FFFFFF"/>
                </a:solidFill>
                <a:latin typeface="Goudy Old Style"/>
              </a:rPr>
              <a:t>React.js ,Redux, Appwrite</a:t>
            </a:r>
            <a:endParaRPr lang="en-US" sz="2400" b="0" strike="noStrike" spc="-1">
              <a:solidFill>
                <a:srgbClr val="FFFFFF"/>
              </a:solidFill>
              <a:latin typeface="Tw Cen MT"/>
            </a:endParaRPr>
          </a:p>
          <a:p>
            <a:pPr marL="228600" indent="-228600">
              <a:lnSpc>
                <a:spcPct val="120000"/>
              </a:lnSpc>
              <a:spcBef>
                <a:spcPts val="1001"/>
              </a:spcBef>
              <a:buClr>
                <a:srgbClr val="FFFFFF"/>
              </a:buClr>
              <a:buSzPct val="125000"/>
              <a:buFont typeface="Arial"/>
              <a:buChar char="•"/>
              <a:tabLst>
                <a:tab pos="0" algn="l"/>
              </a:tabLst>
            </a:pPr>
            <a:r>
              <a:rPr lang="en-IN" sz="2800" b="1" strike="noStrike" spc="-1">
                <a:solidFill>
                  <a:srgbClr val="FFFFFF"/>
                </a:solidFill>
                <a:latin typeface="Goudy Old Style"/>
              </a:rPr>
              <a:t>Database used</a:t>
            </a:r>
            <a:r>
              <a:rPr lang="en-IN" sz="2800" b="1" strike="noStrike" spc="-1">
                <a:solidFill>
                  <a:srgbClr val="FFFFFF"/>
                </a:solidFill>
                <a:latin typeface="Times New Roman"/>
              </a:rPr>
              <a:t>: </a:t>
            </a:r>
            <a:r>
              <a:rPr lang="en-IN" sz="2400" b="0" strike="noStrike" spc="-1">
                <a:solidFill>
                  <a:srgbClr val="FFFFFF"/>
                </a:solidFill>
                <a:latin typeface="Goudy Old Style"/>
              </a:rPr>
              <a:t>Appwrite</a:t>
            </a:r>
            <a:endParaRPr lang="en-US" sz="2400" b="0" strike="noStrike" spc="-1">
              <a:solidFill>
                <a:srgbClr val="FFFFFF"/>
              </a:solidFill>
              <a:latin typeface="Tw Cen MT"/>
            </a:endParaRPr>
          </a:p>
          <a:p>
            <a:pPr>
              <a:lnSpc>
                <a:spcPct val="120000"/>
              </a:lnSpc>
              <a:spcBef>
                <a:spcPts val="1001"/>
              </a:spcBef>
              <a:buNone/>
              <a:tabLst>
                <a:tab pos="0" algn="l"/>
              </a:tabLst>
            </a:pPr>
            <a:r>
              <a:rPr lang="en-IN" sz="2800" b="1" strike="noStrike" spc="-1">
                <a:solidFill>
                  <a:srgbClr val="FFFFFF"/>
                </a:solidFill>
                <a:latin typeface="Goudy Old Style"/>
                <a:ea typeface="Calibri"/>
              </a:rPr>
              <a:t>SOFTWARE REQUIREMENT</a:t>
            </a:r>
            <a:endParaRPr lang="en-US" sz="2800" b="0" strike="noStrike" spc="-1">
              <a:solidFill>
                <a:srgbClr val="FFFFFF"/>
              </a:solidFill>
              <a:latin typeface="Tw Cen MT"/>
            </a:endParaRPr>
          </a:p>
          <a:p>
            <a:pPr marL="228600" indent="-228600" algn="just">
              <a:lnSpc>
                <a:spcPct val="107000"/>
              </a:lnSpc>
              <a:spcBef>
                <a:spcPts val="1001"/>
              </a:spcBef>
              <a:buClr>
                <a:srgbClr val="FFFFFF"/>
              </a:buClr>
              <a:buSzPct val="125000"/>
              <a:buFont typeface="Arial"/>
              <a:buChar char="•"/>
              <a:tabLst>
                <a:tab pos="0" algn="l"/>
              </a:tabLst>
            </a:pPr>
            <a:r>
              <a:rPr lang="en-IN" sz="2400" b="1" strike="noStrike" spc="-1">
                <a:solidFill>
                  <a:srgbClr val="FFFFFF"/>
                </a:solidFill>
                <a:latin typeface="Goudy Old Style"/>
                <a:ea typeface="Calibri"/>
              </a:rPr>
              <a:t>Text Editor </a:t>
            </a:r>
            <a:r>
              <a:rPr lang="en-IN" sz="2400" b="0" strike="noStrike" spc="-1">
                <a:solidFill>
                  <a:srgbClr val="FFFFFF"/>
                </a:solidFill>
                <a:latin typeface="Times New Roman"/>
                <a:ea typeface="Calibri"/>
              </a:rPr>
              <a:t>: </a:t>
            </a:r>
            <a:r>
              <a:rPr lang="en-IN" sz="2400" b="0" strike="noStrike" spc="-1">
                <a:solidFill>
                  <a:srgbClr val="FFFFFF"/>
                </a:solidFill>
                <a:latin typeface="Goudy Old Style"/>
                <a:ea typeface="Calibri"/>
              </a:rPr>
              <a:t>Visual Studio Code ,Sublime Text</a:t>
            </a:r>
            <a:endParaRPr lang="en-US" sz="2400" b="0" strike="noStrike" spc="-1">
              <a:solidFill>
                <a:srgbClr val="FFFFFF"/>
              </a:solidFill>
              <a:latin typeface="Tw Cen MT"/>
            </a:endParaRPr>
          </a:p>
          <a:p>
            <a:pPr marL="228600" indent="-228600" algn="just">
              <a:lnSpc>
                <a:spcPct val="107000"/>
              </a:lnSpc>
              <a:spcBef>
                <a:spcPts val="1001"/>
              </a:spcBef>
              <a:buClr>
                <a:srgbClr val="FFFFFF"/>
              </a:buClr>
              <a:buSzPct val="125000"/>
              <a:buFont typeface="Arial"/>
              <a:buChar char="•"/>
              <a:tabLst>
                <a:tab pos="0" algn="l"/>
              </a:tabLst>
            </a:pPr>
            <a:r>
              <a:rPr lang="en-IN" sz="2400" b="1" strike="noStrike" spc="-1">
                <a:solidFill>
                  <a:srgbClr val="FFFFFF"/>
                </a:solidFill>
                <a:latin typeface="Goudy Old Style"/>
                <a:ea typeface="Calibri"/>
              </a:rPr>
              <a:t>Web Browser </a:t>
            </a:r>
            <a:r>
              <a:rPr lang="en-IN" sz="2400" b="0" strike="noStrike" spc="-1">
                <a:solidFill>
                  <a:srgbClr val="FFFFFF"/>
                </a:solidFill>
                <a:latin typeface="Times New Roman"/>
                <a:ea typeface="Calibri"/>
              </a:rPr>
              <a:t>: </a:t>
            </a:r>
            <a:r>
              <a:rPr lang="en-IN" sz="2400" b="0" strike="noStrike" spc="-1">
                <a:solidFill>
                  <a:srgbClr val="FFFFFF"/>
                </a:solidFill>
                <a:latin typeface="Goudy Old Style"/>
                <a:ea typeface="Calibri"/>
              </a:rPr>
              <a:t>Google Chrome , Mozilla Firefox </a:t>
            </a:r>
            <a:endParaRPr lang="en-US" sz="2400" b="0" strike="noStrike" spc="-1">
              <a:solidFill>
                <a:srgbClr val="FFFFFF"/>
              </a:solidFill>
              <a:latin typeface="Tw Cen MT"/>
            </a:endParaRPr>
          </a:p>
          <a:p>
            <a:pPr marL="228600" indent="-228600" algn="just">
              <a:lnSpc>
                <a:spcPct val="120000"/>
              </a:lnSpc>
              <a:spcBef>
                <a:spcPts val="1001"/>
              </a:spcBef>
              <a:buClr>
                <a:srgbClr val="2F3239"/>
              </a:buClr>
              <a:buSzPct val="125000"/>
              <a:buFont typeface="Arial"/>
              <a:buChar char="•"/>
              <a:tabLst>
                <a:tab pos="0" algn="l"/>
              </a:tabLst>
            </a:pPr>
            <a:r>
              <a:rPr lang="en-US" sz="2400" b="0" strike="noStrike" spc="-1">
                <a:solidFill>
                  <a:srgbClr val="2F3239"/>
                </a:solidFill>
                <a:latin typeface="Times New Roman"/>
                <a:ea typeface="Calibri"/>
              </a:rPr>
              <a:t> </a:t>
            </a:r>
            <a:r>
              <a:rPr lang="en-US" sz="2400" b="1" strike="noStrike" spc="-1">
                <a:solidFill>
                  <a:srgbClr val="F2F2F2"/>
                </a:solidFill>
                <a:latin typeface="Goudy Old Style"/>
                <a:ea typeface="Calibri"/>
              </a:rPr>
              <a:t>Node.js </a:t>
            </a:r>
            <a:r>
              <a:rPr lang="en-US" sz="2400" b="0" strike="noStrike" spc="-1">
                <a:solidFill>
                  <a:srgbClr val="F2F2F2"/>
                </a:solidFill>
                <a:latin typeface="Goudy Old Style"/>
                <a:ea typeface="Calibri"/>
              </a:rPr>
              <a:t>and </a:t>
            </a:r>
            <a:r>
              <a:rPr lang="en-US" sz="2400" b="1" strike="noStrike" spc="-1">
                <a:solidFill>
                  <a:srgbClr val="F2F2F2"/>
                </a:solidFill>
                <a:latin typeface="Goudy Old Style"/>
                <a:ea typeface="Calibri"/>
              </a:rPr>
              <a:t>npm</a:t>
            </a:r>
            <a:r>
              <a:rPr lang="en-US" sz="2400" b="0" strike="noStrike" spc="-1">
                <a:solidFill>
                  <a:srgbClr val="F2F2F2"/>
                </a:solidFill>
                <a:latin typeface="Times New Roman"/>
                <a:ea typeface="Calibri"/>
              </a:rPr>
              <a:t> (</a:t>
            </a:r>
            <a:r>
              <a:rPr lang="en-US" sz="2400" b="0" strike="noStrike" spc="-1">
                <a:solidFill>
                  <a:srgbClr val="F2F2F2"/>
                </a:solidFill>
                <a:latin typeface="Goudy Old Style"/>
                <a:ea typeface="Calibri"/>
              </a:rPr>
              <a:t>Node Package Manager</a:t>
            </a:r>
            <a:r>
              <a:rPr lang="en-US" sz="2400" b="0" strike="noStrike" spc="-1">
                <a:solidFill>
                  <a:srgbClr val="F2F2F2"/>
                </a:solidFill>
                <a:latin typeface="Times New Roman"/>
                <a:ea typeface="Calibri"/>
              </a:rPr>
              <a:t>)</a:t>
            </a:r>
            <a:endParaRPr lang="en-US" sz="2400" b="0" strike="noStrike" spc="-1">
              <a:solidFill>
                <a:srgbClr val="FFFFFF"/>
              </a:solidFill>
              <a:latin typeface="Tw Cen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1141560" y="618480"/>
            <a:ext cx="9905760" cy="1478160"/>
          </a:xfrm>
          <a:prstGeom prst="rect">
            <a:avLst/>
          </a:prstGeom>
          <a:noFill/>
          <a:ln w="0">
            <a:noFill/>
          </a:ln>
        </p:spPr>
        <p:txBody>
          <a:bodyPr anchor="ctr">
            <a:normAutofit/>
          </a:bodyPr>
          <a:lstStyle/>
          <a:p>
            <a:pPr>
              <a:lnSpc>
                <a:spcPct val="90000"/>
              </a:lnSpc>
              <a:buNone/>
            </a:pPr>
            <a:r>
              <a:rPr lang="en-US" sz="3200" b="0" strike="noStrike" cap="all" spc="-1">
                <a:solidFill>
                  <a:srgbClr val="FFFFFF"/>
                </a:solidFill>
                <a:latin typeface="Times New Roman"/>
                <a:ea typeface="Calibri"/>
              </a:rPr>
              <a:t> </a:t>
            </a:r>
            <a:r>
              <a:rPr lang="en-US" sz="3200" b="1" strike="noStrike" cap="all" spc="-1">
                <a:solidFill>
                  <a:srgbClr val="FFFFFF"/>
                </a:solidFill>
                <a:latin typeface="Goudy Old Style"/>
                <a:ea typeface="Calibri"/>
              </a:rPr>
              <a:t>Hardware requirement / Hardware Used  </a:t>
            </a:r>
            <a:endParaRPr lang="en-US" sz="3200" b="0" strike="noStrike" spc="-1">
              <a:solidFill>
                <a:srgbClr val="FFFFFF"/>
              </a:solidFill>
              <a:latin typeface="Tw Cen MT"/>
            </a:endParaRPr>
          </a:p>
        </p:txBody>
      </p:sp>
      <p:sp>
        <p:nvSpPr>
          <p:cNvPr id="310" name="PlaceHolder 2"/>
          <p:cNvSpPr>
            <a:spLocks noGrp="1"/>
          </p:cNvSpPr>
          <p:nvPr>
            <p:ph/>
          </p:nvPr>
        </p:nvSpPr>
        <p:spPr>
          <a:xfrm>
            <a:off x="1141560" y="2249640"/>
            <a:ext cx="9905760" cy="3541320"/>
          </a:xfrm>
          <a:prstGeom prst="rect">
            <a:avLst/>
          </a:prstGeom>
          <a:noFill/>
          <a:ln w="0">
            <a:noFill/>
          </a:ln>
        </p:spPr>
        <p:txBody>
          <a:bodyPr anchor="t">
            <a:noAutofit/>
          </a:bodyPr>
          <a:lstStyle/>
          <a:p>
            <a:pPr>
              <a:lnSpc>
                <a:spcPct val="107000"/>
              </a:lnSpc>
              <a:spcBef>
                <a:spcPts val="1001"/>
              </a:spcBef>
              <a:buNone/>
              <a:tabLst>
                <a:tab pos="0" algn="l"/>
              </a:tabLst>
            </a:pPr>
            <a:r>
              <a:rPr lang="en-IN" sz="2800" b="1" strike="noStrike" spc="-1">
                <a:solidFill>
                  <a:srgbClr val="FFFFFF"/>
                </a:solidFill>
                <a:latin typeface="Goudy Old Style"/>
                <a:ea typeface="Calibri"/>
              </a:rPr>
              <a:t>Laptop Mobile or PC</a:t>
            </a:r>
            <a:endParaRPr lang="en-US" sz="2800" b="0" strike="noStrike" spc="-1">
              <a:solidFill>
                <a:srgbClr val="FFFFFF"/>
              </a:solidFill>
              <a:latin typeface="Tw Cen MT"/>
            </a:endParaRPr>
          </a:p>
          <a:p>
            <a:pPr marL="343080" indent="-343080" algn="just">
              <a:lnSpc>
                <a:spcPct val="107000"/>
              </a:lnSpc>
              <a:spcBef>
                <a:spcPts val="1001"/>
              </a:spcBef>
              <a:buClr>
                <a:srgbClr val="FFFFFF"/>
              </a:buClr>
              <a:buSzPct val="125000"/>
              <a:buFont typeface="Symbol"/>
              <a:buChar char=""/>
              <a:tabLst>
                <a:tab pos="0" algn="l"/>
              </a:tabLst>
            </a:pPr>
            <a:r>
              <a:rPr lang="en-IN" sz="2400" b="0" strike="noStrike" spc="-1">
                <a:solidFill>
                  <a:srgbClr val="FFFFFF"/>
                </a:solidFill>
                <a:latin typeface="Goudy Old Style"/>
                <a:ea typeface="Calibri"/>
              </a:rPr>
              <a:t>Windows 7 or higher</a:t>
            </a:r>
            <a:endParaRPr lang="en-US" sz="2400" b="0" strike="noStrike" spc="-1">
              <a:solidFill>
                <a:srgbClr val="FFFFFF"/>
              </a:solidFill>
              <a:latin typeface="Tw Cen MT"/>
            </a:endParaRPr>
          </a:p>
          <a:p>
            <a:pPr marL="343080" indent="-343080" algn="just">
              <a:lnSpc>
                <a:spcPct val="107000"/>
              </a:lnSpc>
              <a:spcBef>
                <a:spcPts val="1001"/>
              </a:spcBef>
              <a:buClr>
                <a:srgbClr val="FFFFFF"/>
              </a:buClr>
              <a:buSzPct val="125000"/>
              <a:buFont typeface="Symbol"/>
              <a:buChar char=""/>
              <a:tabLst>
                <a:tab pos="0" algn="l"/>
              </a:tabLst>
            </a:pPr>
            <a:r>
              <a:rPr lang="en-IN" sz="2400" b="0" strike="noStrike" spc="-1">
                <a:solidFill>
                  <a:srgbClr val="FFFFFF"/>
                </a:solidFill>
                <a:latin typeface="Goudy Old Style"/>
                <a:ea typeface="Calibri"/>
              </a:rPr>
              <a:t>I3 processor system or higher</a:t>
            </a:r>
            <a:endParaRPr lang="en-US" sz="2400" b="0" strike="noStrike" spc="-1">
              <a:solidFill>
                <a:srgbClr val="FFFFFF"/>
              </a:solidFill>
              <a:latin typeface="Tw Cen MT"/>
            </a:endParaRPr>
          </a:p>
          <a:p>
            <a:pPr marL="343080" indent="-343080" algn="just">
              <a:lnSpc>
                <a:spcPct val="107000"/>
              </a:lnSpc>
              <a:spcBef>
                <a:spcPts val="1001"/>
              </a:spcBef>
              <a:buClr>
                <a:srgbClr val="FFFFFF"/>
              </a:buClr>
              <a:buSzPct val="125000"/>
              <a:buFont typeface="Symbol"/>
              <a:buChar char=""/>
              <a:tabLst>
                <a:tab pos="0" algn="l"/>
              </a:tabLst>
            </a:pPr>
            <a:r>
              <a:rPr lang="en-IN" sz="2400" b="0" strike="noStrike" spc="-1">
                <a:solidFill>
                  <a:srgbClr val="FFFFFF"/>
                </a:solidFill>
                <a:latin typeface="Goudy Old Style"/>
                <a:ea typeface="Calibri"/>
              </a:rPr>
              <a:t>4 GB RAM or higher</a:t>
            </a:r>
            <a:endParaRPr lang="en-US" sz="2400" b="0" strike="noStrike" spc="-1">
              <a:solidFill>
                <a:srgbClr val="FFFFFF"/>
              </a:solidFill>
              <a:latin typeface="Tw Cen MT"/>
            </a:endParaRPr>
          </a:p>
          <a:p>
            <a:pPr marL="343080" indent="-343080" algn="just">
              <a:lnSpc>
                <a:spcPct val="107000"/>
              </a:lnSpc>
              <a:spcBef>
                <a:spcPts val="1001"/>
              </a:spcBef>
              <a:spcAft>
                <a:spcPts val="799"/>
              </a:spcAft>
              <a:buClr>
                <a:srgbClr val="FFFFFF"/>
              </a:buClr>
              <a:buSzPct val="125000"/>
              <a:buFont typeface="Symbol"/>
              <a:buChar char=""/>
              <a:tabLst>
                <a:tab pos="0" algn="l"/>
              </a:tabLst>
            </a:pPr>
            <a:r>
              <a:rPr lang="en-IN" sz="2400" b="0" strike="noStrike" spc="-1">
                <a:solidFill>
                  <a:srgbClr val="FFFFFF"/>
                </a:solidFill>
                <a:latin typeface="Goudy Old Style"/>
                <a:ea typeface="Calibri"/>
              </a:rPr>
              <a:t>100 GB ROM or higher</a:t>
            </a:r>
            <a:endParaRPr lang="en-US" sz="2400" b="0" strike="noStrike" spc="-1">
              <a:solidFill>
                <a:srgbClr val="FFFFFF"/>
              </a:solidFill>
              <a:latin typeface="Tw Cen MT"/>
            </a:endParaRPr>
          </a:p>
          <a:p>
            <a:pPr>
              <a:lnSpc>
                <a:spcPct val="120000"/>
              </a:lnSpc>
              <a:spcBef>
                <a:spcPts val="1001"/>
              </a:spcBef>
              <a:buNone/>
              <a:tabLst>
                <a:tab pos="0" algn="l"/>
              </a:tabLst>
            </a:pPr>
            <a:endParaRPr lang="en-US" sz="1800" b="0" strike="noStrike" spc="-1">
              <a:solidFill>
                <a:srgbClr val="FFFFFF"/>
              </a:solidFill>
              <a:latin typeface="Tw Cen MT"/>
            </a:endParaRPr>
          </a:p>
          <a:p>
            <a:pPr>
              <a:lnSpc>
                <a:spcPct val="120000"/>
              </a:lnSpc>
              <a:spcBef>
                <a:spcPts val="1001"/>
              </a:spcBef>
              <a:buNone/>
              <a:tabLst>
                <a:tab pos="0" algn="l"/>
              </a:tabLst>
            </a:pPr>
            <a:endParaRPr lang="en-US" sz="2400" b="0" strike="noStrike" spc="-1">
              <a:solidFill>
                <a:srgbClr val="FFFFFF"/>
              </a:solidFill>
              <a:latin typeface="Tw Cen MT"/>
            </a:endParaRPr>
          </a:p>
          <a:p>
            <a:pPr>
              <a:lnSpc>
                <a:spcPct val="120000"/>
              </a:lnSpc>
              <a:spcBef>
                <a:spcPts val="1001"/>
              </a:spcBef>
              <a:buNone/>
              <a:tabLst>
                <a:tab pos="0" algn="l"/>
              </a:tabLst>
            </a:pPr>
            <a:endParaRPr lang="en-US" sz="2400" b="0" strike="noStrike" spc="-1">
              <a:solidFill>
                <a:srgbClr val="FFFFFF"/>
              </a:solidFill>
              <a:latin typeface="Tw Cen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141560" y="382680"/>
            <a:ext cx="9905760" cy="1714320"/>
          </a:xfrm>
          <a:prstGeom prst="rect">
            <a:avLst/>
          </a:prstGeom>
          <a:noFill/>
          <a:ln w="0">
            <a:noFill/>
          </a:ln>
        </p:spPr>
        <p:txBody>
          <a:bodyPr anchor="ctr">
            <a:normAutofit/>
          </a:bodyPr>
          <a:lstStyle/>
          <a:p>
            <a:pPr>
              <a:lnSpc>
                <a:spcPct val="90000"/>
              </a:lnSpc>
              <a:buNone/>
            </a:pPr>
            <a:r>
              <a:rPr lang="en-US" sz="3200" b="0" strike="noStrike" cap="all" spc="-1">
                <a:solidFill>
                  <a:srgbClr val="FFFFFF"/>
                </a:solidFill>
                <a:latin typeface="Times New Roman"/>
                <a:ea typeface="Calibri"/>
              </a:rPr>
              <a:t>             </a:t>
            </a:r>
            <a:r>
              <a:rPr lang="en-US" sz="4000" b="1" strike="noStrike" cap="all" spc="-1">
                <a:solidFill>
                  <a:srgbClr val="FFFFFF"/>
                </a:solidFill>
                <a:latin typeface="Goudy Old Style"/>
                <a:ea typeface="Calibri"/>
              </a:rPr>
              <a:t>Modules Description</a:t>
            </a:r>
            <a:endParaRPr lang="en-US" sz="4000" b="0" strike="noStrike" spc="-1">
              <a:solidFill>
                <a:srgbClr val="FFFFFF"/>
              </a:solidFill>
              <a:latin typeface="Tw Cen MT"/>
            </a:endParaRPr>
          </a:p>
        </p:txBody>
      </p:sp>
      <p:sp>
        <p:nvSpPr>
          <p:cNvPr id="312" name="PlaceHolder 2"/>
          <p:cNvSpPr>
            <a:spLocks noGrp="1"/>
          </p:cNvSpPr>
          <p:nvPr>
            <p:ph/>
          </p:nvPr>
        </p:nvSpPr>
        <p:spPr>
          <a:xfrm>
            <a:off x="849240" y="1892880"/>
            <a:ext cx="10198080" cy="4115520"/>
          </a:xfrm>
          <a:prstGeom prst="rect">
            <a:avLst/>
          </a:prstGeom>
          <a:noFill/>
          <a:ln w="0">
            <a:noFill/>
          </a:ln>
        </p:spPr>
        <p:txBody>
          <a:bodyPr anchor="t">
            <a:noAutofit/>
          </a:bodyPr>
          <a:lstStyle/>
          <a:p>
            <a:pPr>
              <a:lnSpc>
                <a:spcPct val="107000"/>
              </a:lnSpc>
              <a:spcBef>
                <a:spcPts val="1001"/>
              </a:spcBef>
              <a:buNone/>
              <a:tabLst>
                <a:tab pos="0" algn="l"/>
              </a:tabLst>
            </a:pPr>
            <a:r>
              <a:rPr lang="en-US" sz="3200" b="1" strike="noStrike" spc="-1" dirty="0">
                <a:solidFill>
                  <a:srgbClr val="FFFFFF"/>
                </a:solidFill>
                <a:latin typeface="Goudy Old Style"/>
                <a:ea typeface="Calibri"/>
              </a:rPr>
              <a:t>User Authentication and Authorization:</a:t>
            </a:r>
            <a:endParaRPr lang="en-US" sz="3200" b="1" strike="noStrike" spc="-1" dirty="0">
              <a:solidFill>
                <a:srgbClr val="FFFFFF"/>
              </a:solidFill>
              <a:latin typeface="Tw Cen MT"/>
            </a:endParaRPr>
          </a:p>
          <a:p>
            <a:pPr marL="228600" indent="-228600" algn="just">
              <a:lnSpc>
                <a:spcPct val="107000"/>
              </a:lnSpc>
              <a:spcBef>
                <a:spcPts val="1001"/>
              </a:spcBef>
              <a:buClr>
                <a:srgbClr val="FFFFFF"/>
              </a:buClr>
              <a:buSzPct val="125000"/>
              <a:buFont typeface="Arial"/>
              <a:buChar char="•"/>
              <a:tabLst>
                <a:tab pos="0" algn="l"/>
              </a:tabLst>
            </a:pPr>
            <a:r>
              <a:rPr lang="en-US" sz="2400" b="0" strike="noStrike" spc="-1" dirty="0">
                <a:solidFill>
                  <a:srgbClr val="FFFFFF"/>
                </a:solidFill>
                <a:latin typeface="Goudy Old Style" panose="02020502050305020303" pitchFamily="18" charset="0"/>
                <a:ea typeface="Calibri"/>
              </a:rPr>
              <a:t>This module handles user registration, login, and authentication processes.</a:t>
            </a:r>
            <a:endParaRPr lang="en-US" sz="2400" b="0" strike="noStrike" spc="-1" dirty="0">
              <a:solidFill>
                <a:srgbClr val="FFFFFF"/>
              </a:solidFill>
              <a:latin typeface="Goudy Old Style" panose="02020502050305020303" pitchFamily="18" charset="0"/>
            </a:endParaRPr>
          </a:p>
          <a:p>
            <a:pPr marL="228600" indent="-228600" algn="just">
              <a:lnSpc>
                <a:spcPct val="107000"/>
              </a:lnSpc>
              <a:spcBef>
                <a:spcPts val="1001"/>
              </a:spcBef>
              <a:buClr>
                <a:srgbClr val="FFFFFF"/>
              </a:buClr>
              <a:buSzPct val="125000"/>
              <a:buFont typeface="Arial"/>
              <a:buChar char="•"/>
              <a:tabLst>
                <a:tab pos="0" algn="l"/>
              </a:tabLst>
            </a:pPr>
            <a:r>
              <a:rPr lang="en-US" sz="2400" b="0" strike="noStrike" spc="-1" dirty="0">
                <a:solidFill>
                  <a:srgbClr val="FFFFFF"/>
                </a:solidFill>
                <a:latin typeface="Goudy Old Style" panose="02020502050305020303" pitchFamily="18" charset="0"/>
                <a:ea typeface="Calibri"/>
              </a:rPr>
              <a:t>Users can create accounts, log in securely, and access personalized features.</a:t>
            </a:r>
            <a:endParaRPr lang="en-US" sz="2400" spc="-1" dirty="0">
              <a:solidFill>
                <a:srgbClr val="FFFFFF"/>
              </a:solidFill>
              <a:latin typeface="Goudy Old Style" panose="02020502050305020303" pitchFamily="18" charset="0"/>
              <a:ea typeface="Calibri"/>
            </a:endParaRPr>
          </a:p>
          <a:p>
            <a:pPr marL="228600" indent="-228600" algn="just">
              <a:lnSpc>
                <a:spcPct val="107000"/>
              </a:lnSpc>
              <a:spcBef>
                <a:spcPts val="1001"/>
              </a:spcBef>
              <a:buClr>
                <a:srgbClr val="FFFFFF"/>
              </a:buClr>
              <a:buSzPct val="125000"/>
              <a:buFont typeface="Arial"/>
              <a:buChar char="•"/>
              <a:tabLst>
                <a:tab pos="0" algn="l"/>
              </a:tabLst>
            </a:pPr>
            <a:r>
              <a:rPr lang="en-US" sz="2400" b="0" strike="noStrike" spc="-1" dirty="0">
                <a:solidFill>
                  <a:srgbClr val="FFFFFF"/>
                </a:solidFill>
                <a:latin typeface="Goudy Old Style" panose="02020502050305020303" pitchFamily="18" charset="0"/>
              </a:rPr>
              <a:t>Create React components for login, registration, and user profile. </a:t>
            </a:r>
          </a:p>
          <a:p>
            <a:pPr marL="228600" indent="-228600" algn="just">
              <a:lnSpc>
                <a:spcPct val="107000"/>
              </a:lnSpc>
              <a:spcBef>
                <a:spcPts val="1001"/>
              </a:spcBef>
              <a:buClr>
                <a:srgbClr val="FFFFFF"/>
              </a:buClr>
              <a:buSzPct val="125000"/>
              <a:buFont typeface="Arial"/>
              <a:buChar char="•"/>
              <a:tabLst>
                <a:tab pos="0" algn="l"/>
              </a:tabLst>
            </a:pPr>
            <a:r>
              <a:rPr lang="en-US" sz="2400" b="0" strike="noStrike" spc="-1" dirty="0">
                <a:solidFill>
                  <a:srgbClr val="FFFFFF"/>
                </a:solidFill>
                <a:latin typeface="Goudy Old Style" panose="02020502050305020303" pitchFamily="18" charset="0"/>
              </a:rPr>
              <a:t>Use React Router to manage navigation between different pages.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29949-4E27-C9F1-9888-8F848649855E}"/>
              </a:ext>
            </a:extLst>
          </p:cNvPr>
          <p:cNvSpPr txBox="1"/>
          <p:nvPr/>
        </p:nvSpPr>
        <p:spPr>
          <a:xfrm>
            <a:off x="619432" y="393290"/>
            <a:ext cx="10333703" cy="5941948"/>
          </a:xfrm>
          <a:prstGeom prst="rect">
            <a:avLst/>
          </a:prstGeom>
          <a:noFill/>
        </p:spPr>
        <p:txBody>
          <a:bodyPr wrap="square">
            <a:spAutoFit/>
          </a:bodyPr>
          <a:lstStyle/>
          <a:p>
            <a:pPr>
              <a:lnSpc>
                <a:spcPct val="150000"/>
              </a:lnSpc>
            </a:pPr>
            <a:r>
              <a:rPr lang="en-US" sz="3200" dirty="0">
                <a:solidFill>
                  <a:schemeClr val="bg1"/>
                </a:solidFill>
                <a:latin typeface="Goudy Old Style" panose="02020502050305020303" pitchFamily="18" charset="0"/>
              </a:rPr>
              <a:t>              </a:t>
            </a:r>
            <a:r>
              <a:rPr lang="en-US" sz="3600" dirty="0">
                <a:solidFill>
                  <a:schemeClr val="bg1"/>
                </a:solidFill>
                <a:latin typeface="Goudy Old Style" panose="02020502050305020303" pitchFamily="18" charset="0"/>
              </a:rPr>
              <a:t>                      </a:t>
            </a:r>
            <a:r>
              <a:rPr lang="en-US" sz="3600" b="1" dirty="0">
                <a:solidFill>
                  <a:schemeClr val="bg1"/>
                </a:solidFill>
                <a:latin typeface="Goudy Old Style" panose="02020502050305020303" pitchFamily="18" charset="0"/>
              </a:rPr>
              <a:t>User Interface</a:t>
            </a:r>
          </a:p>
          <a:p>
            <a:pPr marL="342900" indent="-342900">
              <a:lnSpc>
                <a:spcPct val="150000"/>
              </a:lnSpc>
              <a:buFont typeface="Arial" panose="020B0604020202020204" pitchFamily="34" charset="0"/>
              <a:buChar char="•"/>
            </a:pPr>
            <a:r>
              <a:rPr lang="en-US" sz="2600" b="1" dirty="0">
                <a:solidFill>
                  <a:schemeClr val="bg1"/>
                </a:solidFill>
                <a:latin typeface="Goudy Old Style" panose="02020502050305020303" pitchFamily="18" charset="0"/>
              </a:rPr>
              <a:t>Homepage: </a:t>
            </a:r>
            <a:r>
              <a:rPr lang="en-US" sz="2400" dirty="0">
                <a:solidFill>
                  <a:schemeClr val="bg1"/>
                </a:solidFill>
                <a:latin typeface="Goudy Old Style" panose="02020502050305020303" pitchFamily="18" charset="0"/>
              </a:rPr>
              <a:t>The homepage should feature a visually appealing design that showcases current and upcoming movies.</a:t>
            </a:r>
          </a:p>
          <a:p>
            <a:pPr marL="342900" indent="-342900">
              <a:lnSpc>
                <a:spcPct val="150000"/>
              </a:lnSpc>
              <a:buFont typeface="Arial" panose="020B0604020202020204" pitchFamily="34" charset="0"/>
              <a:buChar char="•"/>
            </a:pPr>
            <a:r>
              <a:rPr lang="en-US" sz="2400" dirty="0">
                <a:solidFill>
                  <a:schemeClr val="bg1"/>
                </a:solidFill>
                <a:latin typeface="Goudy Old Style" panose="02020502050305020303" pitchFamily="18" charset="0"/>
              </a:rPr>
              <a:t> </a:t>
            </a:r>
            <a:r>
              <a:rPr lang="en-US" sz="2600" b="1" dirty="0">
                <a:solidFill>
                  <a:schemeClr val="bg1"/>
                </a:solidFill>
                <a:latin typeface="Goudy Old Style" panose="02020502050305020303" pitchFamily="18" charset="0"/>
              </a:rPr>
              <a:t>Navigation: </a:t>
            </a:r>
            <a:r>
              <a:rPr lang="en-US" sz="2400" dirty="0">
                <a:solidFill>
                  <a:schemeClr val="bg1"/>
                </a:solidFill>
                <a:latin typeface="Goudy Old Style" panose="02020502050305020303" pitchFamily="18" charset="0"/>
              </a:rPr>
              <a:t>A clear and intuitive navigation menu is essential for users to easily browse different sections of the website, such as movies, theaters, showtimes, and user account settings.</a:t>
            </a:r>
          </a:p>
          <a:p>
            <a:pPr marL="342900" indent="-342900">
              <a:lnSpc>
                <a:spcPct val="150000"/>
              </a:lnSpc>
              <a:buFont typeface="Arial" panose="020B0604020202020204" pitchFamily="34" charset="0"/>
              <a:buChar char="•"/>
            </a:pPr>
            <a:r>
              <a:rPr lang="en-US" sz="2600" b="1" dirty="0">
                <a:solidFill>
                  <a:schemeClr val="bg1"/>
                </a:solidFill>
                <a:latin typeface="Goudy Old Style" panose="02020502050305020303" pitchFamily="18" charset="0"/>
              </a:rPr>
              <a:t>Movie Listings: </a:t>
            </a:r>
            <a:r>
              <a:rPr lang="en-US" sz="2400" dirty="0">
                <a:solidFill>
                  <a:schemeClr val="bg1"/>
                </a:solidFill>
                <a:latin typeface="Goudy Old Style" panose="02020502050305020303" pitchFamily="18" charset="0"/>
              </a:rPr>
              <a:t>The movie listings page should display a grid or list of movies with relevant information such as movie posters, titles, release dates, ratings, and brief descriptions. Users should be able to filter and sort movies based on different criteria like genre, release date, and rating.</a:t>
            </a:r>
          </a:p>
        </p:txBody>
      </p:sp>
    </p:spTree>
    <p:extLst>
      <p:ext uri="{BB962C8B-B14F-4D97-AF65-F5344CB8AC3E}">
        <p14:creationId xmlns:p14="http://schemas.microsoft.com/office/powerpoint/2010/main" val="235784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5C15A6-21E4-9C7A-8393-ABA418C982B5}"/>
              </a:ext>
            </a:extLst>
          </p:cNvPr>
          <p:cNvSpPr>
            <a:spLocks noGrp="1"/>
          </p:cNvSpPr>
          <p:nvPr>
            <p:ph type="subTitle"/>
          </p:nvPr>
        </p:nvSpPr>
        <p:spPr>
          <a:xfrm>
            <a:off x="1141560" y="618480"/>
            <a:ext cx="9905760" cy="2891636"/>
          </a:xfrm>
        </p:spPr>
        <p:txBody>
          <a:bodyPr/>
          <a:lstStyle/>
          <a:p>
            <a:pPr marL="342900" indent="-342900">
              <a:lnSpc>
                <a:spcPct val="150000"/>
              </a:lnSpc>
              <a:buFont typeface="Arial" panose="020B0604020202020204" pitchFamily="34" charset="0"/>
              <a:buChar char="•"/>
            </a:pPr>
            <a:r>
              <a:rPr lang="en-US" sz="2800" b="1" dirty="0">
                <a:solidFill>
                  <a:schemeClr val="bg1"/>
                </a:solidFill>
                <a:latin typeface="Goudy Old Style" panose="02020502050305020303" pitchFamily="18" charset="0"/>
              </a:rPr>
              <a:t>Movie Details: </a:t>
            </a:r>
            <a:r>
              <a:rPr lang="en-US" sz="2800" dirty="0">
                <a:solidFill>
                  <a:schemeClr val="bg1"/>
                </a:solidFill>
                <a:latin typeface="Goudy Old Style" panose="02020502050305020303" pitchFamily="18" charset="0"/>
              </a:rPr>
              <a:t>Clicking on a movie should lead to a detailed page with more information about the movie</a:t>
            </a:r>
          </a:p>
          <a:p>
            <a:pPr marL="342900" indent="-342900">
              <a:lnSpc>
                <a:spcPct val="150000"/>
              </a:lnSpc>
              <a:buFont typeface="Arial" panose="020B0604020202020204" pitchFamily="34" charset="0"/>
              <a:buChar char="•"/>
            </a:pPr>
            <a:endParaRPr lang="en-US" sz="2800" b="1" dirty="0">
              <a:solidFill>
                <a:schemeClr val="bg1"/>
              </a:solidFill>
              <a:latin typeface="Goudy Old Style" panose="02020502050305020303" pitchFamily="18" charset="0"/>
            </a:endParaRPr>
          </a:p>
          <a:p>
            <a:pPr marL="342900" indent="-342900">
              <a:lnSpc>
                <a:spcPct val="150000"/>
              </a:lnSpc>
              <a:buFont typeface="Arial" panose="020B0604020202020204" pitchFamily="34" charset="0"/>
              <a:buChar char="•"/>
            </a:pPr>
            <a:endParaRPr lang="en-US" sz="2800" b="1" dirty="0">
              <a:solidFill>
                <a:schemeClr val="bg1"/>
              </a:solidFill>
              <a:latin typeface="Goudy Old Style" panose="02020502050305020303" pitchFamily="18" charset="0"/>
            </a:endParaRPr>
          </a:p>
          <a:p>
            <a:pPr marL="342900" indent="-342900">
              <a:lnSpc>
                <a:spcPct val="150000"/>
              </a:lnSpc>
              <a:buFont typeface="Arial" panose="020B0604020202020204" pitchFamily="34" charset="0"/>
              <a:buChar char="•"/>
            </a:pPr>
            <a:endParaRPr lang="en-US" sz="2800" b="1" dirty="0">
              <a:solidFill>
                <a:schemeClr val="bg1"/>
              </a:solidFill>
              <a:latin typeface="Goudy Old Style" panose="02020502050305020303" pitchFamily="18" charset="0"/>
            </a:endParaRPr>
          </a:p>
          <a:p>
            <a:pPr marL="342900" indent="-342900">
              <a:lnSpc>
                <a:spcPct val="150000"/>
              </a:lnSpc>
              <a:buFont typeface="Arial" panose="020B0604020202020204" pitchFamily="34" charset="0"/>
              <a:buChar char="•"/>
            </a:pPr>
            <a:endParaRPr lang="en-US" sz="2800" b="1" dirty="0">
              <a:solidFill>
                <a:schemeClr val="bg1"/>
              </a:solidFill>
              <a:latin typeface="Goudy Old Style" panose="02020502050305020303" pitchFamily="18" charset="0"/>
            </a:endParaRPr>
          </a:p>
          <a:p>
            <a:pPr marL="342900" indent="-342900">
              <a:lnSpc>
                <a:spcPct val="150000"/>
              </a:lnSpc>
              <a:buFont typeface="Arial" panose="020B0604020202020204" pitchFamily="34" charset="0"/>
              <a:buChar char="•"/>
            </a:pPr>
            <a:r>
              <a:rPr lang="en-US" sz="2800" b="1" dirty="0">
                <a:solidFill>
                  <a:schemeClr val="bg1"/>
                </a:solidFill>
                <a:latin typeface="Goudy Old Style" panose="02020502050305020303" pitchFamily="18" charset="0"/>
              </a:rPr>
              <a:t>Search Functionality: </a:t>
            </a:r>
            <a:r>
              <a:rPr lang="en-US" sz="2800" dirty="0">
                <a:solidFill>
                  <a:schemeClr val="bg1"/>
                </a:solidFill>
                <a:latin typeface="Goudy Old Style" panose="02020502050305020303" pitchFamily="18" charset="0"/>
              </a:rPr>
              <a:t>A search bar allows users to quickly find movies based on keywords, titles, genres, or actors. </a:t>
            </a:r>
          </a:p>
          <a:p>
            <a:pPr marL="342900" indent="-342900">
              <a:lnSpc>
                <a:spcPct val="150000"/>
              </a:lnSpc>
              <a:buFont typeface="Arial" panose="020B0604020202020204" pitchFamily="34" charset="0"/>
              <a:buChar char="•"/>
            </a:pPr>
            <a:r>
              <a:rPr lang="en-US" sz="2800" b="1" dirty="0">
                <a:solidFill>
                  <a:schemeClr val="bg1"/>
                </a:solidFill>
                <a:latin typeface="Goudy Old Style" panose="02020502050305020303" pitchFamily="18" charset="0"/>
              </a:rPr>
              <a:t>Responsive Design: </a:t>
            </a:r>
            <a:r>
              <a:rPr lang="en-US" sz="2800" dirty="0">
                <a:solidFill>
                  <a:schemeClr val="bg1"/>
                </a:solidFill>
                <a:latin typeface="Goudy Old Style" panose="02020502050305020303" pitchFamily="18" charset="0"/>
              </a:rPr>
              <a:t>The UI should be responsive and optimized for various devices, including desktops, laptops, tablets, and smartphones, to ensure a seamless user experience across different screen sizes</a:t>
            </a:r>
            <a:r>
              <a:rPr lang="en-US" dirty="0"/>
              <a:t>. </a:t>
            </a:r>
            <a:endParaRPr lang="en-IN" dirty="0"/>
          </a:p>
          <a:p>
            <a:endParaRPr lang="en-IN" dirty="0"/>
          </a:p>
        </p:txBody>
      </p:sp>
    </p:spTree>
    <p:extLst>
      <p:ext uri="{BB962C8B-B14F-4D97-AF65-F5344CB8AC3E}">
        <p14:creationId xmlns:p14="http://schemas.microsoft.com/office/powerpoint/2010/main" val="3659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A5DB61-2227-F734-300B-DC812E62E6AA}"/>
              </a:ext>
            </a:extLst>
          </p:cNvPr>
          <p:cNvSpPr txBox="1"/>
          <p:nvPr/>
        </p:nvSpPr>
        <p:spPr>
          <a:xfrm>
            <a:off x="855406" y="501446"/>
            <a:ext cx="9773265" cy="4095288"/>
          </a:xfrm>
          <a:prstGeom prst="rect">
            <a:avLst/>
          </a:prstGeom>
          <a:noFill/>
        </p:spPr>
        <p:txBody>
          <a:bodyPr wrap="square">
            <a:spAutoFit/>
          </a:bodyPr>
          <a:lstStyle/>
          <a:p>
            <a:pPr>
              <a:lnSpc>
                <a:spcPct val="150000"/>
              </a:lnSpc>
            </a:pPr>
            <a:r>
              <a:rPr lang="en-US" sz="2600" b="1" dirty="0">
                <a:solidFill>
                  <a:schemeClr val="bg1"/>
                </a:solidFill>
                <a:latin typeface="Goudy Old Style" panose="02020502050305020303" pitchFamily="18" charset="0"/>
              </a:rPr>
              <a:t>Search Functionality:</a:t>
            </a:r>
          </a:p>
          <a:p>
            <a:pPr marL="342900" indent="-342900">
              <a:lnSpc>
                <a:spcPct val="150000"/>
              </a:lnSpc>
              <a:buFont typeface="Arial" panose="020B0604020202020204" pitchFamily="34" charset="0"/>
              <a:buChar char="•"/>
            </a:pPr>
            <a:r>
              <a:rPr lang="en-US" sz="2600" b="1" dirty="0">
                <a:solidFill>
                  <a:schemeClr val="bg1"/>
                </a:solidFill>
                <a:latin typeface="Goudy Old Style" panose="02020502050305020303" pitchFamily="18" charset="0"/>
              </a:rPr>
              <a:t> </a:t>
            </a:r>
            <a:r>
              <a:rPr lang="en-US" sz="2400" dirty="0">
                <a:solidFill>
                  <a:schemeClr val="bg1"/>
                </a:solidFill>
                <a:latin typeface="Goudy Old Style" panose="02020502050305020303" pitchFamily="18" charset="0"/>
              </a:rPr>
              <a:t>A search bar allows users to quickly find movies based on keywords, titles, genres, or actors. </a:t>
            </a:r>
          </a:p>
          <a:p>
            <a:pPr>
              <a:lnSpc>
                <a:spcPct val="150000"/>
              </a:lnSpc>
            </a:pPr>
            <a:r>
              <a:rPr lang="en-US" sz="2600" b="1" dirty="0">
                <a:solidFill>
                  <a:schemeClr val="bg1"/>
                </a:solidFill>
                <a:latin typeface="Goudy Old Style" panose="02020502050305020303" pitchFamily="18" charset="0"/>
              </a:rPr>
              <a:t>Responsive Design:</a:t>
            </a:r>
          </a:p>
          <a:p>
            <a:pPr>
              <a:lnSpc>
                <a:spcPct val="150000"/>
              </a:lnSpc>
            </a:pPr>
            <a:r>
              <a:rPr lang="en-US" sz="2600" b="1" dirty="0">
                <a:solidFill>
                  <a:schemeClr val="bg1"/>
                </a:solidFill>
                <a:latin typeface="Goudy Old Style" panose="02020502050305020303" pitchFamily="18" charset="0"/>
              </a:rPr>
              <a:t> </a:t>
            </a:r>
            <a:r>
              <a:rPr lang="en-US" sz="2400" dirty="0">
                <a:solidFill>
                  <a:schemeClr val="bg1"/>
                </a:solidFill>
                <a:latin typeface="Goudy Old Style" panose="02020502050305020303" pitchFamily="18" charset="0"/>
              </a:rPr>
              <a:t>The UI should be responsive and optimized for various devices, including desktops, laptops, tablets, and smartphones, to ensure a seamless user experience across different screen sizes</a:t>
            </a:r>
            <a:r>
              <a:rPr lang="en-US" sz="2400" dirty="0">
                <a:latin typeface="Goudy Old Style" panose="02020502050305020303" pitchFamily="18" charset="0"/>
              </a:rPr>
              <a:t>. </a:t>
            </a:r>
            <a:endParaRPr lang="en-IN" sz="2400" dirty="0">
              <a:latin typeface="Goudy Old Style" panose="02020502050305020303" pitchFamily="18" charset="0"/>
            </a:endParaRPr>
          </a:p>
        </p:txBody>
      </p:sp>
    </p:spTree>
    <p:extLst>
      <p:ext uri="{BB962C8B-B14F-4D97-AF65-F5344CB8AC3E}">
        <p14:creationId xmlns:p14="http://schemas.microsoft.com/office/powerpoint/2010/main" val="1004423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Problemsolution cycle </Template>
  <TotalTime>334</TotalTime>
  <Words>846</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Aharoni</vt:lpstr>
      <vt:lpstr>Arial</vt:lpstr>
      <vt:lpstr>Goudy Old Style</vt:lpstr>
      <vt:lpstr>Symbol</vt:lpstr>
      <vt:lpstr>Times New Roman</vt:lpstr>
      <vt:lpstr>Tw Cen MT</vt:lpstr>
      <vt:lpstr>Wingdings</vt:lpstr>
      <vt:lpstr>Office Theme</vt:lpstr>
      <vt:lpstr>Office Theme</vt:lpstr>
      <vt:lpstr>Office Theme</vt:lpstr>
      <vt:lpstr>moviX</vt:lpstr>
      <vt:lpstr>PowerPoint Presentation</vt:lpstr>
      <vt:lpstr>introduction</vt:lpstr>
      <vt:lpstr>Technologies / Software Requirements </vt:lpstr>
      <vt:lpstr> Hardware requirement / Hardware Used  </vt:lpstr>
      <vt:lpstr>             Modules Description</vt:lpstr>
      <vt:lpstr>PowerPoint Presentation</vt:lpstr>
      <vt:lpstr>PowerPoint Presentation</vt:lpstr>
      <vt:lpstr>PowerPoint Presentation</vt:lpstr>
      <vt:lpstr>PowerPoint Presentation</vt:lpstr>
      <vt:lpstr>                             Reports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auction system</dc:title>
  <dc:subject/>
  <dc:creator>Chelsey Singh</dc:creator>
  <dc:description/>
  <cp:lastModifiedBy>AKARSH</cp:lastModifiedBy>
  <cp:revision>6</cp:revision>
  <dcterms:created xsi:type="dcterms:W3CDTF">2023-09-25T08:11:29Z</dcterms:created>
  <dcterms:modified xsi:type="dcterms:W3CDTF">2024-04-09T06:23:50Z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14</vt:i4>
  </property>
</Properties>
</file>