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" ContentType="image/p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70" r:id="rId5"/>
    <p:sldId id="272" r:id="rId6"/>
    <p:sldId id="273" r:id="rId7"/>
    <p:sldId id="274" r:id="rId8"/>
    <p:sldId id="261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0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07B768-344E-46B6-BE90-0B405FD81608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6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935"/>
            <a:ext cx="9144000" cy="2387600"/>
          </a:xfrm>
        </p:spPr>
        <p:txBody>
          <a:bodyPr/>
          <a:lstStyle/>
          <a:p>
            <a:r>
              <a:rPr lang="en-US" dirty="0" smtClean="0"/>
              <a:t>ONLINE VOTING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131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SHEETAL GUPTA</a:t>
            </a:r>
          </a:p>
          <a:p>
            <a:pPr algn="r"/>
            <a:r>
              <a:rPr lang="en-US" dirty="0" smtClean="0"/>
              <a:t>2200290140142</a:t>
            </a:r>
          </a:p>
          <a:p>
            <a:pPr algn="l"/>
            <a:r>
              <a:rPr lang="en-US" dirty="0" smtClean="0"/>
              <a:t>PROJECT SUPERVISIOR:DR.SHASHANK BHARDWAJ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14748"/>
            <a:ext cx="8825657" cy="687911"/>
          </a:xfrm>
        </p:spPr>
        <p:txBody>
          <a:bodyPr/>
          <a:lstStyle/>
          <a:p>
            <a:pPr algn="ctr"/>
            <a:r>
              <a:rPr lang="en-US" dirty="0" smtClean="0"/>
              <a:t>REPORT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95" y="1262130"/>
            <a:ext cx="11054731" cy="5167647"/>
          </a:xfrm>
        </p:spPr>
        <p:txBody>
          <a:bodyPr>
            <a:normAutofit fontScale="62500" lnSpcReduction="20000"/>
          </a:bodyPr>
          <a:lstStyle/>
          <a:p>
            <a:pPr marL="93663" indent="80963">
              <a:buFont typeface="+mj-lt"/>
              <a:buAutoNum type="arabicPeriod"/>
            </a:pPr>
            <a:r>
              <a:rPr lang="en-IN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63538" lvl="1" indent="-95250"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online voting systems</a:t>
            </a:r>
          </a:p>
          <a:p>
            <a:pPr marL="363538" lvl="1" indent="-95250"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scope of the report</a:t>
            </a:r>
          </a:p>
          <a:p>
            <a:pPr marL="268288" indent="-174625">
              <a:buFont typeface="+mj-lt"/>
              <a:buAutoNum type="arabicPeriod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63538" lvl="1" indent="-9525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online voting system (client-server model, distributed system, etc.)</a:t>
            </a:r>
          </a:p>
          <a:p>
            <a:pPr marL="363538" lvl="1" indent="-9525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system (voter interface, backend server, database, etc.)</a:t>
            </a:r>
          </a:p>
          <a:p>
            <a:pPr marL="95250" indent="173038">
              <a:buFont typeface="+mj-lt"/>
              <a:buAutoNum type="arabicPeriod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voting process (voter registration, authentication, ballot creation, voting, etc.)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 (support for disabled voters, multiple languages, etc.)</a:t>
            </a:r>
          </a:p>
          <a:p>
            <a:pPr marL="268288" indent="-174625">
              <a:buFont typeface="+mj-lt"/>
              <a:buAutoNum type="arabicPeriod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 (username/password, multi-factor authentication, etc.)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data protection (SSL/TLS, data encryption, etc.)</a:t>
            </a:r>
          </a:p>
          <a:p>
            <a:pPr marL="444500" indent="-350838">
              <a:buFont typeface="+mj-lt"/>
              <a:buAutoNum type="arabicPeriod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lvl="1" indent="-269875"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(intuitive layout, clear instructions, etc.)</a:t>
            </a:r>
          </a:p>
          <a:p>
            <a:pPr marL="444500" lvl="1" indent="-269875">
              <a:buFont typeface="Arial" panose="020B0604020202020204" pitchFamily="34" charset="0"/>
              <a:buChar char="•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devices and browsers</a:t>
            </a:r>
          </a:p>
          <a:p>
            <a:endParaRPr lang="en-IN" dirty="0"/>
          </a:p>
        </p:txBody>
      </p:sp>
      <p:pic>
        <p:nvPicPr>
          <p:cNvPr id="4" name="Picture 3" descr="Report Stickers - Free business Stickers">
            <a:extLst>
              <a:ext uri="{FF2B5EF4-FFF2-40B4-BE49-F238E27FC236}">
                <a16:creationId xmlns:lc="http://schemas.openxmlformats.org/drawingml/2006/lockedCanvas" xmlns:a16="http://schemas.microsoft.com/office/drawing/2014/main" xmlns="" id="{827495D7-B315-14EE-4E74-FEF67EF4F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325" y="3258355"/>
            <a:ext cx="3210501" cy="333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8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17779"/>
            <a:ext cx="8825657" cy="1027686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28045"/>
            <a:ext cx="8825658" cy="40053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this </a:t>
            </a:r>
            <a:r>
              <a:rPr lang="en-US" b="1" dirty="0"/>
              <a:t>Online Voting system will manage the </a:t>
            </a:r>
            <a:r>
              <a:rPr lang="en-US" b="1" dirty="0" smtClean="0"/>
              <a:t>Voter’s information </a:t>
            </a:r>
            <a:r>
              <a:rPr lang="en-US" b="1" dirty="0"/>
              <a:t>by which voter can login and use his </a:t>
            </a:r>
            <a:r>
              <a:rPr lang="en-US" b="1" dirty="0" smtClean="0"/>
              <a:t>voting rights 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The system will incorporate all features of Voting system 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Generally voting has to be perform by user by going to </a:t>
            </a:r>
            <a:r>
              <a:rPr lang="en-US" b="1" dirty="0" smtClean="0"/>
              <a:t>the voting </a:t>
            </a:r>
            <a:r>
              <a:rPr lang="en-US" b="1" dirty="0"/>
              <a:t>center .Many </a:t>
            </a:r>
            <a:r>
              <a:rPr lang="en-US" b="1" dirty="0" smtClean="0"/>
              <a:t>uses </a:t>
            </a:r>
            <a:r>
              <a:rPr lang="en-US" b="1" dirty="0"/>
              <a:t>like army person or NRI </a:t>
            </a:r>
            <a:r>
              <a:rPr lang="en-US" b="1" dirty="0" smtClean="0"/>
              <a:t>cannot come </a:t>
            </a:r>
            <a:r>
              <a:rPr lang="en-US" b="1" dirty="0"/>
              <a:t>to the voting place.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Therefore </a:t>
            </a:r>
            <a:r>
              <a:rPr lang="en-US" b="1" dirty="0"/>
              <a:t>we have to implement online voting system </a:t>
            </a:r>
            <a:r>
              <a:rPr lang="en-US" b="1" dirty="0" smtClean="0"/>
              <a:t>by which </a:t>
            </a:r>
            <a:r>
              <a:rPr lang="en-US" b="1" dirty="0"/>
              <a:t>the user can vote over the online. It is one of </a:t>
            </a:r>
            <a:r>
              <a:rPr lang="en-US" b="1" dirty="0" smtClean="0"/>
              <a:t>the greatest</a:t>
            </a:r>
            <a:r>
              <a:rPr lang="en-US" b="1" dirty="0"/>
              <a:t> advantage for NRI and person who go </a:t>
            </a:r>
            <a:r>
              <a:rPr lang="en-US" b="1" dirty="0" smtClean="0"/>
              <a:t>outside the </a:t>
            </a:r>
            <a:r>
              <a:rPr lang="en-US" b="1" dirty="0"/>
              <a:t>country they can vote on online by our software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1724459"/>
            <a:ext cx="5872766" cy="3586297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4993CDAF-C4BB-A884-415C-B81B99A3DB59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68" y="1195086"/>
            <a:ext cx="9572263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91" y="25133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Hardware Requirement</a:t>
            </a:r>
          </a:p>
          <a:p>
            <a:r>
              <a:rPr lang="en-US" dirty="0" smtClean="0"/>
              <a:t>Modules Description</a:t>
            </a:r>
          </a:p>
          <a:p>
            <a:r>
              <a:rPr lang="en-US" dirty="0" smtClean="0"/>
              <a:t>Report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293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1698"/>
            <a:ext cx="10515600" cy="122664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58343"/>
            <a:ext cx="10515600" cy="44386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An online voting system is a software platform that allows groups to securely conduct votes and elections. High-quality online voting systems balance ballot security, accessibility, and the overall requirements of an organization's voting </a:t>
            </a:r>
            <a:r>
              <a:rPr lang="en-US" sz="1800" dirty="0" smtClean="0"/>
              <a:t>event.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in </a:t>
            </a:r>
            <a:r>
              <a:rPr lang="en-US" sz="1800" dirty="0"/>
              <a:t>the digital age, technology has significantly transformed many aspects of our lives, including the way we conduct elections. Traditional paper-based voting systems have </a:t>
            </a:r>
            <a:r>
              <a:rPr lang="en-US" sz="1800" dirty="0" smtClean="0"/>
              <a:t>been gradually giving way to more efficient, accessible, and secure online voting systems.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3" y="4376403"/>
            <a:ext cx="3438658" cy="21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27627"/>
            <a:ext cx="8825657" cy="1401174"/>
          </a:xfrm>
        </p:spPr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317516"/>
            <a:ext cx="8825658" cy="27825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96" y="1853248"/>
            <a:ext cx="6337804" cy="4491976"/>
          </a:xfrm>
        </p:spPr>
      </p:pic>
    </p:spTree>
    <p:extLst>
      <p:ext uri="{BB962C8B-B14F-4D97-AF65-F5344CB8AC3E}">
        <p14:creationId xmlns:p14="http://schemas.microsoft.com/office/powerpoint/2010/main" val="19230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91" y="2078396"/>
            <a:ext cx="5217857" cy="4195762"/>
          </a:xfrm>
        </p:spPr>
      </p:pic>
    </p:spTree>
    <p:extLst>
      <p:ext uri="{BB962C8B-B14F-4D97-AF65-F5344CB8AC3E}">
        <p14:creationId xmlns:p14="http://schemas.microsoft.com/office/powerpoint/2010/main" val="16783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View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19" y="2052638"/>
            <a:ext cx="8330538" cy="4195762"/>
          </a:xfrm>
        </p:spPr>
      </p:pic>
    </p:spTree>
    <p:extLst>
      <p:ext uri="{BB962C8B-B14F-4D97-AF65-F5344CB8AC3E}">
        <p14:creationId xmlns:p14="http://schemas.microsoft.com/office/powerpoint/2010/main" val="25397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5" y="888642"/>
            <a:ext cx="10515600" cy="949862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REQUIREMENTS/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197" y="2031687"/>
            <a:ext cx="5181600" cy="4351338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  Processor i3 or above 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3.0 GHz 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size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 GB or above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capacity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500 GB or above </a:t>
            </a:r>
          </a:p>
          <a:p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405" y="2031687"/>
            <a:ext cx="5181600" cy="4351338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Google chrome or any other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Visual Studio Code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PHP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Required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XAMPP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Required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HTML, CSS, JAVASCRIPT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MS Word</a:t>
            </a: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60" y="182927"/>
            <a:ext cx="8825657" cy="1040565"/>
          </a:xfrm>
        </p:spPr>
        <p:txBody>
          <a:bodyPr/>
          <a:lstStyle/>
          <a:p>
            <a:pPr algn="ctr"/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48" y="1223492"/>
            <a:ext cx="11646646" cy="546708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verifying the identity of voters.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various authentication methods such as username/password, biometric verification, or multi-factor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Registration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eligible voters to register for the online voting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necessary information such as name, address, and other identifying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Ballot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creation of digital ballots for different elections.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Module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for voters to cast their votes online.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the digital ballot to the voter in a user-friendly manner.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Submission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and processes votes submitted by voters.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votes to ensure they meet the requirements and are properly formatted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3" y="2428740"/>
            <a:ext cx="48639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438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ONLINE VOTING SYSTEM</vt:lpstr>
      <vt:lpstr>INDEX</vt:lpstr>
      <vt:lpstr>INTRODUCTION</vt:lpstr>
      <vt:lpstr>TECHNOLOGIES</vt:lpstr>
      <vt:lpstr>Admin</vt:lpstr>
      <vt:lpstr>Sign Up</vt:lpstr>
      <vt:lpstr>Main View</vt:lpstr>
      <vt:lpstr>HARDWARE REQUIREMENTS/SOFTWARE REQUIREMENTS  </vt:lpstr>
      <vt:lpstr>MODULE DESCRIPTION</vt:lpstr>
      <vt:lpstr>REPORT</vt:lpstr>
      <vt:lpstr>CONCLUSION</vt:lpstr>
      <vt:lpstr>GANTT CHART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Asus</dc:creator>
  <cp:lastModifiedBy>Asus</cp:lastModifiedBy>
  <cp:revision>20</cp:revision>
  <dcterms:created xsi:type="dcterms:W3CDTF">2024-04-04T15:19:28Z</dcterms:created>
  <dcterms:modified xsi:type="dcterms:W3CDTF">2024-04-17T15:40:53Z</dcterms:modified>
</cp:coreProperties>
</file>