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8410A4-03E7-47B1-B1C5-36536EEEAF6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51197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410A4-03E7-47B1-B1C5-36536EEEAF6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144539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410A4-03E7-47B1-B1C5-36536EEEAF6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7A319-17C6-4B33-8BDE-36EB0156C58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4560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410A4-03E7-47B1-B1C5-36536EEEAF6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1086664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410A4-03E7-47B1-B1C5-36536EEEAF6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7A319-17C6-4B33-8BDE-36EB0156C58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8572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410A4-03E7-47B1-B1C5-36536EEEAF6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2348774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410A4-03E7-47B1-B1C5-36536EEEAF6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34469020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410A4-03E7-47B1-B1C5-36536EEEAF6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241401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410A4-03E7-47B1-B1C5-36536EEEAF6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1561531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410A4-03E7-47B1-B1C5-36536EEEAF68}"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375121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410A4-03E7-47B1-B1C5-36536EEEAF68}"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3209632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410A4-03E7-47B1-B1C5-36536EEEAF68}" type="datetimeFigureOut">
              <a:rPr lang="en-US" smtClean="0"/>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128849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8410A4-03E7-47B1-B1C5-36536EEEAF68}" type="datetimeFigureOut">
              <a:rPr lang="en-US" smtClean="0"/>
              <a:t>5/11/2024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166893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410A4-03E7-47B1-B1C5-36536EEEAF68}" type="datetimeFigureOut">
              <a:rPr lang="en-US" smtClean="0"/>
              <a:t>5/11/2024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2325685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8410A4-03E7-47B1-B1C5-36536EEEAF68}"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78266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410A4-03E7-47B1-B1C5-36536EEEAF68}"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7A319-17C6-4B33-8BDE-36EB0156C58D}" type="slidenum">
              <a:rPr lang="en-US" smtClean="0"/>
              <a:t>‹#›</a:t>
            </a:fld>
            <a:endParaRPr lang="en-US"/>
          </a:p>
        </p:txBody>
      </p:sp>
    </p:spTree>
    <p:extLst>
      <p:ext uri="{BB962C8B-B14F-4D97-AF65-F5344CB8AC3E}">
        <p14:creationId xmlns:p14="http://schemas.microsoft.com/office/powerpoint/2010/main" val="345093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8410A4-03E7-47B1-B1C5-36536EEEAF68}" type="datetimeFigureOut">
              <a:rPr lang="en-US" smtClean="0"/>
              <a:t>5/11/2024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07A319-17C6-4B33-8BDE-36EB0156C58D}" type="slidenum">
              <a:rPr lang="en-US" smtClean="0"/>
              <a:t>‹#›</a:t>
            </a:fld>
            <a:endParaRPr lang="en-US"/>
          </a:p>
        </p:txBody>
      </p:sp>
    </p:spTree>
    <p:extLst>
      <p:ext uri="{BB962C8B-B14F-4D97-AF65-F5344CB8AC3E}">
        <p14:creationId xmlns:p14="http://schemas.microsoft.com/office/powerpoint/2010/main" val="162797261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4968-5D43-5CB9-8377-2FF262304066}"/>
              </a:ext>
            </a:extLst>
          </p:cNvPr>
          <p:cNvSpPr>
            <a:spLocks noGrp="1"/>
          </p:cNvSpPr>
          <p:nvPr>
            <p:ph type="ctrTitle"/>
          </p:nvPr>
        </p:nvSpPr>
        <p:spPr/>
        <p:txBody>
          <a:bodyPr>
            <a:normAutofit fontScale="90000"/>
          </a:bodyPr>
          <a:lstStyle/>
          <a:p>
            <a:r>
              <a:rPr lang="en-US" sz="7200" b="1" dirty="0"/>
              <a:t>Real Time Chat Application </a:t>
            </a:r>
          </a:p>
        </p:txBody>
      </p:sp>
      <p:sp>
        <p:nvSpPr>
          <p:cNvPr id="3" name="Subtitle 2">
            <a:extLst>
              <a:ext uri="{FF2B5EF4-FFF2-40B4-BE49-F238E27FC236}">
                <a16:creationId xmlns:a16="http://schemas.microsoft.com/office/drawing/2014/main" id="{AB29274A-835E-055C-67A7-2BF7513B737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9466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7B88-BB3B-3285-BFA1-5090463CD6C6}"/>
              </a:ext>
            </a:extLst>
          </p:cNvPr>
          <p:cNvSpPr>
            <a:spLocks noGrp="1"/>
          </p:cNvSpPr>
          <p:nvPr>
            <p:ph type="title"/>
          </p:nvPr>
        </p:nvSpPr>
        <p:spPr>
          <a:xfrm>
            <a:off x="677334" y="609600"/>
            <a:ext cx="8596668" cy="871959"/>
          </a:xfrm>
        </p:spPr>
        <p:txBody>
          <a:bodyPr/>
          <a:lstStyle/>
          <a:p>
            <a:r>
              <a:rPr lang="en-US" b="1" dirty="0"/>
              <a:t>How to serve the society ?</a:t>
            </a:r>
          </a:p>
        </p:txBody>
      </p:sp>
      <p:sp>
        <p:nvSpPr>
          <p:cNvPr id="3" name="Content Placeholder 2">
            <a:extLst>
              <a:ext uri="{FF2B5EF4-FFF2-40B4-BE49-F238E27FC236}">
                <a16:creationId xmlns:a16="http://schemas.microsoft.com/office/drawing/2014/main" id="{EFFE8AFF-7F6D-4BF1-9BE0-C3F590579553}"/>
              </a:ext>
            </a:extLst>
          </p:cNvPr>
          <p:cNvSpPr>
            <a:spLocks noGrp="1"/>
          </p:cNvSpPr>
          <p:nvPr>
            <p:ph idx="1"/>
          </p:nvPr>
        </p:nvSpPr>
        <p:spPr>
          <a:xfrm>
            <a:off x="677334" y="1724629"/>
            <a:ext cx="8596668" cy="4316734"/>
          </a:xfrm>
        </p:spPr>
        <p:txBody>
          <a:bodyPr>
            <a:noAutofit/>
          </a:bodyPr>
          <a:lstStyle/>
          <a:p>
            <a:r>
              <a:rPr lang="en-US" sz="2000" dirty="0"/>
              <a:t>Connecting Communities: Offering a platform for support groups, communities, and discussions.</a:t>
            </a:r>
          </a:p>
          <a:p>
            <a:r>
              <a:rPr lang="en-US" sz="2000" dirty="0"/>
              <a:t>Mental Health Support: Providing access to counselors or resources for mental well-being.</a:t>
            </a:r>
          </a:p>
          <a:p>
            <a:r>
              <a:rPr lang="en-US" sz="2000" dirty="0"/>
              <a:t>Educational Resources: Empowering users with tutorials, workshops, and learning materials.</a:t>
            </a:r>
          </a:p>
          <a:p>
            <a:r>
              <a:rPr lang="en-US" sz="2000" dirty="0"/>
              <a:t>Community Engagement: Organizing virtual events, discussions, and fundraisers for social causes.</a:t>
            </a:r>
          </a:p>
          <a:p>
            <a:r>
              <a:rPr lang="en-US" sz="2000" dirty="0"/>
              <a:t>Awareness Promotion: Sharing news, articles, and resources on social issues and health.</a:t>
            </a:r>
          </a:p>
          <a:p>
            <a:r>
              <a:rPr lang="en-US" sz="2000" dirty="0"/>
              <a:t>Accessibility: Ensuring inclusive features for users with disabilities.</a:t>
            </a:r>
          </a:p>
          <a:p>
            <a:r>
              <a:rPr lang="en-US" sz="2000" dirty="0"/>
              <a:t>Safety and Privacy: Implementing strong measures for user security and privacy.</a:t>
            </a:r>
          </a:p>
        </p:txBody>
      </p:sp>
    </p:spTree>
    <p:extLst>
      <p:ext uri="{BB962C8B-B14F-4D97-AF65-F5344CB8AC3E}">
        <p14:creationId xmlns:p14="http://schemas.microsoft.com/office/powerpoint/2010/main" val="36715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58CC-FEA0-32DB-4BFF-CB6F90423729}"/>
              </a:ext>
            </a:extLst>
          </p:cNvPr>
          <p:cNvSpPr>
            <a:spLocks noGrp="1"/>
          </p:cNvSpPr>
          <p:nvPr>
            <p:ph type="title"/>
          </p:nvPr>
        </p:nvSpPr>
        <p:spPr/>
        <p:txBody>
          <a:bodyPr/>
          <a:lstStyle/>
          <a:p>
            <a:r>
              <a:rPr lang="en-US" b="1" dirty="0"/>
              <a:t>Gantt Chart:</a:t>
            </a:r>
          </a:p>
        </p:txBody>
      </p:sp>
      <p:pic>
        <p:nvPicPr>
          <p:cNvPr id="5" name="Content Placeholder 4">
            <a:extLst>
              <a:ext uri="{FF2B5EF4-FFF2-40B4-BE49-F238E27FC236}">
                <a16:creationId xmlns:a16="http://schemas.microsoft.com/office/drawing/2014/main" id="{A4185F8F-3BC3-5AB0-824D-6D14CC4D86FE}"/>
              </a:ext>
            </a:extLst>
          </p:cNvPr>
          <p:cNvPicPr>
            <a:picLocks noGrp="1" noChangeAspect="1"/>
          </p:cNvPicPr>
          <p:nvPr>
            <p:ph idx="1"/>
          </p:nvPr>
        </p:nvPicPr>
        <p:blipFill>
          <a:blip r:embed="rId2"/>
          <a:stretch>
            <a:fillRect/>
          </a:stretch>
        </p:blipFill>
        <p:spPr>
          <a:xfrm>
            <a:off x="881892" y="1713053"/>
            <a:ext cx="9115181" cy="3941046"/>
          </a:xfrm>
        </p:spPr>
      </p:pic>
    </p:spTree>
    <p:extLst>
      <p:ext uri="{BB962C8B-B14F-4D97-AF65-F5344CB8AC3E}">
        <p14:creationId xmlns:p14="http://schemas.microsoft.com/office/powerpoint/2010/main" val="3130632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4A19-D6C5-AE67-31D3-5BBC88D956EA}"/>
              </a:ext>
            </a:extLst>
          </p:cNvPr>
          <p:cNvSpPr>
            <a:spLocks noGrp="1"/>
          </p:cNvSpPr>
          <p:nvPr>
            <p:ph type="title"/>
          </p:nvPr>
        </p:nvSpPr>
        <p:spPr>
          <a:xfrm>
            <a:off x="677334" y="609600"/>
            <a:ext cx="8596668" cy="1010856"/>
          </a:xfrm>
        </p:spPr>
        <p:txBody>
          <a:bodyPr>
            <a:normAutofit/>
          </a:bodyPr>
          <a:lstStyle/>
          <a:p>
            <a:r>
              <a:rPr lang="en-US" sz="4400" b="1" dirty="0"/>
              <a:t>Team Members:</a:t>
            </a:r>
          </a:p>
        </p:txBody>
      </p:sp>
      <p:sp>
        <p:nvSpPr>
          <p:cNvPr id="3" name="Content Placeholder 2">
            <a:extLst>
              <a:ext uri="{FF2B5EF4-FFF2-40B4-BE49-F238E27FC236}">
                <a16:creationId xmlns:a16="http://schemas.microsoft.com/office/drawing/2014/main" id="{9A53A894-8A0E-3005-1FFE-46236BA6FC20}"/>
              </a:ext>
            </a:extLst>
          </p:cNvPr>
          <p:cNvSpPr>
            <a:spLocks noGrp="1"/>
          </p:cNvSpPr>
          <p:nvPr>
            <p:ph idx="1"/>
          </p:nvPr>
        </p:nvSpPr>
        <p:spPr>
          <a:xfrm>
            <a:off x="677334" y="1620456"/>
            <a:ext cx="8596668" cy="2326512"/>
          </a:xfrm>
        </p:spPr>
        <p:txBody>
          <a:bodyPr/>
          <a:lstStyle/>
          <a:p>
            <a:r>
              <a:rPr lang="en-US" sz="2800" dirty="0"/>
              <a:t>Pawan Kumar Sharma (2200290140107)(TL)</a:t>
            </a:r>
          </a:p>
          <a:p>
            <a:r>
              <a:rPr lang="en-US" sz="2800" dirty="0"/>
              <a:t>Pranav Chaudhary (2200290140112)</a:t>
            </a:r>
          </a:p>
          <a:p>
            <a:r>
              <a:rPr lang="en-US" sz="2800" dirty="0"/>
              <a:t>Mohd. Nazim (2200290140094)</a:t>
            </a:r>
          </a:p>
          <a:p>
            <a:endParaRPr lang="en-US" sz="2800" dirty="0"/>
          </a:p>
          <a:p>
            <a:pPr marL="0" indent="0">
              <a:buNone/>
            </a:pPr>
            <a:endParaRPr lang="en-US" sz="2800" dirty="0"/>
          </a:p>
          <a:p>
            <a:endParaRPr lang="en-US" dirty="0"/>
          </a:p>
        </p:txBody>
      </p:sp>
      <p:sp>
        <p:nvSpPr>
          <p:cNvPr id="4" name="Title 1">
            <a:extLst>
              <a:ext uri="{FF2B5EF4-FFF2-40B4-BE49-F238E27FC236}">
                <a16:creationId xmlns:a16="http://schemas.microsoft.com/office/drawing/2014/main" id="{DE83B504-DC42-FDBD-BF8C-BC16497365D0}"/>
              </a:ext>
            </a:extLst>
          </p:cNvPr>
          <p:cNvSpPr txBox="1">
            <a:spLocks/>
          </p:cNvSpPr>
          <p:nvPr/>
        </p:nvSpPr>
        <p:spPr>
          <a:xfrm>
            <a:off x="677334" y="4037635"/>
            <a:ext cx="8596668" cy="80058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t>Project Supervisor:</a:t>
            </a:r>
          </a:p>
        </p:txBody>
      </p:sp>
      <p:sp>
        <p:nvSpPr>
          <p:cNvPr id="5" name="Content Placeholder 2">
            <a:extLst>
              <a:ext uri="{FF2B5EF4-FFF2-40B4-BE49-F238E27FC236}">
                <a16:creationId xmlns:a16="http://schemas.microsoft.com/office/drawing/2014/main" id="{4F396A05-D7D0-4641-F360-08ABF3BAD989}"/>
              </a:ext>
            </a:extLst>
          </p:cNvPr>
          <p:cNvSpPr txBox="1">
            <a:spLocks/>
          </p:cNvSpPr>
          <p:nvPr/>
        </p:nvSpPr>
        <p:spPr>
          <a:xfrm>
            <a:off x="771861" y="5062476"/>
            <a:ext cx="8596668" cy="80058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dirty="0"/>
              <a:t>Mrs. Monica </a:t>
            </a:r>
            <a:r>
              <a:rPr lang="en-US" sz="2800" dirty="0" err="1"/>
              <a:t>Kansal</a:t>
            </a:r>
            <a:endParaRPr lang="en-US" sz="2800" dirty="0"/>
          </a:p>
          <a:p>
            <a:pPr marL="0" indent="0">
              <a:buFont typeface="Wingdings 3" charset="2"/>
              <a:buNone/>
            </a:pPr>
            <a:endParaRPr lang="en-US" sz="2800" dirty="0"/>
          </a:p>
          <a:p>
            <a:endParaRPr lang="en-US" dirty="0"/>
          </a:p>
        </p:txBody>
      </p:sp>
    </p:spTree>
    <p:extLst>
      <p:ext uri="{BB962C8B-B14F-4D97-AF65-F5344CB8AC3E}">
        <p14:creationId xmlns:p14="http://schemas.microsoft.com/office/powerpoint/2010/main" val="1401980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0FCE-63E6-6367-E101-0F880075E386}"/>
              </a:ext>
            </a:extLst>
          </p:cNvPr>
          <p:cNvSpPr>
            <a:spLocks noGrp="1"/>
          </p:cNvSpPr>
          <p:nvPr>
            <p:ph type="title"/>
          </p:nvPr>
        </p:nvSpPr>
        <p:spPr/>
        <p:txBody>
          <a:bodyPr>
            <a:normAutofit/>
          </a:bodyPr>
          <a:lstStyle/>
          <a:p>
            <a:r>
              <a:rPr lang="en-US" sz="4400" b="1" dirty="0"/>
              <a:t>Introduction </a:t>
            </a:r>
          </a:p>
        </p:txBody>
      </p:sp>
      <p:sp>
        <p:nvSpPr>
          <p:cNvPr id="3" name="Content Placeholder 2">
            <a:extLst>
              <a:ext uri="{FF2B5EF4-FFF2-40B4-BE49-F238E27FC236}">
                <a16:creationId xmlns:a16="http://schemas.microsoft.com/office/drawing/2014/main" id="{E04FF7D0-2D80-0C59-0BD2-C6C0CC030725}"/>
              </a:ext>
            </a:extLst>
          </p:cNvPr>
          <p:cNvSpPr>
            <a:spLocks noGrp="1"/>
          </p:cNvSpPr>
          <p:nvPr>
            <p:ph idx="1"/>
          </p:nvPr>
        </p:nvSpPr>
        <p:spPr>
          <a:xfrm>
            <a:off x="677334" y="1689905"/>
            <a:ext cx="8596668" cy="4351458"/>
          </a:xfrm>
        </p:spPr>
        <p:txBody>
          <a:bodyPr>
            <a:noAutofit/>
          </a:bodyPr>
          <a:lstStyle/>
          <a:p>
            <a:r>
              <a:rPr lang="en-US" sz="2000" dirty="0"/>
              <a:t>Welcome to our Real-Time Chat Application project, where communication meets innovation in the digital age! In a world that thrives on instant connectivity, our application aims to revolutionize how people interact online. Designed with user-friendliness and efficiency in mind, this platform provides seamless real-time messaging for individuals and groups alike.</a:t>
            </a:r>
          </a:p>
          <a:p>
            <a:endParaRPr lang="en-US" sz="2000" dirty="0"/>
          </a:p>
          <a:p>
            <a:r>
              <a:rPr lang="en-US" sz="2000" dirty="0"/>
              <a:t>Our project utilizes cutting-edge technologies to ensure swift message delivery and a smooth user experience. Whether you're catching up with friends, collaborating on projects with colleagues, or simply connecting with new acquaintances, our chat application offers a dynamic and intuitive interface to meet your needs.</a:t>
            </a:r>
          </a:p>
          <a:p>
            <a:endParaRPr lang="en-US" sz="2000" dirty="0"/>
          </a:p>
          <a:p>
            <a:endParaRPr lang="en-US" sz="2000" dirty="0"/>
          </a:p>
        </p:txBody>
      </p:sp>
    </p:spTree>
    <p:extLst>
      <p:ext uri="{BB962C8B-B14F-4D97-AF65-F5344CB8AC3E}">
        <p14:creationId xmlns:p14="http://schemas.microsoft.com/office/powerpoint/2010/main" val="1923783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B66AC0-99CB-D13D-6D82-70ED41907A75}"/>
              </a:ext>
            </a:extLst>
          </p:cNvPr>
          <p:cNvSpPr>
            <a:spLocks noGrp="1"/>
          </p:cNvSpPr>
          <p:nvPr>
            <p:ph idx="1"/>
          </p:nvPr>
        </p:nvSpPr>
        <p:spPr>
          <a:xfrm>
            <a:off x="677334" y="1261641"/>
            <a:ext cx="8596668" cy="4779721"/>
          </a:xfrm>
        </p:spPr>
        <p:txBody>
          <a:bodyPr>
            <a:normAutofit/>
          </a:bodyPr>
          <a:lstStyle/>
          <a:p>
            <a:r>
              <a:rPr lang="en-US" sz="2000" dirty="0"/>
              <a:t>With a sleek and modern design, users can easily navigate through conversations, share multimedia content, and engage in lively discussions across devices. Privacy and security are at the forefront of our development, ensuring that your data remains protected at all times.</a:t>
            </a:r>
          </a:p>
          <a:p>
            <a:endParaRPr lang="en-US" sz="2000" dirty="0"/>
          </a:p>
          <a:p>
            <a:r>
              <a:rPr lang="en-US" sz="2000" dirty="0"/>
              <a:t>Join us on this journey as we redefine the way people communicate online. Say goodbye to delays and hello to instant, real-time conversations with our innovative chat application. Let's chat, connect, and create unforgettable moments together!</a:t>
            </a:r>
          </a:p>
          <a:p>
            <a:pPr marL="0" indent="0">
              <a:buNone/>
            </a:pPr>
            <a:endParaRPr lang="en-US" sz="2000" dirty="0"/>
          </a:p>
        </p:txBody>
      </p:sp>
    </p:spTree>
    <p:extLst>
      <p:ext uri="{BB962C8B-B14F-4D97-AF65-F5344CB8AC3E}">
        <p14:creationId xmlns:p14="http://schemas.microsoft.com/office/powerpoint/2010/main" val="347746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7405-14B8-458F-9DAF-DFCD97D8ADFA}"/>
              </a:ext>
            </a:extLst>
          </p:cNvPr>
          <p:cNvSpPr>
            <a:spLocks noGrp="1"/>
          </p:cNvSpPr>
          <p:nvPr>
            <p:ph type="title"/>
          </p:nvPr>
        </p:nvSpPr>
        <p:spPr>
          <a:xfrm>
            <a:off x="677334" y="609600"/>
            <a:ext cx="8596668" cy="941408"/>
          </a:xfrm>
        </p:spPr>
        <p:txBody>
          <a:bodyPr>
            <a:normAutofit/>
          </a:bodyPr>
          <a:lstStyle/>
          <a:p>
            <a:r>
              <a:rPr lang="en-US" sz="4400" b="1" dirty="0"/>
              <a:t>Software Requirements:</a:t>
            </a:r>
          </a:p>
        </p:txBody>
      </p:sp>
      <p:sp>
        <p:nvSpPr>
          <p:cNvPr id="3" name="Content Placeholder 2">
            <a:extLst>
              <a:ext uri="{FF2B5EF4-FFF2-40B4-BE49-F238E27FC236}">
                <a16:creationId xmlns:a16="http://schemas.microsoft.com/office/drawing/2014/main" id="{DB63E0F9-9303-201A-89E3-2000081EDF8C}"/>
              </a:ext>
            </a:extLst>
          </p:cNvPr>
          <p:cNvSpPr>
            <a:spLocks noGrp="1"/>
          </p:cNvSpPr>
          <p:nvPr>
            <p:ph idx="1"/>
          </p:nvPr>
        </p:nvSpPr>
        <p:spPr/>
        <p:txBody>
          <a:bodyPr>
            <a:normAutofit/>
          </a:bodyPr>
          <a:lstStyle/>
          <a:p>
            <a:r>
              <a:rPr lang="en-US" sz="2000" dirty="0"/>
              <a:t>Languages: JavaScript (frontend), Node.js (backend)</a:t>
            </a:r>
          </a:p>
          <a:p>
            <a:r>
              <a:rPr lang="en-US" sz="2000" dirty="0"/>
              <a:t>Frameworks/Libraries: React.js, Express.js, Socket.IO</a:t>
            </a:r>
          </a:p>
          <a:p>
            <a:r>
              <a:rPr lang="en-US" sz="2000" dirty="0"/>
              <a:t>Database: MongoDB</a:t>
            </a:r>
          </a:p>
          <a:p>
            <a:r>
              <a:rPr lang="en-US" sz="2000" dirty="0"/>
              <a:t>Authentication: JSON Web Tokens (JWT)</a:t>
            </a:r>
          </a:p>
          <a:p>
            <a:r>
              <a:rPr lang="en-US" sz="2000" dirty="0"/>
              <a:t>Styling: CSS, Bootstrap</a:t>
            </a:r>
          </a:p>
          <a:p>
            <a:r>
              <a:rPr lang="en-US" sz="2000" dirty="0"/>
              <a:t>Deployment: Docker, AWS/Heroku</a:t>
            </a:r>
          </a:p>
          <a:p>
            <a:r>
              <a:rPr lang="en-US" sz="2000" dirty="0"/>
              <a:t>Version Control: Git</a:t>
            </a:r>
          </a:p>
          <a:p>
            <a:r>
              <a:rPr lang="en-US" sz="2000" dirty="0"/>
              <a:t>Tools: NPM, RESTful API, WebSocket, ESLint, Prettier</a:t>
            </a:r>
          </a:p>
        </p:txBody>
      </p:sp>
    </p:spTree>
    <p:extLst>
      <p:ext uri="{BB962C8B-B14F-4D97-AF65-F5344CB8AC3E}">
        <p14:creationId xmlns:p14="http://schemas.microsoft.com/office/powerpoint/2010/main" val="44686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2EB1-1C6A-6CEF-116F-B1D72A5CB3C5}"/>
              </a:ext>
            </a:extLst>
          </p:cNvPr>
          <p:cNvSpPr>
            <a:spLocks noGrp="1"/>
          </p:cNvSpPr>
          <p:nvPr>
            <p:ph type="title"/>
          </p:nvPr>
        </p:nvSpPr>
        <p:spPr/>
        <p:txBody>
          <a:bodyPr>
            <a:normAutofit/>
          </a:bodyPr>
          <a:lstStyle/>
          <a:p>
            <a:r>
              <a:rPr lang="en-US" sz="4400" b="1" dirty="0"/>
              <a:t>Hardware Requirements: </a:t>
            </a:r>
          </a:p>
        </p:txBody>
      </p:sp>
      <p:sp>
        <p:nvSpPr>
          <p:cNvPr id="3" name="Content Placeholder 2">
            <a:extLst>
              <a:ext uri="{FF2B5EF4-FFF2-40B4-BE49-F238E27FC236}">
                <a16:creationId xmlns:a16="http://schemas.microsoft.com/office/drawing/2014/main" id="{DE389DFE-AEB9-4FB2-1E28-DAC42C5B2A3E}"/>
              </a:ext>
            </a:extLst>
          </p:cNvPr>
          <p:cNvSpPr>
            <a:spLocks noGrp="1"/>
          </p:cNvSpPr>
          <p:nvPr>
            <p:ph idx="1"/>
          </p:nvPr>
        </p:nvSpPr>
        <p:spPr>
          <a:xfrm>
            <a:off x="677334" y="1493135"/>
            <a:ext cx="8596668" cy="4953964"/>
          </a:xfrm>
        </p:spPr>
        <p:txBody>
          <a:bodyPr>
            <a:normAutofit fontScale="77500" lnSpcReduction="20000"/>
          </a:bodyPr>
          <a:lstStyle/>
          <a:p>
            <a:pPr marL="0" indent="0">
              <a:buNone/>
            </a:pPr>
            <a:r>
              <a:rPr lang="en-US" sz="2600" b="1" dirty="0"/>
              <a:t>Client-Side (for Users):</a:t>
            </a:r>
          </a:p>
          <a:p>
            <a:r>
              <a:rPr lang="en-US" sz="2400" dirty="0"/>
              <a:t>Any modern device: Computer, laptop, tablet, smartphone</a:t>
            </a:r>
          </a:p>
          <a:p>
            <a:r>
              <a:rPr lang="en-US" sz="2400" dirty="0"/>
              <a:t>Latest web browser</a:t>
            </a:r>
          </a:p>
          <a:p>
            <a:pPr marL="0" indent="0">
              <a:buNone/>
            </a:pPr>
            <a:r>
              <a:rPr lang="en-US" sz="2600" b="1" dirty="0"/>
              <a:t>Server-Side:</a:t>
            </a:r>
          </a:p>
          <a:p>
            <a:r>
              <a:rPr lang="en-US" sz="2400" dirty="0"/>
              <a:t>Processor: Multi-core (e.g., Intel Core i5, AMD Ryzen 5)</a:t>
            </a:r>
          </a:p>
          <a:p>
            <a:r>
              <a:rPr lang="en-US" sz="2400" dirty="0"/>
              <a:t>RAM: Minimum 4 GB (8 GB recommended)</a:t>
            </a:r>
          </a:p>
          <a:p>
            <a:r>
              <a:rPr lang="en-US" sz="2400" dirty="0"/>
              <a:t>Storage: SSD recommended</a:t>
            </a:r>
          </a:p>
          <a:p>
            <a:r>
              <a:rPr lang="en-US" sz="2400" dirty="0"/>
              <a:t>Operating System: Linux, Windows Server, macOS Server</a:t>
            </a:r>
          </a:p>
          <a:p>
            <a:pPr marL="0" indent="0">
              <a:buNone/>
            </a:pPr>
            <a:r>
              <a:rPr lang="en-US" sz="2600" b="1" dirty="0"/>
              <a:t>Database Server (if self-hosted):</a:t>
            </a:r>
          </a:p>
          <a:p>
            <a:r>
              <a:rPr lang="en-US" sz="2600" dirty="0"/>
              <a:t>Processor: Multi-core</a:t>
            </a:r>
          </a:p>
          <a:p>
            <a:r>
              <a:rPr lang="en-US" sz="2600" dirty="0"/>
              <a:t>RAM: Minimum 4 GB (8 GB recommended)</a:t>
            </a:r>
          </a:p>
          <a:p>
            <a:r>
              <a:rPr lang="en-US" sz="2600" dirty="0"/>
              <a:t>Storage: SSD for database</a:t>
            </a:r>
          </a:p>
          <a:p>
            <a:r>
              <a:rPr lang="en-US" sz="2600" dirty="0"/>
              <a:t>MongoDB installed and configured</a:t>
            </a:r>
          </a:p>
          <a:p>
            <a:endParaRPr lang="en-US" dirty="0"/>
          </a:p>
        </p:txBody>
      </p:sp>
    </p:spTree>
    <p:extLst>
      <p:ext uri="{BB962C8B-B14F-4D97-AF65-F5344CB8AC3E}">
        <p14:creationId xmlns:p14="http://schemas.microsoft.com/office/powerpoint/2010/main" val="1077115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78F4-1509-3A89-03BF-152580D48DB4}"/>
              </a:ext>
            </a:extLst>
          </p:cNvPr>
          <p:cNvSpPr>
            <a:spLocks noGrp="1"/>
          </p:cNvSpPr>
          <p:nvPr>
            <p:ph type="title"/>
          </p:nvPr>
        </p:nvSpPr>
        <p:spPr/>
        <p:txBody>
          <a:bodyPr/>
          <a:lstStyle/>
          <a:p>
            <a:r>
              <a:rPr lang="en-US" b="1" dirty="0"/>
              <a:t>Modules Description: </a:t>
            </a:r>
          </a:p>
        </p:txBody>
      </p:sp>
      <p:sp>
        <p:nvSpPr>
          <p:cNvPr id="3" name="Content Placeholder 2">
            <a:extLst>
              <a:ext uri="{FF2B5EF4-FFF2-40B4-BE49-F238E27FC236}">
                <a16:creationId xmlns:a16="http://schemas.microsoft.com/office/drawing/2014/main" id="{02DF1284-E009-B7D3-C8E9-43DA43EA3FC5}"/>
              </a:ext>
            </a:extLst>
          </p:cNvPr>
          <p:cNvSpPr>
            <a:spLocks noGrp="1"/>
          </p:cNvSpPr>
          <p:nvPr>
            <p:ph idx="1"/>
          </p:nvPr>
        </p:nvSpPr>
        <p:spPr>
          <a:xfrm>
            <a:off x="677334" y="1539433"/>
            <a:ext cx="8596668" cy="4708967"/>
          </a:xfrm>
        </p:spPr>
        <p:txBody>
          <a:bodyPr>
            <a:noAutofit/>
          </a:bodyPr>
          <a:lstStyle/>
          <a:p>
            <a:pPr marL="0" indent="0">
              <a:buNone/>
            </a:pPr>
            <a:r>
              <a:rPr lang="en-US" sz="2400" dirty="0"/>
              <a:t>Authentication:</a:t>
            </a:r>
          </a:p>
          <a:p>
            <a:r>
              <a:rPr lang="en-US" sz="2000" dirty="0"/>
              <a:t>Manages user registration, login, and session security with JWT.</a:t>
            </a:r>
          </a:p>
          <a:p>
            <a:pPr marL="0" indent="0">
              <a:buNone/>
            </a:pPr>
            <a:r>
              <a:rPr lang="en-US" sz="2400" dirty="0"/>
              <a:t>Chat Interface:</a:t>
            </a:r>
          </a:p>
          <a:p>
            <a:r>
              <a:rPr lang="en-US" sz="2000" dirty="0"/>
              <a:t>Enables real-time one-on-one and group messaging.</a:t>
            </a:r>
          </a:p>
          <a:p>
            <a:r>
              <a:rPr lang="en-US" sz="2000" dirty="0"/>
              <a:t>Supports emojis, file sharing, and message status updates.</a:t>
            </a:r>
          </a:p>
          <a:p>
            <a:pPr marL="0" indent="0">
              <a:buNone/>
            </a:pPr>
            <a:r>
              <a:rPr lang="en-US" sz="2400" dirty="0"/>
              <a:t>User Profile:</a:t>
            </a:r>
          </a:p>
          <a:p>
            <a:r>
              <a:rPr lang="en-US" sz="2000" dirty="0"/>
              <a:t>Allows users to view and update profile details.</a:t>
            </a:r>
          </a:p>
          <a:p>
            <a:r>
              <a:rPr lang="en-US" sz="2000" dirty="0"/>
              <a:t>Includes options for profile pictures, status, and bio.</a:t>
            </a:r>
          </a:p>
          <a:p>
            <a:pPr marL="0" indent="0">
              <a:buNone/>
            </a:pPr>
            <a:r>
              <a:rPr lang="en-US" sz="2400" dirty="0"/>
              <a:t>Contact Management:</a:t>
            </a:r>
          </a:p>
          <a:p>
            <a:r>
              <a:rPr lang="en-US" sz="2000" dirty="0"/>
              <a:t>Lets users add, remove, and search for contacts.</a:t>
            </a:r>
          </a:p>
          <a:p>
            <a:r>
              <a:rPr lang="en-US" sz="2000" dirty="0"/>
              <a:t>Displays online/offline status for quick communication.</a:t>
            </a:r>
          </a:p>
          <a:p>
            <a:endParaRPr lang="en-US" sz="2000" dirty="0"/>
          </a:p>
        </p:txBody>
      </p:sp>
    </p:spTree>
    <p:extLst>
      <p:ext uri="{BB962C8B-B14F-4D97-AF65-F5344CB8AC3E}">
        <p14:creationId xmlns:p14="http://schemas.microsoft.com/office/powerpoint/2010/main" val="175119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5A29-AEB6-81AB-2FF8-8C37660645F8}"/>
              </a:ext>
            </a:extLst>
          </p:cNvPr>
          <p:cNvSpPr>
            <a:spLocks noGrp="1"/>
          </p:cNvSpPr>
          <p:nvPr>
            <p:ph type="title"/>
          </p:nvPr>
        </p:nvSpPr>
        <p:spPr>
          <a:xfrm>
            <a:off x="677334" y="609600"/>
            <a:ext cx="8596668" cy="964557"/>
          </a:xfrm>
        </p:spPr>
        <p:txBody>
          <a:bodyPr/>
          <a:lstStyle/>
          <a:p>
            <a:r>
              <a:rPr lang="en-US" b="1" dirty="0"/>
              <a:t>Conclusion :</a:t>
            </a:r>
          </a:p>
        </p:txBody>
      </p:sp>
      <p:sp>
        <p:nvSpPr>
          <p:cNvPr id="3" name="Content Placeholder 2">
            <a:extLst>
              <a:ext uri="{FF2B5EF4-FFF2-40B4-BE49-F238E27FC236}">
                <a16:creationId xmlns:a16="http://schemas.microsoft.com/office/drawing/2014/main" id="{7094C5D4-C6AA-DFF3-5871-E1FAD79F4A94}"/>
              </a:ext>
            </a:extLst>
          </p:cNvPr>
          <p:cNvSpPr>
            <a:spLocks noGrp="1"/>
          </p:cNvSpPr>
          <p:nvPr>
            <p:ph idx="1"/>
          </p:nvPr>
        </p:nvSpPr>
        <p:spPr>
          <a:xfrm>
            <a:off x="677334" y="1666755"/>
            <a:ext cx="8596668" cy="4374608"/>
          </a:xfrm>
        </p:spPr>
        <p:txBody>
          <a:bodyPr>
            <a:normAutofit/>
          </a:bodyPr>
          <a:lstStyle/>
          <a:p>
            <a:pPr marL="0" indent="0">
              <a:buNone/>
            </a:pPr>
            <a:endParaRPr lang="en-US" sz="2000" dirty="0"/>
          </a:p>
          <a:p>
            <a:r>
              <a:rPr lang="en-US" sz="2000" dirty="0"/>
              <a:t>Revolutionizing online communication, our Real-Time Chat App offers instant messaging, group chats, and multimedia sharing. With a sleek interface, users enjoy seamless interactions, customizable profiles, and status updates. Stay connected with online/offline indicators and receive timely notifications. Easily search past conversations and enjoy secure encryption for privacy. Admins manage users and content effortlessly with the admin panel. Built with React.js, Node.js, and MongoDB, our app ensures cross-device compatibility and scalability. Elevate your chat experience with our innovative and secure platform. Let's connect, chat, and create unforgettable moments together!</a:t>
            </a:r>
          </a:p>
        </p:txBody>
      </p:sp>
    </p:spTree>
    <p:extLst>
      <p:ext uri="{BB962C8B-B14F-4D97-AF65-F5344CB8AC3E}">
        <p14:creationId xmlns:p14="http://schemas.microsoft.com/office/powerpoint/2010/main" val="275714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1FCA33-B21A-9985-ECEF-161DBF67214C}"/>
              </a:ext>
            </a:extLst>
          </p:cNvPr>
          <p:cNvSpPr>
            <a:spLocks noGrp="1"/>
          </p:cNvSpPr>
          <p:nvPr>
            <p:ph idx="1"/>
          </p:nvPr>
        </p:nvSpPr>
        <p:spPr>
          <a:xfrm>
            <a:off x="677334" y="555585"/>
            <a:ext cx="8596668" cy="5625296"/>
          </a:xfrm>
        </p:spPr>
        <p:txBody>
          <a:bodyPr>
            <a:noAutofit/>
          </a:bodyPr>
          <a:lstStyle/>
          <a:p>
            <a:pPr marL="0" indent="0">
              <a:buNone/>
            </a:pPr>
            <a:r>
              <a:rPr lang="en-US" sz="2400" dirty="0"/>
              <a:t>Notifications:</a:t>
            </a:r>
          </a:p>
          <a:p>
            <a:r>
              <a:rPr lang="en-US" sz="2000" dirty="0"/>
              <a:t>Sends real-time alerts for new messages and updates.</a:t>
            </a:r>
          </a:p>
          <a:p>
            <a:r>
              <a:rPr lang="en-US" sz="2000" dirty="0"/>
              <a:t>Users can customize notification preferences.</a:t>
            </a:r>
          </a:p>
          <a:p>
            <a:pPr marL="0" indent="0">
              <a:buNone/>
            </a:pPr>
            <a:r>
              <a:rPr lang="en-US" sz="2400" dirty="0"/>
              <a:t>Settings:</a:t>
            </a:r>
          </a:p>
          <a:p>
            <a:r>
              <a:rPr lang="en-US" sz="2000" dirty="0"/>
              <a:t>Centralizes account management and customization.</a:t>
            </a:r>
          </a:p>
          <a:p>
            <a:r>
              <a:rPr lang="en-US" sz="2000" dirty="0"/>
              <a:t>Allows users to adjust passwords, emails, and chat themes.</a:t>
            </a:r>
          </a:p>
          <a:p>
            <a:pPr marL="0" indent="0">
              <a:buNone/>
            </a:pPr>
            <a:r>
              <a:rPr lang="en-US" sz="2400" dirty="0"/>
              <a:t>Admin Panel (if applicable):</a:t>
            </a:r>
          </a:p>
          <a:p>
            <a:r>
              <a:rPr lang="en-US" sz="2000" dirty="0"/>
              <a:t>Provides tools for user management and chat moderation.</a:t>
            </a:r>
          </a:p>
          <a:p>
            <a:r>
              <a:rPr lang="en-US" sz="2000" dirty="0"/>
              <a:t>Offers analytics and reporting features for administrators.</a:t>
            </a:r>
          </a:p>
          <a:p>
            <a:pPr marL="0" indent="0">
              <a:buNone/>
            </a:pPr>
            <a:r>
              <a:rPr lang="en-US" sz="2400" dirty="0"/>
              <a:t>Message History:</a:t>
            </a:r>
          </a:p>
          <a:p>
            <a:r>
              <a:rPr lang="en-US" sz="2000" dirty="0"/>
              <a:t>Stores and retrieves past chat conversations.</a:t>
            </a:r>
          </a:p>
          <a:p>
            <a:r>
              <a:rPr lang="en-US" sz="2000" dirty="0"/>
              <a:t>Enables search, filtering, and access to previous messages.</a:t>
            </a:r>
          </a:p>
          <a:p>
            <a:pPr marL="0" indent="0">
              <a:buNone/>
            </a:pPr>
            <a:endParaRPr lang="en-US" sz="2000" dirty="0">
              <a:solidFill>
                <a:srgbClr val="FF0000"/>
              </a:solidFill>
            </a:endParaRPr>
          </a:p>
        </p:txBody>
      </p:sp>
    </p:spTree>
    <p:extLst>
      <p:ext uri="{BB962C8B-B14F-4D97-AF65-F5344CB8AC3E}">
        <p14:creationId xmlns:p14="http://schemas.microsoft.com/office/powerpoint/2010/main" val="11647888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45</TotalTime>
  <Words>776</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Real Time Chat Application </vt:lpstr>
      <vt:lpstr>Team Members:</vt:lpstr>
      <vt:lpstr>Introduction </vt:lpstr>
      <vt:lpstr>PowerPoint Presentation</vt:lpstr>
      <vt:lpstr>Software Requirements:</vt:lpstr>
      <vt:lpstr>Hardware Requirements: </vt:lpstr>
      <vt:lpstr>Modules Description: </vt:lpstr>
      <vt:lpstr>Conclusion :</vt:lpstr>
      <vt:lpstr>PowerPoint Presentation</vt:lpstr>
      <vt:lpstr>How to serve the society ?</vt:lpstr>
      <vt:lpstr>Gantt 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Chat Application</dc:title>
  <dc:creator>Pawan Kumar Sharma</dc:creator>
  <cp:lastModifiedBy>Pranav Chaudhary</cp:lastModifiedBy>
  <cp:revision>1</cp:revision>
  <dcterms:created xsi:type="dcterms:W3CDTF">2024-04-09T06:12:51Z</dcterms:created>
  <dcterms:modified xsi:type="dcterms:W3CDTF">2024-05-11T05:48:47Z</dcterms:modified>
</cp:coreProperties>
</file>