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5" r:id="rId8"/>
    <p:sldId id="264" r:id="rId9"/>
    <p:sldId id="263"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F3BD44-07C3-552C-3CF0-524B72B5DC52}" v="114" dt="2024-04-04T18:41:58.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pPr/>
              <a:t>4/4/2024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pPr/>
              <a:t>4/4/2024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557530"/>
            <a:ext cx="10942955" cy="3425825"/>
          </a:xfrm>
        </p:spPr>
        <p:txBody>
          <a:bodyPr lIns="91440" tIns="45720" rIns="91440" bIns="45720" anchor="ctr"/>
          <a:lstStyle/>
          <a:p>
            <a:r>
              <a:rPr lang="en-IN" altLang="en-US" sz="8800" b="1" u="sng" dirty="0">
                <a:sym typeface="+mn-ea"/>
              </a:rPr>
              <a:t>O</a:t>
            </a:r>
            <a:r>
              <a:rPr lang="en-US" sz="8800" b="1" u="sng" dirty="0" err="1">
                <a:sym typeface="+mn-ea"/>
              </a:rPr>
              <a:t>nline</a:t>
            </a:r>
            <a:r>
              <a:rPr lang="en-US" sz="8800" b="1" u="sng" dirty="0">
                <a:sym typeface="+mn-ea"/>
              </a:rPr>
              <a:t> </a:t>
            </a:r>
            <a:r>
              <a:rPr lang="en-IN" altLang="en-US" sz="8800" b="1" u="sng" dirty="0">
                <a:sym typeface="+mn-ea"/>
              </a:rPr>
              <a:t>E</a:t>
            </a:r>
            <a:r>
              <a:rPr lang="en-US" sz="8800" b="1" u="sng" dirty="0" err="1">
                <a:sym typeface="+mn-ea"/>
              </a:rPr>
              <a:t>xamination</a:t>
            </a:r>
            <a:r>
              <a:rPr lang="en-US" sz="8800" b="1" u="sng" dirty="0">
                <a:sym typeface="+mn-ea"/>
              </a:rPr>
              <a:t> </a:t>
            </a:r>
            <a:r>
              <a:rPr lang="en-IN" altLang="en-US" sz="8800" b="1" u="sng" dirty="0">
                <a:sym typeface="+mn-ea"/>
              </a:rPr>
              <a:t>S</a:t>
            </a:r>
            <a:r>
              <a:rPr lang="en-US" sz="8800" b="1" u="sng" dirty="0" err="1">
                <a:sym typeface="+mn-ea"/>
              </a:rPr>
              <a:t>ystem</a:t>
            </a:r>
            <a:endParaRPr lang="en-US" sz="8800" b="1" u="sng">
              <a:cs typeface="Arial"/>
            </a:endParaRPr>
          </a:p>
        </p:txBody>
      </p:sp>
      <p:sp>
        <p:nvSpPr>
          <p:cNvPr id="3" name="Subtitle 2"/>
          <p:cNvSpPr>
            <a:spLocks noGrp="1"/>
          </p:cNvSpPr>
          <p:nvPr>
            <p:ph type="subTitle" idx="1"/>
          </p:nvPr>
        </p:nvSpPr>
        <p:spPr>
          <a:xfrm>
            <a:off x="626745" y="3889375"/>
            <a:ext cx="10949305" cy="2697480"/>
          </a:xfrm>
        </p:spPr>
        <p:txBody>
          <a:bodyPr lIns="91440" tIns="45720" rIns="91440" bIns="45720" anchor="t"/>
          <a:lstStyle/>
          <a:p>
            <a:r>
              <a:rPr lang="en-IN" altLang="en-US" dirty="0"/>
              <a:t>By:-Himanshu Raghav</a:t>
            </a:r>
          </a:p>
          <a:p>
            <a:r>
              <a:rPr lang="en-IN" altLang="en-US" dirty="0">
                <a:cs typeface="Arial"/>
              </a:rPr>
              <a:t>Himanshu </a:t>
            </a:r>
            <a:r>
              <a:rPr lang="en-IN" altLang="en-US" dirty="0" err="1">
                <a:cs typeface="Arial"/>
              </a:rPr>
              <a:t>kumar</a:t>
            </a:r>
            <a:r>
              <a:rPr lang="en-IN" altLang="en-US" dirty="0">
                <a:cs typeface="Arial"/>
              </a:rPr>
              <a:t>  </a:t>
            </a:r>
          </a:p>
          <a:p>
            <a:r>
              <a:rPr lang="en-IN" altLang="en-US" dirty="0">
                <a:cs typeface="Arial"/>
              </a:rPr>
              <a:t>Himanshee Singh </a:t>
            </a:r>
          </a:p>
          <a:p>
            <a:endParaRPr lang="en-IN" altLang="en-US"/>
          </a:p>
          <a:p>
            <a:endParaRPr lang="en-IN" altLang="en-US">
              <a:cs typeface="Arial"/>
            </a:endParaRPr>
          </a:p>
          <a:p>
            <a:endParaRPr lang="en-IN" altLang="en-US">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4090670"/>
          </a:xfrm>
        </p:spPr>
        <p:txBody>
          <a:bodyPr/>
          <a:lstStyle/>
          <a:p>
            <a:r>
              <a:rPr lang="en-IN" altLang="en-US" sz="2800" b="1" u="sng"/>
              <a:t>Profile:-</a:t>
            </a:r>
            <a:br>
              <a:rPr lang="en-IN" altLang="en-US" sz="2800" b="1" u="sng"/>
            </a:br>
            <a:r>
              <a:rPr lang="en-IN" altLang="en-US" sz="2800"/>
              <a:t>In this module admin can edit their personal details.</a:t>
            </a:r>
            <a:br>
              <a:rPr lang="en-IN" altLang="en-US" sz="2800"/>
            </a:br>
            <a:r>
              <a:rPr lang="en-IN" altLang="en-US" sz="2800" b="1" u="sng"/>
              <a:t>Logout:-</a:t>
            </a:r>
            <a:br>
              <a:rPr lang="en-IN" altLang="en-US" sz="2800" b="1" u="sng"/>
            </a:br>
            <a:r>
              <a:rPr lang="en-IN" altLang="en-US" sz="2800"/>
              <a:t>In this module admin can logout to the website.</a:t>
            </a:r>
            <a:br>
              <a:rPr lang="en-IN" altLang="en-US" sz="2800"/>
            </a:br>
            <a:br>
              <a:rPr lang="en-IN" altLang="en-US" sz="2800"/>
            </a:br>
            <a:br>
              <a:rPr lang="en-IN" altLang="en-US" sz="2800"/>
            </a:br>
            <a:br>
              <a:rPr lang="en-IN" altLang="en-US" sz="2800"/>
            </a:br>
            <a:br>
              <a:rPr lang="en-IN" altLang="en-US" sz="2800"/>
            </a:br>
            <a:endParaRPr lang="en-IN"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898525"/>
            <a:ext cx="10972800" cy="5616575"/>
          </a:xfrm>
        </p:spPr>
        <p:txBody>
          <a:bodyPr lIns="91440" tIns="45720" rIns="91440" bIns="45720" anchor="ctr"/>
          <a:lstStyle/>
          <a:p>
            <a:r>
              <a:rPr lang="en-IN" altLang="en-US" sz="3200" b="1" u="sng" dirty="0"/>
              <a:t>User login</a:t>
            </a:r>
            <a:r>
              <a:rPr lang="en-IN" altLang="en-US" b="1" u="sng" dirty="0"/>
              <a:t>:-</a:t>
            </a:r>
            <a:br>
              <a:rPr lang="en-IN" altLang="en-US" b="1" u="sng" dirty="0"/>
            </a:br>
            <a:r>
              <a:rPr lang="en-IN" altLang="en-US" sz="2800" dirty="0">
                <a:cs typeface="+mj-lt"/>
                <a:sym typeface="+mn-ea"/>
              </a:rPr>
              <a:t>This is user login </a:t>
            </a:r>
            <a:r>
              <a:rPr lang="en-IN" altLang="en-US" sz="2800">
                <a:cs typeface="+mj-lt"/>
                <a:sym typeface="+mn-ea"/>
              </a:rPr>
              <a:t>page. If</a:t>
            </a:r>
            <a:r>
              <a:rPr lang="en-IN" altLang="en-US" sz="2800" dirty="0">
                <a:cs typeface="+mj-lt"/>
                <a:sym typeface="+mn-ea"/>
              </a:rPr>
              <a:t> user will enter right user id and password then here will open a new window “admin task”.</a:t>
            </a:r>
            <a:br>
              <a:rPr lang="en-IN" altLang="en-US" sz="2800" dirty="0">
                <a:cs typeface="+mj-lt"/>
              </a:rPr>
            </a:br>
            <a:r>
              <a:rPr lang="en-IN" altLang="en-US" sz="2800" b="1" u="sng" err="1">
                <a:cs typeface="+mj-lt"/>
                <a:sym typeface="+mn-ea"/>
              </a:rPr>
              <a:t>Enroll</a:t>
            </a:r>
            <a:r>
              <a:rPr lang="en-IN" altLang="en-US" sz="2800" b="1" u="sng" dirty="0">
                <a:cs typeface="+mj-lt"/>
                <a:sym typeface="+mn-ea"/>
              </a:rPr>
              <a:t> exam:-</a:t>
            </a:r>
            <a:br>
              <a:rPr lang="en-IN" altLang="en-US" sz="2800" b="1" u="sng" dirty="0">
                <a:cs typeface="+mj-lt"/>
              </a:rPr>
            </a:br>
            <a:r>
              <a:rPr lang="en-IN" altLang="en-US" sz="2800" dirty="0">
                <a:cs typeface="+mj-lt"/>
                <a:sym typeface="+mn-ea"/>
              </a:rPr>
              <a:t>In this module first user select the course then start the exam and complete the exam with the duration of exam.</a:t>
            </a:r>
            <a:br>
              <a:rPr lang="en-IN" altLang="en-US" sz="2800" dirty="0">
                <a:cs typeface="+mj-lt"/>
              </a:rPr>
            </a:br>
            <a:r>
              <a:rPr lang="en-IN" altLang="en-US" sz="2800" b="1" u="sng" dirty="0">
                <a:cs typeface="+mj-lt"/>
                <a:sym typeface="+mn-ea"/>
              </a:rPr>
              <a:t>History:-</a:t>
            </a:r>
            <a:br>
              <a:rPr lang="en-IN" altLang="en-US" sz="2800" b="1" u="sng" dirty="0">
                <a:cs typeface="+mj-lt"/>
              </a:rPr>
            </a:br>
            <a:r>
              <a:rPr lang="en-IN" altLang="en-US" sz="2800" dirty="0">
                <a:cs typeface="+mj-lt"/>
                <a:sym typeface="+mn-ea"/>
              </a:rPr>
              <a:t>In this module user can check their history of exam which is done by user.</a:t>
            </a:r>
            <a:br>
              <a:rPr lang="en-IN" altLang="en-US" sz="2800" dirty="0">
                <a:cs typeface="+mj-lt"/>
              </a:rPr>
            </a:br>
            <a:r>
              <a:rPr lang="en-IN" altLang="en-US" sz="2800" b="1" u="sng" dirty="0">
                <a:sym typeface="+mn-ea"/>
              </a:rPr>
              <a:t>Profile:-</a:t>
            </a:r>
            <a:br>
              <a:rPr lang="en-IN" altLang="en-US" sz="2800" b="1" u="sng" dirty="0"/>
            </a:br>
            <a:r>
              <a:rPr lang="en-IN" altLang="en-US" sz="2800" dirty="0">
                <a:sym typeface="+mn-ea"/>
              </a:rPr>
              <a:t>In this module user can edit their personal details.</a:t>
            </a:r>
            <a:br>
              <a:rPr lang="en-IN" altLang="en-US" sz="2800" dirty="0"/>
            </a:br>
            <a:r>
              <a:rPr lang="en-IN" altLang="en-US" sz="2800" b="1" u="sng" dirty="0">
                <a:sym typeface="+mn-ea"/>
              </a:rPr>
              <a:t>Logout:-</a:t>
            </a:r>
            <a:br>
              <a:rPr lang="en-IN" altLang="en-US" sz="2800" b="1" u="sng" dirty="0"/>
            </a:br>
            <a:r>
              <a:rPr lang="en-IN" altLang="en-US" sz="2800" dirty="0">
                <a:sym typeface="+mn-ea"/>
              </a:rPr>
              <a:t>In this module user can logout to the website.</a:t>
            </a:r>
            <a:br>
              <a:rPr lang="en-IN" altLang="en-US" sz="2800" b="1" u="sng" dirty="0">
                <a:cs typeface="+mj-lt"/>
              </a:rPr>
            </a:br>
            <a:br>
              <a:rPr lang="en-IN" altLang="en-US" sz="2800" b="1" u="sng" dirty="0">
                <a:cs typeface="+mj-lt"/>
              </a:rPr>
            </a:br>
            <a:br>
              <a:rPr lang="en-IN" altLang="en-US" b="1" u="sng" dirty="0"/>
            </a:br>
            <a:endParaRPr lang="en-IN" altLang="en-US" b="1"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892810"/>
          </a:xfrm>
        </p:spPr>
        <p:txBody>
          <a:bodyPr/>
          <a:lstStyle/>
          <a:p>
            <a:pPr algn="ctr"/>
            <a:r>
              <a:rPr lang="en-IN" altLang="en-US" sz="6000" b="1" u="sng">
                <a:sym typeface="+mn-ea"/>
              </a:rPr>
              <a:t>O</a:t>
            </a:r>
            <a:r>
              <a:rPr lang="en-US" sz="6000" b="1" u="sng">
                <a:sym typeface="+mn-ea"/>
              </a:rPr>
              <a:t>nline </a:t>
            </a:r>
            <a:r>
              <a:rPr lang="en-IN" altLang="en-US" sz="6000" b="1" u="sng">
                <a:sym typeface="+mn-ea"/>
              </a:rPr>
              <a:t>E</a:t>
            </a:r>
            <a:r>
              <a:rPr lang="en-US" sz="6000" b="1" u="sng">
                <a:sym typeface="+mn-ea"/>
              </a:rPr>
              <a:t>xamination </a:t>
            </a:r>
            <a:r>
              <a:rPr lang="en-IN" altLang="en-US" sz="6000" b="1" u="sng">
                <a:ln/>
                <a:solidFill>
                  <a:schemeClr val="tx1"/>
                </a:solidFill>
                <a:effectLst>
                  <a:outerShdw blurRad="38100" dist="19050" dir="2700000" algn="tl" rotWithShape="0">
                    <a:schemeClr val="dk1">
                      <a:alpha val="40000"/>
                    </a:schemeClr>
                  </a:outerShdw>
                </a:effectLst>
                <a:sym typeface="+mn-ea"/>
              </a:rPr>
              <a:t>System</a:t>
            </a:r>
          </a:p>
        </p:txBody>
      </p:sp>
      <p:sp>
        <p:nvSpPr>
          <p:cNvPr id="3" name="Content Placeholder 2"/>
          <p:cNvSpPr>
            <a:spLocks noGrp="1"/>
          </p:cNvSpPr>
          <p:nvPr>
            <p:ph idx="1"/>
          </p:nvPr>
        </p:nvSpPr>
        <p:spPr>
          <a:xfrm>
            <a:off x="609600" y="1594485"/>
            <a:ext cx="10972800" cy="4533265"/>
          </a:xfrm>
        </p:spPr>
        <p:txBody>
          <a:bodyPr/>
          <a:lstStyle/>
          <a:p>
            <a:r>
              <a:rPr lang="en-US"/>
              <a:t>An online examination system is a computer-based test system that can be used to conduct computer based tests online. This examination system uses fewer resources and reduces the need for question papers and answer scripts, exam room scheduling, arranging invigilators, coordinating with examiners</a:t>
            </a:r>
            <a:r>
              <a:rPr lang="en-IN" altLang="en-US"/>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
            <a:ext cx="10972800" cy="1388110"/>
          </a:xfrm>
        </p:spPr>
        <p:txBody>
          <a:bodyPr/>
          <a:lstStyle/>
          <a:p>
            <a:r>
              <a:rPr lang="en-IN" altLang="en-US" sz="4400" b="1" u="sng"/>
              <a:t>Advantages of </a:t>
            </a:r>
            <a:r>
              <a:rPr lang="en-US" sz="4400" b="1" u="sng">
                <a:sym typeface="+mn-ea"/>
              </a:rPr>
              <a:t>online examination system</a:t>
            </a:r>
            <a:endParaRPr lang="en-IN" altLang="en-US" sz="4400" b="1" u="sng"/>
          </a:p>
        </p:txBody>
      </p:sp>
      <p:sp>
        <p:nvSpPr>
          <p:cNvPr id="3" name="Content Placeholder 2"/>
          <p:cNvSpPr>
            <a:spLocks noGrp="1"/>
          </p:cNvSpPr>
          <p:nvPr>
            <p:ph idx="1"/>
          </p:nvPr>
        </p:nvSpPr>
        <p:spPr>
          <a:xfrm>
            <a:off x="609600" y="1641475"/>
            <a:ext cx="10972800" cy="4486275"/>
          </a:xfrm>
        </p:spPr>
        <p:txBody>
          <a:bodyPr/>
          <a:lstStyle/>
          <a:p>
            <a:r>
              <a:rPr lang="en-US"/>
              <a:t>A better option for distance learning.</a:t>
            </a:r>
          </a:p>
          <a:p>
            <a:r>
              <a:rPr lang="en-US"/>
              <a:t>Arouses student interest.</a:t>
            </a:r>
          </a:p>
          <a:p>
            <a:r>
              <a:rPr lang="en-US"/>
              <a:t>Security.</a:t>
            </a:r>
          </a:p>
          <a:p>
            <a:r>
              <a:rPr lang="en-US"/>
              <a:t>Environment-friendly and cost-effective solution.</a:t>
            </a:r>
          </a:p>
          <a:p>
            <a:r>
              <a:rPr lang="en-US"/>
              <a:t>Instant evaluation for faster results.</a:t>
            </a:r>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4665"/>
            <a:ext cx="10972800" cy="1347470"/>
          </a:xfrm>
        </p:spPr>
        <p:txBody>
          <a:bodyPr/>
          <a:lstStyle/>
          <a:p>
            <a:r>
              <a:rPr lang="en-IN" altLang="en-US" sz="4400" b="1" u="sng">
                <a:sym typeface="+mn-ea"/>
              </a:rPr>
              <a:t>Disadvantages of </a:t>
            </a:r>
            <a:r>
              <a:rPr lang="en-US" sz="4400" b="1" u="sng">
                <a:sym typeface="+mn-ea"/>
              </a:rPr>
              <a:t>online examination system</a:t>
            </a:r>
            <a:br>
              <a:rPr lang="en-IN" altLang="en-US" sz="4400" b="1" u="sng"/>
            </a:br>
            <a:endParaRPr lang="en-US" sz="4400"/>
          </a:p>
        </p:txBody>
      </p:sp>
      <p:sp>
        <p:nvSpPr>
          <p:cNvPr id="3" name="Content Placeholder 2"/>
          <p:cNvSpPr>
            <a:spLocks noGrp="1"/>
          </p:cNvSpPr>
          <p:nvPr>
            <p:ph idx="1"/>
          </p:nvPr>
        </p:nvSpPr>
        <p:spPr>
          <a:xfrm>
            <a:off x="609600" y="1842135"/>
            <a:ext cx="10972800" cy="4285615"/>
          </a:xfrm>
        </p:spPr>
        <p:txBody>
          <a:bodyPr/>
          <a:lstStyle/>
          <a:p>
            <a:r>
              <a:rPr lang="en-US"/>
              <a:t>Challenges in Technology Adoption.</a:t>
            </a:r>
          </a:p>
          <a:p>
            <a:r>
              <a:rPr lang="en-US"/>
              <a:t>Infrastructural Barriers.</a:t>
            </a:r>
          </a:p>
          <a:p>
            <a:r>
              <a:rPr lang="en-US"/>
              <a:t>Difficulty in Grading Long-answer Type.</a:t>
            </a:r>
          </a:p>
          <a:p>
            <a:r>
              <a:rPr lang="en-US"/>
              <a:t>Susceptible to Cheating.</a:t>
            </a:r>
          </a:p>
          <a:p>
            <a:r>
              <a:rPr lang="en-US"/>
              <a:t>Transitioning to Open-Book Exams.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983615"/>
          </a:xfrm>
        </p:spPr>
        <p:txBody>
          <a:bodyPr/>
          <a:lstStyle/>
          <a:p>
            <a:pPr algn="ctr"/>
            <a:r>
              <a:rPr lang="en-IN" altLang="en-US" sz="4800" b="1">
                <a:ea typeface="Microsoft JhengHei UI" panose="020B0604030504040204" charset="-120"/>
                <a:cs typeface="+mj-lt"/>
              </a:rPr>
              <a:t>Project Description</a:t>
            </a:r>
          </a:p>
        </p:txBody>
      </p:sp>
      <p:sp>
        <p:nvSpPr>
          <p:cNvPr id="3" name="Content Placeholder 2"/>
          <p:cNvSpPr>
            <a:spLocks noGrp="1"/>
          </p:cNvSpPr>
          <p:nvPr>
            <p:ph idx="1"/>
          </p:nvPr>
        </p:nvSpPr>
        <p:spPr>
          <a:xfrm>
            <a:off x="609600" y="1174750"/>
            <a:ext cx="10972800" cy="4953000"/>
          </a:xfrm>
        </p:spPr>
        <p:txBody>
          <a:bodyPr/>
          <a:lstStyle/>
          <a:p>
            <a:pPr marL="0" indent="0">
              <a:buNone/>
            </a:pPr>
            <a:r>
              <a:rPr lang="en-IN" altLang="en-US"/>
              <a:t>This project will complete in two module which are as </a:t>
            </a:r>
          </a:p>
          <a:p>
            <a:pPr marL="0" indent="0">
              <a:buNone/>
            </a:pPr>
            <a:r>
              <a:rPr lang="en-IN" altLang="en-US"/>
              <a:t>follow:-</a:t>
            </a:r>
          </a:p>
        </p:txBody>
      </p:sp>
      <p:sp>
        <p:nvSpPr>
          <p:cNvPr id="4" name="Flowchart: Alternate Process 3"/>
          <p:cNvSpPr/>
          <p:nvPr/>
        </p:nvSpPr>
        <p:spPr>
          <a:xfrm>
            <a:off x="2972435" y="2376170"/>
            <a:ext cx="6483350" cy="878840"/>
          </a:xfrm>
          <a:prstGeom prst="flowChartAlternateProces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IN" altLang="en-US" sz="3600" b="1" u="sng">
                <a:sym typeface="+mn-ea"/>
              </a:rPr>
              <a:t>O</a:t>
            </a:r>
            <a:r>
              <a:rPr lang="en-US" sz="3600" b="1" u="sng">
                <a:sym typeface="+mn-ea"/>
              </a:rPr>
              <a:t>nline examination system</a:t>
            </a:r>
            <a:endParaRPr kumimoji="0" lang="en-IN" altLang="zh-CN" sz="36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cxnSp>
        <p:nvCxnSpPr>
          <p:cNvPr id="5" name="Straight Arrow Connector 4"/>
          <p:cNvCxnSpPr/>
          <p:nvPr/>
        </p:nvCxnSpPr>
        <p:spPr>
          <a:xfrm flipH="1">
            <a:off x="3302635" y="3271520"/>
            <a:ext cx="1620520" cy="176149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6" name="Straight Arrow Connector 5"/>
          <p:cNvCxnSpPr/>
          <p:nvPr/>
        </p:nvCxnSpPr>
        <p:spPr>
          <a:xfrm>
            <a:off x="7266940" y="3271520"/>
            <a:ext cx="1525905" cy="177736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7" name="Flowchart: Alternate Process 6"/>
          <p:cNvSpPr/>
          <p:nvPr/>
        </p:nvSpPr>
        <p:spPr>
          <a:xfrm>
            <a:off x="2249805" y="5111750"/>
            <a:ext cx="2044065" cy="708660"/>
          </a:xfrm>
          <a:prstGeom prst="flowChartAlternateProces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2800" b="0" i="0" u="none" strike="noStrike" cap="none" normalizeH="0" baseline="0">
                <a:ln>
                  <a:noFill/>
                </a:ln>
                <a:solidFill>
                  <a:schemeClr val="tx1"/>
                </a:solidFill>
                <a:effectLst/>
                <a:latin typeface="Arial" panose="020B0604020202020204" pitchFamily="34" charset="0"/>
                <a:ea typeface="SimSun" panose="02010600030101010101" pitchFamily="2" charset="-122"/>
              </a:rPr>
              <a:t>Admin</a:t>
            </a: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2800" b="0" i="0" u="none" strike="noStrike" cap="none" normalizeH="0" baseline="0">
                <a:ln>
                  <a:noFill/>
                </a:ln>
                <a:solidFill>
                  <a:schemeClr val="tx1"/>
                </a:solidFill>
                <a:effectLst/>
                <a:latin typeface="Arial" panose="020B0604020202020204" pitchFamily="34" charset="0"/>
                <a:ea typeface="SimSun" panose="02010600030101010101" pitchFamily="2" charset="-122"/>
              </a:rPr>
              <a:t>side</a:t>
            </a:r>
          </a:p>
        </p:txBody>
      </p:sp>
      <p:sp>
        <p:nvSpPr>
          <p:cNvPr id="9" name="Flowchart: Alternate Process 8"/>
          <p:cNvSpPr/>
          <p:nvPr/>
        </p:nvSpPr>
        <p:spPr>
          <a:xfrm>
            <a:off x="7927975" y="5112385"/>
            <a:ext cx="2092325" cy="708025"/>
          </a:xfrm>
          <a:prstGeom prst="flowChartAlternateProces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IN" altLang="zh-CN" sz="2800" b="0" i="0" u="none" strike="noStrike" cap="none" normalizeH="0" baseline="0">
                <a:ln>
                  <a:noFill/>
                </a:ln>
                <a:solidFill>
                  <a:schemeClr val="tx1"/>
                </a:solidFill>
                <a:effectLst/>
                <a:latin typeface="Arial" panose="020B0604020202020204" pitchFamily="34" charset="0"/>
                <a:ea typeface="SimSun" panose="02010600030101010101" pitchFamily="2" charset="-122"/>
                <a:cs typeface="Arial" panose="020B0604020202020204" pitchFamily="34" charset="0"/>
              </a:rPr>
              <a:t>User</a:t>
            </a: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2800" b="0" i="0" u="none" strike="noStrike" cap="none" normalizeH="0" baseline="0">
                <a:ln>
                  <a:noFill/>
                </a:ln>
                <a:solidFill>
                  <a:schemeClr val="tx1"/>
                </a:solidFill>
                <a:effectLst/>
                <a:latin typeface="Arial" panose="020B0604020202020204" pitchFamily="34" charset="0"/>
                <a:ea typeface="SimSun" panose="02010600030101010101" pitchFamily="2" charset="-122"/>
                <a:cs typeface="Arial" panose="020B0604020202020204" pitchFamily="34" charset="0"/>
              </a:rPr>
              <a:t>side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983615"/>
          </a:xfrm>
        </p:spPr>
        <p:txBody>
          <a:bodyPr/>
          <a:lstStyle/>
          <a:p>
            <a:pPr algn="ctr"/>
            <a:r>
              <a:rPr lang="en-IN" altLang="en-US" sz="4800" b="1"/>
              <a:t>Admin Aspects</a:t>
            </a:r>
          </a:p>
        </p:txBody>
      </p:sp>
      <p:sp>
        <p:nvSpPr>
          <p:cNvPr id="3" name="Content Placeholder 2"/>
          <p:cNvSpPr>
            <a:spLocks noGrp="1"/>
          </p:cNvSpPr>
          <p:nvPr>
            <p:ph idx="1"/>
          </p:nvPr>
        </p:nvSpPr>
        <p:spPr>
          <a:xfrm>
            <a:off x="609600" y="1332230"/>
            <a:ext cx="10972800" cy="4795520"/>
          </a:xfrm>
        </p:spPr>
        <p:txBody>
          <a:bodyPr lIns="91440" tIns="45720" rIns="91440" bIns="45720" anchor="t"/>
          <a:lstStyle/>
          <a:p>
            <a:pPr algn="l">
              <a:buNone/>
            </a:pPr>
            <a:endParaRPr lang="en-IN" altLang="en-US" dirty="0"/>
          </a:p>
          <a:p>
            <a:r>
              <a:rPr lang="en-IN" altLang="en-US" dirty="0"/>
              <a:t>Editing, deleting, creating the database.</a:t>
            </a:r>
          </a:p>
          <a:p>
            <a:pPr algn="l"/>
            <a:r>
              <a:rPr lang="en-IN" altLang="en-US" dirty="0"/>
              <a:t>Changing the password.</a:t>
            </a:r>
          </a:p>
          <a:p>
            <a:pPr algn="l"/>
            <a:r>
              <a:rPr lang="en-IN" altLang="en-US" dirty="0"/>
              <a:t>Logging into the system.</a:t>
            </a:r>
          </a:p>
          <a:p>
            <a:pPr algn="l"/>
            <a:r>
              <a:rPr lang="en-IN" altLang="en-US" dirty="0"/>
              <a:t>Posting question in the above test.</a:t>
            </a:r>
          </a:p>
          <a:p>
            <a:pPr algn="l"/>
            <a:r>
              <a:rPr lang="en-IN" altLang="en-US" dirty="0"/>
              <a:t>Give details about examination date.</a:t>
            </a:r>
          </a:p>
          <a:p>
            <a:pPr algn="l"/>
            <a:r>
              <a:rPr lang="en-IN" altLang="en-US" dirty="0"/>
              <a:t>Show result of examination.</a:t>
            </a:r>
          </a:p>
          <a:p>
            <a:pPr marL="0" indent="0" algn="l">
              <a:buNone/>
            </a:pPr>
            <a:endParaRPr lang="en-I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786765"/>
          </a:xfrm>
        </p:spPr>
        <p:txBody>
          <a:bodyPr/>
          <a:lstStyle/>
          <a:p>
            <a:pPr algn="ctr"/>
            <a:r>
              <a:rPr lang="en-IN" altLang="en-US" sz="4800" b="1"/>
              <a:t>User Aspects</a:t>
            </a:r>
          </a:p>
        </p:txBody>
      </p:sp>
      <p:sp>
        <p:nvSpPr>
          <p:cNvPr id="3" name="Content Placeholder 2"/>
          <p:cNvSpPr>
            <a:spLocks noGrp="1"/>
          </p:cNvSpPr>
          <p:nvPr>
            <p:ph idx="1"/>
          </p:nvPr>
        </p:nvSpPr>
        <p:spPr/>
        <p:txBody>
          <a:bodyPr/>
          <a:lstStyle/>
          <a:p>
            <a:r>
              <a:rPr lang="en-IN" altLang="en-US" dirty="0"/>
              <a:t>Request for registration.</a:t>
            </a:r>
          </a:p>
          <a:p>
            <a:r>
              <a:rPr lang="en-IN" altLang="en-US" dirty="0"/>
              <a:t>See the details of exam.</a:t>
            </a:r>
          </a:p>
          <a:p>
            <a:r>
              <a:rPr lang="en-IN" altLang="en-US" dirty="0"/>
              <a:t>Logging into the system.</a:t>
            </a:r>
          </a:p>
          <a:p>
            <a:r>
              <a:rPr lang="en-IN" altLang="en-US" dirty="0"/>
              <a:t>Appear the exam.</a:t>
            </a:r>
          </a:p>
          <a:p>
            <a:r>
              <a:rPr lang="en-IN" altLang="en-US" dirty="0"/>
              <a:t>Find result at the end of exam.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785495"/>
            <a:ext cx="10972800" cy="5257800"/>
          </a:xfrm>
        </p:spPr>
        <p:txBody>
          <a:bodyPr/>
          <a:lstStyle/>
          <a:p>
            <a:pPr marL="571500" indent="-571500">
              <a:buFont typeface="Wingdings" panose="05000000000000000000" charset="0"/>
              <a:buChar char="q"/>
            </a:pPr>
            <a:r>
              <a:rPr lang="en-IN" altLang="en-US" sz="4000" b="1" dirty="0">
                <a:cs typeface="+mj-lt"/>
              </a:rPr>
              <a:t> </a:t>
            </a:r>
            <a:r>
              <a:rPr lang="en-IN" altLang="en-US" sz="4000" b="1" u="sng" dirty="0">
                <a:cs typeface="+mj-lt"/>
              </a:rPr>
              <a:t>Home Page:-</a:t>
            </a:r>
            <a:r>
              <a:rPr lang="en-IN" altLang="en-US" sz="4000" b="1" dirty="0">
                <a:cs typeface="+mj-lt"/>
              </a:rPr>
              <a:t> </a:t>
            </a:r>
            <a:br>
              <a:rPr lang="en-IN" altLang="en-US" sz="4000" b="1" dirty="0">
                <a:cs typeface="+mj-lt"/>
              </a:rPr>
            </a:br>
            <a:r>
              <a:rPr lang="en-IN" altLang="en-US" sz="2800" dirty="0">
                <a:cs typeface="+mj-lt"/>
              </a:rPr>
              <a:t>In home page available login section option in main menu for log to admin and student.</a:t>
            </a:r>
            <a:br>
              <a:rPr lang="en-IN" altLang="en-US" sz="2400" dirty="0">
                <a:cs typeface="+mj-lt"/>
              </a:rPr>
            </a:br>
            <a:r>
              <a:rPr lang="en-IN" altLang="en-US" sz="3200" b="1" u="sng" dirty="0">
                <a:cs typeface="+mj-lt"/>
              </a:rPr>
              <a:t>Admin login:-</a:t>
            </a:r>
            <a:br>
              <a:rPr lang="en-IN" altLang="en-US" sz="3200" b="1" dirty="0">
                <a:cs typeface="+mj-lt"/>
              </a:rPr>
            </a:br>
            <a:r>
              <a:rPr lang="en-IN" altLang="en-US" sz="2800" dirty="0">
                <a:cs typeface="+mj-lt"/>
              </a:rPr>
              <a:t>This is admin login </a:t>
            </a:r>
            <a:r>
              <a:rPr lang="en-IN" altLang="en-US" sz="2800" dirty="0" err="1">
                <a:cs typeface="+mj-lt"/>
              </a:rPr>
              <a:t>page.If</a:t>
            </a:r>
            <a:r>
              <a:rPr lang="en-IN" altLang="en-US" sz="2800" dirty="0">
                <a:cs typeface="+mj-lt"/>
              </a:rPr>
              <a:t> admin will enter right user id and password then here will open a new window “Admin Side”.</a:t>
            </a:r>
            <a:br>
              <a:rPr lang="en-IN" altLang="en-US" sz="2800" dirty="0">
                <a:cs typeface="+mj-lt"/>
              </a:rPr>
            </a:br>
            <a:r>
              <a:rPr lang="en-IN" altLang="en-US" sz="2800" b="1" u="sng" dirty="0">
                <a:cs typeface="+mj-lt"/>
              </a:rPr>
              <a:t>Exam list:-</a:t>
            </a:r>
            <a:br>
              <a:rPr lang="en-IN" altLang="en-US" sz="2800" b="1" dirty="0">
                <a:cs typeface="+mj-lt"/>
              </a:rPr>
            </a:br>
            <a:r>
              <a:rPr lang="en-IN" altLang="en-US" sz="2800" dirty="0">
                <a:cs typeface="+mj-lt"/>
              </a:rPr>
              <a:t>This is list of exam which contain exam </a:t>
            </a:r>
            <a:r>
              <a:rPr lang="en-IN" altLang="en-US" sz="2800" dirty="0" err="1">
                <a:cs typeface="+mj-lt"/>
              </a:rPr>
              <a:t>title,exam</a:t>
            </a:r>
            <a:r>
              <a:rPr lang="en-IN" altLang="en-US" sz="2800" dirty="0">
                <a:cs typeface="+mj-lt"/>
              </a:rPr>
              <a:t> code , date and time of </a:t>
            </a:r>
            <a:r>
              <a:rPr lang="en-IN" altLang="en-US" sz="2800" dirty="0" err="1">
                <a:cs typeface="+mj-lt"/>
              </a:rPr>
              <a:t>exam,duration</a:t>
            </a:r>
            <a:r>
              <a:rPr lang="en-IN" altLang="en-US" sz="2800" dirty="0">
                <a:cs typeface="+mj-lt"/>
              </a:rPr>
              <a:t> of exam, action (upload and remove exam) and create question paper.</a:t>
            </a:r>
            <a:br>
              <a:rPr lang="en-IN" altLang="en-US" sz="2800" b="1" dirty="0">
                <a:cs typeface="+mj-lt"/>
              </a:rPr>
            </a:br>
            <a:br>
              <a:rPr lang="en-IN" altLang="en-US" sz="2400" dirty="0">
                <a:cs typeface="+mj-lt"/>
              </a:rPr>
            </a:br>
            <a:endParaRPr lang="en-IN" altLang="en-US" sz="2400" dirty="0">
              <a:cs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90500"/>
            <a:ext cx="10972800" cy="6513195"/>
          </a:xfrm>
        </p:spPr>
        <p:txBody>
          <a:bodyPr lIns="91440" tIns="45720" rIns="91440" bIns="45720" anchor="ctr"/>
          <a:lstStyle/>
          <a:p>
            <a:r>
              <a:rPr lang="en-IN" altLang="en-US" sz="2800" b="1" u="sng" dirty="0"/>
              <a:t>Add exam:- </a:t>
            </a:r>
            <a:br>
              <a:rPr lang="en-IN" altLang="en-US" sz="2800" b="1" u="sng" dirty="0"/>
            </a:br>
            <a:r>
              <a:rPr lang="en-IN" altLang="en-US" sz="2800" dirty="0"/>
              <a:t>In this module admin can add new exam and add the following details - course name, exam title, exam code exam date &amp; time and select duration of exam.</a:t>
            </a:r>
            <a:br>
              <a:rPr lang="en-IN" altLang="en-US" sz="2800" dirty="0"/>
            </a:br>
            <a:r>
              <a:rPr lang="en-IN" altLang="en-US" sz="2800" b="1" u="sng" dirty="0"/>
              <a:t>Edit:-</a:t>
            </a:r>
            <a:br>
              <a:rPr lang="en-IN" altLang="en-US" sz="2800" b="1" u="sng" dirty="0"/>
            </a:br>
            <a:r>
              <a:rPr lang="en-IN" altLang="en-US" sz="2800" dirty="0"/>
              <a:t>In this module admin can edit following details-exam </a:t>
            </a:r>
            <a:r>
              <a:rPr lang="en-IN" altLang="en-US" sz="2800" dirty="0" err="1"/>
              <a:t>title,date</a:t>
            </a:r>
            <a:r>
              <a:rPr lang="en-IN" altLang="en-US" sz="2800" dirty="0"/>
              <a:t> &amp;time of exam ,duration of exam and code of exam.</a:t>
            </a:r>
            <a:br>
              <a:rPr lang="en-IN" altLang="en-US" sz="2800" dirty="0"/>
            </a:br>
            <a:r>
              <a:rPr lang="en-IN" altLang="en-US" sz="2800" b="1" u="sng" dirty="0"/>
              <a:t>User profile:-</a:t>
            </a:r>
            <a:br>
              <a:rPr lang="en-IN" altLang="en-US" sz="2800" b="1" u="sng" dirty="0"/>
            </a:br>
            <a:r>
              <a:rPr lang="en-IN" altLang="en-US" sz="2800" dirty="0"/>
              <a:t>In this module show the students details- Name, gender, date of birth, course, year and email-id of the students</a:t>
            </a:r>
            <a:br>
              <a:rPr lang="en-IN" altLang="en-US" sz="2800" dirty="0"/>
            </a:br>
            <a:r>
              <a:rPr lang="en-IN" altLang="en-US" sz="2800" b="1" u="sng" dirty="0"/>
              <a:t>User results:-</a:t>
            </a:r>
            <a:br>
              <a:rPr lang="en-IN" altLang="en-US" sz="2800" b="1" u="sng" dirty="0"/>
            </a:br>
            <a:r>
              <a:rPr lang="en-IN" altLang="en-US" sz="2800" dirty="0"/>
              <a:t>In this module show the students result to the admin with the following details-Student name, exam title, exam code, date and time of exam  and score. </a:t>
            </a:r>
            <a:br>
              <a:rPr lang="en-IN" altLang="en-US" sz="2800" b="1" u="sng" dirty="0"/>
            </a:br>
            <a:endParaRPr lang="en-IN" altLang="en-US" sz="2800" u="sng"/>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224</Words>
  <Application>Microsoft Office PowerPoint</Application>
  <PresentationFormat>Widescreen</PresentationFormat>
  <Paragraphs>47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Green Color</vt:lpstr>
      <vt:lpstr>Online Examination System</vt:lpstr>
      <vt:lpstr>Online Examination System</vt:lpstr>
      <vt:lpstr>Advantages of online examination system</vt:lpstr>
      <vt:lpstr>Disadvantages of online examination system </vt:lpstr>
      <vt:lpstr>Project Description</vt:lpstr>
      <vt:lpstr>Admin Aspects</vt:lpstr>
      <vt:lpstr>User Aspects</vt:lpstr>
      <vt:lpstr> Home Page:-  In home page available login section option in main menu for log to admin and student. Admin login:- This is admin login page.If admin will enter right user id and password then here will open a new window “Admin Side”. Exam list:- This is list of exam which contain exam title,exam code , date and time of exam,duration of exam, action (upload and remove exam) and create question paper.  </vt:lpstr>
      <vt:lpstr>Add exam:-  In this module admin can add new exam and add the following details - course name, exam title, exam code exam date &amp; time and select duration of exam. Edit:- In this module admin can edit following details-exam title,date &amp;time of exam ,duration of exam and code of exam. User profile:- In this module show the students details- Name, gender, date of birth, course, year and email-id of the students User results:- In this module show the students result to the admin with the following details-Student name, exam title, exam code, date and time of exam  and score.  </vt:lpstr>
      <vt:lpstr>Profile:- In this module admin can edit their personal details. Logout:- In this module admin can logout to the website.     </vt:lpstr>
      <vt:lpstr>User login:- This is user login page. If user will enter right user id and password then here will open a new window “admin task”. Enroll exam:- In this module first user select the course then start the exam and complete the exam with the duration of exam. History:- In this module user can check their history of exam which is done by user. Profile:- In this module user can edit their personal details. Logout:- In this module user can logout to the website.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System</dc:title>
  <dc:creator>Sahil</dc:creator>
  <cp:lastModifiedBy>Sahil</cp:lastModifiedBy>
  <cp:revision>48</cp:revision>
  <dcterms:created xsi:type="dcterms:W3CDTF">2021-01-08T12:29:09Z</dcterms:created>
  <dcterms:modified xsi:type="dcterms:W3CDTF">2024-04-04T18:42:27Z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