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BEBC-6FB5-4932-9F4A-AF99950239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F5BFAE-ACD0-4883-934C-FB5790E96AC9}">
      <dgm:prSet/>
      <dgm:spPr/>
      <dgm:t>
        <a:bodyPr/>
        <a:lstStyle/>
        <a:p>
          <a:r>
            <a:rPr lang="en-US" dirty="0"/>
            <a:t>In an era marked by digital interconnectedness, the need for platforms that celebrate diversity and foster creativity has never been more pronounced. Enter Creative Nexus, a dynamic blogging platform designed to serve as a vibrant hub for individuals from all walks of life to share their creativity, insights, and stories.</a:t>
          </a:r>
        </a:p>
        <a:p>
          <a:r>
            <a:rPr lang="en-US" dirty="0"/>
            <a:t>Creative Nexus isn't just another blogging platform—it's a community-driven space dedicated to amplifying diverse voices and perspectives. Whether you're an aspiring writer, an artist exploring new mediums, or a thinker with unique ideas to share, Creative Nexus welcomes you with open arms.</a:t>
          </a:r>
        </a:p>
        <a:p>
          <a:r>
            <a:rPr lang="en-US" dirty="0"/>
            <a:t>Our platform is built on the principle of inclusivity, ensuring that every voice has a chance to be heard and respected. With robust moderation tools and clear community guidelines, we strive to maintain a safe and constructive environment where creativity can flourish</a:t>
          </a:r>
        </a:p>
        <a:p>
          <a:r>
            <a:rPr lang="en-US" dirty="0"/>
            <a:t>What sets Creative Nexus apart is its commitment to showcasing a wide array of creative endeavors. From poetry and short stories to photography, artwork, and thought-provoking essays, our platform provides a canvas for individuals to express themselves in myriad ways.</a:t>
          </a:r>
        </a:p>
      </dgm:t>
    </dgm:pt>
    <dgm:pt modelId="{072A5329-D6B0-4E1B-90AC-AABB8E63E03B}" type="parTrans" cxnId="{D0DC4048-5280-4E46-A272-C1699BE9FE80}">
      <dgm:prSet/>
      <dgm:spPr/>
      <dgm:t>
        <a:bodyPr/>
        <a:lstStyle/>
        <a:p>
          <a:endParaRPr lang="en-US"/>
        </a:p>
      </dgm:t>
    </dgm:pt>
    <dgm:pt modelId="{4757F1F7-A014-4B1C-9314-36F4E5E414B1}" type="sibTrans" cxnId="{D0DC4048-5280-4E46-A272-C1699BE9FE80}">
      <dgm:prSet/>
      <dgm:spPr/>
      <dgm:t>
        <a:bodyPr/>
        <a:lstStyle/>
        <a:p>
          <a:endParaRPr lang="en-US"/>
        </a:p>
      </dgm:t>
    </dgm:pt>
    <dgm:pt modelId="{328811A7-CB6F-4E46-B6D8-3090D446D453}" type="pres">
      <dgm:prSet presAssocID="{F7B8BEBC-6FB5-4932-9F4A-AF9995023993}" presName="linear" presStyleCnt="0">
        <dgm:presLayoutVars>
          <dgm:animLvl val="lvl"/>
          <dgm:resizeHandles val="exact"/>
        </dgm:presLayoutVars>
      </dgm:prSet>
      <dgm:spPr/>
    </dgm:pt>
    <dgm:pt modelId="{327622D9-FF9D-4F7D-BCF3-A3BD02731C23}" type="pres">
      <dgm:prSet presAssocID="{C4F5BFAE-ACD0-4883-934C-FB5790E96AC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0DC4048-5280-4E46-A272-C1699BE9FE80}" srcId="{F7B8BEBC-6FB5-4932-9F4A-AF9995023993}" destId="{C4F5BFAE-ACD0-4883-934C-FB5790E96AC9}" srcOrd="0" destOrd="0" parTransId="{072A5329-D6B0-4E1B-90AC-AABB8E63E03B}" sibTransId="{4757F1F7-A014-4B1C-9314-36F4E5E414B1}"/>
    <dgm:cxn modelId="{8BE90987-C714-4654-B3DE-51FABE17E0CE}" type="presOf" srcId="{C4F5BFAE-ACD0-4883-934C-FB5790E96AC9}" destId="{327622D9-FF9D-4F7D-BCF3-A3BD02731C23}" srcOrd="0" destOrd="0" presId="urn:microsoft.com/office/officeart/2005/8/layout/vList2"/>
    <dgm:cxn modelId="{B56FF6C7-DB1E-4932-AA70-76341A1FD3BB}" type="presOf" srcId="{F7B8BEBC-6FB5-4932-9F4A-AF9995023993}" destId="{328811A7-CB6F-4E46-B6D8-3090D446D453}" srcOrd="0" destOrd="0" presId="urn:microsoft.com/office/officeart/2005/8/layout/vList2"/>
    <dgm:cxn modelId="{12485637-3B69-499C-B289-8E4AB4F57FC5}" type="presParOf" srcId="{328811A7-CB6F-4E46-B6D8-3090D446D453}" destId="{327622D9-FF9D-4F7D-BCF3-A3BD02731C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68F18-F666-4EA3-9B57-6947E5013720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7B8391-D114-4B88-BDE4-59B63987358E}">
      <dgm:prSet/>
      <dgm:spPr/>
      <dgm:t>
        <a:bodyPr/>
        <a:lstStyle/>
        <a:p>
          <a:r>
            <a:rPr lang="en-US" b="0" i="0" baseline="0" dirty="0"/>
            <a:t>React JS for front-end development</a:t>
          </a:r>
          <a:endParaRPr lang="en-US" dirty="0"/>
        </a:p>
      </dgm:t>
    </dgm:pt>
    <dgm:pt modelId="{BDB237E8-2AE0-4709-AE41-102B8B1DFDF9}" type="parTrans" cxnId="{3E86FBAD-4E78-49FB-81FC-009CD9C1C5D8}">
      <dgm:prSet/>
      <dgm:spPr/>
      <dgm:t>
        <a:bodyPr/>
        <a:lstStyle/>
        <a:p>
          <a:endParaRPr lang="en-US"/>
        </a:p>
      </dgm:t>
    </dgm:pt>
    <dgm:pt modelId="{A06B4096-3558-4588-AB84-8E5C5D821F5E}" type="sibTrans" cxnId="{3E86FBAD-4E78-49FB-81FC-009CD9C1C5D8}">
      <dgm:prSet/>
      <dgm:spPr/>
      <dgm:t>
        <a:bodyPr/>
        <a:lstStyle/>
        <a:p>
          <a:endParaRPr lang="en-US"/>
        </a:p>
      </dgm:t>
    </dgm:pt>
    <dgm:pt modelId="{0C9CE87E-10A5-4C95-8BFF-EAEBF608EF56}">
      <dgm:prSet/>
      <dgm:spPr/>
      <dgm:t>
        <a:bodyPr/>
        <a:lstStyle/>
        <a:p>
          <a:r>
            <a:rPr lang="en-US" b="0" i="0" baseline="0"/>
            <a:t>Tailwind CSS for styling</a:t>
          </a:r>
          <a:endParaRPr lang="en-US"/>
        </a:p>
      </dgm:t>
    </dgm:pt>
    <dgm:pt modelId="{C1065164-3781-480A-B9D2-BD6916FCEC1E}" type="parTrans" cxnId="{5733AE70-88BC-491D-A459-E8B73C57E68C}">
      <dgm:prSet/>
      <dgm:spPr/>
      <dgm:t>
        <a:bodyPr/>
        <a:lstStyle/>
        <a:p>
          <a:endParaRPr lang="en-US"/>
        </a:p>
      </dgm:t>
    </dgm:pt>
    <dgm:pt modelId="{E24B462C-FF2F-4041-BFC4-A6FD30EFE525}" type="sibTrans" cxnId="{5733AE70-88BC-491D-A459-E8B73C57E68C}">
      <dgm:prSet/>
      <dgm:spPr/>
      <dgm:t>
        <a:bodyPr/>
        <a:lstStyle/>
        <a:p>
          <a:endParaRPr lang="en-US"/>
        </a:p>
      </dgm:t>
    </dgm:pt>
    <dgm:pt modelId="{416579D0-DEC3-4343-8F5B-79CC3187F67A}">
      <dgm:prSet/>
      <dgm:spPr/>
      <dgm:t>
        <a:bodyPr/>
        <a:lstStyle/>
        <a:p>
          <a:r>
            <a:rPr lang="en-US" b="0" i="0" baseline="0" dirty="0"/>
            <a:t>Firebase for Database and Deployment</a:t>
          </a:r>
          <a:endParaRPr lang="en-US" dirty="0"/>
        </a:p>
      </dgm:t>
    </dgm:pt>
    <dgm:pt modelId="{4550FA0D-C3ED-4375-AFFD-B4D8A27680B8}" type="parTrans" cxnId="{E09C2E8D-EA42-4ADA-9AC2-7206EFB5F652}">
      <dgm:prSet/>
      <dgm:spPr/>
      <dgm:t>
        <a:bodyPr/>
        <a:lstStyle/>
        <a:p>
          <a:endParaRPr lang="en-US"/>
        </a:p>
      </dgm:t>
    </dgm:pt>
    <dgm:pt modelId="{0E6C2FEF-54EC-4D47-874B-9A52323AD8C7}" type="sibTrans" cxnId="{E09C2E8D-EA42-4ADA-9AC2-7206EFB5F652}">
      <dgm:prSet/>
      <dgm:spPr/>
      <dgm:t>
        <a:bodyPr/>
        <a:lstStyle/>
        <a:p>
          <a:endParaRPr lang="en-US"/>
        </a:p>
      </dgm:t>
    </dgm:pt>
    <dgm:pt modelId="{B27DB85F-7668-49E4-9223-3E616C0F67C8}" type="pres">
      <dgm:prSet presAssocID="{AE168F18-F666-4EA3-9B57-6947E50137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127D15-CCE4-433F-87D4-D5EC47600AEF}" type="pres">
      <dgm:prSet presAssocID="{197B8391-D114-4B88-BDE4-59B63987358E}" presName="hierRoot1" presStyleCnt="0"/>
      <dgm:spPr/>
    </dgm:pt>
    <dgm:pt modelId="{DD00688F-196E-4973-91A8-5E215827DEA1}" type="pres">
      <dgm:prSet presAssocID="{197B8391-D114-4B88-BDE4-59B63987358E}" presName="composite" presStyleCnt="0"/>
      <dgm:spPr/>
    </dgm:pt>
    <dgm:pt modelId="{BB3D5BAC-C8B7-4404-AA36-5006D878873C}" type="pres">
      <dgm:prSet presAssocID="{197B8391-D114-4B88-BDE4-59B63987358E}" presName="background" presStyleLbl="node0" presStyleIdx="0" presStyleCnt="3"/>
      <dgm:spPr/>
    </dgm:pt>
    <dgm:pt modelId="{BD182526-E37B-4CC4-BA94-EA3CA165B649}" type="pres">
      <dgm:prSet presAssocID="{197B8391-D114-4B88-BDE4-59B63987358E}" presName="text" presStyleLbl="fgAcc0" presStyleIdx="0" presStyleCnt="3">
        <dgm:presLayoutVars>
          <dgm:chPref val="3"/>
        </dgm:presLayoutVars>
      </dgm:prSet>
      <dgm:spPr/>
    </dgm:pt>
    <dgm:pt modelId="{26FC46C8-8066-4F32-8F07-20FF82010EBB}" type="pres">
      <dgm:prSet presAssocID="{197B8391-D114-4B88-BDE4-59B63987358E}" presName="hierChild2" presStyleCnt="0"/>
      <dgm:spPr/>
    </dgm:pt>
    <dgm:pt modelId="{8189F813-616F-48E6-8E6E-04AACB49CDBB}" type="pres">
      <dgm:prSet presAssocID="{0C9CE87E-10A5-4C95-8BFF-EAEBF608EF56}" presName="hierRoot1" presStyleCnt="0"/>
      <dgm:spPr/>
    </dgm:pt>
    <dgm:pt modelId="{CB6E209A-34AE-47B5-8D8B-FAC842BDDCC3}" type="pres">
      <dgm:prSet presAssocID="{0C9CE87E-10A5-4C95-8BFF-EAEBF608EF56}" presName="composite" presStyleCnt="0"/>
      <dgm:spPr/>
    </dgm:pt>
    <dgm:pt modelId="{4315E3C2-C173-4C91-AB6D-D51B5123C11D}" type="pres">
      <dgm:prSet presAssocID="{0C9CE87E-10A5-4C95-8BFF-EAEBF608EF56}" presName="background" presStyleLbl="node0" presStyleIdx="1" presStyleCnt="3"/>
      <dgm:spPr/>
    </dgm:pt>
    <dgm:pt modelId="{09161422-8C50-4E38-B269-D33032ADB2C3}" type="pres">
      <dgm:prSet presAssocID="{0C9CE87E-10A5-4C95-8BFF-EAEBF608EF56}" presName="text" presStyleLbl="fgAcc0" presStyleIdx="1" presStyleCnt="3">
        <dgm:presLayoutVars>
          <dgm:chPref val="3"/>
        </dgm:presLayoutVars>
      </dgm:prSet>
      <dgm:spPr/>
    </dgm:pt>
    <dgm:pt modelId="{3CB61969-F1FB-4448-944B-687272E6EA7E}" type="pres">
      <dgm:prSet presAssocID="{0C9CE87E-10A5-4C95-8BFF-EAEBF608EF56}" presName="hierChild2" presStyleCnt="0"/>
      <dgm:spPr/>
    </dgm:pt>
    <dgm:pt modelId="{89CC04CF-55C3-45B2-B77E-410BB8C71175}" type="pres">
      <dgm:prSet presAssocID="{416579D0-DEC3-4343-8F5B-79CC3187F67A}" presName="hierRoot1" presStyleCnt="0"/>
      <dgm:spPr/>
    </dgm:pt>
    <dgm:pt modelId="{C979D993-E995-4800-84F7-BBE6137D21E5}" type="pres">
      <dgm:prSet presAssocID="{416579D0-DEC3-4343-8F5B-79CC3187F67A}" presName="composite" presStyleCnt="0"/>
      <dgm:spPr/>
    </dgm:pt>
    <dgm:pt modelId="{84AC522E-F61A-4A7F-83F5-36F45FBC9A21}" type="pres">
      <dgm:prSet presAssocID="{416579D0-DEC3-4343-8F5B-79CC3187F67A}" presName="background" presStyleLbl="node0" presStyleIdx="2" presStyleCnt="3"/>
      <dgm:spPr/>
    </dgm:pt>
    <dgm:pt modelId="{994DAF2A-6393-4C00-A605-D91D53A5A9E4}" type="pres">
      <dgm:prSet presAssocID="{416579D0-DEC3-4343-8F5B-79CC3187F67A}" presName="text" presStyleLbl="fgAcc0" presStyleIdx="2" presStyleCnt="3">
        <dgm:presLayoutVars>
          <dgm:chPref val="3"/>
        </dgm:presLayoutVars>
      </dgm:prSet>
      <dgm:spPr/>
    </dgm:pt>
    <dgm:pt modelId="{57C658EC-A0C1-40BE-BA85-AB6FB902D23A}" type="pres">
      <dgm:prSet presAssocID="{416579D0-DEC3-4343-8F5B-79CC3187F67A}" presName="hierChild2" presStyleCnt="0"/>
      <dgm:spPr/>
    </dgm:pt>
  </dgm:ptLst>
  <dgm:cxnLst>
    <dgm:cxn modelId="{5733AE70-88BC-491D-A459-E8B73C57E68C}" srcId="{AE168F18-F666-4EA3-9B57-6947E5013720}" destId="{0C9CE87E-10A5-4C95-8BFF-EAEBF608EF56}" srcOrd="1" destOrd="0" parTransId="{C1065164-3781-480A-B9D2-BD6916FCEC1E}" sibTransId="{E24B462C-FF2F-4041-BFC4-A6FD30EFE525}"/>
    <dgm:cxn modelId="{44E8B681-51C0-4F2D-A2C2-B8100CC88C62}" type="presOf" srcId="{197B8391-D114-4B88-BDE4-59B63987358E}" destId="{BD182526-E37B-4CC4-BA94-EA3CA165B649}" srcOrd="0" destOrd="0" presId="urn:microsoft.com/office/officeart/2005/8/layout/hierarchy1"/>
    <dgm:cxn modelId="{839E3B86-B7C6-477E-9ED1-7B1F792C5CF9}" type="presOf" srcId="{AE168F18-F666-4EA3-9B57-6947E5013720}" destId="{B27DB85F-7668-49E4-9223-3E616C0F67C8}" srcOrd="0" destOrd="0" presId="urn:microsoft.com/office/officeart/2005/8/layout/hierarchy1"/>
    <dgm:cxn modelId="{E09C2E8D-EA42-4ADA-9AC2-7206EFB5F652}" srcId="{AE168F18-F666-4EA3-9B57-6947E5013720}" destId="{416579D0-DEC3-4343-8F5B-79CC3187F67A}" srcOrd="2" destOrd="0" parTransId="{4550FA0D-C3ED-4375-AFFD-B4D8A27680B8}" sibTransId="{0E6C2FEF-54EC-4D47-874B-9A52323AD8C7}"/>
    <dgm:cxn modelId="{A3B81C95-4967-4A76-892A-7ED752092676}" type="presOf" srcId="{416579D0-DEC3-4343-8F5B-79CC3187F67A}" destId="{994DAF2A-6393-4C00-A605-D91D53A5A9E4}" srcOrd="0" destOrd="0" presId="urn:microsoft.com/office/officeart/2005/8/layout/hierarchy1"/>
    <dgm:cxn modelId="{3E86FBAD-4E78-49FB-81FC-009CD9C1C5D8}" srcId="{AE168F18-F666-4EA3-9B57-6947E5013720}" destId="{197B8391-D114-4B88-BDE4-59B63987358E}" srcOrd="0" destOrd="0" parTransId="{BDB237E8-2AE0-4709-AE41-102B8B1DFDF9}" sibTransId="{A06B4096-3558-4588-AB84-8E5C5D821F5E}"/>
    <dgm:cxn modelId="{100C51B9-622F-45A4-A622-514DFC28BDE6}" type="presOf" srcId="{0C9CE87E-10A5-4C95-8BFF-EAEBF608EF56}" destId="{09161422-8C50-4E38-B269-D33032ADB2C3}" srcOrd="0" destOrd="0" presId="urn:microsoft.com/office/officeart/2005/8/layout/hierarchy1"/>
    <dgm:cxn modelId="{6184CE48-156F-420E-8C81-6303353FB3AB}" type="presParOf" srcId="{B27DB85F-7668-49E4-9223-3E616C0F67C8}" destId="{05127D15-CCE4-433F-87D4-D5EC47600AEF}" srcOrd="0" destOrd="0" presId="urn:microsoft.com/office/officeart/2005/8/layout/hierarchy1"/>
    <dgm:cxn modelId="{AC74CAD5-01B0-4C24-B084-C460609E4F24}" type="presParOf" srcId="{05127D15-CCE4-433F-87D4-D5EC47600AEF}" destId="{DD00688F-196E-4973-91A8-5E215827DEA1}" srcOrd="0" destOrd="0" presId="urn:microsoft.com/office/officeart/2005/8/layout/hierarchy1"/>
    <dgm:cxn modelId="{4743B859-04A5-4796-84CA-359E2F73D779}" type="presParOf" srcId="{DD00688F-196E-4973-91A8-5E215827DEA1}" destId="{BB3D5BAC-C8B7-4404-AA36-5006D878873C}" srcOrd="0" destOrd="0" presId="urn:microsoft.com/office/officeart/2005/8/layout/hierarchy1"/>
    <dgm:cxn modelId="{5915C71E-4BD3-45C3-AFD2-14D56CE06EDB}" type="presParOf" srcId="{DD00688F-196E-4973-91A8-5E215827DEA1}" destId="{BD182526-E37B-4CC4-BA94-EA3CA165B649}" srcOrd="1" destOrd="0" presId="urn:microsoft.com/office/officeart/2005/8/layout/hierarchy1"/>
    <dgm:cxn modelId="{18B3EA07-4067-4C1B-BFE9-15C21300205F}" type="presParOf" srcId="{05127D15-CCE4-433F-87D4-D5EC47600AEF}" destId="{26FC46C8-8066-4F32-8F07-20FF82010EBB}" srcOrd="1" destOrd="0" presId="urn:microsoft.com/office/officeart/2005/8/layout/hierarchy1"/>
    <dgm:cxn modelId="{144E66EB-9997-4EA9-ABC6-F11B8B23B97E}" type="presParOf" srcId="{B27DB85F-7668-49E4-9223-3E616C0F67C8}" destId="{8189F813-616F-48E6-8E6E-04AACB49CDBB}" srcOrd="1" destOrd="0" presId="urn:microsoft.com/office/officeart/2005/8/layout/hierarchy1"/>
    <dgm:cxn modelId="{DF57967C-161E-4A69-BBC3-C4660CF65EE8}" type="presParOf" srcId="{8189F813-616F-48E6-8E6E-04AACB49CDBB}" destId="{CB6E209A-34AE-47B5-8D8B-FAC842BDDCC3}" srcOrd="0" destOrd="0" presId="urn:microsoft.com/office/officeart/2005/8/layout/hierarchy1"/>
    <dgm:cxn modelId="{9B5424A6-A375-4E5B-A5A5-7DDC8BDD791A}" type="presParOf" srcId="{CB6E209A-34AE-47B5-8D8B-FAC842BDDCC3}" destId="{4315E3C2-C173-4C91-AB6D-D51B5123C11D}" srcOrd="0" destOrd="0" presId="urn:microsoft.com/office/officeart/2005/8/layout/hierarchy1"/>
    <dgm:cxn modelId="{B177AD03-E0B3-4F7D-A52B-A1401E401D16}" type="presParOf" srcId="{CB6E209A-34AE-47B5-8D8B-FAC842BDDCC3}" destId="{09161422-8C50-4E38-B269-D33032ADB2C3}" srcOrd="1" destOrd="0" presId="urn:microsoft.com/office/officeart/2005/8/layout/hierarchy1"/>
    <dgm:cxn modelId="{7F862B77-11C7-4B90-AB19-085F162CFD40}" type="presParOf" srcId="{8189F813-616F-48E6-8E6E-04AACB49CDBB}" destId="{3CB61969-F1FB-4448-944B-687272E6EA7E}" srcOrd="1" destOrd="0" presId="urn:microsoft.com/office/officeart/2005/8/layout/hierarchy1"/>
    <dgm:cxn modelId="{B794F4BF-8DA2-4ABB-9AF0-6FBB69080218}" type="presParOf" srcId="{B27DB85F-7668-49E4-9223-3E616C0F67C8}" destId="{89CC04CF-55C3-45B2-B77E-410BB8C71175}" srcOrd="2" destOrd="0" presId="urn:microsoft.com/office/officeart/2005/8/layout/hierarchy1"/>
    <dgm:cxn modelId="{EE402EB3-E16B-4B1B-AAA2-AD1512A08BC5}" type="presParOf" srcId="{89CC04CF-55C3-45B2-B77E-410BB8C71175}" destId="{C979D993-E995-4800-84F7-BBE6137D21E5}" srcOrd="0" destOrd="0" presId="urn:microsoft.com/office/officeart/2005/8/layout/hierarchy1"/>
    <dgm:cxn modelId="{819B8A0C-7B19-4737-9F7C-3662A1F59931}" type="presParOf" srcId="{C979D993-E995-4800-84F7-BBE6137D21E5}" destId="{84AC522E-F61A-4A7F-83F5-36F45FBC9A21}" srcOrd="0" destOrd="0" presId="urn:microsoft.com/office/officeart/2005/8/layout/hierarchy1"/>
    <dgm:cxn modelId="{90085ED9-42F8-4AA6-913E-476BA6B3E4AB}" type="presParOf" srcId="{C979D993-E995-4800-84F7-BBE6137D21E5}" destId="{994DAF2A-6393-4C00-A605-D91D53A5A9E4}" srcOrd="1" destOrd="0" presId="urn:microsoft.com/office/officeart/2005/8/layout/hierarchy1"/>
    <dgm:cxn modelId="{82F5BF99-D79F-4054-88B1-1023EFFEDCA4}" type="presParOf" srcId="{89CC04CF-55C3-45B2-B77E-410BB8C71175}" destId="{57C658EC-A0C1-40BE-BA85-AB6FB902D2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0BBF3-BD30-4A12-A234-5C82808DF955}" type="doc">
      <dgm:prSet loTypeId="urn:microsoft.com/office/officeart/2018/2/layout/IconLabel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62A5D4-0841-48C4-9F2B-0A8CB7C59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Hardware Requirements:</a:t>
          </a:r>
          <a:r>
            <a:rPr lang="en-US" b="0" i="0" dirty="0"/>
            <a:t> Standard computers with internet access </a:t>
          </a:r>
          <a:endParaRPr lang="en-US" dirty="0"/>
        </a:p>
      </dgm:t>
    </dgm:pt>
    <dgm:pt modelId="{B0BF824B-E299-4CDD-A541-AE20F4ACE8A9}" type="parTrans" cxnId="{91676129-E572-4D28-9C4C-AB0B6D356C3C}">
      <dgm:prSet/>
      <dgm:spPr/>
      <dgm:t>
        <a:bodyPr/>
        <a:lstStyle/>
        <a:p>
          <a:endParaRPr lang="en-US"/>
        </a:p>
      </dgm:t>
    </dgm:pt>
    <dgm:pt modelId="{47BAD850-4FA5-4EE5-83A5-A965FE026E9B}" type="sibTrans" cxnId="{91676129-E572-4D28-9C4C-AB0B6D356C3C}">
      <dgm:prSet/>
      <dgm:spPr/>
      <dgm:t>
        <a:bodyPr/>
        <a:lstStyle/>
        <a:p>
          <a:endParaRPr lang="en-US"/>
        </a:p>
      </dgm:t>
    </dgm:pt>
    <dgm:pt modelId="{7FF60231-FAF0-4DDE-8723-CD5EF4CCB2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Hardware Used:</a:t>
          </a:r>
          <a:r>
            <a:rPr lang="en-US" b="0" i="0" dirty="0"/>
            <a:t> Laptops/desktops for development, cloud-based servers</a:t>
          </a:r>
          <a:endParaRPr lang="en-US" dirty="0"/>
        </a:p>
      </dgm:t>
    </dgm:pt>
    <dgm:pt modelId="{F7C9F80B-3DE3-46DB-86E7-42C336D4A2AB}" type="parTrans" cxnId="{C8947353-3333-4AF7-8611-D0906E9BB61C}">
      <dgm:prSet/>
      <dgm:spPr/>
      <dgm:t>
        <a:bodyPr/>
        <a:lstStyle/>
        <a:p>
          <a:endParaRPr lang="en-US"/>
        </a:p>
      </dgm:t>
    </dgm:pt>
    <dgm:pt modelId="{B56D2416-684A-481E-8D0A-FBC1707A27BE}" type="sibTrans" cxnId="{C8947353-3333-4AF7-8611-D0906E9BB61C}">
      <dgm:prSet/>
      <dgm:spPr/>
      <dgm:t>
        <a:bodyPr/>
        <a:lstStyle/>
        <a:p>
          <a:endParaRPr lang="en-US"/>
        </a:p>
      </dgm:t>
    </dgm:pt>
    <dgm:pt modelId="{65217045-2CD0-49C5-9D3A-68A4C49B5F9A}" type="pres">
      <dgm:prSet presAssocID="{F3C0BBF3-BD30-4A12-A234-5C82808DF955}" presName="root" presStyleCnt="0">
        <dgm:presLayoutVars>
          <dgm:dir/>
          <dgm:resizeHandles val="exact"/>
        </dgm:presLayoutVars>
      </dgm:prSet>
      <dgm:spPr/>
    </dgm:pt>
    <dgm:pt modelId="{E9340D9E-272B-41AB-B289-9B7B3FAB74F7}" type="pres">
      <dgm:prSet presAssocID="{2C62A5D4-0841-48C4-9F2B-0A8CB7C59B65}" presName="compNode" presStyleCnt="0"/>
      <dgm:spPr/>
    </dgm:pt>
    <dgm:pt modelId="{0ADF88DE-795D-41D1-B6B3-C89411B0FBAF}" type="pres">
      <dgm:prSet presAssocID="{2C62A5D4-0841-48C4-9F2B-0A8CB7C59B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A15BE9-0441-41FD-9DA7-E416F2878F94}" type="pres">
      <dgm:prSet presAssocID="{2C62A5D4-0841-48C4-9F2B-0A8CB7C59B65}" presName="spaceRect" presStyleCnt="0"/>
      <dgm:spPr/>
    </dgm:pt>
    <dgm:pt modelId="{6267C206-0BD5-41FC-A17E-0950566ABD9B}" type="pres">
      <dgm:prSet presAssocID="{2C62A5D4-0841-48C4-9F2B-0A8CB7C59B65}" presName="textRect" presStyleLbl="revTx" presStyleIdx="0" presStyleCnt="2">
        <dgm:presLayoutVars>
          <dgm:chMax val="1"/>
          <dgm:chPref val="1"/>
        </dgm:presLayoutVars>
      </dgm:prSet>
      <dgm:spPr/>
    </dgm:pt>
    <dgm:pt modelId="{7EB96A8A-0C90-4264-9542-84E6F5AB3661}" type="pres">
      <dgm:prSet presAssocID="{47BAD850-4FA5-4EE5-83A5-A965FE026E9B}" presName="sibTrans" presStyleCnt="0"/>
      <dgm:spPr/>
    </dgm:pt>
    <dgm:pt modelId="{DA77FB2A-2C5B-4280-9BAC-4B4A2CFC6B18}" type="pres">
      <dgm:prSet presAssocID="{7FF60231-FAF0-4DDE-8723-CD5EF4CCB2FD}" presName="compNode" presStyleCnt="0"/>
      <dgm:spPr/>
    </dgm:pt>
    <dgm:pt modelId="{7B0390CD-3043-422F-93A4-78AA918AAAF0}" type="pres">
      <dgm:prSet presAssocID="{7FF60231-FAF0-4DDE-8723-CD5EF4CCB2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46D4A6-B2B2-42A0-A10C-668DB83FB82E}" type="pres">
      <dgm:prSet presAssocID="{7FF60231-FAF0-4DDE-8723-CD5EF4CCB2FD}" presName="spaceRect" presStyleCnt="0"/>
      <dgm:spPr/>
    </dgm:pt>
    <dgm:pt modelId="{A5A1C1A2-8B9C-48FC-AA39-A8EF422F9DE7}" type="pres">
      <dgm:prSet presAssocID="{7FF60231-FAF0-4DDE-8723-CD5EF4CCB2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1676129-E572-4D28-9C4C-AB0B6D356C3C}" srcId="{F3C0BBF3-BD30-4A12-A234-5C82808DF955}" destId="{2C62A5D4-0841-48C4-9F2B-0A8CB7C59B65}" srcOrd="0" destOrd="0" parTransId="{B0BF824B-E299-4CDD-A541-AE20F4ACE8A9}" sibTransId="{47BAD850-4FA5-4EE5-83A5-A965FE026E9B}"/>
    <dgm:cxn modelId="{C8947353-3333-4AF7-8611-D0906E9BB61C}" srcId="{F3C0BBF3-BD30-4A12-A234-5C82808DF955}" destId="{7FF60231-FAF0-4DDE-8723-CD5EF4CCB2FD}" srcOrd="1" destOrd="0" parTransId="{F7C9F80B-3DE3-46DB-86E7-42C336D4A2AB}" sibTransId="{B56D2416-684A-481E-8D0A-FBC1707A27BE}"/>
    <dgm:cxn modelId="{C86C9FAD-AE85-470E-B79B-E4D666D2F0BA}" type="presOf" srcId="{F3C0BBF3-BD30-4A12-A234-5C82808DF955}" destId="{65217045-2CD0-49C5-9D3A-68A4C49B5F9A}" srcOrd="0" destOrd="0" presId="urn:microsoft.com/office/officeart/2018/2/layout/IconLabelList"/>
    <dgm:cxn modelId="{990187B8-A8C0-4BCE-BEA3-19842E45E1F3}" type="presOf" srcId="{7FF60231-FAF0-4DDE-8723-CD5EF4CCB2FD}" destId="{A5A1C1A2-8B9C-48FC-AA39-A8EF422F9DE7}" srcOrd="0" destOrd="0" presId="urn:microsoft.com/office/officeart/2018/2/layout/IconLabelList"/>
    <dgm:cxn modelId="{B9A8E1E1-B8BC-47C2-AB1C-02BE60AEDDD8}" type="presOf" srcId="{2C62A5D4-0841-48C4-9F2B-0A8CB7C59B65}" destId="{6267C206-0BD5-41FC-A17E-0950566ABD9B}" srcOrd="0" destOrd="0" presId="urn:microsoft.com/office/officeart/2018/2/layout/IconLabelList"/>
    <dgm:cxn modelId="{CD02E8C2-679C-45A7-98EE-0D830A7C80A1}" type="presParOf" srcId="{65217045-2CD0-49C5-9D3A-68A4C49B5F9A}" destId="{E9340D9E-272B-41AB-B289-9B7B3FAB74F7}" srcOrd="0" destOrd="0" presId="urn:microsoft.com/office/officeart/2018/2/layout/IconLabelList"/>
    <dgm:cxn modelId="{730F143B-490B-40B4-A9C5-375ECF81EB28}" type="presParOf" srcId="{E9340D9E-272B-41AB-B289-9B7B3FAB74F7}" destId="{0ADF88DE-795D-41D1-B6B3-C89411B0FBAF}" srcOrd="0" destOrd="0" presId="urn:microsoft.com/office/officeart/2018/2/layout/IconLabelList"/>
    <dgm:cxn modelId="{820FDB01-16A1-48EE-BAA5-962DB67A36F6}" type="presParOf" srcId="{E9340D9E-272B-41AB-B289-9B7B3FAB74F7}" destId="{DBA15BE9-0441-41FD-9DA7-E416F2878F94}" srcOrd="1" destOrd="0" presId="urn:microsoft.com/office/officeart/2018/2/layout/IconLabelList"/>
    <dgm:cxn modelId="{124EE500-AEBC-4400-BF5D-A3B83E44B65C}" type="presParOf" srcId="{E9340D9E-272B-41AB-B289-9B7B3FAB74F7}" destId="{6267C206-0BD5-41FC-A17E-0950566ABD9B}" srcOrd="2" destOrd="0" presId="urn:microsoft.com/office/officeart/2018/2/layout/IconLabelList"/>
    <dgm:cxn modelId="{5CD52EE5-A459-4250-931F-9350C671B6D3}" type="presParOf" srcId="{65217045-2CD0-49C5-9D3A-68A4C49B5F9A}" destId="{7EB96A8A-0C90-4264-9542-84E6F5AB3661}" srcOrd="1" destOrd="0" presId="urn:microsoft.com/office/officeart/2018/2/layout/IconLabelList"/>
    <dgm:cxn modelId="{AC1DDD30-15FD-442B-9D44-F30B8F410405}" type="presParOf" srcId="{65217045-2CD0-49C5-9D3A-68A4C49B5F9A}" destId="{DA77FB2A-2C5B-4280-9BAC-4B4A2CFC6B18}" srcOrd="2" destOrd="0" presId="urn:microsoft.com/office/officeart/2018/2/layout/IconLabelList"/>
    <dgm:cxn modelId="{588AC30F-5FAA-4693-B966-93FF66B312F8}" type="presParOf" srcId="{DA77FB2A-2C5B-4280-9BAC-4B4A2CFC6B18}" destId="{7B0390CD-3043-422F-93A4-78AA918AAAF0}" srcOrd="0" destOrd="0" presId="urn:microsoft.com/office/officeart/2018/2/layout/IconLabelList"/>
    <dgm:cxn modelId="{CC21363A-CB6B-47C5-8884-BCF20CA6F1AC}" type="presParOf" srcId="{DA77FB2A-2C5B-4280-9BAC-4B4A2CFC6B18}" destId="{2246D4A6-B2B2-42A0-A10C-668DB83FB82E}" srcOrd="1" destOrd="0" presId="urn:microsoft.com/office/officeart/2018/2/layout/IconLabelList"/>
    <dgm:cxn modelId="{05C2AAD9-85C8-4C73-8D7B-A428F713689A}" type="presParOf" srcId="{DA77FB2A-2C5B-4280-9BAC-4B4A2CFC6B18}" destId="{A5A1C1A2-8B9C-48FC-AA39-A8EF422F9D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D8E57-C579-449C-B72B-2619F642F7D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2619BC-07FC-460E-BB4A-3C4672E351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Authentication Module:</a:t>
          </a:r>
          <a:r>
            <a:rPr lang="en-IN" b="0" i="0" dirty="0"/>
            <a:t> Provides Authentication through Google and Facebook login </a:t>
          </a:r>
          <a:endParaRPr lang="en-US" dirty="0"/>
        </a:p>
      </dgm:t>
    </dgm:pt>
    <dgm:pt modelId="{8C080358-FFCA-40CB-9D34-7AAC6E3790F1}" type="parTrans" cxnId="{CCE09582-4065-4CF6-8358-26C937482CDF}">
      <dgm:prSet/>
      <dgm:spPr/>
      <dgm:t>
        <a:bodyPr/>
        <a:lstStyle/>
        <a:p>
          <a:endParaRPr lang="en-US"/>
        </a:p>
      </dgm:t>
    </dgm:pt>
    <dgm:pt modelId="{3307291F-20A4-4317-BAD9-BE4EF312142F}" type="sibTrans" cxnId="{CCE09582-4065-4CF6-8358-26C937482CDF}">
      <dgm:prSet/>
      <dgm:spPr/>
      <dgm:t>
        <a:bodyPr/>
        <a:lstStyle/>
        <a:p>
          <a:endParaRPr lang="en-US"/>
        </a:p>
      </dgm:t>
    </dgm:pt>
    <dgm:pt modelId="{2D006827-87BE-4334-ACF1-765E13D02C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/>
            <a:t>Blog Post Management Module:</a:t>
          </a:r>
          <a:r>
            <a:rPr lang="en-IN" b="0" i="0"/>
            <a:t> Allows users to create, read, update, and delete blog posts.</a:t>
          </a:r>
          <a:endParaRPr lang="en-US"/>
        </a:p>
      </dgm:t>
    </dgm:pt>
    <dgm:pt modelId="{4CDB20F4-E7E7-44F6-B2B4-838F242AB146}" type="parTrans" cxnId="{1768BE41-BAB9-453E-A940-0CD737F54A62}">
      <dgm:prSet/>
      <dgm:spPr/>
      <dgm:t>
        <a:bodyPr/>
        <a:lstStyle/>
        <a:p>
          <a:endParaRPr lang="en-US"/>
        </a:p>
      </dgm:t>
    </dgm:pt>
    <dgm:pt modelId="{04BA6790-245C-4A5C-B18C-814153DEE0F7}" type="sibTrans" cxnId="{1768BE41-BAB9-453E-A940-0CD737F54A62}">
      <dgm:prSet/>
      <dgm:spPr/>
      <dgm:t>
        <a:bodyPr/>
        <a:lstStyle/>
        <a:p>
          <a:endParaRPr lang="en-US"/>
        </a:p>
      </dgm:t>
    </dgm:pt>
    <dgm:pt modelId="{22A8E0E6-D78A-40BA-A850-6AFAB2701B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Connect:</a:t>
          </a:r>
          <a:r>
            <a:rPr lang="en-IN" b="0" i="0" dirty="0"/>
            <a:t> Allow users to connect with other by allowing then to follow each other .</a:t>
          </a:r>
          <a:endParaRPr lang="en-US" dirty="0"/>
        </a:p>
      </dgm:t>
    </dgm:pt>
    <dgm:pt modelId="{0E5EFED3-5D31-452C-98D2-A3B0F1E614CD}" type="parTrans" cxnId="{E58F4EB7-FA31-4AF3-BA36-460A6F10F392}">
      <dgm:prSet/>
      <dgm:spPr/>
      <dgm:t>
        <a:bodyPr/>
        <a:lstStyle/>
        <a:p>
          <a:endParaRPr lang="en-US"/>
        </a:p>
      </dgm:t>
    </dgm:pt>
    <dgm:pt modelId="{AC4BCF38-B22E-45A3-9616-AF8BD4AE21E2}" type="sibTrans" cxnId="{E58F4EB7-FA31-4AF3-BA36-460A6F10F392}">
      <dgm:prSet/>
      <dgm:spPr/>
      <dgm:t>
        <a:bodyPr/>
        <a:lstStyle/>
        <a:p>
          <a:endParaRPr lang="en-US"/>
        </a:p>
      </dgm:t>
    </dgm:pt>
    <dgm:pt modelId="{4102C9B9-B45A-4EDE-8FF1-AB8DD3901D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Recommendation: </a:t>
          </a:r>
          <a:r>
            <a:rPr lang="en-IN" b="0" i="0" dirty="0"/>
            <a:t>Provides users suggestions according to the post they visit </a:t>
          </a:r>
          <a:endParaRPr lang="en-US" dirty="0"/>
        </a:p>
      </dgm:t>
    </dgm:pt>
    <dgm:pt modelId="{23C5866C-AB40-43F9-827F-078BFDCB1F2A}" type="parTrans" cxnId="{32A3782C-7D63-4FF1-B962-C95FF183C9F0}">
      <dgm:prSet/>
      <dgm:spPr/>
      <dgm:t>
        <a:bodyPr/>
        <a:lstStyle/>
        <a:p>
          <a:endParaRPr lang="en-US"/>
        </a:p>
      </dgm:t>
    </dgm:pt>
    <dgm:pt modelId="{D372D65B-EB02-4FC0-AA7F-1F9B1A0D178C}" type="sibTrans" cxnId="{32A3782C-7D63-4FF1-B962-C95FF183C9F0}">
      <dgm:prSet/>
      <dgm:spPr/>
      <dgm:t>
        <a:bodyPr/>
        <a:lstStyle/>
        <a:p>
          <a:endParaRPr lang="en-US"/>
        </a:p>
      </dgm:t>
    </dgm:pt>
    <dgm:pt modelId="{2E70F5FC-8834-4234-80C4-D9FEBB0A5B0E}" type="pres">
      <dgm:prSet presAssocID="{DE5D8E57-C579-449C-B72B-2619F642F7D5}" presName="root" presStyleCnt="0">
        <dgm:presLayoutVars>
          <dgm:dir/>
          <dgm:resizeHandles val="exact"/>
        </dgm:presLayoutVars>
      </dgm:prSet>
      <dgm:spPr/>
    </dgm:pt>
    <dgm:pt modelId="{39AFD88E-774F-4A30-8A91-4F964D428160}" type="pres">
      <dgm:prSet presAssocID="{BA2619BC-07FC-460E-BB4A-3C4672E351E0}" presName="compNode" presStyleCnt="0"/>
      <dgm:spPr/>
    </dgm:pt>
    <dgm:pt modelId="{72763477-6309-4C14-80FD-6EA93FF05867}" type="pres">
      <dgm:prSet presAssocID="{BA2619BC-07FC-460E-BB4A-3C4672E351E0}" presName="iconBgRect" presStyleLbl="bgShp" presStyleIdx="0" presStyleCnt="4"/>
      <dgm:spPr/>
    </dgm:pt>
    <dgm:pt modelId="{7C1165E3-22D9-4726-9CC6-71DE7FE975AD}" type="pres">
      <dgm:prSet presAssocID="{BA2619BC-07FC-460E-BB4A-3C4672E351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495EB90-61FE-40E9-8DA7-7D9F85DA9280}" type="pres">
      <dgm:prSet presAssocID="{BA2619BC-07FC-460E-BB4A-3C4672E351E0}" presName="spaceRect" presStyleCnt="0"/>
      <dgm:spPr/>
    </dgm:pt>
    <dgm:pt modelId="{1DB67299-B74A-4BD8-9521-7E55A34578A6}" type="pres">
      <dgm:prSet presAssocID="{BA2619BC-07FC-460E-BB4A-3C4672E351E0}" presName="textRect" presStyleLbl="revTx" presStyleIdx="0" presStyleCnt="4">
        <dgm:presLayoutVars>
          <dgm:chMax val="1"/>
          <dgm:chPref val="1"/>
        </dgm:presLayoutVars>
      </dgm:prSet>
      <dgm:spPr/>
    </dgm:pt>
    <dgm:pt modelId="{DBD778F4-0E7F-409E-9339-412B5B5F49EE}" type="pres">
      <dgm:prSet presAssocID="{3307291F-20A4-4317-BAD9-BE4EF312142F}" presName="sibTrans" presStyleCnt="0"/>
      <dgm:spPr/>
    </dgm:pt>
    <dgm:pt modelId="{AAE6F596-79DA-45F2-982C-A0A66392EDBC}" type="pres">
      <dgm:prSet presAssocID="{2D006827-87BE-4334-ACF1-765E13D02C67}" presName="compNode" presStyleCnt="0"/>
      <dgm:spPr/>
    </dgm:pt>
    <dgm:pt modelId="{803E7C8F-8B39-4458-90CC-F12DAE448E0D}" type="pres">
      <dgm:prSet presAssocID="{2D006827-87BE-4334-ACF1-765E13D02C67}" presName="iconBgRect" presStyleLbl="bgShp" presStyleIdx="1" presStyleCnt="4"/>
      <dgm:spPr/>
    </dgm:pt>
    <dgm:pt modelId="{EB44253F-330F-4A16-8AD5-7E26E6BDEE9F}" type="pres">
      <dgm:prSet presAssocID="{2D006827-87BE-4334-ACF1-765E13D02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A8989A7-1CF4-4838-9550-DAE5B53AA355}" type="pres">
      <dgm:prSet presAssocID="{2D006827-87BE-4334-ACF1-765E13D02C67}" presName="spaceRect" presStyleCnt="0"/>
      <dgm:spPr/>
    </dgm:pt>
    <dgm:pt modelId="{F7270AC3-F516-4007-832A-1014A1FD8A88}" type="pres">
      <dgm:prSet presAssocID="{2D006827-87BE-4334-ACF1-765E13D02C67}" presName="textRect" presStyleLbl="revTx" presStyleIdx="1" presStyleCnt="4">
        <dgm:presLayoutVars>
          <dgm:chMax val="1"/>
          <dgm:chPref val="1"/>
        </dgm:presLayoutVars>
      </dgm:prSet>
      <dgm:spPr/>
    </dgm:pt>
    <dgm:pt modelId="{6BFCF1C6-89AE-4DE7-B4E3-8B1FA09A1650}" type="pres">
      <dgm:prSet presAssocID="{04BA6790-245C-4A5C-B18C-814153DEE0F7}" presName="sibTrans" presStyleCnt="0"/>
      <dgm:spPr/>
    </dgm:pt>
    <dgm:pt modelId="{85E16A7F-41F0-49F0-A809-608B9C9B6837}" type="pres">
      <dgm:prSet presAssocID="{22A8E0E6-D78A-40BA-A850-6AFAB2701B33}" presName="compNode" presStyleCnt="0"/>
      <dgm:spPr/>
    </dgm:pt>
    <dgm:pt modelId="{8AF17033-B23B-438D-BE5A-7E55F325F67D}" type="pres">
      <dgm:prSet presAssocID="{22A8E0E6-D78A-40BA-A850-6AFAB2701B33}" presName="iconBgRect" presStyleLbl="bgShp" presStyleIdx="2" presStyleCnt="4"/>
      <dgm:spPr/>
    </dgm:pt>
    <dgm:pt modelId="{B7B68A63-DC7A-4583-B749-828783E0B7D2}" type="pres">
      <dgm:prSet presAssocID="{22A8E0E6-D78A-40BA-A850-6AFAB2701B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3FBA91-92A7-422B-85E1-5D01E25C1CD6}" type="pres">
      <dgm:prSet presAssocID="{22A8E0E6-D78A-40BA-A850-6AFAB2701B33}" presName="spaceRect" presStyleCnt="0"/>
      <dgm:spPr/>
    </dgm:pt>
    <dgm:pt modelId="{FBBA25B8-9271-41F2-B485-E652449EA255}" type="pres">
      <dgm:prSet presAssocID="{22A8E0E6-D78A-40BA-A850-6AFAB2701B33}" presName="textRect" presStyleLbl="revTx" presStyleIdx="2" presStyleCnt="4">
        <dgm:presLayoutVars>
          <dgm:chMax val="1"/>
          <dgm:chPref val="1"/>
        </dgm:presLayoutVars>
      </dgm:prSet>
      <dgm:spPr/>
    </dgm:pt>
    <dgm:pt modelId="{B8CE858C-D027-4578-806C-9131974FED47}" type="pres">
      <dgm:prSet presAssocID="{AC4BCF38-B22E-45A3-9616-AF8BD4AE21E2}" presName="sibTrans" presStyleCnt="0"/>
      <dgm:spPr/>
    </dgm:pt>
    <dgm:pt modelId="{C13452C0-02BF-4011-B26F-EE3468B69C8C}" type="pres">
      <dgm:prSet presAssocID="{4102C9B9-B45A-4EDE-8FF1-AB8DD3901D85}" presName="compNode" presStyleCnt="0"/>
      <dgm:spPr/>
    </dgm:pt>
    <dgm:pt modelId="{4C969440-4D33-4F88-8762-59F197C81390}" type="pres">
      <dgm:prSet presAssocID="{4102C9B9-B45A-4EDE-8FF1-AB8DD3901D85}" presName="iconBgRect" presStyleLbl="bgShp" presStyleIdx="3" presStyleCnt="4"/>
      <dgm:spPr/>
    </dgm:pt>
    <dgm:pt modelId="{79EB1D40-ECFF-41AB-B389-64B816DB267E}" type="pres">
      <dgm:prSet presAssocID="{4102C9B9-B45A-4EDE-8FF1-AB8DD3901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4D23D6-4DE8-4E76-8C18-F9355E71011E}" type="pres">
      <dgm:prSet presAssocID="{4102C9B9-B45A-4EDE-8FF1-AB8DD3901D85}" presName="spaceRect" presStyleCnt="0"/>
      <dgm:spPr/>
    </dgm:pt>
    <dgm:pt modelId="{5DEC5ACE-6B27-4C78-9DF4-C56023CB6F7A}" type="pres">
      <dgm:prSet presAssocID="{4102C9B9-B45A-4EDE-8FF1-AB8DD3901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4CD91F-CCE0-4217-822A-B9020F88FF21}" type="presOf" srcId="{BA2619BC-07FC-460E-BB4A-3C4672E351E0}" destId="{1DB67299-B74A-4BD8-9521-7E55A34578A6}" srcOrd="0" destOrd="0" presId="urn:microsoft.com/office/officeart/2018/5/layout/IconCircleLabelList"/>
    <dgm:cxn modelId="{32A3782C-7D63-4FF1-B962-C95FF183C9F0}" srcId="{DE5D8E57-C579-449C-B72B-2619F642F7D5}" destId="{4102C9B9-B45A-4EDE-8FF1-AB8DD3901D85}" srcOrd="3" destOrd="0" parTransId="{23C5866C-AB40-43F9-827F-078BFDCB1F2A}" sibTransId="{D372D65B-EB02-4FC0-AA7F-1F9B1A0D178C}"/>
    <dgm:cxn modelId="{76736230-905D-4DAC-BDE5-C6B1EB35ABFC}" type="presOf" srcId="{2D006827-87BE-4334-ACF1-765E13D02C67}" destId="{F7270AC3-F516-4007-832A-1014A1FD8A88}" srcOrd="0" destOrd="0" presId="urn:microsoft.com/office/officeart/2018/5/layout/IconCircleLabelList"/>
    <dgm:cxn modelId="{1768BE41-BAB9-453E-A940-0CD737F54A62}" srcId="{DE5D8E57-C579-449C-B72B-2619F642F7D5}" destId="{2D006827-87BE-4334-ACF1-765E13D02C67}" srcOrd="1" destOrd="0" parTransId="{4CDB20F4-E7E7-44F6-B2B4-838F242AB146}" sibTransId="{04BA6790-245C-4A5C-B18C-814153DEE0F7}"/>
    <dgm:cxn modelId="{5BE78A80-DA8E-4739-BA91-4B0468B04063}" type="presOf" srcId="{22A8E0E6-D78A-40BA-A850-6AFAB2701B33}" destId="{FBBA25B8-9271-41F2-B485-E652449EA255}" srcOrd="0" destOrd="0" presId="urn:microsoft.com/office/officeart/2018/5/layout/IconCircleLabelList"/>
    <dgm:cxn modelId="{CCE09582-4065-4CF6-8358-26C937482CDF}" srcId="{DE5D8E57-C579-449C-B72B-2619F642F7D5}" destId="{BA2619BC-07FC-460E-BB4A-3C4672E351E0}" srcOrd="0" destOrd="0" parTransId="{8C080358-FFCA-40CB-9D34-7AAC6E3790F1}" sibTransId="{3307291F-20A4-4317-BAD9-BE4EF312142F}"/>
    <dgm:cxn modelId="{61BFEC94-B730-4865-8F58-415212C57EDB}" type="presOf" srcId="{DE5D8E57-C579-449C-B72B-2619F642F7D5}" destId="{2E70F5FC-8834-4234-80C4-D9FEBB0A5B0E}" srcOrd="0" destOrd="0" presId="urn:microsoft.com/office/officeart/2018/5/layout/IconCircleLabelList"/>
    <dgm:cxn modelId="{D08FE2A2-7504-47A6-8093-7382D28969F1}" type="presOf" srcId="{4102C9B9-B45A-4EDE-8FF1-AB8DD3901D85}" destId="{5DEC5ACE-6B27-4C78-9DF4-C56023CB6F7A}" srcOrd="0" destOrd="0" presId="urn:microsoft.com/office/officeart/2018/5/layout/IconCircleLabelList"/>
    <dgm:cxn modelId="{E58F4EB7-FA31-4AF3-BA36-460A6F10F392}" srcId="{DE5D8E57-C579-449C-B72B-2619F642F7D5}" destId="{22A8E0E6-D78A-40BA-A850-6AFAB2701B33}" srcOrd="2" destOrd="0" parTransId="{0E5EFED3-5D31-452C-98D2-A3B0F1E614CD}" sibTransId="{AC4BCF38-B22E-45A3-9616-AF8BD4AE21E2}"/>
    <dgm:cxn modelId="{6C36CC64-CDE2-4331-A4E8-25FCB09DA418}" type="presParOf" srcId="{2E70F5FC-8834-4234-80C4-D9FEBB0A5B0E}" destId="{39AFD88E-774F-4A30-8A91-4F964D428160}" srcOrd="0" destOrd="0" presId="urn:microsoft.com/office/officeart/2018/5/layout/IconCircleLabelList"/>
    <dgm:cxn modelId="{05DE91E4-8CD0-40E8-91F5-D49B0169FE1D}" type="presParOf" srcId="{39AFD88E-774F-4A30-8A91-4F964D428160}" destId="{72763477-6309-4C14-80FD-6EA93FF05867}" srcOrd="0" destOrd="0" presId="urn:microsoft.com/office/officeart/2018/5/layout/IconCircleLabelList"/>
    <dgm:cxn modelId="{3BA9FB3B-3DD2-447C-949A-ECA4A3A28150}" type="presParOf" srcId="{39AFD88E-774F-4A30-8A91-4F964D428160}" destId="{7C1165E3-22D9-4726-9CC6-71DE7FE975AD}" srcOrd="1" destOrd="0" presId="urn:microsoft.com/office/officeart/2018/5/layout/IconCircleLabelList"/>
    <dgm:cxn modelId="{110FF270-F5F0-48EA-8850-D584F4AE05C9}" type="presParOf" srcId="{39AFD88E-774F-4A30-8A91-4F964D428160}" destId="{8495EB90-61FE-40E9-8DA7-7D9F85DA9280}" srcOrd="2" destOrd="0" presId="urn:microsoft.com/office/officeart/2018/5/layout/IconCircleLabelList"/>
    <dgm:cxn modelId="{5EB1009A-5828-4CA7-870E-2722666799E7}" type="presParOf" srcId="{39AFD88E-774F-4A30-8A91-4F964D428160}" destId="{1DB67299-B74A-4BD8-9521-7E55A34578A6}" srcOrd="3" destOrd="0" presId="urn:microsoft.com/office/officeart/2018/5/layout/IconCircleLabelList"/>
    <dgm:cxn modelId="{4615B1AF-BECB-4F6A-B016-E186E123297C}" type="presParOf" srcId="{2E70F5FC-8834-4234-80C4-D9FEBB0A5B0E}" destId="{DBD778F4-0E7F-409E-9339-412B5B5F49EE}" srcOrd="1" destOrd="0" presId="urn:microsoft.com/office/officeart/2018/5/layout/IconCircleLabelList"/>
    <dgm:cxn modelId="{11491421-0D40-4EC5-9CAA-F12F60D4D07D}" type="presParOf" srcId="{2E70F5FC-8834-4234-80C4-D9FEBB0A5B0E}" destId="{AAE6F596-79DA-45F2-982C-A0A66392EDBC}" srcOrd="2" destOrd="0" presId="urn:microsoft.com/office/officeart/2018/5/layout/IconCircleLabelList"/>
    <dgm:cxn modelId="{B83DC997-19AB-400F-B1B4-062724259386}" type="presParOf" srcId="{AAE6F596-79DA-45F2-982C-A0A66392EDBC}" destId="{803E7C8F-8B39-4458-90CC-F12DAE448E0D}" srcOrd="0" destOrd="0" presId="urn:microsoft.com/office/officeart/2018/5/layout/IconCircleLabelList"/>
    <dgm:cxn modelId="{37F9EFB4-947C-4ED6-BA49-5EDA5C9D5071}" type="presParOf" srcId="{AAE6F596-79DA-45F2-982C-A0A66392EDBC}" destId="{EB44253F-330F-4A16-8AD5-7E26E6BDEE9F}" srcOrd="1" destOrd="0" presId="urn:microsoft.com/office/officeart/2018/5/layout/IconCircleLabelList"/>
    <dgm:cxn modelId="{6BBE332D-0789-4F76-BD87-4AB7757701BF}" type="presParOf" srcId="{AAE6F596-79DA-45F2-982C-A0A66392EDBC}" destId="{DA8989A7-1CF4-4838-9550-DAE5B53AA355}" srcOrd="2" destOrd="0" presId="urn:microsoft.com/office/officeart/2018/5/layout/IconCircleLabelList"/>
    <dgm:cxn modelId="{A11239E5-CD61-4702-AF9D-198EBB9D749C}" type="presParOf" srcId="{AAE6F596-79DA-45F2-982C-A0A66392EDBC}" destId="{F7270AC3-F516-4007-832A-1014A1FD8A88}" srcOrd="3" destOrd="0" presId="urn:microsoft.com/office/officeart/2018/5/layout/IconCircleLabelList"/>
    <dgm:cxn modelId="{D0132CF9-992B-429A-B51E-0F6D33EAA8F3}" type="presParOf" srcId="{2E70F5FC-8834-4234-80C4-D9FEBB0A5B0E}" destId="{6BFCF1C6-89AE-4DE7-B4E3-8B1FA09A1650}" srcOrd="3" destOrd="0" presId="urn:microsoft.com/office/officeart/2018/5/layout/IconCircleLabelList"/>
    <dgm:cxn modelId="{D601CC63-AC3C-43CE-AB1D-6DEFEBE21F7C}" type="presParOf" srcId="{2E70F5FC-8834-4234-80C4-D9FEBB0A5B0E}" destId="{85E16A7F-41F0-49F0-A809-608B9C9B6837}" srcOrd="4" destOrd="0" presId="urn:microsoft.com/office/officeart/2018/5/layout/IconCircleLabelList"/>
    <dgm:cxn modelId="{93AA4653-5512-4BDA-B298-88177F1DC7CD}" type="presParOf" srcId="{85E16A7F-41F0-49F0-A809-608B9C9B6837}" destId="{8AF17033-B23B-438D-BE5A-7E55F325F67D}" srcOrd="0" destOrd="0" presId="urn:microsoft.com/office/officeart/2018/5/layout/IconCircleLabelList"/>
    <dgm:cxn modelId="{B76A9350-9E9B-48F5-B8AC-FEC26D6D7A68}" type="presParOf" srcId="{85E16A7F-41F0-49F0-A809-608B9C9B6837}" destId="{B7B68A63-DC7A-4583-B749-828783E0B7D2}" srcOrd="1" destOrd="0" presId="urn:microsoft.com/office/officeart/2018/5/layout/IconCircleLabelList"/>
    <dgm:cxn modelId="{F5D711C9-6AA2-4A1B-BCE4-2BFCFBE2595D}" type="presParOf" srcId="{85E16A7F-41F0-49F0-A809-608B9C9B6837}" destId="{2B3FBA91-92A7-422B-85E1-5D01E25C1CD6}" srcOrd="2" destOrd="0" presId="urn:microsoft.com/office/officeart/2018/5/layout/IconCircleLabelList"/>
    <dgm:cxn modelId="{1EF158D0-930A-428E-A9C1-A8D3348DBBBC}" type="presParOf" srcId="{85E16A7F-41F0-49F0-A809-608B9C9B6837}" destId="{FBBA25B8-9271-41F2-B485-E652449EA255}" srcOrd="3" destOrd="0" presId="urn:microsoft.com/office/officeart/2018/5/layout/IconCircleLabelList"/>
    <dgm:cxn modelId="{BCA25870-D3C4-4697-B4CD-352DD1920A7C}" type="presParOf" srcId="{2E70F5FC-8834-4234-80C4-D9FEBB0A5B0E}" destId="{B8CE858C-D027-4578-806C-9131974FED47}" srcOrd="5" destOrd="0" presId="urn:microsoft.com/office/officeart/2018/5/layout/IconCircleLabelList"/>
    <dgm:cxn modelId="{D3BB2D36-878E-439E-B556-D363F47866F3}" type="presParOf" srcId="{2E70F5FC-8834-4234-80C4-D9FEBB0A5B0E}" destId="{C13452C0-02BF-4011-B26F-EE3468B69C8C}" srcOrd="6" destOrd="0" presId="urn:microsoft.com/office/officeart/2018/5/layout/IconCircleLabelList"/>
    <dgm:cxn modelId="{BEFF89D4-986D-410A-B333-0DBEBE167D91}" type="presParOf" srcId="{C13452C0-02BF-4011-B26F-EE3468B69C8C}" destId="{4C969440-4D33-4F88-8762-59F197C81390}" srcOrd="0" destOrd="0" presId="urn:microsoft.com/office/officeart/2018/5/layout/IconCircleLabelList"/>
    <dgm:cxn modelId="{6E3F2C6B-F46D-40C0-B068-32B5F1A89AD2}" type="presParOf" srcId="{C13452C0-02BF-4011-B26F-EE3468B69C8C}" destId="{79EB1D40-ECFF-41AB-B389-64B816DB267E}" srcOrd="1" destOrd="0" presId="urn:microsoft.com/office/officeart/2018/5/layout/IconCircleLabelList"/>
    <dgm:cxn modelId="{67900B0A-56FE-44BA-9074-FE756FA89BEF}" type="presParOf" srcId="{C13452C0-02BF-4011-B26F-EE3468B69C8C}" destId="{FA4D23D6-4DE8-4E76-8C18-F9355E71011E}" srcOrd="2" destOrd="0" presId="urn:microsoft.com/office/officeart/2018/5/layout/IconCircleLabelList"/>
    <dgm:cxn modelId="{AA9BF88F-0C40-4D9D-AA55-CCFAF9D78661}" type="presParOf" srcId="{C13452C0-02BF-4011-B26F-EE3468B69C8C}" destId="{5DEC5ACE-6B27-4C78-9DF4-C56023CB6F7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F2656-6296-4BE7-9BCF-56403B5265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32A68D-43AD-4BC3-A887-7371B502C6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Feedback : </a:t>
          </a:r>
          <a:r>
            <a:rPr lang="en-IN" b="0" i="0" dirty="0"/>
            <a:t>Allows users to provide feedback to other users by providing the feature of like and comments </a:t>
          </a:r>
          <a:endParaRPr lang="en-US" dirty="0"/>
        </a:p>
      </dgm:t>
    </dgm:pt>
    <dgm:pt modelId="{7AEF805B-565D-4AFC-B757-B9DB5217638C}" type="parTrans" cxnId="{976D3ECE-8E0C-425A-9D52-E06CF5FA6413}">
      <dgm:prSet/>
      <dgm:spPr/>
      <dgm:t>
        <a:bodyPr/>
        <a:lstStyle/>
        <a:p>
          <a:endParaRPr lang="en-US"/>
        </a:p>
      </dgm:t>
    </dgm:pt>
    <dgm:pt modelId="{44F4CFF7-8A43-494E-BABE-7E11ABAC0CC1}" type="sibTrans" cxnId="{976D3ECE-8E0C-425A-9D52-E06CF5FA6413}">
      <dgm:prSet/>
      <dgm:spPr/>
      <dgm:t>
        <a:bodyPr/>
        <a:lstStyle/>
        <a:p>
          <a:endParaRPr lang="en-US"/>
        </a:p>
      </dgm:t>
    </dgm:pt>
    <dgm:pt modelId="{FDD3A4B3-8CA4-4616-A8DF-05EF49FAB41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Share :</a:t>
          </a:r>
          <a:r>
            <a:rPr lang="en-IN" b="0" i="0" dirty="0"/>
            <a:t> Allow users to show share the post on various other platforms like Facebook, LinkedIn </a:t>
          </a:r>
          <a:endParaRPr lang="en-US" dirty="0"/>
        </a:p>
      </dgm:t>
    </dgm:pt>
    <dgm:pt modelId="{C9CD8743-50FC-48EB-8635-A8E34437CA9A}" type="parTrans" cxnId="{392A6FD8-7CE4-4D14-9CE6-FCB1295739B2}">
      <dgm:prSet/>
      <dgm:spPr/>
      <dgm:t>
        <a:bodyPr/>
        <a:lstStyle/>
        <a:p>
          <a:endParaRPr lang="en-US"/>
        </a:p>
      </dgm:t>
    </dgm:pt>
    <dgm:pt modelId="{BF6B90DE-0512-408B-9D0E-9D029EDBE37B}" type="sibTrans" cxnId="{392A6FD8-7CE4-4D14-9CE6-FCB1295739B2}">
      <dgm:prSet/>
      <dgm:spPr/>
      <dgm:t>
        <a:bodyPr/>
        <a:lstStyle/>
        <a:p>
          <a:endParaRPr lang="en-US"/>
        </a:p>
      </dgm:t>
    </dgm:pt>
    <dgm:pt modelId="{00FD5449-4477-4A7C-B493-F3D0160F7D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Save :</a:t>
          </a:r>
          <a:r>
            <a:rPr lang="en-IN" b="0" i="0" dirty="0"/>
            <a:t> Allows users to save the post for their future references .</a:t>
          </a:r>
          <a:endParaRPr lang="en-US" dirty="0"/>
        </a:p>
      </dgm:t>
    </dgm:pt>
    <dgm:pt modelId="{15C401A9-3A8B-467B-9578-2BA3D084E3D9}" type="parTrans" cxnId="{A30A8817-202C-4F56-BA58-5926548A936D}">
      <dgm:prSet/>
      <dgm:spPr/>
      <dgm:t>
        <a:bodyPr/>
        <a:lstStyle/>
        <a:p>
          <a:endParaRPr lang="en-US"/>
        </a:p>
      </dgm:t>
    </dgm:pt>
    <dgm:pt modelId="{AC37572D-7D00-4A6F-9D11-045D4B8F5AA6}" type="sibTrans" cxnId="{A30A8817-202C-4F56-BA58-5926548A936D}">
      <dgm:prSet/>
      <dgm:spPr/>
      <dgm:t>
        <a:bodyPr/>
        <a:lstStyle/>
        <a:p>
          <a:endParaRPr lang="en-US"/>
        </a:p>
      </dgm:t>
    </dgm:pt>
    <dgm:pt modelId="{2B8F8AD3-89AB-42A1-8079-9365A565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Filter :</a:t>
          </a:r>
          <a:r>
            <a:rPr lang="en-IN" b="0" i="0" dirty="0"/>
            <a:t> Filters the posts according to various topics </a:t>
          </a:r>
          <a:endParaRPr lang="en-US" dirty="0"/>
        </a:p>
      </dgm:t>
    </dgm:pt>
    <dgm:pt modelId="{1EBBC910-FD5D-4918-A27A-CC8D6A4D6CA3}" type="parTrans" cxnId="{3A119D4E-A727-4C6A-BC96-075E52ABC599}">
      <dgm:prSet/>
      <dgm:spPr/>
      <dgm:t>
        <a:bodyPr/>
        <a:lstStyle/>
        <a:p>
          <a:endParaRPr lang="en-US"/>
        </a:p>
      </dgm:t>
    </dgm:pt>
    <dgm:pt modelId="{2AAA25CB-89ED-4346-B885-5041515E1F21}" type="sibTrans" cxnId="{3A119D4E-A727-4C6A-BC96-075E52ABC599}">
      <dgm:prSet/>
      <dgm:spPr/>
      <dgm:t>
        <a:bodyPr/>
        <a:lstStyle/>
        <a:p>
          <a:endParaRPr lang="en-US"/>
        </a:p>
      </dgm:t>
    </dgm:pt>
    <dgm:pt modelId="{E8F254B1-D847-42E5-B666-E8E4FF5EE00D}" type="pres">
      <dgm:prSet presAssocID="{C8EF2656-6296-4BE7-9BCF-56403B52658B}" presName="root" presStyleCnt="0">
        <dgm:presLayoutVars>
          <dgm:dir/>
          <dgm:resizeHandles val="exact"/>
        </dgm:presLayoutVars>
      </dgm:prSet>
      <dgm:spPr/>
    </dgm:pt>
    <dgm:pt modelId="{BC4581FA-FF61-49EE-A184-25B881290441}" type="pres">
      <dgm:prSet presAssocID="{A832A68D-43AD-4BC3-A887-7371B502C666}" presName="compNode" presStyleCnt="0"/>
      <dgm:spPr/>
    </dgm:pt>
    <dgm:pt modelId="{4E61CE40-6BBC-4DD0-A79B-015CDCBF3A06}" type="pres">
      <dgm:prSet presAssocID="{A832A68D-43AD-4BC3-A887-7371B502C6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2A0BE4E-EB31-4F24-A6FC-6B9FE5554B7D}" type="pres">
      <dgm:prSet presAssocID="{A832A68D-43AD-4BC3-A887-7371B502C666}" presName="spaceRect" presStyleCnt="0"/>
      <dgm:spPr/>
    </dgm:pt>
    <dgm:pt modelId="{745BE226-142B-425D-B915-AEEB4E88B294}" type="pres">
      <dgm:prSet presAssocID="{A832A68D-43AD-4BC3-A887-7371B502C666}" presName="textRect" presStyleLbl="revTx" presStyleIdx="0" presStyleCnt="4">
        <dgm:presLayoutVars>
          <dgm:chMax val="1"/>
          <dgm:chPref val="1"/>
        </dgm:presLayoutVars>
      </dgm:prSet>
      <dgm:spPr/>
    </dgm:pt>
    <dgm:pt modelId="{E6015BB4-BC2B-43A3-9BB1-CA9FE1C61D02}" type="pres">
      <dgm:prSet presAssocID="{44F4CFF7-8A43-494E-BABE-7E11ABAC0CC1}" presName="sibTrans" presStyleCnt="0"/>
      <dgm:spPr/>
    </dgm:pt>
    <dgm:pt modelId="{2967CF53-3228-4992-8784-9979238DEA59}" type="pres">
      <dgm:prSet presAssocID="{FDD3A4B3-8CA4-4616-A8DF-05EF49FAB414}" presName="compNode" presStyleCnt="0"/>
      <dgm:spPr/>
    </dgm:pt>
    <dgm:pt modelId="{D31EEFAF-24C2-4355-8B8C-AF43B6A80340}" type="pres">
      <dgm:prSet presAssocID="{FDD3A4B3-8CA4-4616-A8DF-05EF49FAB4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7D6D8C9-30B6-4740-BE48-3D6BD97862C0}" type="pres">
      <dgm:prSet presAssocID="{FDD3A4B3-8CA4-4616-A8DF-05EF49FAB414}" presName="spaceRect" presStyleCnt="0"/>
      <dgm:spPr/>
    </dgm:pt>
    <dgm:pt modelId="{EF0582BB-D5A0-453A-ADC6-CA7FAFB73BFD}" type="pres">
      <dgm:prSet presAssocID="{FDD3A4B3-8CA4-4616-A8DF-05EF49FAB414}" presName="textRect" presStyleLbl="revTx" presStyleIdx="1" presStyleCnt="4">
        <dgm:presLayoutVars>
          <dgm:chMax val="1"/>
          <dgm:chPref val="1"/>
        </dgm:presLayoutVars>
      </dgm:prSet>
      <dgm:spPr/>
    </dgm:pt>
    <dgm:pt modelId="{F110DB4D-11AA-4901-8CB0-F11F60B8B0FB}" type="pres">
      <dgm:prSet presAssocID="{BF6B90DE-0512-408B-9D0E-9D029EDBE37B}" presName="sibTrans" presStyleCnt="0"/>
      <dgm:spPr/>
    </dgm:pt>
    <dgm:pt modelId="{D7D4D7E9-1123-45E9-BB42-7728A87890D2}" type="pres">
      <dgm:prSet presAssocID="{00FD5449-4477-4A7C-B493-F3D0160F7D46}" presName="compNode" presStyleCnt="0"/>
      <dgm:spPr/>
    </dgm:pt>
    <dgm:pt modelId="{D8D2E119-27B5-4B8A-8C6E-3669D7964715}" type="pres">
      <dgm:prSet presAssocID="{00FD5449-4477-4A7C-B493-F3D0160F7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D4F0CD-7936-48A5-B983-166C784A2BD7}" type="pres">
      <dgm:prSet presAssocID="{00FD5449-4477-4A7C-B493-F3D0160F7D46}" presName="spaceRect" presStyleCnt="0"/>
      <dgm:spPr/>
    </dgm:pt>
    <dgm:pt modelId="{87522A41-B907-475A-B4A8-6AA4C07DC9B0}" type="pres">
      <dgm:prSet presAssocID="{00FD5449-4477-4A7C-B493-F3D0160F7D46}" presName="textRect" presStyleLbl="revTx" presStyleIdx="2" presStyleCnt="4">
        <dgm:presLayoutVars>
          <dgm:chMax val="1"/>
          <dgm:chPref val="1"/>
        </dgm:presLayoutVars>
      </dgm:prSet>
      <dgm:spPr/>
    </dgm:pt>
    <dgm:pt modelId="{64276B8D-FEEF-4C1B-BAEC-B54758454A1D}" type="pres">
      <dgm:prSet presAssocID="{AC37572D-7D00-4A6F-9D11-045D4B8F5AA6}" presName="sibTrans" presStyleCnt="0"/>
      <dgm:spPr/>
    </dgm:pt>
    <dgm:pt modelId="{7A7DA0D9-259E-4E50-BA6E-3DC114B4859F}" type="pres">
      <dgm:prSet presAssocID="{2B8F8AD3-89AB-42A1-8079-9365A5650493}" presName="compNode" presStyleCnt="0"/>
      <dgm:spPr/>
    </dgm:pt>
    <dgm:pt modelId="{6426202B-A969-44C0-AE4E-DC0FC8C0A2AC}" type="pres">
      <dgm:prSet presAssocID="{2B8F8AD3-89AB-42A1-8079-9365A56504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CF37E0-15C5-43A7-9045-1984BAE77011}" type="pres">
      <dgm:prSet presAssocID="{2B8F8AD3-89AB-42A1-8079-9365A5650493}" presName="spaceRect" presStyleCnt="0"/>
      <dgm:spPr/>
    </dgm:pt>
    <dgm:pt modelId="{335ABA50-29A3-4124-B8E1-77A76629D697}" type="pres">
      <dgm:prSet presAssocID="{2B8F8AD3-89AB-42A1-8079-9365A56504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C0801-9F77-4084-8FA0-E0798794D9C0}" type="presOf" srcId="{2B8F8AD3-89AB-42A1-8079-9365A5650493}" destId="{335ABA50-29A3-4124-B8E1-77A76629D697}" srcOrd="0" destOrd="0" presId="urn:microsoft.com/office/officeart/2018/2/layout/IconLabelList"/>
    <dgm:cxn modelId="{A30A8817-202C-4F56-BA58-5926548A936D}" srcId="{C8EF2656-6296-4BE7-9BCF-56403B52658B}" destId="{00FD5449-4477-4A7C-B493-F3D0160F7D46}" srcOrd="2" destOrd="0" parTransId="{15C401A9-3A8B-467B-9578-2BA3D084E3D9}" sibTransId="{AC37572D-7D00-4A6F-9D11-045D4B8F5AA6}"/>
    <dgm:cxn modelId="{26C8633F-A432-41FE-BA38-C2899C725D69}" type="presOf" srcId="{C8EF2656-6296-4BE7-9BCF-56403B52658B}" destId="{E8F254B1-D847-42E5-B666-E8E4FF5EE00D}" srcOrd="0" destOrd="0" presId="urn:microsoft.com/office/officeart/2018/2/layout/IconLabelList"/>
    <dgm:cxn modelId="{3A119D4E-A727-4C6A-BC96-075E52ABC599}" srcId="{C8EF2656-6296-4BE7-9BCF-56403B52658B}" destId="{2B8F8AD3-89AB-42A1-8079-9365A5650493}" srcOrd="3" destOrd="0" parTransId="{1EBBC910-FD5D-4918-A27A-CC8D6A4D6CA3}" sibTransId="{2AAA25CB-89ED-4346-B885-5041515E1F21}"/>
    <dgm:cxn modelId="{AF936357-D55E-4375-B850-67C35B1F4246}" type="presOf" srcId="{FDD3A4B3-8CA4-4616-A8DF-05EF49FAB414}" destId="{EF0582BB-D5A0-453A-ADC6-CA7FAFB73BFD}" srcOrd="0" destOrd="0" presId="urn:microsoft.com/office/officeart/2018/2/layout/IconLabelList"/>
    <dgm:cxn modelId="{325AA458-3F57-4CBF-964B-253BB6D2E776}" type="presOf" srcId="{A832A68D-43AD-4BC3-A887-7371B502C666}" destId="{745BE226-142B-425D-B915-AEEB4E88B294}" srcOrd="0" destOrd="0" presId="urn:microsoft.com/office/officeart/2018/2/layout/IconLabelList"/>
    <dgm:cxn modelId="{976D3ECE-8E0C-425A-9D52-E06CF5FA6413}" srcId="{C8EF2656-6296-4BE7-9BCF-56403B52658B}" destId="{A832A68D-43AD-4BC3-A887-7371B502C666}" srcOrd="0" destOrd="0" parTransId="{7AEF805B-565D-4AFC-B757-B9DB5217638C}" sibTransId="{44F4CFF7-8A43-494E-BABE-7E11ABAC0CC1}"/>
    <dgm:cxn modelId="{FA6851D2-A73C-4227-A0B3-A10D12498C2C}" type="presOf" srcId="{00FD5449-4477-4A7C-B493-F3D0160F7D46}" destId="{87522A41-B907-475A-B4A8-6AA4C07DC9B0}" srcOrd="0" destOrd="0" presId="urn:microsoft.com/office/officeart/2018/2/layout/IconLabelList"/>
    <dgm:cxn modelId="{392A6FD8-7CE4-4D14-9CE6-FCB1295739B2}" srcId="{C8EF2656-6296-4BE7-9BCF-56403B52658B}" destId="{FDD3A4B3-8CA4-4616-A8DF-05EF49FAB414}" srcOrd="1" destOrd="0" parTransId="{C9CD8743-50FC-48EB-8635-A8E34437CA9A}" sibTransId="{BF6B90DE-0512-408B-9D0E-9D029EDBE37B}"/>
    <dgm:cxn modelId="{55AF5E4C-60FF-4315-93BE-4742DB1FFABE}" type="presParOf" srcId="{E8F254B1-D847-42E5-B666-E8E4FF5EE00D}" destId="{BC4581FA-FF61-49EE-A184-25B881290441}" srcOrd="0" destOrd="0" presId="urn:microsoft.com/office/officeart/2018/2/layout/IconLabelList"/>
    <dgm:cxn modelId="{386C60D5-E2F4-4FF2-880A-C6A8BB0C66E5}" type="presParOf" srcId="{BC4581FA-FF61-49EE-A184-25B881290441}" destId="{4E61CE40-6BBC-4DD0-A79B-015CDCBF3A06}" srcOrd="0" destOrd="0" presId="urn:microsoft.com/office/officeart/2018/2/layout/IconLabelList"/>
    <dgm:cxn modelId="{1C9283D3-2EEC-4731-9B23-7D7F4FEF0BB4}" type="presParOf" srcId="{BC4581FA-FF61-49EE-A184-25B881290441}" destId="{92A0BE4E-EB31-4F24-A6FC-6B9FE5554B7D}" srcOrd="1" destOrd="0" presId="urn:microsoft.com/office/officeart/2018/2/layout/IconLabelList"/>
    <dgm:cxn modelId="{D6EECAE7-7C0D-46BA-A1A0-274EB466356C}" type="presParOf" srcId="{BC4581FA-FF61-49EE-A184-25B881290441}" destId="{745BE226-142B-425D-B915-AEEB4E88B294}" srcOrd="2" destOrd="0" presId="urn:microsoft.com/office/officeart/2018/2/layout/IconLabelList"/>
    <dgm:cxn modelId="{95CBC788-E677-41DF-8D14-DFABE83D575D}" type="presParOf" srcId="{E8F254B1-D847-42E5-B666-E8E4FF5EE00D}" destId="{E6015BB4-BC2B-43A3-9BB1-CA9FE1C61D02}" srcOrd="1" destOrd="0" presId="urn:microsoft.com/office/officeart/2018/2/layout/IconLabelList"/>
    <dgm:cxn modelId="{CA10A98C-21D4-484C-BB5A-1A097CC3DE3A}" type="presParOf" srcId="{E8F254B1-D847-42E5-B666-E8E4FF5EE00D}" destId="{2967CF53-3228-4992-8784-9979238DEA59}" srcOrd="2" destOrd="0" presId="urn:microsoft.com/office/officeart/2018/2/layout/IconLabelList"/>
    <dgm:cxn modelId="{81EC0340-5FF7-4192-9F91-26C648C3EC65}" type="presParOf" srcId="{2967CF53-3228-4992-8784-9979238DEA59}" destId="{D31EEFAF-24C2-4355-8B8C-AF43B6A80340}" srcOrd="0" destOrd="0" presId="urn:microsoft.com/office/officeart/2018/2/layout/IconLabelList"/>
    <dgm:cxn modelId="{8748F2A9-52EB-4FC8-9DC4-3B4987682853}" type="presParOf" srcId="{2967CF53-3228-4992-8784-9979238DEA59}" destId="{C7D6D8C9-30B6-4740-BE48-3D6BD97862C0}" srcOrd="1" destOrd="0" presId="urn:microsoft.com/office/officeart/2018/2/layout/IconLabelList"/>
    <dgm:cxn modelId="{DF17E443-9290-414A-9E5C-C2268E4FAFE0}" type="presParOf" srcId="{2967CF53-3228-4992-8784-9979238DEA59}" destId="{EF0582BB-D5A0-453A-ADC6-CA7FAFB73BFD}" srcOrd="2" destOrd="0" presId="urn:microsoft.com/office/officeart/2018/2/layout/IconLabelList"/>
    <dgm:cxn modelId="{F604FF83-B591-496A-A8C0-AAC0D2358B16}" type="presParOf" srcId="{E8F254B1-D847-42E5-B666-E8E4FF5EE00D}" destId="{F110DB4D-11AA-4901-8CB0-F11F60B8B0FB}" srcOrd="3" destOrd="0" presId="urn:microsoft.com/office/officeart/2018/2/layout/IconLabelList"/>
    <dgm:cxn modelId="{D2D43AEA-DCA0-458E-89D0-A59EED839B0E}" type="presParOf" srcId="{E8F254B1-D847-42E5-B666-E8E4FF5EE00D}" destId="{D7D4D7E9-1123-45E9-BB42-7728A87890D2}" srcOrd="4" destOrd="0" presId="urn:microsoft.com/office/officeart/2018/2/layout/IconLabelList"/>
    <dgm:cxn modelId="{740A3E22-BC2C-4877-9BB6-B0DD6351DE52}" type="presParOf" srcId="{D7D4D7E9-1123-45E9-BB42-7728A87890D2}" destId="{D8D2E119-27B5-4B8A-8C6E-3669D7964715}" srcOrd="0" destOrd="0" presId="urn:microsoft.com/office/officeart/2018/2/layout/IconLabelList"/>
    <dgm:cxn modelId="{C7F42FEA-27B4-469F-ABD3-4DFBCE55782A}" type="presParOf" srcId="{D7D4D7E9-1123-45E9-BB42-7728A87890D2}" destId="{C7D4F0CD-7936-48A5-B983-166C784A2BD7}" srcOrd="1" destOrd="0" presId="urn:microsoft.com/office/officeart/2018/2/layout/IconLabelList"/>
    <dgm:cxn modelId="{03DDF255-F8A1-4DB3-B68E-26074959A1BB}" type="presParOf" srcId="{D7D4D7E9-1123-45E9-BB42-7728A87890D2}" destId="{87522A41-B907-475A-B4A8-6AA4C07DC9B0}" srcOrd="2" destOrd="0" presId="urn:microsoft.com/office/officeart/2018/2/layout/IconLabelList"/>
    <dgm:cxn modelId="{939F3931-BA8C-409E-9748-7137636C6639}" type="presParOf" srcId="{E8F254B1-D847-42E5-B666-E8E4FF5EE00D}" destId="{64276B8D-FEEF-4C1B-BAEC-B54758454A1D}" srcOrd="5" destOrd="0" presId="urn:microsoft.com/office/officeart/2018/2/layout/IconLabelList"/>
    <dgm:cxn modelId="{EC364157-E907-49B1-B3B4-39CCBA27A382}" type="presParOf" srcId="{E8F254B1-D847-42E5-B666-E8E4FF5EE00D}" destId="{7A7DA0D9-259E-4E50-BA6E-3DC114B4859F}" srcOrd="6" destOrd="0" presId="urn:microsoft.com/office/officeart/2018/2/layout/IconLabelList"/>
    <dgm:cxn modelId="{C8CC3688-B5F3-4CB7-84AE-E6B878D455E8}" type="presParOf" srcId="{7A7DA0D9-259E-4E50-BA6E-3DC114B4859F}" destId="{6426202B-A969-44C0-AE4E-DC0FC8C0A2AC}" srcOrd="0" destOrd="0" presId="urn:microsoft.com/office/officeart/2018/2/layout/IconLabelList"/>
    <dgm:cxn modelId="{241D546E-D90E-419C-A7FA-003CB55E720C}" type="presParOf" srcId="{7A7DA0D9-259E-4E50-BA6E-3DC114B4859F}" destId="{4ACF37E0-15C5-43A7-9045-1984BAE77011}" srcOrd="1" destOrd="0" presId="urn:microsoft.com/office/officeart/2018/2/layout/IconLabelList"/>
    <dgm:cxn modelId="{25FFEF18-A126-436D-9E7F-98F803025C06}" type="presParOf" srcId="{7A7DA0D9-259E-4E50-BA6E-3DC114B4859F}" destId="{335ABA50-29A3-4124-B8E1-77A76629D6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BEADDE-867F-4702-A4EB-CBB4017357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89745D-E1EA-4C41-BDA1-F319CEA46501}">
      <dgm:prSet/>
      <dgm:spPr/>
      <dgm:t>
        <a:bodyPr/>
        <a:lstStyle/>
        <a:p>
          <a:r>
            <a:rPr lang="en-US" b="1" dirty="0"/>
            <a:t>Trending: </a:t>
          </a:r>
          <a:r>
            <a:rPr lang="en-US" b="0" dirty="0"/>
            <a:t>Filters and shows the trending post based on number of likes and comments </a:t>
          </a:r>
          <a:endParaRPr lang="en-US" dirty="0"/>
        </a:p>
      </dgm:t>
    </dgm:pt>
    <dgm:pt modelId="{26146893-593F-463B-B0F7-886D3938E731}" type="parTrans" cxnId="{F9C100AD-2EDC-45E4-907D-213B3808011E}">
      <dgm:prSet/>
      <dgm:spPr/>
      <dgm:t>
        <a:bodyPr/>
        <a:lstStyle/>
        <a:p>
          <a:endParaRPr lang="en-US"/>
        </a:p>
      </dgm:t>
    </dgm:pt>
    <dgm:pt modelId="{AAE9C357-95B4-4783-861B-5325AFCD244E}" type="sibTrans" cxnId="{F9C100AD-2EDC-45E4-907D-213B3808011E}">
      <dgm:prSet/>
      <dgm:spPr/>
      <dgm:t>
        <a:bodyPr/>
        <a:lstStyle/>
        <a:p>
          <a:endParaRPr lang="en-US"/>
        </a:p>
      </dgm:t>
    </dgm:pt>
    <dgm:pt modelId="{418E41A6-1BDB-4661-A817-41D65738A198}">
      <dgm:prSet/>
      <dgm:spPr/>
      <dgm:t>
        <a:bodyPr/>
        <a:lstStyle/>
        <a:p>
          <a:r>
            <a:rPr lang="en-US" b="1" dirty="0"/>
            <a:t>U</a:t>
          </a:r>
          <a:r>
            <a:rPr lang="en-US" b="1" i="0" dirty="0"/>
            <a:t>ser profile </a:t>
          </a:r>
          <a:r>
            <a:rPr lang="en-US" b="1" i="0" dirty="0" err="1"/>
            <a:t>Updation</a:t>
          </a:r>
          <a:r>
            <a:rPr lang="en-US" b="1" i="0" dirty="0"/>
            <a:t> : </a:t>
          </a:r>
          <a:r>
            <a:rPr lang="en-US" b="0" i="0" dirty="0"/>
            <a:t>Allows users to update their profiles </a:t>
          </a:r>
          <a:endParaRPr lang="en-US" dirty="0"/>
        </a:p>
      </dgm:t>
    </dgm:pt>
    <dgm:pt modelId="{847C04E2-BE8E-4ECF-831F-DAC58FD9182B}" type="parTrans" cxnId="{7F90555F-5A48-4360-B621-23B6064BA39F}">
      <dgm:prSet/>
      <dgm:spPr/>
      <dgm:t>
        <a:bodyPr/>
        <a:lstStyle/>
        <a:p>
          <a:endParaRPr lang="en-US"/>
        </a:p>
      </dgm:t>
    </dgm:pt>
    <dgm:pt modelId="{EAC433D5-9824-4CEB-AB74-8F6F77476D82}" type="sibTrans" cxnId="{7F90555F-5A48-4360-B621-23B6064BA39F}">
      <dgm:prSet/>
      <dgm:spPr/>
      <dgm:t>
        <a:bodyPr/>
        <a:lstStyle/>
        <a:p>
          <a:endParaRPr lang="en-US"/>
        </a:p>
      </dgm:t>
    </dgm:pt>
    <dgm:pt modelId="{D4EF3CC9-013E-4147-AF1D-8A21191D7E75}">
      <dgm:prSet/>
      <dgm:spPr/>
      <dgm:t>
        <a:bodyPr/>
        <a:lstStyle/>
        <a:p>
          <a:r>
            <a:rPr lang="en-US" b="1" dirty="0"/>
            <a:t>Stats: </a:t>
          </a:r>
          <a:r>
            <a:rPr lang="en-US" dirty="0"/>
            <a:t>Provides the statistics of the number of posts, interactions made etc. to each user </a:t>
          </a:r>
        </a:p>
      </dgm:t>
    </dgm:pt>
    <dgm:pt modelId="{25403A2A-488A-429D-8573-DD6BA02C4BF3}" type="parTrans" cxnId="{53596843-B732-444C-A299-A9C729A61E6D}">
      <dgm:prSet/>
      <dgm:spPr/>
      <dgm:t>
        <a:bodyPr/>
        <a:lstStyle/>
        <a:p>
          <a:endParaRPr lang="en-US"/>
        </a:p>
      </dgm:t>
    </dgm:pt>
    <dgm:pt modelId="{F4B386EB-858C-48F7-B83E-2418FBB7AD86}" type="sibTrans" cxnId="{53596843-B732-444C-A299-A9C729A61E6D}">
      <dgm:prSet/>
      <dgm:spPr/>
      <dgm:t>
        <a:bodyPr/>
        <a:lstStyle/>
        <a:p>
          <a:endParaRPr lang="en-US"/>
        </a:p>
      </dgm:t>
    </dgm:pt>
    <dgm:pt modelId="{2E16346E-83DB-4815-A6BF-1D3FF6D8F674}" type="pres">
      <dgm:prSet presAssocID="{CBBEADDE-867F-4702-A4EB-CBB4017357E9}" presName="root" presStyleCnt="0">
        <dgm:presLayoutVars>
          <dgm:dir/>
          <dgm:resizeHandles val="exact"/>
        </dgm:presLayoutVars>
      </dgm:prSet>
      <dgm:spPr/>
    </dgm:pt>
    <dgm:pt modelId="{952B9127-D5B2-4989-8063-983039AA6D4B}" type="pres">
      <dgm:prSet presAssocID="{8E89745D-E1EA-4C41-BDA1-F319CEA46501}" presName="compNode" presStyleCnt="0"/>
      <dgm:spPr/>
    </dgm:pt>
    <dgm:pt modelId="{F847DCF8-418D-419E-883A-6292649D3670}" type="pres">
      <dgm:prSet presAssocID="{8E89745D-E1EA-4C41-BDA1-F319CEA465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D0C6079-62CB-4079-AF1B-001D2A6C26E2}" type="pres">
      <dgm:prSet presAssocID="{8E89745D-E1EA-4C41-BDA1-F319CEA46501}" presName="spaceRect" presStyleCnt="0"/>
      <dgm:spPr/>
    </dgm:pt>
    <dgm:pt modelId="{60F49FB8-63FB-4BFF-B286-4409D12A7F09}" type="pres">
      <dgm:prSet presAssocID="{8E89745D-E1EA-4C41-BDA1-F319CEA46501}" presName="textRect" presStyleLbl="revTx" presStyleIdx="0" presStyleCnt="3">
        <dgm:presLayoutVars>
          <dgm:chMax val="1"/>
          <dgm:chPref val="1"/>
        </dgm:presLayoutVars>
      </dgm:prSet>
      <dgm:spPr/>
    </dgm:pt>
    <dgm:pt modelId="{D7163D3F-BC1C-47A6-A441-BEA830896DE6}" type="pres">
      <dgm:prSet presAssocID="{AAE9C357-95B4-4783-861B-5325AFCD244E}" presName="sibTrans" presStyleCnt="0"/>
      <dgm:spPr/>
    </dgm:pt>
    <dgm:pt modelId="{45B8AF53-A7C0-4A49-8A15-7ED69383ACBF}" type="pres">
      <dgm:prSet presAssocID="{418E41A6-1BDB-4661-A817-41D65738A198}" presName="compNode" presStyleCnt="0"/>
      <dgm:spPr/>
    </dgm:pt>
    <dgm:pt modelId="{12D3028F-8DAA-410D-BD41-B244E2ED9899}" type="pres">
      <dgm:prSet presAssocID="{418E41A6-1BDB-4661-A817-41D65738A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3CEB48-97C6-4188-A725-9BA2C17B1E92}" type="pres">
      <dgm:prSet presAssocID="{418E41A6-1BDB-4661-A817-41D65738A198}" presName="spaceRect" presStyleCnt="0"/>
      <dgm:spPr/>
    </dgm:pt>
    <dgm:pt modelId="{DA7C7A99-4608-4B53-849B-EE2500034487}" type="pres">
      <dgm:prSet presAssocID="{418E41A6-1BDB-4661-A817-41D65738A198}" presName="textRect" presStyleLbl="revTx" presStyleIdx="1" presStyleCnt="3">
        <dgm:presLayoutVars>
          <dgm:chMax val="1"/>
          <dgm:chPref val="1"/>
        </dgm:presLayoutVars>
      </dgm:prSet>
      <dgm:spPr/>
    </dgm:pt>
    <dgm:pt modelId="{93BA5170-3B1A-4CE9-89A4-E99FAC9D9457}" type="pres">
      <dgm:prSet presAssocID="{EAC433D5-9824-4CEB-AB74-8F6F77476D82}" presName="sibTrans" presStyleCnt="0"/>
      <dgm:spPr/>
    </dgm:pt>
    <dgm:pt modelId="{0E097B1D-4E09-45D7-99CF-22DBF712D3D8}" type="pres">
      <dgm:prSet presAssocID="{D4EF3CC9-013E-4147-AF1D-8A21191D7E75}" presName="compNode" presStyleCnt="0"/>
      <dgm:spPr/>
    </dgm:pt>
    <dgm:pt modelId="{A2360496-716C-4DAD-ACE7-0F816E06BD98}" type="pres">
      <dgm:prSet presAssocID="{D4EF3CC9-013E-4147-AF1D-8A21191D7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7D548A1-DA8D-48C5-813A-DD0EBCFA9A3C}" type="pres">
      <dgm:prSet presAssocID="{D4EF3CC9-013E-4147-AF1D-8A21191D7E75}" presName="spaceRect" presStyleCnt="0"/>
      <dgm:spPr/>
    </dgm:pt>
    <dgm:pt modelId="{98629291-C6AB-4886-BF12-88EDFF60AA0A}" type="pres">
      <dgm:prSet presAssocID="{D4EF3CC9-013E-4147-AF1D-8A21191D7E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90555F-5A48-4360-B621-23B6064BA39F}" srcId="{CBBEADDE-867F-4702-A4EB-CBB4017357E9}" destId="{418E41A6-1BDB-4661-A817-41D65738A198}" srcOrd="1" destOrd="0" parTransId="{847C04E2-BE8E-4ECF-831F-DAC58FD9182B}" sibTransId="{EAC433D5-9824-4CEB-AB74-8F6F77476D82}"/>
    <dgm:cxn modelId="{2B0F7F60-8746-4066-88A3-D181188E78AD}" type="presOf" srcId="{8E89745D-E1EA-4C41-BDA1-F319CEA46501}" destId="{60F49FB8-63FB-4BFF-B286-4409D12A7F09}" srcOrd="0" destOrd="0" presId="urn:microsoft.com/office/officeart/2018/2/layout/IconLabelList"/>
    <dgm:cxn modelId="{53596843-B732-444C-A299-A9C729A61E6D}" srcId="{CBBEADDE-867F-4702-A4EB-CBB4017357E9}" destId="{D4EF3CC9-013E-4147-AF1D-8A21191D7E75}" srcOrd="2" destOrd="0" parTransId="{25403A2A-488A-429D-8573-DD6BA02C4BF3}" sibTransId="{F4B386EB-858C-48F7-B83E-2418FBB7AD86}"/>
    <dgm:cxn modelId="{809D3D65-AE4F-4752-ADF2-6DACD90345C2}" type="presOf" srcId="{CBBEADDE-867F-4702-A4EB-CBB4017357E9}" destId="{2E16346E-83DB-4815-A6BF-1D3FF6D8F674}" srcOrd="0" destOrd="0" presId="urn:microsoft.com/office/officeart/2018/2/layout/IconLabelList"/>
    <dgm:cxn modelId="{F336E171-D1CB-4F4D-9CCF-E273D4E67516}" type="presOf" srcId="{418E41A6-1BDB-4661-A817-41D65738A198}" destId="{DA7C7A99-4608-4B53-849B-EE2500034487}" srcOrd="0" destOrd="0" presId="urn:microsoft.com/office/officeart/2018/2/layout/IconLabelList"/>
    <dgm:cxn modelId="{859F4056-C989-4526-B60A-2E6350B0B87D}" type="presOf" srcId="{D4EF3CC9-013E-4147-AF1D-8A21191D7E75}" destId="{98629291-C6AB-4886-BF12-88EDFF60AA0A}" srcOrd="0" destOrd="0" presId="urn:microsoft.com/office/officeart/2018/2/layout/IconLabelList"/>
    <dgm:cxn modelId="{F9C100AD-2EDC-45E4-907D-213B3808011E}" srcId="{CBBEADDE-867F-4702-A4EB-CBB4017357E9}" destId="{8E89745D-E1EA-4C41-BDA1-F319CEA46501}" srcOrd="0" destOrd="0" parTransId="{26146893-593F-463B-B0F7-886D3938E731}" sibTransId="{AAE9C357-95B4-4783-861B-5325AFCD244E}"/>
    <dgm:cxn modelId="{FA7079AE-ADE0-47D7-8606-97C5E701FBDE}" type="presParOf" srcId="{2E16346E-83DB-4815-A6BF-1D3FF6D8F674}" destId="{952B9127-D5B2-4989-8063-983039AA6D4B}" srcOrd="0" destOrd="0" presId="urn:microsoft.com/office/officeart/2018/2/layout/IconLabelList"/>
    <dgm:cxn modelId="{87AE5FD8-03DE-4614-B163-5B0E2AA917CC}" type="presParOf" srcId="{952B9127-D5B2-4989-8063-983039AA6D4B}" destId="{F847DCF8-418D-419E-883A-6292649D3670}" srcOrd="0" destOrd="0" presId="urn:microsoft.com/office/officeart/2018/2/layout/IconLabelList"/>
    <dgm:cxn modelId="{7AB2C976-43E4-4F44-A2DA-C7E1273F2C9F}" type="presParOf" srcId="{952B9127-D5B2-4989-8063-983039AA6D4B}" destId="{BD0C6079-62CB-4079-AF1B-001D2A6C26E2}" srcOrd="1" destOrd="0" presId="urn:microsoft.com/office/officeart/2018/2/layout/IconLabelList"/>
    <dgm:cxn modelId="{25BA6C92-3C0E-4684-9EE8-4FBFD1F92F6E}" type="presParOf" srcId="{952B9127-D5B2-4989-8063-983039AA6D4B}" destId="{60F49FB8-63FB-4BFF-B286-4409D12A7F09}" srcOrd="2" destOrd="0" presId="urn:microsoft.com/office/officeart/2018/2/layout/IconLabelList"/>
    <dgm:cxn modelId="{46A43ECC-FC3A-489B-B696-91366F0C69BB}" type="presParOf" srcId="{2E16346E-83DB-4815-A6BF-1D3FF6D8F674}" destId="{D7163D3F-BC1C-47A6-A441-BEA830896DE6}" srcOrd="1" destOrd="0" presId="urn:microsoft.com/office/officeart/2018/2/layout/IconLabelList"/>
    <dgm:cxn modelId="{56A873BC-7D82-4FF3-BCBD-1A907BD92684}" type="presParOf" srcId="{2E16346E-83DB-4815-A6BF-1D3FF6D8F674}" destId="{45B8AF53-A7C0-4A49-8A15-7ED69383ACBF}" srcOrd="2" destOrd="0" presId="urn:microsoft.com/office/officeart/2018/2/layout/IconLabelList"/>
    <dgm:cxn modelId="{5E315945-F9B4-4450-A18C-EB466D6A1A15}" type="presParOf" srcId="{45B8AF53-A7C0-4A49-8A15-7ED69383ACBF}" destId="{12D3028F-8DAA-410D-BD41-B244E2ED9899}" srcOrd="0" destOrd="0" presId="urn:microsoft.com/office/officeart/2018/2/layout/IconLabelList"/>
    <dgm:cxn modelId="{BB25E100-B681-4074-A7C8-7C3BE49028DC}" type="presParOf" srcId="{45B8AF53-A7C0-4A49-8A15-7ED69383ACBF}" destId="{E43CEB48-97C6-4188-A725-9BA2C17B1E92}" srcOrd="1" destOrd="0" presId="urn:microsoft.com/office/officeart/2018/2/layout/IconLabelList"/>
    <dgm:cxn modelId="{F8726E1F-67B1-4C22-BB6F-C5E495F329EF}" type="presParOf" srcId="{45B8AF53-A7C0-4A49-8A15-7ED69383ACBF}" destId="{DA7C7A99-4608-4B53-849B-EE2500034487}" srcOrd="2" destOrd="0" presId="urn:microsoft.com/office/officeart/2018/2/layout/IconLabelList"/>
    <dgm:cxn modelId="{9E6FE70D-47EE-4E7F-8280-4987CC9FD314}" type="presParOf" srcId="{2E16346E-83DB-4815-A6BF-1D3FF6D8F674}" destId="{93BA5170-3B1A-4CE9-89A4-E99FAC9D9457}" srcOrd="3" destOrd="0" presId="urn:microsoft.com/office/officeart/2018/2/layout/IconLabelList"/>
    <dgm:cxn modelId="{58B0C755-1005-4744-85FF-1759CFDF0519}" type="presParOf" srcId="{2E16346E-83DB-4815-A6BF-1D3FF6D8F674}" destId="{0E097B1D-4E09-45D7-99CF-22DBF712D3D8}" srcOrd="4" destOrd="0" presId="urn:microsoft.com/office/officeart/2018/2/layout/IconLabelList"/>
    <dgm:cxn modelId="{7ACD8A0B-A290-4C0A-BBF7-4DAAA0146A5E}" type="presParOf" srcId="{0E097B1D-4E09-45D7-99CF-22DBF712D3D8}" destId="{A2360496-716C-4DAD-ACE7-0F816E06BD98}" srcOrd="0" destOrd="0" presId="urn:microsoft.com/office/officeart/2018/2/layout/IconLabelList"/>
    <dgm:cxn modelId="{10296DC6-47AA-4A37-B376-E9CE5C7A516B}" type="presParOf" srcId="{0E097B1D-4E09-45D7-99CF-22DBF712D3D8}" destId="{97D548A1-DA8D-48C5-813A-DD0EBCFA9A3C}" srcOrd="1" destOrd="0" presId="urn:microsoft.com/office/officeart/2018/2/layout/IconLabelList"/>
    <dgm:cxn modelId="{E6D83E07-4315-4CE8-AC4F-0ECED27BCD0C}" type="presParOf" srcId="{0E097B1D-4E09-45D7-99CF-22DBF712D3D8}" destId="{98629291-C6AB-4886-BF12-88EDFF60AA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00A492-1271-4001-8F89-02D675A58F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FD1813-1D09-4F2E-8C48-22AA81ECA0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Supports SDG 9 : Build to foster innovation, provide sustainable industrialization</a:t>
          </a:r>
          <a:r>
            <a:rPr lang="en-US" b="0" i="0" dirty="0"/>
            <a:t>.</a:t>
          </a:r>
          <a:endParaRPr lang="en-US" dirty="0"/>
        </a:p>
      </dgm:t>
    </dgm:pt>
    <dgm:pt modelId="{1878B156-4386-4C42-B78F-9BFCB29F5E4A}" type="parTrans" cxnId="{05267488-5535-42D5-A38C-AB0386222A00}">
      <dgm:prSet/>
      <dgm:spPr/>
      <dgm:t>
        <a:bodyPr/>
        <a:lstStyle/>
        <a:p>
          <a:endParaRPr lang="en-US"/>
        </a:p>
      </dgm:t>
    </dgm:pt>
    <dgm:pt modelId="{7A8433D8-F896-4954-984B-41EB302BB0BA}" type="sibTrans" cxnId="{05267488-5535-42D5-A38C-AB0386222A00}">
      <dgm:prSet/>
      <dgm:spPr/>
      <dgm:t>
        <a:bodyPr/>
        <a:lstStyle/>
        <a:p>
          <a:endParaRPr lang="en-US"/>
        </a:p>
      </dgm:t>
    </dgm:pt>
    <dgm:pt modelId="{24A9AB5B-B1FA-48E6-AC8A-4990CAD612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Potential applications for education, knowledge sharing, community building, etc</a:t>
          </a:r>
          <a:endParaRPr lang="en-US"/>
        </a:p>
      </dgm:t>
    </dgm:pt>
    <dgm:pt modelId="{AC0EF95D-42B1-4C23-B63C-422BF25621C5}" type="parTrans" cxnId="{CD76CC68-D32F-41DA-BAE1-E153A48FDA2C}">
      <dgm:prSet/>
      <dgm:spPr/>
      <dgm:t>
        <a:bodyPr/>
        <a:lstStyle/>
        <a:p>
          <a:endParaRPr lang="en-US"/>
        </a:p>
      </dgm:t>
    </dgm:pt>
    <dgm:pt modelId="{63507306-CAD6-48C8-A836-A48E6FFE1A5B}" type="sibTrans" cxnId="{CD76CC68-D32F-41DA-BAE1-E153A48FDA2C}">
      <dgm:prSet/>
      <dgm:spPr/>
      <dgm:t>
        <a:bodyPr/>
        <a:lstStyle/>
        <a:p>
          <a:endParaRPr lang="en-US"/>
        </a:p>
      </dgm:t>
    </dgm:pt>
    <dgm:pt modelId="{88334125-79F2-4557-BD15-BE9127165DFB}" type="pres">
      <dgm:prSet presAssocID="{8D00A492-1271-4001-8F89-02D675A58FFB}" presName="root" presStyleCnt="0">
        <dgm:presLayoutVars>
          <dgm:dir/>
          <dgm:resizeHandles val="exact"/>
        </dgm:presLayoutVars>
      </dgm:prSet>
      <dgm:spPr/>
    </dgm:pt>
    <dgm:pt modelId="{DB67A982-F4F5-42F3-89F5-C3F95BC69F1B}" type="pres">
      <dgm:prSet presAssocID="{96FD1813-1D09-4F2E-8C48-22AA81ECA08A}" presName="compNode" presStyleCnt="0"/>
      <dgm:spPr/>
    </dgm:pt>
    <dgm:pt modelId="{0231D5C0-0BE0-4EBB-9524-2B1D988D6ABE}" type="pres">
      <dgm:prSet presAssocID="{96FD1813-1D09-4F2E-8C48-22AA81ECA08A}" presName="iconBgRect" presStyleLbl="bgShp" presStyleIdx="0" presStyleCnt="2"/>
      <dgm:spPr/>
    </dgm:pt>
    <dgm:pt modelId="{944F9835-3B42-4E4A-AA57-D1CED3766A07}" type="pres">
      <dgm:prSet presAssocID="{96FD1813-1D09-4F2E-8C48-22AA81ECA0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2EF5723-7AD1-4892-857C-96DC502E1137}" type="pres">
      <dgm:prSet presAssocID="{96FD1813-1D09-4F2E-8C48-22AA81ECA08A}" presName="spaceRect" presStyleCnt="0"/>
      <dgm:spPr/>
    </dgm:pt>
    <dgm:pt modelId="{9D1F0254-F193-430A-9D59-A416DA5F92FC}" type="pres">
      <dgm:prSet presAssocID="{96FD1813-1D09-4F2E-8C48-22AA81ECA08A}" presName="textRect" presStyleLbl="revTx" presStyleIdx="0" presStyleCnt="2">
        <dgm:presLayoutVars>
          <dgm:chMax val="1"/>
          <dgm:chPref val="1"/>
        </dgm:presLayoutVars>
      </dgm:prSet>
      <dgm:spPr/>
    </dgm:pt>
    <dgm:pt modelId="{0B3906FF-4741-4EA3-A6FE-F4E39D21BB28}" type="pres">
      <dgm:prSet presAssocID="{7A8433D8-F896-4954-984B-41EB302BB0BA}" presName="sibTrans" presStyleCnt="0"/>
      <dgm:spPr/>
    </dgm:pt>
    <dgm:pt modelId="{828E62AC-717A-4E55-940C-C88DBE24B45F}" type="pres">
      <dgm:prSet presAssocID="{24A9AB5B-B1FA-48E6-AC8A-4990CAD61277}" presName="compNode" presStyleCnt="0"/>
      <dgm:spPr/>
    </dgm:pt>
    <dgm:pt modelId="{9AD21E63-E240-445D-8E91-67C329E31976}" type="pres">
      <dgm:prSet presAssocID="{24A9AB5B-B1FA-48E6-AC8A-4990CAD61277}" presName="iconBgRect" presStyleLbl="bgShp" presStyleIdx="1" presStyleCnt="2"/>
      <dgm:spPr/>
    </dgm:pt>
    <dgm:pt modelId="{02B9B147-E14B-49A7-93F7-8D3F874A44B4}" type="pres">
      <dgm:prSet presAssocID="{24A9AB5B-B1FA-48E6-AC8A-4990CAD612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F463383F-2FE8-424D-BD20-06A76F68769F}" type="pres">
      <dgm:prSet presAssocID="{24A9AB5B-B1FA-48E6-AC8A-4990CAD61277}" presName="spaceRect" presStyleCnt="0"/>
      <dgm:spPr/>
    </dgm:pt>
    <dgm:pt modelId="{374B2E00-D537-4E0F-B8DF-9C68D124EAB2}" type="pres">
      <dgm:prSet presAssocID="{24A9AB5B-B1FA-48E6-AC8A-4990CAD612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C3F93A-AC9B-4B4F-9238-F79ACC1346E9}" type="presOf" srcId="{96FD1813-1D09-4F2E-8C48-22AA81ECA08A}" destId="{9D1F0254-F193-430A-9D59-A416DA5F92FC}" srcOrd="0" destOrd="0" presId="urn:microsoft.com/office/officeart/2018/5/layout/IconCircleLabelList"/>
    <dgm:cxn modelId="{CD76CC68-D32F-41DA-BAE1-E153A48FDA2C}" srcId="{8D00A492-1271-4001-8F89-02D675A58FFB}" destId="{24A9AB5B-B1FA-48E6-AC8A-4990CAD61277}" srcOrd="1" destOrd="0" parTransId="{AC0EF95D-42B1-4C23-B63C-422BF25621C5}" sibTransId="{63507306-CAD6-48C8-A836-A48E6FFE1A5B}"/>
    <dgm:cxn modelId="{05267488-5535-42D5-A38C-AB0386222A00}" srcId="{8D00A492-1271-4001-8F89-02D675A58FFB}" destId="{96FD1813-1D09-4F2E-8C48-22AA81ECA08A}" srcOrd="0" destOrd="0" parTransId="{1878B156-4386-4C42-B78F-9BFCB29F5E4A}" sibTransId="{7A8433D8-F896-4954-984B-41EB302BB0BA}"/>
    <dgm:cxn modelId="{614F4F95-12CE-48CB-8221-09FFE8017280}" type="presOf" srcId="{8D00A492-1271-4001-8F89-02D675A58FFB}" destId="{88334125-79F2-4557-BD15-BE9127165DFB}" srcOrd="0" destOrd="0" presId="urn:microsoft.com/office/officeart/2018/5/layout/IconCircleLabelList"/>
    <dgm:cxn modelId="{636BD49B-CBE2-4368-833F-0470718155BE}" type="presOf" srcId="{24A9AB5B-B1FA-48E6-AC8A-4990CAD61277}" destId="{374B2E00-D537-4E0F-B8DF-9C68D124EAB2}" srcOrd="0" destOrd="0" presId="urn:microsoft.com/office/officeart/2018/5/layout/IconCircleLabelList"/>
    <dgm:cxn modelId="{93EC3134-4D3A-49EA-B55F-4B5993276DD3}" type="presParOf" srcId="{88334125-79F2-4557-BD15-BE9127165DFB}" destId="{DB67A982-F4F5-42F3-89F5-C3F95BC69F1B}" srcOrd="0" destOrd="0" presId="urn:microsoft.com/office/officeart/2018/5/layout/IconCircleLabelList"/>
    <dgm:cxn modelId="{9F8B219F-0CFF-4A28-BC82-F5EE804BFF14}" type="presParOf" srcId="{DB67A982-F4F5-42F3-89F5-C3F95BC69F1B}" destId="{0231D5C0-0BE0-4EBB-9524-2B1D988D6ABE}" srcOrd="0" destOrd="0" presId="urn:microsoft.com/office/officeart/2018/5/layout/IconCircleLabelList"/>
    <dgm:cxn modelId="{E1946673-BF55-4F99-8194-48A34E6C1CD4}" type="presParOf" srcId="{DB67A982-F4F5-42F3-89F5-C3F95BC69F1B}" destId="{944F9835-3B42-4E4A-AA57-D1CED3766A07}" srcOrd="1" destOrd="0" presId="urn:microsoft.com/office/officeart/2018/5/layout/IconCircleLabelList"/>
    <dgm:cxn modelId="{F7588F58-C52F-4324-A0C6-5C5D3862BB1B}" type="presParOf" srcId="{DB67A982-F4F5-42F3-89F5-C3F95BC69F1B}" destId="{62EF5723-7AD1-4892-857C-96DC502E1137}" srcOrd="2" destOrd="0" presId="urn:microsoft.com/office/officeart/2018/5/layout/IconCircleLabelList"/>
    <dgm:cxn modelId="{CA2297D7-B825-4AC5-A10E-3837620C4522}" type="presParOf" srcId="{DB67A982-F4F5-42F3-89F5-C3F95BC69F1B}" destId="{9D1F0254-F193-430A-9D59-A416DA5F92FC}" srcOrd="3" destOrd="0" presId="urn:microsoft.com/office/officeart/2018/5/layout/IconCircleLabelList"/>
    <dgm:cxn modelId="{C88A3926-8580-4DB9-A09C-E7C77B3552A7}" type="presParOf" srcId="{88334125-79F2-4557-BD15-BE9127165DFB}" destId="{0B3906FF-4741-4EA3-A6FE-F4E39D21BB28}" srcOrd="1" destOrd="0" presId="urn:microsoft.com/office/officeart/2018/5/layout/IconCircleLabelList"/>
    <dgm:cxn modelId="{5DBC4423-09C7-41E0-9D57-072F027820E4}" type="presParOf" srcId="{88334125-79F2-4557-BD15-BE9127165DFB}" destId="{828E62AC-717A-4E55-940C-C88DBE24B45F}" srcOrd="2" destOrd="0" presId="urn:microsoft.com/office/officeart/2018/5/layout/IconCircleLabelList"/>
    <dgm:cxn modelId="{02D85783-1A78-4600-98A9-BE6A6E41184C}" type="presParOf" srcId="{828E62AC-717A-4E55-940C-C88DBE24B45F}" destId="{9AD21E63-E240-445D-8E91-67C329E31976}" srcOrd="0" destOrd="0" presId="urn:microsoft.com/office/officeart/2018/5/layout/IconCircleLabelList"/>
    <dgm:cxn modelId="{8E4ECD04-9DCE-4046-9E0D-756C0D4EAB7C}" type="presParOf" srcId="{828E62AC-717A-4E55-940C-C88DBE24B45F}" destId="{02B9B147-E14B-49A7-93F7-8D3F874A44B4}" srcOrd="1" destOrd="0" presId="urn:microsoft.com/office/officeart/2018/5/layout/IconCircleLabelList"/>
    <dgm:cxn modelId="{C8402F9C-629F-4941-9443-09484156964A}" type="presParOf" srcId="{828E62AC-717A-4E55-940C-C88DBE24B45F}" destId="{F463383F-2FE8-424D-BD20-06A76F68769F}" srcOrd="2" destOrd="0" presId="urn:microsoft.com/office/officeart/2018/5/layout/IconCircleLabelList"/>
    <dgm:cxn modelId="{67E94908-AF56-43EA-9D76-6AE0FCECF563}" type="presParOf" srcId="{828E62AC-717A-4E55-940C-C88DBE24B45F}" destId="{374B2E00-D537-4E0F-B8DF-9C68D124EA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4F91DE-09A8-4833-BE91-40A0F12758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1F6DB4-99B3-4FAC-BCC7-BCEDFE3BF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Achievements:</a:t>
          </a:r>
          <a:r>
            <a:rPr lang="en-US" b="0" i="0"/>
            <a:t> Successful development of a modern blogging platform with key features implemented.</a:t>
          </a:r>
          <a:endParaRPr lang="en-US"/>
        </a:p>
      </dgm:t>
    </dgm:pt>
    <dgm:pt modelId="{AF5A43B1-031D-4605-AEC9-DD6EE98F6266}" type="parTrans" cxnId="{A1E03FB3-CBDF-4C44-B4C1-2BE7D1F203A8}">
      <dgm:prSet/>
      <dgm:spPr/>
      <dgm:t>
        <a:bodyPr/>
        <a:lstStyle/>
        <a:p>
          <a:endParaRPr lang="en-US"/>
        </a:p>
      </dgm:t>
    </dgm:pt>
    <dgm:pt modelId="{B16586AC-4ED0-4185-8E99-55E61B807A63}" type="sibTrans" cxnId="{A1E03FB3-CBDF-4C44-B4C1-2BE7D1F203A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E099802-712D-4CD4-8590-7E03FC16D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Acknowledgment:</a:t>
          </a:r>
          <a:r>
            <a:rPr lang="en-US" b="0" i="0"/>
            <a:t> Appreciation for the contributions of team members and project supervisor.</a:t>
          </a:r>
          <a:endParaRPr lang="en-US"/>
        </a:p>
      </dgm:t>
    </dgm:pt>
    <dgm:pt modelId="{56DD6607-B4C4-4C42-8703-BD9F7D94AC82}" type="parTrans" cxnId="{23134FBC-7481-46AF-A4EF-0E9726C6238A}">
      <dgm:prSet/>
      <dgm:spPr/>
      <dgm:t>
        <a:bodyPr/>
        <a:lstStyle/>
        <a:p>
          <a:endParaRPr lang="en-US"/>
        </a:p>
      </dgm:t>
    </dgm:pt>
    <dgm:pt modelId="{115CF30B-20A2-4B17-8F3C-E4FD207704A3}" type="sibTrans" cxnId="{23134FBC-7481-46AF-A4EF-0E9726C6238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9DC3C3F-18FC-49CF-863C-752D6AE4AA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Future Directions:</a:t>
          </a:r>
          <a:r>
            <a:rPr lang="en-US" b="0" i="0"/>
            <a:t> Considerations for further enhancements such as adding social sharing features, improving user engagement metrics, etc.</a:t>
          </a:r>
          <a:endParaRPr lang="en-US"/>
        </a:p>
      </dgm:t>
    </dgm:pt>
    <dgm:pt modelId="{60647B5C-64E1-4CA6-923F-8A586DEDB79C}" type="parTrans" cxnId="{614A8B62-176C-49D2-9DC3-DB65AE5D1046}">
      <dgm:prSet/>
      <dgm:spPr/>
      <dgm:t>
        <a:bodyPr/>
        <a:lstStyle/>
        <a:p>
          <a:endParaRPr lang="en-US"/>
        </a:p>
      </dgm:t>
    </dgm:pt>
    <dgm:pt modelId="{603DE7CF-B48F-4AA8-937C-A09C26CA50BC}" type="sibTrans" cxnId="{614A8B62-176C-49D2-9DC3-DB65AE5D104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47EE210-14D2-4FD4-99CE-3F5BD34FFC2C}" type="pres">
      <dgm:prSet presAssocID="{FF4F91DE-09A8-4833-BE91-40A0F1275867}" presName="Name0" presStyleCnt="0">
        <dgm:presLayoutVars>
          <dgm:animLvl val="lvl"/>
          <dgm:resizeHandles val="exact"/>
        </dgm:presLayoutVars>
      </dgm:prSet>
      <dgm:spPr/>
    </dgm:pt>
    <dgm:pt modelId="{AF17241F-FB00-46B5-AB84-A6E3190980A2}" type="pres">
      <dgm:prSet presAssocID="{571F6DB4-99B3-4FAC-BCC7-BCEDFE3BFCC9}" presName="compositeNode" presStyleCnt="0">
        <dgm:presLayoutVars>
          <dgm:bulletEnabled val="1"/>
        </dgm:presLayoutVars>
      </dgm:prSet>
      <dgm:spPr/>
    </dgm:pt>
    <dgm:pt modelId="{73F2DBE4-8888-4A31-B894-8D8134E78AC2}" type="pres">
      <dgm:prSet presAssocID="{571F6DB4-99B3-4FAC-BCC7-BCEDFE3BFCC9}" presName="bgRect" presStyleLbl="bgAccFollowNode1" presStyleIdx="0" presStyleCnt="3"/>
      <dgm:spPr/>
    </dgm:pt>
    <dgm:pt modelId="{C9DE2505-A0BE-4CA8-A2A9-83826E3FFC61}" type="pres">
      <dgm:prSet presAssocID="{B16586AC-4ED0-4185-8E99-55E61B807A6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DE343B0-FA3C-43FC-849F-FE03BCB05C86}" type="pres">
      <dgm:prSet presAssocID="{571F6DB4-99B3-4FAC-BCC7-BCEDFE3BFCC9}" presName="bottomLine" presStyleLbl="alignNode1" presStyleIdx="1" presStyleCnt="6">
        <dgm:presLayoutVars/>
      </dgm:prSet>
      <dgm:spPr/>
    </dgm:pt>
    <dgm:pt modelId="{F14E2650-A33B-4EC6-932D-48EC530C0909}" type="pres">
      <dgm:prSet presAssocID="{571F6DB4-99B3-4FAC-BCC7-BCEDFE3BFCC9}" presName="nodeText" presStyleLbl="bgAccFollowNode1" presStyleIdx="0" presStyleCnt="3">
        <dgm:presLayoutVars>
          <dgm:bulletEnabled val="1"/>
        </dgm:presLayoutVars>
      </dgm:prSet>
      <dgm:spPr/>
    </dgm:pt>
    <dgm:pt modelId="{29093BAB-8B07-47A3-A865-D6A90C166CAF}" type="pres">
      <dgm:prSet presAssocID="{B16586AC-4ED0-4185-8E99-55E61B807A63}" presName="sibTrans" presStyleCnt="0"/>
      <dgm:spPr/>
    </dgm:pt>
    <dgm:pt modelId="{F0D8F3C1-EA7E-46D5-A874-32CE269494AE}" type="pres">
      <dgm:prSet presAssocID="{8E099802-712D-4CD4-8590-7E03FC16D2C2}" presName="compositeNode" presStyleCnt="0">
        <dgm:presLayoutVars>
          <dgm:bulletEnabled val="1"/>
        </dgm:presLayoutVars>
      </dgm:prSet>
      <dgm:spPr/>
    </dgm:pt>
    <dgm:pt modelId="{F1881CC9-8453-4468-8BB9-C4F60709B4DC}" type="pres">
      <dgm:prSet presAssocID="{8E099802-712D-4CD4-8590-7E03FC16D2C2}" presName="bgRect" presStyleLbl="bgAccFollowNode1" presStyleIdx="1" presStyleCnt="3"/>
      <dgm:spPr/>
    </dgm:pt>
    <dgm:pt modelId="{946954C2-B1ED-4ECA-96DC-8A09E53F668E}" type="pres">
      <dgm:prSet presAssocID="{115CF30B-20A2-4B17-8F3C-E4FD207704A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A8BA239-5145-4847-9B4F-90258AD4DA90}" type="pres">
      <dgm:prSet presAssocID="{8E099802-712D-4CD4-8590-7E03FC16D2C2}" presName="bottomLine" presStyleLbl="alignNode1" presStyleIdx="3" presStyleCnt="6">
        <dgm:presLayoutVars/>
      </dgm:prSet>
      <dgm:spPr/>
    </dgm:pt>
    <dgm:pt modelId="{5E7CF2C9-C523-4272-A1A5-AC7D5E52F55F}" type="pres">
      <dgm:prSet presAssocID="{8E099802-712D-4CD4-8590-7E03FC16D2C2}" presName="nodeText" presStyleLbl="bgAccFollowNode1" presStyleIdx="1" presStyleCnt="3">
        <dgm:presLayoutVars>
          <dgm:bulletEnabled val="1"/>
        </dgm:presLayoutVars>
      </dgm:prSet>
      <dgm:spPr/>
    </dgm:pt>
    <dgm:pt modelId="{6B34F440-1401-45EF-A557-823C8AC60673}" type="pres">
      <dgm:prSet presAssocID="{115CF30B-20A2-4B17-8F3C-E4FD207704A3}" presName="sibTrans" presStyleCnt="0"/>
      <dgm:spPr/>
    </dgm:pt>
    <dgm:pt modelId="{5529BD96-D8BB-45DE-8CC0-4CAF50E591BF}" type="pres">
      <dgm:prSet presAssocID="{59DC3C3F-18FC-49CF-863C-752D6AE4AA89}" presName="compositeNode" presStyleCnt="0">
        <dgm:presLayoutVars>
          <dgm:bulletEnabled val="1"/>
        </dgm:presLayoutVars>
      </dgm:prSet>
      <dgm:spPr/>
    </dgm:pt>
    <dgm:pt modelId="{135305D8-ADC0-46EA-9F5F-EA1AB4B92894}" type="pres">
      <dgm:prSet presAssocID="{59DC3C3F-18FC-49CF-863C-752D6AE4AA89}" presName="bgRect" presStyleLbl="bgAccFollowNode1" presStyleIdx="2" presStyleCnt="3"/>
      <dgm:spPr/>
    </dgm:pt>
    <dgm:pt modelId="{A249C726-CE03-41FB-9B93-4C2C48E737C0}" type="pres">
      <dgm:prSet presAssocID="{603DE7CF-B48F-4AA8-937C-A09C26CA50B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70DFC9D-5653-45B1-98F5-71EECBE49B36}" type="pres">
      <dgm:prSet presAssocID="{59DC3C3F-18FC-49CF-863C-752D6AE4AA89}" presName="bottomLine" presStyleLbl="alignNode1" presStyleIdx="5" presStyleCnt="6">
        <dgm:presLayoutVars/>
      </dgm:prSet>
      <dgm:spPr/>
    </dgm:pt>
    <dgm:pt modelId="{0EDEF38A-ECCB-49E7-A0AA-438165A13480}" type="pres">
      <dgm:prSet presAssocID="{59DC3C3F-18FC-49CF-863C-752D6AE4AA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30D7B1C-ADE8-40B6-8DDC-E67716135618}" type="presOf" srcId="{603DE7CF-B48F-4AA8-937C-A09C26CA50BC}" destId="{A249C726-CE03-41FB-9B93-4C2C48E737C0}" srcOrd="0" destOrd="0" presId="urn:microsoft.com/office/officeart/2016/7/layout/BasicLinearProcessNumbered"/>
    <dgm:cxn modelId="{7C0B5833-176C-40FA-823E-4C4C76773599}" type="presOf" srcId="{59DC3C3F-18FC-49CF-863C-752D6AE4AA89}" destId="{135305D8-ADC0-46EA-9F5F-EA1AB4B92894}" srcOrd="0" destOrd="0" presId="urn:microsoft.com/office/officeart/2016/7/layout/BasicLinearProcessNumbered"/>
    <dgm:cxn modelId="{E4D2AC36-A435-481C-832C-1DD6632F205F}" type="presOf" srcId="{115CF30B-20A2-4B17-8F3C-E4FD207704A3}" destId="{946954C2-B1ED-4ECA-96DC-8A09E53F668E}" srcOrd="0" destOrd="0" presId="urn:microsoft.com/office/officeart/2016/7/layout/BasicLinearProcessNumbered"/>
    <dgm:cxn modelId="{F63C5A62-CA41-4B22-84CB-9DBE217F1F17}" type="presOf" srcId="{8E099802-712D-4CD4-8590-7E03FC16D2C2}" destId="{5E7CF2C9-C523-4272-A1A5-AC7D5E52F55F}" srcOrd="1" destOrd="0" presId="urn:microsoft.com/office/officeart/2016/7/layout/BasicLinearProcessNumbered"/>
    <dgm:cxn modelId="{614A8B62-176C-49D2-9DC3-DB65AE5D1046}" srcId="{FF4F91DE-09A8-4833-BE91-40A0F1275867}" destId="{59DC3C3F-18FC-49CF-863C-752D6AE4AA89}" srcOrd="2" destOrd="0" parTransId="{60647B5C-64E1-4CA6-923F-8A586DEDB79C}" sibTransId="{603DE7CF-B48F-4AA8-937C-A09C26CA50BC}"/>
    <dgm:cxn modelId="{0B97E35A-DB2C-4165-84CD-EFA84CFAD6DF}" type="presOf" srcId="{571F6DB4-99B3-4FAC-BCC7-BCEDFE3BFCC9}" destId="{73F2DBE4-8888-4A31-B894-8D8134E78AC2}" srcOrd="0" destOrd="0" presId="urn:microsoft.com/office/officeart/2016/7/layout/BasicLinearProcessNumbered"/>
    <dgm:cxn modelId="{35D90D88-01BA-4D65-800A-BC8FA3B386B5}" type="presOf" srcId="{FF4F91DE-09A8-4833-BE91-40A0F1275867}" destId="{247EE210-14D2-4FD4-99CE-3F5BD34FFC2C}" srcOrd="0" destOrd="0" presId="urn:microsoft.com/office/officeart/2016/7/layout/BasicLinearProcessNumbered"/>
    <dgm:cxn modelId="{6828BA8D-C7C6-40AE-8163-5A45C1B5FB89}" type="presOf" srcId="{571F6DB4-99B3-4FAC-BCC7-BCEDFE3BFCC9}" destId="{F14E2650-A33B-4EC6-932D-48EC530C0909}" srcOrd="1" destOrd="0" presId="urn:microsoft.com/office/officeart/2016/7/layout/BasicLinearProcessNumbered"/>
    <dgm:cxn modelId="{7C2C35A2-962A-429E-8B37-B9384162B72A}" type="presOf" srcId="{8E099802-712D-4CD4-8590-7E03FC16D2C2}" destId="{F1881CC9-8453-4468-8BB9-C4F60709B4DC}" srcOrd="0" destOrd="0" presId="urn:microsoft.com/office/officeart/2016/7/layout/BasicLinearProcessNumbered"/>
    <dgm:cxn modelId="{1CAD6AB2-1F18-4B3B-985B-B8C987481516}" type="presOf" srcId="{59DC3C3F-18FC-49CF-863C-752D6AE4AA89}" destId="{0EDEF38A-ECCB-49E7-A0AA-438165A13480}" srcOrd="1" destOrd="0" presId="urn:microsoft.com/office/officeart/2016/7/layout/BasicLinearProcessNumbered"/>
    <dgm:cxn modelId="{A1E03FB3-CBDF-4C44-B4C1-2BE7D1F203A8}" srcId="{FF4F91DE-09A8-4833-BE91-40A0F1275867}" destId="{571F6DB4-99B3-4FAC-BCC7-BCEDFE3BFCC9}" srcOrd="0" destOrd="0" parTransId="{AF5A43B1-031D-4605-AEC9-DD6EE98F6266}" sibTransId="{B16586AC-4ED0-4185-8E99-55E61B807A63}"/>
    <dgm:cxn modelId="{23134FBC-7481-46AF-A4EF-0E9726C6238A}" srcId="{FF4F91DE-09A8-4833-BE91-40A0F1275867}" destId="{8E099802-712D-4CD4-8590-7E03FC16D2C2}" srcOrd="1" destOrd="0" parTransId="{56DD6607-B4C4-4C42-8703-BD9F7D94AC82}" sibTransId="{115CF30B-20A2-4B17-8F3C-E4FD207704A3}"/>
    <dgm:cxn modelId="{AF2A7BD5-AA09-4D20-A7A8-E6844BF41A7B}" type="presOf" srcId="{B16586AC-4ED0-4185-8E99-55E61B807A63}" destId="{C9DE2505-A0BE-4CA8-A2A9-83826E3FFC61}" srcOrd="0" destOrd="0" presId="urn:microsoft.com/office/officeart/2016/7/layout/BasicLinearProcessNumbered"/>
    <dgm:cxn modelId="{EDF41905-1B04-493C-93E2-08910BA49B33}" type="presParOf" srcId="{247EE210-14D2-4FD4-99CE-3F5BD34FFC2C}" destId="{AF17241F-FB00-46B5-AB84-A6E3190980A2}" srcOrd="0" destOrd="0" presId="urn:microsoft.com/office/officeart/2016/7/layout/BasicLinearProcessNumbered"/>
    <dgm:cxn modelId="{BD199161-674E-431F-A9D0-074D59B46610}" type="presParOf" srcId="{AF17241F-FB00-46B5-AB84-A6E3190980A2}" destId="{73F2DBE4-8888-4A31-B894-8D8134E78AC2}" srcOrd="0" destOrd="0" presId="urn:microsoft.com/office/officeart/2016/7/layout/BasicLinearProcessNumbered"/>
    <dgm:cxn modelId="{E2EEA9DE-6CB7-4668-A3E5-8BA54C947FF6}" type="presParOf" srcId="{AF17241F-FB00-46B5-AB84-A6E3190980A2}" destId="{C9DE2505-A0BE-4CA8-A2A9-83826E3FFC61}" srcOrd="1" destOrd="0" presId="urn:microsoft.com/office/officeart/2016/7/layout/BasicLinearProcessNumbered"/>
    <dgm:cxn modelId="{B236D150-77A5-4C65-A663-A1E6EA51F2BC}" type="presParOf" srcId="{AF17241F-FB00-46B5-AB84-A6E3190980A2}" destId="{ADE343B0-FA3C-43FC-849F-FE03BCB05C86}" srcOrd="2" destOrd="0" presId="urn:microsoft.com/office/officeart/2016/7/layout/BasicLinearProcessNumbered"/>
    <dgm:cxn modelId="{AD1EF776-5C67-4EAC-AAF6-9E59BDF51D89}" type="presParOf" srcId="{AF17241F-FB00-46B5-AB84-A6E3190980A2}" destId="{F14E2650-A33B-4EC6-932D-48EC530C0909}" srcOrd="3" destOrd="0" presId="urn:microsoft.com/office/officeart/2016/7/layout/BasicLinearProcessNumbered"/>
    <dgm:cxn modelId="{9E1D1FC1-291E-4736-9962-0F7A821AC115}" type="presParOf" srcId="{247EE210-14D2-4FD4-99CE-3F5BD34FFC2C}" destId="{29093BAB-8B07-47A3-A865-D6A90C166CAF}" srcOrd="1" destOrd="0" presId="urn:microsoft.com/office/officeart/2016/7/layout/BasicLinearProcessNumbered"/>
    <dgm:cxn modelId="{6C1C8C74-AE66-4496-96AE-9DBBC3BCC61E}" type="presParOf" srcId="{247EE210-14D2-4FD4-99CE-3F5BD34FFC2C}" destId="{F0D8F3C1-EA7E-46D5-A874-32CE269494AE}" srcOrd="2" destOrd="0" presId="urn:microsoft.com/office/officeart/2016/7/layout/BasicLinearProcessNumbered"/>
    <dgm:cxn modelId="{39FA0E75-96E2-4395-B694-CFBC2459C55D}" type="presParOf" srcId="{F0D8F3C1-EA7E-46D5-A874-32CE269494AE}" destId="{F1881CC9-8453-4468-8BB9-C4F60709B4DC}" srcOrd="0" destOrd="0" presId="urn:microsoft.com/office/officeart/2016/7/layout/BasicLinearProcessNumbered"/>
    <dgm:cxn modelId="{7CAB996F-3064-41F1-A8FE-DED1C595D431}" type="presParOf" srcId="{F0D8F3C1-EA7E-46D5-A874-32CE269494AE}" destId="{946954C2-B1ED-4ECA-96DC-8A09E53F668E}" srcOrd="1" destOrd="0" presId="urn:microsoft.com/office/officeart/2016/7/layout/BasicLinearProcessNumbered"/>
    <dgm:cxn modelId="{F7205A29-4144-4EE7-9584-F31DC27F8CB6}" type="presParOf" srcId="{F0D8F3C1-EA7E-46D5-A874-32CE269494AE}" destId="{1A8BA239-5145-4847-9B4F-90258AD4DA90}" srcOrd="2" destOrd="0" presId="urn:microsoft.com/office/officeart/2016/7/layout/BasicLinearProcessNumbered"/>
    <dgm:cxn modelId="{1B827D29-13EA-4212-9ABD-E74F8884E100}" type="presParOf" srcId="{F0D8F3C1-EA7E-46D5-A874-32CE269494AE}" destId="{5E7CF2C9-C523-4272-A1A5-AC7D5E52F55F}" srcOrd="3" destOrd="0" presId="urn:microsoft.com/office/officeart/2016/7/layout/BasicLinearProcessNumbered"/>
    <dgm:cxn modelId="{B0574268-8496-4E2C-85DF-E871480303CD}" type="presParOf" srcId="{247EE210-14D2-4FD4-99CE-3F5BD34FFC2C}" destId="{6B34F440-1401-45EF-A557-823C8AC60673}" srcOrd="3" destOrd="0" presId="urn:microsoft.com/office/officeart/2016/7/layout/BasicLinearProcessNumbered"/>
    <dgm:cxn modelId="{DA7AA12D-FD19-4A88-80F7-AB7449FD574F}" type="presParOf" srcId="{247EE210-14D2-4FD4-99CE-3F5BD34FFC2C}" destId="{5529BD96-D8BB-45DE-8CC0-4CAF50E591BF}" srcOrd="4" destOrd="0" presId="urn:microsoft.com/office/officeart/2016/7/layout/BasicLinearProcessNumbered"/>
    <dgm:cxn modelId="{F212B49D-C8B5-4CFD-B985-29E6E10CCF3C}" type="presParOf" srcId="{5529BD96-D8BB-45DE-8CC0-4CAF50E591BF}" destId="{135305D8-ADC0-46EA-9F5F-EA1AB4B92894}" srcOrd="0" destOrd="0" presId="urn:microsoft.com/office/officeart/2016/7/layout/BasicLinearProcessNumbered"/>
    <dgm:cxn modelId="{9048D661-BDD6-403D-A066-A0092098D31E}" type="presParOf" srcId="{5529BD96-D8BB-45DE-8CC0-4CAF50E591BF}" destId="{A249C726-CE03-41FB-9B93-4C2C48E737C0}" srcOrd="1" destOrd="0" presId="urn:microsoft.com/office/officeart/2016/7/layout/BasicLinearProcessNumbered"/>
    <dgm:cxn modelId="{8A49C7A0-5074-4832-9622-A34420799367}" type="presParOf" srcId="{5529BD96-D8BB-45DE-8CC0-4CAF50E591BF}" destId="{570DFC9D-5653-45B1-98F5-71EECBE49B36}" srcOrd="2" destOrd="0" presId="urn:microsoft.com/office/officeart/2016/7/layout/BasicLinearProcessNumbered"/>
    <dgm:cxn modelId="{E0BE2951-FB10-40D0-ADB9-1539678C05AD}" type="presParOf" srcId="{5529BD96-D8BB-45DE-8CC0-4CAF50E591BF}" destId="{0EDEF38A-ECCB-49E7-A0AA-438165A134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622D9-FF9D-4F7D-BCF3-A3BD02731C23}">
      <dsp:nvSpPr>
        <dsp:cNvPr id="0" name=""/>
        <dsp:cNvSpPr/>
      </dsp:nvSpPr>
      <dsp:spPr>
        <a:xfrm>
          <a:off x="0" y="111789"/>
          <a:ext cx="10515600" cy="412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an era marked by digital interconnectedness, the need for platforms that celebrate diversity and foster creativity has never been more pronounced. Enter Creative Nexus, a dynamic blogging platform designed to serve as a vibrant hub for individuals from all walks of life to share their creativity, insights, and stories.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Creative Nexus isn't just another blogging platform—it's a community-driven space dedicated to amplifying diverse voices and perspectives. Whether you're an aspiring writer, an artist exploring new mediums, or a thinker with unique ideas to share, Creative Nexus welcomes you with open arms.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platform is built on the principle of inclusivity, ensuring that every voice has a chance to be heard and respected. With robust moderation tools and clear community guidelines, we strive to maintain a safe and constructive environment where creativity can flourish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sets Creative Nexus apart is its commitment to showcasing a wide array of creative endeavors. From poetry and short stories to photography, artwork, and thought-provoking essays, our platform provides a canvas for individuals to express themselves in myriad ways.</a:t>
          </a:r>
        </a:p>
      </dsp:txBody>
      <dsp:txXfrm>
        <a:off x="201501" y="313290"/>
        <a:ext cx="10112598" cy="372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D5BAC-C8B7-4404-AA36-5006D878873C}">
      <dsp:nvSpPr>
        <dsp:cNvPr id="0" name=""/>
        <dsp:cNvSpPr/>
      </dsp:nvSpPr>
      <dsp:spPr>
        <a:xfrm>
          <a:off x="0" y="339383"/>
          <a:ext cx="2143125" cy="13608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182526-E37B-4CC4-BA94-EA3CA165B649}">
      <dsp:nvSpPr>
        <dsp:cNvPr id="0" name=""/>
        <dsp:cNvSpPr/>
      </dsp:nvSpPr>
      <dsp:spPr>
        <a:xfrm>
          <a:off x="238125" y="565602"/>
          <a:ext cx="2143125" cy="1360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React JS for front-end development</a:t>
          </a:r>
          <a:endParaRPr lang="en-US" sz="2400" kern="1200" dirty="0"/>
        </a:p>
      </dsp:txBody>
      <dsp:txXfrm>
        <a:off x="277984" y="605461"/>
        <a:ext cx="2063407" cy="1281166"/>
      </dsp:txXfrm>
    </dsp:sp>
    <dsp:sp modelId="{4315E3C2-C173-4C91-AB6D-D51B5123C11D}">
      <dsp:nvSpPr>
        <dsp:cNvPr id="0" name=""/>
        <dsp:cNvSpPr/>
      </dsp:nvSpPr>
      <dsp:spPr>
        <a:xfrm>
          <a:off x="2619375" y="339383"/>
          <a:ext cx="2143125" cy="13608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161422-8C50-4E38-B269-D33032ADB2C3}">
      <dsp:nvSpPr>
        <dsp:cNvPr id="0" name=""/>
        <dsp:cNvSpPr/>
      </dsp:nvSpPr>
      <dsp:spPr>
        <a:xfrm>
          <a:off x="2857500" y="565602"/>
          <a:ext cx="2143125" cy="1360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Tailwind CSS for styling</a:t>
          </a:r>
          <a:endParaRPr lang="en-US" sz="2400" kern="1200"/>
        </a:p>
      </dsp:txBody>
      <dsp:txXfrm>
        <a:off x="2897359" y="605461"/>
        <a:ext cx="2063407" cy="1281166"/>
      </dsp:txXfrm>
    </dsp:sp>
    <dsp:sp modelId="{84AC522E-F61A-4A7F-83F5-36F45FBC9A21}">
      <dsp:nvSpPr>
        <dsp:cNvPr id="0" name=""/>
        <dsp:cNvSpPr/>
      </dsp:nvSpPr>
      <dsp:spPr>
        <a:xfrm>
          <a:off x="5238750" y="339383"/>
          <a:ext cx="2143125" cy="13608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4DAF2A-6393-4C00-A605-D91D53A5A9E4}">
      <dsp:nvSpPr>
        <dsp:cNvPr id="0" name=""/>
        <dsp:cNvSpPr/>
      </dsp:nvSpPr>
      <dsp:spPr>
        <a:xfrm>
          <a:off x="5476875" y="565602"/>
          <a:ext cx="2143125" cy="1360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Firebase for Database and Deployment</a:t>
          </a:r>
          <a:endParaRPr lang="en-US" sz="2400" kern="1200" dirty="0"/>
        </a:p>
      </dsp:txBody>
      <dsp:txXfrm>
        <a:off x="5516734" y="605461"/>
        <a:ext cx="2063407" cy="1281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88DE-795D-41D1-B6B3-C89411B0FBAF}">
      <dsp:nvSpPr>
        <dsp:cNvPr id="0" name=""/>
        <dsp:cNvSpPr/>
      </dsp:nvSpPr>
      <dsp:spPr>
        <a:xfrm>
          <a:off x="864709" y="741555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7C206-0BD5-41FC-A17E-0950566ABD9B}">
      <dsp:nvSpPr>
        <dsp:cNvPr id="0" name=""/>
        <dsp:cNvSpPr/>
      </dsp:nvSpPr>
      <dsp:spPr>
        <a:xfrm>
          <a:off x="44866" y="244702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Hardware Requirements:</a:t>
          </a:r>
          <a:r>
            <a:rPr lang="en-US" sz="1500" b="0" i="0" kern="1200" dirty="0"/>
            <a:t> Standard computers with internet access </a:t>
          </a:r>
          <a:endParaRPr lang="en-US" sz="1500" kern="1200" dirty="0"/>
        </a:p>
      </dsp:txBody>
      <dsp:txXfrm>
        <a:off x="44866" y="2447029"/>
        <a:ext cx="2981250" cy="720000"/>
      </dsp:txXfrm>
    </dsp:sp>
    <dsp:sp modelId="{7B0390CD-3043-422F-93A4-78AA918AAAF0}">
      <dsp:nvSpPr>
        <dsp:cNvPr id="0" name=""/>
        <dsp:cNvSpPr/>
      </dsp:nvSpPr>
      <dsp:spPr>
        <a:xfrm>
          <a:off x="4367678" y="741555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A1C1A2-8B9C-48FC-AA39-A8EF422F9DE7}">
      <dsp:nvSpPr>
        <dsp:cNvPr id="0" name=""/>
        <dsp:cNvSpPr/>
      </dsp:nvSpPr>
      <dsp:spPr>
        <a:xfrm>
          <a:off x="3547834" y="244702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Hardware Used:</a:t>
          </a:r>
          <a:r>
            <a:rPr lang="en-US" sz="1500" b="0" i="0" kern="1200" dirty="0"/>
            <a:t> Laptops/desktops for development, cloud-based servers</a:t>
          </a:r>
          <a:endParaRPr lang="en-US" sz="1500" kern="1200" dirty="0"/>
        </a:p>
      </dsp:txBody>
      <dsp:txXfrm>
        <a:off x="3547834" y="2447029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63477-6309-4C14-80FD-6EA93FF05867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165E3-22D9-4726-9CC6-71DE7FE975AD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67299-B74A-4BD8-9521-7E55A34578A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/>
            <a:t>Authentication Module:</a:t>
          </a:r>
          <a:r>
            <a:rPr lang="en-IN" sz="1100" b="0" i="0" kern="1200" dirty="0"/>
            <a:t> Provides Authentication through Google and Facebook login </a:t>
          </a:r>
          <a:endParaRPr lang="en-US" sz="1100" kern="1200" dirty="0"/>
        </a:p>
      </dsp:txBody>
      <dsp:txXfrm>
        <a:off x="569079" y="2644614"/>
        <a:ext cx="2072362" cy="720000"/>
      </dsp:txXfrm>
    </dsp:sp>
    <dsp:sp modelId="{803E7C8F-8B39-4458-90CC-F12DAE448E0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4253F-330F-4A16-8AD5-7E26E6BDEE9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70AC3-F516-4007-832A-1014A1FD8A88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/>
            <a:t>Blog Post Management Module:</a:t>
          </a:r>
          <a:r>
            <a:rPr lang="en-IN" sz="1100" b="0" i="0" kern="1200"/>
            <a:t> Allows users to create, read, update, and delete blog posts.</a:t>
          </a:r>
          <a:endParaRPr lang="en-US" sz="1100" kern="1200"/>
        </a:p>
      </dsp:txBody>
      <dsp:txXfrm>
        <a:off x="3004105" y="2644614"/>
        <a:ext cx="2072362" cy="720000"/>
      </dsp:txXfrm>
    </dsp:sp>
    <dsp:sp modelId="{8AF17033-B23B-438D-BE5A-7E55F325F67D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68A63-DC7A-4583-B749-828783E0B7D2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A25B8-9271-41F2-B485-E652449EA255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/>
            <a:t>Connect:</a:t>
          </a:r>
          <a:r>
            <a:rPr lang="en-IN" sz="1100" b="0" i="0" kern="1200" dirty="0"/>
            <a:t> Allow users to connect with other by allowing then to follow each other .</a:t>
          </a:r>
          <a:endParaRPr lang="en-US" sz="1100" kern="1200" dirty="0"/>
        </a:p>
      </dsp:txBody>
      <dsp:txXfrm>
        <a:off x="5439131" y="2644614"/>
        <a:ext cx="2072362" cy="720000"/>
      </dsp:txXfrm>
    </dsp:sp>
    <dsp:sp modelId="{4C969440-4D33-4F88-8762-59F197C8139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B1D40-ECFF-41AB-B389-64B816DB267E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C5ACE-6B27-4C78-9DF4-C56023CB6F7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/>
            <a:t>Recommendation: </a:t>
          </a:r>
          <a:r>
            <a:rPr lang="en-IN" sz="1100" b="0" i="0" kern="1200" dirty="0"/>
            <a:t>Provides users suggestions according to the post they visit </a:t>
          </a:r>
          <a:endParaRPr lang="en-US" sz="1100" kern="1200" dirty="0"/>
        </a:p>
      </dsp:txBody>
      <dsp:txXfrm>
        <a:off x="7874157" y="2644614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E40-6BBC-4DD0-A79B-015CDCBF3A06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BE226-142B-425D-B915-AEEB4E88B294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Feedback : </a:t>
          </a:r>
          <a:r>
            <a:rPr lang="en-IN" sz="1100" b="0" i="0" kern="1200" dirty="0"/>
            <a:t>Allows users to provide feedback to other users by providing the feature of like and comments </a:t>
          </a:r>
          <a:endParaRPr lang="en-US" sz="1100" kern="1200" dirty="0"/>
        </a:p>
      </dsp:txBody>
      <dsp:txXfrm>
        <a:off x="569079" y="2427788"/>
        <a:ext cx="2072362" cy="720000"/>
      </dsp:txXfrm>
    </dsp:sp>
    <dsp:sp modelId="{D31EEFAF-24C2-4355-8B8C-AF43B6A80340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82BB-D5A0-453A-ADC6-CA7FAFB73BFD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Share :</a:t>
          </a:r>
          <a:r>
            <a:rPr lang="en-IN" sz="1100" b="0" i="0" kern="1200" dirty="0"/>
            <a:t> Allow users to show share the post on various other platforms like Facebook, LinkedIn </a:t>
          </a:r>
          <a:endParaRPr lang="en-US" sz="1100" kern="1200" dirty="0"/>
        </a:p>
      </dsp:txBody>
      <dsp:txXfrm>
        <a:off x="3004105" y="2427788"/>
        <a:ext cx="2072362" cy="720000"/>
      </dsp:txXfrm>
    </dsp:sp>
    <dsp:sp modelId="{D8D2E119-27B5-4B8A-8C6E-3669D7964715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22A41-B907-475A-B4A8-6AA4C07DC9B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Save :</a:t>
          </a:r>
          <a:r>
            <a:rPr lang="en-IN" sz="1100" b="0" i="0" kern="1200" dirty="0"/>
            <a:t> Allows users to save the post for their future references .</a:t>
          </a:r>
          <a:endParaRPr lang="en-US" sz="1100" kern="1200" dirty="0"/>
        </a:p>
      </dsp:txBody>
      <dsp:txXfrm>
        <a:off x="5439131" y="2427788"/>
        <a:ext cx="2072362" cy="720000"/>
      </dsp:txXfrm>
    </dsp:sp>
    <dsp:sp modelId="{6426202B-A969-44C0-AE4E-DC0FC8C0A2AC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BA50-29A3-4124-B8E1-77A76629D69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Filter :</a:t>
          </a:r>
          <a:r>
            <a:rPr lang="en-IN" sz="1100" b="0" i="0" kern="1200" dirty="0"/>
            <a:t> Filters the posts according to various topics </a:t>
          </a:r>
          <a:endParaRPr lang="en-US" sz="1100" kern="1200" dirty="0"/>
        </a:p>
      </dsp:txBody>
      <dsp:txXfrm>
        <a:off x="7874157" y="2427788"/>
        <a:ext cx="207236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7DCF8-418D-419E-883A-6292649D367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49FB8-63FB-4BFF-B286-4409D12A7F0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Trending: </a:t>
          </a:r>
          <a:r>
            <a:rPr lang="en-US" sz="1500" b="0" kern="1200" dirty="0"/>
            <a:t>Filters and shows the trending post based on number of likes and comments </a:t>
          </a:r>
          <a:endParaRPr lang="en-US" sz="1500" kern="1200" dirty="0"/>
        </a:p>
      </dsp:txBody>
      <dsp:txXfrm>
        <a:off x="417971" y="2644140"/>
        <a:ext cx="2889450" cy="720000"/>
      </dsp:txXfrm>
    </dsp:sp>
    <dsp:sp modelId="{12D3028F-8DAA-410D-BD41-B244E2ED989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7A99-4608-4B53-849B-EE250003448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</a:t>
          </a:r>
          <a:r>
            <a:rPr lang="en-US" sz="1500" b="1" i="0" kern="1200" dirty="0"/>
            <a:t>ser profile </a:t>
          </a:r>
          <a:r>
            <a:rPr lang="en-US" sz="1500" b="1" i="0" kern="1200" dirty="0" err="1"/>
            <a:t>Updation</a:t>
          </a:r>
          <a:r>
            <a:rPr lang="en-US" sz="1500" b="1" i="0" kern="1200" dirty="0"/>
            <a:t> : </a:t>
          </a:r>
          <a:r>
            <a:rPr lang="en-US" sz="1500" b="0" i="0" kern="1200" dirty="0"/>
            <a:t>Allows users to update their profiles </a:t>
          </a:r>
          <a:endParaRPr lang="en-US" sz="1500" kern="1200" dirty="0"/>
        </a:p>
      </dsp:txBody>
      <dsp:txXfrm>
        <a:off x="3813075" y="2644140"/>
        <a:ext cx="2889450" cy="720000"/>
      </dsp:txXfrm>
    </dsp:sp>
    <dsp:sp modelId="{A2360496-716C-4DAD-ACE7-0F816E06BD9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29291-C6AB-4886-BF12-88EDFF60AA0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Stats: </a:t>
          </a:r>
          <a:r>
            <a:rPr lang="en-US" sz="1500" kern="1200" dirty="0"/>
            <a:t>Provides the statistics of the number of posts, interactions made etc. to each user </a:t>
          </a:r>
        </a:p>
      </dsp:txBody>
      <dsp:txXfrm>
        <a:off x="7208178" y="2644140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1D5C0-0BE0-4EBB-9524-2B1D988D6ABE}">
      <dsp:nvSpPr>
        <dsp:cNvPr id="0" name=""/>
        <dsp:cNvSpPr/>
      </dsp:nvSpPr>
      <dsp:spPr>
        <a:xfrm>
          <a:off x="2040228" y="13847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F9835-3B42-4E4A-AA57-D1CED3766A07}">
      <dsp:nvSpPr>
        <dsp:cNvPr id="0" name=""/>
        <dsp:cNvSpPr/>
      </dsp:nvSpPr>
      <dsp:spPr>
        <a:xfrm>
          <a:off x="2508228" y="60647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F0254-F193-430A-9D59-A416DA5F92FC}">
      <dsp:nvSpPr>
        <dsp:cNvPr id="0" name=""/>
        <dsp:cNvSpPr/>
      </dsp:nvSpPr>
      <dsp:spPr>
        <a:xfrm>
          <a:off x="1338228" y="301847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Supports SDG 9 : Build to foster innovation, provide sustainable industrialization</a:t>
          </a:r>
          <a:r>
            <a:rPr lang="en-US" sz="1500" b="0" i="0" kern="1200" dirty="0"/>
            <a:t>.</a:t>
          </a:r>
          <a:endParaRPr lang="en-US" sz="1500" kern="1200" dirty="0"/>
        </a:p>
      </dsp:txBody>
      <dsp:txXfrm>
        <a:off x="1338228" y="3018474"/>
        <a:ext cx="3600000" cy="720000"/>
      </dsp:txXfrm>
    </dsp:sp>
    <dsp:sp modelId="{9AD21E63-E240-445D-8E91-67C329E31976}">
      <dsp:nvSpPr>
        <dsp:cNvPr id="0" name=""/>
        <dsp:cNvSpPr/>
      </dsp:nvSpPr>
      <dsp:spPr>
        <a:xfrm>
          <a:off x="6270228" y="13847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9B147-E14B-49A7-93F7-8D3F874A44B4}">
      <dsp:nvSpPr>
        <dsp:cNvPr id="0" name=""/>
        <dsp:cNvSpPr/>
      </dsp:nvSpPr>
      <dsp:spPr>
        <a:xfrm>
          <a:off x="6738228" y="60647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B2E00-D537-4E0F-B8DF-9C68D124EAB2}">
      <dsp:nvSpPr>
        <dsp:cNvPr id="0" name=""/>
        <dsp:cNvSpPr/>
      </dsp:nvSpPr>
      <dsp:spPr>
        <a:xfrm>
          <a:off x="5568228" y="301847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Potential applications for education, knowledge sharing, community building, etc</a:t>
          </a:r>
          <a:endParaRPr lang="en-US" sz="1500" kern="1200"/>
        </a:p>
      </dsp:txBody>
      <dsp:txXfrm>
        <a:off x="5568228" y="3018474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2DBE4-8888-4A31-B894-8D8134E78AC2}">
      <dsp:nvSpPr>
        <dsp:cNvPr id="0" name=""/>
        <dsp:cNvSpPr/>
      </dsp:nvSpPr>
      <dsp:spPr>
        <a:xfrm>
          <a:off x="0" y="0"/>
          <a:ext cx="3283267" cy="38769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Achievements:</a:t>
          </a:r>
          <a:r>
            <a:rPr lang="en-US" sz="1700" b="0" i="0" kern="1200"/>
            <a:t> Successful development of a modern blogging platform with key features implemented.</a:t>
          </a:r>
          <a:endParaRPr lang="en-US" sz="1700" kern="1200"/>
        </a:p>
      </dsp:txBody>
      <dsp:txXfrm>
        <a:off x="0" y="1473240"/>
        <a:ext cx="3283267" cy="2326168"/>
      </dsp:txXfrm>
    </dsp:sp>
    <dsp:sp modelId="{C9DE2505-A0BE-4CA8-A2A9-83826E3FFC61}">
      <dsp:nvSpPr>
        <dsp:cNvPr id="0" name=""/>
        <dsp:cNvSpPr/>
      </dsp:nvSpPr>
      <dsp:spPr>
        <a:xfrm>
          <a:off x="1060091" y="387694"/>
          <a:ext cx="1163084" cy="116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9" tIns="12700" rIns="90679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1230421" y="558024"/>
        <a:ext cx="822424" cy="822424"/>
      </dsp:txXfrm>
    </dsp:sp>
    <dsp:sp modelId="{ADE343B0-FA3C-43FC-849F-FE03BCB05C86}">
      <dsp:nvSpPr>
        <dsp:cNvPr id="0" name=""/>
        <dsp:cNvSpPr/>
      </dsp:nvSpPr>
      <dsp:spPr>
        <a:xfrm>
          <a:off x="0" y="3876876"/>
          <a:ext cx="328326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1CC9-8453-4468-8BB9-C4F60709B4DC}">
      <dsp:nvSpPr>
        <dsp:cNvPr id="0" name=""/>
        <dsp:cNvSpPr/>
      </dsp:nvSpPr>
      <dsp:spPr>
        <a:xfrm>
          <a:off x="3611594" y="0"/>
          <a:ext cx="3283267" cy="38769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Acknowledgment:</a:t>
          </a:r>
          <a:r>
            <a:rPr lang="en-US" sz="1700" b="0" i="0" kern="1200"/>
            <a:t> Appreciation for the contributions of team members and project supervisor.</a:t>
          </a:r>
          <a:endParaRPr lang="en-US" sz="1700" kern="1200"/>
        </a:p>
      </dsp:txBody>
      <dsp:txXfrm>
        <a:off x="3611594" y="1473240"/>
        <a:ext cx="3283267" cy="2326168"/>
      </dsp:txXfrm>
    </dsp:sp>
    <dsp:sp modelId="{946954C2-B1ED-4ECA-96DC-8A09E53F668E}">
      <dsp:nvSpPr>
        <dsp:cNvPr id="0" name=""/>
        <dsp:cNvSpPr/>
      </dsp:nvSpPr>
      <dsp:spPr>
        <a:xfrm>
          <a:off x="4671685" y="387694"/>
          <a:ext cx="1163084" cy="116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9" tIns="12700" rIns="90679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4842015" y="558024"/>
        <a:ext cx="822424" cy="822424"/>
      </dsp:txXfrm>
    </dsp:sp>
    <dsp:sp modelId="{1A8BA239-5145-4847-9B4F-90258AD4DA90}">
      <dsp:nvSpPr>
        <dsp:cNvPr id="0" name=""/>
        <dsp:cNvSpPr/>
      </dsp:nvSpPr>
      <dsp:spPr>
        <a:xfrm>
          <a:off x="3611594" y="3876876"/>
          <a:ext cx="328326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305D8-ADC0-46EA-9F5F-EA1AB4B92894}">
      <dsp:nvSpPr>
        <dsp:cNvPr id="0" name=""/>
        <dsp:cNvSpPr/>
      </dsp:nvSpPr>
      <dsp:spPr>
        <a:xfrm>
          <a:off x="7223188" y="0"/>
          <a:ext cx="3283267" cy="38769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Future Directions:</a:t>
          </a:r>
          <a:r>
            <a:rPr lang="en-US" sz="1700" b="0" i="0" kern="1200"/>
            <a:t> Considerations for further enhancements such as adding social sharing features, improving user engagement metrics, etc.</a:t>
          </a:r>
          <a:endParaRPr lang="en-US" sz="1700" kern="1200"/>
        </a:p>
      </dsp:txBody>
      <dsp:txXfrm>
        <a:off x="7223188" y="1473240"/>
        <a:ext cx="3283267" cy="2326168"/>
      </dsp:txXfrm>
    </dsp:sp>
    <dsp:sp modelId="{A249C726-CE03-41FB-9B93-4C2C48E737C0}">
      <dsp:nvSpPr>
        <dsp:cNvPr id="0" name=""/>
        <dsp:cNvSpPr/>
      </dsp:nvSpPr>
      <dsp:spPr>
        <a:xfrm>
          <a:off x="8283280" y="387694"/>
          <a:ext cx="1163084" cy="116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9" tIns="12700" rIns="90679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8453610" y="558024"/>
        <a:ext cx="822424" cy="822424"/>
      </dsp:txXfrm>
    </dsp:sp>
    <dsp:sp modelId="{570DFC9D-5653-45B1-98F5-71EECBE49B36}">
      <dsp:nvSpPr>
        <dsp:cNvPr id="0" name=""/>
        <dsp:cNvSpPr/>
      </dsp:nvSpPr>
      <dsp:spPr>
        <a:xfrm>
          <a:off x="7223188" y="3876876"/>
          <a:ext cx="328326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CB7E-303E-5D20-AFC0-25577FD7E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8E5FD-BE75-71A8-1881-596479F1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7124-2D2E-0E10-CF1E-775FDCE7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124D-33CC-DF68-D6C7-F3C6CCA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CBC3-3AA5-2E9B-90B6-BA28E462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DCB6-CBC7-CC1F-7E85-7532939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0E95C-C8F0-394C-090D-0D9063576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19B3-A26B-93C5-DFA0-E113C1DF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144B-2E50-467E-0BCB-D714382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6124-376E-12C9-BA7A-2675392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410F1-D3D0-9165-5A74-B9249E616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F8E3-A314-C0F9-327C-CF2E35B77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A2DF-8597-A582-293A-F94E3AE2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05D8-E14E-693F-FC0B-1C37CDC1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9BF3-BF0E-074D-9653-DEE54C1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EA8A-B073-22F5-B9A5-FEB6E5B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0946-07AA-9756-A1FF-A8BA169C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FAEE-A600-39E2-1530-A3A419B5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D225-1A78-AACA-AD4C-0A5B6E89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C475-7CFA-3A41-1D27-4116FEE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832-E5CD-38A5-308B-0D2AE03B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D08C-308B-C811-CE6C-593C607A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6534-8F94-6496-2A42-CEFD09B5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CC12-2423-0129-5185-652125E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9BB6-9F42-7895-BC82-807F02D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84D2-D397-66C7-4D6D-5F624C4C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DA10-F731-0EA8-7964-3F86A2317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F7B0-A6BF-8533-BB53-F6650AEF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B5EE2-F626-8845-082D-9A4786B6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F575-1CAE-D62E-B75C-36E84E27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0964-DBC2-5F63-83F0-F36EC99A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2E44-BED4-03B3-3D49-52E86C9C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4940-6082-A077-B5DE-F2F5A441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2B76B-C0C1-9E7A-1298-8F385276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77E4-7FB7-B3E3-33AB-8EBB7C45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0846A-D70E-0CE9-E1BF-184D4F696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1BB31-E30E-AE79-1649-4D16B95F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A88E-C6B1-AC22-7DC3-1C4BD76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99D58-D547-B2D4-AF2D-8116477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5C28-B4C6-78BB-946A-084EEAFA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21090-16A4-0135-CF2F-33E3F44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DFD73-023B-6C01-EADE-B29BD13C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3CB42-B553-F8AF-4F2C-951F2C49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79B70-3620-5DAA-32DE-170114A1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A9CE1-8085-7B7B-A32C-AC5D5483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E585-814A-D912-58FE-D9F355C0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4AC-8460-2719-5BA9-2779F520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FBD-0A70-4CDF-7229-8EC2331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5ED22-59E0-362E-92C6-EEA90123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424BE-E5BE-64B5-50F8-AC65D689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C3AF2-988A-639F-C8A8-6F01232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E0EC-C2BF-B0CD-5AA0-F673C1F3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6DA3-E535-8FE8-2A62-1C6C94E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0E357-7B66-78A2-E5D9-A13841D4B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F59A2-F76B-DA54-D626-3C332245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FD46-3177-5D53-56EE-23C3727D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08494-0B3D-038C-3A67-091C991A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33E1-AC74-89A5-DE5E-1BE30C93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73DC2-F71F-613B-69EB-169CB9F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98C5-A73A-917A-C684-20F2EDEB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4342-D24C-45D2-BE1F-1F56C166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9BE3-60F7-8BF7-6BDA-A8B15F67B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B030-9967-A18E-08CE-24088803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9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glowing light bulb in sea of unlit bulbs">
            <a:extLst>
              <a:ext uri="{FF2B5EF4-FFF2-40B4-BE49-F238E27FC236}">
                <a16:creationId xmlns:a16="http://schemas.microsoft.com/office/drawing/2014/main" id="{A8F41F2C-4A82-32A0-C472-7DF706F63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636" r="-1" b="234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72DB4-7317-814E-6823-7B2C36EB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Creative Nexus: Uniting Minds through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0A4A-B123-8D68-A0F1-E0F3404D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Dewanshu Kaushik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F110C-9427-329D-5D7E-D53FA20F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Gantt Chart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780925-5A88-AEC5-79A9-AD03381B7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740926"/>
            <a:ext cx="10905066" cy="2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1D00A-DA76-AB97-45FF-FC3423BF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/>
              <a:t>Conclusion</a:t>
            </a:r>
            <a:br>
              <a:rPr lang="en-US" sz="3700"/>
            </a:br>
            <a:endParaRPr lang="en-IN" sz="3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08014-D018-B062-ED8B-5781C37D3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38065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76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C2041-49C0-2B3F-D231-7F2FFDF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28" y="2614057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41FC-21A2-BE40-D15D-4755020B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77"/>
            <a:ext cx="5558489" cy="22190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Prof.  Rabi N. Panda</a:t>
            </a:r>
          </a:p>
          <a:p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nd green light&#10;&#10;Description automatically generated">
            <a:extLst>
              <a:ext uri="{FF2B5EF4-FFF2-40B4-BE49-F238E27FC236}">
                <a16:creationId xmlns:a16="http://schemas.microsoft.com/office/drawing/2014/main" id="{ABA23043-09E7-0F46-16EA-8CA99F00D9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298" t="28481" r="2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3A2DF-6B45-07A2-4929-0FCB18E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5D83924-95DC-2EC9-2E7E-949DDFCFA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5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450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BF659-1828-4499-AB82-9BF186366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3" y="0"/>
            <a:ext cx="12191999" cy="6863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een lines in a dark room&#10;&#10;Description automatically generated">
            <a:extLst>
              <a:ext uri="{FF2B5EF4-FFF2-40B4-BE49-F238E27FC236}">
                <a16:creationId xmlns:a16="http://schemas.microsoft.com/office/drawing/2014/main" id="{61A9AF45-8F7D-B648-B171-C115693D5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011" b="7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68BD3C7-834E-43F0-9527-BB190AD2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0206" y="-1"/>
            <a:ext cx="8999774" cy="499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6ECB-5DF3-074D-FA7B-58DD1E20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03" y="419819"/>
            <a:ext cx="7940781" cy="1754038"/>
          </a:xfrm>
        </p:spPr>
        <p:txBody>
          <a:bodyPr anchor="b">
            <a:normAutofit/>
          </a:bodyPr>
          <a:lstStyle/>
          <a:p>
            <a:pPr algn="ctr"/>
            <a:r>
              <a:rPr lang="en-US" altLang="en-US" sz="3700"/>
              <a:t>Technologies / Software Requirements</a:t>
            </a:r>
            <a:br>
              <a:rPr lang="en-US" altLang="en-US" sz="3700"/>
            </a:br>
            <a:endParaRPr lang="en-IN" sz="37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824305-C48E-445C-A06D-E9D658EA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40206" y="4873933"/>
            <a:ext cx="8997696" cy="12182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AA2C0D-3F5B-4A2F-B0A7-4D97E288D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5131C-C0F2-42B4-BF0D-92159F77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509452-BBC3-4626-A853-8C20B1FAC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8E70A108-779B-32FA-CC89-D98FBD46D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19446"/>
              </p:ext>
            </p:extLst>
          </p:nvPr>
        </p:nvGraphicFramePr>
        <p:xfrm>
          <a:off x="2230093" y="2363638"/>
          <a:ext cx="7620001" cy="226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931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2777C-8BF0-49D3-313C-208B7778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sz="3100"/>
              <a:t>Hardware Requirement / Hardware Used</a:t>
            </a:r>
            <a:br>
              <a:rPr lang="en-US" sz="3100"/>
            </a:br>
            <a:endParaRPr lang="en-IN" sz="3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42A-FE39-C66A-B748-0B14B5294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2" r="9091" b="19259"/>
          <a:stretch/>
        </p:blipFill>
        <p:spPr>
          <a:xfrm>
            <a:off x="8795981" y="2626126"/>
            <a:ext cx="2906973" cy="163517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C36275-8061-3751-1885-BA0D5FB8C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315651"/>
              </p:ext>
            </p:extLst>
          </p:nvPr>
        </p:nvGraphicFramePr>
        <p:xfrm>
          <a:off x="1137034" y="2194102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272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CD52-897E-77A1-0E5D-D2002D23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sz="3100">
                <a:solidFill>
                  <a:srgbClr val="FFFFFF"/>
                </a:solidFill>
              </a:rPr>
              <a:t>Modules Description</a:t>
            </a:r>
            <a:br>
              <a:rPr lang="en-IN" sz="3100">
                <a:solidFill>
                  <a:srgbClr val="FFFFFF"/>
                </a:solidFill>
              </a:rPr>
            </a:br>
            <a:endParaRPr lang="en-IN" sz="3100">
              <a:solidFill>
                <a:srgbClr val="FFFFFF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6B04-1E2E-EF9C-5CF5-EADE5577F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5393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0EF84-E3BD-33CA-E444-1BF92E7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sz="3100" dirty="0">
                <a:solidFill>
                  <a:srgbClr val="FFFFFF"/>
                </a:solidFill>
              </a:rPr>
              <a:t>Module Description </a:t>
            </a:r>
            <a:br>
              <a:rPr lang="en-IN" sz="3100" dirty="0">
                <a:solidFill>
                  <a:srgbClr val="FFFFFF"/>
                </a:solidFill>
              </a:rPr>
            </a:br>
            <a:endParaRPr lang="en-IN" sz="3100" dirty="0">
              <a:solidFill>
                <a:srgbClr val="FFFFFF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B6B92-378C-4FDD-5946-BC41296CC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9771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2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677A7-3E1F-BE31-0B48-EB47CB86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dirty="0"/>
              <a:t>Module Description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64369C-B772-4ADB-0EAC-4FA2A8641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56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78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FA22-550D-ED0E-F7FD-19AADA2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/>
              <a:t>How to Serve the Society</a:t>
            </a:r>
            <a:br>
              <a:rPr lang="en-US" sz="3700"/>
            </a:br>
            <a:endParaRPr lang="en-IN" sz="3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CB91E-FC74-C313-4268-540B94F39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9422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39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508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Aptos</vt:lpstr>
      <vt:lpstr>Aptos Display</vt:lpstr>
      <vt:lpstr>Arial</vt:lpstr>
      <vt:lpstr>Calibri</vt:lpstr>
      <vt:lpstr>Helvetica Neue Medium</vt:lpstr>
      <vt:lpstr>Office Theme</vt:lpstr>
      <vt:lpstr>Creative Nexus: Uniting Minds through Expression</vt:lpstr>
      <vt:lpstr>SUPERVISOR</vt:lpstr>
      <vt:lpstr>Introduction </vt:lpstr>
      <vt:lpstr>Technologies / Software Requirements </vt:lpstr>
      <vt:lpstr>Hardware Requirement / Hardware Used </vt:lpstr>
      <vt:lpstr>Modules Description </vt:lpstr>
      <vt:lpstr>Module Description  </vt:lpstr>
      <vt:lpstr>Module Description </vt:lpstr>
      <vt:lpstr>How to Serve the Society </vt:lpstr>
      <vt:lpstr>Gantt Chart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Collablog: Where Creativity Meets Community</dc:title>
  <dc:creator>DEWANSHU KAUSHIK</dc:creator>
  <cp:lastModifiedBy>Shubhangini Agrawal</cp:lastModifiedBy>
  <cp:revision>6</cp:revision>
  <dcterms:created xsi:type="dcterms:W3CDTF">2024-04-04T17:42:16Z</dcterms:created>
  <dcterms:modified xsi:type="dcterms:W3CDTF">2024-05-10T18:43:12Z</dcterms:modified>
</cp:coreProperties>
</file>