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BEBC-6FB5-4932-9F4A-AF9995023993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F5BFAE-ACD0-4883-934C-FB5790E96AC9}">
      <dgm:prSet/>
      <dgm:spPr/>
      <dgm:t>
        <a:bodyPr/>
        <a:lstStyle/>
        <a:p>
          <a:r>
            <a:rPr lang="en-US" dirty="0"/>
            <a:t>In an era marked by digital interconnectedness, the need for platforms that celebrate diversity and foster creativity has never been more pronounced. Enter Collablog, a dynamic blogging platform designed to serve as a vibrant hub for individuals from all walks of life to share their creativity, insights, and stories.</a:t>
          </a:r>
        </a:p>
        <a:p>
          <a:r>
            <a:rPr lang="en-US" dirty="0"/>
            <a:t>Collablog isn't just another blogging platform—it's a community-driven space dedicated to amplifying diverse voices and perspectives. Whether you're an aspiring writer, an artist exploring new mediums, or a thinker with unique ideas to share, Collablog welcomes you with open arms.</a:t>
          </a:r>
        </a:p>
        <a:p>
          <a:r>
            <a:rPr lang="en-US" dirty="0"/>
            <a:t>Our platform is built on the principle of inclusivity, ensuring that every voice has a chance to be heard and respected. With robust moderation tools and clear community guidelines, we strive to maintain a safe and constructive environment where creativity can flourish</a:t>
          </a:r>
        </a:p>
        <a:p>
          <a:r>
            <a:rPr lang="en-US" dirty="0"/>
            <a:t>What sets Collablog apart is its commitment to showcasing a wide array of creative endeavors. From poetry and short stories to photography, artwork, and thought-provoking essays, our platform provides a canvas for individuals to express themselves in myriad ways.</a:t>
          </a:r>
        </a:p>
      </dgm:t>
    </dgm:pt>
    <dgm:pt modelId="{072A5329-D6B0-4E1B-90AC-AABB8E63E03B}" type="parTrans" cxnId="{D0DC4048-5280-4E46-A272-C1699BE9FE80}">
      <dgm:prSet/>
      <dgm:spPr/>
      <dgm:t>
        <a:bodyPr/>
        <a:lstStyle/>
        <a:p>
          <a:endParaRPr lang="en-US"/>
        </a:p>
      </dgm:t>
    </dgm:pt>
    <dgm:pt modelId="{4757F1F7-A014-4B1C-9314-36F4E5E414B1}" type="sibTrans" cxnId="{D0DC4048-5280-4E46-A272-C1699BE9FE80}">
      <dgm:prSet/>
      <dgm:spPr/>
      <dgm:t>
        <a:bodyPr/>
        <a:lstStyle/>
        <a:p>
          <a:endParaRPr lang="en-US"/>
        </a:p>
      </dgm:t>
    </dgm:pt>
    <dgm:pt modelId="{A666F330-D072-41EB-8FD8-44864583C635}" type="pres">
      <dgm:prSet presAssocID="{F7B8BEBC-6FB5-4932-9F4A-AF9995023993}" presName="linear" presStyleCnt="0">
        <dgm:presLayoutVars>
          <dgm:animLvl val="lvl"/>
          <dgm:resizeHandles val="exact"/>
        </dgm:presLayoutVars>
      </dgm:prSet>
      <dgm:spPr/>
    </dgm:pt>
    <dgm:pt modelId="{6796894D-3D79-44B6-9DCB-49AD871F1DA0}" type="pres">
      <dgm:prSet presAssocID="{C4F5BFAE-ACD0-4883-934C-FB5790E96AC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A22939-81D6-4DDF-A3F7-9DE850026509}" type="presOf" srcId="{C4F5BFAE-ACD0-4883-934C-FB5790E96AC9}" destId="{6796894D-3D79-44B6-9DCB-49AD871F1DA0}" srcOrd="0" destOrd="0" presId="urn:microsoft.com/office/officeart/2005/8/layout/vList2"/>
    <dgm:cxn modelId="{D0DC4048-5280-4E46-A272-C1699BE9FE80}" srcId="{F7B8BEBC-6FB5-4932-9F4A-AF9995023993}" destId="{C4F5BFAE-ACD0-4883-934C-FB5790E96AC9}" srcOrd="0" destOrd="0" parTransId="{072A5329-D6B0-4E1B-90AC-AABB8E63E03B}" sibTransId="{4757F1F7-A014-4B1C-9314-36F4E5E414B1}"/>
    <dgm:cxn modelId="{152568F5-BCA3-4EC2-A3FB-E0CDC65B9B43}" type="presOf" srcId="{F7B8BEBC-6FB5-4932-9F4A-AF9995023993}" destId="{A666F330-D072-41EB-8FD8-44864583C635}" srcOrd="0" destOrd="0" presId="urn:microsoft.com/office/officeart/2005/8/layout/vList2"/>
    <dgm:cxn modelId="{45320954-1CEE-497A-BB10-01A59F2E6A93}" type="presParOf" srcId="{A666F330-D072-41EB-8FD8-44864583C635}" destId="{6796894D-3D79-44B6-9DCB-49AD871F1D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68F18-F666-4EA3-9B57-6947E501372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7B8391-D114-4B88-BDE4-59B63987358E}">
      <dgm:prSet/>
      <dgm:spPr/>
      <dgm:t>
        <a:bodyPr/>
        <a:lstStyle/>
        <a:p>
          <a:r>
            <a:rPr lang="en-US" b="0" i="0" baseline="0" dirty="0"/>
            <a:t>React JS for front-end development</a:t>
          </a:r>
          <a:endParaRPr lang="en-US" dirty="0"/>
        </a:p>
      </dgm:t>
    </dgm:pt>
    <dgm:pt modelId="{BDB237E8-2AE0-4709-AE41-102B8B1DFDF9}" type="parTrans" cxnId="{3E86FBAD-4E78-49FB-81FC-009CD9C1C5D8}">
      <dgm:prSet/>
      <dgm:spPr/>
      <dgm:t>
        <a:bodyPr/>
        <a:lstStyle/>
        <a:p>
          <a:endParaRPr lang="en-US"/>
        </a:p>
      </dgm:t>
    </dgm:pt>
    <dgm:pt modelId="{A06B4096-3558-4588-AB84-8E5C5D821F5E}" type="sibTrans" cxnId="{3E86FBAD-4E78-49FB-81FC-009CD9C1C5D8}">
      <dgm:prSet/>
      <dgm:spPr/>
      <dgm:t>
        <a:bodyPr/>
        <a:lstStyle/>
        <a:p>
          <a:endParaRPr lang="en-US"/>
        </a:p>
      </dgm:t>
    </dgm:pt>
    <dgm:pt modelId="{0C9CE87E-10A5-4C95-8BFF-EAEBF608EF56}">
      <dgm:prSet/>
      <dgm:spPr/>
      <dgm:t>
        <a:bodyPr/>
        <a:lstStyle/>
        <a:p>
          <a:r>
            <a:rPr lang="en-US" b="0" i="0" baseline="0"/>
            <a:t>Tailwind CSS for styling</a:t>
          </a:r>
          <a:endParaRPr lang="en-US"/>
        </a:p>
      </dgm:t>
    </dgm:pt>
    <dgm:pt modelId="{C1065164-3781-480A-B9D2-BD6916FCEC1E}" type="parTrans" cxnId="{5733AE70-88BC-491D-A459-E8B73C57E68C}">
      <dgm:prSet/>
      <dgm:spPr/>
      <dgm:t>
        <a:bodyPr/>
        <a:lstStyle/>
        <a:p>
          <a:endParaRPr lang="en-US"/>
        </a:p>
      </dgm:t>
    </dgm:pt>
    <dgm:pt modelId="{E24B462C-FF2F-4041-BFC4-A6FD30EFE525}" type="sibTrans" cxnId="{5733AE70-88BC-491D-A459-E8B73C57E68C}">
      <dgm:prSet/>
      <dgm:spPr/>
      <dgm:t>
        <a:bodyPr/>
        <a:lstStyle/>
        <a:p>
          <a:endParaRPr lang="en-US"/>
        </a:p>
      </dgm:t>
    </dgm:pt>
    <dgm:pt modelId="{416579D0-DEC3-4343-8F5B-79CC3187F67A}">
      <dgm:prSet/>
      <dgm:spPr/>
      <dgm:t>
        <a:bodyPr/>
        <a:lstStyle/>
        <a:p>
          <a:r>
            <a:rPr lang="en-US" dirty="0"/>
            <a:t>Firebase for Database Management and Deployment </a:t>
          </a:r>
        </a:p>
      </dgm:t>
    </dgm:pt>
    <dgm:pt modelId="{4550FA0D-C3ED-4375-AFFD-B4D8A27680B8}" type="parTrans" cxnId="{E09C2E8D-EA42-4ADA-9AC2-7206EFB5F652}">
      <dgm:prSet/>
      <dgm:spPr/>
      <dgm:t>
        <a:bodyPr/>
        <a:lstStyle/>
        <a:p>
          <a:endParaRPr lang="en-US"/>
        </a:p>
      </dgm:t>
    </dgm:pt>
    <dgm:pt modelId="{0E6C2FEF-54EC-4D47-874B-9A52323AD8C7}" type="sibTrans" cxnId="{E09C2E8D-EA42-4ADA-9AC2-7206EFB5F652}">
      <dgm:prSet/>
      <dgm:spPr/>
      <dgm:t>
        <a:bodyPr/>
        <a:lstStyle/>
        <a:p>
          <a:endParaRPr lang="en-US"/>
        </a:p>
      </dgm:t>
    </dgm:pt>
    <dgm:pt modelId="{3B1ECD9B-064B-4476-A648-F13341F511DE}" type="pres">
      <dgm:prSet presAssocID="{AE168F18-F666-4EA3-9B57-6947E50137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F58559-9DCD-4E1A-9E25-B9605358B11D}" type="pres">
      <dgm:prSet presAssocID="{197B8391-D114-4B88-BDE4-59B63987358E}" presName="hierRoot1" presStyleCnt="0"/>
      <dgm:spPr/>
    </dgm:pt>
    <dgm:pt modelId="{D0ECE447-3CB2-45C7-B2E4-E2BFD739408A}" type="pres">
      <dgm:prSet presAssocID="{197B8391-D114-4B88-BDE4-59B63987358E}" presName="composite" presStyleCnt="0"/>
      <dgm:spPr/>
    </dgm:pt>
    <dgm:pt modelId="{59EF0165-63EF-4116-9C27-54FEA98A038D}" type="pres">
      <dgm:prSet presAssocID="{197B8391-D114-4B88-BDE4-59B63987358E}" presName="background" presStyleLbl="node0" presStyleIdx="0" presStyleCnt="3"/>
      <dgm:spPr/>
    </dgm:pt>
    <dgm:pt modelId="{E96F2E92-A18B-4168-98B2-C2EDB2D72111}" type="pres">
      <dgm:prSet presAssocID="{197B8391-D114-4B88-BDE4-59B63987358E}" presName="text" presStyleLbl="fgAcc0" presStyleIdx="0" presStyleCnt="3">
        <dgm:presLayoutVars>
          <dgm:chPref val="3"/>
        </dgm:presLayoutVars>
      </dgm:prSet>
      <dgm:spPr/>
    </dgm:pt>
    <dgm:pt modelId="{80E46BB0-5E23-4672-AF9C-76C110905D1E}" type="pres">
      <dgm:prSet presAssocID="{197B8391-D114-4B88-BDE4-59B63987358E}" presName="hierChild2" presStyleCnt="0"/>
      <dgm:spPr/>
    </dgm:pt>
    <dgm:pt modelId="{8CB4B890-6C83-4D8B-93C5-F74C5F3D5630}" type="pres">
      <dgm:prSet presAssocID="{0C9CE87E-10A5-4C95-8BFF-EAEBF608EF56}" presName="hierRoot1" presStyleCnt="0"/>
      <dgm:spPr/>
    </dgm:pt>
    <dgm:pt modelId="{FD52F13F-1CFF-4F38-9096-6C0794DFCEB3}" type="pres">
      <dgm:prSet presAssocID="{0C9CE87E-10A5-4C95-8BFF-EAEBF608EF56}" presName="composite" presStyleCnt="0"/>
      <dgm:spPr/>
    </dgm:pt>
    <dgm:pt modelId="{75807ED0-BB63-4A8D-9CB1-BF2EBE87D7B6}" type="pres">
      <dgm:prSet presAssocID="{0C9CE87E-10A5-4C95-8BFF-EAEBF608EF56}" presName="background" presStyleLbl="node0" presStyleIdx="1" presStyleCnt="3"/>
      <dgm:spPr/>
    </dgm:pt>
    <dgm:pt modelId="{7FFCB26B-68EC-44C0-B75C-7C62B07256E0}" type="pres">
      <dgm:prSet presAssocID="{0C9CE87E-10A5-4C95-8BFF-EAEBF608EF56}" presName="text" presStyleLbl="fgAcc0" presStyleIdx="1" presStyleCnt="3">
        <dgm:presLayoutVars>
          <dgm:chPref val="3"/>
        </dgm:presLayoutVars>
      </dgm:prSet>
      <dgm:spPr/>
    </dgm:pt>
    <dgm:pt modelId="{F81C7AB0-AC9F-4A50-BAD3-AE277955BB48}" type="pres">
      <dgm:prSet presAssocID="{0C9CE87E-10A5-4C95-8BFF-EAEBF608EF56}" presName="hierChild2" presStyleCnt="0"/>
      <dgm:spPr/>
    </dgm:pt>
    <dgm:pt modelId="{F0A35BEC-C34C-4D15-86A6-3761099120DA}" type="pres">
      <dgm:prSet presAssocID="{416579D0-DEC3-4343-8F5B-79CC3187F67A}" presName="hierRoot1" presStyleCnt="0"/>
      <dgm:spPr/>
    </dgm:pt>
    <dgm:pt modelId="{AECC4CF0-99B1-4235-807A-E675871A8E33}" type="pres">
      <dgm:prSet presAssocID="{416579D0-DEC3-4343-8F5B-79CC3187F67A}" presName="composite" presStyleCnt="0"/>
      <dgm:spPr/>
    </dgm:pt>
    <dgm:pt modelId="{893D5146-524C-4D6C-B11C-4CF58F42BEED}" type="pres">
      <dgm:prSet presAssocID="{416579D0-DEC3-4343-8F5B-79CC3187F67A}" presName="background" presStyleLbl="node0" presStyleIdx="2" presStyleCnt="3"/>
      <dgm:spPr/>
    </dgm:pt>
    <dgm:pt modelId="{2E79132F-4D1A-468A-8507-1E72364CF380}" type="pres">
      <dgm:prSet presAssocID="{416579D0-DEC3-4343-8F5B-79CC3187F67A}" presName="text" presStyleLbl="fgAcc0" presStyleIdx="2" presStyleCnt="3">
        <dgm:presLayoutVars>
          <dgm:chPref val="3"/>
        </dgm:presLayoutVars>
      </dgm:prSet>
      <dgm:spPr/>
    </dgm:pt>
    <dgm:pt modelId="{71D8BDD5-19E5-4A40-9CB6-49A38C0A88AF}" type="pres">
      <dgm:prSet presAssocID="{416579D0-DEC3-4343-8F5B-79CC3187F67A}" presName="hierChild2" presStyleCnt="0"/>
      <dgm:spPr/>
    </dgm:pt>
  </dgm:ptLst>
  <dgm:cxnLst>
    <dgm:cxn modelId="{38026B0C-8E6B-4A13-8441-74836F32351C}" type="presOf" srcId="{416579D0-DEC3-4343-8F5B-79CC3187F67A}" destId="{2E79132F-4D1A-468A-8507-1E72364CF380}" srcOrd="0" destOrd="0" presId="urn:microsoft.com/office/officeart/2005/8/layout/hierarchy1"/>
    <dgm:cxn modelId="{5733AE70-88BC-491D-A459-E8B73C57E68C}" srcId="{AE168F18-F666-4EA3-9B57-6947E5013720}" destId="{0C9CE87E-10A5-4C95-8BFF-EAEBF608EF56}" srcOrd="1" destOrd="0" parTransId="{C1065164-3781-480A-B9D2-BD6916FCEC1E}" sibTransId="{E24B462C-FF2F-4041-BFC4-A6FD30EFE525}"/>
    <dgm:cxn modelId="{DFF90952-7CE4-4959-B28B-572E9BB60459}" type="presOf" srcId="{197B8391-D114-4B88-BDE4-59B63987358E}" destId="{E96F2E92-A18B-4168-98B2-C2EDB2D72111}" srcOrd="0" destOrd="0" presId="urn:microsoft.com/office/officeart/2005/8/layout/hierarchy1"/>
    <dgm:cxn modelId="{84B10280-8835-49FE-AB95-6DA7E5560342}" type="presOf" srcId="{AE168F18-F666-4EA3-9B57-6947E5013720}" destId="{3B1ECD9B-064B-4476-A648-F13341F511DE}" srcOrd="0" destOrd="0" presId="urn:microsoft.com/office/officeart/2005/8/layout/hierarchy1"/>
    <dgm:cxn modelId="{E09C2E8D-EA42-4ADA-9AC2-7206EFB5F652}" srcId="{AE168F18-F666-4EA3-9B57-6947E5013720}" destId="{416579D0-DEC3-4343-8F5B-79CC3187F67A}" srcOrd="2" destOrd="0" parTransId="{4550FA0D-C3ED-4375-AFFD-B4D8A27680B8}" sibTransId="{0E6C2FEF-54EC-4D47-874B-9A52323AD8C7}"/>
    <dgm:cxn modelId="{3E86FBAD-4E78-49FB-81FC-009CD9C1C5D8}" srcId="{AE168F18-F666-4EA3-9B57-6947E5013720}" destId="{197B8391-D114-4B88-BDE4-59B63987358E}" srcOrd="0" destOrd="0" parTransId="{BDB237E8-2AE0-4709-AE41-102B8B1DFDF9}" sibTransId="{A06B4096-3558-4588-AB84-8E5C5D821F5E}"/>
    <dgm:cxn modelId="{828213BD-8BE8-4CC5-AA30-AEB3E7B965AE}" type="presOf" srcId="{0C9CE87E-10A5-4C95-8BFF-EAEBF608EF56}" destId="{7FFCB26B-68EC-44C0-B75C-7C62B07256E0}" srcOrd="0" destOrd="0" presId="urn:microsoft.com/office/officeart/2005/8/layout/hierarchy1"/>
    <dgm:cxn modelId="{6A46314C-D9A8-46A0-88FC-A560493D1660}" type="presParOf" srcId="{3B1ECD9B-064B-4476-A648-F13341F511DE}" destId="{06F58559-9DCD-4E1A-9E25-B9605358B11D}" srcOrd="0" destOrd="0" presId="urn:microsoft.com/office/officeart/2005/8/layout/hierarchy1"/>
    <dgm:cxn modelId="{CCC1156D-A7F2-4096-929E-A6D1FEE1F736}" type="presParOf" srcId="{06F58559-9DCD-4E1A-9E25-B9605358B11D}" destId="{D0ECE447-3CB2-45C7-B2E4-E2BFD739408A}" srcOrd="0" destOrd="0" presId="urn:microsoft.com/office/officeart/2005/8/layout/hierarchy1"/>
    <dgm:cxn modelId="{7A9B2D1D-A6FC-4280-8694-01F369F93545}" type="presParOf" srcId="{D0ECE447-3CB2-45C7-B2E4-E2BFD739408A}" destId="{59EF0165-63EF-4116-9C27-54FEA98A038D}" srcOrd="0" destOrd="0" presId="urn:microsoft.com/office/officeart/2005/8/layout/hierarchy1"/>
    <dgm:cxn modelId="{186A4464-4809-4C7D-9152-53070DE862D8}" type="presParOf" srcId="{D0ECE447-3CB2-45C7-B2E4-E2BFD739408A}" destId="{E96F2E92-A18B-4168-98B2-C2EDB2D72111}" srcOrd="1" destOrd="0" presId="urn:microsoft.com/office/officeart/2005/8/layout/hierarchy1"/>
    <dgm:cxn modelId="{51A2DA30-62B5-4421-ADB7-534E94219E6C}" type="presParOf" srcId="{06F58559-9DCD-4E1A-9E25-B9605358B11D}" destId="{80E46BB0-5E23-4672-AF9C-76C110905D1E}" srcOrd="1" destOrd="0" presId="urn:microsoft.com/office/officeart/2005/8/layout/hierarchy1"/>
    <dgm:cxn modelId="{0C78214D-EFBF-4DE8-AD5B-77ECD51F0130}" type="presParOf" srcId="{3B1ECD9B-064B-4476-A648-F13341F511DE}" destId="{8CB4B890-6C83-4D8B-93C5-F74C5F3D5630}" srcOrd="1" destOrd="0" presId="urn:microsoft.com/office/officeart/2005/8/layout/hierarchy1"/>
    <dgm:cxn modelId="{DA0617AA-8CB2-4911-87DA-1B00DCF98129}" type="presParOf" srcId="{8CB4B890-6C83-4D8B-93C5-F74C5F3D5630}" destId="{FD52F13F-1CFF-4F38-9096-6C0794DFCEB3}" srcOrd="0" destOrd="0" presId="urn:microsoft.com/office/officeart/2005/8/layout/hierarchy1"/>
    <dgm:cxn modelId="{C503AF4D-8375-4135-B94C-7BEDA7AA0134}" type="presParOf" srcId="{FD52F13F-1CFF-4F38-9096-6C0794DFCEB3}" destId="{75807ED0-BB63-4A8D-9CB1-BF2EBE87D7B6}" srcOrd="0" destOrd="0" presId="urn:microsoft.com/office/officeart/2005/8/layout/hierarchy1"/>
    <dgm:cxn modelId="{56FB6DDB-5635-408B-A139-084D5A165DF9}" type="presParOf" srcId="{FD52F13F-1CFF-4F38-9096-6C0794DFCEB3}" destId="{7FFCB26B-68EC-44C0-B75C-7C62B07256E0}" srcOrd="1" destOrd="0" presId="urn:microsoft.com/office/officeart/2005/8/layout/hierarchy1"/>
    <dgm:cxn modelId="{CA3ED0B2-0BFD-4095-8CEC-9E3B6A045608}" type="presParOf" srcId="{8CB4B890-6C83-4D8B-93C5-F74C5F3D5630}" destId="{F81C7AB0-AC9F-4A50-BAD3-AE277955BB48}" srcOrd="1" destOrd="0" presId="urn:microsoft.com/office/officeart/2005/8/layout/hierarchy1"/>
    <dgm:cxn modelId="{CDBE4A96-045A-4858-B5EC-68A975D586AC}" type="presParOf" srcId="{3B1ECD9B-064B-4476-A648-F13341F511DE}" destId="{F0A35BEC-C34C-4D15-86A6-3761099120DA}" srcOrd="2" destOrd="0" presId="urn:microsoft.com/office/officeart/2005/8/layout/hierarchy1"/>
    <dgm:cxn modelId="{E751AAD8-B33F-413E-A88D-ED443DEA1BFC}" type="presParOf" srcId="{F0A35BEC-C34C-4D15-86A6-3761099120DA}" destId="{AECC4CF0-99B1-4235-807A-E675871A8E33}" srcOrd="0" destOrd="0" presId="urn:microsoft.com/office/officeart/2005/8/layout/hierarchy1"/>
    <dgm:cxn modelId="{63974D47-750D-41F3-B33B-E0974CF0E947}" type="presParOf" srcId="{AECC4CF0-99B1-4235-807A-E675871A8E33}" destId="{893D5146-524C-4D6C-B11C-4CF58F42BEED}" srcOrd="0" destOrd="0" presId="urn:microsoft.com/office/officeart/2005/8/layout/hierarchy1"/>
    <dgm:cxn modelId="{AFBE5718-0135-4E7E-96EA-902A10752B1F}" type="presParOf" srcId="{AECC4CF0-99B1-4235-807A-E675871A8E33}" destId="{2E79132F-4D1A-468A-8507-1E72364CF380}" srcOrd="1" destOrd="0" presId="urn:microsoft.com/office/officeart/2005/8/layout/hierarchy1"/>
    <dgm:cxn modelId="{0378723C-5490-481F-B9C5-A6FA160223C7}" type="presParOf" srcId="{F0A35BEC-C34C-4D15-86A6-3761099120DA}" destId="{71D8BDD5-19E5-4A40-9CB6-49A38C0A88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0BBF3-BD30-4A12-A234-5C82808DF9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62A5D4-0841-48C4-9F2B-0A8CB7C59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Hardware Requirements:</a:t>
          </a:r>
          <a:r>
            <a:rPr lang="en-US" b="0" i="0" dirty="0"/>
            <a:t> Standard computers with internet access </a:t>
          </a:r>
          <a:endParaRPr lang="en-US" dirty="0"/>
        </a:p>
      </dgm:t>
    </dgm:pt>
    <dgm:pt modelId="{B0BF824B-E299-4CDD-A541-AE20F4ACE8A9}" type="parTrans" cxnId="{91676129-E572-4D28-9C4C-AB0B6D356C3C}">
      <dgm:prSet/>
      <dgm:spPr/>
      <dgm:t>
        <a:bodyPr/>
        <a:lstStyle/>
        <a:p>
          <a:endParaRPr lang="en-US"/>
        </a:p>
      </dgm:t>
    </dgm:pt>
    <dgm:pt modelId="{47BAD850-4FA5-4EE5-83A5-A965FE026E9B}" type="sibTrans" cxnId="{91676129-E572-4D28-9C4C-AB0B6D356C3C}">
      <dgm:prSet/>
      <dgm:spPr/>
      <dgm:t>
        <a:bodyPr/>
        <a:lstStyle/>
        <a:p>
          <a:endParaRPr lang="en-US"/>
        </a:p>
      </dgm:t>
    </dgm:pt>
    <dgm:pt modelId="{7FF60231-FAF0-4DDE-8723-CD5EF4CCB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Hardware Used:</a:t>
          </a:r>
          <a:r>
            <a:rPr lang="en-US" b="0" i="0" dirty="0"/>
            <a:t> Laptops/desktops for development, cloud-based server</a:t>
          </a:r>
          <a:endParaRPr lang="en-US" dirty="0"/>
        </a:p>
      </dgm:t>
    </dgm:pt>
    <dgm:pt modelId="{F7C9F80B-3DE3-46DB-86E7-42C336D4A2AB}" type="parTrans" cxnId="{C8947353-3333-4AF7-8611-D0906E9BB61C}">
      <dgm:prSet/>
      <dgm:spPr/>
      <dgm:t>
        <a:bodyPr/>
        <a:lstStyle/>
        <a:p>
          <a:endParaRPr lang="en-US"/>
        </a:p>
      </dgm:t>
    </dgm:pt>
    <dgm:pt modelId="{B56D2416-684A-481E-8D0A-FBC1707A27BE}" type="sibTrans" cxnId="{C8947353-3333-4AF7-8611-D0906E9BB61C}">
      <dgm:prSet/>
      <dgm:spPr/>
      <dgm:t>
        <a:bodyPr/>
        <a:lstStyle/>
        <a:p>
          <a:endParaRPr lang="en-US"/>
        </a:p>
      </dgm:t>
    </dgm:pt>
    <dgm:pt modelId="{2C976008-C3F9-4A40-B518-F0E8058D3E4B}" type="pres">
      <dgm:prSet presAssocID="{F3C0BBF3-BD30-4A12-A234-5C82808DF955}" presName="root" presStyleCnt="0">
        <dgm:presLayoutVars>
          <dgm:dir/>
          <dgm:resizeHandles val="exact"/>
        </dgm:presLayoutVars>
      </dgm:prSet>
      <dgm:spPr/>
    </dgm:pt>
    <dgm:pt modelId="{3F1E0BE3-0209-47EC-92CC-3FCBEA9D9B0A}" type="pres">
      <dgm:prSet presAssocID="{2C62A5D4-0841-48C4-9F2B-0A8CB7C59B65}" presName="compNode" presStyleCnt="0"/>
      <dgm:spPr/>
    </dgm:pt>
    <dgm:pt modelId="{91794A3F-F23A-4BBB-A599-DBC5FB743D61}" type="pres">
      <dgm:prSet presAssocID="{2C62A5D4-0841-48C4-9F2B-0A8CB7C59B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3CFFC7C-8582-4746-BB3C-1BAC02EDEDDA}" type="pres">
      <dgm:prSet presAssocID="{2C62A5D4-0841-48C4-9F2B-0A8CB7C59B65}" presName="spaceRect" presStyleCnt="0"/>
      <dgm:spPr/>
    </dgm:pt>
    <dgm:pt modelId="{4D73AE1E-6D14-4188-A405-27A74472B14C}" type="pres">
      <dgm:prSet presAssocID="{2C62A5D4-0841-48C4-9F2B-0A8CB7C59B65}" presName="textRect" presStyleLbl="revTx" presStyleIdx="0" presStyleCnt="2">
        <dgm:presLayoutVars>
          <dgm:chMax val="1"/>
          <dgm:chPref val="1"/>
        </dgm:presLayoutVars>
      </dgm:prSet>
      <dgm:spPr/>
    </dgm:pt>
    <dgm:pt modelId="{AA47DFB0-A3DC-4F81-8ABB-D97AFC171DB0}" type="pres">
      <dgm:prSet presAssocID="{47BAD850-4FA5-4EE5-83A5-A965FE026E9B}" presName="sibTrans" presStyleCnt="0"/>
      <dgm:spPr/>
    </dgm:pt>
    <dgm:pt modelId="{A80DDE02-ECEA-4179-948E-5B459A63717E}" type="pres">
      <dgm:prSet presAssocID="{7FF60231-FAF0-4DDE-8723-CD5EF4CCB2FD}" presName="compNode" presStyleCnt="0"/>
      <dgm:spPr/>
    </dgm:pt>
    <dgm:pt modelId="{0E9CCCA3-526F-4DDE-AEE2-605D8740E6F8}" type="pres">
      <dgm:prSet presAssocID="{7FF60231-FAF0-4DDE-8723-CD5EF4CCB2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EDC102-E0AF-4562-B7F8-47876421CFD4}" type="pres">
      <dgm:prSet presAssocID="{7FF60231-FAF0-4DDE-8723-CD5EF4CCB2FD}" presName="spaceRect" presStyleCnt="0"/>
      <dgm:spPr/>
    </dgm:pt>
    <dgm:pt modelId="{898FF62D-12E6-4735-A76E-32AAEBA80907}" type="pres">
      <dgm:prSet presAssocID="{7FF60231-FAF0-4DDE-8723-CD5EF4CCB2FD}" presName="textRect" presStyleLbl="revTx" presStyleIdx="1" presStyleCnt="2" custScaleY="61364">
        <dgm:presLayoutVars>
          <dgm:chMax val="1"/>
          <dgm:chPref val="1"/>
        </dgm:presLayoutVars>
      </dgm:prSet>
      <dgm:spPr/>
    </dgm:pt>
  </dgm:ptLst>
  <dgm:cxnLst>
    <dgm:cxn modelId="{91676129-E572-4D28-9C4C-AB0B6D356C3C}" srcId="{F3C0BBF3-BD30-4A12-A234-5C82808DF955}" destId="{2C62A5D4-0841-48C4-9F2B-0A8CB7C59B65}" srcOrd="0" destOrd="0" parTransId="{B0BF824B-E299-4CDD-A541-AE20F4ACE8A9}" sibTransId="{47BAD850-4FA5-4EE5-83A5-A965FE026E9B}"/>
    <dgm:cxn modelId="{A0EE5C33-9DCC-4F32-B1AF-4FAFF169886E}" type="presOf" srcId="{2C62A5D4-0841-48C4-9F2B-0A8CB7C59B65}" destId="{4D73AE1E-6D14-4188-A405-27A74472B14C}" srcOrd="0" destOrd="0" presId="urn:microsoft.com/office/officeart/2018/2/layout/IconLabelList"/>
    <dgm:cxn modelId="{C8947353-3333-4AF7-8611-D0906E9BB61C}" srcId="{F3C0BBF3-BD30-4A12-A234-5C82808DF955}" destId="{7FF60231-FAF0-4DDE-8723-CD5EF4CCB2FD}" srcOrd="1" destOrd="0" parTransId="{F7C9F80B-3DE3-46DB-86E7-42C336D4A2AB}" sibTransId="{B56D2416-684A-481E-8D0A-FBC1707A27BE}"/>
    <dgm:cxn modelId="{5B120192-7ADD-4F62-A7F7-D04C61ED7A5E}" type="presOf" srcId="{F3C0BBF3-BD30-4A12-A234-5C82808DF955}" destId="{2C976008-C3F9-4A40-B518-F0E8058D3E4B}" srcOrd="0" destOrd="0" presId="urn:microsoft.com/office/officeart/2018/2/layout/IconLabelList"/>
    <dgm:cxn modelId="{84EE3FD2-90AD-41A8-BA03-0FD5A2F5EED5}" type="presOf" srcId="{7FF60231-FAF0-4DDE-8723-CD5EF4CCB2FD}" destId="{898FF62D-12E6-4735-A76E-32AAEBA80907}" srcOrd="0" destOrd="0" presId="urn:microsoft.com/office/officeart/2018/2/layout/IconLabelList"/>
    <dgm:cxn modelId="{EEFF9910-90EF-4A84-8279-0D076F50E8EC}" type="presParOf" srcId="{2C976008-C3F9-4A40-B518-F0E8058D3E4B}" destId="{3F1E0BE3-0209-47EC-92CC-3FCBEA9D9B0A}" srcOrd="0" destOrd="0" presId="urn:microsoft.com/office/officeart/2018/2/layout/IconLabelList"/>
    <dgm:cxn modelId="{32988832-3325-4496-BB8E-70729F50316D}" type="presParOf" srcId="{3F1E0BE3-0209-47EC-92CC-3FCBEA9D9B0A}" destId="{91794A3F-F23A-4BBB-A599-DBC5FB743D61}" srcOrd="0" destOrd="0" presId="urn:microsoft.com/office/officeart/2018/2/layout/IconLabelList"/>
    <dgm:cxn modelId="{12BB9795-E089-445C-9355-8EAA9BDE40CC}" type="presParOf" srcId="{3F1E0BE3-0209-47EC-92CC-3FCBEA9D9B0A}" destId="{53CFFC7C-8582-4746-BB3C-1BAC02EDEDDA}" srcOrd="1" destOrd="0" presId="urn:microsoft.com/office/officeart/2018/2/layout/IconLabelList"/>
    <dgm:cxn modelId="{3C9FA113-899A-4738-9084-8D7CDBCCA13D}" type="presParOf" srcId="{3F1E0BE3-0209-47EC-92CC-3FCBEA9D9B0A}" destId="{4D73AE1E-6D14-4188-A405-27A74472B14C}" srcOrd="2" destOrd="0" presId="urn:microsoft.com/office/officeart/2018/2/layout/IconLabelList"/>
    <dgm:cxn modelId="{E607AA88-A3FD-4C5F-9CBC-016FDEC7089C}" type="presParOf" srcId="{2C976008-C3F9-4A40-B518-F0E8058D3E4B}" destId="{AA47DFB0-A3DC-4F81-8ABB-D97AFC171DB0}" srcOrd="1" destOrd="0" presId="urn:microsoft.com/office/officeart/2018/2/layout/IconLabelList"/>
    <dgm:cxn modelId="{D4AAFC93-FB25-4E8B-B38A-DA2620BE2420}" type="presParOf" srcId="{2C976008-C3F9-4A40-B518-F0E8058D3E4B}" destId="{A80DDE02-ECEA-4179-948E-5B459A63717E}" srcOrd="2" destOrd="0" presId="urn:microsoft.com/office/officeart/2018/2/layout/IconLabelList"/>
    <dgm:cxn modelId="{85189D5F-1688-4BCD-A172-2A390193332E}" type="presParOf" srcId="{A80DDE02-ECEA-4179-948E-5B459A63717E}" destId="{0E9CCCA3-526F-4DDE-AEE2-605D8740E6F8}" srcOrd="0" destOrd="0" presId="urn:microsoft.com/office/officeart/2018/2/layout/IconLabelList"/>
    <dgm:cxn modelId="{47E661A8-1D28-41F9-8FB3-271D15EEF602}" type="presParOf" srcId="{A80DDE02-ECEA-4179-948E-5B459A63717E}" destId="{14EDC102-E0AF-4562-B7F8-47876421CFD4}" srcOrd="1" destOrd="0" presId="urn:microsoft.com/office/officeart/2018/2/layout/IconLabelList"/>
    <dgm:cxn modelId="{B8DADD40-082D-45DB-8C57-7695E78E80C7}" type="presParOf" srcId="{A80DDE02-ECEA-4179-948E-5B459A63717E}" destId="{898FF62D-12E6-4735-A76E-32AAEBA809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D8E57-C579-449C-B72B-2619F642F7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2619BC-07FC-460E-BB4A-3C4672E351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Authentication Module:</a:t>
          </a:r>
          <a:r>
            <a:rPr lang="en-IN" b="0" i="0" dirty="0"/>
            <a:t> Provides Authentication through Google and Facebook login </a:t>
          </a:r>
          <a:endParaRPr lang="en-US" dirty="0"/>
        </a:p>
      </dgm:t>
    </dgm:pt>
    <dgm:pt modelId="{8C080358-FFCA-40CB-9D34-7AAC6E3790F1}" type="parTrans" cxnId="{CCE09582-4065-4CF6-8358-26C937482CDF}">
      <dgm:prSet/>
      <dgm:spPr/>
      <dgm:t>
        <a:bodyPr/>
        <a:lstStyle/>
        <a:p>
          <a:endParaRPr lang="en-US"/>
        </a:p>
      </dgm:t>
    </dgm:pt>
    <dgm:pt modelId="{3307291F-20A4-4317-BAD9-BE4EF312142F}" type="sibTrans" cxnId="{CCE09582-4065-4CF6-8358-26C937482C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006827-87BE-4334-ACF1-765E13D02C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Blog Post Management Module:</a:t>
          </a:r>
          <a:r>
            <a:rPr lang="en-IN" b="0" i="0" dirty="0"/>
            <a:t> Allows users to create, read, update, and delete blog posts.</a:t>
          </a:r>
          <a:endParaRPr lang="en-US" dirty="0"/>
        </a:p>
      </dgm:t>
    </dgm:pt>
    <dgm:pt modelId="{4CDB20F4-E7E7-44F6-B2B4-838F242AB146}" type="parTrans" cxnId="{1768BE41-BAB9-453E-A940-0CD737F54A62}">
      <dgm:prSet/>
      <dgm:spPr/>
      <dgm:t>
        <a:bodyPr/>
        <a:lstStyle/>
        <a:p>
          <a:endParaRPr lang="en-US"/>
        </a:p>
      </dgm:t>
    </dgm:pt>
    <dgm:pt modelId="{04BA6790-245C-4A5C-B18C-814153DEE0F7}" type="sibTrans" cxnId="{1768BE41-BAB9-453E-A940-0CD737F54A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A8E0E6-D78A-40BA-A850-6AFAB2701B3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 dirty="0"/>
            <a:t>Connect:</a:t>
          </a:r>
          <a:r>
            <a:rPr lang="en-IN" b="0" i="0" dirty="0"/>
            <a:t> Allow users to connect with other by allowing then to follow each other </a:t>
          </a:r>
          <a:endParaRPr lang="en-US" dirty="0"/>
        </a:p>
      </dgm:t>
    </dgm:pt>
    <dgm:pt modelId="{0E5EFED3-5D31-452C-98D2-A3B0F1E614CD}" type="parTrans" cxnId="{E58F4EB7-FA31-4AF3-BA36-460A6F10F392}">
      <dgm:prSet/>
      <dgm:spPr/>
      <dgm:t>
        <a:bodyPr/>
        <a:lstStyle/>
        <a:p>
          <a:endParaRPr lang="en-US"/>
        </a:p>
      </dgm:t>
    </dgm:pt>
    <dgm:pt modelId="{AC4BCF38-B22E-45A3-9616-AF8BD4AE21E2}" type="sibTrans" cxnId="{E58F4EB7-FA31-4AF3-BA36-460A6F10F3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02C9B9-B45A-4EDE-8FF1-AB8DD3901D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Recommendation: </a:t>
          </a:r>
          <a:r>
            <a:rPr lang="en-IN" b="0" i="0" dirty="0"/>
            <a:t>Provides users suggestions according to the post they visit </a:t>
          </a:r>
          <a:endParaRPr lang="en-US" dirty="0"/>
        </a:p>
      </dgm:t>
    </dgm:pt>
    <dgm:pt modelId="{23C5866C-AB40-43F9-827F-078BFDCB1F2A}" type="parTrans" cxnId="{32A3782C-7D63-4FF1-B962-C95FF183C9F0}">
      <dgm:prSet/>
      <dgm:spPr/>
      <dgm:t>
        <a:bodyPr/>
        <a:lstStyle/>
        <a:p>
          <a:endParaRPr lang="en-US"/>
        </a:p>
      </dgm:t>
    </dgm:pt>
    <dgm:pt modelId="{D372D65B-EB02-4FC0-AA7F-1F9B1A0D178C}" type="sibTrans" cxnId="{32A3782C-7D63-4FF1-B962-C95FF183C9F0}">
      <dgm:prSet/>
      <dgm:spPr/>
      <dgm:t>
        <a:bodyPr/>
        <a:lstStyle/>
        <a:p>
          <a:endParaRPr lang="en-US"/>
        </a:p>
      </dgm:t>
    </dgm:pt>
    <dgm:pt modelId="{2E7EF6B0-4044-458F-92E7-BFFBAF46DB77}" type="pres">
      <dgm:prSet presAssocID="{DE5D8E57-C579-449C-B72B-2619F642F7D5}" presName="root" presStyleCnt="0">
        <dgm:presLayoutVars>
          <dgm:dir/>
          <dgm:resizeHandles val="exact"/>
        </dgm:presLayoutVars>
      </dgm:prSet>
      <dgm:spPr/>
    </dgm:pt>
    <dgm:pt modelId="{87A887E1-9D0C-4E87-9790-879DE5D64058}" type="pres">
      <dgm:prSet presAssocID="{DE5D8E57-C579-449C-B72B-2619F642F7D5}" presName="container" presStyleCnt="0">
        <dgm:presLayoutVars>
          <dgm:dir/>
          <dgm:resizeHandles val="exact"/>
        </dgm:presLayoutVars>
      </dgm:prSet>
      <dgm:spPr/>
    </dgm:pt>
    <dgm:pt modelId="{820C2C3E-A1A6-4D5F-B2E7-FBCD6C1D2455}" type="pres">
      <dgm:prSet presAssocID="{BA2619BC-07FC-460E-BB4A-3C4672E351E0}" presName="compNode" presStyleCnt="0"/>
      <dgm:spPr/>
    </dgm:pt>
    <dgm:pt modelId="{232F8A76-345F-4C77-AFAC-79699F34B0F6}" type="pres">
      <dgm:prSet presAssocID="{BA2619BC-07FC-460E-BB4A-3C4672E351E0}" presName="iconBgRect" presStyleLbl="bgShp" presStyleIdx="0" presStyleCnt="4"/>
      <dgm:spPr/>
    </dgm:pt>
    <dgm:pt modelId="{013E9505-B4E0-4BBF-8138-2CBBA113DB5C}" type="pres">
      <dgm:prSet presAssocID="{BA2619BC-07FC-460E-BB4A-3C4672E351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9313DBA-C137-41DB-907D-4EC1FDE33BC2}" type="pres">
      <dgm:prSet presAssocID="{BA2619BC-07FC-460E-BB4A-3C4672E351E0}" presName="spaceRect" presStyleCnt="0"/>
      <dgm:spPr/>
    </dgm:pt>
    <dgm:pt modelId="{99B14A67-4C1C-4482-8B3A-943DFA056A3C}" type="pres">
      <dgm:prSet presAssocID="{BA2619BC-07FC-460E-BB4A-3C4672E351E0}" presName="textRect" presStyleLbl="revTx" presStyleIdx="0" presStyleCnt="4">
        <dgm:presLayoutVars>
          <dgm:chMax val="1"/>
          <dgm:chPref val="1"/>
        </dgm:presLayoutVars>
      </dgm:prSet>
      <dgm:spPr/>
    </dgm:pt>
    <dgm:pt modelId="{A5CA9D16-42A0-492A-821B-80088FF30D9F}" type="pres">
      <dgm:prSet presAssocID="{3307291F-20A4-4317-BAD9-BE4EF312142F}" presName="sibTrans" presStyleLbl="sibTrans2D1" presStyleIdx="0" presStyleCnt="0"/>
      <dgm:spPr/>
    </dgm:pt>
    <dgm:pt modelId="{2EFE6961-626E-4721-BF06-0390A57D87D8}" type="pres">
      <dgm:prSet presAssocID="{2D006827-87BE-4334-ACF1-765E13D02C67}" presName="compNode" presStyleCnt="0"/>
      <dgm:spPr/>
    </dgm:pt>
    <dgm:pt modelId="{6F96FE94-B818-43ED-8DF3-6DD8CEC4CAC4}" type="pres">
      <dgm:prSet presAssocID="{2D006827-87BE-4334-ACF1-765E13D02C67}" presName="iconBgRect" presStyleLbl="bgShp" presStyleIdx="1" presStyleCnt="4"/>
      <dgm:spPr/>
    </dgm:pt>
    <dgm:pt modelId="{30999D4B-5225-4FB1-BC06-C8217CD7F013}" type="pres">
      <dgm:prSet presAssocID="{2D006827-87BE-4334-ACF1-765E13D02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26FFB04-A90B-4F12-B9E3-58790869B1A6}" type="pres">
      <dgm:prSet presAssocID="{2D006827-87BE-4334-ACF1-765E13D02C67}" presName="spaceRect" presStyleCnt="0"/>
      <dgm:spPr/>
    </dgm:pt>
    <dgm:pt modelId="{64F03528-854D-4861-BE8F-0F0CF41B450F}" type="pres">
      <dgm:prSet presAssocID="{2D006827-87BE-4334-ACF1-765E13D02C67}" presName="textRect" presStyleLbl="revTx" presStyleIdx="1" presStyleCnt="4">
        <dgm:presLayoutVars>
          <dgm:chMax val="1"/>
          <dgm:chPref val="1"/>
        </dgm:presLayoutVars>
      </dgm:prSet>
      <dgm:spPr/>
    </dgm:pt>
    <dgm:pt modelId="{6863A120-B83F-423F-8705-67DF2FB5A050}" type="pres">
      <dgm:prSet presAssocID="{04BA6790-245C-4A5C-B18C-814153DEE0F7}" presName="sibTrans" presStyleLbl="sibTrans2D1" presStyleIdx="0" presStyleCnt="0"/>
      <dgm:spPr/>
    </dgm:pt>
    <dgm:pt modelId="{8DD26505-4917-4566-9B28-11A22116A251}" type="pres">
      <dgm:prSet presAssocID="{22A8E0E6-D78A-40BA-A850-6AFAB2701B33}" presName="compNode" presStyleCnt="0"/>
      <dgm:spPr/>
    </dgm:pt>
    <dgm:pt modelId="{E4DC4C38-8E17-4656-ADCA-4487E1EF8E2A}" type="pres">
      <dgm:prSet presAssocID="{22A8E0E6-D78A-40BA-A850-6AFAB2701B33}" presName="iconBgRect" presStyleLbl="bgShp" presStyleIdx="2" presStyleCnt="4"/>
      <dgm:spPr/>
    </dgm:pt>
    <dgm:pt modelId="{89E90DBF-6F28-40AF-A950-9F73ABFC96C5}" type="pres">
      <dgm:prSet presAssocID="{22A8E0E6-D78A-40BA-A850-6AFAB2701B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F81A898-A61F-450B-88C9-199C8AFA0885}" type="pres">
      <dgm:prSet presAssocID="{22A8E0E6-D78A-40BA-A850-6AFAB2701B33}" presName="spaceRect" presStyleCnt="0"/>
      <dgm:spPr/>
    </dgm:pt>
    <dgm:pt modelId="{9A297C50-C186-4004-A0E5-ECF055594B01}" type="pres">
      <dgm:prSet presAssocID="{22A8E0E6-D78A-40BA-A850-6AFAB2701B33}" presName="textRect" presStyleLbl="revTx" presStyleIdx="2" presStyleCnt="4">
        <dgm:presLayoutVars>
          <dgm:chMax val="1"/>
          <dgm:chPref val="1"/>
        </dgm:presLayoutVars>
      </dgm:prSet>
      <dgm:spPr/>
    </dgm:pt>
    <dgm:pt modelId="{037A5559-3252-4F36-B5C1-03B7FAB0C7CB}" type="pres">
      <dgm:prSet presAssocID="{AC4BCF38-B22E-45A3-9616-AF8BD4AE21E2}" presName="sibTrans" presStyleLbl="sibTrans2D1" presStyleIdx="0" presStyleCnt="0"/>
      <dgm:spPr/>
    </dgm:pt>
    <dgm:pt modelId="{3E02D9EC-D6EC-4E51-A2AE-CACF0FE0E0FD}" type="pres">
      <dgm:prSet presAssocID="{4102C9B9-B45A-4EDE-8FF1-AB8DD3901D85}" presName="compNode" presStyleCnt="0"/>
      <dgm:spPr/>
    </dgm:pt>
    <dgm:pt modelId="{6AABAF99-045B-4F95-BD3C-ADEF76326480}" type="pres">
      <dgm:prSet presAssocID="{4102C9B9-B45A-4EDE-8FF1-AB8DD3901D85}" presName="iconBgRect" presStyleLbl="bgShp" presStyleIdx="3" presStyleCnt="4"/>
      <dgm:spPr/>
    </dgm:pt>
    <dgm:pt modelId="{BCC96F0F-F544-4B86-8CEB-9FC22DA19A12}" type="pres">
      <dgm:prSet presAssocID="{4102C9B9-B45A-4EDE-8FF1-AB8DD3901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21A6E-CCA5-4252-A249-E7B16B78A1F7}" type="pres">
      <dgm:prSet presAssocID="{4102C9B9-B45A-4EDE-8FF1-AB8DD3901D85}" presName="spaceRect" presStyleCnt="0"/>
      <dgm:spPr/>
    </dgm:pt>
    <dgm:pt modelId="{893E74EF-689E-439D-A0D9-2355A741B28D}" type="pres">
      <dgm:prSet presAssocID="{4102C9B9-B45A-4EDE-8FF1-AB8DD3901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50D218-6ED4-4442-9F50-DD3A8306B84E}" type="presOf" srcId="{BA2619BC-07FC-460E-BB4A-3C4672E351E0}" destId="{99B14A67-4C1C-4482-8B3A-943DFA056A3C}" srcOrd="0" destOrd="0" presId="urn:microsoft.com/office/officeart/2018/2/layout/IconCircleList"/>
    <dgm:cxn modelId="{32A3782C-7D63-4FF1-B962-C95FF183C9F0}" srcId="{DE5D8E57-C579-449C-B72B-2619F642F7D5}" destId="{4102C9B9-B45A-4EDE-8FF1-AB8DD3901D85}" srcOrd="3" destOrd="0" parTransId="{23C5866C-AB40-43F9-827F-078BFDCB1F2A}" sibTransId="{D372D65B-EB02-4FC0-AA7F-1F9B1A0D178C}"/>
    <dgm:cxn modelId="{FD92645D-7641-4281-B4D3-8EA4B84AF3DC}" type="presOf" srcId="{04BA6790-245C-4A5C-B18C-814153DEE0F7}" destId="{6863A120-B83F-423F-8705-67DF2FB5A050}" srcOrd="0" destOrd="0" presId="urn:microsoft.com/office/officeart/2018/2/layout/IconCircleList"/>
    <dgm:cxn modelId="{1768BE41-BAB9-453E-A940-0CD737F54A62}" srcId="{DE5D8E57-C579-449C-B72B-2619F642F7D5}" destId="{2D006827-87BE-4334-ACF1-765E13D02C67}" srcOrd="1" destOrd="0" parTransId="{4CDB20F4-E7E7-44F6-B2B4-838F242AB146}" sibTransId="{04BA6790-245C-4A5C-B18C-814153DEE0F7}"/>
    <dgm:cxn modelId="{E9EFF26D-968D-429B-AA87-9A41003FA981}" type="presOf" srcId="{4102C9B9-B45A-4EDE-8FF1-AB8DD3901D85}" destId="{893E74EF-689E-439D-A0D9-2355A741B28D}" srcOrd="0" destOrd="0" presId="urn:microsoft.com/office/officeart/2018/2/layout/IconCircleList"/>
    <dgm:cxn modelId="{D9EC1B4F-CFD8-4F0A-8135-FC607164993A}" type="presOf" srcId="{3307291F-20A4-4317-BAD9-BE4EF312142F}" destId="{A5CA9D16-42A0-492A-821B-80088FF30D9F}" srcOrd="0" destOrd="0" presId="urn:microsoft.com/office/officeart/2018/2/layout/IconCircleList"/>
    <dgm:cxn modelId="{CCE09582-4065-4CF6-8358-26C937482CDF}" srcId="{DE5D8E57-C579-449C-B72B-2619F642F7D5}" destId="{BA2619BC-07FC-460E-BB4A-3C4672E351E0}" srcOrd="0" destOrd="0" parTransId="{8C080358-FFCA-40CB-9D34-7AAC6E3790F1}" sibTransId="{3307291F-20A4-4317-BAD9-BE4EF312142F}"/>
    <dgm:cxn modelId="{8ECCB78E-A127-44D1-97EA-36E4D41A9C1D}" type="presOf" srcId="{2D006827-87BE-4334-ACF1-765E13D02C67}" destId="{64F03528-854D-4861-BE8F-0F0CF41B450F}" srcOrd="0" destOrd="0" presId="urn:microsoft.com/office/officeart/2018/2/layout/IconCircleList"/>
    <dgm:cxn modelId="{3ED93298-8831-4BBB-B002-976C4A908BBE}" type="presOf" srcId="{DE5D8E57-C579-449C-B72B-2619F642F7D5}" destId="{2E7EF6B0-4044-458F-92E7-BFFBAF46DB77}" srcOrd="0" destOrd="0" presId="urn:microsoft.com/office/officeart/2018/2/layout/IconCircleList"/>
    <dgm:cxn modelId="{B380FDA0-534C-4332-AED0-71274CB6DAF2}" type="presOf" srcId="{AC4BCF38-B22E-45A3-9616-AF8BD4AE21E2}" destId="{037A5559-3252-4F36-B5C1-03B7FAB0C7CB}" srcOrd="0" destOrd="0" presId="urn:microsoft.com/office/officeart/2018/2/layout/IconCircleList"/>
    <dgm:cxn modelId="{E58F4EB7-FA31-4AF3-BA36-460A6F10F392}" srcId="{DE5D8E57-C579-449C-B72B-2619F642F7D5}" destId="{22A8E0E6-D78A-40BA-A850-6AFAB2701B33}" srcOrd="2" destOrd="0" parTransId="{0E5EFED3-5D31-452C-98D2-A3B0F1E614CD}" sibTransId="{AC4BCF38-B22E-45A3-9616-AF8BD4AE21E2}"/>
    <dgm:cxn modelId="{511E5CF9-488D-4B3E-A59D-1B73CEEFBCE4}" type="presOf" srcId="{22A8E0E6-D78A-40BA-A850-6AFAB2701B33}" destId="{9A297C50-C186-4004-A0E5-ECF055594B01}" srcOrd="0" destOrd="0" presId="urn:microsoft.com/office/officeart/2018/2/layout/IconCircleList"/>
    <dgm:cxn modelId="{D1582ACA-6E92-49A1-BC5B-97FA4A8E21BC}" type="presParOf" srcId="{2E7EF6B0-4044-458F-92E7-BFFBAF46DB77}" destId="{87A887E1-9D0C-4E87-9790-879DE5D64058}" srcOrd="0" destOrd="0" presId="urn:microsoft.com/office/officeart/2018/2/layout/IconCircleList"/>
    <dgm:cxn modelId="{84E7AD82-F6B3-4A6A-84E3-A16C56E8CFBF}" type="presParOf" srcId="{87A887E1-9D0C-4E87-9790-879DE5D64058}" destId="{820C2C3E-A1A6-4D5F-B2E7-FBCD6C1D2455}" srcOrd="0" destOrd="0" presId="urn:microsoft.com/office/officeart/2018/2/layout/IconCircleList"/>
    <dgm:cxn modelId="{3801D1D4-A79A-4AC9-A44E-AF58298E288C}" type="presParOf" srcId="{820C2C3E-A1A6-4D5F-B2E7-FBCD6C1D2455}" destId="{232F8A76-345F-4C77-AFAC-79699F34B0F6}" srcOrd="0" destOrd="0" presId="urn:microsoft.com/office/officeart/2018/2/layout/IconCircleList"/>
    <dgm:cxn modelId="{4DB0C319-0761-43E6-92AA-A591C3D70423}" type="presParOf" srcId="{820C2C3E-A1A6-4D5F-B2E7-FBCD6C1D2455}" destId="{013E9505-B4E0-4BBF-8138-2CBBA113DB5C}" srcOrd="1" destOrd="0" presId="urn:microsoft.com/office/officeart/2018/2/layout/IconCircleList"/>
    <dgm:cxn modelId="{48A0CC62-9353-4960-B967-F722D2DC4AFF}" type="presParOf" srcId="{820C2C3E-A1A6-4D5F-B2E7-FBCD6C1D2455}" destId="{89313DBA-C137-41DB-907D-4EC1FDE33BC2}" srcOrd="2" destOrd="0" presId="urn:microsoft.com/office/officeart/2018/2/layout/IconCircleList"/>
    <dgm:cxn modelId="{6AA1311E-D3E3-488E-BD65-07620A59B693}" type="presParOf" srcId="{820C2C3E-A1A6-4D5F-B2E7-FBCD6C1D2455}" destId="{99B14A67-4C1C-4482-8B3A-943DFA056A3C}" srcOrd="3" destOrd="0" presId="urn:microsoft.com/office/officeart/2018/2/layout/IconCircleList"/>
    <dgm:cxn modelId="{435E6FA2-7125-4574-81C3-FF5C0A88CECF}" type="presParOf" srcId="{87A887E1-9D0C-4E87-9790-879DE5D64058}" destId="{A5CA9D16-42A0-492A-821B-80088FF30D9F}" srcOrd="1" destOrd="0" presId="urn:microsoft.com/office/officeart/2018/2/layout/IconCircleList"/>
    <dgm:cxn modelId="{8FFE0EEE-9F13-44D9-8227-45BC85435374}" type="presParOf" srcId="{87A887E1-9D0C-4E87-9790-879DE5D64058}" destId="{2EFE6961-626E-4721-BF06-0390A57D87D8}" srcOrd="2" destOrd="0" presId="urn:microsoft.com/office/officeart/2018/2/layout/IconCircleList"/>
    <dgm:cxn modelId="{2B053ACC-45F8-45B4-9899-63AA34409656}" type="presParOf" srcId="{2EFE6961-626E-4721-BF06-0390A57D87D8}" destId="{6F96FE94-B818-43ED-8DF3-6DD8CEC4CAC4}" srcOrd="0" destOrd="0" presId="urn:microsoft.com/office/officeart/2018/2/layout/IconCircleList"/>
    <dgm:cxn modelId="{713B51EA-AE8F-45AD-AE15-E2A4D7DBDB65}" type="presParOf" srcId="{2EFE6961-626E-4721-BF06-0390A57D87D8}" destId="{30999D4B-5225-4FB1-BC06-C8217CD7F013}" srcOrd="1" destOrd="0" presId="urn:microsoft.com/office/officeart/2018/2/layout/IconCircleList"/>
    <dgm:cxn modelId="{F7FFC8BC-C496-44C4-9F32-286008C18AD7}" type="presParOf" srcId="{2EFE6961-626E-4721-BF06-0390A57D87D8}" destId="{D26FFB04-A90B-4F12-B9E3-58790869B1A6}" srcOrd="2" destOrd="0" presId="urn:microsoft.com/office/officeart/2018/2/layout/IconCircleList"/>
    <dgm:cxn modelId="{5B4B62B4-A595-4730-8DD6-91D4D1407E5D}" type="presParOf" srcId="{2EFE6961-626E-4721-BF06-0390A57D87D8}" destId="{64F03528-854D-4861-BE8F-0F0CF41B450F}" srcOrd="3" destOrd="0" presId="urn:microsoft.com/office/officeart/2018/2/layout/IconCircleList"/>
    <dgm:cxn modelId="{12200BDB-3C2A-42B8-8BDB-5AA811A0197D}" type="presParOf" srcId="{87A887E1-9D0C-4E87-9790-879DE5D64058}" destId="{6863A120-B83F-423F-8705-67DF2FB5A050}" srcOrd="3" destOrd="0" presId="urn:microsoft.com/office/officeart/2018/2/layout/IconCircleList"/>
    <dgm:cxn modelId="{5A5841EF-3D4E-44EF-80DC-0E45CCFCCE85}" type="presParOf" srcId="{87A887E1-9D0C-4E87-9790-879DE5D64058}" destId="{8DD26505-4917-4566-9B28-11A22116A251}" srcOrd="4" destOrd="0" presId="urn:microsoft.com/office/officeart/2018/2/layout/IconCircleList"/>
    <dgm:cxn modelId="{8F8E3D1A-FD21-4FA6-9D93-B8F2AED517D0}" type="presParOf" srcId="{8DD26505-4917-4566-9B28-11A22116A251}" destId="{E4DC4C38-8E17-4656-ADCA-4487E1EF8E2A}" srcOrd="0" destOrd="0" presId="urn:microsoft.com/office/officeart/2018/2/layout/IconCircleList"/>
    <dgm:cxn modelId="{68159BED-3ED4-449B-9BF7-2D38E8812193}" type="presParOf" srcId="{8DD26505-4917-4566-9B28-11A22116A251}" destId="{89E90DBF-6F28-40AF-A950-9F73ABFC96C5}" srcOrd="1" destOrd="0" presId="urn:microsoft.com/office/officeart/2018/2/layout/IconCircleList"/>
    <dgm:cxn modelId="{AD113880-130C-49A3-A066-A847B19856D1}" type="presParOf" srcId="{8DD26505-4917-4566-9B28-11A22116A251}" destId="{4F81A898-A61F-450B-88C9-199C8AFA0885}" srcOrd="2" destOrd="0" presId="urn:microsoft.com/office/officeart/2018/2/layout/IconCircleList"/>
    <dgm:cxn modelId="{152C8FE0-20C7-47D1-A15F-E79320FD4B5C}" type="presParOf" srcId="{8DD26505-4917-4566-9B28-11A22116A251}" destId="{9A297C50-C186-4004-A0E5-ECF055594B01}" srcOrd="3" destOrd="0" presId="urn:microsoft.com/office/officeart/2018/2/layout/IconCircleList"/>
    <dgm:cxn modelId="{0AA164C2-EA41-41B9-B87B-6FFC3593C47F}" type="presParOf" srcId="{87A887E1-9D0C-4E87-9790-879DE5D64058}" destId="{037A5559-3252-4F36-B5C1-03B7FAB0C7CB}" srcOrd="5" destOrd="0" presId="urn:microsoft.com/office/officeart/2018/2/layout/IconCircleList"/>
    <dgm:cxn modelId="{577E5E39-58FD-469D-B7D8-6F55D9CF9D05}" type="presParOf" srcId="{87A887E1-9D0C-4E87-9790-879DE5D64058}" destId="{3E02D9EC-D6EC-4E51-A2AE-CACF0FE0E0FD}" srcOrd="6" destOrd="0" presId="urn:microsoft.com/office/officeart/2018/2/layout/IconCircleList"/>
    <dgm:cxn modelId="{93EC0991-32FC-42F5-8CB3-438ADCDE97C7}" type="presParOf" srcId="{3E02D9EC-D6EC-4E51-A2AE-CACF0FE0E0FD}" destId="{6AABAF99-045B-4F95-BD3C-ADEF76326480}" srcOrd="0" destOrd="0" presId="urn:microsoft.com/office/officeart/2018/2/layout/IconCircleList"/>
    <dgm:cxn modelId="{EE549F3B-DC46-469F-822C-27A18C02ECE1}" type="presParOf" srcId="{3E02D9EC-D6EC-4E51-A2AE-CACF0FE0E0FD}" destId="{BCC96F0F-F544-4B86-8CEB-9FC22DA19A12}" srcOrd="1" destOrd="0" presId="urn:microsoft.com/office/officeart/2018/2/layout/IconCircleList"/>
    <dgm:cxn modelId="{7FE880DA-5850-4E6D-AFF4-AA354B4D4256}" type="presParOf" srcId="{3E02D9EC-D6EC-4E51-A2AE-CACF0FE0E0FD}" destId="{17721A6E-CCA5-4252-A249-E7B16B78A1F7}" srcOrd="2" destOrd="0" presId="urn:microsoft.com/office/officeart/2018/2/layout/IconCircleList"/>
    <dgm:cxn modelId="{C7CBBFF2-7B76-4E9E-9562-BD6BBEA855E1}" type="presParOf" srcId="{3E02D9EC-D6EC-4E51-A2AE-CACF0FE0E0FD}" destId="{893E74EF-689E-439D-A0D9-2355A741B2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F2656-6296-4BE7-9BCF-56403B5265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32A68D-43AD-4BC3-A887-7371B502C6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Feedback : </a:t>
          </a:r>
          <a:r>
            <a:rPr lang="en-IN" b="0" i="0" dirty="0"/>
            <a:t>Allows users to provide feedback to other users by providing the feature of like and comments  </a:t>
          </a:r>
          <a:endParaRPr lang="en-US" dirty="0"/>
        </a:p>
      </dgm:t>
    </dgm:pt>
    <dgm:pt modelId="{7AEF805B-565D-4AFC-B757-B9DB5217638C}" type="parTrans" cxnId="{976D3ECE-8E0C-425A-9D52-E06CF5FA6413}">
      <dgm:prSet/>
      <dgm:spPr/>
      <dgm:t>
        <a:bodyPr/>
        <a:lstStyle/>
        <a:p>
          <a:endParaRPr lang="en-US"/>
        </a:p>
      </dgm:t>
    </dgm:pt>
    <dgm:pt modelId="{44F4CFF7-8A43-494E-BABE-7E11ABAC0CC1}" type="sibTrans" cxnId="{976D3ECE-8E0C-425A-9D52-E06CF5FA64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D3A4B3-8CA4-4616-A8DF-05EF49FAB41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Share :</a:t>
          </a:r>
          <a:r>
            <a:rPr lang="en-IN" b="0" i="0" dirty="0"/>
            <a:t> Allow users to show share the post on various other platforms like Facebook, LinkedIn </a:t>
          </a:r>
          <a:endParaRPr lang="en-US" dirty="0"/>
        </a:p>
      </dgm:t>
    </dgm:pt>
    <dgm:pt modelId="{C9CD8743-50FC-48EB-8635-A8E34437CA9A}" type="parTrans" cxnId="{392A6FD8-7CE4-4D14-9CE6-FCB1295739B2}">
      <dgm:prSet/>
      <dgm:spPr/>
      <dgm:t>
        <a:bodyPr/>
        <a:lstStyle/>
        <a:p>
          <a:endParaRPr lang="en-US"/>
        </a:p>
      </dgm:t>
    </dgm:pt>
    <dgm:pt modelId="{BF6B90DE-0512-408B-9D0E-9D029EDBE37B}" type="sibTrans" cxnId="{392A6FD8-7CE4-4D14-9CE6-FCB1295739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FD5449-4477-4A7C-B493-F3D0160F7D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Save :</a:t>
          </a:r>
          <a:r>
            <a:rPr lang="en-IN" b="0" i="0" dirty="0"/>
            <a:t> Allows users to save the post for their future references </a:t>
          </a:r>
          <a:endParaRPr lang="en-US" dirty="0"/>
        </a:p>
      </dgm:t>
    </dgm:pt>
    <dgm:pt modelId="{15C401A9-3A8B-467B-9578-2BA3D084E3D9}" type="parTrans" cxnId="{A30A8817-202C-4F56-BA58-5926548A936D}">
      <dgm:prSet/>
      <dgm:spPr/>
      <dgm:t>
        <a:bodyPr/>
        <a:lstStyle/>
        <a:p>
          <a:endParaRPr lang="en-US"/>
        </a:p>
      </dgm:t>
    </dgm:pt>
    <dgm:pt modelId="{AC37572D-7D00-4A6F-9D11-045D4B8F5AA6}" type="sibTrans" cxnId="{A30A8817-202C-4F56-BA58-5926548A93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8F8AD3-89AB-42A1-8079-9365A565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Filter :</a:t>
          </a:r>
          <a:r>
            <a:rPr lang="en-IN" b="0" i="0" dirty="0"/>
            <a:t> Filters the posts according to various topics </a:t>
          </a:r>
          <a:endParaRPr lang="en-US" dirty="0"/>
        </a:p>
      </dgm:t>
    </dgm:pt>
    <dgm:pt modelId="{1EBBC910-FD5D-4918-A27A-CC8D6A4D6CA3}" type="parTrans" cxnId="{3A119D4E-A727-4C6A-BC96-075E52ABC599}">
      <dgm:prSet/>
      <dgm:spPr/>
      <dgm:t>
        <a:bodyPr/>
        <a:lstStyle/>
        <a:p>
          <a:endParaRPr lang="en-US"/>
        </a:p>
      </dgm:t>
    </dgm:pt>
    <dgm:pt modelId="{2AAA25CB-89ED-4346-B885-5041515E1F21}" type="sibTrans" cxnId="{3A119D4E-A727-4C6A-BC96-075E52ABC599}">
      <dgm:prSet/>
      <dgm:spPr/>
      <dgm:t>
        <a:bodyPr/>
        <a:lstStyle/>
        <a:p>
          <a:endParaRPr lang="en-US"/>
        </a:p>
      </dgm:t>
    </dgm:pt>
    <dgm:pt modelId="{CE0E8541-6297-459F-A12E-BD33537EEA79}" type="pres">
      <dgm:prSet presAssocID="{C8EF2656-6296-4BE7-9BCF-56403B52658B}" presName="root" presStyleCnt="0">
        <dgm:presLayoutVars>
          <dgm:dir/>
          <dgm:resizeHandles val="exact"/>
        </dgm:presLayoutVars>
      </dgm:prSet>
      <dgm:spPr/>
    </dgm:pt>
    <dgm:pt modelId="{DF375233-2699-4676-BA01-60622752B9B7}" type="pres">
      <dgm:prSet presAssocID="{C8EF2656-6296-4BE7-9BCF-56403B52658B}" presName="container" presStyleCnt="0">
        <dgm:presLayoutVars>
          <dgm:dir/>
          <dgm:resizeHandles val="exact"/>
        </dgm:presLayoutVars>
      </dgm:prSet>
      <dgm:spPr/>
    </dgm:pt>
    <dgm:pt modelId="{950FECB4-5435-4497-B6BA-8AA2D6455552}" type="pres">
      <dgm:prSet presAssocID="{A832A68D-43AD-4BC3-A887-7371B502C666}" presName="compNode" presStyleCnt="0"/>
      <dgm:spPr/>
    </dgm:pt>
    <dgm:pt modelId="{6685E239-A9DC-47E5-BAE6-F45BCEB1DA85}" type="pres">
      <dgm:prSet presAssocID="{A832A68D-43AD-4BC3-A887-7371B502C666}" presName="iconBgRect" presStyleLbl="bgShp" presStyleIdx="0" presStyleCnt="4"/>
      <dgm:spPr/>
    </dgm:pt>
    <dgm:pt modelId="{7E7E8596-287C-49DB-B30B-748203AF7149}" type="pres">
      <dgm:prSet presAssocID="{A832A68D-43AD-4BC3-A887-7371B502C6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CE33FF7-FEE4-4F6C-A442-6605B8E6A66A}" type="pres">
      <dgm:prSet presAssocID="{A832A68D-43AD-4BC3-A887-7371B502C666}" presName="spaceRect" presStyleCnt="0"/>
      <dgm:spPr/>
    </dgm:pt>
    <dgm:pt modelId="{7AC3D602-596C-4133-8296-3C94C19D5935}" type="pres">
      <dgm:prSet presAssocID="{A832A68D-43AD-4BC3-A887-7371B502C666}" presName="textRect" presStyleLbl="revTx" presStyleIdx="0" presStyleCnt="4">
        <dgm:presLayoutVars>
          <dgm:chMax val="1"/>
          <dgm:chPref val="1"/>
        </dgm:presLayoutVars>
      </dgm:prSet>
      <dgm:spPr/>
    </dgm:pt>
    <dgm:pt modelId="{AF4FFF52-943F-43D0-872F-C77154679AED}" type="pres">
      <dgm:prSet presAssocID="{44F4CFF7-8A43-494E-BABE-7E11ABAC0CC1}" presName="sibTrans" presStyleLbl="sibTrans2D1" presStyleIdx="0" presStyleCnt="0"/>
      <dgm:spPr/>
    </dgm:pt>
    <dgm:pt modelId="{211E5349-7040-4D6D-A476-93C86EB05EC3}" type="pres">
      <dgm:prSet presAssocID="{FDD3A4B3-8CA4-4616-A8DF-05EF49FAB414}" presName="compNode" presStyleCnt="0"/>
      <dgm:spPr/>
    </dgm:pt>
    <dgm:pt modelId="{9BC0F703-6363-4616-91F1-3F7FF9647BA2}" type="pres">
      <dgm:prSet presAssocID="{FDD3A4B3-8CA4-4616-A8DF-05EF49FAB414}" presName="iconBgRect" presStyleLbl="bgShp" presStyleIdx="1" presStyleCnt="4"/>
      <dgm:spPr/>
    </dgm:pt>
    <dgm:pt modelId="{B35D820D-B771-4009-8621-FB0982BAF984}" type="pres">
      <dgm:prSet presAssocID="{FDD3A4B3-8CA4-4616-A8DF-05EF49FAB4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D87AFC4-ABD5-4F24-9174-A25CBC8FDFB4}" type="pres">
      <dgm:prSet presAssocID="{FDD3A4B3-8CA4-4616-A8DF-05EF49FAB414}" presName="spaceRect" presStyleCnt="0"/>
      <dgm:spPr/>
    </dgm:pt>
    <dgm:pt modelId="{83160F59-035D-46EC-9392-E414292527E6}" type="pres">
      <dgm:prSet presAssocID="{FDD3A4B3-8CA4-4616-A8DF-05EF49FAB414}" presName="textRect" presStyleLbl="revTx" presStyleIdx="1" presStyleCnt="4">
        <dgm:presLayoutVars>
          <dgm:chMax val="1"/>
          <dgm:chPref val="1"/>
        </dgm:presLayoutVars>
      </dgm:prSet>
      <dgm:spPr/>
    </dgm:pt>
    <dgm:pt modelId="{CB9FDF7E-B257-4D60-989F-0031044875EC}" type="pres">
      <dgm:prSet presAssocID="{BF6B90DE-0512-408B-9D0E-9D029EDBE37B}" presName="sibTrans" presStyleLbl="sibTrans2D1" presStyleIdx="0" presStyleCnt="0"/>
      <dgm:spPr/>
    </dgm:pt>
    <dgm:pt modelId="{8DE31194-D87D-4E94-84E9-5C2B2A8DBA53}" type="pres">
      <dgm:prSet presAssocID="{00FD5449-4477-4A7C-B493-F3D0160F7D46}" presName="compNode" presStyleCnt="0"/>
      <dgm:spPr/>
    </dgm:pt>
    <dgm:pt modelId="{AF784085-B81D-4051-9493-41A20CC71213}" type="pres">
      <dgm:prSet presAssocID="{00FD5449-4477-4A7C-B493-F3D0160F7D46}" presName="iconBgRect" presStyleLbl="bgShp" presStyleIdx="2" presStyleCnt="4"/>
      <dgm:spPr/>
    </dgm:pt>
    <dgm:pt modelId="{320A4E64-7B15-431E-90EE-A6D002D86AF0}" type="pres">
      <dgm:prSet presAssocID="{00FD5449-4477-4A7C-B493-F3D0160F7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3B0BD9-94C9-4C46-9F2B-06174CA81ACF}" type="pres">
      <dgm:prSet presAssocID="{00FD5449-4477-4A7C-B493-F3D0160F7D46}" presName="spaceRect" presStyleCnt="0"/>
      <dgm:spPr/>
    </dgm:pt>
    <dgm:pt modelId="{5BFF8E66-1275-447D-BF10-0E9CEDE6B432}" type="pres">
      <dgm:prSet presAssocID="{00FD5449-4477-4A7C-B493-F3D0160F7D46}" presName="textRect" presStyleLbl="revTx" presStyleIdx="2" presStyleCnt="4">
        <dgm:presLayoutVars>
          <dgm:chMax val="1"/>
          <dgm:chPref val="1"/>
        </dgm:presLayoutVars>
      </dgm:prSet>
      <dgm:spPr/>
    </dgm:pt>
    <dgm:pt modelId="{6E1ADB16-E4C7-4B18-9BD1-6BCA828DE0BC}" type="pres">
      <dgm:prSet presAssocID="{AC37572D-7D00-4A6F-9D11-045D4B8F5AA6}" presName="sibTrans" presStyleLbl="sibTrans2D1" presStyleIdx="0" presStyleCnt="0"/>
      <dgm:spPr/>
    </dgm:pt>
    <dgm:pt modelId="{77FEFC69-8245-4C8B-BF50-894F521945EE}" type="pres">
      <dgm:prSet presAssocID="{2B8F8AD3-89AB-42A1-8079-9365A5650493}" presName="compNode" presStyleCnt="0"/>
      <dgm:spPr/>
    </dgm:pt>
    <dgm:pt modelId="{61FBE90F-1FFF-441F-8B57-276B46E1A5FF}" type="pres">
      <dgm:prSet presAssocID="{2B8F8AD3-89AB-42A1-8079-9365A5650493}" presName="iconBgRect" presStyleLbl="bgShp" presStyleIdx="3" presStyleCnt="4"/>
      <dgm:spPr/>
    </dgm:pt>
    <dgm:pt modelId="{6DBE85B6-1B8D-498B-A772-D3B1E56D2E65}" type="pres">
      <dgm:prSet presAssocID="{2B8F8AD3-89AB-42A1-8079-9365A56504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63F4F4-F5B1-44F2-BA56-A6BCB2C45DFB}" type="pres">
      <dgm:prSet presAssocID="{2B8F8AD3-89AB-42A1-8079-9365A5650493}" presName="spaceRect" presStyleCnt="0"/>
      <dgm:spPr/>
    </dgm:pt>
    <dgm:pt modelId="{45EF7CF2-B2DA-4A95-A4B4-A5D55F013DC4}" type="pres">
      <dgm:prSet presAssocID="{2B8F8AD3-89AB-42A1-8079-9365A56504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182005-50AE-4789-81AE-538631963624}" type="presOf" srcId="{BF6B90DE-0512-408B-9D0E-9D029EDBE37B}" destId="{CB9FDF7E-B257-4D60-989F-0031044875EC}" srcOrd="0" destOrd="0" presId="urn:microsoft.com/office/officeart/2018/2/layout/IconCircleList"/>
    <dgm:cxn modelId="{A30A8817-202C-4F56-BA58-5926548A936D}" srcId="{C8EF2656-6296-4BE7-9BCF-56403B52658B}" destId="{00FD5449-4477-4A7C-B493-F3D0160F7D46}" srcOrd="2" destOrd="0" parTransId="{15C401A9-3A8B-467B-9578-2BA3D084E3D9}" sibTransId="{AC37572D-7D00-4A6F-9D11-045D4B8F5AA6}"/>
    <dgm:cxn modelId="{660D7921-BC45-4564-B6DA-283289DDF5FF}" type="presOf" srcId="{FDD3A4B3-8CA4-4616-A8DF-05EF49FAB414}" destId="{83160F59-035D-46EC-9392-E414292527E6}" srcOrd="0" destOrd="0" presId="urn:microsoft.com/office/officeart/2018/2/layout/IconCircleList"/>
    <dgm:cxn modelId="{4395BE27-91CA-4257-BFBE-176AEB8F9278}" type="presOf" srcId="{C8EF2656-6296-4BE7-9BCF-56403B52658B}" destId="{CE0E8541-6297-459F-A12E-BD33537EEA79}" srcOrd="0" destOrd="0" presId="urn:microsoft.com/office/officeart/2018/2/layout/IconCircleList"/>
    <dgm:cxn modelId="{51007F2E-6019-4BD8-A8A2-5A94B7E0DEA1}" type="presOf" srcId="{2B8F8AD3-89AB-42A1-8079-9365A5650493}" destId="{45EF7CF2-B2DA-4A95-A4B4-A5D55F013DC4}" srcOrd="0" destOrd="0" presId="urn:microsoft.com/office/officeart/2018/2/layout/IconCircleList"/>
    <dgm:cxn modelId="{A40DDB2F-9010-468F-A2CB-6579D1D62B4F}" type="presOf" srcId="{A832A68D-43AD-4BC3-A887-7371B502C666}" destId="{7AC3D602-596C-4133-8296-3C94C19D5935}" srcOrd="0" destOrd="0" presId="urn:microsoft.com/office/officeart/2018/2/layout/IconCircleList"/>
    <dgm:cxn modelId="{53E7423A-B0CB-4668-9CFD-4615007CB085}" type="presOf" srcId="{00FD5449-4477-4A7C-B493-F3D0160F7D46}" destId="{5BFF8E66-1275-447D-BF10-0E9CEDE6B432}" srcOrd="0" destOrd="0" presId="urn:microsoft.com/office/officeart/2018/2/layout/IconCircleList"/>
    <dgm:cxn modelId="{3A119D4E-A727-4C6A-BC96-075E52ABC599}" srcId="{C8EF2656-6296-4BE7-9BCF-56403B52658B}" destId="{2B8F8AD3-89AB-42A1-8079-9365A5650493}" srcOrd="3" destOrd="0" parTransId="{1EBBC910-FD5D-4918-A27A-CC8D6A4D6CA3}" sibTransId="{2AAA25CB-89ED-4346-B885-5041515E1F21}"/>
    <dgm:cxn modelId="{A6AE1357-09B0-4F30-BCED-725C954C4D11}" type="presOf" srcId="{44F4CFF7-8A43-494E-BABE-7E11ABAC0CC1}" destId="{AF4FFF52-943F-43D0-872F-C77154679AED}" srcOrd="0" destOrd="0" presId="urn:microsoft.com/office/officeart/2018/2/layout/IconCircleList"/>
    <dgm:cxn modelId="{5EE73FA5-C9CA-4F08-966A-42BA08792F9A}" type="presOf" srcId="{AC37572D-7D00-4A6F-9D11-045D4B8F5AA6}" destId="{6E1ADB16-E4C7-4B18-9BD1-6BCA828DE0BC}" srcOrd="0" destOrd="0" presId="urn:microsoft.com/office/officeart/2018/2/layout/IconCircleList"/>
    <dgm:cxn modelId="{976D3ECE-8E0C-425A-9D52-E06CF5FA6413}" srcId="{C8EF2656-6296-4BE7-9BCF-56403B52658B}" destId="{A832A68D-43AD-4BC3-A887-7371B502C666}" srcOrd="0" destOrd="0" parTransId="{7AEF805B-565D-4AFC-B757-B9DB5217638C}" sibTransId="{44F4CFF7-8A43-494E-BABE-7E11ABAC0CC1}"/>
    <dgm:cxn modelId="{392A6FD8-7CE4-4D14-9CE6-FCB1295739B2}" srcId="{C8EF2656-6296-4BE7-9BCF-56403B52658B}" destId="{FDD3A4B3-8CA4-4616-A8DF-05EF49FAB414}" srcOrd="1" destOrd="0" parTransId="{C9CD8743-50FC-48EB-8635-A8E34437CA9A}" sibTransId="{BF6B90DE-0512-408B-9D0E-9D029EDBE37B}"/>
    <dgm:cxn modelId="{50540CBA-069A-496A-B0E4-8D3D39D2BC10}" type="presParOf" srcId="{CE0E8541-6297-459F-A12E-BD33537EEA79}" destId="{DF375233-2699-4676-BA01-60622752B9B7}" srcOrd="0" destOrd="0" presId="urn:microsoft.com/office/officeart/2018/2/layout/IconCircleList"/>
    <dgm:cxn modelId="{16DEB581-085A-478F-9E39-539B647B81E4}" type="presParOf" srcId="{DF375233-2699-4676-BA01-60622752B9B7}" destId="{950FECB4-5435-4497-B6BA-8AA2D6455552}" srcOrd="0" destOrd="0" presId="urn:microsoft.com/office/officeart/2018/2/layout/IconCircleList"/>
    <dgm:cxn modelId="{9DC974E2-8738-4054-989C-E8A4D20DDB17}" type="presParOf" srcId="{950FECB4-5435-4497-B6BA-8AA2D6455552}" destId="{6685E239-A9DC-47E5-BAE6-F45BCEB1DA85}" srcOrd="0" destOrd="0" presId="urn:microsoft.com/office/officeart/2018/2/layout/IconCircleList"/>
    <dgm:cxn modelId="{8EBC882C-14BB-4B9C-99EB-E097761F9AB7}" type="presParOf" srcId="{950FECB4-5435-4497-B6BA-8AA2D6455552}" destId="{7E7E8596-287C-49DB-B30B-748203AF7149}" srcOrd="1" destOrd="0" presId="urn:microsoft.com/office/officeart/2018/2/layout/IconCircleList"/>
    <dgm:cxn modelId="{3723BFC4-17C7-4164-A960-0F6654317444}" type="presParOf" srcId="{950FECB4-5435-4497-B6BA-8AA2D6455552}" destId="{8CE33FF7-FEE4-4F6C-A442-6605B8E6A66A}" srcOrd="2" destOrd="0" presId="urn:microsoft.com/office/officeart/2018/2/layout/IconCircleList"/>
    <dgm:cxn modelId="{662541B0-25CA-4830-9C10-4E952C35C3DF}" type="presParOf" srcId="{950FECB4-5435-4497-B6BA-8AA2D6455552}" destId="{7AC3D602-596C-4133-8296-3C94C19D5935}" srcOrd="3" destOrd="0" presId="urn:microsoft.com/office/officeart/2018/2/layout/IconCircleList"/>
    <dgm:cxn modelId="{7150C4C2-8C89-4281-8C84-754188327050}" type="presParOf" srcId="{DF375233-2699-4676-BA01-60622752B9B7}" destId="{AF4FFF52-943F-43D0-872F-C77154679AED}" srcOrd="1" destOrd="0" presId="urn:microsoft.com/office/officeart/2018/2/layout/IconCircleList"/>
    <dgm:cxn modelId="{003287E7-6E51-4351-8D97-2F275A42171D}" type="presParOf" srcId="{DF375233-2699-4676-BA01-60622752B9B7}" destId="{211E5349-7040-4D6D-A476-93C86EB05EC3}" srcOrd="2" destOrd="0" presId="urn:microsoft.com/office/officeart/2018/2/layout/IconCircleList"/>
    <dgm:cxn modelId="{A908944D-8233-49E7-BEFE-28158249A830}" type="presParOf" srcId="{211E5349-7040-4D6D-A476-93C86EB05EC3}" destId="{9BC0F703-6363-4616-91F1-3F7FF9647BA2}" srcOrd="0" destOrd="0" presId="urn:microsoft.com/office/officeart/2018/2/layout/IconCircleList"/>
    <dgm:cxn modelId="{33A508BF-A8DE-4134-B255-D74F18EAAFDE}" type="presParOf" srcId="{211E5349-7040-4D6D-A476-93C86EB05EC3}" destId="{B35D820D-B771-4009-8621-FB0982BAF984}" srcOrd="1" destOrd="0" presId="urn:microsoft.com/office/officeart/2018/2/layout/IconCircleList"/>
    <dgm:cxn modelId="{97A51960-C8D3-4A3D-9ED7-A1B5214E367D}" type="presParOf" srcId="{211E5349-7040-4D6D-A476-93C86EB05EC3}" destId="{0D87AFC4-ABD5-4F24-9174-A25CBC8FDFB4}" srcOrd="2" destOrd="0" presId="urn:microsoft.com/office/officeart/2018/2/layout/IconCircleList"/>
    <dgm:cxn modelId="{A7890F41-5143-42DD-B67A-DF7DD9E46997}" type="presParOf" srcId="{211E5349-7040-4D6D-A476-93C86EB05EC3}" destId="{83160F59-035D-46EC-9392-E414292527E6}" srcOrd="3" destOrd="0" presId="urn:microsoft.com/office/officeart/2018/2/layout/IconCircleList"/>
    <dgm:cxn modelId="{9C8A1055-9CEA-46B1-A1AC-031AC75590DD}" type="presParOf" srcId="{DF375233-2699-4676-BA01-60622752B9B7}" destId="{CB9FDF7E-B257-4D60-989F-0031044875EC}" srcOrd="3" destOrd="0" presId="urn:microsoft.com/office/officeart/2018/2/layout/IconCircleList"/>
    <dgm:cxn modelId="{63713A87-C37F-45EA-9ACB-A848DDADACA8}" type="presParOf" srcId="{DF375233-2699-4676-BA01-60622752B9B7}" destId="{8DE31194-D87D-4E94-84E9-5C2B2A8DBA53}" srcOrd="4" destOrd="0" presId="urn:microsoft.com/office/officeart/2018/2/layout/IconCircleList"/>
    <dgm:cxn modelId="{9E38944D-3B04-4181-81C9-376355F58629}" type="presParOf" srcId="{8DE31194-D87D-4E94-84E9-5C2B2A8DBA53}" destId="{AF784085-B81D-4051-9493-41A20CC71213}" srcOrd="0" destOrd="0" presId="urn:microsoft.com/office/officeart/2018/2/layout/IconCircleList"/>
    <dgm:cxn modelId="{8FB7E6E8-1C5B-43E1-84A6-04448A95D2F6}" type="presParOf" srcId="{8DE31194-D87D-4E94-84E9-5C2B2A8DBA53}" destId="{320A4E64-7B15-431E-90EE-A6D002D86AF0}" srcOrd="1" destOrd="0" presId="urn:microsoft.com/office/officeart/2018/2/layout/IconCircleList"/>
    <dgm:cxn modelId="{A72E1EC6-D730-4E1F-B640-7B6F3F6E16BD}" type="presParOf" srcId="{8DE31194-D87D-4E94-84E9-5C2B2A8DBA53}" destId="{E33B0BD9-94C9-4C46-9F2B-06174CA81ACF}" srcOrd="2" destOrd="0" presId="urn:microsoft.com/office/officeart/2018/2/layout/IconCircleList"/>
    <dgm:cxn modelId="{1EB5D5CB-91D9-4565-9CAF-8CF08EF1BF35}" type="presParOf" srcId="{8DE31194-D87D-4E94-84E9-5C2B2A8DBA53}" destId="{5BFF8E66-1275-447D-BF10-0E9CEDE6B432}" srcOrd="3" destOrd="0" presId="urn:microsoft.com/office/officeart/2018/2/layout/IconCircleList"/>
    <dgm:cxn modelId="{4EBE6165-4908-42F3-9436-63452E338C4E}" type="presParOf" srcId="{DF375233-2699-4676-BA01-60622752B9B7}" destId="{6E1ADB16-E4C7-4B18-9BD1-6BCA828DE0BC}" srcOrd="5" destOrd="0" presId="urn:microsoft.com/office/officeart/2018/2/layout/IconCircleList"/>
    <dgm:cxn modelId="{4D29DF81-DCDC-496D-B721-9AD78EA5E9FF}" type="presParOf" srcId="{DF375233-2699-4676-BA01-60622752B9B7}" destId="{77FEFC69-8245-4C8B-BF50-894F521945EE}" srcOrd="6" destOrd="0" presId="urn:microsoft.com/office/officeart/2018/2/layout/IconCircleList"/>
    <dgm:cxn modelId="{F46B50CB-347E-44D1-8B11-43BD842611CA}" type="presParOf" srcId="{77FEFC69-8245-4C8B-BF50-894F521945EE}" destId="{61FBE90F-1FFF-441F-8B57-276B46E1A5FF}" srcOrd="0" destOrd="0" presId="urn:microsoft.com/office/officeart/2018/2/layout/IconCircleList"/>
    <dgm:cxn modelId="{C4DB1506-2F4D-4BE0-8FE8-0F73BB4501A5}" type="presParOf" srcId="{77FEFC69-8245-4C8B-BF50-894F521945EE}" destId="{6DBE85B6-1B8D-498B-A772-D3B1E56D2E65}" srcOrd="1" destOrd="0" presId="urn:microsoft.com/office/officeart/2018/2/layout/IconCircleList"/>
    <dgm:cxn modelId="{C09E19C5-D045-4950-8DDC-468A88F9FB0A}" type="presParOf" srcId="{77FEFC69-8245-4C8B-BF50-894F521945EE}" destId="{3763F4F4-F5B1-44F2-BA56-A6BCB2C45DFB}" srcOrd="2" destOrd="0" presId="urn:microsoft.com/office/officeart/2018/2/layout/IconCircleList"/>
    <dgm:cxn modelId="{B7513938-807C-49E7-96FE-7044567E7EDD}" type="presParOf" srcId="{77FEFC69-8245-4C8B-BF50-894F521945EE}" destId="{45EF7CF2-B2DA-4A95-A4B4-A5D55F013D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BEADDE-867F-4702-A4EB-CBB4017357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89745D-E1EA-4C41-BDA1-F319CEA46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Trending: </a:t>
          </a:r>
          <a:r>
            <a:rPr lang="en-US" b="0" dirty="0"/>
            <a:t>Filters and shows the trending post based on number of likes and comments  </a:t>
          </a:r>
        </a:p>
      </dgm:t>
    </dgm:pt>
    <dgm:pt modelId="{26146893-593F-463B-B0F7-886D3938E731}" type="parTrans" cxnId="{F9C100AD-2EDC-45E4-907D-213B3808011E}">
      <dgm:prSet/>
      <dgm:spPr/>
      <dgm:t>
        <a:bodyPr/>
        <a:lstStyle/>
        <a:p>
          <a:endParaRPr lang="en-US"/>
        </a:p>
      </dgm:t>
    </dgm:pt>
    <dgm:pt modelId="{AAE9C357-95B4-4783-861B-5325AFCD244E}" type="sibTrans" cxnId="{F9C100AD-2EDC-45E4-907D-213B3808011E}">
      <dgm:prSet/>
      <dgm:spPr/>
      <dgm:t>
        <a:bodyPr/>
        <a:lstStyle/>
        <a:p>
          <a:endParaRPr lang="en-US"/>
        </a:p>
      </dgm:t>
    </dgm:pt>
    <dgm:pt modelId="{418E41A6-1BDB-4661-A817-41D65738A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</a:t>
          </a:r>
          <a:r>
            <a:rPr lang="en-US" b="1" i="0" dirty="0"/>
            <a:t>ser profile Updation : </a:t>
          </a:r>
          <a:r>
            <a:rPr lang="en-US" b="0" i="0" dirty="0"/>
            <a:t>Allows users to update their profiles </a:t>
          </a:r>
          <a:endParaRPr lang="en-US" b="0" dirty="0"/>
        </a:p>
      </dgm:t>
    </dgm:pt>
    <dgm:pt modelId="{847C04E2-BE8E-4ECF-831F-DAC58FD9182B}" type="parTrans" cxnId="{7F90555F-5A48-4360-B621-23B6064BA39F}">
      <dgm:prSet/>
      <dgm:spPr/>
      <dgm:t>
        <a:bodyPr/>
        <a:lstStyle/>
        <a:p>
          <a:endParaRPr lang="en-US"/>
        </a:p>
      </dgm:t>
    </dgm:pt>
    <dgm:pt modelId="{EAC433D5-9824-4CEB-AB74-8F6F77476D82}" type="sibTrans" cxnId="{7F90555F-5A48-4360-B621-23B6064BA39F}">
      <dgm:prSet/>
      <dgm:spPr/>
      <dgm:t>
        <a:bodyPr/>
        <a:lstStyle/>
        <a:p>
          <a:endParaRPr lang="en-US"/>
        </a:p>
      </dgm:t>
    </dgm:pt>
    <dgm:pt modelId="{D4EF3CC9-013E-4147-AF1D-8A21191D7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Stats: </a:t>
          </a:r>
          <a:r>
            <a:rPr lang="en-US" dirty="0"/>
            <a:t>Provides the statistics of the number of posts, interactions made </a:t>
          </a:r>
          <a:r>
            <a:rPr lang="en-US" dirty="0" err="1"/>
            <a:t>etc</a:t>
          </a:r>
          <a:r>
            <a:rPr lang="en-US" dirty="0"/>
            <a:t> to each user </a:t>
          </a:r>
        </a:p>
      </dgm:t>
    </dgm:pt>
    <dgm:pt modelId="{25403A2A-488A-429D-8573-DD6BA02C4BF3}" type="parTrans" cxnId="{53596843-B732-444C-A299-A9C729A61E6D}">
      <dgm:prSet/>
      <dgm:spPr/>
      <dgm:t>
        <a:bodyPr/>
        <a:lstStyle/>
        <a:p>
          <a:endParaRPr lang="en-US"/>
        </a:p>
      </dgm:t>
    </dgm:pt>
    <dgm:pt modelId="{F4B386EB-858C-48F7-B83E-2418FBB7AD86}" type="sibTrans" cxnId="{53596843-B732-444C-A299-A9C729A61E6D}">
      <dgm:prSet/>
      <dgm:spPr/>
      <dgm:t>
        <a:bodyPr/>
        <a:lstStyle/>
        <a:p>
          <a:endParaRPr lang="en-US"/>
        </a:p>
      </dgm:t>
    </dgm:pt>
    <dgm:pt modelId="{2E16346E-83DB-4815-A6BF-1D3FF6D8F674}" type="pres">
      <dgm:prSet presAssocID="{CBBEADDE-867F-4702-A4EB-CBB4017357E9}" presName="root" presStyleCnt="0">
        <dgm:presLayoutVars>
          <dgm:dir/>
          <dgm:resizeHandles val="exact"/>
        </dgm:presLayoutVars>
      </dgm:prSet>
      <dgm:spPr/>
    </dgm:pt>
    <dgm:pt modelId="{952B9127-D5B2-4989-8063-983039AA6D4B}" type="pres">
      <dgm:prSet presAssocID="{8E89745D-E1EA-4C41-BDA1-F319CEA46501}" presName="compNode" presStyleCnt="0"/>
      <dgm:spPr/>
    </dgm:pt>
    <dgm:pt modelId="{F847DCF8-418D-419E-883A-6292649D3670}" type="pres">
      <dgm:prSet presAssocID="{8E89745D-E1EA-4C41-BDA1-F319CEA465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D0C6079-62CB-4079-AF1B-001D2A6C26E2}" type="pres">
      <dgm:prSet presAssocID="{8E89745D-E1EA-4C41-BDA1-F319CEA46501}" presName="spaceRect" presStyleCnt="0"/>
      <dgm:spPr/>
    </dgm:pt>
    <dgm:pt modelId="{60F49FB8-63FB-4BFF-B286-4409D12A7F09}" type="pres">
      <dgm:prSet presAssocID="{8E89745D-E1EA-4C41-BDA1-F319CEA46501}" presName="textRect" presStyleLbl="revTx" presStyleIdx="0" presStyleCnt="3">
        <dgm:presLayoutVars>
          <dgm:chMax val="1"/>
          <dgm:chPref val="1"/>
        </dgm:presLayoutVars>
      </dgm:prSet>
      <dgm:spPr/>
    </dgm:pt>
    <dgm:pt modelId="{D7163D3F-BC1C-47A6-A441-BEA830896DE6}" type="pres">
      <dgm:prSet presAssocID="{AAE9C357-95B4-4783-861B-5325AFCD244E}" presName="sibTrans" presStyleCnt="0"/>
      <dgm:spPr/>
    </dgm:pt>
    <dgm:pt modelId="{45B8AF53-A7C0-4A49-8A15-7ED69383ACBF}" type="pres">
      <dgm:prSet presAssocID="{418E41A6-1BDB-4661-A817-41D65738A198}" presName="compNode" presStyleCnt="0"/>
      <dgm:spPr/>
    </dgm:pt>
    <dgm:pt modelId="{12D3028F-8DAA-410D-BD41-B244E2ED9899}" type="pres">
      <dgm:prSet presAssocID="{418E41A6-1BDB-4661-A817-41D65738A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3CEB48-97C6-4188-A725-9BA2C17B1E92}" type="pres">
      <dgm:prSet presAssocID="{418E41A6-1BDB-4661-A817-41D65738A198}" presName="spaceRect" presStyleCnt="0"/>
      <dgm:spPr/>
    </dgm:pt>
    <dgm:pt modelId="{DA7C7A99-4608-4B53-849B-EE2500034487}" type="pres">
      <dgm:prSet presAssocID="{418E41A6-1BDB-4661-A817-41D65738A198}" presName="textRect" presStyleLbl="revTx" presStyleIdx="1" presStyleCnt="3">
        <dgm:presLayoutVars>
          <dgm:chMax val="1"/>
          <dgm:chPref val="1"/>
        </dgm:presLayoutVars>
      </dgm:prSet>
      <dgm:spPr/>
    </dgm:pt>
    <dgm:pt modelId="{93BA5170-3B1A-4CE9-89A4-E99FAC9D9457}" type="pres">
      <dgm:prSet presAssocID="{EAC433D5-9824-4CEB-AB74-8F6F77476D82}" presName="sibTrans" presStyleCnt="0"/>
      <dgm:spPr/>
    </dgm:pt>
    <dgm:pt modelId="{0E097B1D-4E09-45D7-99CF-22DBF712D3D8}" type="pres">
      <dgm:prSet presAssocID="{D4EF3CC9-013E-4147-AF1D-8A21191D7E75}" presName="compNode" presStyleCnt="0"/>
      <dgm:spPr/>
    </dgm:pt>
    <dgm:pt modelId="{A2360496-716C-4DAD-ACE7-0F816E06BD98}" type="pres">
      <dgm:prSet presAssocID="{D4EF3CC9-013E-4147-AF1D-8A21191D7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7D548A1-DA8D-48C5-813A-DD0EBCFA9A3C}" type="pres">
      <dgm:prSet presAssocID="{D4EF3CC9-013E-4147-AF1D-8A21191D7E75}" presName="spaceRect" presStyleCnt="0"/>
      <dgm:spPr/>
    </dgm:pt>
    <dgm:pt modelId="{98629291-C6AB-4886-BF12-88EDFF60AA0A}" type="pres">
      <dgm:prSet presAssocID="{D4EF3CC9-013E-4147-AF1D-8A21191D7E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90555F-5A48-4360-B621-23B6064BA39F}" srcId="{CBBEADDE-867F-4702-A4EB-CBB4017357E9}" destId="{418E41A6-1BDB-4661-A817-41D65738A198}" srcOrd="1" destOrd="0" parTransId="{847C04E2-BE8E-4ECF-831F-DAC58FD9182B}" sibTransId="{EAC433D5-9824-4CEB-AB74-8F6F77476D82}"/>
    <dgm:cxn modelId="{2B0F7F60-8746-4066-88A3-D181188E78AD}" type="presOf" srcId="{8E89745D-E1EA-4C41-BDA1-F319CEA46501}" destId="{60F49FB8-63FB-4BFF-B286-4409D12A7F09}" srcOrd="0" destOrd="0" presId="urn:microsoft.com/office/officeart/2018/2/layout/IconLabelList"/>
    <dgm:cxn modelId="{53596843-B732-444C-A299-A9C729A61E6D}" srcId="{CBBEADDE-867F-4702-A4EB-CBB4017357E9}" destId="{D4EF3CC9-013E-4147-AF1D-8A21191D7E75}" srcOrd="2" destOrd="0" parTransId="{25403A2A-488A-429D-8573-DD6BA02C4BF3}" sibTransId="{F4B386EB-858C-48F7-B83E-2418FBB7AD86}"/>
    <dgm:cxn modelId="{809D3D65-AE4F-4752-ADF2-6DACD90345C2}" type="presOf" srcId="{CBBEADDE-867F-4702-A4EB-CBB4017357E9}" destId="{2E16346E-83DB-4815-A6BF-1D3FF6D8F674}" srcOrd="0" destOrd="0" presId="urn:microsoft.com/office/officeart/2018/2/layout/IconLabelList"/>
    <dgm:cxn modelId="{F336E171-D1CB-4F4D-9CCF-E273D4E67516}" type="presOf" srcId="{418E41A6-1BDB-4661-A817-41D65738A198}" destId="{DA7C7A99-4608-4B53-849B-EE2500034487}" srcOrd="0" destOrd="0" presId="urn:microsoft.com/office/officeart/2018/2/layout/IconLabelList"/>
    <dgm:cxn modelId="{859F4056-C989-4526-B60A-2E6350B0B87D}" type="presOf" srcId="{D4EF3CC9-013E-4147-AF1D-8A21191D7E75}" destId="{98629291-C6AB-4886-BF12-88EDFF60AA0A}" srcOrd="0" destOrd="0" presId="urn:microsoft.com/office/officeart/2018/2/layout/IconLabelList"/>
    <dgm:cxn modelId="{F9C100AD-2EDC-45E4-907D-213B3808011E}" srcId="{CBBEADDE-867F-4702-A4EB-CBB4017357E9}" destId="{8E89745D-E1EA-4C41-BDA1-F319CEA46501}" srcOrd="0" destOrd="0" parTransId="{26146893-593F-463B-B0F7-886D3938E731}" sibTransId="{AAE9C357-95B4-4783-861B-5325AFCD244E}"/>
    <dgm:cxn modelId="{FA7079AE-ADE0-47D7-8606-97C5E701FBDE}" type="presParOf" srcId="{2E16346E-83DB-4815-A6BF-1D3FF6D8F674}" destId="{952B9127-D5B2-4989-8063-983039AA6D4B}" srcOrd="0" destOrd="0" presId="urn:microsoft.com/office/officeart/2018/2/layout/IconLabelList"/>
    <dgm:cxn modelId="{87AE5FD8-03DE-4614-B163-5B0E2AA917CC}" type="presParOf" srcId="{952B9127-D5B2-4989-8063-983039AA6D4B}" destId="{F847DCF8-418D-419E-883A-6292649D3670}" srcOrd="0" destOrd="0" presId="urn:microsoft.com/office/officeart/2018/2/layout/IconLabelList"/>
    <dgm:cxn modelId="{7AB2C976-43E4-4F44-A2DA-C7E1273F2C9F}" type="presParOf" srcId="{952B9127-D5B2-4989-8063-983039AA6D4B}" destId="{BD0C6079-62CB-4079-AF1B-001D2A6C26E2}" srcOrd="1" destOrd="0" presId="urn:microsoft.com/office/officeart/2018/2/layout/IconLabelList"/>
    <dgm:cxn modelId="{25BA6C92-3C0E-4684-9EE8-4FBFD1F92F6E}" type="presParOf" srcId="{952B9127-D5B2-4989-8063-983039AA6D4B}" destId="{60F49FB8-63FB-4BFF-B286-4409D12A7F09}" srcOrd="2" destOrd="0" presId="urn:microsoft.com/office/officeart/2018/2/layout/IconLabelList"/>
    <dgm:cxn modelId="{46A43ECC-FC3A-489B-B696-91366F0C69BB}" type="presParOf" srcId="{2E16346E-83DB-4815-A6BF-1D3FF6D8F674}" destId="{D7163D3F-BC1C-47A6-A441-BEA830896DE6}" srcOrd="1" destOrd="0" presId="urn:microsoft.com/office/officeart/2018/2/layout/IconLabelList"/>
    <dgm:cxn modelId="{56A873BC-7D82-4FF3-BCBD-1A907BD92684}" type="presParOf" srcId="{2E16346E-83DB-4815-A6BF-1D3FF6D8F674}" destId="{45B8AF53-A7C0-4A49-8A15-7ED69383ACBF}" srcOrd="2" destOrd="0" presId="urn:microsoft.com/office/officeart/2018/2/layout/IconLabelList"/>
    <dgm:cxn modelId="{5E315945-F9B4-4450-A18C-EB466D6A1A15}" type="presParOf" srcId="{45B8AF53-A7C0-4A49-8A15-7ED69383ACBF}" destId="{12D3028F-8DAA-410D-BD41-B244E2ED9899}" srcOrd="0" destOrd="0" presId="urn:microsoft.com/office/officeart/2018/2/layout/IconLabelList"/>
    <dgm:cxn modelId="{BB25E100-B681-4074-A7C8-7C3BE49028DC}" type="presParOf" srcId="{45B8AF53-A7C0-4A49-8A15-7ED69383ACBF}" destId="{E43CEB48-97C6-4188-A725-9BA2C17B1E92}" srcOrd="1" destOrd="0" presId="urn:microsoft.com/office/officeart/2018/2/layout/IconLabelList"/>
    <dgm:cxn modelId="{F8726E1F-67B1-4C22-BB6F-C5E495F329EF}" type="presParOf" srcId="{45B8AF53-A7C0-4A49-8A15-7ED69383ACBF}" destId="{DA7C7A99-4608-4B53-849B-EE2500034487}" srcOrd="2" destOrd="0" presId="urn:microsoft.com/office/officeart/2018/2/layout/IconLabelList"/>
    <dgm:cxn modelId="{9E6FE70D-47EE-4E7F-8280-4987CC9FD314}" type="presParOf" srcId="{2E16346E-83DB-4815-A6BF-1D3FF6D8F674}" destId="{93BA5170-3B1A-4CE9-89A4-E99FAC9D9457}" srcOrd="3" destOrd="0" presId="urn:microsoft.com/office/officeart/2018/2/layout/IconLabelList"/>
    <dgm:cxn modelId="{58B0C755-1005-4744-85FF-1759CFDF0519}" type="presParOf" srcId="{2E16346E-83DB-4815-A6BF-1D3FF6D8F674}" destId="{0E097B1D-4E09-45D7-99CF-22DBF712D3D8}" srcOrd="4" destOrd="0" presId="urn:microsoft.com/office/officeart/2018/2/layout/IconLabelList"/>
    <dgm:cxn modelId="{7ACD8A0B-A290-4C0A-BBF7-4DAAA0146A5E}" type="presParOf" srcId="{0E097B1D-4E09-45D7-99CF-22DBF712D3D8}" destId="{A2360496-716C-4DAD-ACE7-0F816E06BD98}" srcOrd="0" destOrd="0" presId="urn:microsoft.com/office/officeart/2018/2/layout/IconLabelList"/>
    <dgm:cxn modelId="{10296DC6-47AA-4A37-B376-E9CE5C7A516B}" type="presParOf" srcId="{0E097B1D-4E09-45D7-99CF-22DBF712D3D8}" destId="{97D548A1-DA8D-48C5-813A-DD0EBCFA9A3C}" srcOrd="1" destOrd="0" presId="urn:microsoft.com/office/officeart/2018/2/layout/IconLabelList"/>
    <dgm:cxn modelId="{E6D83E07-4315-4CE8-AC4F-0ECED27BCD0C}" type="presParOf" srcId="{0E097B1D-4E09-45D7-99CF-22DBF712D3D8}" destId="{98629291-C6AB-4886-BF12-88EDFF60AA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00A492-1271-4001-8F89-02D675A58F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FD1813-1D09-4F2E-8C48-22AA81ECA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Supports SDG 9 : Build to foster innovation, provide sustainable industrialization</a:t>
          </a:r>
        </a:p>
      </dgm:t>
    </dgm:pt>
    <dgm:pt modelId="{1878B156-4386-4C42-B78F-9BFCB29F5E4A}" type="parTrans" cxnId="{05267488-5535-42D5-A38C-AB0386222A00}">
      <dgm:prSet/>
      <dgm:spPr/>
      <dgm:t>
        <a:bodyPr/>
        <a:lstStyle/>
        <a:p>
          <a:endParaRPr lang="en-US"/>
        </a:p>
      </dgm:t>
    </dgm:pt>
    <dgm:pt modelId="{7A8433D8-F896-4954-984B-41EB302BB0BA}" type="sibTrans" cxnId="{05267488-5535-42D5-A38C-AB0386222A00}">
      <dgm:prSet/>
      <dgm:spPr/>
      <dgm:t>
        <a:bodyPr/>
        <a:lstStyle/>
        <a:p>
          <a:endParaRPr lang="en-US"/>
        </a:p>
      </dgm:t>
    </dgm:pt>
    <dgm:pt modelId="{24A9AB5B-B1FA-48E6-AC8A-4990CAD61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Potential applications for education, knowledge sharing, community building, etc</a:t>
          </a:r>
          <a:endParaRPr lang="en-US"/>
        </a:p>
      </dgm:t>
    </dgm:pt>
    <dgm:pt modelId="{AC0EF95D-42B1-4C23-B63C-422BF25621C5}" type="parTrans" cxnId="{CD76CC68-D32F-41DA-BAE1-E153A48FDA2C}">
      <dgm:prSet/>
      <dgm:spPr/>
      <dgm:t>
        <a:bodyPr/>
        <a:lstStyle/>
        <a:p>
          <a:endParaRPr lang="en-US"/>
        </a:p>
      </dgm:t>
    </dgm:pt>
    <dgm:pt modelId="{63507306-CAD6-48C8-A836-A48E6FFE1A5B}" type="sibTrans" cxnId="{CD76CC68-D32F-41DA-BAE1-E153A48FDA2C}">
      <dgm:prSet/>
      <dgm:spPr/>
      <dgm:t>
        <a:bodyPr/>
        <a:lstStyle/>
        <a:p>
          <a:endParaRPr lang="en-US"/>
        </a:p>
      </dgm:t>
    </dgm:pt>
    <dgm:pt modelId="{4FC19F4E-52C5-4F01-AD52-7C0A3CD920BF}" type="pres">
      <dgm:prSet presAssocID="{8D00A492-1271-4001-8F89-02D675A58FFB}" presName="root" presStyleCnt="0">
        <dgm:presLayoutVars>
          <dgm:dir/>
          <dgm:resizeHandles val="exact"/>
        </dgm:presLayoutVars>
      </dgm:prSet>
      <dgm:spPr/>
    </dgm:pt>
    <dgm:pt modelId="{0CC8E755-14CC-4383-A717-D532FE761445}" type="pres">
      <dgm:prSet presAssocID="{96FD1813-1D09-4F2E-8C48-22AA81ECA08A}" presName="compNode" presStyleCnt="0"/>
      <dgm:spPr/>
    </dgm:pt>
    <dgm:pt modelId="{701D81E4-7958-40E3-809C-423F53005E15}" type="pres">
      <dgm:prSet presAssocID="{96FD1813-1D09-4F2E-8C48-22AA81ECA0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DFA7D8B-BA5A-46E4-8B25-FD5E162ECCB3}" type="pres">
      <dgm:prSet presAssocID="{96FD1813-1D09-4F2E-8C48-22AA81ECA08A}" presName="spaceRect" presStyleCnt="0"/>
      <dgm:spPr/>
    </dgm:pt>
    <dgm:pt modelId="{CB9330B2-D155-495D-8042-25837BF86E97}" type="pres">
      <dgm:prSet presAssocID="{96FD1813-1D09-4F2E-8C48-22AA81ECA08A}" presName="textRect" presStyleLbl="revTx" presStyleIdx="0" presStyleCnt="2">
        <dgm:presLayoutVars>
          <dgm:chMax val="1"/>
          <dgm:chPref val="1"/>
        </dgm:presLayoutVars>
      </dgm:prSet>
      <dgm:spPr/>
    </dgm:pt>
    <dgm:pt modelId="{0CBE881F-078C-4756-9E75-197548F21310}" type="pres">
      <dgm:prSet presAssocID="{7A8433D8-F896-4954-984B-41EB302BB0BA}" presName="sibTrans" presStyleCnt="0"/>
      <dgm:spPr/>
    </dgm:pt>
    <dgm:pt modelId="{342BDCFD-3C90-430E-AC0D-DC09A6B74A02}" type="pres">
      <dgm:prSet presAssocID="{24A9AB5B-B1FA-48E6-AC8A-4990CAD61277}" presName="compNode" presStyleCnt="0"/>
      <dgm:spPr/>
    </dgm:pt>
    <dgm:pt modelId="{C0E9F74F-BFCB-4BCD-8EB8-39634B5E2F98}" type="pres">
      <dgm:prSet presAssocID="{24A9AB5B-B1FA-48E6-AC8A-4990CAD612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9A2F27D9-37B0-428F-ACD1-C1347258271C}" type="pres">
      <dgm:prSet presAssocID="{24A9AB5B-B1FA-48E6-AC8A-4990CAD61277}" presName="spaceRect" presStyleCnt="0"/>
      <dgm:spPr/>
    </dgm:pt>
    <dgm:pt modelId="{AAD51226-BBBC-418D-97CA-6D21A47BEF88}" type="pres">
      <dgm:prSet presAssocID="{24A9AB5B-B1FA-48E6-AC8A-4990CAD612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270F3B-09A6-4AA1-B9ED-067D48DAFE58}" type="presOf" srcId="{24A9AB5B-B1FA-48E6-AC8A-4990CAD61277}" destId="{AAD51226-BBBC-418D-97CA-6D21A47BEF88}" srcOrd="0" destOrd="0" presId="urn:microsoft.com/office/officeart/2018/2/layout/IconLabelList"/>
    <dgm:cxn modelId="{CD76CC68-D32F-41DA-BAE1-E153A48FDA2C}" srcId="{8D00A492-1271-4001-8F89-02D675A58FFB}" destId="{24A9AB5B-B1FA-48E6-AC8A-4990CAD61277}" srcOrd="1" destOrd="0" parTransId="{AC0EF95D-42B1-4C23-B63C-422BF25621C5}" sibTransId="{63507306-CAD6-48C8-A836-A48E6FFE1A5B}"/>
    <dgm:cxn modelId="{05267488-5535-42D5-A38C-AB0386222A00}" srcId="{8D00A492-1271-4001-8F89-02D675A58FFB}" destId="{96FD1813-1D09-4F2E-8C48-22AA81ECA08A}" srcOrd="0" destOrd="0" parTransId="{1878B156-4386-4C42-B78F-9BFCB29F5E4A}" sibTransId="{7A8433D8-F896-4954-984B-41EB302BB0BA}"/>
    <dgm:cxn modelId="{B410E8E1-748E-4F90-BA9B-B554368E2174}" type="presOf" srcId="{8D00A492-1271-4001-8F89-02D675A58FFB}" destId="{4FC19F4E-52C5-4F01-AD52-7C0A3CD920BF}" srcOrd="0" destOrd="0" presId="urn:microsoft.com/office/officeart/2018/2/layout/IconLabelList"/>
    <dgm:cxn modelId="{C47634FF-8A35-4EE3-AE81-EFEBCB603FAA}" type="presOf" srcId="{96FD1813-1D09-4F2E-8C48-22AA81ECA08A}" destId="{CB9330B2-D155-495D-8042-25837BF86E97}" srcOrd="0" destOrd="0" presId="urn:microsoft.com/office/officeart/2018/2/layout/IconLabelList"/>
    <dgm:cxn modelId="{D0B4FC77-2401-4304-B3B8-1BA090FB978C}" type="presParOf" srcId="{4FC19F4E-52C5-4F01-AD52-7C0A3CD920BF}" destId="{0CC8E755-14CC-4383-A717-D532FE761445}" srcOrd="0" destOrd="0" presId="urn:microsoft.com/office/officeart/2018/2/layout/IconLabelList"/>
    <dgm:cxn modelId="{A056B871-7ABA-4D9F-AF35-0FBF8D4A68E0}" type="presParOf" srcId="{0CC8E755-14CC-4383-A717-D532FE761445}" destId="{701D81E4-7958-40E3-809C-423F53005E15}" srcOrd="0" destOrd="0" presId="urn:microsoft.com/office/officeart/2018/2/layout/IconLabelList"/>
    <dgm:cxn modelId="{EFE45B9A-E842-4063-AF3B-9D597B68B690}" type="presParOf" srcId="{0CC8E755-14CC-4383-A717-D532FE761445}" destId="{7DFA7D8B-BA5A-46E4-8B25-FD5E162ECCB3}" srcOrd="1" destOrd="0" presId="urn:microsoft.com/office/officeart/2018/2/layout/IconLabelList"/>
    <dgm:cxn modelId="{D92EB473-B7C6-4FCD-865B-B5810C96CAD1}" type="presParOf" srcId="{0CC8E755-14CC-4383-A717-D532FE761445}" destId="{CB9330B2-D155-495D-8042-25837BF86E97}" srcOrd="2" destOrd="0" presId="urn:microsoft.com/office/officeart/2018/2/layout/IconLabelList"/>
    <dgm:cxn modelId="{1DAC37AD-E5F5-42F5-84DB-7768316F00A7}" type="presParOf" srcId="{4FC19F4E-52C5-4F01-AD52-7C0A3CD920BF}" destId="{0CBE881F-078C-4756-9E75-197548F21310}" srcOrd="1" destOrd="0" presId="urn:microsoft.com/office/officeart/2018/2/layout/IconLabelList"/>
    <dgm:cxn modelId="{BAE70A0A-2E55-4090-9ED1-01A0D6E08D8B}" type="presParOf" srcId="{4FC19F4E-52C5-4F01-AD52-7C0A3CD920BF}" destId="{342BDCFD-3C90-430E-AC0D-DC09A6B74A02}" srcOrd="2" destOrd="0" presId="urn:microsoft.com/office/officeart/2018/2/layout/IconLabelList"/>
    <dgm:cxn modelId="{7B9BECF4-EBDC-4921-ABC1-4BF8BF3C5DE8}" type="presParOf" srcId="{342BDCFD-3C90-430E-AC0D-DC09A6B74A02}" destId="{C0E9F74F-BFCB-4BCD-8EB8-39634B5E2F98}" srcOrd="0" destOrd="0" presId="urn:microsoft.com/office/officeart/2018/2/layout/IconLabelList"/>
    <dgm:cxn modelId="{F5702633-8950-4374-B240-F51558393149}" type="presParOf" srcId="{342BDCFD-3C90-430E-AC0D-DC09A6B74A02}" destId="{9A2F27D9-37B0-428F-ACD1-C1347258271C}" srcOrd="1" destOrd="0" presId="urn:microsoft.com/office/officeart/2018/2/layout/IconLabelList"/>
    <dgm:cxn modelId="{9FAA5E10-47A2-48DC-ADE3-AE1E6A0858F9}" type="presParOf" srcId="{342BDCFD-3C90-430E-AC0D-DC09A6B74A02}" destId="{AAD51226-BBBC-418D-97CA-6D21A47BEF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4F91DE-09A8-4833-BE91-40A0F12758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1F6DB4-99B3-4FAC-BCC7-BCEDFE3BFCC9}">
      <dgm:prSet/>
      <dgm:spPr/>
      <dgm:t>
        <a:bodyPr/>
        <a:lstStyle/>
        <a:p>
          <a:r>
            <a:rPr lang="en-US" b="1" i="0"/>
            <a:t>Achievements:</a:t>
          </a:r>
          <a:r>
            <a:rPr lang="en-US" b="0" i="0"/>
            <a:t> Successful development of a modern blogging platform with key features implemented.</a:t>
          </a:r>
          <a:endParaRPr lang="en-US"/>
        </a:p>
      </dgm:t>
    </dgm:pt>
    <dgm:pt modelId="{AF5A43B1-031D-4605-AEC9-DD6EE98F6266}" type="parTrans" cxnId="{A1E03FB3-CBDF-4C44-B4C1-2BE7D1F203A8}">
      <dgm:prSet/>
      <dgm:spPr/>
      <dgm:t>
        <a:bodyPr/>
        <a:lstStyle/>
        <a:p>
          <a:endParaRPr lang="en-US"/>
        </a:p>
      </dgm:t>
    </dgm:pt>
    <dgm:pt modelId="{B16586AC-4ED0-4185-8E99-55E61B807A63}" type="sibTrans" cxnId="{A1E03FB3-CBDF-4C44-B4C1-2BE7D1F203A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E099802-712D-4CD4-8590-7E03FC16D2C2}">
      <dgm:prSet/>
      <dgm:spPr/>
      <dgm:t>
        <a:bodyPr/>
        <a:lstStyle/>
        <a:p>
          <a:r>
            <a:rPr lang="en-US" b="1" i="0"/>
            <a:t>Acknowledgment:</a:t>
          </a:r>
          <a:r>
            <a:rPr lang="en-US" b="0" i="0"/>
            <a:t> Appreciation for the contributions of team members and project supervisor.</a:t>
          </a:r>
          <a:endParaRPr lang="en-US"/>
        </a:p>
      </dgm:t>
    </dgm:pt>
    <dgm:pt modelId="{56DD6607-B4C4-4C42-8703-BD9F7D94AC82}" type="parTrans" cxnId="{23134FBC-7481-46AF-A4EF-0E9726C6238A}">
      <dgm:prSet/>
      <dgm:spPr/>
      <dgm:t>
        <a:bodyPr/>
        <a:lstStyle/>
        <a:p>
          <a:endParaRPr lang="en-US"/>
        </a:p>
      </dgm:t>
    </dgm:pt>
    <dgm:pt modelId="{115CF30B-20A2-4B17-8F3C-E4FD207704A3}" type="sibTrans" cxnId="{23134FBC-7481-46AF-A4EF-0E9726C6238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9DC3C3F-18FC-49CF-863C-752D6AE4AA89}">
      <dgm:prSet/>
      <dgm:spPr/>
      <dgm:t>
        <a:bodyPr/>
        <a:lstStyle/>
        <a:p>
          <a:r>
            <a:rPr lang="en-US" b="1" i="0"/>
            <a:t>Future Directions:</a:t>
          </a:r>
          <a:r>
            <a:rPr lang="en-US" b="0" i="0"/>
            <a:t> Considerations for further enhancements such as adding social sharing features, improving user engagement metrics, etc.</a:t>
          </a:r>
          <a:endParaRPr lang="en-US"/>
        </a:p>
      </dgm:t>
    </dgm:pt>
    <dgm:pt modelId="{60647B5C-64E1-4CA6-923F-8A586DEDB79C}" type="parTrans" cxnId="{614A8B62-176C-49D2-9DC3-DB65AE5D1046}">
      <dgm:prSet/>
      <dgm:spPr/>
      <dgm:t>
        <a:bodyPr/>
        <a:lstStyle/>
        <a:p>
          <a:endParaRPr lang="en-US"/>
        </a:p>
      </dgm:t>
    </dgm:pt>
    <dgm:pt modelId="{603DE7CF-B48F-4AA8-937C-A09C26CA50BC}" type="sibTrans" cxnId="{614A8B62-176C-49D2-9DC3-DB65AE5D104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F324229-35BD-4A2C-AF94-D51E0CE619F7}" type="pres">
      <dgm:prSet presAssocID="{FF4F91DE-09A8-4833-BE91-40A0F1275867}" presName="Name0" presStyleCnt="0">
        <dgm:presLayoutVars>
          <dgm:animLvl val="lvl"/>
          <dgm:resizeHandles val="exact"/>
        </dgm:presLayoutVars>
      </dgm:prSet>
      <dgm:spPr/>
    </dgm:pt>
    <dgm:pt modelId="{12778912-2AA6-46CC-981C-119363EC9DCB}" type="pres">
      <dgm:prSet presAssocID="{571F6DB4-99B3-4FAC-BCC7-BCEDFE3BFCC9}" presName="compositeNode" presStyleCnt="0">
        <dgm:presLayoutVars>
          <dgm:bulletEnabled val="1"/>
        </dgm:presLayoutVars>
      </dgm:prSet>
      <dgm:spPr/>
    </dgm:pt>
    <dgm:pt modelId="{E3E55378-50A4-4BEE-A350-F5FC313D00BE}" type="pres">
      <dgm:prSet presAssocID="{571F6DB4-99B3-4FAC-BCC7-BCEDFE3BFCC9}" presName="bgRect" presStyleLbl="bgAccFollowNode1" presStyleIdx="0" presStyleCnt="3"/>
      <dgm:spPr/>
    </dgm:pt>
    <dgm:pt modelId="{9D75EE82-B221-4517-841A-88E61B2CDCD3}" type="pres">
      <dgm:prSet presAssocID="{B16586AC-4ED0-4185-8E99-55E61B807A6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87E53C-AF35-403C-93F6-F5DB3B5BC93B}" type="pres">
      <dgm:prSet presAssocID="{571F6DB4-99B3-4FAC-BCC7-BCEDFE3BFCC9}" presName="bottomLine" presStyleLbl="alignNode1" presStyleIdx="1" presStyleCnt="6">
        <dgm:presLayoutVars/>
      </dgm:prSet>
      <dgm:spPr/>
    </dgm:pt>
    <dgm:pt modelId="{A4BEFDB5-B212-4F88-A752-10D283FA06A0}" type="pres">
      <dgm:prSet presAssocID="{571F6DB4-99B3-4FAC-BCC7-BCEDFE3BFCC9}" presName="nodeText" presStyleLbl="bgAccFollowNode1" presStyleIdx="0" presStyleCnt="3">
        <dgm:presLayoutVars>
          <dgm:bulletEnabled val="1"/>
        </dgm:presLayoutVars>
      </dgm:prSet>
      <dgm:spPr/>
    </dgm:pt>
    <dgm:pt modelId="{FF084D1B-16C1-4613-AE5D-E765B10905A0}" type="pres">
      <dgm:prSet presAssocID="{B16586AC-4ED0-4185-8E99-55E61B807A63}" presName="sibTrans" presStyleCnt="0"/>
      <dgm:spPr/>
    </dgm:pt>
    <dgm:pt modelId="{8F8F85B7-0387-4F4C-8BFE-4AB8B771824D}" type="pres">
      <dgm:prSet presAssocID="{8E099802-712D-4CD4-8590-7E03FC16D2C2}" presName="compositeNode" presStyleCnt="0">
        <dgm:presLayoutVars>
          <dgm:bulletEnabled val="1"/>
        </dgm:presLayoutVars>
      </dgm:prSet>
      <dgm:spPr/>
    </dgm:pt>
    <dgm:pt modelId="{4428F301-9F6F-4711-9183-9D765F92D05F}" type="pres">
      <dgm:prSet presAssocID="{8E099802-712D-4CD4-8590-7E03FC16D2C2}" presName="bgRect" presStyleLbl="bgAccFollowNode1" presStyleIdx="1" presStyleCnt="3"/>
      <dgm:spPr/>
    </dgm:pt>
    <dgm:pt modelId="{FAE4B816-AF18-4846-A544-6F01611FDFE4}" type="pres">
      <dgm:prSet presAssocID="{115CF30B-20A2-4B17-8F3C-E4FD207704A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E812102-209A-4E38-BFB3-DAED3813F047}" type="pres">
      <dgm:prSet presAssocID="{8E099802-712D-4CD4-8590-7E03FC16D2C2}" presName="bottomLine" presStyleLbl="alignNode1" presStyleIdx="3" presStyleCnt="6">
        <dgm:presLayoutVars/>
      </dgm:prSet>
      <dgm:spPr/>
    </dgm:pt>
    <dgm:pt modelId="{15E9A1E7-C29B-429B-AABA-FE854760F718}" type="pres">
      <dgm:prSet presAssocID="{8E099802-712D-4CD4-8590-7E03FC16D2C2}" presName="nodeText" presStyleLbl="bgAccFollowNode1" presStyleIdx="1" presStyleCnt="3">
        <dgm:presLayoutVars>
          <dgm:bulletEnabled val="1"/>
        </dgm:presLayoutVars>
      </dgm:prSet>
      <dgm:spPr/>
    </dgm:pt>
    <dgm:pt modelId="{D8BDD2C0-1ABB-4719-AC10-BFFB88E1E9F7}" type="pres">
      <dgm:prSet presAssocID="{115CF30B-20A2-4B17-8F3C-E4FD207704A3}" presName="sibTrans" presStyleCnt="0"/>
      <dgm:spPr/>
    </dgm:pt>
    <dgm:pt modelId="{2354C865-B153-4707-B24C-B1927EDD4813}" type="pres">
      <dgm:prSet presAssocID="{59DC3C3F-18FC-49CF-863C-752D6AE4AA89}" presName="compositeNode" presStyleCnt="0">
        <dgm:presLayoutVars>
          <dgm:bulletEnabled val="1"/>
        </dgm:presLayoutVars>
      </dgm:prSet>
      <dgm:spPr/>
    </dgm:pt>
    <dgm:pt modelId="{CEB44CBA-0F3F-4537-812F-1F8886A47ABF}" type="pres">
      <dgm:prSet presAssocID="{59DC3C3F-18FC-49CF-863C-752D6AE4AA89}" presName="bgRect" presStyleLbl="bgAccFollowNode1" presStyleIdx="2" presStyleCnt="3"/>
      <dgm:spPr/>
    </dgm:pt>
    <dgm:pt modelId="{0D278223-7407-4EC4-ADBD-717111A87C36}" type="pres">
      <dgm:prSet presAssocID="{603DE7CF-B48F-4AA8-937C-A09C26CA50B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9158548-3819-4D04-A06A-7FD161AE5428}" type="pres">
      <dgm:prSet presAssocID="{59DC3C3F-18FC-49CF-863C-752D6AE4AA89}" presName="bottomLine" presStyleLbl="alignNode1" presStyleIdx="5" presStyleCnt="6">
        <dgm:presLayoutVars/>
      </dgm:prSet>
      <dgm:spPr/>
    </dgm:pt>
    <dgm:pt modelId="{7C412052-A73D-40F8-9999-02742705303D}" type="pres">
      <dgm:prSet presAssocID="{59DC3C3F-18FC-49CF-863C-752D6AE4AA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36DC25D-CAD3-4C97-B212-05602A6EFC37}" type="presOf" srcId="{FF4F91DE-09A8-4833-BE91-40A0F1275867}" destId="{5F324229-35BD-4A2C-AF94-D51E0CE619F7}" srcOrd="0" destOrd="0" presId="urn:microsoft.com/office/officeart/2016/7/layout/BasicLinearProcessNumbered"/>
    <dgm:cxn modelId="{31F5D260-092B-4947-95A9-E2880D374863}" type="presOf" srcId="{8E099802-712D-4CD4-8590-7E03FC16D2C2}" destId="{4428F301-9F6F-4711-9183-9D765F92D05F}" srcOrd="0" destOrd="0" presId="urn:microsoft.com/office/officeart/2016/7/layout/BasicLinearProcessNumbered"/>
    <dgm:cxn modelId="{614A8B62-176C-49D2-9DC3-DB65AE5D1046}" srcId="{FF4F91DE-09A8-4833-BE91-40A0F1275867}" destId="{59DC3C3F-18FC-49CF-863C-752D6AE4AA89}" srcOrd="2" destOrd="0" parTransId="{60647B5C-64E1-4CA6-923F-8A586DEDB79C}" sibTransId="{603DE7CF-B48F-4AA8-937C-A09C26CA50BC}"/>
    <dgm:cxn modelId="{E6128382-8F5A-42B4-AF11-B835E9967210}" type="presOf" srcId="{115CF30B-20A2-4B17-8F3C-E4FD207704A3}" destId="{FAE4B816-AF18-4846-A544-6F01611FDFE4}" srcOrd="0" destOrd="0" presId="urn:microsoft.com/office/officeart/2016/7/layout/BasicLinearProcessNumbered"/>
    <dgm:cxn modelId="{2AD06C88-70FF-4E69-B912-2337B5EE0690}" type="presOf" srcId="{8E099802-712D-4CD4-8590-7E03FC16D2C2}" destId="{15E9A1E7-C29B-429B-AABA-FE854760F718}" srcOrd="1" destOrd="0" presId="urn:microsoft.com/office/officeart/2016/7/layout/BasicLinearProcessNumbered"/>
    <dgm:cxn modelId="{A1E03FB3-CBDF-4C44-B4C1-2BE7D1F203A8}" srcId="{FF4F91DE-09A8-4833-BE91-40A0F1275867}" destId="{571F6DB4-99B3-4FAC-BCC7-BCEDFE3BFCC9}" srcOrd="0" destOrd="0" parTransId="{AF5A43B1-031D-4605-AEC9-DD6EE98F6266}" sibTransId="{B16586AC-4ED0-4185-8E99-55E61B807A63}"/>
    <dgm:cxn modelId="{FF87A1B4-B9D9-4BC8-9BEF-D863C32CE795}" type="presOf" srcId="{B16586AC-4ED0-4185-8E99-55E61B807A63}" destId="{9D75EE82-B221-4517-841A-88E61B2CDCD3}" srcOrd="0" destOrd="0" presId="urn:microsoft.com/office/officeart/2016/7/layout/BasicLinearProcessNumbered"/>
    <dgm:cxn modelId="{23134FBC-7481-46AF-A4EF-0E9726C6238A}" srcId="{FF4F91DE-09A8-4833-BE91-40A0F1275867}" destId="{8E099802-712D-4CD4-8590-7E03FC16D2C2}" srcOrd="1" destOrd="0" parTransId="{56DD6607-B4C4-4C42-8703-BD9F7D94AC82}" sibTransId="{115CF30B-20A2-4B17-8F3C-E4FD207704A3}"/>
    <dgm:cxn modelId="{797EA7BE-06F2-4717-B9F8-E289938E5EE9}" type="presOf" srcId="{571F6DB4-99B3-4FAC-BCC7-BCEDFE3BFCC9}" destId="{A4BEFDB5-B212-4F88-A752-10D283FA06A0}" srcOrd="1" destOrd="0" presId="urn:microsoft.com/office/officeart/2016/7/layout/BasicLinearProcessNumbered"/>
    <dgm:cxn modelId="{C1268AC4-0BCF-4E77-A075-F1F11F1DCDB8}" type="presOf" srcId="{59DC3C3F-18FC-49CF-863C-752D6AE4AA89}" destId="{7C412052-A73D-40F8-9999-02742705303D}" srcOrd="1" destOrd="0" presId="urn:microsoft.com/office/officeart/2016/7/layout/BasicLinearProcessNumbered"/>
    <dgm:cxn modelId="{9F7F04C8-E684-4F0C-803F-B6BF5C00DCFE}" type="presOf" srcId="{603DE7CF-B48F-4AA8-937C-A09C26CA50BC}" destId="{0D278223-7407-4EC4-ADBD-717111A87C36}" srcOrd="0" destOrd="0" presId="urn:microsoft.com/office/officeart/2016/7/layout/BasicLinearProcessNumbered"/>
    <dgm:cxn modelId="{708190D6-F88D-402C-B825-5D28E4EE6FD0}" type="presOf" srcId="{571F6DB4-99B3-4FAC-BCC7-BCEDFE3BFCC9}" destId="{E3E55378-50A4-4BEE-A350-F5FC313D00BE}" srcOrd="0" destOrd="0" presId="urn:microsoft.com/office/officeart/2016/7/layout/BasicLinearProcessNumbered"/>
    <dgm:cxn modelId="{6F390EFE-0556-4400-866D-D5B0DDAB5CE7}" type="presOf" srcId="{59DC3C3F-18FC-49CF-863C-752D6AE4AA89}" destId="{CEB44CBA-0F3F-4537-812F-1F8886A47ABF}" srcOrd="0" destOrd="0" presId="urn:microsoft.com/office/officeart/2016/7/layout/BasicLinearProcessNumbered"/>
    <dgm:cxn modelId="{187E08FD-C90A-470A-A418-E97406759FEC}" type="presParOf" srcId="{5F324229-35BD-4A2C-AF94-D51E0CE619F7}" destId="{12778912-2AA6-46CC-981C-119363EC9DCB}" srcOrd="0" destOrd="0" presId="urn:microsoft.com/office/officeart/2016/7/layout/BasicLinearProcessNumbered"/>
    <dgm:cxn modelId="{FAAF43A5-7D13-413B-A1F5-0AC2FEDC0F2A}" type="presParOf" srcId="{12778912-2AA6-46CC-981C-119363EC9DCB}" destId="{E3E55378-50A4-4BEE-A350-F5FC313D00BE}" srcOrd="0" destOrd="0" presId="urn:microsoft.com/office/officeart/2016/7/layout/BasicLinearProcessNumbered"/>
    <dgm:cxn modelId="{FC18BCE0-2D85-4893-BE31-C9DD98401EAE}" type="presParOf" srcId="{12778912-2AA6-46CC-981C-119363EC9DCB}" destId="{9D75EE82-B221-4517-841A-88E61B2CDCD3}" srcOrd="1" destOrd="0" presId="urn:microsoft.com/office/officeart/2016/7/layout/BasicLinearProcessNumbered"/>
    <dgm:cxn modelId="{213CE6AC-1883-4ABA-8845-01F9F05AD733}" type="presParOf" srcId="{12778912-2AA6-46CC-981C-119363EC9DCB}" destId="{8187E53C-AF35-403C-93F6-F5DB3B5BC93B}" srcOrd="2" destOrd="0" presId="urn:microsoft.com/office/officeart/2016/7/layout/BasicLinearProcessNumbered"/>
    <dgm:cxn modelId="{1C5F3338-BA74-4D9D-94B4-8D371D4C062F}" type="presParOf" srcId="{12778912-2AA6-46CC-981C-119363EC9DCB}" destId="{A4BEFDB5-B212-4F88-A752-10D283FA06A0}" srcOrd="3" destOrd="0" presId="urn:microsoft.com/office/officeart/2016/7/layout/BasicLinearProcessNumbered"/>
    <dgm:cxn modelId="{803FB75A-C3F6-435A-96DF-797CA42F0947}" type="presParOf" srcId="{5F324229-35BD-4A2C-AF94-D51E0CE619F7}" destId="{FF084D1B-16C1-4613-AE5D-E765B10905A0}" srcOrd="1" destOrd="0" presId="urn:microsoft.com/office/officeart/2016/7/layout/BasicLinearProcessNumbered"/>
    <dgm:cxn modelId="{CA7E27EC-9B21-4782-84C1-CE37FC5E7822}" type="presParOf" srcId="{5F324229-35BD-4A2C-AF94-D51E0CE619F7}" destId="{8F8F85B7-0387-4F4C-8BFE-4AB8B771824D}" srcOrd="2" destOrd="0" presId="urn:microsoft.com/office/officeart/2016/7/layout/BasicLinearProcessNumbered"/>
    <dgm:cxn modelId="{C140F522-083E-4E26-978C-EE366E210D18}" type="presParOf" srcId="{8F8F85B7-0387-4F4C-8BFE-4AB8B771824D}" destId="{4428F301-9F6F-4711-9183-9D765F92D05F}" srcOrd="0" destOrd="0" presId="urn:microsoft.com/office/officeart/2016/7/layout/BasicLinearProcessNumbered"/>
    <dgm:cxn modelId="{615FF1A5-280B-493C-B5F7-E0DD6B5DCF67}" type="presParOf" srcId="{8F8F85B7-0387-4F4C-8BFE-4AB8B771824D}" destId="{FAE4B816-AF18-4846-A544-6F01611FDFE4}" srcOrd="1" destOrd="0" presId="urn:microsoft.com/office/officeart/2016/7/layout/BasicLinearProcessNumbered"/>
    <dgm:cxn modelId="{7AE23F41-349E-4945-92B0-7CC20B530E52}" type="presParOf" srcId="{8F8F85B7-0387-4F4C-8BFE-4AB8B771824D}" destId="{5E812102-209A-4E38-BFB3-DAED3813F047}" srcOrd="2" destOrd="0" presId="urn:microsoft.com/office/officeart/2016/7/layout/BasicLinearProcessNumbered"/>
    <dgm:cxn modelId="{88EC62A7-4CEC-4476-984D-C2B66285CCED}" type="presParOf" srcId="{8F8F85B7-0387-4F4C-8BFE-4AB8B771824D}" destId="{15E9A1E7-C29B-429B-AABA-FE854760F718}" srcOrd="3" destOrd="0" presId="urn:microsoft.com/office/officeart/2016/7/layout/BasicLinearProcessNumbered"/>
    <dgm:cxn modelId="{96D69542-2ADA-4710-9B90-29B0DAFCE482}" type="presParOf" srcId="{5F324229-35BD-4A2C-AF94-D51E0CE619F7}" destId="{D8BDD2C0-1ABB-4719-AC10-BFFB88E1E9F7}" srcOrd="3" destOrd="0" presId="urn:microsoft.com/office/officeart/2016/7/layout/BasicLinearProcessNumbered"/>
    <dgm:cxn modelId="{E63A93BD-C326-40E2-9CF5-3840073DFC1A}" type="presParOf" srcId="{5F324229-35BD-4A2C-AF94-D51E0CE619F7}" destId="{2354C865-B153-4707-B24C-B1927EDD4813}" srcOrd="4" destOrd="0" presId="urn:microsoft.com/office/officeart/2016/7/layout/BasicLinearProcessNumbered"/>
    <dgm:cxn modelId="{0380F3AE-9D95-4A7D-85FE-DEB1655F41A0}" type="presParOf" srcId="{2354C865-B153-4707-B24C-B1927EDD4813}" destId="{CEB44CBA-0F3F-4537-812F-1F8886A47ABF}" srcOrd="0" destOrd="0" presId="urn:microsoft.com/office/officeart/2016/7/layout/BasicLinearProcessNumbered"/>
    <dgm:cxn modelId="{6B469E2F-E332-4753-AF55-82B71641F176}" type="presParOf" srcId="{2354C865-B153-4707-B24C-B1927EDD4813}" destId="{0D278223-7407-4EC4-ADBD-717111A87C36}" srcOrd="1" destOrd="0" presId="urn:microsoft.com/office/officeart/2016/7/layout/BasicLinearProcessNumbered"/>
    <dgm:cxn modelId="{89CCAA17-5362-48C6-A0C1-49C4D4093BDD}" type="presParOf" srcId="{2354C865-B153-4707-B24C-B1927EDD4813}" destId="{F9158548-3819-4D04-A06A-7FD161AE5428}" srcOrd="2" destOrd="0" presId="urn:microsoft.com/office/officeart/2016/7/layout/BasicLinearProcessNumbered"/>
    <dgm:cxn modelId="{6BCC9363-BE72-4181-9886-D45D3AD8ACE8}" type="presParOf" srcId="{2354C865-B153-4707-B24C-B1927EDD4813}" destId="{7C412052-A73D-40F8-9999-02742705303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6894D-3D79-44B6-9DCB-49AD871F1DA0}">
      <dsp:nvSpPr>
        <dsp:cNvPr id="0" name=""/>
        <dsp:cNvSpPr/>
      </dsp:nvSpPr>
      <dsp:spPr>
        <a:xfrm>
          <a:off x="0" y="111789"/>
          <a:ext cx="10515600" cy="4127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an era marked by digital interconnectedness, the need for platforms that celebrate diversity and foster creativity has never been more pronounced. Enter Collablog, a dynamic blogging platform designed to serve as a vibrant hub for individuals from all walks of life to share their creativity, insights, and stories.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Collablog isn't just another blogging platform—it's a community-driven space dedicated to amplifying diverse voices and perspectives. Whether you're an aspiring writer, an artist exploring new mediums, or a thinker with unique ideas to share, Collablog welcomes you with open arms.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platform is built on the principle of inclusivity, ensuring that every voice has a chance to be heard and respected. With robust moderation tools and clear community guidelines, we strive to maintain a safe and constructive environment where creativity can flourish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sets Collablog apart is its commitment to showcasing a wide array of creative endeavors. From poetry and short stories to photography, artwork, and thought-provoking essays, our platform provides a canvas for individuals to express themselves in myriad ways.</a:t>
          </a:r>
        </a:p>
      </dsp:txBody>
      <dsp:txXfrm>
        <a:off x="201501" y="313290"/>
        <a:ext cx="10112598" cy="372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F0165-63EF-4116-9C27-54FEA98A038D}">
      <dsp:nvSpPr>
        <dsp:cNvPr id="0" name=""/>
        <dsp:cNvSpPr/>
      </dsp:nvSpPr>
      <dsp:spPr>
        <a:xfrm>
          <a:off x="0" y="99334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6F2E92-A18B-4168-98B2-C2EDB2D72111}">
      <dsp:nvSpPr>
        <dsp:cNvPr id="0" name=""/>
        <dsp:cNvSpPr/>
      </dsp:nvSpPr>
      <dsp:spPr>
        <a:xfrm>
          <a:off x="328612" y="130552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React JS for front-end development</a:t>
          </a:r>
          <a:endParaRPr lang="en-US" sz="2700" kern="1200" dirty="0"/>
        </a:p>
      </dsp:txBody>
      <dsp:txXfrm>
        <a:off x="383617" y="1360534"/>
        <a:ext cx="2847502" cy="1768010"/>
      </dsp:txXfrm>
    </dsp:sp>
    <dsp:sp modelId="{75807ED0-BB63-4A8D-9CB1-BF2EBE87D7B6}">
      <dsp:nvSpPr>
        <dsp:cNvPr id="0" name=""/>
        <dsp:cNvSpPr/>
      </dsp:nvSpPr>
      <dsp:spPr>
        <a:xfrm>
          <a:off x="3614737" y="99334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CB26B-68EC-44C0-B75C-7C62B07256E0}">
      <dsp:nvSpPr>
        <dsp:cNvPr id="0" name=""/>
        <dsp:cNvSpPr/>
      </dsp:nvSpPr>
      <dsp:spPr>
        <a:xfrm>
          <a:off x="3943350" y="130552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Tailwind CSS for styling</a:t>
          </a:r>
          <a:endParaRPr lang="en-US" sz="2700" kern="1200"/>
        </a:p>
      </dsp:txBody>
      <dsp:txXfrm>
        <a:off x="3998355" y="1360534"/>
        <a:ext cx="2847502" cy="1768010"/>
      </dsp:txXfrm>
    </dsp:sp>
    <dsp:sp modelId="{893D5146-524C-4D6C-B11C-4CF58F42BEED}">
      <dsp:nvSpPr>
        <dsp:cNvPr id="0" name=""/>
        <dsp:cNvSpPr/>
      </dsp:nvSpPr>
      <dsp:spPr>
        <a:xfrm>
          <a:off x="7229475" y="99334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79132F-4D1A-468A-8507-1E72364CF380}">
      <dsp:nvSpPr>
        <dsp:cNvPr id="0" name=""/>
        <dsp:cNvSpPr/>
      </dsp:nvSpPr>
      <dsp:spPr>
        <a:xfrm>
          <a:off x="7558087" y="130552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Firebase for Database Management and Deployment </a:t>
          </a:r>
        </a:p>
      </dsp:txBody>
      <dsp:txXfrm>
        <a:off x="7613092" y="136053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4A3F-F23A-4BBB-A599-DBC5FB743D61}">
      <dsp:nvSpPr>
        <dsp:cNvPr id="0" name=""/>
        <dsp:cNvSpPr/>
      </dsp:nvSpPr>
      <dsp:spPr>
        <a:xfrm>
          <a:off x="605015" y="955325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3AE1E-6D14-4188-A405-27A74472B14C}">
      <dsp:nvSpPr>
        <dsp:cNvPr id="0" name=""/>
        <dsp:cNvSpPr/>
      </dsp:nvSpPr>
      <dsp:spPr>
        <a:xfrm>
          <a:off x="23390" y="2202196"/>
          <a:ext cx="2115000" cy="45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Hardware Requirements:</a:t>
          </a:r>
          <a:r>
            <a:rPr lang="en-US" sz="1100" b="0" i="0" kern="1200" dirty="0"/>
            <a:t> Standard computers with internet access </a:t>
          </a:r>
          <a:endParaRPr lang="en-US" sz="1100" kern="1200" dirty="0"/>
        </a:p>
      </dsp:txBody>
      <dsp:txXfrm>
        <a:off x="23390" y="2202196"/>
        <a:ext cx="2115000" cy="455627"/>
      </dsp:txXfrm>
    </dsp:sp>
    <dsp:sp modelId="{0E9CCCA3-526F-4DDE-AEE2-605D8740E6F8}">
      <dsp:nvSpPr>
        <dsp:cNvPr id="0" name=""/>
        <dsp:cNvSpPr/>
      </dsp:nvSpPr>
      <dsp:spPr>
        <a:xfrm>
          <a:off x="3090140" y="999334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FF62D-12E6-4735-A76E-32AAEBA80907}">
      <dsp:nvSpPr>
        <dsp:cNvPr id="0" name=""/>
        <dsp:cNvSpPr/>
      </dsp:nvSpPr>
      <dsp:spPr>
        <a:xfrm>
          <a:off x="2508515" y="2334223"/>
          <a:ext cx="2115000" cy="27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Hardware Used:</a:t>
          </a:r>
          <a:r>
            <a:rPr lang="en-US" sz="1100" b="0" i="0" kern="1200" dirty="0"/>
            <a:t> Laptops/desktops for development, cloud-based server</a:t>
          </a:r>
          <a:endParaRPr lang="en-US" sz="1100" kern="1200" dirty="0"/>
        </a:p>
      </dsp:txBody>
      <dsp:txXfrm>
        <a:off x="2508515" y="2334223"/>
        <a:ext cx="2115000" cy="279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F8A76-345F-4C77-AFAC-79699F34B0F6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E9505-B4E0-4BBF-8138-2CBBA113DB5C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14A67-4C1C-4482-8B3A-943DFA056A3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Authentication Module:</a:t>
          </a:r>
          <a:r>
            <a:rPr lang="en-IN" sz="2200" b="0" i="0" kern="1200" dirty="0"/>
            <a:t> Provides Authentication through Google and Facebook login </a:t>
          </a:r>
          <a:endParaRPr lang="en-US" sz="2200" kern="1200" dirty="0"/>
        </a:p>
      </dsp:txBody>
      <dsp:txXfrm>
        <a:off x="1948202" y="368029"/>
        <a:ext cx="3233964" cy="1371985"/>
      </dsp:txXfrm>
    </dsp:sp>
    <dsp:sp modelId="{6F96FE94-B818-43ED-8DF3-6DD8CEC4CAC4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9D4B-5225-4FB1-BC06-C8217CD7F01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03528-854D-4861-BE8F-0F0CF41B450F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Blog Post Management Module:</a:t>
          </a:r>
          <a:r>
            <a:rPr lang="en-IN" sz="2200" b="0" i="0" kern="1200" dirty="0"/>
            <a:t> Allows users to create, read, update, and delete blog posts.</a:t>
          </a:r>
          <a:endParaRPr lang="en-US" sz="2200" kern="1200" dirty="0"/>
        </a:p>
      </dsp:txBody>
      <dsp:txXfrm>
        <a:off x="7411643" y="368029"/>
        <a:ext cx="3233964" cy="1371985"/>
      </dsp:txXfrm>
    </dsp:sp>
    <dsp:sp modelId="{E4DC4C38-8E17-4656-ADCA-4487E1EF8E2A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0DBF-6F28-40AF-A950-9F73ABFC96C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97C50-C186-4004-A0E5-ECF055594B01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Connect:</a:t>
          </a:r>
          <a:r>
            <a:rPr lang="en-IN" sz="2200" b="0" i="0" kern="1200" dirty="0"/>
            <a:t> Allow users to connect with other by allowing then to follow each other </a:t>
          </a:r>
          <a:endParaRPr lang="en-US" sz="2200" kern="1200" dirty="0"/>
        </a:p>
      </dsp:txBody>
      <dsp:txXfrm>
        <a:off x="1948202" y="2452790"/>
        <a:ext cx="3233964" cy="1371985"/>
      </dsp:txXfrm>
    </dsp:sp>
    <dsp:sp modelId="{6AABAF99-045B-4F95-BD3C-ADEF76326480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96F0F-F544-4B86-8CEB-9FC22DA19A1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74EF-689E-439D-A0D9-2355A741B28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Recommendation: </a:t>
          </a:r>
          <a:r>
            <a:rPr lang="en-IN" sz="2200" b="0" i="0" kern="1200" dirty="0"/>
            <a:t>Provides users suggestions according to the post they visit </a:t>
          </a:r>
          <a:endParaRPr lang="en-US" sz="2200" kern="1200" dirty="0"/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5E239-A9DC-47E5-BAE6-F45BCEB1DA8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8596-287C-49DB-B30B-748203AF714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3D602-596C-4133-8296-3C94C19D5935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Feedback : </a:t>
          </a:r>
          <a:r>
            <a:rPr lang="en-IN" sz="2000" b="0" i="0" kern="1200" dirty="0"/>
            <a:t>Allows users to provide feedback to other users by providing the feature of like and comments  </a:t>
          </a:r>
          <a:endParaRPr lang="en-US" sz="2000" kern="1200" dirty="0"/>
        </a:p>
      </dsp:txBody>
      <dsp:txXfrm>
        <a:off x="1948202" y="368029"/>
        <a:ext cx="3233964" cy="1371985"/>
      </dsp:txXfrm>
    </dsp:sp>
    <dsp:sp modelId="{9BC0F703-6363-4616-91F1-3F7FF9647BA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D820D-B771-4009-8621-FB0982BAF98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0F59-035D-46EC-9392-E414292527E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Share :</a:t>
          </a:r>
          <a:r>
            <a:rPr lang="en-IN" sz="2000" b="0" i="0" kern="1200" dirty="0"/>
            <a:t> Allow users to show share the post on various other platforms like Facebook, LinkedIn </a:t>
          </a:r>
          <a:endParaRPr lang="en-US" sz="2000" kern="1200" dirty="0"/>
        </a:p>
      </dsp:txBody>
      <dsp:txXfrm>
        <a:off x="7411643" y="368029"/>
        <a:ext cx="3233964" cy="1371985"/>
      </dsp:txXfrm>
    </dsp:sp>
    <dsp:sp modelId="{AF784085-B81D-4051-9493-41A20CC7121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A4E64-7B15-431E-90EE-A6D002D86AF0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8E66-1275-447D-BF10-0E9CEDE6B43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Save :</a:t>
          </a:r>
          <a:r>
            <a:rPr lang="en-IN" sz="2000" b="0" i="0" kern="1200" dirty="0"/>
            <a:t> Allows users to save the post for their future references </a:t>
          </a:r>
          <a:endParaRPr lang="en-US" sz="2000" kern="1200" dirty="0"/>
        </a:p>
      </dsp:txBody>
      <dsp:txXfrm>
        <a:off x="1948202" y="2452790"/>
        <a:ext cx="3233964" cy="1371985"/>
      </dsp:txXfrm>
    </dsp:sp>
    <dsp:sp modelId="{61FBE90F-1FFF-441F-8B57-276B46E1A5F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E85B6-1B8D-498B-A772-D3B1E56D2E65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CF2-B2DA-4A95-A4B4-A5D55F013DC4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Filter :</a:t>
          </a:r>
          <a:r>
            <a:rPr lang="en-IN" sz="2000" b="0" i="0" kern="1200" dirty="0"/>
            <a:t> Filters the posts according to various topics </a:t>
          </a:r>
          <a:endParaRPr lang="en-US" sz="2000" kern="1200" dirty="0"/>
        </a:p>
      </dsp:txBody>
      <dsp:txXfrm>
        <a:off x="7411643" y="2452790"/>
        <a:ext cx="3233964" cy="137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7DCF8-418D-419E-883A-6292649D367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49FB8-63FB-4BFF-B286-4409D12A7F0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Trending: </a:t>
          </a:r>
          <a:r>
            <a:rPr lang="en-US" sz="1500" b="0" kern="1200" dirty="0"/>
            <a:t>Filters and shows the trending post based on number of likes and comments  </a:t>
          </a:r>
        </a:p>
      </dsp:txBody>
      <dsp:txXfrm>
        <a:off x="59990" y="2654049"/>
        <a:ext cx="3226223" cy="720000"/>
      </dsp:txXfrm>
    </dsp:sp>
    <dsp:sp modelId="{12D3028F-8DAA-410D-BD41-B244E2ED989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7A99-4608-4B53-849B-EE250003448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</a:t>
          </a:r>
          <a:r>
            <a:rPr lang="en-US" sz="1500" b="1" i="0" kern="1200" dirty="0"/>
            <a:t>ser profile Updation : </a:t>
          </a:r>
          <a:r>
            <a:rPr lang="en-US" sz="1500" b="0" i="0" kern="1200" dirty="0"/>
            <a:t>Allows users to update their profiles </a:t>
          </a:r>
          <a:endParaRPr lang="en-US" sz="1500" b="0" kern="1200" dirty="0"/>
        </a:p>
      </dsp:txBody>
      <dsp:txXfrm>
        <a:off x="3850802" y="2654049"/>
        <a:ext cx="3226223" cy="720000"/>
      </dsp:txXfrm>
    </dsp:sp>
    <dsp:sp modelId="{A2360496-716C-4DAD-ACE7-0F816E06BD9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29291-C6AB-4886-BF12-88EDFF60AA0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Stats: </a:t>
          </a:r>
          <a:r>
            <a:rPr lang="en-US" sz="1500" kern="1200" dirty="0"/>
            <a:t>Provides the statistics of the number of posts, interactions made </a:t>
          </a:r>
          <a:r>
            <a:rPr lang="en-US" sz="1500" kern="1200" dirty="0" err="1"/>
            <a:t>etc</a:t>
          </a:r>
          <a:r>
            <a:rPr lang="en-US" sz="1500" kern="1200" dirty="0"/>
            <a:t> to each user </a:t>
          </a:r>
        </a:p>
      </dsp:txBody>
      <dsp:txXfrm>
        <a:off x="7641615" y="2654049"/>
        <a:ext cx="3226223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81E4-7958-40E3-809C-423F53005E15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330B2-D155-495D-8042-25837BF86E97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Supports SDG 9 : Build to foster innovation, provide sustainable industrialization</a:t>
          </a:r>
        </a:p>
      </dsp:txBody>
      <dsp:txXfrm>
        <a:off x="765914" y="2691902"/>
        <a:ext cx="4320000" cy="720000"/>
      </dsp:txXfrm>
    </dsp:sp>
    <dsp:sp modelId="{C0E9F74F-BFCB-4BCD-8EB8-39634B5E2F98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51226-BBBC-418D-97CA-6D21A47BEF88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Potential applications for education, knowledge sharing, community building, etc</a:t>
          </a:r>
          <a:endParaRPr lang="en-US" sz="1700" kern="1200"/>
        </a:p>
      </dsp:txBody>
      <dsp:txXfrm>
        <a:off x="5841914" y="2691902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55378-50A4-4BEE-A350-F5FC313D00BE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Achievements:</a:t>
          </a:r>
          <a:r>
            <a:rPr lang="en-US" sz="2000" b="0" i="0" kern="1200"/>
            <a:t> Successful development of a modern blogging platform with key features implemented.</a:t>
          </a:r>
          <a:endParaRPr lang="en-US" sz="2000" kern="1200"/>
        </a:p>
      </dsp:txBody>
      <dsp:txXfrm>
        <a:off x="0" y="1593265"/>
        <a:ext cx="3414946" cy="2515683"/>
      </dsp:txXfrm>
    </dsp:sp>
    <dsp:sp modelId="{9D75EE82-B221-4517-841A-88E61B2CDCD3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262759" y="603487"/>
        <a:ext cx="889427" cy="889427"/>
      </dsp:txXfrm>
    </dsp:sp>
    <dsp:sp modelId="{8187E53C-AF35-403C-93F6-F5DB3B5BC93B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8F301-9F6F-4711-9183-9D765F92D05F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Acknowledgment:</a:t>
          </a:r>
          <a:r>
            <a:rPr lang="en-US" sz="2000" b="0" i="0" kern="1200"/>
            <a:t> Appreciation for the contributions of team members and project supervisor.</a:t>
          </a:r>
          <a:endParaRPr lang="en-US" sz="2000" kern="1200"/>
        </a:p>
      </dsp:txBody>
      <dsp:txXfrm>
        <a:off x="3756441" y="1593265"/>
        <a:ext cx="3414946" cy="2515683"/>
      </dsp:txXfrm>
    </dsp:sp>
    <dsp:sp modelId="{FAE4B816-AF18-4846-A544-6F01611FDFE4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5019200" y="603487"/>
        <a:ext cx="889427" cy="889427"/>
      </dsp:txXfrm>
    </dsp:sp>
    <dsp:sp modelId="{5E812102-209A-4E38-BFB3-DAED3813F047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44CBA-0F3F-4537-812F-1F8886A47ABF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Future Directions:</a:t>
          </a:r>
          <a:r>
            <a:rPr lang="en-US" sz="2000" b="0" i="0" kern="1200"/>
            <a:t> Considerations for further enhancements such as adding social sharing features, improving user engagement metrics, etc.</a:t>
          </a:r>
          <a:endParaRPr lang="en-US" sz="2000" kern="1200"/>
        </a:p>
      </dsp:txBody>
      <dsp:txXfrm>
        <a:off x="7512882" y="1593265"/>
        <a:ext cx="3414946" cy="2515683"/>
      </dsp:txXfrm>
    </dsp:sp>
    <dsp:sp modelId="{0D278223-7407-4EC4-ADBD-717111A87C36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8775641" y="603487"/>
        <a:ext cx="889427" cy="889427"/>
      </dsp:txXfrm>
    </dsp:sp>
    <dsp:sp modelId="{F9158548-3819-4D04-A06A-7FD161AE5428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9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3F3690BD-C97A-BD29-4867-3FE977671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492" b="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8161A-20EA-2856-9A95-2F41C42C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1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Collablog: Where Creativity Meets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F80C-2C97-FAFC-A57F-683BA835FA1C}"/>
              </a:ext>
            </a:extLst>
          </p:cNvPr>
          <p:cNvSpPr txBox="1"/>
          <p:nvPr/>
        </p:nvSpPr>
        <p:spPr>
          <a:xfrm>
            <a:off x="965200" y="4572002"/>
            <a:ext cx="10261600" cy="120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200"/>
              <a:t>Shubhangini Agrawal</a:t>
            </a:r>
          </a:p>
        </p:txBody>
      </p:sp>
    </p:spTree>
    <p:extLst>
      <p:ext uri="{BB962C8B-B14F-4D97-AF65-F5344CB8AC3E}">
        <p14:creationId xmlns:p14="http://schemas.microsoft.com/office/powerpoint/2010/main" val="344833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F110C-9427-329D-5D7E-D53FA20F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Gantt Chart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780925-5A88-AEC5-79A9-AD03381B7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3017140"/>
            <a:ext cx="11327549" cy="23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1D00A-DA76-AB97-45FF-FC3423BF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Söhne"/>
              </a:rPr>
              <a:t>Conclusion</a:t>
            </a:r>
            <a:br>
              <a:rPr lang="en-US" sz="2800" b="1" i="0">
                <a:solidFill>
                  <a:srgbClr val="FFFFFF"/>
                </a:solidFill>
                <a:effectLst/>
                <a:latin typeface="Söhne"/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08014-D018-B062-ED8B-5781C37D3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144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76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2041-49C0-2B3F-D231-7F2FFDF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>
                <a:latin typeface="Cambria" panose="02040503050406030204" pitchFamily="18" charset="0"/>
                <a:ea typeface="Cambria" panose="02040503050406030204" pitchFamily="18" charset="0"/>
              </a:rPr>
              <a:t>SUPERVISOR</a:t>
            </a:r>
            <a:endParaRPr lang="en-IN" sz="5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41FC-21A2-BE40-D15D-4755020B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latin typeface="Baskerville Old Face" panose="02020602080505020303" pitchFamily="18" charset="0"/>
              </a:rPr>
              <a:t>MS. KOMAL SALGOTRA</a:t>
            </a:r>
          </a:p>
          <a:p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Piezas metálicas de tres en raya">
            <a:extLst>
              <a:ext uri="{FF2B5EF4-FFF2-40B4-BE49-F238E27FC236}">
                <a16:creationId xmlns:a16="http://schemas.microsoft.com/office/drawing/2014/main" id="{E5C35C39-333B-954D-479C-42003C268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r="19285" b="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17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nd green light&#10;&#10;Description automatically generated">
            <a:extLst>
              <a:ext uri="{FF2B5EF4-FFF2-40B4-BE49-F238E27FC236}">
                <a16:creationId xmlns:a16="http://schemas.microsoft.com/office/drawing/2014/main" id="{ABA23043-09E7-0F46-16EA-8CA99F00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3A2DF-6B45-07A2-4929-0FCB18E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5D83924-95DC-2EC9-2E7E-949DDFCFA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84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450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een lines in a dark room&#10;&#10;Description automatically generated">
            <a:extLst>
              <a:ext uri="{FF2B5EF4-FFF2-40B4-BE49-F238E27FC236}">
                <a16:creationId xmlns:a16="http://schemas.microsoft.com/office/drawing/2014/main" id="{61A9AF45-8F7D-B648-B171-C115693D5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11" b="7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C6ECB-5DF3-074D-FA7B-58DD1E20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4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Technologies / Software Requirements</a:t>
            </a:r>
            <a:br>
              <a:rPr kumimoji="0" lang="en-US" altLang="en-US" sz="4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</a:br>
            <a:endParaRPr lang="en-IN" sz="4200">
              <a:solidFill>
                <a:schemeClr val="bg1"/>
              </a:solidFill>
            </a:endParaRP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8E70A108-779B-32FA-CC89-D98FBD46D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55950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93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2777C-8BF0-49D3-313C-208B7778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400" b="1" i="0">
                <a:effectLst/>
                <a:latin typeface="Söhne"/>
              </a:rPr>
              <a:t>Hardware Requirement / Hardware Used</a:t>
            </a:r>
            <a:br>
              <a:rPr lang="en-US" sz="3400" b="1" i="0">
                <a:effectLst/>
                <a:latin typeface="Söhne"/>
              </a:rPr>
            </a:br>
            <a:endParaRPr lang="en-IN" sz="3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42A-FE39-C66A-B748-0B14B5294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8" r="3089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C36275-8061-3751-1885-BA0D5FB8C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1828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27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CD52-897E-77A1-0E5D-D2002D23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2800" b="1" i="0">
                <a:solidFill>
                  <a:srgbClr val="FFFFFF"/>
                </a:solidFill>
                <a:effectLst/>
                <a:latin typeface="Söhne"/>
              </a:rPr>
              <a:t>Modules Description</a:t>
            </a:r>
            <a:br>
              <a:rPr lang="en-IN" sz="2800" b="1" i="0">
                <a:solidFill>
                  <a:srgbClr val="FFFFFF"/>
                </a:solidFill>
                <a:effectLst/>
                <a:latin typeface="Söhne"/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6B04-1E2E-EF9C-5CF5-EADE5577F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710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0EF84-E3BD-33CA-E444-1BF92E7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2800" b="1" i="0" dirty="0">
                <a:solidFill>
                  <a:srgbClr val="FFFFFF"/>
                </a:solidFill>
                <a:effectLst/>
                <a:latin typeface="Söhne"/>
              </a:rPr>
              <a:t>Module </a:t>
            </a:r>
            <a:r>
              <a:rPr lang="en-IN" sz="2800" b="1" dirty="0">
                <a:solidFill>
                  <a:srgbClr val="FFFFFF"/>
                </a:solidFill>
                <a:latin typeface="Söhne"/>
              </a:rPr>
              <a:t>Description </a:t>
            </a:r>
            <a:br>
              <a:rPr lang="en-IN" sz="28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IN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B6B92-378C-4FDD-5946-BC41296CC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87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2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677A7-3E1F-BE31-0B48-EB47CB86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Söhne"/>
              </a:rPr>
              <a:t>Module Description </a:t>
            </a:r>
            <a:br>
              <a:rPr lang="en-US" sz="28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IN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4369C-B772-4ADB-0EAC-4FA2A8641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1130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7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FA22-550D-ED0E-F7FD-19AADA2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How to Serve the Society</a:t>
            </a:r>
            <a:br>
              <a:rPr lang="en-US" sz="4000" b="1" i="0">
                <a:solidFill>
                  <a:srgbClr val="FFFFFF"/>
                </a:solidFill>
                <a:effectLst/>
                <a:latin typeface="Söhne"/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CB91E-FC74-C313-4268-540B94F39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81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391485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498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Baskerville Old Face</vt:lpstr>
      <vt:lpstr>Cambria</vt:lpstr>
      <vt:lpstr>Söhne</vt:lpstr>
      <vt:lpstr>Office Theme</vt:lpstr>
      <vt:lpstr>Collablog: Where Creativity Meets Community</vt:lpstr>
      <vt:lpstr>SUPERVISOR</vt:lpstr>
      <vt:lpstr>Introduction </vt:lpstr>
      <vt:lpstr>Technologies / Software Requirements </vt:lpstr>
      <vt:lpstr>Hardware Requirement / Hardware Used </vt:lpstr>
      <vt:lpstr>Modules Description </vt:lpstr>
      <vt:lpstr>Module Description  </vt:lpstr>
      <vt:lpstr>Module Description  </vt:lpstr>
      <vt:lpstr>How to Serve the Society </vt:lpstr>
      <vt:lpstr>Gantt Chart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Collablog: Where Creativity Meets Community</dc:title>
  <dc:creator>DEWANSHU KAUSHIK</dc:creator>
  <cp:lastModifiedBy>Shubhangini Agrawal</cp:lastModifiedBy>
  <cp:revision>5</cp:revision>
  <dcterms:created xsi:type="dcterms:W3CDTF">2024-04-04T17:42:16Z</dcterms:created>
  <dcterms:modified xsi:type="dcterms:W3CDTF">2024-05-10T18:36:30Z</dcterms:modified>
</cp:coreProperties>
</file>