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DM Sans Bold" charset="0"/>
      <p:regular r:id="rId12"/>
    </p:embeddedFont>
    <p:embeddedFont>
      <p:font typeface="Montserrat Light Bold" panose="020B0604020202020204" charset="0"/>
      <p:regular r:id="rId13"/>
    </p:embeddedFont>
    <p:embeddedFont>
      <p:font typeface="Oswal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pn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51304" cy="862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428584"/>
            <a:ext cx="11332058" cy="124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7363" spc="721">
                <a:solidFill>
                  <a:srgbClr val="231F20"/>
                </a:solidFill>
                <a:latin typeface="Oswald Bold"/>
              </a:rPr>
              <a:t>IT LEARNIX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32403" y="4829673"/>
            <a:ext cx="9815307" cy="154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63" spc="447">
                <a:solidFill>
                  <a:srgbClr val="231F20"/>
                </a:solidFill>
                <a:latin typeface="DM Sans Bold"/>
              </a:rPr>
              <a:t>AN ONLINE LEARNING </a:t>
            </a:r>
          </a:p>
          <a:p>
            <a:pPr algn="ctr">
              <a:lnSpc>
                <a:spcPts val="6298"/>
              </a:lnSpc>
            </a:pPr>
            <a:r>
              <a:rPr lang="en-US" sz="4563" spc="447">
                <a:solidFill>
                  <a:srgbClr val="231F20"/>
                </a:solidFill>
                <a:latin typeface="DM Sans Bold"/>
              </a:rPr>
              <a:t>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42930" y="337474"/>
            <a:ext cx="7316613" cy="9570246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927009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371799" y="435337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371799" y="2920800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371799" y="6483348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371799" y="5050773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601408" y="521982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371799" y="577233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38507" y="3410831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Pooja Kumari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38507" y="5461086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Nishant Sarawat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870607" y="684527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601408" y="3169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142191" y="8274363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2371799" y="7307813"/>
            <a:ext cx="9610044" cy="1948998"/>
            <a:chOff x="0" y="0"/>
            <a:chExt cx="3682024" cy="74674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138507" y="7797844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Kesar Dhamija</a:t>
            </a:r>
          </a:p>
        </p:txBody>
      </p:sp>
      <p:sp>
        <p:nvSpPr>
          <p:cNvPr id="25" name="Freeform 25"/>
          <p:cNvSpPr/>
          <p:nvPr/>
        </p:nvSpPr>
        <p:spPr>
          <a:xfrm>
            <a:off x="2601408" y="7556587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012996" cy="120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02767" y="4241419"/>
            <a:ext cx="9656533" cy="448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3224" lvl="1" indent="-286612">
              <a:lnSpc>
                <a:spcPts val="3663"/>
              </a:lnSpc>
              <a:buFont typeface="Arial"/>
              <a:buChar char="•"/>
            </a:pPr>
            <a:r>
              <a:rPr lang="en-US" sz="2655" spc="260">
                <a:solidFill>
                  <a:srgbClr val="231F20"/>
                </a:solidFill>
                <a:latin typeface="DM Sans"/>
              </a:rPr>
              <a:t>This Project aims to develop an intuitive and user-friendly Online Learning Platform to revolutionize the way individuals acquire knowledge and skills.</a:t>
            </a:r>
          </a:p>
          <a:p>
            <a:pPr>
              <a:lnSpc>
                <a:spcPts val="3663"/>
              </a:lnSpc>
            </a:pPr>
            <a:endParaRPr lang="en-US" sz="2655" spc="260">
              <a:solidFill>
                <a:srgbClr val="231F20"/>
              </a:solidFill>
              <a:latin typeface="DM Sans"/>
            </a:endParaRPr>
          </a:p>
          <a:p>
            <a:pPr marL="573224" lvl="1" indent="-286612">
              <a:lnSpc>
                <a:spcPts val="3663"/>
              </a:lnSpc>
              <a:buFont typeface="Arial"/>
              <a:buChar char="•"/>
            </a:pPr>
            <a:r>
              <a:rPr lang="en-US" sz="2655" spc="260">
                <a:solidFill>
                  <a:srgbClr val="231F20"/>
                </a:solidFill>
                <a:latin typeface="DM Sans"/>
              </a:rPr>
              <a:t> Users can easily register on our platform to create personalized accounts, gaining immediate access to our extensive range of learning materials.</a:t>
            </a:r>
          </a:p>
          <a:p>
            <a:pPr>
              <a:lnSpc>
                <a:spcPts val="3111"/>
              </a:lnSpc>
            </a:pPr>
            <a:endParaRPr lang="en-US" sz="2655" spc="26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Free photo learning education academics knowledge concept">
            <a:extLst>
              <a:ext uri="{FF2B5EF4-FFF2-40B4-BE49-F238E27FC236}">
                <a16:creationId xmlns:a16="http://schemas.microsoft.com/office/drawing/2014/main" id="{9D4605E7-A0AE-1FBB-2208-A0522AAB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9" y="3867703"/>
            <a:ext cx="7218963" cy="51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540385" y="3206190"/>
            <a:ext cx="4501429" cy="647719"/>
            <a:chOff x="0" y="0"/>
            <a:chExt cx="1108301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108301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HTML/CSS/JavaScript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367511" y="1096432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74893" y="4035716"/>
            <a:ext cx="4266921" cy="2926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26"/>
              </a:lnSpc>
              <a:spcBef>
                <a:spcPct val="0"/>
              </a:spcBef>
            </a:pPr>
            <a:r>
              <a:rPr lang="en-US" sz="2410" spc="236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963400" y="3206190"/>
            <a:ext cx="3187995" cy="647719"/>
            <a:chOff x="0" y="0"/>
            <a:chExt cx="839637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39637" cy="170593"/>
            </a:xfrm>
            <a:custGeom>
              <a:avLst/>
              <a:gdLst/>
              <a:ahLst/>
              <a:cxnLst/>
              <a:rect l="l" t="t" r="r" b="b"/>
              <a:pathLst>
                <a:path w="839637" h="170593">
                  <a:moveTo>
                    <a:pt x="0" y="0"/>
                  </a:moveTo>
                  <a:lnTo>
                    <a:pt x="839637" y="0"/>
                  </a:lnTo>
                  <a:lnTo>
                    <a:pt x="839637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39637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Python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936657" y="4035716"/>
            <a:ext cx="5682487" cy="2506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26"/>
              </a:lnSpc>
              <a:spcBef>
                <a:spcPct val="0"/>
              </a:spcBef>
            </a:pPr>
            <a:r>
              <a:rPr lang="en-US" sz="2410" spc="236">
                <a:solidFill>
                  <a:srgbClr val="231F20"/>
                </a:solidFill>
                <a:latin typeface="DM Sans"/>
              </a:rPr>
              <a:t>Seamlessly manages data handling, logic implementation, and database interactions to ensure smooth functionality and performance of the platform's backend operations.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34100" y="271908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367514" y="5109350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550115" y="4892959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2354" y="6141206"/>
            <a:ext cx="3454098" cy="210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1.User registration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2.Login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3.Authentication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4.Profile Management</a:t>
            </a:r>
          </a:p>
          <a:p>
            <a:pPr>
              <a:lnSpc>
                <a:spcPts val="2545"/>
              </a:lnSpc>
            </a:pPr>
            <a:endParaRPr lang="en-US" sz="2144" spc="21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2144" spc="21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86883" y="283262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75527" y="5561097"/>
            <a:ext cx="3467055" cy="48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USER </a:t>
            </a:r>
          </a:p>
        </p:txBody>
      </p:sp>
      <p:sp>
        <p:nvSpPr>
          <p:cNvPr id="12" name="Freeform 12"/>
          <p:cNvSpPr/>
          <p:nvPr/>
        </p:nvSpPr>
        <p:spPr>
          <a:xfrm>
            <a:off x="8384680" y="281615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808710" y="486012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045478" y="283262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937191" y="2887319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4"/>
                </a:lnTo>
                <a:lnTo>
                  <a:pt x="0" y="19016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3276400" y="4892959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512592" y="2858542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045478" y="6236456"/>
            <a:ext cx="3588243" cy="1048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1.Handles subscription</a:t>
            </a:r>
          </a:p>
          <a:p>
            <a:pPr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2.Payment processing</a:t>
            </a:r>
          </a:p>
          <a:p>
            <a:pPr algn="l"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3.Invoicing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67695" y="5561097"/>
            <a:ext cx="2709833" cy="48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PAYMENT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78873" y="6301014"/>
            <a:ext cx="3620804" cy="110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1.Courses</a:t>
            </a:r>
          </a:p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2.Resources</a:t>
            </a:r>
          </a:p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3.Search functionality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99561" y="5660741"/>
            <a:ext cx="2709833" cy="48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CONTENT 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853030" y="-6570533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367511" y="515742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>
                <a:solidFill>
                  <a:srgbClr val="100F0D"/>
                </a:solidFill>
                <a:latin typeface="Montserrat Light Bold"/>
              </a:rPr>
              <a:t>User-friendly interface 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7670826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>
                <a:solidFill>
                  <a:srgbClr val="100F0D"/>
                </a:solidFill>
                <a:latin typeface="Montserrat Light Bold"/>
              </a:rPr>
              <a:t>Fully functional online learning platform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50059"/>
            <a:ext cx="5241381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>
                <a:solidFill>
                  <a:srgbClr val="100F0D"/>
                </a:solidFill>
                <a:latin typeface="Montserrat Light Bold"/>
              </a:rPr>
              <a:t>Enhanced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4371"/>
            <a:ext cx="6515246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>
                <a:solidFill>
                  <a:srgbClr val="100F0D"/>
                </a:solidFill>
                <a:latin typeface="Montserrat Light Bold"/>
              </a:rPr>
              <a:t>Diverse courses and resources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678683"/>
            <a:ext cx="4867276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pic>
        <p:nvPicPr>
          <p:cNvPr id="2050" name="Picture 2" descr="Photo top view of video conference with teacher on laptop at home.">
            <a:extLst>
              <a:ext uri="{FF2B5EF4-FFF2-40B4-BE49-F238E27FC236}">
                <a16:creationId xmlns:a16="http://schemas.microsoft.com/office/drawing/2014/main" id="{35F881C4-2516-FB64-6AB4-728B5F6E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2792879"/>
            <a:ext cx="8324850" cy="554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181483" y="3591131"/>
            <a:ext cx="7184286" cy="3947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878" spc="282">
                <a:solidFill>
                  <a:srgbClr val="231F20"/>
                </a:solidFill>
                <a:latin typeface="DM Sans"/>
              </a:rPr>
              <a:t>In conclusion, our project delivers a transformative online learning platform that empowers users with accessible, personalized, and engaging educational experiences, fostering continuous growth and enrichment in their personal and professional lives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32283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638516"/>
            <a:chOff x="0" y="0"/>
            <a:chExt cx="3682024" cy="6277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627787"/>
            </a:xfrm>
            <a:custGeom>
              <a:avLst/>
              <a:gdLst/>
              <a:ahLst/>
              <a:cxnLst/>
              <a:rect l="l" t="t" r="r" b="b"/>
              <a:pathLst>
                <a:path w="3682024" h="627787">
                  <a:moveTo>
                    <a:pt x="0" y="0"/>
                  </a:moveTo>
                  <a:lnTo>
                    <a:pt x="3682024" y="0"/>
                  </a:lnTo>
                  <a:lnTo>
                    <a:pt x="3682024" y="627787"/>
                  </a:lnTo>
                  <a:lnTo>
                    <a:pt x="0" y="62778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646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909358" y="760847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6355686"/>
            <a:ext cx="9610044" cy="1769212"/>
            <a:chOff x="0" y="0"/>
            <a:chExt cx="3682024" cy="6778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677862"/>
            </a:xfrm>
            <a:custGeom>
              <a:avLst/>
              <a:gdLst/>
              <a:ahLst/>
              <a:cxnLst/>
              <a:rect l="l" t="t" r="r" b="b"/>
              <a:pathLst>
                <a:path w="3682024" h="677862">
                  <a:moveTo>
                    <a:pt x="0" y="0"/>
                  </a:moveTo>
                  <a:lnTo>
                    <a:pt x="3682024" y="0"/>
                  </a:lnTo>
                  <a:lnTo>
                    <a:pt x="3682024" y="677862"/>
                  </a:lnTo>
                  <a:lnTo>
                    <a:pt x="0" y="67786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682024" cy="696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65741" y="4514963"/>
            <a:ext cx="7942505" cy="135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586" lvl="1" indent="-281793" algn="l">
              <a:lnSpc>
                <a:spcPts val="3602"/>
              </a:lnSpc>
              <a:buFont typeface="Arial"/>
              <a:buChar char="•"/>
            </a:pPr>
            <a:r>
              <a:rPr lang="en-US" sz="2610" spc="255">
                <a:solidFill>
                  <a:srgbClr val="231F20"/>
                </a:solidFill>
                <a:latin typeface="DM Sans"/>
              </a:rPr>
              <a:t>Strengthens Communities: Facilitates knowledge exchange, collaboration, and networking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-2779578" y="773977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865741" y="6586351"/>
            <a:ext cx="8029415" cy="135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586" lvl="1" indent="-281793" algn="l">
              <a:lnSpc>
                <a:spcPts val="3602"/>
              </a:lnSpc>
              <a:buFont typeface="Arial"/>
              <a:buChar char="•"/>
            </a:pPr>
            <a:r>
              <a:rPr lang="en-US" sz="2610" spc="255">
                <a:solidFill>
                  <a:srgbClr val="231F20"/>
                </a:solidFill>
                <a:latin typeface="DM Sans"/>
              </a:rPr>
              <a:t>Contribution to the democratization of education by empowering individuals to pursue lifelong learning.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 Bold</vt:lpstr>
      <vt:lpstr>Montserrat Light Bold</vt:lpstr>
      <vt:lpstr>DM Sans</vt:lpstr>
      <vt:lpstr>Oswald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Pooja Kumari</cp:lastModifiedBy>
  <cp:revision>2</cp:revision>
  <dcterms:created xsi:type="dcterms:W3CDTF">2006-08-16T00:00:00Z</dcterms:created>
  <dcterms:modified xsi:type="dcterms:W3CDTF">2024-04-04T08:04:34Z</dcterms:modified>
  <dc:identifier>DAFutljfPnc</dc:identifier>
</cp:coreProperties>
</file>