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5"/>
  </p:notesMasterIdLst>
  <p:handoutMasterIdLst>
    <p:handoutMasterId r:id="rId16"/>
  </p:handoutMasterIdLst>
  <p:sldIdLst>
    <p:sldId id="256" r:id="rId5"/>
    <p:sldId id="258" r:id="rId6"/>
    <p:sldId id="264" r:id="rId7"/>
    <p:sldId id="266" r:id="rId8"/>
    <p:sldId id="267" r:id="rId9"/>
    <p:sldId id="268" r:id="rId10"/>
    <p:sldId id="269" r:id="rId11"/>
    <p:sldId id="261"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lsey Singh" userId="336d97c45a1c355a" providerId="LiveId" clId="{2A7D7144-1B8E-4DA4-904C-36843F12388C}"/>
    <pc:docChg chg="modSld">
      <pc:chgData name="Chelsey Singh" userId="336d97c45a1c355a" providerId="LiveId" clId="{2A7D7144-1B8E-4DA4-904C-36843F12388C}" dt="2024-05-11T04:04:01.866" v="1"/>
      <pc:docMkLst>
        <pc:docMk/>
      </pc:docMkLst>
      <pc:sldChg chg="modSp mod">
        <pc:chgData name="Chelsey Singh" userId="336d97c45a1c355a" providerId="LiveId" clId="{2A7D7144-1B8E-4DA4-904C-36843F12388C}" dt="2024-05-11T04:04:01.866" v="1"/>
        <pc:sldMkLst>
          <pc:docMk/>
          <pc:sldMk cId="3960978044" sldId="271"/>
        </pc:sldMkLst>
        <pc:spChg chg="mod">
          <ac:chgData name="Chelsey Singh" userId="336d97c45a1c355a" providerId="LiveId" clId="{2A7D7144-1B8E-4DA4-904C-36843F12388C}" dt="2024-05-11T04:04:01.866" v="1"/>
          <ac:spMkLst>
            <pc:docMk/>
            <pc:sldMk cId="3960978044" sldId="271"/>
            <ac:spMk id="3" creationId="{143F5361-68C0-4BF5-80C8-F1E7BF92B2D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5/11/2024</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5/11/2024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5/11/2024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5/11/2024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Food delivery system</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a:bodyPr>
          <a:lstStyle/>
          <a:p>
            <a:pPr algn="ctr"/>
            <a:endParaRPr lang="en-US" sz="2400" dirty="0">
              <a:latin typeface="Tahoma" panose="020B0604030504040204" pitchFamily="34" charset="0"/>
              <a:ea typeface="Tahoma" panose="020B0604030504040204" pitchFamily="34" charset="0"/>
              <a:cs typeface="Tahoma" panose="020B0604030504040204" pitchFamily="34" charset="0"/>
            </a:endParaRPr>
          </a:p>
          <a:p>
            <a:pPr algn="ctr"/>
            <a:r>
              <a:rPr lang="en-US" sz="2400" dirty="0">
                <a:latin typeface="Tahoma" panose="020B0604030504040204" pitchFamily="34" charset="0"/>
                <a:ea typeface="Tahoma" panose="020B0604030504040204" pitchFamily="34" charset="0"/>
                <a:cs typeface="Tahoma" panose="020B0604030504040204" pitchFamily="34" charset="0"/>
              </a:rPr>
              <a:t>Major project presentation</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In the service of society</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Autofit/>
          </a:bodyPr>
          <a:lstStyle/>
          <a:p>
            <a:pPr marL="0" indent="0">
              <a:buNone/>
            </a:pPr>
            <a:r>
              <a:rPr lang="en-US" sz="2400">
                <a:latin typeface="Tahoma" panose="020B0604030504040204" pitchFamily="34" charset="0"/>
                <a:ea typeface="Tahoma" panose="020B0604030504040204" pitchFamily="34" charset="0"/>
                <a:cs typeface="Tahoma" panose="020B0604030504040204" pitchFamily="34" charset="0"/>
              </a:rPr>
              <a:t>The purpose of Online Food Ordering System is to automate the existing manual system by the help of computerized equipment's and full-fledged computer software, fulfilling their requirements, so that their valuable data/information can be stored for a longer period with easy accessing and manipulation of the same</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60978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lstStyle/>
          <a:p>
            <a:pPr marL="0" indent="0">
              <a:buNone/>
            </a:pPr>
            <a:r>
              <a:rPr lang="en-US" dirty="0">
                <a:latin typeface="Tahoma" panose="020B0604030504040204" pitchFamily="34" charset="0"/>
                <a:ea typeface="Tahoma" panose="020B0604030504040204" pitchFamily="34" charset="0"/>
                <a:cs typeface="Tahoma" panose="020B0604030504040204" pitchFamily="34" charset="0"/>
              </a:rPr>
              <a:t>				TEAM LEADER :-</a:t>
            </a: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				CHELSEY SINGH</a:t>
            </a:r>
            <a:r>
              <a:rPr lang="en-US" sz="1800" dirty="0">
                <a:latin typeface="Tahoma" panose="020B0604030504040204" pitchFamily="34" charset="0"/>
                <a:ea typeface="Tahoma" panose="020B0604030504040204" pitchFamily="34" charset="0"/>
                <a:cs typeface="Tahoma" panose="020B0604030504040204" pitchFamily="34" charset="0"/>
              </a:rPr>
              <a:t>(masters of computer </a:t>
            </a:r>
            <a:r>
              <a:rPr lang="en-US" sz="1800" dirty="0" err="1">
                <a:latin typeface="Tahoma" panose="020B0604030504040204" pitchFamily="34" charset="0"/>
                <a:ea typeface="Tahoma" panose="020B0604030504040204" pitchFamily="34" charset="0"/>
                <a:cs typeface="Tahoma" panose="020B0604030504040204" pitchFamily="34" charset="0"/>
              </a:rPr>
              <a:t>appliocations</a:t>
            </a:r>
            <a:r>
              <a:rPr lang="en-US" sz="1800" dirty="0">
                <a:latin typeface="Tahoma" panose="020B0604030504040204" pitchFamily="34" charset="0"/>
                <a:ea typeface="Tahoma" panose="020B0604030504040204" pitchFamily="34" charset="0"/>
                <a:cs typeface="Tahoma" panose="020B0604030504040204" pitchFamily="34" charset="0"/>
              </a:rPr>
              <a:t>)</a:t>
            </a:r>
          </a:p>
          <a:p>
            <a:pPr marL="0" indent="0">
              <a:buNone/>
            </a:pPr>
            <a:r>
              <a:rPr lang="en-US" sz="1400" dirty="0">
                <a:latin typeface="Tahoma" panose="020B0604030504040204" pitchFamily="34" charset="0"/>
                <a:ea typeface="Tahoma" panose="020B0604030504040204" pitchFamily="34" charset="0"/>
                <a:cs typeface="Tahoma" panose="020B0604030504040204" pitchFamily="34" charset="0"/>
              </a:rPr>
              <a:t>		</a:t>
            </a:r>
          </a:p>
          <a:p>
            <a:pPr marL="0" indent="0">
              <a:buNone/>
            </a:pPr>
            <a:endParaRPr lang="en-US" sz="140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14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1400" dirty="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PROJECT</a:t>
            </a:r>
            <a:r>
              <a:rPr lang="en-US" sz="1400" dirty="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SUPERVISOR :-</a:t>
            </a: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				M/S SHALIKA ARORA(ass. Professor)</a:t>
            </a:r>
          </a:p>
        </p:txBody>
      </p:sp>
    </p:spTree>
    <p:extLst>
      <p:ext uri="{BB962C8B-B14F-4D97-AF65-F5344CB8AC3E}">
        <p14:creationId xmlns:p14="http://schemas.microsoft.com/office/powerpoint/2010/main" val="217217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introduction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Autofit/>
          </a:bodyPr>
          <a:lstStyle/>
          <a:p>
            <a:pPr marL="0" indent="0">
              <a:buNone/>
            </a:pPr>
            <a:r>
              <a:rPr lang="en-US" b="0" i="0" dirty="0">
                <a:effectLst/>
                <a:latin typeface="Open Sans" panose="020B0606030504020204" pitchFamily="34" charset="0"/>
              </a:rPr>
              <a:t>Online </a:t>
            </a:r>
            <a:r>
              <a:rPr lang="en-US" b="0" i="0" dirty="0" err="1">
                <a:effectLst/>
                <a:latin typeface="Open Sans" panose="020B0606030504020204" pitchFamily="34" charset="0"/>
              </a:rPr>
              <a:t>Online</a:t>
            </a:r>
            <a:r>
              <a:rPr lang="en-US" b="0" i="0" dirty="0">
                <a:effectLst/>
                <a:latin typeface="Open Sans" panose="020B0606030504020204" pitchFamily="34" charset="0"/>
              </a:rPr>
              <a:t> Food ordering system is a process in which one can order various foods and beverages from some local restaurant and hotels through the use of internet, just by sitting at home or any place. And the order is delivered to the told location.</a:t>
            </a:r>
          </a:p>
          <a:p>
            <a:pPr marL="0" indent="0">
              <a:buNone/>
            </a:pPr>
            <a:r>
              <a:rPr lang="en-US" b="0" i="0" dirty="0">
                <a:effectLst/>
                <a:latin typeface="Open Sans" panose="020B0606030504020204" pitchFamily="34" charset="0"/>
              </a:rPr>
              <a:t>Nowadays everyone is having busy schedule whether it is urban area or rural. But talking specifically about the urban areas and deeply about the big cities, people out there are so busy in their life that they don’t get enough of time to have their meals properly</a:t>
            </a:r>
          </a:p>
        </p:txBody>
      </p:sp>
    </p:spTree>
    <p:extLst>
      <p:ext uri="{BB962C8B-B14F-4D97-AF65-F5344CB8AC3E}">
        <p14:creationId xmlns:p14="http://schemas.microsoft.com/office/powerpoint/2010/main" val="1652700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3200" b="1" dirty="0">
                <a:effectLst/>
                <a:latin typeface="Times New Roman" panose="02020603050405020304" pitchFamily="18" charset="0"/>
                <a:ea typeface="Calibri" panose="020F0502020204030204" pitchFamily="34" charset="0"/>
              </a:rPr>
              <a:t>Technologies / Software Requirements </a:t>
            </a:r>
            <a:endParaRPr lang="en-US" sz="3200" b="1"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Autofit/>
          </a:bodyPr>
          <a:lstStyle/>
          <a:p>
            <a:pPr algn="l" fontAlgn="base">
              <a:buFont typeface="Arial" panose="020B0604020202020204" pitchFamily="34" charset="0"/>
              <a:buChar char="•"/>
            </a:pPr>
            <a:r>
              <a:rPr lang="en-IN" b="1" i="0" dirty="0">
                <a:effectLst/>
                <a:latin typeface="inherit"/>
              </a:rPr>
              <a:t>Programming Language</a:t>
            </a:r>
            <a:r>
              <a:rPr lang="en-IN" b="0" i="0" dirty="0">
                <a:effectLst/>
                <a:latin typeface="Open Sans" panose="020B0606030504020204" pitchFamily="34" charset="0"/>
              </a:rPr>
              <a:t>: </a:t>
            </a:r>
            <a:r>
              <a:rPr lang="en-IN" b="0" i="0" dirty="0" err="1">
                <a:effectLst/>
                <a:latin typeface="Open Sans" panose="020B0606030504020204" pitchFamily="34" charset="0"/>
              </a:rPr>
              <a:t>javascript</a:t>
            </a:r>
            <a:endParaRPr lang="en-IN" b="0" i="0" dirty="0">
              <a:effectLst/>
              <a:latin typeface="Open Sans" panose="020B0606030504020204" pitchFamily="34" charset="0"/>
            </a:endParaRPr>
          </a:p>
          <a:p>
            <a:pPr algn="l" fontAlgn="base">
              <a:buFont typeface="Arial" panose="020B0604020202020204" pitchFamily="34" charset="0"/>
              <a:buChar char="•"/>
            </a:pPr>
            <a:r>
              <a:rPr lang="en-IN" b="1" i="0" dirty="0">
                <a:effectLst/>
                <a:latin typeface="inherit"/>
              </a:rPr>
              <a:t>Database used</a:t>
            </a:r>
            <a:r>
              <a:rPr lang="en-IN" b="0" i="0" dirty="0">
                <a:effectLst/>
                <a:latin typeface="Open Sans" panose="020B0606030504020204" pitchFamily="34" charset="0"/>
              </a:rPr>
              <a:t>: MySQL</a:t>
            </a:r>
            <a:endParaRPr lang="en-IN" sz="1800" b="1" i="1" u="sng" dirty="0">
              <a:latin typeface="Calibri" panose="020F0502020204030204" pitchFamily="34" charset="0"/>
              <a:ea typeface="Calibri" panose="020F0502020204030204" pitchFamily="34" charset="0"/>
              <a:cs typeface="Times New Roman" panose="02020603050405020304" pitchFamily="18" charset="0"/>
            </a:endParaRPr>
          </a:p>
          <a:p>
            <a:pPr algn="l" fontAlgn="base">
              <a:buFont typeface="Arial" panose="020B0604020202020204" pitchFamily="34" charset="0"/>
              <a:buChar char="•"/>
            </a:pPr>
            <a:r>
              <a:rPr lang="en-IN" sz="1800" b="1" i="1" u="sng" dirty="0">
                <a:latin typeface="Calibri" panose="020F0502020204030204" pitchFamily="34" charset="0"/>
                <a:ea typeface="Calibri" panose="020F0502020204030204" pitchFamily="34" charset="0"/>
                <a:cs typeface="Times New Roman" panose="02020603050405020304" pitchFamily="18" charset="0"/>
              </a:rPr>
              <a:t>SOFTWARE REQUIREMENT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err="1">
                <a:latin typeface="Calibri" panose="020F0502020204030204" pitchFamily="34" charset="0"/>
                <a:ea typeface="Calibri" panose="020F0502020204030204" pitchFamily="34" charset="0"/>
                <a:cs typeface="Times New Roman" panose="02020603050405020304" pitchFamily="18" charset="0"/>
              </a:rPr>
              <a:t>vscode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Sublime Text Editor</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XAMP Server</a:t>
            </a:r>
          </a:p>
          <a:p>
            <a:pPr marL="0" indent="0" algn="l" fontAlgn="base">
              <a:buNone/>
            </a:pPr>
            <a:endParaRPr lang="en-IN" b="0" i="0" dirty="0">
              <a:solidFill>
                <a:srgbClr val="2F3239"/>
              </a:solidFill>
              <a:effectLst/>
              <a:latin typeface="Open Sans" panose="020B060603050402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68081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3200" dirty="0">
                <a:effectLst/>
                <a:latin typeface="Times New Roman" panose="02020603050405020304" pitchFamily="18" charset="0"/>
                <a:ea typeface="Calibri" panose="020F0502020204030204" pitchFamily="34" charset="0"/>
              </a:rPr>
              <a:t> Hardware requirement / Hardware Used </a:t>
            </a:r>
            <a:r>
              <a:rPr lang="en-US" sz="3200" b="1" dirty="0">
                <a:effectLst/>
                <a:latin typeface="Times New Roman" panose="02020603050405020304" pitchFamily="18" charset="0"/>
                <a:ea typeface="Calibri" panose="020F0502020204030204" pitchFamily="34" charset="0"/>
              </a:rPr>
              <a:t> </a:t>
            </a:r>
            <a:endParaRPr lang="en-US" sz="3200" b="1"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Autofit/>
          </a:bodyPr>
          <a:lstStyle/>
          <a:p>
            <a:pPr marL="0" lvl="0" indent="0">
              <a:lnSpc>
                <a:spcPct val="107000"/>
              </a:lnSpc>
              <a:buNone/>
            </a:pPr>
            <a:r>
              <a:rPr lang="en-IN" b="1" dirty="0">
                <a:effectLst/>
                <a:latin typeface="Calibri" panose="020F0502020204030204" pitchFamily="34" charset="0"/>
                <a:ea typeface="Calibri" panose="020F0502020204030204" pitchFamily="34" charset="0"/>
                <a:cs typeface="Times New Roman" panose="02020603050405020304" pitchFamily="18" charset="0"/>
              </a:rPr>
              <a:t>Laptop or PC</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Windows 7 or higher</a:t>
            </a:r>
          </a:p>
          <a:p>
            <a:pPr marL="342900" lvl="0"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I3 processor system or higher</a:t>
            </a:r>
          </a:p>
          <a:p>
            <a:pPr marL="342900" lvl="0"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4 GB RAM or higher</a:t>
            </a:r>
          </a:p>
          <a:p>
            <a:pPr marL="342900" lvl="0" indent="-342900">
              <a:lnSpc>
                <a:spcPct val="107000"/>
              </a:lnSpc>
              <a:spcAft>
                <a:spcPts val="800"/>
              </a:spcAft>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100 GB ROM or higher</a:t>
            </a:r>
          </a:p>
          <a:p>
            <a:pPr marL="0" indent="0" algn="l" fontAlgn="base">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l" fontAlgn="base">
              <a:buNone/>
            </a:pPr>
            <a:endParaRPr lang="en-IN" b="0" i="0" dirty="0">
              <a:solidFill>
                <a:srgbClr val="2F3239"/>
              </a:solidFill>
              <a:effectLst/>
              <a:latin typeface="Open Sans" panose="020B060603050402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14411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3200" dirty="0">
                <a:effectLst/>
                <a:latin typeface="Times New Roman" panose="02020603050405020304" pitchFamily="18" charset="0"/>
                <a:ea typeface="Calibri" panose="020F0502020204030204" pitchFamily="34" charset="0"/>
              </a:rPr>
              <a:t> </a:t>
            </a:r>
            <a:r>
              <a:rPr lang="en-US" dirty="0">
                <a:effectLst/>
                <a:latin typeface="Times New Roman" panose="02020603050405020304" pitchFamily="18" charset="0"/>
                <a:ea typeface="Calibri" panose="020F0502020204030204" pitchFamily="34" charset="0"/>
              </a:rPr>
              <a:t>Modules Description</a:t>
            </a:r>
            <a:endParaRPr lang="en-US" b="1"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Autofit/>
          </a:bodyPr>
          <a:lstStyle/>
          <a:p>
            <a:pPr algn="l" fontAlgn="base">
              <a:buFont typeface="Arial" panose="020B0604020202020204" pitchFamily="34" charset="0"/>
              <a:buChar char="•"/>
            </a:pPr>
            <a:r>
              <a:rPr lang="en-US" b="1" i="0" dirty="0">
                <a:solidFill>
                  <a:schemeClr val="tx2"/>
                </a:solidFill>
                <a:effectLst/>
                <a:latin typeface="inherit"/>
              </a:rPr>
              <a:t>LOGIN/REGISTRATION MODULE: </a:t>
            </a:r>
            <a:r>
              <a:rPr lang="en-US" b="0" i="0" dirty="0">
                <a:solidFill>
                  <a:schemeClr val="tx2"/>
                </a:solidFill>
                <a:effectLst/>
                <a:latin typeface="Open Sans" panose="020B0606030504020204" pitchFamily="34" charset="0"/>
              </a:rPr>
              <a:t>Those who wish to take part in Bidding or sell products at the site have to register at the site as customer. Only authenticated users can take part in selling or in bidding. In this module customer can register to the system by entering registration details. After the registration they can login to the system by entering unique login id and password.</a:t>
            </a:r>
          </a:p>
          <a:p>
            <a:pPr algn="l" fontAlgn="base">
              <a:buFont typeface="Arial" panose="020B0604020202020204" pitchFamily="34" charset="0"/>
              <a:buChar char="•"/>
            </a:pPr>
            <a:r>
              <a:rPr lang="en-US" b="1" i="0" dirty="0">
                <a:solidFill>
                  <a:schemeClr val="tx2"/>
                </a:solidFill>
                <a:effectLst/>
                <a:latin typeface="inherit"/>
              </a:rPr>
              <a:t>CUSTOMER MODULE: </a:t>
            </a:r>
            <a:r>
              <a:rPr lang="en-US" b="0" i="0" dirty="0">
                <a:solidFill>
                  <a:schemeClr val="tx2"/>
                </a:solidFill>
                <a:effectLst/>
                <a:latin typeface="Open Sans" panose="020B0606030504020204" pitchFamily="34" charset="0"/>
              </a:rPr>
              <a:t>In the customer module customer can view his own bidding details, Purchase report, auction winning report, etc.</a:t>
            </a:r>
          </a:p>
          <a:p>
            <a:pPr marL="0" lvl="0" indent="0">
              <a:lnSpc>
                <a:spcPct val="107000"/>
              </a:lnSpc>
              <a:buNone/>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4123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A1D5D5F4-FBB0-5315-3F60-5AD1A0A505F0}"/>
              </a:ext>
            </a:extLst>
          </p:cNvPr>
          <p:cNvSpPr>
            <a:spLocks noGrp="1"/>
          </p:cNvSpPr>
          <p:nvPr>
            <p:ph idx="1"/>
          </p:nvPr>
        </p:nvSpPr>
        <p:spPr>
          <a:xfrm>
            <a:off x="1141412" y="891251"/>
            <a:ext cx="9905999" cy="4899950"/>
          </a:xfrm>
        </p:spPr>
        <p:txBody>
          <a:bodyPr>
            <a:normAutofit fontScale="92500"/>
          </a:bodyPr>
          <a:lstStyle/>
          <a:p>
            <a:r>
              <a:rPr lang="en-US" b="1" i="0" dirty="0">
                <a:effectLst/>
                <a:latin typeface="inherit"/>
              </a:rPr>
              <a:t>PRODUCT LIST MODULE: </a:t>
            </a:r>
            <a:r>
              <a:rPr lang="en-US" b="0" i="0" dirty="0">
                <a:effectLst/>
                <a:latin typeface="Open Sans" panose="020B0606030504020204" pitchFamily="34" charset="0"/>
              </a:rPr>
              <a:t>This collects information like product name, product detail, product image, Start bid, Sale price, Bidding start date and end date.</a:t>
            </a:r>
          </a:p>
          <a:p>
            <a:pPr algn="l" fontAlgn="base">
              <a:buFont typeface="Arial" panose="020B0604020202020204" pitchFamily="34" charset="0"/>
              <a:buChar char="•"/>
            </a:pPr>
            <a:r>
              <a:rPr lang="en-US" b="1" i="0" dirty="0">
                <a:effectLst/>
                <a:latin typeface="inherit"/>
              </a:rPr>
              <a:t>CHAT MODULE: </a:t>
            </a:r>
            <a:r>
              <a:rPr lang="en-US" b="0" i="0" dirty="0">
                <a:effectLst/>
                <a:latin typeface="Open Sans" panose="020B0606030504020204" pitchFamily="34" charset="0"/>
              </a:rPr>
              <a:t>If the customer has any queries regarding product they can directly contact with sellers. 24×7 online chat features available. If the seller is offline then the message stores under seller message box.</a:t>
            </a:r>
          </a:p>
          <a:p>
            <a:pPr algn="l" fontAlgn="base">
              <a:buFont typeface="Arial" panose="020B0604020202020204" pitchFamily="34" charset="0"/>
              <a:buChar char="•"/>
            </a:pPr>
            <a:r>
              <a:rPr lang="en-US" b="1" i="0" dirty="0">
                <a:effectLst/>
                <a:latin typeface="inherit"/>
              </a:rPr>
              <a:t>REPORT MODULE</a:t>
            </a:r>
            <a:r>
              <a:rPr lang="en-US" b="0" i="0" dirty="0">
                <a:effectLst/>
                <a:latin typeface="Open Sans" panose="020B0606030504020204" pitchFamily="34" charset="0"/>
              </a:rPr>
              <a:t>: This module is for administrator to check sales report, product report, auction report, payment report, etc.</a:t>
            </a:r>
          </a:p>
          <a:p>
            <a:pPr algn="l" fontAlgn="base">
              <a:buFont typeface="Arial" panose="020B0604020202020204" pitchFamily="34" charset="0"/>
              <a:buChar char="•"/>
            </a:pPr>
            <a:r>
              <a:rPr lang="en-US" b="1" i="0" dirty="0">
                <a:effectLst/>
                <a:latin typeface="inherit"/>
              </a:rPr>
              <a:t>DASHBOARD MODULE: </a:t>
            </a:r>
            <a:r>
              <a:rPr lang="en-US" b="0" i="0" dirty="0">
                <a:effectLst/>
                <a:latin typeface="Open Sans" panose="020B0606030504020204" pitchFamily="34" charset="0"/>
              </a:rPr>
              <a:t>This dashboard module is for administrator and employees. Admin has full authority of the website and employee has limited authority.</a:t>
            </a:r>
          </a:p>
          <a:p>
            <a:endParaRPr lang="en-IN" dirty="0"/>
          </a:p>
        </p:txBody>
      </p:sp>
    </p:spTree>
    <p:extLst>
      <p:ext uri="{BB962C8B-B14F-4D97-AF65-F5344CB8AC3E}">
        <p14:creationId xmlns:p14="http://schemas.microsoft.com/office/powerpoint/2010/main" val="4199753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Reports/output</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lvl="1"/>
            <a:r>
              <a:rPr lang="en-US" sz="2400" dirty="0">
                <a:latin typeface="Tahoma" panose="020B0604030504040204" pitchFamily="34" charset="0"/>
                <a:ea typeface="Tahoma" panose="020B0604030504040204" pitchFamily="34" charset="0"/>
                <a:cs typeface="Tahoma" panose="020B0604030504040204" pitchFamily="34" charset="0"/>
              </a:rPr>
              <a:t>What worked? What did not work? Why?</a:t>
            </a:r>
          </a:p>
          <a:p>
            <a:pPr lvl="1"/>
            <a:r>
              <a:rPr lang="en-US" sz="2400" dirty="0">
                <a:latin typeface="Tahoma" panose="020B0604030504040204" pitchFamily="34" charset="0"/>
                <a:ea typeface="Tahoma" panose="020B0604030504040204" pitchFamily="34" charset="0"/>
                <a:cs typeface="Tahoma" panose="020B0604030504040204" pitchFamily="34" charset="0"/>
              </a:rPr>
              <a:t>What materials need to be changed and/or kept? Why?</a:t>
            </a:r>
          </a:p>
          <a:p>
            <a:pPr lvl="1"/>
            <a:r>
              <a:rPr lang="en-US" sz="2400" dirty="0">
                <a:latin typeface="Tahoma" panose="020B0604030504040204" pitchFamily="34" charset="0"/>
                <a:ea typeface="Tahoma" panose="020B0604030504040204" pitchFamily="34" charset="0"/>
                <a:cs typeface="Tahoma" panose="020B0604030504040204" pitchFamily="34" charset="0"/>
              </a:rPr>
              <a:t>Did the size of your prototype give you enough information to move forward with a final product? Why or why not?</a:t>
            </a:r>
          </a:p>
          <a:p>
            <a:pPr lvl="1"/>
            <a:r>
              <a:rPr lang="en-US" sz="2400" dirty="0">
                <a:latin typeface="Tahoma" panose="020B0604030504040204" pitchFamily="34" charset="0"/>
                <a:ea typeface="Tahoma" panose="020B0604030504040204" pitchFamily="34" charset="0"/>
                <a:cs typeface="Tahoma" panose="020B0604030504040204" pitchFamily="34" charset="0"/>
              </a:rPr>
              <a:t>Did you have other people test your design and give you feedback? Why or why not?</a:t>
            </a:r>
          </a:p>
        </p:txBody>
      </p:sp>
    </p:spTree>
    <p:extLst>
      <p:ext uri="{BB962C8B-B14F-4D97-AF65-F5344CB8AC3E}">
        <p14:creationId xmlns:p14="http://schemas.microsoft.com/office/powerpoint/2010/main" val="1348318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conclusion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Autofit/>
          </a:bodyPr>
          <a:lstStyle/>
          <a:p>
            <a:pPr lvl="1"/>
            <a:r>
              <a:rPr lang="en-US" sz="2400" dirty="0">
                <a:latin typeface="Poppins" panose="00000500000000000000" pitchFamily="2" charset="0"/>
                <a:ea typeface="Tahoma" panose="020B0604030504040204" pitchFamily="34" charset="0"/>
                <a:cs typeface="Poppins" panose="00000500000000000000" pitchFamily="2" charset="0"/>
              </a:rPr>
              <a:t>The purpose of Online Food Ordering System is to automate the existing manual system by the help of computerized equipment's and full-fledged computer software, fulfilling their requirements, so that their valuable data/information can be stored for a longer period with easy accessing and manipulation of the same.</a:t>
            </a:r>
          </a:p>
        </p:txBody>
      </p:sp>
    </p:spTree>
    <p:extLst>
      <p:ext uri="{BB962C8B-B14F-4D97-AF65-F5344CB8AC3E}">
        <p14:creationId xmlns:p14="http://schemas.microsoft.com/office/powerpoint/2010/main" val="346302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200</TotalTime>
  <Words>585</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Calibri</vt:lpstr>
      <vt:lpstr>inherit</vt:lpstr>
      <vt:lpstr>Open Sans</vt:lpstr>
      <vt:lpstr>Poppins</vt:lpstr>
      <vt:lpstr>Rockwell</vt:lpstr>
      <vt:lpstr>Symbol</vt:lpstr>
      <vt:lpstr>Tahoma</vt:lpstr>
      <vt:lpstr>Times New Roman</vt:lpstr>
      <vt:lpstr>Tw Cen MT</vt:lpstr>
      <vt:lpstr>Circuit</vt:lpstr>
      <vt:lpstr>Food delivery system</vt:lpstr>
      <vt:lpstr>PowerPoint Presentation</vt:lpstr>
      <vt:lpstr>introduction</vt:lpstr>
      <vt:lpstr>Technologies / Software Requirements </vt:lpstr>
      <vt:lpstr> Hardware requirement / Hardware Used  </vt:lpstr>
      <vt:lpstr> Modules Description</vt:lpstr>
      <vt:lpstr>PowerPoint Presentation</vt:lpstr>
      <vt:lpstr>Reports/output</vt:lpstr>
      <vt:lpstr>conclusion</vt:lpstr>
      <vt:lpstr>In the service of society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 auction system</dc:title>
  <dc:creator>Chelsey Singh</dc:creator>
  <cp:lastModifiedBy>Chelsey Singh</cp:lastModifiedBy>
  <cp:revision>2</cp:revision>
  <dcterms:created xsi:type="dcterms:W3CDTF">2023-09-25T08:11:29Z</dcterms:created>
  <dcterms:modified xsi:type="dcterms:W3CDTF">2024-05-11T04:04:06Z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