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5215" autoAdjust="0"/>
  </p:normalViewPr>
  <p:slideViewPr>
    <p:cSldViewPr>
      <p:cViewPr>
        <p:scale>
          <a:sx n="60" d="100"/>
          <a:sy n="60" d="100"/>
        </p:scale>
        <p:origin x="-2202" y="-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72DAE-ED15-4FE7-A15C-3DEA1445CBCC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52B3F-AA3A-4DDE-ACA0-9A3320C7E3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57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52B3F-AA3A-4DDE-ACA0-9A3320C7E3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3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9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1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3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4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B8655-5BD8-4CD2-A9AB-429D247C1328}" type="datetimeFigureOut">
              <a:rPr lang="en-US" smtClean="0"/>
              <a:t>10/6/2014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496DC-83F9-4290-8ED1-917833F1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2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88254" y="157894"/>
            <a:ext cx="2493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Angular resolution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651737" y="980728"/>
            <a:ext cx="337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Angular resolution is defined as: </a:t>
            </a:r>
            <a:endParaRPr lang="en-US" dirty="0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913572"/>
              </p:ext>
            </p:extLst>
          </p:nvPr>
        </p:nvGraphicFramePr>
        <p:xfrm>
          <a:off x="3789809" y="789955"/>
          <a:ext cx="5246687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2908080" imgH="863280" progId="Equation.3">
                  <p:embed/>
                </p:oleObj>
              </mc:Choice>
              <mc:Fallback>
                <p:oleObj name="Equation" r:id="rId4" imgW="2908080" imgH="863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89809" y="789955"/>
                        <a:ext cx="5246687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4314504" y="3297664"/>
            <a:ext cx="2147917" cy="2232248"/>
            <a:chOff x="4044954" y="1124744"/>
            <a:chExt cx="2147917" cy="2232248"/>
          </a:xfrm>
        </p:grpSpPr>
        <p:sp>
          <p:nvSpPr>
            <p:cNvPr id="5" name="Rectangle 4"/>
            <p:cNvSpPr/>
            <p:nvPr/>
          </p:nvSpPr>
          <p:spPr>
            <a:xfrm>
              <a:off x="4044954" y="1124744"/>
              <a:ext cx="216024" cy="2232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60978" y="1124744"/>
              <a:ext cx="216024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77002" y="1124744"/>
              <a:ext cx="216024" cy="2232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93026" y="1124744"/>
              <a:ext cx="216024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96596" y="1124744"/>
              <a:ext cx="216024" cy="2232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12620" y="1124744"/>
              <a:ext cx="216024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28644" y="1124744"/>
              <a:ext cx="216024" cy="2232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44668" y="1124744"/>
              <a:ext cx="216024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60823" y="1124744"/>
              <a:ext cx="216024" cy="22322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76847" y="1124744"/>
              <a:ext cx="216024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>
            <a:off x="1601190" y="4161760"/>
            <a:ext cx="2713314" cy="1800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601191" y="4161760"/>
            <a:ext cx="4861230" cy="1800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71645" y="4161760"/>
            <a:ext cx="22320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13309" y="4161760"/>
            <a:ext cx="3768861" cy="180020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22834" y="43499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endParaRPr lang="en-US" dirty="0"/>
          </a:p>
        </p:txBody>
      </p:sp>
      <p:sp>
        <p:nvSpPr>
          <p:cNvPr id="28" name="Arc 27"/>
          <p:cNvSpPr/>
          <p:nvPr/>
        </p:nvSpPr>
        <p:spPr>
          <a:xfrm>
            <a:off x="3301618" y="4404884"/>
            <a:ext cx="914400" cy="914400"/>
          </a:xfrm>
          <a:prstGeom prst="arc">
            <a:avLst>
              <a:gd name="adj1" fmla="val 17387936"/>
              <a:gd name="adj2" fmla="val 18630982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1241150" y="3945736"/>
            <a:ext cx="2713314" cy="1800200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38844" y="453461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d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4271644" y="3153648"/>
            <a:ext cx="504000" cy="0"/>
          </a:xfrm>
          <a:prstGeom prst="line">
            <a:avLst/>
          </a:prstGeom>
          <a:ln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14504" y="278431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x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1613309" y="4161760"/>
            <a:ext cx="3133243" cy="180020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arallelogram 37"/>
          <p:cNvSpPr/>
          <p:nvPr/>
        </p:nvSpPr>
        <p:spPr>
          <a:xfrm>
            <a:off x="5106301" y="4161760"/>
            <a:ext cx="615562" cy="142808"/>
          </a:xfrm>
          <a:prstGeom prst="parallelogram">
            <a:avLst>
              <a:gd name="adj" fmla="val 198337"/>
            </a:avLst>
          </a:prstGeom>
          <a:solidFill>
            <a:srgbClr val="C0000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629007" y="2414984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Ex: 5 stripes/m</a:t>
            </a:r>
            <a:endParaRPr lang="en-US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4284855" y="2784316"/>
            <a:ext cx="2218790" cy="0"/>
          </a:xfrm>
          <a:prstGeom prst="line">
            <a:avLst/>
          </a:prstGeom>
          <a:ln w="28575">
            <a:solidFill>
              <a:srgbClr val="00206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85290" y="278431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1m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 3.0</vt:lpstr>
      <vt:lpstr>PowerPoint Presentation</vt:lpstr>
    </vt:vector>
  </TitlesOfParts>
  <Company>University of Dayton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</dc:creator>
  <cp:lastModifiedBy>george</cp:lastModifiedBy>
  <cp:revision>8</cp:revision>
  <dcterms:created xsi:type="dcterms:W3CDTF">2014-10-06T16:52:07Z</dcterms:created>
  <dcterms:modified xsi:type="dcterms:W3CDTF">2014-10-06T17:18:55Z</dcterms:modified>
</cp:coreProperties>
</file>