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70" r:id="rId4"/>
    <p:sldId id="271" r:id="rId5"/>
    <p:sldId id="269" r:id="rId6"/>
    <p:sldId id="279" r:id="rId7"/>
    <p:sldId id="273" r:id="rId8"/>
    <p:sldId id="276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420B9-A275-4C81-8EBA-936BCBFCB9CF}" v="1" dt="2022-09-06T07:40:59.420"/>
    <p1510:client id="{BF57F3B2-14A2-4888-B6C0-1A46FB49314E}" v="12" dt="2022-09-06T07:33:11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yoti Bhardwaj" userId="S::jyoti.bhardwaj@espire.com::78722f16-f9b3-44d3-b4bc-416c686b22a5" providerId="AD" clId="Web-{BF57F3B2-14A2-4888-B6C0-1A46FB49314E}"/>
    <pc:docChg chg="modSld">
      <pc:chgData name="Jyoti Bhardwaj" userId="S::jyoti.bhardwaj@espire.com::78722f16-f9b3-44d3-b4bc-416c686b22a5" providerId="AD" clId="Web-{BF57F3B2-14A2-4888-B6C0-1A46FB49314E}" dt="2022-09-06T07:33:11.526" v="9" actId="14100"/>
      <pc:docMkLst>
        <pc:docMk/>
      </pc:docMkLst>
      <pc:sldChg chg="addSp delSp modSp mod modClrScheme chgLayout">
        <pc:chgData name="Jyoti Bhardwaj" userId="S::jyoti.bhardwaj@espire.com::78722f16-f9b3-44d3-b4bc-416c686b22a5" providerId="AD" clId="Web-{BF57F3B2-14A2-4888-B6C0-1A46FB49314E}" dt="2022-09-06T07:33:11.526" v="9" actId="14100"/>
        <pc:sldMkLst>
          <pc:docMk/>
          <pc:sldMk cId="2255773117" sldId="263"/>
        </pc:sldMkLst>
        <pc:spChg chg="mod ord">
          <ac:chgData name="Jyoti Bhardwaj" userId="S::jyoti.bhardwaj@espire.com::78722f16-f9b3-44d3-b4bc-416c686b22a5" providerId="AD" clId="Web-{BF57F3B2-14A2-4888-B6C0-1A46FB49314E}" dt="2022-09-06T07:32:14.009" v="1"/>
          <ac:spMkLst>
            <pc:docMk/>
            <pc:sldMk cId="2255773117" sldId="263"/>
            <ac:spMk id="2" creationId="{00000000-0000-0000-0000-000000000000}"/>
          </ac:spMkLst>
        </pc:spChg>
        <pc:spChg chg="add del mod ord">
          <ac:chgData name="Jyoti Bhardwaj" userId="S::jyoti.bhardwaj@espire.com::78722f16-f9b3-44d3-b4bc-416c686b22a5" providerId="AD" clId="Web-{BF57F3B2-14A2-4888-B6C0-1A46FB49314E}" dt="2022-09-06T07:32:40.963" v="2"/>
          <ac:spMkLst>
            <pc:docMk/>
            <pc:sldMk cId="2255773117" sldId="263"/>
            <ac:spMk id="5" creationId="{24989109-8691-5A3D-6099-E3A6DBE29BD2}"/>
          </ac:spMkLst>
        </pc:spChg>
        <pc:spChg chg="add del mod ord">
          <ac:chgData name="Jyoti Bhardwaj" userId="S::jyoti.bhardwaj@espire.com::78722f16-f9b3-44d3-b4bc-416c686b22a5" providerId="AD" clId="Web-{BF57F3B2-14A2-4888-B6C0-1A46FB49314E}" dt="2022-09-06T07:33:01.323" v="6"/>
          <ac:spMkLst>
            <pc:docMk/>
            <pc:sldMk cId="2255773117" sldId="263"/>
            <ac:spMk id="6" creationId="{61BD3B80-D9DA-616F-F180-0A459C760F4D}"/>
          </ac:spMkLst>
        </pc:spChg>
        <pc:picChg chg="del">
          <ac:chgData name="Jyoti Bhardwaj" userId="S::jyoti.bhardwaj@espire.com::78722f16-f9b3-44d3-b4bc-416c686b22a5" providerId="AD" clId="Web-{BF57F3B2-14A2-4888-B6C0-1A46FB49314E}" dt="2022-09-06T07:32:04.712" v="0"/>
          <ac:picMkLst>
            <pc:docMk/>
            <pc:sldMk cId="2255773117" sldId="263"/>
            <ac:picMk id="4" creationId="{00000000-0000-0000-0000-000000000000}"/>
          </ac:picMkLst>
        </pc:picChg>
        <pc:picChg chg="add mod ord">
          <ac:chgData name="Jyoti Bhardwaj" userId="S::jyoti.bhardwaj@espire.com::78722f16-f9b3-44d3-b4bc-416c686b22a5" providerId="AD" clId="Web-{BF57F3B2-14A2-4888-B6C0-1A46FB49314E}" dt="2022-09-06T07:32:55.041" v="5" actId="14100"/>
          <ac:picMkLst>
            <pc:docMk/>
            <pc:sldMk cId="2255773117" sldId="263"/>
            <ac:picMk id="7" creationId="{27AD7050-7C0D-8A05-097E-A615C6EE4160}"/>
          </ac:picMkLst>
        </pc:picChg>
        <pc:picChg chg="add mod ord">
          <ac:chgData name="Jyoti Bhardwaj" userId="S::jyoti.bhardwaj@espire.com::78722f16-f9b3-44d3-b4bc-416c686b22a5" providerId="AD" clId="Web-{BF57F3B2-14A2-4888-B6C0-1A46FB49314E}" dt="2022-09-06T07:33:11.526" v="9" actId="14100"/>
          <ac:picMkLst>
            <pc:docMk/>
            <pc:sldMk cId="2255773117" sldId="263"/>
            <ac:picMk id="8" creationId="{29676442-2AB1-9226-561F-7A6D1E2BABBB}"/>
          </ac:picMkLst>
        </pc:picChg>
      </pc:sldChg>
    </pc:docChg>
  </pc:docChgLst>
  <pc:docChgLst>
    <pc:chgData name="Jyoti Bhardwaj" userId="S::jyoti.bhardwaj@espire.com::78722f16-f9b3-44d3-b4bc-416c686b22a5" providerId="AD" clId="Web-{4DC420B9-A275-4C81-8EBA-936BCBFCB9CF}"/>
    <pc:docChg chg="delSld">
      <pc:chgData name="Jyoti Bhardwaj" userId="S::jyoti.bhardwaj@espire.com::78722f16-f9b3-44d3-b4bc-416c686b22a5" providerId="AD" clId="Web-{4DC420B9-A275-4C81-8EBA-936BCBFCB9CF}" dt="2022-09-06T07:40:59.420" v="0"/>
      <pc:docMkLst>
        <pc:docMk/>
      </pc:docMkLst>
      <pc:sldChg chg="del">
        <pc:chgData name="Jyoti Bhardwaj" userId="S::jyoti.bhardwaj@espire.com::78722f16-f9b3-44d3-b4bc-416c686b22a5" providerId="AD" clId="Web-{4DC420B9-A275-4C81-8EBA-936BCBFCB9CF}" dt="2022-09-06T07:40:59.420" v="0"/>
        <pc:sldMkLst>
          <pc:docMk/>
          <pc:sldMk cId="315031174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/>
              <a:t>BOOTCAMP TRAINING </a:t>
            </a:r>
            <a:r>
              <a:rPr lang="en-IN" sz="2000" b="1" i="1" dirty="0"/>
              <a:t>( TECHNOLOGIES AND PROJECT)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915651"/>
          </a:xfrm>
        </p:spPr>
        <p:txBody>
          <a:bodyPr/>
          <a:lstStyle/>
          <a:p>
            <a:r>
              <a:rPr lang="en-IN" dirty="0"/>
              <a:t>GROUP B: 1) GOVIND </a:t>
            </a:r>
          </a:p>
          <a:p>
            <a:r>
              <a:rPr lang="en-IN" dirty="0"/>
              <a:t>		     2)SAI SANATH</a:t>
            </a:r>
          </a:p>
          <a:p>
            <a:r>
              <a:rPr lang="en-IN" dirty="0"/>
              <a:t>		     3) Sai </a:t>
            </a:r>
            <a:r>
              <a:rPr lang="en-IN" dirty="0" err="1"/>
              <a:t>teja</a:t>
            </a:r>
            <a:endParaRPr lang="en-IN" dirty="0"/>
          </a:p>
          <a:p>
            <a:r>
              <a:rPr lang="en-IN" dirty="0"/>
              <a:t>		     4) Jyoti </a:t>
            </a:r>
            <a:r>
              <a:rPr lang="en-IN" dirty="0" err="1"/>
              <a:t>bhardwaj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40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SNIPPETS FROM THE DATABASE:</a:t>
            </a:r>
            <a:br>
              <a:rPr lang="en-IN" b="1" dirty="0"/>
            </a:br>
            <a:r>
              <a:rPr lang="en-IN" sz="2000" b="1" dirty="0"/>
              <a:t>SAI SANATH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660" y="5270931"/>
            <a:ext cx="4966637" cy="1104276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64" y="1713296"/>
            <a:ext cx="4572000" cy="333034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83" y="1911663"/>
            <a:ext cx="4315436" cy="30735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5188016"/>
            <a:ext cx="4695910" cy="12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8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SNIPPETS FROM THE DATABASE:</a:t>
            </a:r>
            <a:br>
              <a:rPr lang="en-IN" b="1" dirty="0"/>
            </a:br>
            <a:r>
              <a:rPr lang="en-IN" sz="2000" b="1" dirty="0"/>
              <a:t>SAI TEJA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056092"/>
            <a:ext cx="4609283" cy="3930822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056092"/>
            <a:ext cx="5279624" cy="3930822"/>
          </a:xfrm>
        </p:spPr>
      </p:pic>
    </p:spTree>
    <p:extLst>
      <p:ext uri="{BB962C8B-B14F-4D97-AF65-F5344CB8AC3E}">
        <p14:creationId xmlns:p14="http://schemas.microsoft.com/office/powerpoint/2010/main" val="3265876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SNIPPETS FROM THE DATABASE:</a:t>
            </a:r>
            <a:br>
              <a:rPr lang="en-IN" b="1" dirty="0"/>
            </a:br>
            <a:r>
              <a:rPr lang="en-IN" sz="2000" b="1" dirty="0"/>
              <a:t>JYOTI BHARDWAJ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5" y="2056092"/>
            <a:ext cx="5181466" cy="436395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056091"/>
            <a:ext cx="6040020" cy="4363959"/>
          </a:xfrm>
        </p:spPr>
      </p:pic>
    </p:spTree>
    <p:extLst>
      <p:ext uri="{BB962C8B-B14F-4D97-AF65-F5344CB8AC3E}">
        <p14:creationId xmlns:p14="http://schemas.microsoft.com/office/powerpoint/2010/main" val="50511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7200" b="1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3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FRONT END: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1" y="1470581"/>
            <a:ext cx="8570058" cy="4777819"/>
          </a:xfrm>
        </p:spPr>
      </p:pic>
    </p:spTree>
    <p:extLst>
      <p:ext uri="{BB962C8B-B14F-4D97-AF65-F5344CB8AC3E}">
        <p14:creationId xmlns:p14="http://schemas.microsoft.com/office/powerpoint/2010/main" val="320997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HTML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5" y="1540042"/>
            <a:ext cx="5142965" cy="479338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4" y="1540042"/>
            <a:ext cx="5635759" cy="4793381"/>
          </a:xfrm>
        </p:spPr>
      </p:pic>
    </p:spTree>
    <p:extLst>
      <p:ext uri="{BB962C8B-B14F-4D97-AF65-F5344CB8AC3E}">
        <p14:creationId xmlns:p14="http://schemas.microsoft.com/office/powerpoint/2010/main" val="31607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CSS: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91" y="1853248"/>
            <a:ext cx="4931209" cy="44898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4" y="1853248"/>
            <a:ext cx="5837889" cy="4489800"/>
          </a:xfrm>
        </p:spPr>
      </p:pic>
    </p:spTree>
    <p:extLst>
      <p:ext uri="{BB962C8B-B14F-4D97-AF65-F5344CB8AC3E}">
        <p14:creationId xmlns:p14="http://schemas.microsoft.com/office/powerpoint/2010/main" val="125144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JAVASCRIPT: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60" y="1517715"/>
            <a:ext cx="9304255" cy="4730685"/>
          </a:xfrm>
        </p:spPr>
      </p:pic>
    </p:spTree>
    <p:extLst>
      <p:ext uri="{BB962C8B-B14F-4D97-AF65-F5344CB8AC3E}">
        <p14:creationId xmlns:p14="http://schemas.microsoft.com/office/powerpoint/2010/main" val="116469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BACK END: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926" y="1668544"/>
            <a:ext cx="11217897" cy="4835950"/>
          </a:xfrm>
        </p:spPr>
        <p:txBody>
          <a:bodyPr>
            <a:normAutofit fontScale="92500" lnSpcReduction="20000"/>
          </a:bodyPr>
          <a:lstStyle/>
          <a:p>
            <a:r>
              <a:rPr lang="en-US" sz="1700" dirty="0"/>
              <a:t>SQL stands for Structured Query Language</a:t>
            </a:r>
          </a:p>
          <a:p>
            <a:r>
              <a:rPr lang="en-US" sz="1700" dirty="0"/>
              <a:t>SQL lets you access and manipulate databases</a:t>
            </a:r>
          </a:p>
          <a:p>
            <a:r>
              <a:rPr lang="en-US" sz="1700" dirty="0"/>
              <a:t>SQL became a standard of the American National Standards Institute (ANSI) in 1986, and of the International Organization for Standardization (ISO) in 1987</a:t>
            </a:r>
          </a:p>
          <a:p>
            <a:r>
              <a:rPr lang="en-IN" b="1" dirty="0"/>
              <a:t>WHAT CAN SQL DO ?</a:t>
            </a:r>
          </a:p>
          <a:p>
            <a:r>
              <a:rPr lang="en-US" sz="1700" dirty="0"/>
              <a:t>SQL can execute queries against a database</a:t>
            </a:r>
          </a:p>
          <a:p>
            <a:r>
              <a:rPr lang="en-US" sz="1700" dirty="0"/>
              <a:t>SQL can retrieve data from a database</a:t>
            </a:r>
          </a:p>
          <a:p>
            <a:r>
              <a:rPr lang="en-US" sz="1700" dirty="0"/>
              <a:t>SQL can insert records in a database</a:t>
            </a:r>
          </a:p>
          <a:p>
            <a:r>
              <a:rPr lang="en-US" sz="1700" dirty="0"/>
              <a:t>SQL can update records in a database</a:t>
            </a:r>
          </a:p>
          <a:p>
            <a:r>
              <a:rPr lang="en-US" sz="1700" dirty="0"/>
              <a:t>SQL can delete records from a database</a:t>
            </a:r>
          </a:p>
          <a:p>
            <a:r>
              <a:rPr lang="en-US" sz="1700" dirty="0"/>
              <a:t>SQL can create new databases</a:t>
            </a:r>
          </a:p>
          <a:p>
            <a:r>
              <a:rPr lang="en-US" sz="1700" dirty="0"/>
              <a:t>SQL can create new tables in a database</a:t>
            </a:r>
          </a:p>
          <a:p>
            <a:r>
              <a:rPr lang="en-US" sz="1700" dirty="0"/>
              <a:t>SQL can create stored procedures in a database</a:t>
            </a:r>
          </a:p>
          <a:p>
            <a:r>
              <a:rPr lang="en-US" sz="1700" dirty="0"/>
              <a:t>SQL can create views in a database</a:t>
            </a:r>
          </a:p>
          <a:p>
            <a:r>
              <a:rPr lang="en-US" sz="1700" dirty="0"/>
              <a:t>SQL can set permissions on tables, procedures, and views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4399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/>
              <a:t>TIS Solutions Appraisal Systems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5326" y="5678906"/>
            <a:ext cx="115504" cy="134753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15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DESCRIPTION: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TIS Solutions has great work with their employees, with this in TIS Solutions they have increasing number of employees. </a:t>
            </a:r>
          </a:p>
          <a:p>
            <a:r>
              <a:rPr lang="en-US" dirty="0"/>
              <a:t>TIS solutions has a conflict about the employees and their accomplishments. It will implement appraisal strategies to keep </a:t>
            </a:r>
          </a:p>
          <a:p>
            <a:r>
              <a:rPr lang="en-US" dirty="0"/>
              <a:t>the motivational and performance level of their employees high. So, they want to implement this Appraisal System.</a:t>
            </a:r>
          </a:p>
          <a:p>
            <a:endParaRPr lang="en-US" dirty="0"/>
          </a:p>
          <a:p>
            <a:r>
              <a:rPr lang="en-US" dirty="0"/>
              <a:t>In the EMPLOYEE APPRAISAL APP all employees can know their performance with employee appraisal app. This performance can </a:t>
            </a:r>
          </a:p>
          <a:p>
            <a:r>
              <a:rPr lang="en-US" dirty="0"/>
              <a:t>be given in yearly, half-yearly, or quarterly to their employees. This will help the employees to grow up and enhance </a:t>
            </a:r>
          </a:p>
          <a:p>
            <a:r>
              <a:rPr lang="en-US" dirty="0"/>
              <a:t>skills with appraisal. This Appraisal module allows you to create top-down or bottom-up evaluation plans and give timely </a:t>
            </a:r>
          </a:p>
          <a:p>
            <a:r>
              <a:rPr lang="en-US" dirty="0"/>
              <a:t>feedback and compliments for accomplishments. By knowing all their performances employees will know all their </a:t>
            </a:r>
          </a:p>
          <a:p>
            <a:r>
              <a:rPr lang="en-US" dirty="0"/>
              <a:t>accomplishments and they can perform better next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04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SNIPPETS FROM THE DATABASE: </a:t>
            </a:r>
            <a:br>
              <a:rPr lang="en-IN" b="1" dirty="0"/>
            </a:br>
            <a:r>
              <a:rPr lang="en-IN" sz="2000" b="1" dirty="0"/>
              <a:t>GOVIND</a:t>
            </a:r>
            <a:endParaRPr lang="en-IN" b="1" dirty="0"/>
          </a:p>
        </p:txBody>
      </p:sp>
      <p:pic>
        <p:nvPicPr>
          <p:cNvPr id="7" name="Picture 7" descr="Text, application&#10;&#10;Description automatically generated">
            <a:extLst>
              <a:ext uri="{FF2B5EF4-FFF2-40B4-BE49-F238E27FC236}">
                <a16:creationId xmlns:a16="http://schemas.microsoft.com/office/drawing/2014/main" id="{27AD7050-7C0D-8A05-097E-A615C6EE41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2260" y="1946092"/>
            <a:ext cx="4797391" cy="4304413"/>
          </a:xfr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9676442-2AB1-9226-561F-7A6D1E2BA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4493" y="1943850"/>
            <a:ext cx="5479183" cy="4304414"/>
          </a:xfrm>
        </p:spPr>
      </p:pic>
    </p:spTree>
    <p:extLst>
      <p:ext uri="{BB962C8B-B14F-4D97-AF65-F5344CB8AC3E}">
        <p14:creationId xmlns:p14="http://schemas.microsoft.com/office/powerpoint/2010/main" val="2255773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243</TotalTime>
  <Words>322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BOOTCAMP TRAINING ( TECHNOLOGIES AND PROJECT)</vt:lpstr>
      <vt:lpstr>FRONT END:</vt:lpstr>
      <vt:lpstr>HTML </vt:lpstr>
      <vt:lpstr>CSS:</vt:lpstr>
      <vt:lpstr>JAVASCRIPT:</vt:lpstr>
      <vt:lpstr>BACK END:</vt:lpstr>
      <vt:lpstr>TIS Solutions Appraisal Systems</vt:lpstr>
      <vt:lpstr>DESCRIPTION:</vt:lpstr>
      <vt:lpstr>SNIPPETS FROM THE DATABASE:  GOVIND</vt:lpstr>
      <vt:lpstr>SNIPPETS FROM THE DATABASE: SAI SANATH</vt:lpstr>
      <vt:lpstr>SNIPPETS FROM THE DATABASE: SAI TEJA</vt:lpstr>
      <vt:lpstr>SNIPPETS FROM THE DATABASE: JYOTI BHARDWAJ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TIS Solutions Appraisal Systems</dc:title>
  <dc:creator>Jyoti Bhardwaj</dc:creator>
  <cp:lastModifiedBy>Jyoti Bhardwaj</cp:lastModifiedBy>
  <cp:revision>18</cp:revision>
  <dcterms:created xsi:type="dcterms:W3CDTF">2022-09-05T06:40:50Z</dcterms:created>
  <dcterms:modified xsi:type="dcterms:W3CDTF">2022-09-06T07:40:59Z</dcterms:modified>
</cp:coreProperties>
</file>