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60" r:id="rId3"/>
    <p:sldId id="262" r:id="rId4"/>
    <p:sldId id="257" r:id="rId5"/>
    <p:sldId id="263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2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7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1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692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9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34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1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6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3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61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09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26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7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4957-681B-43FE-852C-139D2E0A536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04F6D8-8AEA-41E3-93D0-E6E56194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9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95168"/>
            <a:ext cx="7766936" cy="2655666"/>
          </a:xfrm>
        </p:spPr>
        <p:txBody>
          <a:bodyPr/>
          <a:lstStyle/>
          <a:p>
            <a:r>
              <a:rPr lang="en-IN" b="1" i="1" u="sng" dirty="0"/>
              <a:t>TIS Solutions Appraisal Systems</a:t>
            </a:r>
            <a:endParaRPr lang="en-IN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 smtClean="0"/>
              <a:t>Contents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+mj-lt"/>
              </a:rPr>
              <a:t>What is an appraisal system.</a:t>
            </a:r>
          </a:p>
          <a:p>
            <a:r>
              <a:rPr lang="en-IN" sz="2800" dirty="0" smtClean="0">
                <a:latin typeface="+mj-lt"/>
              </a:rPr>
              <a:t>Description</a:t>
            </a:r>
          </a:p>
          <a:p>
            <a:r>
              <a:rPr lang="en-IN" sz="2800" dirty="0" smtClean="0">
                <a:latin typeface="+mj-lt"/>
              </a:rPr>
              <a:t>Flow Chart</a:t>
            </a:r>
          </a:p>
          <a:p>
            <a:r>
              <a:rPr lang="en-IN" sz="2800" dirty="0" smtClean="0">
                <a:latin typeface="+mj-lt"/>
              </a:rPr>
              <a:t>Tables</a:t>
            </a:r>
          </a:p>
          <a:p>
            <a:r>
              <a:rPr lang="en-IN" sz="2800" dirty="0" smtClean="0">
                <a:latin typeface="+mj-lt"/>
              </a:rPr>
              <a:t>Snippets From the code</a:t>
            </a:r>
          </a:p>
          <a:p>
            <a:r>
              <a:rPr lang="en-IN" sz="2800" dirty="0" smtClean="0">
                <a:latin typeface="+mj-lt"/>
              </a:rPr>
              <a:t>Output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092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681" y="826416"/>
            <a:ext cx="6938128" cy="917543"/>
          </a:xfrm>
        </p:spPr>
        <p:txBody>
          <a:bodyPr/>
          <a:lstStyle/>
          <a:p>
            <a:r>
              <a:rPr lang="en-IN" i="1" u="sng" dirty="0" smtClean="0"/>
              <a:t>What is an appraisal system: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Appraisal systems measure employee performance against previously-agreed goals, set future objectives and give staff guidance on their developmental and training needs. They help managers identify both achievements and shortfalls in performance, and give a framework to guide future improvements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endParaRPr lang="en-US" dirty="0" smtClean="0"/>
          </a:p>
          <a:p>
            <a:r>
              <a:rPr lang="en-US" dirty="0">
                <a:cs typeface="Times New Roman" panose="02020603050405020304" pitchFamily="18" charset="0"/>
              </a:rPr>
              <a:t> Employee appraisal refers to a program to assess employee performance. It assesses how effective an employee is in their current role in relation to pre-set criteria and targets. Also known as performance appraisal, performance review, or performance evaluation.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6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DESCRIPTION: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9248"/>
            <a:ext cx="8596668" cy="3880773"/>
          </a:xfrm>
        </p:spPr>
        <p:txBody>
          <a:bodyPr>
            <a:noAutofit/>
          </a:bodyPr>
          <a:lstStyle/>
          <a:p>
            <a:r>
              <a:rPr lang="en-US" dirty="0"/>
              <a:t>TIS Solutions has great work with their employees, with this in TIS Solutions they have increasing number of employees. </a:t>
            </a:r>
          </a:p>
          <a:p>
            <a:r>
              <a:rPr lang="en-US" dirty="0"/>
              <a:t>TIS solutions has a conflict about the employees and their accomplishments. It will implement appraisal strategies to keep </a:t>
            </a:r>
          </a:p>
          <a:p>
            <a:r>
              <a:rPr lang="en-US" dirty="0"/>
              <a:t>the motivational and performance level of their employees high. So, they want to implement this Appraisal System</a:t>
            </a:r>
            <a:r>
              <a:rPr lang="en-US" dirty="0" smtClean="0"/>
              <a:t>.</a:t>
            </a:r>
          </a:p>
          <a:p>
            <a:r>
              <a:rPr lang="en-US" dirty="0"/>
              <a:t>In the </a:t>
            </a:r>
            <a:r>
              <a:rPr lang="en-US" dirty="0" smtClean="0"/>
              <a:t>Employee Appraisal app </a:t>
            </a:r>
            <a:r>
              <a:rPr lang="en-US" dirty="0"/>
              <a:t>all employees can know their performance with employee appraisal app. This performance can </a:t>
            </a:r>
          </a:p>
          <a:p>
            <a:r>
              <a:rPr lang="en-US" dirty="0"/>
              <a:t>be given in yearly, half-yearly, or quarterly to their employees. This will help the employees to grow up and enhance </a:t>
            </a:r>
          </a:p>
          <a:p>
            <a:r>
              <a:rPr lang="en-US" dirty="0"/>
              <a:t>skills with appraisal. This Appraisal module allows you to create top-down or bottom-up evaluation plans and give timely </a:t>
            </a:r>
          </a:p>
          <a:p>
            <a:r>
              <a:rPr lang="en-US" dirty="0"/>
              <a:t>feedback and compliments for accomplishments. By knowing all their performances employees will know all </a:t>
            </a:r>
            <a:r>
              <a:rPr lang="en-US" dirty="0" smtClean="0"/>
              <a:t>their.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481" y="317370"/>
            <a:ext cx="8596668" cy="1320800"/>
          </a:xfrm>
        </p:spPr>
        <p:txBody>
          <a:bodyPr/>
          <a:lstStyle/>
          <a:p>
            <a:r>
              <a:rPr lang="en-IN" i="1" u="sng" dirty="0" smtClean="0"/>
              <a:t>Flow Chart :</a:t>
            </a:r>
            <a:endParaRPr lang="en-IN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65" y="1725106"/>
            <a:ext cx="5901179" cy="431692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83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165"/>
            <a:ext cx="8596668" cy="795986"/>
          </a:xfrm>
        </p:spPr>
        <p:txBody>
          <a:bodyPr/>
          <a:lstStyle/>
          <a:p>
            <a:pPr algn="ctr"/>
            <a:r>
              <a:rPr lang="en-IN" i="1" u="sng" dirty="0" smtClean="0"/>
              <a:t>TABLE:</a:t>
            </a:r>
            <a:endParaRPr lang="en-IN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9" y="1399453"/>
            <a:ext cx="7729086" cy="441308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26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u="sng" dirty="0" smtClean="0"/>
              <a:t>Output :</a:t>
            </a:r>
            <a:endParaRPr lang="en-IN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9" y="2111605"/>
            <a:ext cx="8808684" cy="304485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00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60588"/>
            <a:ext cx="8596313" cy="388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 smtClean="0"/>
              <a:t>        </a:t>
            </a:r>
            <a:r>
              <a:rPr lang="en-IN" sz="8000" i="1" u="sng" dirty="0" smtClean="0"/>
              <a:t>THANK YOU</a:t>
            </a:r>
            <a:endParaRPr lang="en-IN" sz="8000" i="1" u="sng" dirty="0"/>
          </a:p>
        </p:txBody>
      </p:sp>
    </p:spTree>
    <p:extLst>
      <p:ext uri="{BB962C8B-B14F-4D97-AF65-F5344CB8AC3E}">
        <p14:creationId xmlns:p14="http://schemas.microsoft.com/office/powerpoint/2010/main" val="3610852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1303</TotalTime>
  <Words>219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TIS Solutions Appraisal Systems</vt:lpstr>
      <vt:lpstr>Contents</vt:lpstr>
      <vt:lpstr>What is an appraisal system:</vt:lpstr>
      <vt:lpstr>DESCRIPTION:</vt:lpstr>
      <vt:lpstr>Flow Chart :</vt:lpstr>
      <vt:lpstr>TABLE:</vt:lpstr>
      <vt:lpstr>Output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 SOLUTION APPRAISAL SYSTEM</dc:title>
  <dc:creator>Govind Sharma</dc:creator>
  <cp:lastModifiedBy>Govind Sharma</cp:lastModifiedBy>
  <cp:revision>13</cp:revision>
  <dcterms:created xsi:type="dcterms:W3CDTF">2022-09-07T11:24:53Z</dcterms:created>
  <dcterms:modified xsi:type="dcterms:W3CDTF">2022-09-08T10:02:02Z</dcterms:modified>
</cp:coreProperties>
</file>