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2" r:id="rId6"/>
    <p:sldId id="264" r:id="rId7"/>
    <p:sldId id="259" r:id="rId8"/>
    <p:sldId id="260" r:id="rId9"/>
    <p:sldId id="266" r:id="rId10"/>
    <p:sldId id="261" r:id="rId11"/>
    <p:sldId id="263" r:id="rId12"/>
    <p:sldId id="265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F1423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20" y="2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84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-228600">
              <a:spcAft>
                <a:spcPts val="1000"/>
              </a:spcAft>
              <a:defRPr spc="300"/>
            </a:lvl1pPr>
            <a:lvl2pPr indent="-228600">
              <a:defRPr spc="300"/>
            </a:lvl2pPr>
            <a:lvl3pPr indent="-228600">
              <a:defRPr spc="300"/>
            </a:lvl3pPr>
            <a:lvl4pPr indent="-228600">
              <a:defRPr spc="300"/>
            </a:lvl4pPr>
            <a:lvl5pPr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bg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bg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</a:tabLst>
        <a:defRPr sz="1600" u="none" strike="noStrike" kern="1200" cap="none" spc="150" normalizeH="0" baseline="0">
          <a:solidFill>
            <a:schemeClr val="bg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bg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bg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bg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2.xml"/><Relationship Id="rId4" Type="http://schemas.openxmlformats.org/officeDocument/2006/relationships/image" Target="../media/image9.png"/><Relationship Id="rId3" Type="http://schemas.openxmlformats.org/officeDocument/2006/relationships/tags" Target="../tags/tag81.xml"/><Relationship Id="rId2" Type="http://schemas.openxmlformats.org/officeDocument/2006/relationships/image" Target="../media/image8.png"/><Relationship Id="rId1" Type="http://schemas.openxmlformats.org/officeDocument/2006/relationships/tags" Target="../tags/tag8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2.png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3.jpeg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3.xml"/><Relationship Id="rId3" Type="http://schemas.openxmlformats.org/officeDocument/2006/relationships/image" Target="../media/image5.png"/><Relationship Id="rId2" Type="http://schemas.openxmlformats.org/officeDocument/2006/relationships/tags" Target="../tags/tag7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6.png"/><Relationship Id="rId1" Type="http://schemas.openxmlformats.org/officeDocument/2006/relationships/tags" Target="../tags/tag7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image" Target="../media/image7.png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/>
              <a:t>飞行大富翁</a:t>
            </a:r>
            <a:r>
              <a:rPr lang="en-US" altLang="zh-CN"/>
              <a:t>3.28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固定格子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3683000" cy="4859655"/>
          </a:xfrm>
        </p:spPr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固定格子：地图上拥有固定且不会移动的数个固定格子，先进入此格子的玩家将占领此格子，随后他的角色进入此格将会获得增益，而其他角色进入此格子将会受到惩罚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4598035"/>
            <a:ext cx="5189220" cy="1524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428230" y="1403985"/>
            <a:ext cx="2727960" cy="38862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美术效果重构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5860415" cy="4832350"/>
          </a:xfrm>
        </p:spPr>
        <p:txBody>
          <a:bodyPr/>
          <a:p>
            <a:r>
              <a:rPr lang="en-US" altLang="zh-CN"/>
              <a:t>1.</a:t>
            </a:r>
            <a:r>
              <a:rPr lang="zh-CN" altLang="en-US"/>
              <a:t>使用主动技能时的全屏特效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使用道具时的全屏公告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角色移动时的人物特效（且角色移动速度可以适当加快）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255" t="9162" r="2410" b="17229"/>
          <a:stretch>
            <a:fillRect/>
          </a:stretch>
        </p:blipFill>
        <p:spPr>
          <a:xfrm>
            <a:off x="7819390" y="804545"/>
            <a:ext cx="3154680" cy="52495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主界面设计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01395" y="1313815"/>
            <a:ext cx="2484120" cy="53187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39435" y="1419860"/>
            <a:ext cx="56921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交互逻辑：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将选择技能，角色（皮肤）等功能放在主界面，优化游戏整体节奏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2.</a:t>
            </a:r>
            <a:r>
              <a:rPr lang="zh-CN" altLang="en-US">
                <a:solidFill>
                  <a:schemeClr val="bg1"/>
                </a:solidFill>
              </a:rPr>
              <a:t>主界面应包含战绩查询，排行榜，更新日志，签到等附属功能位置，此时暂时不需要做，但需要预留空间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3.</a:t>
            </a:r>
            <a:r>
              <a:rPr lang="zh-CN" altLang="en-US">
                <a:solidFill>
                  <a:schemeClr val="bg1"/>
                </a:solidFill>
              </a:rPr>
              <a:t>主界面美术需要尝试一定</a:t>
            </a:r>
            <a:r>
              <a:rPr lang="en-US" altLang="zh-CN">
                <a:solidFill>
                  <a:schemeClr val="bg1"/>
                </a:solidFill>
              </a:rPr>
              <a:t>UI</a:t>
            </a:r>
            <a:r>
              <a:rPr lang="zh-CN" altLang="en-US">
                <a:solidFill>
                  <a:schemeClr val="bg1"/>
                </a:solidFill>
              </a:rPr>
              <a:t>动效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游戏内操作逻辑改动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8505" y="2259330"/>
            <a:ext cx="3539490" cy="39033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49290" y="2141855"/>
            <a:ext cx="4491355" cy="4020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在进入玩家回合后，给予玩家一个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——“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你的回合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”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的文字提示，然后先让玩家在投骰子和使用道具间二选一，选择后，再选择角色去进行示范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比如左侧是选择了投骰子，那在得到骰子点数后，再选择相应角色进行移动，会增加游戏整体操作感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聊天与互动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014845" y="1859915"/>
            <a:ext cx="430784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交互逻辑：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玩家可以在游戏内的房间频道与同房间其他人打字交流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2.</a:t>
            </a:r>
            <a:r>
              <a:rPr lang="zh-CN" altLang="en-US">
                <a:solidFill>
                  <a:schemeClr val="bg1"/>
                </a:solidFill>
              </a:rPr>
              <a:t>聊天框应具有常规大小和半屏大小两种配置，常规大小下，聊天框应不干扰游戏正常运行，但也可以看见一部分对话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3.</a:t>
            </a:r>
            <a:r>
              <a:rPr lang="zh-CN" altLang="en-US">
                <a:solidFill>
                  <a:schemeClr val="bg1"/>
                </a:solidFill>
              </a:rPr>
              <a:t>玩家可以在聊天框下发送表情，表情应在角色头顶出现，而不是聊天框内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1" name="图片 10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1320" y="1978025"/>
            <a:ext cx="5507990" cy="38576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游戏先后顺序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4685665" cy="4777740"/>
          </a:xfrm>
        </p:spPr>
        <p:txBody>
          <a:bodyPr/>
          <a:p>
            <a:r>
              <a:rPr lang="zh-CN" altLang="en-US"/>
              <a:t>玩家由手头剪刀布确定游戏先后顺序，先发制人则自动一号位，复数先发制人则它们之间单独进行石头剪刀布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玩家需要在限时内选择石头、剪刀、布中的一个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胜利者为自己的角色选择一个颜色</a:t>
            </a:r>
            <a:endParaRPr lang="zh-CN" altLang="en-US"/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6033453" y="608013"/>
            <a:ext cx="4733925" cy="2809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358380" y="3578225"/>
            <a:ext cx="2339340" cy="30175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游戏道具逻辑改动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游戏每进行</a:t>
            </a:r>
            <a:r>
              <a:rPr lang="en-US" altLang="zh-CN"/>
              <a:t>3</a:t>
            </a:r>
            <a:r>
              <a:rPr lang="zh-CN" altLang="en-US"/>
              <a:t>个回合后，自动送予所有玩家一个道具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道具依然会按照原有逻辑刷新在地图上供于玩家拾取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使用道具将不再消耗回合数（关键改动）</a:t>
            </a:r>
            <a:r>
              <a:rPr lang="en-US" altLang="zh-CN"/>
              <a:t>——</a:t>
            </a:r>
            <a:r>
              <a:rPr lang="zh-CN" altLang="en-US"/>
              <a:t>由于玩家可以进行聊天与互动，前置位玩家将会被后手位玩家使用道具针对，而后手位玩家也不会因此使自己浪费了投骰子的时间而拖慢速度，这将会加速道具使用率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飞行棋改动（大富翁模式）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5194935" cy="4577715"/>
          </a:xfrm>
        </p:spPr>
        <p:txBody>
          <a:bodyPr/>
          <a:p>
            <a:r>
              <a:rPr lang="en-US" altLang="zh-CN"/>
              <a:t>1.</a:t>
            </a:r>
            <a:r>
              <a:rPr lang="zh-CN" altLang="en-US"/>
              <a:t>角色与其他角色共处一格时，可以将它举到头顶，朝前方或者后方投掷一格（此距离可以升级）自己的角色也可以丢，只要你是后手进入某一格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如果你丢出的角色落下的那一格也有人，被丢出的角色就会再次被人举起（连环举）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技能意义：增加玩家间互动性，同时由于我们改动成了先手丢骰子后手移动，使得陷阱和固定格子需要新的方式去触发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32445" y="1927860"/>
            <a:ext cx="2557145" cy="34397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跳棋机制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跳棋机制将与重构后的角色技能，作为独立的模式设计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大富翁机制中，玩家将不再拥有角色技能，所拥有的角色成为游戏皮肤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跳棋模式中：将不再出现道具和主动技能，</a:t>
            </a:r>
            <a:r>
              <a:rPr lang="en-US" altLang="zh-CN"/>
              <a:t> </a:t>
            </a:r>
            <a:r>
              <a:rPr lang="zh-CN" altLang="en-US"/>
              <a:t>玩家将操控自己的三个棋子，以最快的速度通向终点，最先到达终点的棋子，将使他的玩家直接获得胜利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随机格子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5085715" cy="4750435"/>
          </a:xfrm>
        </p:spPr>
        <p:txBody>
          <a:bodyPr/>
          <a:p>
            <a:pPr marL="0" indent="0">
              <a:buNone/>
            </a:pPr>
            <a:r>
              <a:rPr lang="zh-CN" altLang="en-US"/>
              <a:t>随机格子：如同道具一样随机生成在地图各处，触发一次后消失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随机格子上不会产生道具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随机格子会在一定回合后消失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随机格子每两个回合自动在大多数角色的前方生成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28410" y="1490345"/>
            <a:ext cx="5128260" cy="23088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5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5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5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5_1*a*1"/>
  <p:tag name="KSO_WM_TEMPLATE_CATEGORY" val="custom"/>
  <p:tag name="KSO_WM_TEMPLATE_INDEX" val="20205175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5_1*b*1"/>
  <p:tag name="KSO_WM_TEMPLATE_CATEGORY" val="custom"/>
  <p:tag name="KSO_WM_TEMPLATE_INDEX" val="20205175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5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5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"/>
  <p:tag name="KSO_WM_UNIT_PLACING_PICTURE_USER_VIEWPORT" val="{&quot;height&quot;:8376,&quot;width&quot;:3912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68.xml><?xml version="1.0" encoding="utf-8"?>
<p:tagLst xmlns:p="http://schemas.openxmlformats.org/presentationml/2006/main">
  <p:tag name="KSO_WM_BEAUTIFY_FLAG" val=""/>
  <p:tag name="KSO_WM_UNIT_PLACING_PICTURE_USER_VIEWPORT" val="{&quot;height&quot;:5532,&quot;width&quot;:5016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84.xml><?xml version="1.0" encoding="utf-8"?>
<p:tagLst xmlns:p="http://schemas.openxmlformats.org/presentationml/2006/main">
  <p:tag name="COMMONDATA" val="eyJoZGlkIjoiNDNmMDRhZGIzNzY1M2JmMWQyZjdiZWE1NDMwOGY4M2YifQ=="/>
  <p:tag name="KSO_WPP_MARK_KEY" val="3ba26367-76e5-45b1-ac32-4ad0b68540aa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空白演示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1115</Words>
  <Application>WPS 演示</Application>
  <PresentationFormat>宽屏</PresentationFormat>
  <Paragraphs>81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飞行大富翁</vt:lpstr>
      <vt:lpstr>主界面设计</vt:lpstr>
      <vt:lpstr>游戏内操作逻辑改动</vt:lpstr>
      <vt:lpstr>聊天与互动</vt:lpstr>
      <vt:lpstr>游戏先后顺序</vt:lpstr>
      <vt:lpstr>游戏道具逻辑改动</vt:lpstr>
      <vt:lpstr>飞行棋改动（大富翁模式）</vt:lpstr>
      <vt:lpstr>跳棋机制</vt:lpstr>
      <vt:lpstr>随机格子</vt:lpstr>
      <vt:lpstr>固定格子</vt:lpstr>
      <vt:lpstr>美术效果重构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lucky_J</cp:lastModifiedBy>
  <cp:revision>222</cp:revision>
  <dcterms:created xsi:type="dcterms:W3CDTF">2019-06-19T02:08:00Z</dcterms:created>
  <dcterms:modified xsi:type="dcterms:W3CDTF">2023-04-01T15:00:00Z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E68C100874B942E6BAF8F4389153CC1C</vt:lpwstr>
  </property>
</Properties>
</file>