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34" r:id="rId5"/>
    <p:sldId id="336" r:id="rId6"/>
    <p:sldId id="367" r:id="rId7"/>
    <p:sldId id="337" r:id="rId8"/>
    <p:sldId id="338" r:id="rId9"/>
    <p:sldId id="368" r:id="rId10"/>
    <p:sldId id="339" r:id="rId11"/>
    <p:sldId id="369" r:id="rId12"/>
    <p:sldId id="370" r:id="rId13"/>
    <p:sldId id="340" r:id="rId14"/>
    <p:sldId id="341" r:id="rId15"/>
    <p:sldId id="342" r:id="rId16"/>
    <p:sldId id="343" r:id="rId17"/>
    <p:sldId id="344" r:id="rId18"/>
    <p:sldId id="345" r:id="rId19"/>
    <p:sldId id="346" r:id="rId20"/>
    <p:sldId id="348" r:id="rId21"/>
    <p:sldId id="349" r:id="rId22"/>
    <p:sldId id="371"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Python </a:t>
            </a:r>
            <a:br>
              <a:rPr lang="en-US"/>
            </a:br>
            <a:r>
              <a:rPr lang="en-US"/>
              <a:t>Lists </a:t>
            </a:r>
            <a:r>
              <a:rPr lang="en-US" dirty="0"/>
              <a:t>and Dictionaries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data structures, lists and dictionaries.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8609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endParaRPr lang="en-US" sz="2000" b="1" i="1" dirty="0" smtClean="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smtClean="0">
              <a:solidFill>
                <a:srgbClr val="0070C0"/>
              </a:solidFill>
              <a:latin typeface="Consolas" panose="020B0609020204030204" pitchFamily="49" charset="0"/>
              <a:cs typeface="Consolas" panose="020B0609020204030204" pitchFamily="49" charset="0"/>
            </a:endParaRPr>
          </a:p>
          <a:p>
            <a:pPr lvl="1"/>
            <a:r>
              <a:rPr lang="en-US" sz="2000" b="1" i="1" dirty="0" smtClean="0">
                <a:solidFill>
                  <a:schemeClr val="accent6">
                    <a:lumMod val="50000"/>
                  </a:schemeClr>
                </a:solidFill>
                <a:latin typeface="Consolas" panose="020B0609020204030204" pitchFamily="49" charset="0"/>
                <a:cs typeface="Consolas" panose="020B0609020204030204" pitchFamily="49" charset="0"/>
              </a:rPr>
              <a:t>(anaconda using </a:t>
            </a:r>
            <a:r>
              <a:rPr lang="en-US" sz="2000" b="1" i="1" dirty="0" err="1" smtClean="0">
                <a:solidFill>
                  <a:schemeClr val="accent6">
                    <a:lumMod val="50000"/>
                  </a:schemeClr>
                </a:solidFill>
                <a:latin typeface="Consolas" panose="020B0609020204030204" pitchFamily="49" charset="0"/>
                <a:cs typeface="Consolas" panose="020B0609020204030204" pitchFamily="49" charset="0"/>
              </a:rPr>
              <a:t>pypy</a:t>
            </a:r>
            <a:r>
              <a:rPr lang="en-US" sz="2000" b="1" i="1" dirty="0" smtClean="0">
                <a:solidFill>
                  <a:schemeClr val="accent6">
                    <a:lumMod val="50000"/>
                  </a:schemeClr>
                </a:solidFill>
                <a:latin typeface="Consolas" panose="020B0609020204030204" pitchFamily="49" charset="0"/>
                <a:cs typeface="Consolas" panose="020B0609020204030204" pitchFamily="49" charset="0"/>
              </a:rPr>
              <a:t> for compile due max performance)</a:t>
            </a:r>
            <a:endParaRPr lang="en-US" sz="2000" b="1" i="1" dirty="0">
              <a:solidFill>
                <a:schemeClr val="accent6">
                  <a:lumMod val="50000"/>
                </a:schemeClr>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smtClean="0">
                <a:solidFill>
                  <a:srgbClr val="0070C0"/>
                </a:solidFill>
                <a:latin typeface="Consolas" panose="020B0609020204030204" pitchFamily="49" charset="0"/>
                <a:cs typeface="Consolas" panose="020B0609020204030204" pitchFamily="49" charset="0"/>
              </a:rPr>
              <a:t>&gt;&gt;&gt;</a:t>
            </a:r>
          </a:p>
          <a:p>
            <a:pPr lvl="1"/>
            <a:endParaRPr lang="it-IT" sz="2000" b="1" i="1" dirty="0">
              <a:solidFill>
                <a:srgbClr val="0070C0"/>
              </a:solidFill>
              <a:latin typeface="Consolas" panose="020B0609020204030204" pitchFamily="49" charset="0"/>
              <a:cs typeface="Consolas" panose="020B0609020204030204" pitchFamily="49" charset="0"/>
            </a:endParaRPr>
          </a:p>
          <a:p>
            <a:pPr lvl="1"/>
            <a:r>
              <a:rPr lang="fa-IR" sz="2000" dirty="0" smtClean="0">
                <a:solidFill>
                  <a:srgbClr val="0070C0"/>
                </a:solidFill>
                <a:latin typeface="Tahoma" panose="020B0604030504040204" pitchFamily="34" charset="0"/>
                <a:ea typeface="Tahoma" panose="020B0604030504040204" pitchFamily="34" charset="0"/>
                <a:cs typeface="Tahoma" panose="020B0604030504040204" pitchFamily="34" charset="0"/>
              </a:rPr>
              <a:t>یک لیست جدید ایجاد میکنه مثل چیزی که چاپ شده</a:t>
            </a:r>
          </a:p>
          <a:p>
            <a:pPr lvl="1"/>
            <a:r>
              <a:rPr lang="en-US" sz="20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x in enumerate(a) </a:t>
            </a:r>
            <a:r>
              <a:rPr lang="en-US" sz="2000" dirty="0" smtClean="0">
                <a:solidFill>
                  <a:srgbClr val="0070C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x(0)=(0,34)</a:t>
            </a:r>
            <a:endParaRPr lang="fa-IR" sz="20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Sorting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smtClean="0">
                <a:solidFill>
                  <a:srgbClr val="0070C0"/>
                </a:solidFill>
                <a:latin typeface="Consolas" panose="020B0609020204030204" pitchFamily="49" charset="0"/>
                <a:cs typeface="Consolas" panose="020B0609020204030204" pitchFamily="49" charset="0"/>
              </a:rPr>
              <a:t>   </a:t>
            </a:r>
            <a:r>
              <a:rPr lang="en-US" b="1" i="1" dirty="0" smtClean="0">
                <a:solidFill>
                  <a:schemeClr val="accent6">
                    <a:lumMod val="50000"/>
                  </a:schemeClr>
                </a:solidFill>
                <a:latin typeface="Consolas" panose="020B0609020204030204" pitchFamily="49" charset="0"/>
                <a:cs typeface="Consolas" panose="020B0609020204030204" pitchFamily="49" charset="0"/>
              </a:rPr>
              <a:t>a=b</a:t>
            </a:r>
            <a:r>
              <a:rPr lang="fa-IR" b="1" i="1" dirty="0" smtClean="0">
                <a:solidFill>
                  <a:schemeClr val="accent6">
                    <a:lumMod val="50000"/>
                  </a:schemeClr>
                </a:solidFill>
                <a:latin typeface="Consolas" panose="020B0609020204030204" pitchFamily="49" charset="0"/>
                <a:cs typeface="Consolas" panose="020B0609020204030204" pitchFamily="49" charset="0"/>
              </a:rPr>
              <a:t> هر دو به یک محل اشاره میکنند و کپی فیزیکی رخ نمیدهد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Applying 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r>
              <a:rPr lang="fa-IR" sz="2000" b="1" i="1" dirty="0" smtClean="0">
                <a:solidFill>
                  <a:srgbClr val="0070C0"/>
                </a:solidFill>
                <a:latin typeface="Consolas" panose="020B0609020204030204" pitchFamily="49" charset="0"/>
                <a:cs typeface="Consolas" panose="020B0609020204030204" pitchFamily="49" charset="0"/>
              </a:rPr>
              <a:t>    </a:t>
            </a:r>
            <a:r>
              <a:rPr lang="en-US" sz="2000" b="1" dirty="0" smtClean="0">
                <a:solidFill>
                  <a:schemeClr val="accent6">
                    <a:lumMod val="50000"/>
                  </a:schemeClr>
                </a:solidFill>
                <a:latin typeface="Consolas" panose="020B0609020204030204" pitchFamily="49" charset="0"/>
                <a:cs typeface="Consolas" panose="020B0609020204030204" pitchFamily="49" charset="0"/>
              </a:rPr>
              <a:t>or (a=</a:t>
            </a:r>
            <a:r>
              <a:rPr lang="en-US" sz="2000" b="1" i="1" dirty="0" smtClean="0">
                <a:solidFill>
                  <a:schemeClr val="accent6">
                    <a:lumMod val="50000"/>
                  </a:schemeClr>
                </a:solidFill>
                <a:latin typeface="Consolas" panose="020B0609020204030204" pitchFamily="49" charset="0"/>
                <a:cs typeface="Consolas" panose="020B0609020204030204" pitchFamily="49" charset="0"/>
              </a:rPr>
              <a:t>[</a:t>
            </a:r>
            <a:r>
              <a:rPr lang="en-US" sz="2000" b="1" i="1" dirty="0" err="1">
                <a:solidFill>
                  <a:schemeClr val="accent6">
                    <a:lumMod val="50000"/>
                  </a:schemeClr>
                </a:solidFill>
                <a:latin typeface="Consolas" panose="020B0609020204030204" pitchFamily="49" charset="0"/>
                <a:cs typeface="Consolas" panose="020B0609020204030204" pitchFamily="49" charset="0"/>
              </a:rPr>
              <a:t>x.upper</a:t>
            </a:r>
            <a:r>
              <a:rPr lang="en-US" sz="2000" b="1" i="1" dirty="0">
                <a:solidFill>
                  <a:schemeClr val="accent6">
                    <a:lumMod val="50000"/>
                  </a:schemeClr>
                </a:solidFill>
                <a:latin typeface="Consolas" panose="020B0609020204030204" pitchFamily="49" charset="0"/>
                <a:cs typeface="Consolas" panose="020B0609020204030204" pitchFamily="49" charset="0"/>
              </a:rPr>
              <a:t>() for x in l</a:t>
            </a:r>
            <a:r>
              <a:rPr lang="en-US" sz="2000" b="1" i="1" dirty="0" smtClean="0">
                <a:solidFill>
                  <a:schemeClr val="accent6">
                    <a:lumMod val="50000"/>
                  </a:schemeClr>
                </a:solidFill>
                <a:latin typeface="Consolas" panose="020B0609020204030204" pitchFamily="49" charset="0"/>
                <a:cs typeface="Consolas" panose="020B0609020204030204" pitchFamily="49" charset="0"/>
              </a:rPr>
              <a:t>])</a:t>
            </a:r>
            <a:endParaRPr lang="en-US" sz="2000" b="1" i="1" dirty="0">
              <a:solidFill>
                <a:schemeClr val="accent6">
                  <a:lumMod val="50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378308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Things from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Dictionaries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r>
              <a:rPr lang="en-US" b="1" i="1">
                <a:solidFill>
                  <a:srgbClr val="0070C0"/>
                </a:solidFill>
                <a:latin typeface="Consolas" panose="020B0609020204030204" pitchFamily="49" charset="0"/>
                <a:cs typeface="Consolas" panose="020B0609020204030204" pitchFamily="49" charset="0"/>
              </a:rPr>
              <a:t>print(name</a:t>
            </a:r>
            <a:r>
              <a:rPr lang="en-US" b="1" i="1"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Infinite </a:t>
            </a:r>
            <a:r>
              <a:rPr lang="en-US" dirty="0" err="1" smtClean="0"/>
              <a:t>itrerator</a:t>
            </a:r>
            <a:r>
              <a:rPr lang="en-US" dirty="0" smtClean="0"/>
              <a:t/>
            </a:r>
            <a:br>
              <a:rPr lang="en-US" dirty="0" smtClean="0"/>
            </a:br>
            <a:r>
              <a:rPr lang="fa-IR" dirty="0" smtClean="0"/>
              <a:t>خوانده شود</a:t>
            </a:r>
            <a:endParaRPr lang="en-US" dirty="0"/>
          </a:p>
        </p:txBody>
      </p:sp>
    </p:spTree>
    <p:extLst>
      <p:ext uri="{BB962C8B-B14F-4D97-AF65-F5344CB8AC3E}">
        <p14:creationId xmlns:p14="http://schemas.microsoft.com/office/powerpoint/2010/main" val="395800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Elements from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4721</TotalTime>
  <Words>2210</Words>
  <Application>Microsoft Office PowerPoint</Application>
  <PresentationFormat>Widescreen</PresentationFormat>
  <Paragraphs>277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Tahoma</vt:lpstr>
      <vt:lpstr>Times New Roman</vt:lpstr>
      <vt:lpstr>Wingdings</vt:lpstr>
      <vt:lpstr>Office Theme</vt:lpstr>
      <vt:lpstr>Python  Lists and 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Infinite itrerator خوانده شود</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Windows User</cp:lastModifiedBy>
  <cp:revision>1050</cp:revision>
  <dcterms:created xsi:type="dcterms:W3CDTF">2015-08-06T11:05:05Z</dcterms:created>
  <dcterms:modified xsi:type="dcterms:W3CDTF">2017-11-30T05:34:05Z</dcterms:modified>
  <cp:contentStatus/>
</cp:coreProperties>
</file>