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38" r:id="rId24"/>
    <p:sldId id="415" r:id="rId25"/>
    <p:sldId id="416" r:id="rId26"/>
    <p:sldId id="417" r:id="rId27"/>
    <p:sldId id="421" r:id="rId28"/>
    <p:sldId id="422" r:id="rId29"/>
    <p:sldId id="423" r:id="rId30"/>
    <p:sldId id="424" r:id="rId31"/>
    <p:sldId id="426" r:id="rId32"/>
    <p:sldId id="425" r:id="rId33"/>
    <p:sldId id="427" r:id="rId34"/>
    <p:sldId id="428" r:id="rId35"/>
    <p:sldId id="429" r:id="rId36"/>
    <p:sldId id="430" r:id="rId37"/>
    <p:sldId id="431" r:id="rId38"/>
    <p:sldId id="432"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120" d="100"/>
          <a:sy n="120" d="100"/>
        </p:scale>
        <p:origin x="2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InternetSensor.py</a:t>
            </a:r>
            <a:r>
              <a:rPr lang="fa-IR" dirty="0" smtClean="0"/>
              <a:t> </a:t>
            </a:r>
            <a:r>
              <a:rPr lang="en-US" dirty="0"/>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index.html </a:t>
            </a:r>
            <a:r>
              <a:rPr lang="en-US" dirty="0"/>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a:t>
            </a:r>
            <a:r>
              <a:rPr lang="en-US" b="1" i="1">
                <a:solidFill>
                  <a:srgbClr val="0070C0"/>
                </a:solidFill>
                <a:latin typeface="Consolas" panose="020B0609020204030204" pitchFamily="49" charset="0"/>
                <a:cs typeface="Consolas" panose="020B0609020204030204" pitchFamily="49" charset="0"/>
              </a:rPr>
              <a:t>://</a:t>
            </a:r>
            <a:r>
              <a:rPr lang="en-US" b="1" i="1" smtClean="0">
                <a:solidFill>
                  <a:srgbClr val="0070C0"/>
                </a:solidFill>
                <a:latin typeface="Consolas" panose="020B0609020204030204" pitchFamily="49" charset="0"/>
                <a:cs typeface="Consolas" panose="020B0609020204030204" pitchFamily="49" charset="0"/>
              </a:rPr>
              <a:t>dweet.io/get/latest/dweet/for/RpiCourseDweet</a:t>
            </a:r>
            <a:r>
              <a:rPr lang="en-US" b="1" i="1" dirty="0">
                <a:solidFill>
                  <a:srgbClr val="0070C0"/>
                </a:solidFill>
                <a:latin typeface="Consolas" panose="020B0609020204030204" pitchFamily="49" charset="0"/>
                <a:cs typeface="Consolas" panose="020B0609020204030204" pitchFamily="49" charset="0"/>
              </a:rPr>
              <a: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freeboard.io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788535" y="1260432"/>
            <a:ext cx="8622350" cy="4600040"/>
          </a:xfrm>
          <a:prstGeom prst="rect">
            <a:avLst/>
          </a:prstGeom>
        </p:spPr>
      </p:pic>
    </p:spTree>
    <p:extLst>
      <p:ext uri="{BB962C8B-B14F-4D97-AF65-F5344CB8AC3E}">
        <p14:creationId xmlns:p14="http://schemas.microsoft.com/office/powerpoint/2010/main" val="2026775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124123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smtClean="0">
                <a:solidFill>
                  <a:srgbClr val="0070C0"/>
                </a:solidFill>
                <a:latin typeface="Consolas" panose="020B0609020204030204" pitchFamily="49" charset="0"/>
                <a:cs typeface="Consolas" panose="020B0609020204030204" pitchFamily="49" charset="0"/>
              </a:rPr>
              <a:t>response </a:t>
            </a:r>
            <a:r>
              <a:rPr lang="en-US" sz="2000" b="1" i="1" dirty="0">
                <a:solidFill>
                  <a:srgbClr val="0070C0"/>
                </a:solidFill>
                <a:latin typeface="Consolas" panose="020B0609020204030204" pitchFamily="49" charset="0"/>
                <a:cs typeface="Consolas" panose="020B0609020204030204" pitchFamily="49" charset="0"/>
              </a:rPr>
              <a:t>= urllib2.urlopen(url=completeUrl)</a:t>
            </a:r>
          </a:p>
          <a:p>
            <a:pPr lvl="1"/>
            <a:r>
              <a:rPr lang="en-US" sz="2000" b="1" i="1">
                <a:solidFill>
                  <a:srgbClr val="0070C0"/>
                </a:solidFill>
                <a:latin typeface="Consolas" panose="020B0609020204030204" pitchFamily="49" charset="0"/>
                <a:cs typeface="Consolas" panose="020B0609020204030204" pitchFamily="49" charset="0"/>
              </a:rPr>
              <a:t>    </a:t>
            </a:r>
            <a:r>
              <a:rPr lang="en-US" sz="2000" b="1" i="1" smtClean="0">
                <a:solidFill>
                  <a:srgbClr val="0070C0"/>
                </a:solidFill>
                <a:latin typeface="Consolas" panose="020B0609020204030204" pitchFamily="49" charset="0"/>
                <a:cs typeface="Consolas" panose="020B0609020204030204" pitchFamily="49" charset="0"/>
              </a:rPr>
              <a:t>print(response.read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6300</TotalTime>
  <Words>2259</Words>
  <Application>Microsoft Office PowerPoint</Application>
  <PresentationFormat>Widescreen</PresentationFormat>
  <Paragraphs>388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1949</cp:revision>
  <dcterms:created xsi:type="dcterms:W3CDTF">2015-08-06T11:05:05Z</dcterms:created>
  <dcterms:modified xsi:type="dcterms:W3CDTF">2018-03-08T06:42:21Z</dcterms:modified>
  <cp:contentStatus/>
</cp:coreProperties>
</file>