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34" r:id="rId5"/>
    <p:sldId id="336" r:id="rId6"/>
    <p:sldId id="367" r:id="rId7"/>
    <p:sldId id="337" r:id="rId8"/>
    <p:sldId id="338" r:id="rId9"/>
    <p:sldId id="368" r:id="rId10"/>
    <p:sldId id="339" r:id="rId11"/>
    <p:sldId id="369" r:id="rId12"/>
    <p:sldId id="370" r:id="rId13"/>
    <p:sldId id="340" r:id="rId14"/>
    <p:sldId id="341" r:id="rId15"/>
    <p:sldId id="342" r:id="rId16"/>
    <p:sldId id="343" r:id="rId17"/>
    <p:sldId id="344" r:id="rId18"/>
    <p:sldId id="345" r:id="rId19"/>
    <p:sldId id="346" r:id="rId20"/>
    <p:sldId id="348" r:id="rId21"/>
    <p:sldId id="349"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2" d="100"/>
          <a:sy n="72" d="100"/>
        </p:scale>
        <p:origin x="6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7/26/2016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7/26/2016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7/26/2016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7/26/2016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dirty="0"/>
            </a:br>
            <a:r>
              <a:rPr lang="en-US" dirty="0"/>
              <a:t>Python Lists and Dictionaries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data structures, lists and dictionaries.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7053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Enumerating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Sorting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Cutting Up a List </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Applying 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378308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Things from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Dictionaries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Adding Elements to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Elements from a List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List by Parsing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4682</TotalTime>
  <Words>2155</Words>
  <Application>Microsoft Office PowerPoint</Application>
  <PresentationFormat>Widescreen</PresentationFormat>
  <Paragraphs>270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Raspberry pi Python Lists and 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1045</cp:revision>
  <dcterms:created xsi:type="dcterms:W3CDTF">2015-08-06T11:05:05Z</dcterms:created>
  <dcterms:modified xsi:type="dcterms:W3CDTF">2016-07-26T11:29:56Z</dcterms:modified>
  <cp:contentStatus/>
</cp:coreProperties>
</file>