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266" r:id="rId21"/>
    <p:sldId id="383" r:id="rId22"/>
    <p:sldId id="335" r:id="rId23"/>
    <p:sldId id="334" r:id="rId24"/>
    <p:sldId id="336" r:id="rId25"/>
    <p:sldId id="367" r:id="rId26"/>
    <p:sldId id="337" r:id="rId27"/>
    <p:sldId id="338" r:id="rId28"/>
    <p:sldId id="368" r:id="rId29"/>
    <p:sldId id="339" r:id="rId30"/>
    <p:sldId id="369" r:id="rId31"/>
    <p:sldId id="370" r:id="rId32"/>
    <p:sldId id="340" r:id="rId33"/>
    <p:sldId id="341" r:id="rId34"/>
    <p:sldId id="371" r:id="rId35"/>
    <p:sldId id="342" r:id="rId36"/>
    <p:sldId id="343" r:id="rId37"/>
    <p:sldId id="344" r:id="rId38"/>
    <p:sldId id="349" r:id="rId39"/>
    <p:sldId id="372" r:id="rId40"/>
    <p:sldId id="374" r:id="rId41"/>
    <p:sldId id="380" r:id="rId42"/>
    <p:sldId id="379" r:id="rId43"/>
    <p:sldId id="375" r:id="rId44"/>
    <p:sldId id="376" r:id="rId45"/>
    <p:sldId id="382" r:id="rId46"/>
    <p:sldId id="377" r:id="rId47"/>
    <p:sldId id="378" r:id="rId48"/>
    <p:sldId id="26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20" Type="http://schemas.openxmlformats.org/officeDocument/2006/relationships/slide" Target="slides/slide1.xml"/><Relationship Id="rId41"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Python </a:t>
            </a:r>
            <a:br>
              <a:rPr lang="en-US" dirty="0"/>
            </a:br>
            <a:r>
              <a:rPr lang="en-US" dirty="0"/>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object-oriented Python, reading and writing files, handling exceptions, using modules, and 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Method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to a File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1677114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Reading from a File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94675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Web Requests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Command-Line Arguments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 Service</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Simple_Webserver</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Dates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Returning More Than One Value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write a function that returns more than one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Return 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A </a:t>
            </a:r>
            <a:r>
              <a:rPr lang="en-US" sz="2000" i="1" dirty="0">
                <a:effectLst>
                  <a:outerShdw blurRad="38100" dist="38100" dir="2700000" algn="tl">
                    <a:srgbClr val="000000">
                      <a:alpha val="43137"/>
                    </a:srgbClr>
                  </a:outerShdw>
                </a:effectLst>
              </a:rPr>
              <a:t>tuple </a:t>
            </a:r>
            <a:r>
              <a:rPr lang="en-US" sz="2000" dirty="0"/>
              <a:t>is a Python data structure that’s a little like a </a:t>
            </a:r>
            <a:r>
              <a:rPr lang="en-US" sz="2000" i="1" dirty="0">
                <a:effectLst>
                  <a:outerShdw blurRad="38100" dist="38100" dir="2700000" algn="tl">
                    <a:srgbClr val="000000">
                      <a:alpha val="43137"/>
                    </a:srgbClr>
                  </a:outerShdw>
                </a:effectLst>
              </a:rPr>
              <a:t>list</a:t>
            </a:r>
            <a:r>
              <a:rPr lang="en-US" sz="2000" dirty="0"/>
              <a:t>, except that tuples are enclosed in parentheses rather than brackets. They are also of fixed size.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
  <Id Name="System.Storyboarding.WindowsDesktop.Group" Revision="1" Stencil="System.Storyboarding.WindowsDesktop" StencilVersion="0.1"/>
</Control>
</file>

<file path=customXml/item11.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System.Storyboarding.Backgrounds.SharePoint" Revision="1" Stencil="System.Storyboarding.Backgrounds" StencilVersion="0.1"/>
</Control>
</file>

<file path=customXml/item13.xml><?xml version="1.0" encoding="utf-8"?>
<Control xmlns="http://schemas.microsoft.com/VisualStudio/2011/storyboarding/control">
  <Id Name="System.Storyboarding.Media.MapMarker" Revision="1" Stencil="System.Storyboarding.Media" StencilVersion="0.1"/>
</Control>
</file>

<file path=customXml/item1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7.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8.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2.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
  <Id Name="System.Storyboarding.Backgrounds.DesktopTaskbar" Revision="1" Stencil="System.Storyboarding.Backgrounds" StencilVersion="0.1"/>
</Control>
</file>

<file path=customXml/item4.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5.xml><?xml version="1.0" encoding="utf-8"?>
<Control xmlns="http://schemas.microsoft.com/VisualStudio/2011/storyboarding/control">
  <Id Name="System.Storyboarding.WindowsDesktop.Keyboard" Revision="1" Stencil="System.Storyboarding.WindowsDesktop" StencilVersion="0.1"/>
</Control>
</file>

<file path=customXml/item6.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0.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11.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12.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13.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14.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15.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6.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17.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8.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2.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3.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4.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5.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6.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7.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8.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9.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otalTime>6208</TotalTime>
  <Words>2415</Words>
  <Application>Microsoft Office PowerPoint</Application>
  <PresentationFormat>Widescreen</PresentationFormat>
  <Paragraphs>382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1362</cp:revision>
  <dcterms:created xsi:type="dcterms:W3CDTF">2015-08-06T11:05:05Z</dcterms:created>
  <dcterms:modified xsi:type="dcterms:W3CDTF">2018-02-05T18:22:12Z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