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60" r:id="rId6"/>
    <p:sldId id="269" r:id="rId7"/>
    <p:sldId id="257" r:id="rId8"/>
    <p:sldId id="266" r:id="rId9"/>
    <p:sldId id="271" r:id="rId10"/>
    <p:sldId id="275" r:id="rId11"/>
    <p:sldId id="273" r:id="rId12"/>
    <p:sldId id="274" r:id="rId13"/>
    <p:sldId id="264" r:id="rId14"/>
    <p:sldId id="265" r:id="rId15"/>
    <p:sldId id="270" r:id="rId16"/>
    <p:sldId id="267" r:id="rId17"/>
    <p:sldId id="263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D586-2C50-4B79-878C-48B37006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08401-AFB3-4630-AA8D-6172F1C3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30A01-A176-45C7-AEFE-1C23C825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5C96B-8E48-4C1E-A74D-8435BB49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9172B-E375-4C51-8695-EF8A0D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61544-0579-4E0C-A1B9-EF6D71D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EE90D-8EF6-4330-9EF0-21F380D4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94CBF-D637-4D8E-A45E-4E2E4655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70E00-5FD0-4439-A2C7-241E1C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28C67-6513-4486-8491-1C081826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9154E3-FE9F-41EF-B629-9346E3B5A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B7A3C-E523-4AB9-B589-F85A73B9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D90F7-E33F-4678-893A-22E2F608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E6933-C33E-46E0-AF8B-87C22A6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5E8-2C39-47B6-AA18-7104EBB2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645D-42F5-4AB7-8FCC-F4F2B3F4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0AF5-6EB9-4EB2-A1DB-93DBA391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76DE-9707-4457-B6EB-C8DF6353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EFB91-7671-431E-A1AF-C1D47B6D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0744A-1988-4BEF-808A-87451F0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B8FC-2613-447A-970B-CD7EBC27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29E3C-B754-447B-8DD6-4D111D08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3FD3-AABD-4FA5-9789-5B27C397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9FC6-6851-46BF-B9FC-0CA817A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8A39B-4021-41C0-9CE7-1633EFA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5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4624-7EED-41CE-9467-6152BC9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D9FDA-82E2-4B5A-A30F-6C4ADC5A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485C-DAFC-4943-AA2D-42E89BD9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10878-3541-44E1-A47C-F8F90DA6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208C3-BA22-4D59-A5F8-1AC1BFAF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0ACD0-3EBB-4859-9328-9A75104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4D86-BF46-442F-AA8B-07A324B0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DE325-7DD8-4FE3-8142-C8170922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F1169-E6DB-44F9-AA33-22502C7C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00BB8-8BB5-4BB3-9647-B4D619B2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5067F-1F59-4F37-8164-EBF7CCFBC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4F12B-A808-4FCB-BEE4-CE976C38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4B61E-E94A-4C2E-B296-B6CC511E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77AD3-A234-4C5B-A50A-DC4EB101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E0BE-AFC7-48C0-BC45-ED885E8A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05AF3-693A-433A-8713-41C7A0C7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13372-086D-413D-8AB0-FCB4FD9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3C306-57AB-4029-8102-F7BA90BC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46D74-219E-4539-B002-49C538C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DAFCB-BC92-43A2-B6ED-30DD5DD2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F8822-C60F-4AF4-BA7E-B2BDCEE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A0946-B0AC-49E7-9889-993F36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EEB0F-E476-4AF8-8DD9-922C875F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FBD1-7BEC-46C2-B044-1BB83642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71B44-C9A1-4097-9FA5-C3C3D7EA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4B75D-65A7-4229-BCF0-516B3A14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1F806-7C62-4F9E-B681-697C406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FCF6-0EA5-4DFF-8572-0024403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E120E-DE43-4718-9EDD-73A832AC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EE26B-B462-433A-B694-6CAE441B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EBAE0-B39B-4450-91FB-32C3A43B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F969E-2CE0-4FDF-AA62-AF099AA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95B8C-0C0D-41AA-B6E8-331384B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2E8B1-8A8A-4582-AB4E-CB744A37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0B303-3BAE-4745-8D80-E364FE77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7607E-4884-4285-BDDA-CCF6A363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7C885-FD2F-4026-BE7D-93163095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9247-FD58-4D58-8F8A-ABD830160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CE38-3F09-4F7B-A6E6-4ED7BB733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H-01 </a:t>
            </a:r>
            <a:r>
              <a:rPr lang="zh-CN" altLang="en-US" dirty="0"/>
              <a:t>搜索词中文纠错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BE433-CF36-4BFF-A2E2-12002575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陈镇霖</a:t>
            </a:r>
            <a:endParaRPr lang="en-US" altLang="zh-CN" dirty="0"/>
          </a:p>
          <a:p>
            <a:r>
              <a:rPr lang="zh-CN" altLang="en-US" dirty="0"/>
              <a:t>孙典圣</a:t>
            </a:r>
          </a:p>
        </p:txBody>
      </p:sp>
    </p:spTree>
    <p:extLst>
      <p:ext uri="{BB962C8B-B14F-4D97-AF65-F5344CB8AC3E}">
        <p14:creationId xmlns:p14="http://schemas.microsoft.com/office/powerpoint/2010/main" val="288455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CE25-426A-4D01-B455-637DD2E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7BD0C-4D2D-4D03-A9EC-51C1A019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1BFE1-D770-44DF-91AB-5F0ECA6A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515600" cy="2662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1CAA9B-1EC0-42C0-9ED7-2C33928B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662238"/>
            <a:ext cx="9182100" cy="41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D67F-23B6-4C6F-BAF4-5538F634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9A6472-18F0-479A-B6E0-AD9E12BEE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69" y="0"/>
            <a:ext cx="10539131" cy="31670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89C6C-8668-42C9-8BE0-EAA3F3BF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8" y="3167062"/>
            <a:ext cx="10562662" cy="35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6782-A0ED-483F-ACC2-67942E6C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CC190-3A28-4BA8-9036-078223A0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1C283-DC43-40BB-BC37-C962FEA3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515600" cy="26368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03AE7-A0FC-465C-92BD-F24EC3A6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6837"/>
            <a:ext cx="10515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CB4A-0B5A-4EC4-96E1-3E63D729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BF59D7-97B8-46E1-9147-28BC78E2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07099" cy="39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671B-C8F0-49A3-94CB-85860295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3BC6D-81DE-4361-86BC-B616CC92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377D66-FFE0-49BB-A03D-868A97D5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10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8C13-63BF-4420-920B-A2E6606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1995D-04EB-4788-B31D-471D7540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搜狗搜索词记录</a:t>
            </a:r>
            <a:endParaRPr lang="en-US" altLang="zh-CN" dirty="0"/>
          </a:p>
          <a:p>
            <a:r>
              <a:rPr lang="en-US" altLang="zh-CN" dirty="0"/>
              <a:t>Wiki</a:t>
            </a:r>
            <a:r>
              <a:rPr lang="zh-CN" altLang="en-US" dirty="0"/>
              <a:t>中文</a:t>
            </a:r>
            <a:r>
              <a:rPr lang="en-US" altLang="zh-CN" dirty="0"/>
              <a:t>title</a:t>
            </a:r>
          </a:p>
          <a:p>
            <a:r>
              <a:rPr lang="en-US" altLang="zh-CN" dirty="0"/>
              <a:t>webtext2019title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BEC1-502E-4BAF-9BFD-003E389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73E3-3C84-4988-8455-40E46758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r>
              <a:rPr lang="zh-CN" altLang="en-US" dirty="0"/>
              <a:t>谐音错误</a:t>
            </a:r>
            <a:endParaRPr lang="en-US" altLang="zh-CN" dirty="0"/>
          </a:p>
          <a:p>
            <a:r>
              <a:rPr lang="zh-CN" altLang="en-US" dirty="0"/>
              <a:t>形近字错误</a:t>
            </a:r>
            <a:endParaRPr lang="en-US" altLang="zh-CN" dirty="0"/>
          </a:p>
          <a:p>
            <a:r>
              <a:rPr lang="zh-CN" altLang="en-US" dirty="0"/>
              <a:t>顺序错误</a:t>
            </a:r>
            <a:endParaRPr lang="en-US" altLang="zh-CN" dirty="0"/>
          </a:p>
          <a:p>
            <a:r>
              <a:rPr lang="zh-CN" altLang="en-US" dirty="0"/>
              <a:t>简单语法错误</a:t>
            </a:r>
            <a:endParaRPr lang="en-US" altLang="zh-CN" dirty="0"/>
          </a:p>
          <a:p>
            <a:r>
              <a:rPr lang="zh-CN" altLang="en-US" dirty="0"/>
              <a:t>一句话有多个字错误可以纠正</a:t>
            </a:r>
          </a:p>
        </p:txBody>
      </p:sp>
    </p:spTree>
    <p:extLst>
      <p:ext uri="{BB962C8B-B14F-4D97-AF65-F5344CB8AC3E}">
        <p14:creationId xmlns:p14="http://schemas.microsoft.com/office/powerpoint/2010/main" val="116724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5296A-4B5A-4376-9EEA-C1D21BF3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结论与感想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C9A79-B62D-455E-B4E7-A75BDCF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/>
              <a:t>baseline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实现了谐音纠错、形近纠错、全拼纠错等。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baseline</a:t>
            </a:r>
            <a:r>
              <a:rPr lang="zh-CN" altLang="en-US" dirty="0"/>
              <a:t>上进行了尝试。</a:t>
            </a:r>
          </a:p>
        </p:txBody>
      </p:sp>
    </p:spTree>
    <p:extLst>
      <p:ext uri="{BB962C8B-B14F-4D97-AF65-F5344CB8AC3E}">
        <p14:creationId xmlns:p14="http://schemas.microsoft.com/office/powerpoint/2010/main" val="11052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8418-A3A5-4ECB-B60A-62E88BF5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3D95-735F-4365-8CB9-F867A79D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3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D875-9CF2-4E84-8040-D3D04934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C1AD-2693-4AB0-B137-8F3DB43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n-US" altLang="zh-CN" dirty="0"/>
              <a:t>Mentor</a:t>
            </a:r>
          </a:p>
          <a:p>
            <a:r>
              <a:rPr lang="zh-CN" altLang="en-US" dirty="0"/>
              <a:t>彭曲</a:t>
            </a:r>
            <a:endParaRPr lang="en-US" altLang="zh-CN" dirty="0"/>
          </a:p>
          <a:p>
            <a:r>
              <a:rPr lang="zh-CN" altLang="en-US" dirty="0"/>
              <a:t>汪林杰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Member</a:t>
            </a:r>
          </a:p>
          <a:p>
            <a:r>
              <a:rPr lang="zh-CN" altLang="en-US" dirty="0"/>
              <a:t>陈镇霖 中科院计算所</a:t>
            </a:r>
            <a:endParaRPr lang="en-US" altLang="zh-CN" dirty="0"/>
          </a:p>
          <a:p>
            <a:r>
              <a:rPr lang="zh-CN" altLang="en-US" dirty="0"/>
              <a:t>孙典圣 浙江大学</a:t>
            </a:r>
          </a:p>
        </p:txBody>
      </p:sp>
    </p:spTree>
    <p:extLst>
      <p:ext uri="{BB962C8B-B14F-4D97-AF65-F5344CB8AC3E}">
        <p14:creationId xmlns:p14="http://schemas.microsoft.com/office/powerpoint/2010/main" val="13411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9ACB-DA16-4835-B4C5-EB06E6E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搜索词中文纠错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2AB1-7131-4361-BAF7-6D5C0EF6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CF145-6009-46B5-8E1C-809CBAE2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25625"/>
            <a:ext cx="7258050" cy="46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9ACB-DA16-4835-B4C5-EB06E6E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2AB1-7131-4361-BAF7-6D5C0EF6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89"/>
            <a:ext cx="10515600" cy="4351338"/>
          </a:xfrm>
        </p:spPr>
        <p:txBody>
          <a:bodyPr/>
          <a:lstStyle/>
          <a:p>
            <a:r>
              <a:rPr lang="zh-CN" altLang="en-US" dirty="0"/>
              <a:t>鞋音错误</a:t>
            </a:r>
            <a:endParaRPr lang="en-US" altLang="zh-CN" dirty="0"/>
          </a:p>
          <a:p>
            <a:r>
              <a:rPr lang="zh-CN" altLang="en-US" dirty="0"/>
              <a:t>形近字借误</a:t>
            </a:r>
            <a:endParaRPr lang="en-US" altLang="zh-CN" dirty="0"/>
          </a:p>
          <a:p>
            <a:r>
              <a:rPr lang="zh-CN" altLang="en-US" dirty="0"/>
              <a:t>序顺错误</a:t>
            </a:r>
            <a:endParaRPr lang="en-US" altLang="zh-CN" dirty="0"/>
          </a:p>
          <a:p>
            <a:r>
              <a:rPr lang="en-US" altLang="zh-CN" dirty="0" err="1"/>
              <a:t>quanpin</a:t>
            </a:r>
            <a:r>
              <a:rPr lang="zh-CN" altLang="en-US" dirty="0"/>
              <a:t>错误</a:t>
            </a:r>
            <a:endParaRPr lang="en-US" altLang="zh-CN" dirty="0"/>
          </a:p>
          <a:p>
            <a:r>
              <a:rPr lang="zh-CN" altLang="en-US" dirty="0"/>
              <a:t>缩写</a:t>
            </a:r>
            <a:r>
              <a:rPr lang="en-US" altLang="zh-CN" dirty="0" err="1"/>
              <a:t>cw</a:t>
            </a:r>
            <a:endParaRPr lang="en-US" altLang="zh-CN" dirty="0"/>
          </a:p>
          <a:p>
            <a:r>
              <a:rPr lang="zh-CN" altLang="en-US" dirty="0"/>
              <a:t>语法在错误</a:t>
            </a:r>
            <a:endParaRPr lang="en-US" altLang="zh-CN" dirty="0"/>
          </a:p>
          <a:p>
            <a:r>
              <a:rPr lang="zh-CN" altLang="en-US" dirty="0"/>
              <a:t>多多词和少词</a:t>
            </a:r>
          </a:p>
        </p:txBody>
      </p:sp>
    </p:spTree>
    <p:extLst>
      <p:ext uri="{BB962C8B-B14F-4D97-AF65-F5344CB8AC3E}">
        <p14:creationId xmlns:p14="http://schemas.microsoft.com/office/powerpoint/2010/main" val="13733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EA218-D5E5-446A-8D6E-D066F72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C265F-59E0-45EE-B96D-C09D50D6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不可预料性</a:t>
            </a:r>
            <a:endParaRPr lang="en-US" altLang="zh-CN" dirty="0"/>
          </a:p>
          <a:p>
            <a:r>
              <a:rPr lang="zh-CN" altLang="en-US" dirty="0"/>
              <a:t>缺少有标注的语料集</a:t>
            </a:r>
            <a:endParaRPr lang="en-US" altLang="zh-CN" dirty="0"/>
          </a:p>
          <a:p>
            <a:r>
              <a:rPr lang="zh-CN" altLang="en-US" dirty="0"/>
              <a:t>劳动力少</a:t>
            </a:r>
          </a:p>
        </p:txBody>
      </p:sp>
    </p:spTree>
    <p:extLst>
      <p:ext uri="{BB962C8B-B14F-4D97-AF65-F5344CB8AC3E}">
        <p14:creationId xmlns:p14="http://schemas.microsoft.com/office/powerpoint/2010/main" val="37846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8B35B-EF02-4C1A-8B78-7554B3F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37DD7-2D27-4565-AFFF-5B4F2EDB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统计方向</a:t>
            </a:r>
            <a:endParaRPr lang="en-US" altLang="zh-CN" dirty="0"/>
          </a:p>
          <a:p>
            <a:r>
              <a:rPr lang="zh-CN" altLang="en-US" dirty="0"/>
              <a:t>深度学习方向</a:t>
            </a:r>
          </a:p>
        </p:txBody>
      </p:sp>
    </p:spTree>
    <p:extLst>
      <p:ext uri="{BB962C8B-B14F-4D97-AF65-F5344CB8AC3E}">
        <p14:creationId xmlns:p14="http://schemas.microsoft.com/office/powerpoint/2010/main" val="31175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224A8-D34A-421A-9878-A97DDA78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噪音信道模型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67145-01DD-4C49-A741-FF6CE5E8D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67145-01DD-4C49-A741-FF6CE5E8D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6067C1C-464A-453D-BF70-4B3CC0C3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785328"/>
            <a:ext cx="8305800" cy="39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EC456-949C-4656-9D67-A2967E71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98914-DCAF-46DE-B776-C5D1CCB1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谐音错误</a:t>
            </a:r>
            <a:endParaRPr lang="en-US" altLang="zh-CN" dirty="0"/>
          </a:p>
          <a:p>
            <a:r>
              <a:rPr lang="zh-CN" altLang="en-US" dirty="0"/>
              <a:t>形近错误</a:t>
            </a:r>
            <a:endParaRPr lang="en-US" altLang="zh-CN" dirty="0"/>
          </a:p>
          <a:p>
            <a:r>
              <a:rPr lang="zh-CN" altLang="en-US" dirty="0"/>
              <a:t>全拼错误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27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F63A-5D71-4E8E-99D2-490C2E4A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A05E8CC-0DED-4F07-A9F9-F6ADAF6B0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92690"/>
              </p:ext>
            </p:extLst>
          </p:nvPr>
        </p:nvGraphicFramePr>
        <p:xfrm>
          <a:off x="838200" y="1539874"/>
          <a:ext cx="10515600" cy="428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856227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070791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6328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85062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4590912"/>
                    </a:ext>
                  </a:extLst>
                </a:gridCol>
              </a:tblGrid>
              <a:tr h="107235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谐音错误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形近错误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随机错误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多个位置错误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94609"/>
                  </a:ext>
                </a:extLst>
              </a:tr>
              <a:tr h="1072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正确个数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44285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65703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781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5012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11273"/>
                  </a:ext>
                </a:extLst>
              </a:tr>
              <a:tr h="1072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总个数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47413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75457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92802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168328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39822"/>
                  </a:ext>
                </a:extLst>
              </a:tr>
              <a:tr h="1072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0.94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0.01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0.03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6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1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200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H-01 搜索词中文纠错</vt:lpstr>
      <vt:lpstr>团队介绍</vt:lpstr>
      <vt:lpstr>搜索词中文纠错</vt:lpstr>
      <vt:lpstr>错误类型</vt:lpstr>
      <vt:lpstr>难点</vt:lpstr>
      <vt:lpstr>思路</vt:lpstr>
      <vt:lpstr>噪音信道模型</vt:lpstr>
      <vt:lpstr>实现的功能</vt:lpstr>
      <vt:lpstr>结果展示</vt:lpstr>
      <vt:lpstr>PowerPoint 演示文稿</vt:lpstr>
      <vt:lpstr>PowerPoint 演示文稿</vt:lpstr>
      <vt:lpstr>PowerPoint 演示文稿</vt:lpstr>
      <vt:lpstr>LSTM</vt:lpstr>
      <vt:lpstr>双向LSTM</vt:lpstr>
      <vt:lpstr>语料集</vt:lpstr>
      <vt:lpstr>实现的功能</vt:lpstr>
      <vt:lpstr>结论与感想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36</cp:revision>
  <dcterms:created xsi:type="dcterms:W3CDTF">2019-08-28T14:45:12Z</dcterms:created>
  <dcterms:modified xsi:type="dcterms:W3CDTF">2019-08-29T03:41:28Z</dcterms:modified>
</cp:coreProperties>
</file>