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3"/>
    <p:sldId id="16140622" r:id="rId4"/>
    <p:sldId id="262" r:id="rId5"/>
    <p:sldId id="263" r:id="rId6"/>
    <p:sldId id="265" r:id="rId7"/>
    <p:sldId id="266" r:id="rId8"/>
    <p:sldId id="267" r:id="rId9"/>
    <p:sldId id="16140632" r:id="rId10"/>
    <p:sldId id="268" r:id="rId11"/>
    <p:sldId id="16140623" r:id="rId12"/>
    <p:sldId id="269"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customXml" Target="../customXml/item3.xml"/><Relationship Id="rId20" Type="http://schemas.openxmlformats.org/officeDocument/2006/relationships/customXml" Target="../customXml/item2.xml"/><Relationship Id="rId2" Type="http://schemas.openxmlformats.org/officeDocument/2006/relationships/theme" Target="theme/theme1.xml"/><Relationship Id="rId19" Type="http://schemas.openxmlformats.org/officeDocument/2006/relationships/customXml" Target="../customXml/item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KEYLOGGER IN SECURITY</a:t>
            </a:r>
            <a:endParaRPr lang="en-US" b="1">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endParaRPr 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1014730"/>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anose="020B0604020202020204" pitchFamily="34" charset="0"/>
                <a:cs typeface="Arial" panose="020B0604020202020204" pitchFamily="34" charset="0"/>
              </a:rPr>
              <a:t>Presented By:</a:t>
            </a:r>
            <a:endParaRPr lang="en-US" sz="2000" b="1">
              <a:solidFill>
                <a:schemeClr val="accent1">
                  <a:lumMod val="75000"/>
                </a:schemeClr>
              </a:solidFill>
              <a:latin typeface="Arial" panose="020B0604020202020204" pitchFamily="34" charset="0"/>
              <a:cs typeface="Arial" panose="020B0604020202020204" pitchFamily="34" charset="0"/>
            </a:endParaRPr>
          </a:p>
          <a:p>
            <a:r>
              <a:rPr lang="en-US" sz="2000" b="1">
                <a:solidFill>
                  <a:schemeClr val="accent1">
                    <a:lumMod val="75000"/>
                  </a:schemeClr>
                </a:solidFill>
                <a:latin typeface="Arial" panose="020B0604020202020204"/>
                <a:cs typeface="Arial" panose="020B0604020202020204"/>
              </a:rPr>
              <a:t>1. AMUTHA MALAR.R-J.K.K.MUNIRAJAH COLLEGE OF TECHNOLOGY - CSE</a:t>
            </a:r>
            <a:endParaRPr lang="en-US" sz="2000" b="1">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800">
              <a:solidFill>
                <a:srgbClr val="0F0F0F"/>
              </a:solidFill>
              <a:ea typeface="+mn-lt"/>
              <a:cs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Data Collection:</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Gather historical data on bike rentals, including time, date, location, and other relevant factors.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Utilize real-time data sources, such as weather conditions, events, and holidays, to enhance prediction accuracy.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Data Preprocessing:</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Clean and preprocess the collected data to handle missing values, outliers, and inconsistencies.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Feature engineering to extract relevant features from the data that might impact bike demand.</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Machine Learning Algorithm:</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Implement a machine learning algorithm, such as a time-series forecasting model (e.g., ARIMA, SARIMA, or LSTM), to predict bike counts based on historical patterns.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Consider incorporating other factors like weather conditions, day of the week, and special events to improve prediction accuracy.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Deployment:</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Develop a user-friendly interface or application that provides real-time predictions for bike counts at different hours.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Deploy the solution on a scalable and reliable platform, considering factors like server infrastructure, response time, and user accessibility.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Evaluation:</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Assess the model's performance using appropriate metrics such as Mean Absolute Error (MAE), Root Mean Squared Error (RMSE), or other relevant metrics.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Fine-tune the model based on feedback and continuous monitoring of prediction accuracy.</a:t>
            </a:r>
            <a:endParaRPr lang="en-IN" sz="1200" b="1">
              <a:latin typeface="Calibri" panose="020F0502020204030204"/>
            </a:endParaRPr>
          </a:p>
          <a:p>
            <a:pPr marL="629920" lvl="1" indent="-305435"/>
            <a:r>
              <a:rPr lang="en-IN" sz="1200">
                <a:ea typeface="+mn-lt"/>
                <a:cs typeface="+mn-lt"/>
              </a:rPr>
              <a:t>Result:</a:t>
            </a:r>
            <a:endParaRPr lang="en-IN" sz="1200"/>
          </a:p>
          <a:p>
            <a:pPr marL="0" indent="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endParaRPr lang="en-IN" sz="1800" b="1">
              <a:solidFill>
                <a:srgbClr val="0F0F0F"/>
              </a:solidFill>
            </a:endParaRPr>
          </a:p>
          <a:p>
            <a:pPr marL="305435" indent="-305435"/>
            <a:r>
              <a:rPr lang="en-IN" sz="1800" b="1">
                <a:solidFill>
                  <a:srgbClr val="0F0F0F"/>
                </a:solidFill>
              </a:rPr>
              <a:t>Library required to build the model</a:t>
            </a:r>
            <a:endParaRPr lang="en-IN" sz="1800" b="1">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4" name="Content Placeholder 3" descr="Screenshot 2024-04-03 210746"/>
          <p:cNvPicPr>
            <a:picLocks noChangeAspect="1"/>
          </p:cNvPicPr>
          <p:nvPr>
            <p:ph idx="1"/>
          </p:nvPr>
        </p:nvPicPr>
        <p:blipFill>
          <a:blip r:embed="rId1"/>
          <a:stretch>
            <a:fillRect/>
          </a:stretch>
        </p:blipFill>
        <p:spPr>
          <a:xfrm>
            <a:off x="1749425" y="1301750"/>
            <a:ext cx="8691880" cy="4673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pic>
        <p:nvPicPr>
          <p:cNvPr id="3" name="Content Placeholder 2" descr="Screenshot 2024-04-03 211304"/>
          <p:cNvPicPr>
            <a:picLocks noChangeAspect="1"/>
          </p:cNvPicPr>
          <p:nvPr>
            <p:ph idx="1"/>
          </p:nvPr>
        </p:nvPicPr>
        <p:blipFill>
          <a:blip r:embed="rId1"/>
          <a:stretch>
            <a:fillRect/>
          </a:stretch>
        </p:blipFill>
        <p:spPr>
          <a:xfrm>
            <a:off x="581025" y="2279015"/>
            <a:ext cx="11029950" cy="27184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2.xml>��< ? m s o - c o n t e n t T y p e ? > < F o r m T e m p l a t e s   x m l n s = " h t t p : / / s c h e m a s . m i c r o s o f t . c o m / s h a r e p o i n t / v 3 / c o n t e n t t y p e / f o r m s " > < D i s p l a y > D o c u m e n t L i b r a r y F o r m < / D i s p l a y > < E d i t > D o c u m e n t L i b r a r y F o r m < / E d i t > < N e w > D o c u m e n t L i b r a r y F o r m < / N e w > < / F o r m T e m p l a t e s > 
</file>

<file path=customXml/item3.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4548</Words>
  <Application>WPS Presentation</Application>
  <PresentationFormat>Widescreen</PresentationFormat>
  <Paragraphs>81</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SimSun</vt:lpstr>
      <vt:lpstr>Wingdings</vt:lpstr>
      <vt:lpstr>Wingdings 2</vt:lpstr>
      <vt:lpstr>Arial</vt:lpstr>
      <vt:lpstr>Calibri</vt:lpstr>
      <vt:lpstr>Calibri Light</vt:lpstr>
      <vt:lpstr>Microsoft YaHei</vt:lpstr>
      <vt:lpstr>Arial Unicode MS</vt:lpstr>
      <vt:lpstr>Franklin Gothic Demi</vt:lpstr>
      <vt:lpstr>Franklin Gothic Book</vt:lpstr>
      <vt:lpstr>DividendVTI</vt:lpstr>
      <vt:lpstr>KEYLOGGER IN SECURITY</vt:lpstr>
      <vt:lpstr>OUTLINE</vt:lpstr>
      <vt:lpstr>Problem Statement</vt:lpstr>
      <vt:lpstr>Proposed Solution</vt:lpstr>
      <vt:lpstr>System  Approach</vt:lpstr>
      <vt:lpstr>Algorithm &amp; Deployment</vt:lpstr>
      <vt:lpstr>Result</vt:lpstr>
      <vt:lpstr>PowerPoint 演示文稿</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MALAR</cp:lastModifiedBy>
  <cp:revision>25</cp:revision>
  <dcterms:created xsi:type="dcterms:W3CDTF">2021-05-26T16:50:00Z</dcterms:created>
  <dcterms:modified xsi:type="dcterms:W3CDTF">2024-04-03T15:46:06Z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19BFCCC8560A41D1BD00CEC88F3A87DD_12</vt:lpwstr>
  </property>
  <property fmtid="{D5CDD505-2E9C-101B-9397-08002B2CF9AE}" pid="4" name="KSOProductBuildVer">
    <vt:lpwstr>1033-12.2.0.16703</vt:lpwstr>
  </property>
</Properties>
</file>