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7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How </a:t>
            </a:r>
            <a:r>
              <a:rPr lang="en-US" altLang="zh-CN" dirty="0" err="1" smtClean="0"/>
              <a:t>Inport</a:t>
            </a:r>
            <a:r>
              <a:rPr lang="en-US" altLang="zh-CN" dirty="0" smtClean="0"/>
              <a:t> Works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762000"/>
          </a:xfrm>
        </p:spPr>
        <p:txBody>
          <a:bodyPr/>
          <a:lstStyle/>
          <a:p>
            <a:r>
              <a:rPr lang="en-US" altLang="zh-CN" dirty="0" smtClean="0"/>
              <a:t>Hope Internals Series</a:t>
            </a:r>
            <a:endParaRPr lang="zh-CN" alt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6482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Tianyou Li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8403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Inport</a:t>
            </a:r>
            <a:r>
              <a:rPr lang="en-US" altLang="zh-CN" dirty="0" smtClean="0"/>
              <a:t> Class Diagram</a:t>
            </a:r>
            <a:endParaRPr lang="zh-CN" altLang="en-US" dirty="0"/>
          </a:p>
        </p:txBody>
      </p:sp>
      <p:pic>
        <p:nvPicPr>
          <p:cNvPr id="1026" name="Picture 2" descr="C:\Users\tli7\My Work\projects\iot\hope\lib\wfe\docs\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91962"/>
            <a:ext cx="5791200" cy="480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10"/>
          <p:cNvSpPr/>
          <p:nvPr/>
        </p:nvSpPr>
        <p:spPr>
          <a:xfrm>
            <a:off x="3072714" y="2611395"/>
            <a:ext cx="2875005" cy="3410464"/>
          </a:xfrm>
          <a:custGeom>
            <a:avLst/>
            <a:gdLst>
              <a:gd name="connsiteX0" fmla="*/ 757881 w 2875005"/>
              <a:gd name="connsiteY0" fmla="*/ 1013254 h 3410464"/>
              <a:gd name="connsiteX1" fmla="*/ 757881 w 2875005"/>
              <a:gd name="connsiteY1" fmla="*/ 1013254 h 3410464"/>
              <a:gd name="connsiteX2" fmla="*/ 667264 w 2875005"/>
              <a:gd name="connsiteY2" fmla="*/ 1021491 h 3410464"/>
              <a:gd name="connsiteX3" fmla="*/ 609600 w 2875005"/>
              <a:gd name="connsiteY3" fmla="*/ 1037967 h 3410464"/>
              <a:gd name="connsiteX4" fmla="*/ 584886 w 2875005"/>
              <a:gd name="connsiteY4" fmla="*/ 1046205 h 3410464"/>
              <a:gd name="connsiteX5" fmla="*/ 494270 w 2875005"/>
              <a:gd name="connsiteY5" fmla="*/ 1054443 h 3410464"/>
              <a:gd name="connsiteX6" fmla="*/ 387178 w 2875005"/>
              <a:gd name="connsiteY6" fmla="*/ 1087394 h 3410464"/>
              <a:gd name="connsiteX7" fmla="*/ 362464 w 2875005"/>
              <a:gd name="connsiteY7" fmla="*/ 1103870 h 3410464"/>
              <a:gd name="connsiteX8" fmla="*/ 255372 w 2875005"/>
              <a:gd name="connsiteY8" fmla="*/ 1112108 h 3410464"/>
              <a:gd name="connsiteX9" fmla="*/ 197708 w 2875005"/>
              <a:gd name="connsiteY9" fmla="*/ 1128583 h 3410464"/>
              <a:gd name="connsiteX10" fmla="*/ 164756 w 2875005"/>
              <a:gd name="connsiteY10" fmla="*/ 1145059 h 3410464"/>
              <a:gd name="connsiteX11" fmla="*/ 115329 w 2875005"/>
              <a:gd name="connsiteY11" fmla="*/ 1178010 h 3410464"/>
              <a:gd name="connsiteX12" fmla="*/ 90616 w 2875005"/>
              <a:gd name="connsiteY12" fmla="*/ 1202724 h 3410464"/>
              <a:gd name="connsiteX13" fmla="*/ 57664 w 2875005"/>
              <a:gd name="connsiteY13" fmla="*/ 1252151 h 3410464"/>
              <a:gd name="connsiteX14" fmla="*/ 49427 w 2875005"/>
              <a:gd name="connsiteY14" fmla="*/ 1285102 h 3410464"/>
              <a:gd name="connsiteX15" fmla="*/ 32951 w 2875005"/>
              <a:gd name="connsiteY15" fmla="*/ 1392194 h 3410464"/>
              <a:gd name="connsiteX16" fmla="*/ 16475 w 2875005"/>
              <a:gd name="connsiteY16" fmla="*/ 1474573 h 3410464"/>
              <a:gd name="connsiteX17" fmla="*/ 0 w 2875005"/>
              <a:gd name="connsiteY17" fmla="*/ 1581664 h 3410464"/>
              <a:gd name="connsiteX18" fmla="*/ 8237 w 2875005"/>
              <a:gd name="connsiteY18" fmla="*/ 1869989 h 3410464"/>
              <a:gd name="connsiteX19" fmla="*/ 24713 w 2875005"/>
              <a:gd name="connsiteY19" fmla="*/ 1960605 h 3410464"/>
              <a:gd name="connsiteX20" fmla="*/ 32951 w 2875005"/>
              <a:gd name="connsiteY20" fmla="*/ 2026508 h 3410464"/>
              <a:gd name="connsiteX21" fmla="*/ 41189 w 2875005"/>
              <a:gd name="connsiteY21" fmla="*/ 2051221 h 3410464"/>
              <a:gd name="connsiteX22" fmla="*/ 49427 w 2875005"/>
              <a:gd name="connsiteY22" fmla="*/ 2092410 h 3410464"/>
              <a:gd name="connsiteX23" fmla="*/ 65902 w 2875005"/>
              <a:gd name="connsiteY23" fmla="*/ 2240691 h 3410464"/>
              <a:gd name="connsiteX24" fmla="*/ 82378 w 2875005"/>
              <a:gd name="connsiteY24" fmla="*/ 2323070 h 3410464"/>
              <a:gd name="connsiteX25" fmla="*/ 90616 w 2875005"/>
              <a:gd name="connsiteY25" fmla="*/ 2454875 h 3410464"/>
              <a:gd name="connsiteX26" fmla="*/ 107091 w 2875005"/>
              <a:gd name="connsiteY26" fmla="*/ 2496064 h 3410464"/>
              <a:gd name="connsiteX27" fmla="*/ 115329 w 2875005"/>
              <a:gd name="connsiteY27" fmla="*/ 2578443 h 3410464"/>
              <a:gd name="connsiteX28" fmla="*/ 140043 w 2875005"/>
              <a:gd name="connsiteY28" fmla="*/ 2660821 h 3410464"/>
              <a:gd name="connsiteX29" fmla="*/ 148281 w 2875005"/>
              <a:gd name="connsiteY29" fmla="*/ 2685535 h 3410464"/>
              <a:gd name="connsiteX30" fmla="*/ 156518 w 2875005"/>
              <a:gd name="connsiteY30" fmla="*/ 2710248 h 3410464"/>
              <a:gd name="connsiteX31" fmla="*/ 189470 w 2875005"/>
              <a:gd name="connsiteY31" fmla="*/ 2767913 h 3410464"/>
              <a:gd name="connsiteX32" fmla="*/ 230659 w 2875005"/>
              <a:gd name="connsiteY32" fmla="*/ 2825578 h 3410464"/>
              <a:gd name="connsiteX33" fmla="*/ 288324 w 2875005"/>
              <a:gd name="connsiteY33" fmla="*/ 2899719 h 3410464"/>
              <a:gd name="connsiteX34" fmla="*/ 329513 w 2875005"/>
              <a:gd name="connsiteY34" fmla="*/ 2940908 h 3410464"/>
              <a:gd name="connsiteX35" fmla="*/ 370702 w 2875005"/>
              <a:gd name="connsiteY35" fmla="*/ 2982097 h 3410464"/>
              <a:gd name="connsiteX36" fmla="*/ 395416 w 2875005"/>
              <a:gd name="connsiteY36" fmla="*/ 3006810 h 3410464"/>
              <a:gd name="connsiteX37" fmla="*/ 444843 w 2875005"/>
              <a:gd name="connsiteY37" fmla="*/ 3031524 h 3410464"/>
              <a:gd name="connsiteX38" fmla="*/ 494270 w 2875005"/>
              <a:gd name="connsiteY38" fmla="*/ 3072713 h 3410464"/>
              <a:gd name="connsiteX39" fmla="*/ 510745 w 2875005"/>
              <a:gd name="connsiteY39" fmla="*/ 3097427 h 3410464"/>
              <a:gd name="connsiteX40" fmla="*/ 568410 w 2875005"/>
              <a:gd name="connsiteY40" fmla="*/ 3122140 h 3410464"/>
              <a:gd name="connsiteX41" fmla="*/ 593124 w 2875005"/>
              <a:gd name="connsiteY41" fmla="*/ 3130378 h 3410464"/>
              <a:gd name="connsiteX42" fmla="*/ 650789 w 2875005"/>
              <a:gd name="connsiteY42" fmla="*/ 3146854 h 3410464"/>
              <a:gd name="connsiteX43" fmla="*/ 683740 w 2875005"/>
              <a:gd name="connsiteY43" fmla="*/ 3163329 h 3410464"/>
              <a:gd name="connsiteX44" fmla="*/ 733167 w 2875005"/>
              <a:gd name="connsiteY44" fmla="*/ 3179805 h 3410464"/>
              <a:gd name="connsiteX45" fmla="*/ 757881 w 2875005"/>
              <a:gd name="connsiteY45" fmla="*/ 3196281 h 3410464"/>
              <a:gd name="connsiteX46" fmla="*/ 815545 w 2875005"/>
              <a:gd name="connsiteY46" fmla="*/ 3212756 h 3410464"/>
              <a:gd name="connsiteX47" fmla="*/ 840259 w 2875005"/>
              <a:gd name="connsiteY47" fmla="*/ 3237470 h 3410464"/>
              <a:gd name="connsiteX48" fmla="*/ 864972 w 2875005"/>
              <a:gd name="connsiteY48" fmla="*/ 3245708 h 3410464"/>
              <a:gd name="connsiteX49" fmla="*/ 939113 w 2875005"/>
              <a:gd name="connsiteY49" fmla="*/ 3262183 h 3410464"/>
              <a:gd name="connsiteX50" fmla="*/ 963827 w 2875005"/>
              <a:gd name="connsiteY50" fmla="*/ 3270421 h 3410464"/>
              <a:gd name="connsiteX51" fmla="*/ 1005016 w 2875005"/>
              <a:gd name="connsiteY51" fmla="*/ 3278659 h 3410464"/>
              <a:gd name="connsiteX52" fmla="*/ 1046205 w 2875005"/>
              <a:gd name="connsiteY52" fmla="*/ 3295135 h 3410464"/>
              <a:gd name="connsiteX53" fmla="*/ 1087394 w 2875005"/>
              <a:gd name="connsiteY53" fmla="*/ 3303373 h 3410464"/>
              <a:gd name="connsiteX54" fmla="*/ 1169772 w 2875005"/>
              <a:gd name="connsiteY54" fmla="*/ 3328086 h 3410464"/>
              <a:gd name="connsiteX55" fmla="*/ 1276864 w 2875005"/>
              <a:gd name="connsiteY55" fmla="*/ 3336324 h 3410464"/>
              <a:gd name="connsiteX56" fmla="*/ 1383956 w 2875005"/>
              <a:gd name="connsiteY56" fmla="*/ 3361037 h 3410464"/>
              <a:gd name="connsiteX57" fmla="*/ 1441621 w 2875005"/>
              <a:gd name="connsiteY57" fmla="*/ 3377513 h 3410464"/>
              <a:gd name="connsiteX58" fmla="*/ 1491048 w 2875005"/>
              <a:gd name="connsiteY58" fmla="*/ 3385751 h 3410464"/>
              <a:gd name="connsiteX59" fmla="*/ 1622854 w 2875005"/>
              <a:gd name="connsiteY59" fmla="*/ 3410464 h 3410464"/>
              <a:gd name="connsiteX60" fmla="*/ 2232454 w 2875005"/>
              <a:gd name="connsiteY60" fmla="*/ 3402227 h 3410464"/>
              <a:gd name="connsiteX61" fmla="*/ 2339545 w 2875005"/>
              <a:gd name="connsiteY61" fmla="*/ 3385751 h 3410464"/>
              <a:gd name="connsiteX62" fmla="*/ 2405448 w 2875005"/>
              <a:gd name="connsiteY62" fmla="*/ 3377513 h 3410464"/>
              <a:gd name="connsiteX63" fmla="*/ 2479589 w 2875005"/>
              <a:gd name="connsiteY63" fmla="*/ 3336324 h 3410464"/>
              <a:gd name="connsiteX64" fmla="*/ 2512540 w 2875005"/>
              <a:gd name="connsiteY64" fmla="*/ 3319848 h 3410464"/>
              <a:gd name="connsiteX65" fmla="*/ 2537254 w 2875005"/>
              <a:gd name="connsiteY65" fmla="*/ 3295135 h 3410464"/>
              <a:gd name="connsiteX66" fmla="*/ 2586681 w 2875005"/>
              <a:gd name="connsiteY66" fmla="*/ 3262183 h 3410464"/>
              <a:gd name="connsiteX67" fmla="*/ 2636108 w 2875005"/>
              <a:gd name="connsiteY67" fmla="*/ 3229232 h 3410464"/>
              <a:gd name="connsiteX68" fmla="*/ 2660821 w 2875005"/>
              <a:gd name="connsiteY68" fmla="*/ 3212756 h 3410464"/>
              <a:gd name="connsiteX69" fmla="*/ 2718486 w 2875005"/>
              <a:gd name="connsiteY69" fmla="*/ 3171567 h 3410464"/>
              <a:gd name="connsiteX70" fmla="*/ 2743200 w 2875005"/>
              <a:gd name="connsiteY70" fmla="*/ 3163329 h 3410464"/>
              <a:gd name="connsiteX71" fmla="*/ 2792627 w 2875005"/>
              <a:gd name="connsiteY71" fmla="*/ 3130378 h 3410464"/>
              <a:gd name="connsiteX72" fmla="*/ 2809102 w 2875005"/>
              <a:gd name="connsiteY72" fmla="*/ 3105664 h 3410464"/>
              <a:gd name="connsiteX73" fmla="*/ 2850291 w 2875005"/>
              <a:gd name="connsiteY73" fmla="*/ 3056237 h 3410464"/>
              <a:gd name="connsiteX74" fmla="*/ 2866767 w 2875005"/>
              <a:gd name="connsiteY74" fmla="*/ 3006810 h 3410464"/>
              <a:gd name="connsiteX75" fmla="*/ 2875005 w 2875005"/>
              <a:gd name="connsiteY75" fmla="*/ 2982097 h 3410464"/>
              <a:gd name="connsiteX76" fmla="*/ 2858529 w 2875005"/>
              <a:gd name="connsiteY76" fmla="*/ 2520778 h 3410464"/>
              <a:gd name="connsiteX77" fmla="*/ 2850291 w 2875005"/>
              <a:gd name="connsiteY77" fmla="*/ 2479589 h 3410464"/>
              <a:gd name="connsiteX78" fmla="*/ 2842054 w 2875005"/>
              <a:gd name="connsiteY78" fmla="*/ 2421924 h 3410464"/>
              <a:gd name="connsiteX79" fmla="*/ 2833816 w 2875005"/>
              <a:gd name="connsiteY79" fmla="*/ 2372497 h 3410464"/>
              <a:gd name="connsiteX80" fmla="*/ 2825578 w 2875005"/>
              <a:gd name="connsiteY80" fmla="*/ 2306594 h 3410464"/>
              <a:gd name="connsiteX81" fmla="*/ 2817340 w 2875005"/>
              <a:gd name="connsiteY81" fmla="*/ 2281881 h 3410464"/>
              <a:gd name="connsiteX82" fmla="*/ 2800864 w 2875005"/>
              <a:gd name="connsiteY82" fmla="*/ 2199502 h 3410464"/>
              <a:gd name="connsiteX83" fmla="*/ 2792627 w 2875005"/>
              <a:gd name="connsiteY83" fmla="*/ 2108886 h 3410464"/>
              <a:gd name="connsiteX84" fmla="*/ 2784389 w 2875005"/>
              <a:gd name="connsiteY84" fmla="*/ 2084173 h 3410464"/>
              <a:gd name="connsiteX85" fmla="*/ 2809102 w 2875005"/>
              <a:gd name="connsiteY85" fmla="*/ 1812324 h 3410464"/>
              <a:gd name="connsiteX86" fmla="*/ 2833816 w 2875005"/>
              <a:gd name="connsiteY86" fmla="*/ 906162 h 3410464"/>
              <a:gd name="connsiteX87" fmla="*/ 2842054 w 2875005"/>
              <a:gd name="connsiteY87" fmla="*/ 782594 h 3410464"/>
              <a:gd name="connsiteX88" fmla="*/ 2817340 w 2875005"/>
              <a:gd name="connsiteY88" fmla="*/ 345989 h 3410464"/>
              <a:gd name="connsiteX89" fmla="*/ 2792627 w 2875005"/>
              <a:gd name="connsiteY89" fmla="*/ 280086 h 3410464"/>
              <a:gd name="connsiteX90" fmla="*/ 2776151 w 2875005"/>
              <a:gd name="connsiteY90" fmla="*/ 255373 h 3410464"/>
              <a:gd name="connsiteX91" fmla="*/ 2734962 w 2875005"/>
              <a:gd name="connsiteY91" fmla="*/ 189470 h 3410464"/>
              <a:gd name="connsiteX92" fmla="*/ 2718486 w 2875005"/>
              <a:gd name="connsiteY92" fmla="*/ 164756 h 3410464"/>
              <a:gd name="connsiteX93" fmla="*/ 2685535 w 2875005"/>
              <a:gd name="connsiteY93" fmla="*/ 140043 h 3410464"/>
              <a:gd name="connsiteX94" fmla="*/ 2660821 w 2875005"/>
              <a:gd name="connsiteY94" fmla="*/ 115329 h 3410464"/>
              <a:gd name="connsiteX95" fmla="*/ 2619632 w 2875005"/>
              <a:gd name="connsiteY95" fmla="*/ 90616 h 3410464"/>
              <a:gd name="connsiteX96" fmla="*/ 2586681 w 2875005"/>
              <a:gd name="connsiteY96" fmla="*/ 65902 h 3410464"/>
              <a:gd name="connsiteX97" fmla="*/ 2561967 w 2875005"/>
              <a:gd name="connsiteY97" fmla="*/ 57664 h 3410464"/>
              <a:gd name="connsiteX98" fmla="*/ 2537254 w 2875005"/>
              <a:gd name="connsiteY98" fmla="*/ 41189 h 3410464"/>
              <a:gd name="connsiteX99" fmla="*/ 2512540 w 2875005"/>
              <a:gd name="connsiteY99" fmla="*/ 32951 h 3410464"/>
              <a:gd name="connsiteX100" fmla="*/ 2471351 w 2875005"/>
              <a:gd name="connsiteY100" fmla="*/ 8237 h 3410464"/>
              <a:gd name="connsiteX101" fmla="*/ 2421924 w 2875005"/>
              <a:gd name="connsiteY101" fmla="*/ 0 h 3410464"/>
              <a:gd name="connsiteX102" fmla="*/ 2199502 w 2875005"/>
              <a:gd name="connsiteY102" fmla="*/ 8237 h 3410464"/>
              <a:gd name="connsiteX103" fmla="*/ 2174789 w 2875005"/>
              <a:gd name="connsiteY103" fmla="*/ 16475 h 3410464"/>
              <a:gd name="connsiteX104" fmla="*/ 2034745 w 2875005"/>
              <a:gd name="connsiteY104" fmla="*/ 49427 h 3410464"/>
              <a:gd name="connsiteX105" fmla="*/ 1952367 w 2875005"/>
              <a:gd name="connsiteY105" fmla="*/ 90616 h 3410464"/>
              <a:gd name="connsiteX106" fmla="*/ 1927654 w 2875005"/>
              <a:gd name="connsiteY106" fmla="*/ 107091 h 3410464"/>
              <a:gd name="connsiteX107" fmla="*/ 1894702 w 2875005"/>
              <a:gd name="connsiteY107" fmla="*/ 123567 h 3410464"/>
              <a:gd name="connsiteX108" fmla="*/ 1845275 w 2875005"/>
              <a:gd name="connsiteY108" fmla="*/ 172994 h 3410464"/>
              <a:gd name="connsiteX109" fmla="*/ 1787610 w 2875005"/>
              <a:gd name="connsiteY109" fmla="*/ 263610 h 3410464"/>
              <a:gd name="connsiteX110" fmla="*/ 1754659 w 2875005"/>
              <a:gd name="connsiteY110" fmla="*/ 329513 h 3410464"/>
              <a:gd name="connsiteX111" fmla="*/ 1738183 w 2875005"/>
              <a:gd name="connsiteY111" fmla="*/ 354227 h 3410464"/>
              <a:gd name="connsiteX112" fmla="*/ 1705232 w 2875005"/>
              <a:gd name="connsiteY112" fmla="*/ 411891 h 3410464"/>
              <a:gd name="connsiteX113" fmla="*/ 1672281 w 2875005"/>
              <a:gd name="connsiteY113" fmla="*/ 469556 h 3410464"/>
              <a:gd name="connsiteX114" fmla="*/ 1647567 w 2875005"/>
              <a:gd name="connsiteY114" fmla="*/ 527221 h 3410464"/>
              <a:gd name="connsiteX115" fmla="*/ 1631091 w 2875005"/>
              <a:gd name="connsiteY115" fmla="*/ 551935 h 3410464"/>
              <a:gd name="connsiteX116" fmla="*/ 1598140 w 2875005"/>
              <a:gd name="connsiteY116" fmla="*/ 609600 h 3410464"/>
              <a:gd name="connsiteX117" fmla="*/ 1581664 w 2875005"/>
              <a:gd name="connsiteY117" fmla="*/ 642551 h 3410464"/>
              <a:gd name="connsiteX118" fmla="*/ 1548713 w 2875005"/>
              <a:gd name="connsiteY118" fmla="*/ 667264 h 3410464"/>
              <a:gd name="connsiteX119" fmla="*/ 1524000 w 2875005"/>
              <a:gd name="connsiteY119" fmla="*/ 691978 h 3410464"/>
              <a:gd name="connsiteX120" fmla="*/ 1507524 w 2875005"/>
              <a:gd name="connsiteY120" fmla="*/ 716691 h 3410464"/>
              <a:gd name="connsiteX121" fmla="*/ 1458097 w 2875005"/>
              <a:gd name="connsiteY121" fmla="*/ 749643 h 3410464"/>
              <a:gd name="connsiteX122" fmla="*/ 1400432 w 2875005"/>
              <a:gd name="connsiteY122" fmla="*/ 799070 h 3410464"/>
              <a:gd name="connsiteX123" fmla="*/ 1375718 w 2875005"/>
              <a:gd name="connsiteY123" fmla="*/ 815546 h 3410464"/>
              <a:gd name="connsiteX124" fmla="*/ 1334529 w 2875005"/>
              <a:gd name="connsiteY124" fmla="*/ 832021 h 3410464"/>
              <a:gd name="connsiteX125" fmla="*/ 1268627 w 2875005"/>
              <a:gd name="connsiteY125" fmla="*/ 873210 h 3410464"/>
              <a:gd name="connsiteX126" fmla="*/ 1235675 w 2875005"/>
              <a:gd name="connsiteY126" fmla="*/ 889686 h 3410464"/>
              <a:gd name="connsiteX127" fmla="*/ 1210962 w 2875005"/>
              <a:gd name="connsiteY127" fmla="*/ 906162 h 3410464"/>
              <a:gd name="connsiteX128" fmla="*/ 1169772 w 2875005"/>
              <a:gd name="connsiteY128" fmla="*/ 922637 h 3410464"/>
              <a:gd name="connsiteX129" fmla="*/ 1095632 w 2875005"/>
              <a:gd name="connsiteY129" fmla="*/ 947351 h 3410464"/>
              <a:gd name="connsiteX130" fmla="*/ 1046205 w 2875005"/>
              <a:gd name="connsiteY130" fmla="*/ 963827 h 3410464"/>
              <a:gd name="connsiteX131" fmla="*/ 1013254 w 2875005"/>
              <a:gd name="connsiteY131" fmla="*/ 980302 h 3410464"/>
              <a:gd name="connsiteX132" fmla="*/ 955589 w 2875005"/>
              <a:gd name="connsiteY132" fmla="*/ 988540 h 3410464"/>
              <a:gd name="connsiteX133" fmla="*/ 848497 w 2875005"/>
              <a:gd name="connsiteY133" fmla="*/ 1013254 h 3410464"/>
              <a:gd name="connsiteX134" fmla="*/ 733167 w 2875005"/>
              <a:gd name="connsiteY134" fmla="*/ 1029729 h 3410464"/>
              <a:gd name="connsiteX135" fmla="*/ 757881 w 2875005"/>
              <a:gd name="connsiteY135" fmla="*/ 1013254 h 341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875005" h="3410464">
                <a:moveTo>
                  <a:pt x="757881" y="1013254"/>
                </a:moveTo>
                <a:lnTo>
                  <a:pt x="757881" y="1013254"/>
                </a:lnTo>
                <a:cubicBezTo>
                  <a:pt x="727675" y="1016000"/>
                  <a:pt x="697182" y="1016505"/>
                  <a:pt x="667264" y="1021491"/>
                </a:cubicBezTo>
                <a:cubicBezTo>
                  <a:pt x="647545" y="1024777"/>
                  <a:pt x="628747" y="1032223"/>
                  <a:pt x="609600" y="1037967"/>
                </a:cubicBezTo>
                <a:cubicBezTo>
                  <a:pt x="601283" y="1040462"/>
                  <a:pt x="593482" y="1044977"/>
                  <a:pt x="584886" y="1046205"/>
                </a:cubicBezTo>
                <a:cubicBezTo>
                  <a:pt x="554861" y="1050494"/>
                  <a:pt x="524475" y="1051697"/>
                  <a:pt x="494270" y="1054443"/>
                </a:cubicBezTo>
                <a:cubicBezTo>
                  <a:pt x="488795" y="1056007"/>
                  <a:pt x="395724" y="1081697"/>
                  <a:pt x="387178" y="1087394"/>
                </a:cubicBezTo>
                <a:cubicBezTo>
                  <a:pt x="378940" y="1092886"/>
                  <a:pt x="372195" y="1102045"/>
                  <a:pt x="362464" y="1103870"/>
                </a:cubicBezTo>
                <a:cubicBezTo>
                  <a:pt x="327274" y="1110468"/>
                  <a:pt x="291069" y="1109362"/>
                  <a:pt x="255372" y="1112108"/>
                </a:cubicBezTo>
                <a:cubicBezTo>
                  <a:pt x="238658" y="1116287"/>
                  <a:pt x="214248" y="1121495"/>
                  <a:pt x="197708" y="1128583"/>
                </a:cubicBezTo>
                <a:cubicBezTo>
                  <a:pt x="186420" y="1133420"/>
                  <a:pt x="175286" y="1138741"/>
                  <a:pt x="164756" y="1145059"/>
                </a:cubicBezTo>
                <a:cubicBezTo>
                  <a:pt x="147777" y="1155247"/>
                  <a:pt x="129330" y="1164008"/>
                  <a:pt x="115329" y="1178010"/>
                </a:cubicBezTo>
                <a:cubicBezTo>
                  <a:pt x="107091" y="1186248"/>
                  <a:pt x="97768" y="1193528"/>
                  <a:pt x="90616" y="1202724"/>
                </a:cubicBezTo>
                <a:cubicBezTo>
                  <a:pt x="78459" y="1218354"/>
                  <a:pt x="57664" y="1252151"/>
                  <a:pt x="57664" y="1252151"/>
                </a:cubicBezTo>
                <a:cubicBezTo>
                  <a:pt x="54918" y="1263135"/>
                  <a:pt x="51647" y="1274000"/>
                  <a:pt x="49427" y="1285102"/>
                </a:cubicBezTo>
                <a:cubicBezTo>
                  <a:pt x="36900" y="1347740"/>
                  <a:pt x="44826" y="1324901"/>
                  <a:pt x="32951" y="1392194"/>
                </a:cubicBezTo>
                <a:cubicBezTo>
                  <a:pt x="28084" y="1419771"/>
                  <a:pt x="20733" y="1446895"/>
                  <a:pt x="16475" y="1474573"/>
                </a:cubicBezTo>
                <a:lnTo>
                  <a:pt x="0" y="1581664"/>
                </a:lnTo>
                <a:cubicBezTo>
                  <a:pt x="2746" y="1677772"/>
                  <a:pt x="1980" y="1774045"/>
                  <a:pt x="8237" y="1869989"/>
                </a:cubicBezTo>
                <a:cubicBezTo>
                  <a:pt x="10235" y="1900624"/>
                  <a:pt x="19925" y="1930280"/>
                  <a:pt x="24713" y="1960605"/>
                </a:cubicBezTo>
                <a:cubicBezTo>
                  <a:pt x="28166" y="1982473"/>
                  <a:pt x="28991" y="2004726"/>
                  <a:pt x="32951" y="2026508"/>
                </a:cubicBezTo>
                <a:cubicBezTo>
                  <a:pt x="34504" y="2035051"/>
                  <a:pt x="39083" y="2042797"/>
                  <a:pt x="41189" y="2051221"/>
                </a:cubicBezTo>
                <a:cubicBezTo>
                  <a:pt x="44585" y="2064805"/>
                  <a:pt x="47125" y="2078599"/>
                  <a:pt x="49427" y="2092410"/>
                </a:cubicBezTo>
                <a:cubicBezTo>
                  <a:pt x="75022" y="2245986"/>
                  <a:pt x="35491" y="2027821"/>
                  <a:pt x="65902" y="2240691"/>
                </a:cubicBezTo>
                <a:cubicBezTo>
                  <a:pt x="69862" y="2268413"/>
                  <a:pt x="82378" y="2323070"/>
                  <a:pt x="82378" y="2323070"/>
                </a:cubicBezTo>
                <a:cubicBezTo>
                  <a:pt x="85124" y="2367005"/>
                  <a:pt x="84391" y="2411297"/>
                  <a:pt x="90616" y="2454875"/>
                </a:cubicBezTo>
                <a:cubicBezTo>
                  <a:pt x="92707" y="2469514"/>
                  <a:pt x="104191" y="2481564"/>
                  <a:pt x="107091" y="2496064"/>
                </a:cubicBezTo>
                <a:cubicBezTo>
                  <a:pt x="112503" y="2523125"/>
                  <a:pt x="111426" y="2551124"/>
                  <a:pt x="115329" y="2578443"/>
                </a:cubicBezTo>
                <a:cubicBezTo>
                  <a:pt x="118441" y="2600230"/>
                  <a:pt x="134310" y="2643623"/>
                  <a:pt x="140043" y="2660821"/>
                </a:cubicBezTo>
                <a:lnTo>
                  <a:pt x="148281" y="2685535"/>
                </a:lnTo>
                <a:cubicBezTo>
                  <a:pt x="151027" y="2693773"/>
                  <a:pt x="151701" y="2703023"/>
                  <a:pt x="156518" y="2710248"/>
                </a:cubicBezTo>
                <a:cubicBezTo>
                  <a:pt x="196652" y="2770450"/>
                  <a:pt x="147671" y="2694764"/>
                  <a:pt x="189470" y="2767913"/>
                </a:cubicBezTo>
                <a:cubicBezTo>
                  <a:pt x="199112" y="2784787"/>
                  <a:pt x="220041" y="2811420"/>
                  <a:pt x="230659" y="2825578"/>
                </a:cubicBezTo>
                <a:cubicBezTo>
                  <a:pt x="253167" y="2893100"/>
                  <a:pt x="214237" y="2788593"/>
                  <a:pt x="288324" y="2899719"/>
                </a:cubicBezTo>
                <a:cubicBezTo>
                  <a:pt x="310292" y="2932670"/>
                  <a:pt x="296562" y="2918940"/>
                  <a:pt x="329513" y="2940908"/>
                </a:cubicBezTo>
                <a:cubicBezTo>
                  <a:pt x="359718" y="2986213"/>
                  <a:pt x="329514" y="2947774"/>
                  <a:pt x="370702" y="2982097"/>
                </a:cubicBezTo>
                <a:cubicBezTo>
                  <a:pt x="379652" y="2989555"/>
                  <a:pt x="385723" y="3000348"/>
                  <a:pt x="395416" y="3006810"/>
                </a:cubicBezTo>
                <a:cubicBezTo>
                  <a:pt x="469718" y="3056344"/>
                  <a:pt x="367072" y="2966715"/>
                  <a:pt x="444843" y="3031524"/>
                </a:cubicBezTo>
                <a:cubicBezTo>
                  <a:pt x="508272" y="3084381"/>
                  <a:pt x="432909" y="3031806"/>
                  <a:pt x="494270" y="3072713"/>
                </a:cubicBezTo>
                <a:cubicBezTo>
                  <a:pt x="499762" y="3080951"/>
                  <a:pt x="503744" y="3090426"/>
                  <a:pt x="510745" y="3097427"/>
                </a:cubicBezTo>
                <a:cubicBezTo>
                  <a:pt x="530809" y="3117491"/>
                  <a:pt x="541944" y="3114578"/>
                  <a:pt x="568410" y="3122140"/>
                </a:cubicBezTo>
                <a:cubicBezTo>
                  <a:pt x="576759" y="3124526"/>
                  <a:pt x="584775" y="3127992"/>
                  <a:pt x="593124" y="3130378"/>
                </a:cubicBezTo>
                <a:cubicBezTo>
                  <a:pt x="614026" y="3136350"/>
                  <a:pt x="631037" y="3138389"/>
                  <a:pt x="650789" y="3146854"/>
                </a:cubicBezTo>
                <a:cubicBezTo>
                  <a:pt x="662076" y="3151691"/>
                  <a:pt x="672338" y="3158768"/>
                  <a:pt x="683740" y="3163329"/>
                </a:cubicBezTo>
                <a:cubicBezTo>
                  <a:pt x="699865" y="3169779"/>
                  <a:pt x="718717" y="3170172"/>
                  <a:pt x="733167" y="3179805"/>
                </a:cubicBezTo>
                <a:cubicBezTo>
                  <a:pt x="741405" y="3185297"/>
                  <a:pt x="749025" y="3191853"/>
                  <a:pt x="757881" y="3196281"/>
                </a:cubicBezTo>
                <a:cubicBezTo>
                  <a:pt x="769702" y="3202192"/>
                  <a:pt x="804983" y="3210116"/>
                  <a:pt x="815545" y="3212756"/>
                </a:cubicBezTo>
                <a:cubicBezTo>
                  <a:pt x="823783" y="3220994"/>
                  <a:pt x="830565" y="3231007"/>
                  <a:pt x="840259" y="3237470"/>
                </a:cubicBezTo>
                <a:cubicBezTo>
                  <a:pt x="847484" y="3242287"/>
                  <a:pt x="856548" y="3243602"/>
                  <a:pt x="864972" y="3245708"/>
                </a:cubicBezTo>
                <a:cubicBezTo>
                  <a:pt x="932917" y="3262694"/>
                  <a:pt x="879921" y="3245272"/>
                  <a:pt x="939113" y="3262183"/>
                </a:cubicBezTo>
                <a:cubicBezTo>
                  <a:pt x="947463" y="3264568"/>
                  <a:pt x="955403" y="3268315"/>
                  <a:pt x="963827" y="3270421"/>
                </a:cubicBezTo>
                <a:cubicBezTo>
                  <a:pt x="977411" y="3273817"/>
                  <a:pt x="991605" y="3274636"/>
                  <a:pt x="1005016" y="3278659"/>
                </a:cubicBezTo>
                <a:cubicBezTo>
                  <a:pt x="1019180" y="3282908"/>
                  <a:pt x="1032041" y="3290886"/>
                  <a:pt x="1046205" y="3295135"/>
                </a:cubicBezTo>
                <a:cubicBezTo>
                  <a:pt x="1059616" y="3299158"/>
                  <a:pt x="1073886" y="3299689"/>
                  <a:pt x="1087394" y="3303373"/>
                </a:cubicBezTo>
                <a:cubicBezTo>
                  <a:pt x="1105874" y="3308413"/>
                  <a:pt x="1147150" y="3325425"/>
                  <a:pt x="1169772" y="3328086"/>
                </a:cubicBezTo>
                <a:cubicBezTo>
                  <a:pt x="1205330" y="3332269"/>
                  <a:pt x="1241167" y="3333578"/>
                  <a:pt x="1276864" y="3336324"/>
                </a:cubicBezTo>
                <a:cubicBezTo>
                  <a:pt x="1319772" y="3344906"/>
                  <a:pt x="1337599" y="3347792"/>
                  <a:pt x="1383956" y="3361037"/>
                </a:cubicBezTo>
                <a:cubicBezTo>
                  <a:pt x="1403178" y="3366529"/>
                  <a:pt x="1422142" y="3373018"/>
                  <a:pt x="1441621" y="3377513"/>
                </a:cubicBezTo>
                <a:cubicBezTo>
                  <a:pt x="1457896" y="3381269"/>
                  <a:pt x="1474614" y="3382763"/>
                  <a:pt x="1491048" y="3385751"/>
                </a:cubicBezTo>
                <a:lnTo>
                  <a:pt x="1622854" y="3410464"/>
                </a:lnTo>
                <a:cubicBezTo>
                  <a:pt x="1826054" y="3407718"/>
                  <a:pt x="2029356" y="3409230"/>
                  <a:pt x="2232454" y="3402227"/>
                </a:cubicBezTo>
                <a:cubicBezTo>
                  <a:pt x="2268550" y="3400982"/>
                  <a:pt x="2303791" y="3390859"/>
                  <a:pt x="2339545" y="3385751"/>
                </a:cubicBezTo>
                <a:cubicBezTo>
                  <a:pt x="2361461" y="3382620"/>
                  <a:pt x="2383480" y="3380259"/>
                  <a:pt x="2405448" y="3377513"/>
                </a:cubicBezTo>
                <a:cubicBezTo>
                  <a:pt x="2473786" y="3354734"/>
                  <a:pt x="2366297" y="3392972"/>
                  <a:pt x="2479589" y="3336324"/>
                </a:cubicBezTo>
                <a:cubicBezTo>
                  <a:pt x="2490573" y="3330832"/>
                  <a:pt x="2502547" y="3326986"/>
                  <a:pt x="2512540" y="3319848"/>
                </a:cubicBezTo>
                <a:cubicBezTo>
                  <a:pt x="2522020" y="3313077"/>
                  <a:pt x="2528058" y="3302287"/>
                  <a:pt x="2537254" y="3295135"/>
                </a:cubicBezTo>
                <a:cubicBezTo>
                  <a:pt x="2552884" y="3282978"/>
                  <a:pt x="2570205" y="3273167"/>
                  <a:pt x="2586681" y="3262183"/>
                </a:cubicBezTo>
                <a:lnTo>
                  <a:pt x="2636108" y="3229232"/>
                </a:lnTo>
                <a:cubicBezTo>
                  <a:pt x="2644346" y="3223740"/>
                  <a:pt x="2652901" y="3218696"/>
                  <a:pt x="2660821" y="3212756"/>
                </a:cubicBezTo>
                <a:cubicBezTo>
                  <a:pt x="2668284" y="3207159"/>
                  <a:pt x="2706441" y="3177590"/>
                  <a:pt x="2718486" y="3171567"/>
                </a:cubicBezTo>
                <a:cubicBezTo>
                  <a:pt x="2726253" y="3167684"/>
                  <a:pt x="2735609" y="3167546"/>
                  <a:pt x="2743200" y="3163329"/>
                </a:cubicBezTo>
                <a:cubicBezTo>
                  <a:pt x="2760509" y="3153713"/>
                  <a:pt x="2792627" y="3130378"/>
                  <a:pt x="2792627" y="3130378"/>
                </a:cubicBezTo>
                <a:cubicBezTo>
                  <a:pt x="2798119" y="3122140"/>
                  <a:pt x="2802764" y="3113270"/>
                  <a:pt x="2809102" y="3105664"/>
                </a:cubicBezTo>
                <a:cubicBezTo>
                  <a:pt x="2827583" y="3083487"/>
                  <a:pt x="2838601" y="3082540"/>
                  <a:pt x="2850291" y="3056237"/>
                </a:cubicBezTo>
                <a:cubicBezTo>
                  <a:pt x="2857344" y="3040367"/>
                  <a:pt x="2861275" y="3023286"/>
                  <a:pt x="2866767" y="3006810"/>
                </a:cubicBezTo>
                <a:lnTo>
                  <a:pt x="2875005" y="2982097"/>
                </a:lnTo>
                <a:cubicBezTo>
                  <a:pt x="2872354" y="2860143"/>
                  <a:pt x="2877988" y="2666714"/>
                  <a:pt x="2858529" y="2520778"/>
                </a:cubicBezTo>
                <a:cubicBezTo>
                  <a:pt x="2856678" y="2506899"/>
                  <a:pt x="2852593" y="2493400"/>
                  <a:pt x="2850291" y="2479589"/>
                </a:cubicBezTo>
                <a:cubicBezTo>
                  <a:pt x="2847099" y="2460436"/>
                  <a:pt x="2845006" y="2441115"/>
                  <a:pt x="2842054" y="2421924"/>
                </a:cubicBezTo>
                <a:cubicBezTo>
                  <a:pt x="2839514" y="2405415"/>
                  <a:pt x="2836178" y="2389032"/>
                  <a:pt x="2833816" y="2372497"/>
                </a:cubicBezTo>
                <a:cubicBezTo>
                  <a:pt x="2830685" y="2350581"/>
                  <a:pt x="2829538" y="2328376"/>
                  <a:pt x="2825578" y="2306594"/>
                </a:cubicBezTo>
                <a:cubicBezTo>
                  <a:pt x="2824025" y="2298051"/>
                  <a:pt x="2819293" y="2290342"/>
                  <a:pt x="2817340" y="2281881"/>
                </a:cubicBezTo>
                <a:cubicBezTo>
                  <a:pt x="2811043" y="2254595"/>
                  <a:pt x="2800864" y="2199502"/>
                  <a:pt x="2800864" y="2199502"/>
                </a:cubicBezTo>
                <a:cubicBezTo>
                  <a:pt x="2798118" y="2169297"/>
                  <a:pt x="2796916" y="2138911"/>
                  <a:pt x="2792627" y="2108886"/>
                </a:cubicBezTo>
                <a:cubicBezTo>
                  <a:pt x="2791399" y="2100290"/>
                  <a:pt x="2784389" y="2092856"/>
                  <a:pt x="2784389" y="2084173"/>
                </a:cubicBezTo>
                <a:cubicBezTo>
                  <a:pt x="2784389" y="1871040"/>
                  <a:pt x="2771245" y="1925899"/>
                  <a:pt x="2809102" y="1812324"/>
                </a:cubicBezTo>
                <a:cubicBezTo>
                  <a:pt x="2852605" y="1464306"/>
                  <a:pt x="2810360" y="1820921"/>
                  <a:pt x="2833816" y="906162"/>
                </a:cubicBezTo>
                <a:cubicBezTo>
                  <a:pt x="2834874" y="864895"/>
                  <a:pt x="2839308" y="823783"/>
                  <a:pt x="2842054" y="782594"/>
                </a:cubicBezTo>
                <a:cubicBezTo>
                  <a:pt x="2836047" y="524311"/>
                  <a:pt x="2856296" y="514795"/>
                  <a:pt x="2817340" y="345989"/>
                </a:cubicBezTo>
                <a:cubicBezTo>
                  <a:pt x="2814285" y="332750"/>
                  <a:pt x="2795538" y="285909"/>
                  <a:pt x="2792627" y="280086"/>
                </a:cubicBezTo>
                <a:cubicBezTo>
                  <a:pt x="2788199" y="271231"/>
                  <a:pt x="2781063" y="263969"/>
                  <a:pt x="2776151" y="255373"/>
                </a:cubicBezTo>
                <a:cubicBezTo>
                  <a:pt x="2731911" y="177954"/>
                  <a:pt x="2791219" y="268230"/>
                  <a:pt x="2734962" y="189470"/>
                </a:cubicBezTo>
                <a:cubicBezTo>
                  <a:pt x="2729207" y="181413"/>
                  <a:pt x="2725487" y="171757"/>
                  <a:pt x="2718486" y="164756"/>
                </a:cubicBezTo>
                <a:cubicBezTo>
                  <a:pt x="2708778" y="155048"/>
                  <a:pt x="2695959" y="148978"/>
                  <a:pt x="2685535" y="140043"/>
                </a:cubicBezTo>
                <a:cubicBezTo>
                  <a:pt x="2676689" y="132461"/>
                  <a:pt x="2670141" y="122319"/>
                  <a:pt x="2660821" y="115329"/>
                </a:cubicBezTo>
                <a:cubicBezTo>
                  <a:pt x="2648012" y="105722"/>
                  <a:pt x="2632954" y="99498"/>
                  <a:pt x="2619632" y="90616"/>
                </a:cubicBezTo>
                <a:cubicBezTo>
                  <a:pt x="2608208" y="83000"/>
                  <a:pt x="2598602" y="72714"/>
                  <a:pt x="2586681" y="65902"/>
                </a:cubicBezTo>
                <a:cubicBezTo>
                  <a:pt x="2579142" y="61594"/>
                  <a:pt x="2569734" y="61547"/>
                  <a:pt x="2561967" y="57664"/>
                </a:cubicBezTo>
                <a:cubicBezTo>
                  <a:pt x="2553112" y="53236"/>
                  <a:pt x="2546109" y="45617"/>
                  <a:pt x="2537254" y="41189"/>
                </a:cubicBezTo>
                <a:cubicBezTo>
                  <a:pt x="2529487" y="37306"/>
                  <a:pt x="2520307" y="36834"/>
                  <a:pt x="2512540" y="32951"/>
                </a:cubicBezTo>
                <a:cubicBezTo>
                  <a:pt x="2498219" y="25790"/>
                  <a:pt x="2486399" y="13709"/>
                  <a:pt x="2471351" y="8237"/>
                </a:cubicBezTo>
                <a:cubicBezTo>
                  <a:pt x="2455654" y="2529"/>
                  <a:pt x="2438400" y="2746"/>
                  <a:pt x="2421924" y="0"/>
                </a:cubicBezTo>
                <a:cubicBezTo>
                  <a:pt x="2347783" y="2746"/>
                  <a:pt x="2273529" y="3302"/>
                  <a:pt x="2199502" y="8237"/>
                </a:cubicBezTo>
                <a:cubicBezTo>
                  <a:pt x="2190838" y="8815"/>
                  <a:pt x="2183179" y="14238"/>
                  <a:pt x="2174789" y="16475"/>
                </a:cubicBezTo>
                <a:cubicBezTo>
                  <a:pt x="2090460" y="38963"/>
                  <a:pt x="2097653" y="36845"/>
                  <a:pt x="2034745" y="49427"/>
                </a:cubicBezTo>
                <a:cubicBezTo>
                  <a:pt x="1975898" y="88658"/>
                  <a:pt x="2004528" y="77575"/>
                  <a:pt x="1952367" y="90616"/>
                </a:cubicBezTo>
                <a:cubicBezTo>
                  <a:pt x="1944129" y="96108"/>
                  <a:pt x="1936250" y="102179"/>
                  <a:pt x="1927654" y="107091"/>
                </a:cubicBezTo>
                <a:cubicBezTo>
                  <a:pt x="1916992" y="113184"/>
                  <a:pt x="1904291" y="115895"/>
                  <a:pt x="1894702" y="123567"/>
                </a:cubicBezTo>
                <a:cubicBezTo>
                  <a:pt x="1876508" y="138122"/>
                  <a:pt x="1858199" y="153607"/>
                  <a:pt x="1845275" y="172994"/>
                </a:cubicBezTo>
                <a:cubicBezTo>
                  <a:pt x="1826468" y="201204"/>
                  <a:pt x="1803893" y="233370"/>
                  <a:pt x="1787610" y="263610"/>
                </a:cubicBezTo>
                <a:cubicBezTo>
                  <a:pt x="1775966" y="285235"/>
                  <a:pt x="1768283" y="309077"/>
                  <a:pt x="1754659" y="329513"/>
                </a:cubicBezTo>
                <a:cubicBezTo>
                  <a:pt x="1749167" y="337751"/>
                  <a:pt x="1743095" y="345631"/>
                  <a:pt x="1738183" y="354227"/>
                </a:cubicBezTo>
                <a:cubicBezTo>
                  <a:pt x="1696382" y="427380"/>
                  <a:pt x="1745369" y="351688"/>
                  <a:pt x="1705232" y="411891"/>
                </a:cubicBezTo>
                <a:cubicBezTo>
                  <a:pt x="1689047" y="460445"/>
                  <a:pt x="1707904" y="412559"/>
                  <a:pt x="1672281" y="469556"/>
                </a:cubicBezTo>
                <a:cubicBezTo>
                  <a:pt x="1629423" y="538130"/>
                  <a:pt x="1675597" y="471162"/>
                  <a:pt x="1647567" y="527221"/>
                </a:cubicBezTo>
                <a:cubicBezTo>
                  <a:pt x="1643139" y="536077"/>
                  <a:pt x="1636583" y="543697"/>
                  <a:pt x="1631091" y="551935"/>
                </a:cubicBezTo>
                <a:cubicBezTo>
                  <a:pt x="1614909" y="600485"/>
                  <a:pt x="1633762" y="552605"/>
                  <a:pt x="1598140" y="609600"/>
                </a:cubicBezTo>
                <a:cubicBezTo>
                  <a:pt x="1591631" y="620014"/>
                  <a:pt x="1589656" y="633227"/>
                  <a:pt x="1581664" y="642551"/>
                </a:cubicBezTo>
                <a:cubicBezTo>
                  <a:pt x="1572729" y="652975"/>
                  <a:pt x="1559137" y="658329"/>
                  <a:pt x="1548713" y="667264"/>
                </a:cubicBezTo>
                <a:cubicBezTo>
                  <a:pt x="1539868" y="674846"/>
                  <a:pt x="1531458" y="683028"/>
                  <a:pt x="1524000" y="691978"/>
                </a:cubicBezTo>
                <a:cubicBezTo>
                  <a:pt x="1517662" y="699584"/>
                  <a:pt x="1514975" y="710171"/>
                  <a:pt x="1507524" y="716691"/>
                </a:cubicBezTo>
                <a:cubicBezTo>
                  <a:pt x="1492622" y="729730"/>
                  <a:pt x="1472099" y="735642"/>
                  <a:pt x="1458097" y="749643"/>
                </a:cubicBezTo>
                <a:cubicBezTo>
                  <a:pt x="1428160" y="779579"/>
                  <a:pt x="1437417" y="772652"/>
                  <a:pt x="1400432" y="799070"/>
                </a:cubicBezTo>
                <a:cubicBezTo>
                  <a:pt x="1392375" y="804825"/>
                  <a:pt x="1384574" y="811118"/>
                  <a:pt x="1375718" y="815546"/>
                </a:cubicBezTo>
                <a:cubicBezTo>
                  <a:pt x="1362492" y="822159"/>
                  <a:pt x="1347755" y="825408"/>
                  <a:pt x="1334529" y="832021"/>
                </a:cubicBezTo>
                <a:cubicBezTo>
                  <a:pt x="1272397" y="863087"/>
                  <a:pt x="1314363" y="847075"/>
                  <a:pt x="1268627" y="873210"/>
                </a:cubicBezTo>
                <a:cubicBezTo>
                  <a:pt x="1257965" y="879303"/>
                  <a:pt x="1246337" y="883593"/>
                  <a:pt x="1235675" y="889686"/>
                </a:cubicBezTo>
                <a:cubicBezTo>
                  <a:pt x="1227079" y="894598"/>
                  <a:pt x="1219817" y="901734"/>
                  <a:pt x="1210962" y="906162"/>
                </a:cubicBezTo>
                <a:cubicBezTo>
                  <a:pt x="1197736" y="912775"/>
                  <a:pt x="1183669" y="917584"/>
                  <a:pt x="1169772" y="922637"/>
                </a:cubicBezTo>
                <a:cubicBezTo>
                  <a:pt x="1145290" y="931539"/>
                  <a:pt x="1120345" y="939113"/>
                  <a:pt x="1095632" y="947351"/>
                </a:cubicBezTo>
                <a:cubicBezTo>
                  <a:pt x="1095630" y="947352"/>
                  <a:pt x="1046208" y="963826"/>
                  <a:pt x="1046205" y="963827"/>
                </a:cubicBezTo>
                <a:cubicBezTo>
                  <a:pt x="1035221" y="969319"/>
                  <a:pt x="1025101" y="977071"/>
                  <a:pt x="1013254" y="980302"/>
                </a:cubicBezTo>
                <a:cubicBezTo>
                  <a:pt x="994521" y="985411"/>
                  <a:pt x="974811" y="985794"/>
                  <a:pt x="955589" y="988540"/>
                </a:cubicBezTo>
                <a:cubicBezTo>
                  <a:pt x="893483" y="1009242"/>
                  <a:pt x="916935" y="1004700"/>
                  <a:pt x="848497" y="1013254"/>
                </a:cubicBezTo>
                <a:cubicBezTo>
                  <a:pt x="814930" y="1017450"/>
                  <a:pt x="768056" y="1019761"/>
                  <a:pt x="733167" y="1029729"/>
                </a:cubicBezTo>
                <a:cubicBezTo>
                  <a:pt x="727263" y="1031416"/>
                  <a:pt x="753762" y="1016000"/>
                  <a:pt x="757881" y="1013254"/>
                </a:cubicBezTo>
                <a:close/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26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Inport</a:t>
            </a:r>
            <a:r>
              <a:rPr lang="en-US" altLang="zh-CN" dirty="0" smtClean="0"/>
              <a:t> Compile Time Representation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3651421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#operate: </a:t>
            </a:r>
            <a:r>
              <a:rPr lang="en-US" altLang="zh-CN" sz="700" dirty="0" err="1" smtClean="0">
                <a:solidFill>
                  <a:schemeClr val="tx1"/>
                </a:solidFill>
              </a:rPr>
              <a:t>ComponentProcessor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3308521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Operator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3994321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#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inport</a:t>
            </a:r>
            <a:r>
              <a:rPr lang="en-US" altLang="zh-CN" sz="1100" dirty="0" smtClean="0">
                <a:solidFill>
                  <a:schemeClr val="tx1"/>
                </a:solidFill>
              </a:rPr>
              <a:t>: 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Inport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85535" y="3308007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tx1"/>
                </a:solidFill>
              </a:rPr>
              <a:t>ChoiceInport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85535" y="3652452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#Children: </a:t>
            </a:r>
            <a:r>
              <a:rPr lang="en-US" altLang="zh-CN" sz="700" dirty="0" err="1" smtClean="0">
                <a:solidFill>
                  <a:schemeClr val="tx1"/>
                </a:solidFill>
              </a:rPr>
              <a:t>Inport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85535" y="3994321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#operator: Operator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03529" y="4937810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tx1"/>
                </a:solidFill>
              </a:rPr>
              <a:t>Inport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03529" y="5274017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#Children: </a:t>
            </a:r>
            <a:r>
              <a:rPr lang="en-US" altLang="zh-CN" sz="700" dirty="0" err="1" smtClean="0">
                <a:solidFill>
                  <a:schemeClr val="tx1"/>
                </a:solidFill>
              </a:rPr>
              <a:t>Inport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03529" y="5615886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#operator: Operator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97178" y="1676400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tx1"/>
                </a:solidFill>
              </a:rPr>
              <a:t>MergeInport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97178" y="2020845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#Children: </a:t>
            </a:r>
            <a:r>
              <a:rPr lang="en-US" altLang="zh-CN" sz="700" dirty="0" err="1" smtClean="0">
                <a:solidFill>
                  <a:schemeClr val="tx1"/>
                </a:solidFill>
              </a:rPr>
              <a:t>Inport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97178" y="2362714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#operator: Operator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2048" name="Curved Connector 2047"/>
          <p:cNvCxnSpPr>
            <a:stCxn id="10" idx="3"/>
            <a:endCxn id="11" idx="1"/>
          </p:cNvCxnSpPr>
          <p:nvPr/>
        </p:nvCxnSpPr>
        <p:spPr>
          <a:xfrm flipV="1">
            <a:off x="1905000" y="3479457"/>
            <a:ext cx="780535" cy="68631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5" idx="3"/>
            <a:endCxn id="27" idx="1"/>
          </p:cNvCxnSpPr>
          <p:nvPr/>
        </p:nvCxnSpPr>
        <p:spPr>
          <a:xfrm flipV="1">
            <a:off x="3599935" y="1847850"/>
            <a:ext cx="597243" cy="197605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5" idx="3"/>
            <a:endCxn id="23" idx="1"/>
          </p:cNvCxnSpPr>
          <p:nvPr/>
        </p:nvCxnSpPr>
        <p:spPr>
          <a:xfrm>
            <a:off x="3599935" y="3823902"/>
            <a:ext cx="603594" cy="128535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638800" y="1191913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tx1"/>
                </a:solidFill>
              </a:rPr>
              <a:t>Inport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638800" y="1536358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#Children: </a:t>
            </a:r>
            <a:r>
              <a:rPr lang="en-US" altLang="zh-CN" sz="700" dirty="0" err="1" smtClean="0">
                <a:solidFill>
                  <a:schemeClr val="tx1"/>
                </a:solidFill>
              </a:rPr>
              <a:t>Inport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38800" y="1878227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#operator: Operator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53215" y="2474957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tx1"/>
                </a:solidFill>
              </a:rPr>
              <a:t>ChoiceInport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53215" y="2819402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#Children: </a:t>
            </a:r>
            <a:r>
              <a:rPr lang="en-US" altLang="zh-CN" sz="700" dirty="0" err="1" smtClean="0">
                <a:solidFill>
                  <a:schemeClr val="tx1"/>
                </a:solidFill>
              </a:rPr>
              <a:t>Inport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653215" y="3161271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#operator: Operator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66" name="Curved Connector 65"/>
          <p:cNvCxnSpPr>
            <a:stCxn id="28" idx="3"/>
            <a:endCxn id="60" idx="1"/>
          </p:cNvCxnSpPr>
          <p:nvPr/>
        </p:nvCxnSpPr>
        <p:spPr>
          <a:xfrm flipV="1">
            <a:off x="5111578" y="1707808"/>
            <a:ext cx="527222" cy="4844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28" idx="3"/>
            <a:endCxn id="63" idx="1"/>
          </p:cNvCxnSpPr>
          <p:nvPr/>
        </p:nvCxnSpPr>
        <p:spPr>
          <a:xfrm>
            <a:off x="5111578" y="2192295"/>
            <a:ext cx="541637" cy="45411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067168" y="4080046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tx1"/>
                </a:solidFill>
              </a:rPr>
              <a:t>MergeInport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067168" y="4424491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#Children: </a:t>
            </a:r>
            <a:r>
              <a:rPr lang="en-US" altLang="zh-CN" sz="700" dirty="0" err="1" smtClean="0">
                <a:solidFill>
                  <a:schemeClr val="tx1"/>
                </a:solidFill>
              </a:rPr>
              <a:t>Inport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067168" y="4766360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#operator: Operator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543800" y="3514984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tx1"/>
                </a:solidFill>
              </a:rPr>
              <a:t>Inport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543800" y="3851191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#Children: </a:t>
            </a:r>
            <a:r>
              <a:rPr lang="en-US" altLang="zh-CN" sz="700" dirty="0" err="1" smtClean="0">
                <a:solidFill>
                  <a:schemeClr val="tx1"/>
                </a:solidFill>
              </a:rPr>
              <a:t>Inport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543800" y="4193060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#operator: Operator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543800" y="4800344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tx1"/>
                </a:solidFill>
              </a:rPr>
              <a:t>Inport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543800" y="5136551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#Children: </a:t>
            </a:r>
            <a:r>
              <a:rPr lang="en-US" altLang="zh-CN" sz="700" dirty="0" err="1" smtClean="0">
                <a:solidFill>
                  <a:schemeClr val="tx1"/>
                </a:solidFill>
              </a:rPr>
              <a:t>Inport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543800" y="5478420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#operator: Operator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93" name="Curved Connector 92"/>
          <p:cNvCxnSpPr>
            <a:stCxn id="64" idx="3"/>
            <a:endCxn id="73" idx="0"/>
          </p:cNvCxnSpPr>
          <p:nvPr/>
        </p:nvCxnSpPr>
        <p:spPr>
          <a:xfrm flipH="1">
            <a:off x="6524368" y="2990852"/>
            <a:ext cx="43247" cy="1089194"/>
          </a:xfrm>
          <a:prstGeom prst="curvedConnector4">
            <a:avLst>
              <a:gd name="adj1" fmla="val -528592"/>
              <a:gd name="adj2" fmla="val 578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74" idx="3"/>
            <a:endCxn id="84" idx="1"/>
          </p:cNvCxnSpPr>
          <p:nvPr/>
        </p:nvCxnSpPr>
        <p:spPr>
          <a:xfrm flipV="1">
            <a:off x="6981568" y="3686434"/>
            <a:ext cx="562232" cy="90950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74" idx="3"/>
            <a:endCxn id="88" idx="1"/>
          </p:cNvCxnSpPr>
          <p:nvPr/>
        </p:nvCxnSpPr>
        <p:spPr>
          <a:xfrm>
            <a:off x="6981568" y="4595941"/>
            <a:ext cx="562232" cy="37585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olded Corner 53"/>
          <p:cNvSpPr/>
          <p:nvPr/>
        </p:nvSpPr>
        <p:spPr>
          <a:xfrm>
            <a:off x="844378" y="4915674"/>
            <a:ext cx="2232454" cy="942845"/>
          </a:xfrm>
          <a:prstGeom prst="foldedCorner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descendant </a:t>
            </a:r>
            <a:r>
              <a:rPr lang="en-US" altLang="zh-CN" sz="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inport</a:t>
            </a:r>
            <a:r>
              <a:rPr lang="en-US" altLang="zh-CN" sz="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will share the same root operator </a:t>
            </a:r>
            <a:endParaRPr lang="zh-CN" altLang="en-US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3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F235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F235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F235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Inport</a:t>
            </a:r>
            <a:r>
              <a:rPr lang="en-US" altLang="zh-CN" dirty="0" smtClean="0"/>
              <a:t> Install Time Representation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3651421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#operate: </a:t>
            </a:r>
            <a:r>
              <a:rPr lang="en-US" altLang="zh-CN" sz="700" dirty="0" err="1" smtClean="0">
                <a:solidFill>
                  <a:schemeClr val="tx1"/>
                </a:solidFill>
              </a:rPr>
              <a:t>ComponentProcessor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3308521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Operator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3994321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#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inport</a:t>
            </a:r>
            <a:r>
              <a:rPr lang="en-US" altLang="zh-CN" sz="1100" dirty="0" smtClean="0">
                <a:solidFill>
                  <a:schemeClr val="tx1"/>
                </a:solidFill>
              </a:rPr>
              <a:t>: 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Inport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85535" y="3308007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tx1"/>
                </a:solidFill>
              </a:rPr>
              <a:t>ChoiceInport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85535" y="3652452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#Children: </a:t>
            </a:r>
            <a:r>
              <a:rPr lang="en-US" altLang="zh-CN" sz="700" dirty="0" err="1" smtClean="0">
                <a:solidFill>
                  <a:schemeClr val="tx1"/>
                </a:solidFill>
              </a:rPr>
              <a:t>Inport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85535" y="3994321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#operator: Operator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03529" y="4937810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tx1"/>
                </a:solidFill>
              </a:rPr>
              <a:t>Inport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03529" y="5274017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#Children: </a:t>
            </a:r>
            <a:r>
              <a:rPr lang="en-US" altLang="zh-CN" sz="700" dirty="0" err="1" smtClean="0">
                <a:solidFill>
                  <a:schemeClr val="tx1"/>
                </a:solidFill>
              </a:rPr>
              <a:t>Inport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03529" y="5615886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#operator: Operator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97178" y="1676400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tx1"/>
                </a:solidFill>
              </a:rPr>
              <a:t>MergeInport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97178" y="2020845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#Children: </a:t>
            </a:r>
            <a:r>
              <a:rPr lang="en-US" altLang="zh-CN" sz="700" dirty="0" err="1" smtClean="0">
                <a:solidFill>
                  <a:schemeClr val="tx1"/>
                </a:solidFill>
              </a:rPr>
              <a:t>Inport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97178" y="2362714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#operator: Operator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2048" name="Curved Connector 2047"/>
          <p:cNvCxnSpPr>
            <a:stCxn id="10" idx="3"/>
            <a:endCxn id="11" idx="1"/>
          </p:cNvCxnSpPr>
          <p:nvPr/>
        </p:nvCxnSpPr>
        <p:spPr>
          <a:xfrm flipV="1">
            <a:off x="1905000" y="3479457"/>
            <a:ext cx="780535" cy="68631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5" idx="3"/>
            <a:endCxn id="27" idx="1"/>
          </p:cNvCxnSpPr>
          <p:nvPr/>
        </p:nvCxnSpPr>
        <p:spPr>
          <a:xfrm flipV="1">
            <a:off x="3599935" y="1847850"/>
            <a:ext cx="597243" cy="197605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5" idx="3"/>
            <a:endCxn id="23" idx="1"/>
          </p:cNvCxnSpPr>
          <p:nvPr/>
        </p:nvCxnSpPr>
        <p:spPr>
          <a:xfrm>
            <a:off x="3599935" y="3823902"/>
            <a:ext cx="603594" cy="128535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638800" y="1191913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tx1"/>
                </a:solidFill>
              </a:rPr>
              <a:t>Inport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638800" y="1536358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#Children: </a:t>
            </a:r>
            <a:r>
              <a:rPr lang="en-US" altLang="zh-CN" sz="700" dirty="0" err="1" smtClean="0">
                <a:solidFill>
                  <a:schemeClr val="tx1"/>
                </a:solidFill>
              </a:rPr>
              <a:t>Inport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38800" y="1878227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#operator: Operator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53215" y="2474957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tx1"/>
                </a:solidFill>
              </a:rPr>
              <a:t>ChoiceInport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53215" y="2819402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#Children: </a:t>
            </a:r>
            <a:r>
              <a:rPr lang="en-US" altLang="zh-CN" sz="700" dirty="0" err="1" smtClean="0">
                <a:solidFill>
                  <a:schemeClr val="tx1"/>
                </a:solidFill>
              </a:rPr>
              <a:t>Inport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653215" y="3161271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#operator: Operator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66" name="Curved Connector 65"/>
          <p:cNvCxnSpPr>
            <a:stCxn id="28" idx="3"/>
            <a:endCxn id="60" idx="1"/>
          </p:cNvCxnSpPr>
          <p:nvPr/>
        </p:nvCxnSpPr>
        <p:spPr>
          <a:xfrm flipV="1">
            <a:off x="5111578" y="1707808"/>
            <a:ext cx="527222" cy="4844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28" idx="3"/>
            <a:endCxn id="63" idx="1"/>
          </p:cNvCxnSpPr>
          <p:nvPr/>
        </p:nvCxnSpPr>
        <p:spPr>
          <a:xfrm>
            <a:off x="5111578" y="2192295"/>
            <a:ext cx="541637" cy="45411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6" idx="2"/>
            <a:endCxn id="6" idx="3"/>
          </p:cNvCxnSpPr>
          <p:nvPr/>
        </p:nvCxnSpPr>
        <p:spPr>
          <a:xfrm rot="5400000" flipH="1">
            <a:off x="2266693" y="3461179"/>
            <a:ext cx="514350" cy="1237735"/>
          </a:xfrm>
          <a:prstGeom prst="curvedConnector4">
            <a:avLst>
              <a:gd name="adj1" fmla="val -44444"/>
              <a:gd name="adj2" fmla="val 68469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197178" y="2965107"/>
            <a:ext cx="914400" cy="687342"/>
            <a:chOff x="4197178" y="2965107"/>
            <a:chExt cx="914400" cy="687342"/>
          </a:xfrm>
        </p:grpSpPr>
        <p:sp>
          <p:nvSpPr>
            <p:cNvPr id="48" name="Rectangle 47"/>
            <p:cNvSpPr/>
            <p:nvPr/>
          </p:nvSpPr>
          <p:spPr>
            <a:xfrm>
              <a:off x="4197178" y="2965107"/>
              <a:ext cx="914400" cy="3429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Wrapped</a:t>
              </a:r>
            </a:p>
            <a:p>
              <a:pPr algn="ctr"/>
              <a:r>
                <a:rPr lang="en-US" altLang="zh-CN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Operator</a:t>
              </a:r>
              <a:endPara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197178" y="3309549"/>
              <a:ext cx="914400" cy="3429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#operate: </a:t>
              </a:r>
              <a:r>
                <a:rPr lang="en-US" altLang="zh-CN" sz="7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ComponentProcessor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53" name="Curved Connector 52"/>
          <p:cNvCxnSpPr>
            <a:stCxn id="29" idx="2"/>
            <a:endCxn id="48" idx="0"/>
          </p:cNvCxnSpPr>
          <p:nvPr/>
        </p:nvCxnSpPr>
        <p:spPr>
          <a:xfrm rot="5400000">
            <a:off x="4524632" y="2835360"/>
            <a:ext cx="259493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50" idx="1"/>
            <a:endCxn id="16" idx="2"/>
          </p:cNvCxnSpPr>
          <p:nvPr/>
        </p:nvCxnSpPr>
        <p:spPr>
          <a:xfrm rot="10800000" flipV="1">
            <a:off x="3142736" y="3480999"/>
            <a:ext cx="1054443" cy="856222"/>
          </a:xfrm>
          <a:prstGeom prst="curvedConnector4">
            <a:avLst>
              <a:gd name="adj1" fmla="val 28320"/>
              <a:gd name="adj2" fmla="val 126699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195884" y="5649870"/>
            <a:ext cx="914400" cy="687342"/>
            <a:chOff x="7086600" y="2768431"/>
            <a:chExt cx="914400" cy="687342"/>
          </a:xfrm>
        </p:grpSpPr>
        <p:sp>
          <p:nvSpPr>
            <p:cNvPr id="62" name="Rectangle 61"/>
            <p:cNvSpPr/>
            <p:nvPr/>
          </p:nvSpPr>
          <p:spPr>
            <a:xfrm>
              <a:off x="7086600" y="2768431"/>
              <a:ext cx="914400" cy="3429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Wrapped</a:t>
              </a:r>
            </a:p>
            <a:p>
              <a:pPr algn="ctr"/>
              <a:r>
                <a:rPr lang="en-US" altLang="zh-CN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Operator</a:t>
              </a:r>
              <a:endPara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86600" y="3112873"/>
              <a:ext cx="914400" cy="3429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#operate: </a:t>
              </a:r>
              <a:r>
                <a:rPr lang="en-US" altLang="zh-CN" sz="7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ComponentProcessor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8" name="Curved Connector 67"/>
          <p:cNvCxnSpPr>
            <a:stCxn id="75" idx="2"/>
            <a:endCxn id="62" idx="0"/>
          </p:cNvCxnSpPr>
          <p:nvPr/>
        </p:nvCxnSpPr>
        <p:spPr>
          <a:xfrm rot="16200000" flipH="1">
            <a:off x="6318421" y="5315207"/>
            <a:ext cx="540610" cy="128716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65" idx="1"/>
            <a:endCxn id="48" idx="3"/>
          </p:cNvCxnSpPr>
          <p:nvPr/>
        </p:nvCxnSpPr>
        <p:spPr>
          <a:xfrm rot="10800000">
            <a:off x="5111579" y="3136557"/>
            <a:ext cx="541637" cy="196164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067168" y="4080046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tx1"/>
                </a:solidFill>
              </a:rPr>
              <a:t>MergeInport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067168" y="4424491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#Children: </a:t>
            </a:r>
            <a:r>
              <a:rPr lang="en-US" altLang="zh-CN" sz="700" dirty="0" err="1" smtClean="0">
                <a:solidFill>
                  <a:schemeClr val="tx1"/>
                </a:solidFill>
              </a:rPr>
              <a:t>Inport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067168" y="4766360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#operator: Operator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77" name="Curved Connector 76"/>
          <p:cNvCxnSpPr>
            <a:stCxn id="61" idx="2"/>
            <a:endCxn id="48" idx="3"/>
          </p:cNvCxnSpPr>
          <p:nvPr/>
        </p:nvCxnSpPr>
        <p:spPr>
          <a:xfrm rot="5400000">
            <a:off x="5146074" y="2186631"/>
            <a:ext cx="915430" cy="984422"/>
          </a:xfrm>
          <a:prstGeom prst="curvedConnector2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7543800" y="3514984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tx1"/>
                </a:solidFill>
              </a:rPr>
              <a:t>Inport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543800" y="3851191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#Children: </a:t>
            </a:r>
            <a:r>
              <a:rPr lang="en-US" altLang="zh-CN" sz="700" dirty="0" err="1" smtClean="0">
                <a:solidFill>
                  <a:schemeClr val="tx1"/>
                </a:solidFill>
              </a:rPr>
              <a:t>Inport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543800" y="4193060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#operator: Operator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543800" y="4800344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tx1"/>
                </a:solidFill>
              </a:rPr>
              <a:t>Inport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543800" y="5136551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#Children: </a:t>
            </a:r>
            <a:r>
              <a:rPr lang="en-US" altLang="zh-CN" sz="700" dirty="0" err="1" smtClean="0">
                <a:solidFill>
                  <a:schemeClr val="tx1"/>
                </a:solidFill>
              </a:rPr>
              <a:t>Inport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543800" y="5478420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#operator: Operator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93" name="Curved Connector 92"/>
          <p:cNvCxnSpPr>
            <a:stCxn id="64" idx="3"/>
            <a:endCxn id="73" idx="0"/>
          </p:cNvCxnSpPr>
          <p:nvPr/>
        </p:nvCxnSpPr>
        <p:spPr>
          <a:xfrm flipH="1">
            <a:off x="6524368" y="2990852"/>
            <a:ext cx="43247" cy="1089194"/>
          </a:xfrm>
          <a:prstGeom prst="curvedConnector4">
            <a:avLst>
              <a:gd name="adj1" fmla="val -528592"/>
              <a:gd name="adj2" fmla="val 578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74" idx="3"/>
            <a:endCxn id="84" idx="1"/>
          </p:cNvCxnSpPr>
          <p:nvPr/>
        </p:nvCxnSpPr>
        <p:spPr>
          <a:xfrm flipV="1">
            <a:off x="6981568" y="3686434"/>
            <a:ext cx="562232" cy="90950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74" idx="3"/>
            <a:endCxn id="88" idx="1"/>
          </p:cNvCxnSpPr>
          <p:nvPr/>
        </p:nvCxnSpPr>
        <p:spPr>
          <a:xfrm>
            <a:off x="6981568" y="4595941"/>
            <a:ext cx="562232" cy="37585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/>
          <p:cNvCxnSpPr>
            <a:stCxn id="92" idx="1"/>
            <a:endCxn id="67" idx="3"/>
          </p:cNvCxnSpPr>
          <p:nvPr/>
        </p:nvCxnSpPr>
        <p:spPr>
          <a:xfrm rot="10800000" flipV="1">
            <a:off x="7110284" y="5649870"/>
            <a:ext cx="433516" cy="515892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87" idx="1"/>
            <a:endCxn id="67" idx="3"/>
          </p:cNvCxnSpPr>
          <p:nvPr/>
        </p:nvCxnSpPr>
        <p:spPr>
          <a:xfrm rot="10800000" flipV="1">
            <a:off x="7110284" y="4364510"/>
            <a:ext cx="433516" cy="1801252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/>
          <p:cNvCxnSpPr>
            <a:stCxn id="67" idx="1"/>
          </p:cNvCxnSpPr>
          <p:nvPr/>
        </p:nvCxnSpPr>
        <p:spPr>
          <a:xfrm rot="10800000">
            <a:off x="5791202" y="3504174"/>
            <a:ext cx="404683" cy="2661589"/>
          </a:xfrm>
          <a:prstGeom prst="curvedConnector2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7318803" y="1945677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tx1"/>
                </a:solidFill>
              </a:rPr>
              <a:t>Inport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318803" y="2281884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#Children: </a:t>
            </a:r>
            <a:r>
              <a:rPr lang="en-US" altLang="zh-CN" sz="700" dirty="0" err="1" smtClean="0">
                <a:solidFill>
                  <a:schemeClr val="tx1"/>
                </a:solidFill>
              </a:rPr>
              <a:t>Inport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318803" y="2623753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#operator: Operator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120" name="Curved Connector 119"/>
          <p:cNvCxnSpPr>
            <a:stCxn id="64" idx="3"/>
            <a:endCxn id="117" idx="1"/>
          </p:cNvCxnSpPr>
          <p:nvPr/>
        </p:nvCxnSpPr>
        <p:spPr>
          <a:xfrm flipV="1">
            <a:off x="6567615" y="2117127"/>
            <a:ext cx="751188" cy="8737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stCxn id="119" idx="1"/>
            <a:endCxn id="65" idx="3"/>
          </p:cNvCxnSpPr>
          <p:nvPr/>
        </p:nvCxnSpPr>
        <p:spPr>
          <a:xfrm rot="10800000" flipV="1">
            <a:off x="6567615" y="2795203"/>
            <a:ext cx="751188" cy="537518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25" idx="1"/>
            <a:endCxn id="16" idx="2"/>
          </p:cNvCxnSpPr>
          <p:nvPr/>
        </p:nvCxnSpPr>
        <p:spPr>
          <a:xfrm rot="10800000">
            <a:off x="3142735" y="4337222"/>
            <a:ext cx="1060794" cy="1450115"/>
          </a:xfrm>
          <a:prstGeom prst="curvedConnector2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olded Corner 128"/>
          <p:cNvSpPr/>
          <p:nvPr/>
        </p:nvSpPr>
        <p:spPr>
          <a:xfrm>
            <a:off x="844377" y="5181600"/>
            <a:ext cx="2755557" cy="1600200"/>
          </a:xfrm>
          <a:prstGeom prst="foldedCorner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ChoiceInport</a:t>
            </a:r>
            <a:r>
              <a:rPr lang="en-US" altLang="zh-CN" sz="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will pass through its operator to next level;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MergeInport</a:t>
            </a:r>
            <a:r>
              <a:rPr lang="en-US" altLang="zh-CN" sz="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will create a wrapped operator, which reference to its original operator, then pass the wrapped operator to next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Inport</a:t>
            </a:r>
            <a:r>
              <a:rPr lang="en-US" altLang="zh-CN" sz="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should always be the </a:t>
            </a:r>
            <a:r>
              <a:rPr lang="en-US" altLang="zh-CN" sz="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n-US" altLang="zh-CN" sz="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leaf node, and hold the operator which its component processor will be installed to handle input message</a:t>
            </a:r>
            <a:endParaRPr lang="zh-CN" altLang="en-US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7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Inport</a:t>
            </a:r>
            <a:r>
              <a:rPr lang="en-US" altLang="zh-CN" dirty="0" smtClean="0"/>
              <a:t> Run Time Representation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3651421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#operate: </a:t>
            </a:r>
            <a:r>
              <a:rPr lang="en-US" altLang="zh-CN" sz="700" dirty="0" err="1" smtClean="0">
                <a:solidFill>
                  <a:schemeClr val="tx1"/>
                </a:solidFill>
              </a:rPr>
              <a:t>ComponentProcessor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3308521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Operator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3994321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#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inport</a:t>
            </a:r>
            <a:r>
              <a:rPr lang="en-US" altLang="zh-CN" sz="1100" dirty="0" smtClean="0">
                <a:solidFill>
                  <a:schemeClr val="tx1"/>
                </a:solidFill>
              </a:rPr>
              <a:t>: 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Inport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85535" y="3308007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tx1"/>
                </a:solidFill>
              </a:rPr>
              <a:t>ChoiceInport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85535" y="3652452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#Children: </a:t>
            </a:r>
            <a:r>
              <a:rPr lang="en-US" altLang="zh-CN" sz="700" dirty="0" err="1" smtClean="0">
                <a:solidFill>
                  <a:schemeClr val="tx1"/>
                </a:solidFill>
              </a:rPr>
              <a:t>Inport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85535" y="3994321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#operator: Operator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03529" y="4937810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tx1"/>
                </a:solidFill>
              </a:rPr>
              <a:t>Inport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03529" y="5274017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#Children: </a:t>
            </a:r>
            <a:r>
              <a:rPr lang="en-US" altLang="zh-CN" sz="700" dirty="0" err="1" smtClean="0">
                <a:solidFill>
                  <a:schemeClr val="tx1"/>
                </a:solidFill>
              </a:rPr>
              <a:t>Inport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03529" y="5615886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#operator: Operator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97178" y="1676400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tx1"/>
                </a:solidFill>
              </a:rPr>
              <a:t>MergeInport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97178" y="2020845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#Children: </a:t>
            </a:r>
            <a:r>
              <a:rPr lang="en-US" altLang="zh-CN" sz="700" dirty="0" err="1" smtClean="0">
                <a:solidFill>
                  <a:schemeClr val="tx1"/>
                </a:solidFill>
              </a:rPr>
              <a:t>Inport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97178" y="2362714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#operator: Operator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2048" name="Curved Connector 2047"/>
          <p:cNvCxnSpPr>
            <a:stCxn id="10" idx="3"/>
            <a:endCxn id="11" idx="1"/>
          </p:cNvCxnSpPr>
          <p:nvPr/>
        </p:nvCxnSpPr>
        <p:spPr>
          <a:xfrm flipV="1">
            <a:off x="1905000" y="3479457"/>
            <a:ext cx="780535" cy="68631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5" idx="3"/>
            <a:endCxn id="27" idx="1"/>
          </p:cNvCxnSpPr>
          <p:nvPr/>
        </p:nvCxnSpPr>
        <p:spPr>
          <a:xfrm flipV="1">
            <a:off x="3599935" y="1847850"/>
            <a:ext cx="597243" cy="197605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5" idx="3"/>
            <a:endCxn id="23" idx="1"/>
          </p:cNvCxnSpPr>
          <p:nvPr/>
        </p:nvCxnSpPr>
        <p:spPr>
          <a:xfrm>
            <a:off x="3599935" y="3823902"/>
            <a:ext cx="603594" cy="128535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638800" y="1191913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tx1"/>
                </a:solidFill>
              </a:rPr>
              <a:t>Inport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638800" y="1536358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#Children: </a:t>
            </a:r>
            <a:r>
              <a:rPr lang="en-US" altLang="zh-CN" sz="700" dirty="0" err="1" smtClean="0">
                <a:solidFill>
                  <a:schemeClr val="tx1"/>
                </a:solidFill>
              </a:rPr>
              <a:t>Inport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38800" y="1878227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#operator: Operator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53215" y="2474957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tx1"/>
                </a:solidFill>
              </a:rPr>
              <a:t>ChoiceInport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53215" y="2819402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#Children: </a:t>
            </a:r>
            <a:r>
              <a:rPr lang="en-US" altLang="zh-CN" sz="700" dirty="0" err="1" smtClean="0">
                <a:solidFill>
                  <a:schemeClr val="tx1"/>
                </a:solidFill>
              </a:rPr>
              <a:t>Inport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653215" y="3161271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#operator: Operator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66" name="Curved Connector 65"/>
          <p:cNvCxnSpPr>
            <a:stCxn id="28" idx="3"/>
            <a:endCxn id="60" idx="1"/>
          </p:cNvCxnSpPr>
          <p:nvPr/>
        </p:nvCxnSpPr>
        <p:spPr>
          <a:xfrm flipV="1">
            <a:off x="5111578" y="1707808"/>
            <a:ext cx="527222" cy="4844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28" idx="3"/>
            <a:endCxn id="63" idx="1"/>
          </p:cNvCxnSpPr>
          <p:nvPr/>
        </p:nvCxnSpPr>
        <p:spPr>
          <a:xfrm>
            <a:off x="5111578" y="2192295"/>
            <a:ext cx="541637" cy="45411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6" idx="2"/>
            <a:endCxn id="6" idx="3"/>
          </p:cNvCxnSpPr>
          <p:nvPr/>
        </p:nvCxnSpPr>
        <p:spPr>
          <a:xfrm rot="5400000" flipH="1">
            <a:off x="2266693" y="3461179"/>
            <a:ext cx="514350" cy="1237735"/>
          </a:xfrm>
          <a:prstGeom prst="curvedConnector4">
            <a:avLst>
              <a:gd name="adj1" fmla="val -44444"/>
              <a:gd name="adj2" fmla="val 68469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197178" y="2965107"/>
            <a:ext cx="914400" cy="687342"/>
            <a:chOff x="4197178" y="2965107"/>
            <a:chExt cx="914400" cy="687342"/>
          </a:xfrm>
        </p:grpSpPr>
        <p:sp>
          <p:nvSpPr>
            <p:cNvPr id="48" name="Rectangle 47"/>
            <p:cNvSpPr/>
            <p:nvPr/>
          </p:nvSpPr>
          <p:spPr>
            <a:xfrm>
              <a:off x="4197178" y="2965107"/>
              <a:ext cx="914400" cy="3429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Wrapped</a:t>
              </a:r>
            </a:p>
            <a:p>
              <a:pPr algn="ctr"/>
              <a:r>
                <a:rPr lang="en-US" altLang="zh-CN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Operator</a:t>
              </a:r>
              <a:endPara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197178" y="3309549"/>
              <a:ext cx="914400" cy="3429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#operate: </a:t>
              </a:r>
              <a:r>
                <a:rPr lang="en-US" altLang="zh-CN" sz="7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ComponentProcessor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53" name="Curved Connector 52"/>
          <p:cNvCxnSpPr>
            <a:stCxn id="29" idx="2"/>
            <a:endCxn id="48" idx="0"/>
          </p:cNvCxnSpPr>
          <p:nvPr/>
        </p:nvCxnSpPr>
        <p:spPr>
          <a:xfrm rot="5400000">
            <a:off x="4524632" y="2835360"/>
            <a:ext cx="259493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50" idx="1"/>
            <a:endCxn id="16" idx="2"/>
          </p:cNvCxnSpPr>
          <p:nvPr/>
        </p:nvCxnSpPr>
        <p:spPr>
          <a:xfrm rot="10800000" flipV="1">
            <a:off x="3142736" y="3480999"/>
            <a:ext cx="1054443" cy="856222"/>
          </a:xfrm>
          <a:prstGeom prst="curvedConnector4">
            <a:avLst>
              <a:gd name="adj1" fmla="val 28320"/>
              <a:gd name="adj2" fmla="val 126699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195884" y="5649870"/>
            <a:ext cx="914400" cy="687342"/>
            <a:chOff x="7086600" y="2768431"/>
            <a:chExt cx="914400" cy="687342"/>
          </a:xfrm>
        </p:grpSpPr>
        <p:sp>
          <p:nvSpPr>
            <p:cNvPr id="62" name="Rectangle 61"/>
            <p:cNvSpPr/>
            <p:nvPr/>
          </p:nvSpPr>
          <p:spPr>
            <a:xfrm>
              <a:off x="7086600" y="2768431"/>
              <a:ext cx="914400" cy="3429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Wrapped</a:t>
              </a:r>
            </a:p>
            <a:p>
              <a:pPr algn="ctr"/>
              <a:r>
                <a:rPr lang="en-US" altLang="zh-CN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Operator</a:t>
              </a:r>
              <a:endPara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86600" y="3112873"/>
              <a:ext cx="914400" cy="3429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#operate: </a:t>
              </a:r>
              <a:r>
                <a:rPr lang="en-US" altLang="zh-CN" sz="7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ComponentProcessor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8" name="Curved Connector 67"/>
          <p:cNvCxnSpPr>
            <a:stCxn id="75" idx="2"/>
            <a:endCxn id="62" idx="0"/>
          </p:cNvCxnSpPr>
          <p:nvPr/>
        </p:nvCxnSpPr>
        <p:spPr>
          <a:xfrm rot="16200000" flipH="1">
            <a:off x="6318421" y="5315207"/>
            <a:ext cx="540610" cy="128716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65" idx="1"/>
            <a:endCxn id="48" idx="3"/>
          </p:cNvCxnSpPr>
          <p:nvPr/>
        </p:nvCxnSpPr>
        <p:spPr>
          <a:xfrm rot="10800000">
            <a:off x="5111579" y="3136557"/>
            <a:ext cx="541637" cy="196164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067168" y="4080046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tx1"/>
                </a:solidFill>
              </a:rPr>
              <a:t>MergeInport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067168" y="4424491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#Children: </a:t>
            </a:r>
            <a:r>
              <a:rPr lang="en-US" altLang="zh-CN" sz="700" dirty="0" err="1" smtClean="0">
                <a:solidFill>
                  <a:schemeClr val="tx1"/>
                </a:solidFill>
              </a:rPr>
              <a:t>Inport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067168" y="4766360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#operator: Operator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77" name="Curved Connector 76"/>
          <p:cNvCxnSpPr>
            <a:stCxn id="61" idx="2"/>
            <a:endCxn id="48" idx="3"/>
          </p:cNvCxnSpPr>
          <p:nvPr/>
        </p:nvCxnSpPr>
        <p:spPr>
          <a:xfrm rot="5400000">
            <a:off x="5146074" y="2186631"/>
            <a:ext cx="915430" cy="984422"/>
          </a:xfrm>
          <a:prstGeom prst="curvedConnector2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7543800" y="3514984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tx1"/>
                </a:solidFill>
              </a:rPr>
              <a:t>Inport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543800" y="3851191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#Children: </a:t>
            </a:r>
            <a:r>
              <a:rPr lang="en-US" altLang="zh-CN" sz="700" dirty="0" err="1" smtClean="0">
                <a:solidFill>
                  <a:schemeClr val="tx1"/>
                </a:solidFill>
              </a:rPr>
              <a:t>Inport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543800" y="4193060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#operator: Operator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543800" y="4800344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tx1"/>
                </a:solidFill>
              </a:rPr>
              <a:t>Inport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543800" y="5136551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#Children: </a:t>
            </a:r>
            <a:r>
              <a:rPr lang="en-US" altLang="zh-CN" sz="700" dirty="0" err="1" smtClean="0">
                <a:solidFill>
                  <a:schemeClr val="tx1"/>
                </a:solidFill>
              </a:rPr>
              <a:t>Inport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543800" y="5478420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#operator: Operator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93" name="Curved Connector 92"/>
          <p:cNvCxnSpPr>
            <a:stCxn id="64" idx="3"/>
            <a:endCxn id="73" idx="0"/>
          </p:cNvCxnSpPr>
          <p:nvPr/>
        </p:nvCxnSpPr>
        <p:spPr>
          <a:xfrm flipH="1">
            <a:off x="6524368" y="2990852"/>
            <a:ext cx="43247" cy="1089194"/>
          </a:xfrm>
          <a:prstGeom prst="curvedConnector4">
            <a:avLst>
              <a:gd name="adj1" fmla="val -528592"/>
              <a:gd name="adj2" fmla="val 578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74" idx="3"/>
            <a:endCxn id="84" idx="1"/>
          </p:cNvCxnSpPr>
          <p:nvPr/>
        </p:nvCxnSpPr>
        <p:spPr>
          <a:xfrm flipV="1">
            <a:off x="6981568" y="3686434"/>
            <a:ext cx="562232" cy="90950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74" idx="3"/>
            <a:endCxn id="88" idx="1"/>
          </p:cNvCxnSpPr>
          <p:nvPr/>
        </p:nvCxnSpPr>
        <p:spPr>
          <a:xfrm>
            <a:off x="6981568" y="4595941"/>
            <a:ext cx="562232" cy="37585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/>
          <p:cNvCxnSpPr>
            <a:stCxn id="92" idx="1"/>
            <a:endCxn id="67" idx="3"/>
          </p:cNvCxnSpPr>
          <p:nvPr/>
        </p:nvCxnSpPr>
        <p:spPr>
          <a:xfrm rot="10800000" flipV="1">
            <a:off x="7110284" y="5649870"/>
            <a:ext cx="433516" cy="515892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87" idx="1"/>
            <a:endCxn id="67" idx="3"/>
          </p:cNvCxnSpPr>
          <p:nvPr/>
        </p:nvCxnSpPr>
        <p:spPr>
          <a:xfrm rot="10800000" flipV="1">
            <a:off x="7110284" y="4364510"/>
            <a:ext cx="433516" cy="1801252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/>
          <p:cNvCxnSpPr>
            <a:stCxn id="67" idx="1"/>
          </p:cNvCxnSpPr>
          <p:nvPr/>
        </p:nvCxnSpPr>
        <p:spPr>
          <a:xfrm rot="10800000">
            <a:off x="5791202" y="3504174"/>
            <a:ext cx="404683" cy="2661589"/>
          </a:xfrm>
          <a:prstGeom prst="curvedConnector2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7318803" y="1945677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tx1"/>
                </a:solidFill>
              </a:rPr>
              <a:t>Inport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318803" y="2281884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#Children: </a:t>
            </a:r>
            <a:r>
              <a:rPr lang="en-US" altLang="zh-CN" sz="700" dirty="0" err="1" smtClean="0">
                <a:solidFill>
                  <a:schemeClr val="tx1"/>
                </a:solidFill>
              </a:rPr>
              <a:t>Inport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318803" y="2623753"/>
            <a:ext cx="9144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solidFill>
                  <a:schemeClr val="tx1"/>
                </a:solidFill>
              </a:rPr>
              <a:t>#operator: Operator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120" name="Curved Connector 119"/>
          <p:cNvCxnSpPr>
            <a:stCxn id="64" idx="3"/>
            <a:endCxn id="117" idx="1"/>
          </p:cNvCxnSpPr>
          <p:nvPr/>
        </p:nvCxnSpPr>
        <p:spPr>
          <a:xfrm flipV="1">
            <a:off x="6567615" y="2117127"/>
            <a:ext cx="751188" cy="8737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stCxn id="119" idx="1"/>
            <a:endCxn id="65" idx="3"/>
          </p:cNvCxnSpPr>
          <p:nvPr/>
        </p:nvCxnSpPr>
        <p:spPr>
          <a:xfrm rot="10800000" flipV="1">
            <a:off x="6567615" y="2795203"/>
            <a:ext cx="751188" cy="537518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ded Corner 2"/>
          <p:cNvSpPr/>
          <p:nvPr/>
        </p:nvSpPr>
        <p:spPr>
          <a:xfrm>
            <a:off x="5841143" y="2262831"/>
            <a:ext cx="152400" cy="171450"/>
          </a:xfrm>
          <a:prstGeom prst="foldedCorner">
            <a:avLst/>
          </a:prstGeom>
          <a:solidFill>
            <a:schemeClr val="bg2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Folded Corner 71"/>
          <p:cNvSpPr/>
          <p:nvPr/>
        </p:nvSpPr>
        <p:spPr>
          <a:xfrm>
            <a:off x="7327041" y="4188942"/>
            <a:ext cx="152400" cy="171450"/>
          </a:xfrm>
          <a:prstGeom prst="foldedCorner">
            <a:avLst/>
          </a:prstGeom>
          <a:solidFill>
            <a:schemeClr val="bg2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Folded Corner 75"/>
          <p:cNvSpPr/>
          <p:nvPr/>
        </p:nvSpPr>
        <p:spPr>
          <a:xfrm>
            <a:off x="7327041" y="5736366"/>
            <a:ext cx="152400" cy="171450"/>
          </a:xfrm>
          <a:prstGeom prst="foldedCorner">
            <a:avLst/>
          </a:prstGeom>
          <a:solidFill>
            <a:schemeClr val="bg2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Curved Connector 78"/>
          <p:cNvCxnSpPr>
            <a:stCxn id="25" idx="1"/>
            <a:endCxn id="16" idx="2"/>
          </p:cNvCxnSpPr>
          <p:nvPr/>
        </p:nvCxnSpPr>
        <p:spPr>
          <a:xfrm rot="10800000">
            <a:off x="3142735" y="4337222"/>
            <a:ext cx="1060794" cy="1450115"/>
          </a:xfrm>
          <a:prstGeom prst="curvedConnector2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olded Corner 80"/>
          <p:cNvSpPr/>
          <p:nvPr/>
        </p:nvSpPr>
        <p:spPr>
          <a:xfrm>
            <a:off x="5920690" y="6025463"/>
            <a:ext cx="152400" cy="171450"/>
          </a:xfrm>
          <a:prstGeom prst="foldedCorner">
            <a:avLst/>
          </a:prstGeom>
          <a:solidFill>
            <a:srgbClr val="FFC00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Folded Corner 81"/>
          <p:cNvSpPr/>
          <p:nvPr/>
        </p:nvSpPr>
        <p:spPr>
          <a:xfrm>
            <a:off x="5446498" y="3387425"/>
            <a:ext cx="152400" cy="171450"/>
          </a:xfrm>
          <a:prstGeom prst="foldedCorner">
            <a:avLst/>
          </a:prstGeom>
          <a:solidFill>
            <a:srgbClr val="FFC00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Folded Corner 82"/>
          <p:cNvSpPr/>
          <p:nvPr/>
        </p:nvSpPr>
        <p:spPr>
          <a:xfrm>
            <a:off x="3978104" y="3290628"/>
            <a:ext cx="152400" cy="171450"/>
          </a:xfrm>
          <a:prstGeom prst="foldedCorner">
            <a:avLst/>
          </a:prstGeom>
          <a:solidFill>
            <a:srgbClr val="FFFF0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Folded Corner 85"/>
          <p:cNvSpPr/>
          <p:nvPr/>
        </p:nvSpPr>
        <p:spPr>
          <a:xfrm>
            <a:off x="2523868" y="4612417"/>
            <a:ext cx="152400" cy="171450"/>
          </a:xfrm>
          <a:prstGeom prst="foldedCorner">
            <a:avLst/>
          </a:prstGeom>
          <a:solidFill>
            <a:srgbClr val="FFFF0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Folded Corner 88"/>
          <p:cNvSpPr/>
          <p:nvPr/>
        </p:nvSpPr>
        <p:spPr>
          <a:xfrm>
            <a:off x="844378" y="5254068"/>
            <a:ext cx="2232454" cy="942845"/>
          </a:xfrm>
          <a:prstGeom prst="foldedCorner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 processing started from the leaf node as bottom-up, with the processor handler generated from top-down</a:t>
            </a:r>
            <a:endParaRPr lang="zh-CN" altLang="en-US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2" grpId="0" animBg="1"/>
      <p:bldP spid="72" grpId="1" animBg="1"/>
      <p:bldP spid="76" grpId="0" animBg="1"/>
      <p:bldP spid="76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6" grpId="0" animBg="1"/>
      <p:bldP spid="8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390</Words>
  <Application>Microsoft Office PowerPoint</Application>
  <PresentationFormat>On-screen Show (4:3)</PresentationFormat>
  <Paragraphs>111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How Inport Works</vt:lpstr>
      <vt:lpstr>Inport Class Diagram</vt:lpstr>
      <vt:lpstr>Inport Compile Time Representation</vt:lpstr>
      <vt:lpstr>Inport Install Time Representation</vt:lpstr>
      <vt:lpstr>Inport Run Time Representation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Inport Works</dc:title>
  <dc:creator>Li, Tianyou</dc:creator>
  <cp:lastModifiedBy>Li, Tianyou</cp:lastModifiedBy>
  <cp:revision>32</cp:revision>
  <dcterms:created xsi:type="dcterms:W3CDTF">2006-08-16T00:00:00Z</dcterms:created>
  <dcterms:modified xsi:type="dcterms:W3CDTF">2015-06-10T02:47:05Z</dcterms:modified>
</cp:coreProperties>
</file>