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296" y="-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30EA5-226B-442C-86A8-91556FCE5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E96A2B-5084-4852-9FDB-4F62A3E12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6AFAE5-D08D-4946-A5A6-08785D6B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09238-EE9C-436C-B337-E136596E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3CBC53-BE97-4C67-9CF8-60F2FE49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6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874F2-5B56-4208-86B5-72E39BD9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749147-4368-496C-93AD-9B5A8B89E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0437B-3E8A-41D6-AD34-51D6AC9A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0D8EC-0DF0-4BD5-BFE3-94B861E4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AB53B-5EE1-4210-A972-053BD836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58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85FA7A-B627-4927-A5BE-CBD582047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7E9F34-97BC-43FE-838E-C96A25B61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FE496-1956-4575-9D61-342C57F6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227DA-0A54-4C3F-BE84-103439D3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25E2D7-CFCA-452F-AC92-9B7B0071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48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607CF-9731-4777-8D7C-1800ADD0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DB5AC-71B6-44E1-A878-D22C3F45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9FBB9-CC43-48E0-82F9-F39ADA33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820C3-D872-4090-9AAF-DDD47CE9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424B2-F5CE-4C2B-AC10-84D8B1DE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20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A275-CC99-4D40-9AB1-AB1F7CBE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CC1AC9-B4BB-42ED-922D-5B9B2254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78C95-4BDE-4F61-B021-EECD0146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86202-E982-40CF-821A-95D83919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D909BD-9E19-45FD-850D-5C29DC83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1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6096E-F26E-464F-852B-AE0A6B5A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7D7548-3941-42FD-9016-8CFF175DC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14504-8100-4E90-96E9-9D29EEE94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8F7702-8FED-4A2F-87ED-311F055F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010F60-B3F5-4638-A10E-02B976CC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BF318-1667-4CF1-85FF-352AF9A7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42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71CD4-CFB9-466A-8A22-2527D635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8D6B8E-8F37-44A3-B8FB-E4DA017D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03F7B7-F298-47E4-911C-4B3A6B04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8C2CF5-0F81-4DBD-B4CA-52D0BB68A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D66A7D-B053-45EC-BB27-28E39A0D2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DBFDA2-7578-429C-8781-56A11CD9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4A763B-2542-40A5-9CA6-36BCCF0C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4359C-25D8-4758-98E1-A8AC71E6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3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20240-570D-40E7-B269-AB4A18A0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C94292-DC50-4FF6-A039-73623070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6B98DD-18E6-4062-A201-1A724EC0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9FECAD-2A14-4B96-911B-529F38D8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27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90CA55-4E18-431A-8603-6F92C428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9E9D84-8225-4999-8541-388E04F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BD51DE-BABD-4B7E-AF43-A9E858E8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8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35236-FC5F-4F04-9453-3471C981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AE43C-6380-44F9-A757-974B4256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1499BB-AC6B-4DFE-8467-9C4D89153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A7948-A25E-40BD-A7A0-3FC98147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43DE8D-A970-4D61-8CE9-A2A520C8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79699B-67C5-4767-AE74-74CFEA08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9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CFA34-C22D-4A43-A3CE-01208440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72673B-4B51-4248-83EC-607484009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487F7E-41A3-413F-8289-48D8A0230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0ACF2-3A53-4557-86CB-ADA5C332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0F8F5B-328D-4775-AC98-6FC3828E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AC93A0-3800-4584-A956-E8741889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6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978082-187C-4FEE-8D90-93D34F1E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AFAD02-F765-4345-9CDA-906388C0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0CFB71-8A67-44CE-B044-19A627F2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CE93-BE5A-408E-AAD7-C03475565351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7D8615-18F5-4D5C-9A4E-C0C12E004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D4F4A7-5E55-4A76-8B9A-68CFE549E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0F2B-06AF-4E58-B930-A4A9E67FC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7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09187" y="-202943"/>
            <a:ext cx="1603621" cy="642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87269" tIns="43635" rIns="87269" bIns="43635" rtlCol="0">
            <a:spAutoFit/>
          </a:bodyPr>
          <a:lstStyle/>
          <a:p>
            <a:pPr algn="ctr"/>
            <a:r>
              <a:rPr lang="pt-BR" b="1" dirty="0" err="1">
                <a:solidFill>
                  <a:srgbClr val="FF0000"/>
                </a:solidFill>
              </a:rPr>
              <a:t>sw_ler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 err="1">
                <a:solidFill>
                  <a:srgbClr val="FF0000"/>
                </a:solidFill>
              </a:rPr>
              <a:t>sw_val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pt-BR" dirty="0"/>
              <a:t>sw_2=</a:t>
            </a:r>
            <a:r>
              <a:rPr lang="pt-BR" dirty="0" err="1"/>
              <a:t>sw_val</a:t>
            </a:r>
            <a:endParaRPr lang="pt-BR" dirty="0"/>
          </a:p>
        </p:txBody>
      </p:sp>
      <p:sp>
        <p:nvSpPr>
          <p:cNvPr id="5" name="Losango 4"/>
          <p:cNvSpPr/>
          <p:nvPr/>
        </p:nvSpPr>
        <p:spPr>
          <a:xfrm>
            <a:off x="5022584" y="769352"/>
            <a:ext cx="2160240" cy="79208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9" tIns="43635" rIns="87269" bIns="43635" rtlCol="0" anchor="ctr"/>
          <a:lstStyle/>
          <a:p>
            <a:pPr algn="ctr"/>
            <a:endParaRPr lang="pt-BR" sz="1286"/>
          </a:p>
        </p:txBody>
      </p:sp>
      <p:sp>
        <p:nvSpPr>
          <p:cNvPr id="6" name="CaixaDeTexto 5"/>
          <p:cNvSpPr txBox="1"/>
          <p:nvPr/>
        </p:nvSpPr>
        <p:spPr>
          <a:xfrm>
            <a:off x="5022584" y="980729"/>
            <a:ext cx="2153536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/>
              <a:t>sw_2 != NAOSEI?</a:t>
            </a:r>
          </a:p>
        </p:txBody>
      </p:sp>
      <p:sp>
        <p:nvSpPr>
          <p:cNvPr id="7" name="Losango 6"/>
          <p:cNvSpPr/>
          <p:nvPr/>
        </p:nvSpPr>
        <p:spPr>
          <a:xfrm>
            <a:off x="5015880" y="1894657"/>
            <a:ext cx="2160240" cy="79208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9" tIns="43635" rIns="87269" bIns="43635" rtlCol="0" anchor="ctr"/>
          <a:lstStyle/>
          <a:p>
            <a:pPr algn="ctr"/>
            <a:endParaRPr lang="pt-BR" sz="1286"/>
          </a:p>
        </p:txBody>
      </p:sp>
      <p:sp>
        <p:nvSpPr>
          <p:cNvPr id="8" name="CaixaDeTexto 7"/>
          <p:cNvSpPr txBox="1"/>
          <p:nvPr/>
        </p:nvSpPr>
        <p:spPr>
          <a:xfrm>
            <a:off x="5022584" y="2134585"/>
            <a:ext cx="2160240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/>
              <a:t>sw_1 == sw_2?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452385" y="3059669"/>
            <a:ext cx="1268786" cy="3651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87269" tIns="43635" rIns="87269" bIns="43635" rtlCol="0">
            <a:spAutoFit/>
          </a:bodyPr>
          <a:lstStyle/>
          <a:p>
            <a:pPr algn="ctr"/>
            <a:r>
              <a:rPr lang="pt-BR" dirty="0" err="1"/>
              <a:t>sw_n</a:t>
            </a:r>
            <a:r>
              <a:rPr lang="pt-BR" dirty="0"/>
              <a:t>=sw_2</a:t>
            </a:r>
          </a:p>
        </p:txBody>
      </p:sp>
      <p:sp>
        <p:nvSpPr>
          <p:cNvPr id="10" name="Losango 9"/>
          <p:cNvSpPr/>
          <p:nvPr/>
        </p:nvSpPr>
        <p:spPr>
          <a:xfrm>
            <a:off x="5015880" y="3722513"/>
            <a:ext cx="2160240" cy="79208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9" tIns="43635" rIns="87269" bIns="43635" rtlCol="0" anchor="ctr"/>
          <a:lstStyle/>
          <a:p>
            <a:pPr algn="ctr"/>
            <a:endParaRPr lang="pt-BR" sz="1286"/>
          </a:p>
        </p:txBody>
      </p:sp>
      <p:sp>
        <p:nvSpPr>
          <p:cNvPr id="11" name="CaixaDeTexto 10"/>
          <p:cNvSpPr txBox="1"/>
          <p:nvPr/>
        </p:nvSpPr>
        <p:spPr>
          <a:xfrm>
            <a:off x="5010008" y="3935570"/>
            <a:ext cx="2153536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 err="1"/>
              <a:t>sw_n</a:t>
            </a:r>
            <a:r>
              <a:rPr lang="pt-BR" dirty="0"/>
              <a:t> == </a:t>
            </a:r>
            <a:r>
              <a:rPr lang="pt-BR" dirty="0" err="1"/>
              <a:t>sw_v</a:t>
            </a:r>
            <a:r>
              <a:rPr lang="pt-BR" dirty="0"/>
              <a:t>?</a:t>
            </a:r>
          </a:p>
        </p:txBody>
      </p:sp>
      <p:sp>
        <p:nvSpPr>
          <p:cNvPr id="12" name="Losango 11"/>
          <p:cNvSpPr/>
          <p:nvPr/>
        </p:nvSpPr>
        <p:spPr>
          <a:xfrm>
            <a:off x="5010006" y="4845983"/>
            <a:ext cx="2160240" cy="79208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9" tIns="43635" rIns="87269" bIns="43635" rtlCol="0" anchor="ctr"/>
          <a:lstStyle/>
          <a:p>
            <a:pPr algn="ctr"/>
            <a:endParaRPr lang="pt-BR" sz="1286"/>
          </a:p>
        </p:txBody>
      </p:sp>
      <p:sp>
        <p:nvSpPr>
          <p:cNvPr id="13" name="CaixaDeTexto 12"/>
          <p:cNvSpPr txBox="1"/>
          <p:nvPr/>
        </p:nvSpPr>
        <p:spPr>
          <a:xfrm>
            <a:off x="5008252" y="5057360"/>
            <a:ext cx="2160240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 err="1"/>
              <a:t>sw_v</a:t>
            </a:r>
            <a:r>
              <a:rPr lang="pt-BR" dirty="0"/>
              <a:t> == NADA?</a:t>
            </a:r>
          </a:p>
        </p:txBody>
      </p:sp>
      <p:cxnSp>
        <p:nvCxnSpPr>
          <p:cNvPr id="16" name="Conector de seta reta 15"/>
          <p:cNvCxnSpPr>
            <a:cxnSpLocks/>
            <a:stCxn id="4" idx="2"/>
          </p:cNvCxnSpPr>
          <p:nvPr/>
        </p:nvCxnSpPr>
        <p:spPr>
          <a:xfrm>
            <a:off x="6110998" y="439177"/>
            <a:ext cx="0" cy="3296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6094127" y="1561439"/>
            <a:ext cx="7628" cy="333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cxnSpLocks/>
          </p:cNvCxnSpPr>
          <p:nvPr/>
        </p:nvCxnSpPr>
        <p:spPr>
          <a:xfrm>
            <a:off x="6097789" y="2676225"/>
            <a:ext cx="0" cy="3812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cxnSpLocks/>
          </p:cNvCxnSpPr>
          <p:nvPr/>
        </p:nvCxnSpPr>
        <p:spPr>
          <a:xfrm>
            <a:off x="6092716" y="3422476"/>
            <a:ext cx="0" cy="300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6088902" y="4514600"/>
            <a:ext cx="7628" cy="333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334459" y="5955318"/>
            <a:ext cx="1536487" cy="642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87269" tIns="43635" rIns="87269" bIns="43635" rtlCol="0">
            <a:spAutoFit/>
          </a:bodyPr>
          <a:lstStyle/>
          <a:p>
            <a:pPr algn="ctr"/>
            <a:r>
              <a:rPr lang="pt-BR" dirty="0" err="1"/>
              <a:t>sw_v</a:t>
            </a:r>
            <a:r>
              <a:rPr lang="pt-BR" dirty="0"/>
              <a:t>=</a:t>
            </a:r>
            <a:r>
              <a:rPr lang="pt-BR" dirty="0" err="1"/>
              <a:t>sw_n</a:t>
            </a:r>
            <a:endParaRPr lang="pt-BR" dirty="0"/>
          </a:p>
          <a:p>
            <a:pPr algn="ctr"/>
            <a:r>
              <a:rPr lang="pt-BR" dirty="0" err="1"/>
              <a:t>sw_poe</a:t>
            </a:r>
            <a:r>
              <a:rPr lang="pt-BR" dirty="0"/>
              <a:t>(</a:t>
            </a:r>
            <a:r>
              <a:rPr lang="pt-BR" dirty="0" err="1"/>
              <a:t>sw_n</a:t>
            </a:r>
            <a:r>
              <a:rPr lang="pt-BR" dirty="0"/>
              <a:t>)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094547" y="5622098"/>
            <a:ext cx="7628" cy="333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258754" y="6093815"/>
            <a:ext cx="1255962" cy="3651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87269" tIns="43635" rIns="87269" bIns="43635" rtlCol="0">
            <a:spAutoFit/>
          </a:bodyPr>
          <a:lstStyle/>
          <a:p>
            <a:pPr algn="ctr"/>
            <a:r>
              <a:rPr lang="pt-BR" dirty="0" err="1"/>
              <a:t>sw_v</a:t>
            </a:r>
            <a:r>
              <a:rPr lang="pt-BR" dirty="0"/>
              <a:t>=</a:t>
            </a:r>
            <a:r>
              <a:rPr lang="pt-BR" dirty="0" err="1"/>
              <a:t>sw_n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359902" y="6104162"/>
            <a:ext cx="1263977" cy="3651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87269" tIns="43635" rIns="87269" bIns="43635" rtlCol="0">
            <a:spAutoFit/>
          </a:bodyPr>
          <a:lstStyle/>
          <a:p>
            <a:pPr algn="ctr"/>
            <a:r>
              <a:rPr lang="pt-BR" dirty="0"/>
              <a:t>sw_1=sw_2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085090" y="6601649"/>
            <a:ext cx="17615" cy="499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9192344" y="1165397"/>
            <a:ext cx="0" cy="56385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7886732" y="5231680"/>
            <a:ext cx="0" cy="8621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3" idx="3"/>
          </p:cNvCxnSpPr>
          <p:nvPr/>
        </p:nvCxnSpPr>
        <p:spPr>
          <a:xfrm>
            <a:off x="7168492" y="5239921"/>
            <a:ext cx="718243" cy="2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5" idx="3"/>
          </p:cNvCxnSpPr>
          <p:nvPr/>
        </p:nvCxnSpPr>
        <p:spPr>
          <a:xfrm>
            <a:off x="7182825" y="1165394"/>
            <a:ext cx="200952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7163546" y="4118556"/>
            <a:ext cx="200952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6102705" y="6803985"/>
            <a:ext cx="308964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7882920" y="6470767"/>
            <a:ext cx="7628" cy="333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3991888" y="2290700"/>
            <a:ext cx="0" cy="3813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7" idx="1"/>
          </p:cNvCxnSpPr>
          <p:nvPr/>
        </p:nvCxnSpPr>
        <p:spPr>
          <a:xfrm flipH="1">
            <a:off x="3991890" y="2290700"/>
            <a:ext cx="10239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3991921" y="6470767"/>
            <a:ext cx="7628" cy="3332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3999549" y="6803985"/>
            <a:ext cx="20855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7104115" y="810779"/>
            <a:ext cx="442185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102705" y="1543382"/>
            <a:ext cx="442185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4600135" y="1921368"/>
            <a:ext cx="442185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102705" y="2676225"/>
            <a:ext cx="442185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188658" y="3749225"/>
            <a:ext cx="442185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6118627" y="4489567"/>
            <a:ext cx="442185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/>
              <a:t>N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7163545" y="4858900"/>
            <a:ext cx="442185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6110998" y="5591293"/>
            <a:ext cx="442185" cy="365121"/>
          </a:xfrm>
          <a:prstGeom prst="rect">
            <a:avLst/>
          </a:prstGeom>
          <a:noFill/>
        </p:spPr>
        <p:txBody>
          <a:bodyPr wrap="square" lIns="87269" tIns="43635" rIns="87269" bIns="43635" rtlCol="0">
            <a:spAutoFit/>
          </a:bodyPr>
          <a:lstStyle/>
          <a:p>
            <a:pPr algn="ctr"/>
            <a:r>
              <a:rPr lang="pt-BR" dirty="0"/>
              <a:t>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7868E31-0147-4770-818D-9738C3D75B3D}"/>
              </a:ext>
            </a:extLst>
          </p:cNvPr>
          <p:cNvSpPr txBox="1"/>
          <p:nvPr/>
        </p:nvSpPr>
        <p:spPr>
          <a:xfrm>
            <a:off x="5435240" y="7110762"/>
            <a:ext cx="1328224" cy="3651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87269" tIns="43635" rIns="87269" bIns="43635" rtlCol="0">
            <a:spAutoFit/>
          </a:bodyPr>
          <a:lstStyle/>
          <a:p>
            <a:pPr algn="ctr"/>
            <a:r>
              <a:rPr lang="pt-BR" dirty="0"/>
              <a:t>retorna </a:t>
            </a:r>
            <a:r>
              <a:rPr lang="pt-BR" dirty="0" err="1"/>
              <a:t>void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63765F-63BD-4339-902A-BDBE7EF67C64}"/>
              </a:ext>
            </a:extLst>
          </p:cNvPr>
          <p:cNvSpPr txBox="1"/>
          <p:nvPr/>
        </p:nvSpPr>
        <p:spPr>
          <a:xfrm>
            <a:off x="5105401" y="149912"/>
            <a:ext cx="27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6175781-02CD-43D4-8033-40B52A590849}"/>
              </a:ext>
            </a:extLst>
          </p:cNvPr>
          <p:cNvCxnSpPr>
            <a:stCxn id="4" idx="2"/>
          </p:cNvCxnSpPr>
          <p:nvPr/>
        </p:nvCxnSpPr>
        <p:spPr>
          <a:xfrm>
            <a:off x="5244349" y="519244"/>
            <a:ext cx="0" cy="29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519C3E-619C-41CE-8EEE-D484B47FECD6}"/>
              </a:ext>
            </a:extLst>
          </p:cNvPr>
          <p:cNvSpPr txBox="1"/>
          <p:nvPr/>
        </p:nvSpPr>
        <p:spPr>
          <a:xfrm>
            <a:off x="5105401" y="815975"/>
            <a:ext cx="27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6804D44-4796-4788-9BA5-76330EDEB179}"/>
              </a:ext>
            </a:extLst>
          </p:cNvPr>
          <p:cNvCxnSpPr>
            <a:stCxn id="7" idx="2"/>
          </p:cNvCxnSpPr>
          <p:nvPr/>
        </p:nvCxnSpPr>
        <p:spPr>
          <a:xfrm>
            <a:off x="5244349" y="1185307"/>
            <a:ext cx="0" cy="29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73025F-0E2F-4625-8375-3F9841DDF1C9}"/>
              </a:ext>
            </a:extLst>
          </p:cNvPr>
          <p:cNvSpPr txBox="1"/>
          <p:nvPr/>
        </p:nvSpPr>
        <p:spPr>
          <a:xfrm>
            <a:off x="5105401" y="1482038"/>
            <a:ext cx="27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63D04D1-5768-4C4A-A76E-8FD4C0812E7C}"/>
              </a:ext>
            </a:extLst>
          </p:cNvPr>
          <p:cNvCxnSpPr>
            <a:stCxn id="9" idx="2"/>
          </p:cNvCxnSpPr>
          <p:nvPr/>
        </p:nvCxnSpPr>
        <p:spPr>
          <a:xfrm>
            <a:off x="5244349" y="1851370"/>
            <a:ext cx="0" cy="29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EBF14-77D7-450E-9604-B4388B424534}"/>
              </a:ext>
            </a:extLst>
          </p:cNvPr>
          <p:cNvSpPr txBox="1"/>
          <p:nvPr/>
        </p:nvSpPr>
        <p:spPr>
          <a:xfrm>
            <a:off x="5244345" y="519244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$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B311D2-598B-4ECA-9957-2B10B870C126}"/>
              </a:ext>
            </a:extLst>
          </p:cNvPr>
          <p:cNvSpPr txBox="1"/>
          <p:nvPr/>
        </p:nvSpPr>
        <p:spPr>
          <a:xfrm>
            <a:off x="5225284" y="1158873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9FAFF4-959D-4A8E-B739-B69157FB9997}"/>
              </a:ext>
            </a:extLst>
          </p:cNvPr>
          <p:cNvSpPr txBox="1"/>
          <p:nvPr/>
        </p:nvSpPr>
        <p:spPr>
          <a:xfrm>
            <a:off x="5244344" y="1861235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A8590D4-F48D-4777-B75C-319B33FBA462}"/>
              </a:ext>
            </a:extLst>
          </p:cNvPr>
          <p:cNvSpPr txBox="1"/>
          <p:nvPr/>
        </p:nvSpPr>
        <p:spPr>
          <a:xfrm>
            <a:off x="5105396" y="2148101"/>
            <a:ext cx="27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5F90AF6-3D63-41A9-A8D1-E6E71E600C5B}"/>
              </a:ext>
            </a:extLst>
          </p:cNvPr>
          <p:cNvCxnSpPr/>
          <p:nvPr/>
        </p:nvCxnSpPr>
        <p:spPr>
          <a:xfrm>
            <a:off x="5244349" y="2517435"/>
            <a:ext cx="0" cy="29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D7F0F3-ABAC-49AF-8D61-622DCA569FD6}"/>
              </a:ext>
            </a:extLst>
          </p:cNvPr>
          <p:cNvSpPr txBox="1"/>
          <p:nvPr/>
        </p:nvSpPr>
        <p:spPr>
          <a:xfrm>
            <a:off x="5222863" y="2495630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F21D92C-0864-449F-A91B-6A4C9719C607}"/>
              </a:ext>
            </a:extLst>
          </p:cNvPr>
          <p:cNvCxnSpPr>
            <a:cxnSpLocks/>
          </p:cNvCxnSpPr>
          <p:nvPr/>
        </p:nvCxnSpPr>
        <p:spPr>
          <a:xfrm flipH="1">
            <a:off x="3695700" y="2362200"/>
            <a:ext cx="1409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02C81B-D35E-4505-BE29-293FFC67BFE6}"/>
              </a:ext>
            </a:extLst>
          </p:cNvPr>
          <p:cNvCxnSpPr>
            <a:cxnSpLocks/>
          </p:cNvCxnSpPr>
          <p:nvPr/>
        </p:nvCxnSpPr>
        <p:spPr>
          <a:xfrm>
            <a:off x="5388719" y="2362200"/>
            <a:ext cx="1374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F209AC3-E443-481B-B6E1-F7FE9E8FCD9E}"/>
              </a:ext>
            </a:extLst>
          </p:cNvPr>
          <p:cNvSpPr txBox="1"/>
          <p:nvPr/>
        </p:nvSpPr>
        <p:spPr>
          <a:xfrm>
            <a:off x="4305003" y="2085201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7073CA5-B6D2-498E-A310-0C890C4E1858}"/>
              </a:ext>
            </a:extLst>
          </p:cNvPr>
          <p:cNvSpPr txBox="1"/>
          <p:nvPr/>
        </p:nvSpPr>
        <p:spPr>
          <a:xfrm>
            <a:off x="5823409" y="2136518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V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F600469-7C72-4CC7-B736-02EE68BE6DCB}"/>
              </a:ext>
            </a:extLst>
          </p:cNvPr>
          <p:cNvSpPr txBox="1"/>
          <p:nvPr/>
        </p:nvSpPr>
        <p:spPr>
          <a:xfrm>
            <a:off x="3407405" y="2148101"/>
            <a:ext cx="27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598F86A-E56B-4930-A75C-02C6B35F3F98}"/>
              </a:ext>
            </a:extLst>
          </p:cNvPr>
          <p:cNvCxnSpPr/>
          <p:nvPr/>
        </p:nvCxnSpPr>
        <p:spPr>
          <a:xfrm>
            <a:off x="3546358" y="2517435"/>
            <a:ext cx="0" cy="29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FC3C3CE-6A3D-4E39-BE3C-A012D737AF7A}"/>
              </a:ext>
            </a:extLst>
          </p:cNvPr>
          <p:cNvSpPr txBox="1"/>
          <p:nvPr/>
        </p:nvSpPr>
        <p:spPr>
          <a:xfrm>
            <a:off x="3524872" y="2495630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6A32512-DD73-46B1-A617-06028A62D7DB}"/>
              </a:ext>
            </a:extLst>
          </p:cNvPr>
          <p:cNvSpPr txBox="1"/>
          <p:nvPr/>
        </p:nvSpPr>
        <p:spPr>
          <a:xfrm>
            <a:off x="6795527" y="2189638"/>
            <a:ext cx="27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F3E4DE7-1AD3-4834-98CF-2F46B779D21D}"/>
              </a:ext>
            </a:extLst>
          </p:cNvPr>
          <p:cNvCxnSpPr/>
          <p:nvPr/>
        </p:nvCxnSpPr>
        <p:spPr>
          <a:xfrm>
            <a:off x="6934480" y="2558972"/>
            <a:ext cx="0" cy="29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C09B5B9-6515-47C5-807B-AD2201170180}"/>
              </a:ext>
            </a:extLst>
          </p:cNvPr>
          <p:cNvSpPr txBox="1"/>
          <p:nvPr/>
        </p:nvSpPr>
        <p:spPr>
          <a:xfrm>
            <a:off x="6912994" y="2537167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E648BA1-C725-41A4-96EF-A1924412DFF1}"/>
              </a:ext>
            </a:extLst>
          </p:cNvPr>
          <p:cNvSpPr txBox="1"/>
          <p:nvPr/>
        </p:nvSpPr>
        <p:spPr>
          <a:xfrm>
            <a:off x="3400127" y="2809103"/>
            <a:ext cx="27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282A096-A07C-4769-A9C6-A96C59EF2C1A}"/>
              </a:ext>
            </a:extLst>
          </p:cNvPr>
          <p:cNvCxnSpPr>
            <a:stCxn id="36" idx="2"/>
          </p:cNvCxnSpPr>
          <p:nvPr/>
        </p:nvCxnSpPr>
        <p:spPr>
          <a:xfrm>
            <a:off x="3539075" y="3178435"/>
            <a:ext cx="0" cy="29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2C0F7D1-2254-4921-8F4E-BD68F3234F28}"/>
              </a:ext>
            </a:extLst>
          </p:cNvPr>
          <p:cNvSpPr txBox="1"/>
          <p:nvPr/>
        </p:nvSpPr>
        <p:spPr>
          <a:xfrm>
            <a:off x="3520010" y="3152001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DA9D5AF-FBB2-4F96-BA0B-E78B39E4BE13}"/>
              </a:ext>
            </a:extLst>
          </p:cNvPr>
          <p:cNvSpPr txBox="1"/>
          <p:nvPr/>
        </p:nvSpPr>
        <p:spPr>
          <a:xfrm>
            <a:off x="3223924" y="34949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RMC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89EF535-FB2E-42BE-AC2B-9A1FC2101AEE}"/>
              </a:ext>
            </a:extLst>
          </p:cNvPr>
          <p:cNvSpPr txBox="1"/>
          <p:nvPr/>
        </p:nvSpPr>
        <p:spPr>
          <a:xfrm>
            <a:off x="6793111" y="2855269"/>
            <a:ext cx="27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98F8323-75D0-4A23-9A6B-3086F310A293}"/>
              </a:ext>
            </a:extLst>
          </p:cNvPr>
          <p:cNvCxnSpPr>
            <a:stCxn id="43" idx="2"/>
          </p:cNvCxnSpPr>
          <p:nvPr/>
        </p:nvCxnSpPr>
        <p:spPr>
          <a:xfrm>
            <a:off x="6932059" y="3224601"/>
            <a:ext cx="0" cy="29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BBE7C1B-2CAF-4B5A-B656-3CEAA5D6DC20}"/>
              </a:ext>
            </a:extLst>
          </p:cNvPr>
          <p:cNvSpPr txBox="1"/>
          <p:nvPr/>
        </p:nvSpPr>
        <p:spPr>
          <a:xfrm>
            <a:off x="6912994" y="3198167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E794800-9450-4C4E-AF7F-BAF9247AC8E7}"/>
              </a:ext>
            </a:extLst>
          </p:cNvPr>
          <p:cNvSpPr txBox="1"/>
          <p:nvPr/>
        </p:nvSpPr>
        <p:spPr>
          <a:xfrm>
            <a:off x="6616908" y="3541066"/>
            <a:ext cx="56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VTG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16BFFD5-73A6-45BF-B74B-01AE70EFFCC1}"/>
              </a:ext>
            </a:extLst>
          </p:cNvPr>
          <p:cNvSpPr txBox="1"/>
          <p:nvPr/>
        </p:nvSpPr>
        <p:spPr>
          <a:xfrm>
            <a:off x="5013494" y="2833729"/>
            <a:ext cx="454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A0E4536-75E2-4122-8C5D-546FBBC95051}"/>
              </a:ext>
            </a:extLst>
          </p:cNvPr>
          <p:cNvSpPr txBox="1"/>
          <p:nvPr/>
        </p:nvSpPr>
        <p:spPr>
          <a:xfrm>
            <a:off x="5222863" y="3176627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0A7A1A5-EE66-48F6-8CFB-15079F808988}"/>
              </a:ext>
            </a:extLst>
          </p:cNvPr>
          <p:cNvCxnSpPr>
            <a:cxnSpLocks/>
          </p:cNvCxnSpPr>
          <p:nvPr/>
        </p:nvCxnSpPr>
        <p:spPr>
          <a:xfrm flipH="1">
            <a:off x="4397495" y="3039935"/>
            <a:ext cx="611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0686EB53-D303-42AC-AF6C-8B6330893D46}"/>
              </a:ext>
            </a:extLst>
          </p:cNvPr>
          <p:cNvCxnSpPr>
            <a:cxnSpLocks/>
          </p:cNvCxnSpPr>
          <p:nvPr/>
        </p:nvCxnSpPr>
        <p:spPr>
          <a:xfrm>
            <a:off x="5467592" y="3057870"/>
            <a:ext cx="575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AB925F5-788E-4C78-92AA-1B82790FADB2}"/>
              </a:ext>
            </a:extLst>
          </p:cNvPr>
          <p:cNvSpPr txBox="1"/>
          <p:nvPr/>
        </p:nvSpPr>
        <p:spPr>
          <a:xfrm>
            <a:off x="4604017" y="2762936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L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7FB9C2C-9EEC-4FDF-BD73-433F2DECDD7C}"/>
              </a:ext>
            </a:extLst>
          </p:cNvPr>
          <p:cNvSpPr txBox="1"/>
          <p:nvPr/>
        </p:nvSpPr>
        <p:spPr>
          <a:xfrm>
            <a:off x="5664109" y="2772629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538B6B8-CA85-499B-A273-91488BB947CE}"/>
              </a:ext>
            </a:extLst>
          </p:cNvPr>
          <p:cNvSpPr txBox="1"/>
          <p:nvPr/>
        </p:nvSpPr>
        <p:spPr>
          <a:xfrm>
            <a:off x="6042926" y="2873204"/>
            <a:ext cx="497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CF5EB26-92A2-4E2E-956D-3C88EB599076}"/>
              </a:ext>
            </a:extLst>
          </p:cNvPr>
          <p:cNvCxnSpPr>
            <a:cxnSpLocks/>
          </p:cNvCxnSpPr>
          <p:nvPr/>
        </p:nvCxnSpPr>
        <p:spPr>
          <a:xfrm flipH="1">
            <a:off x="6317655" y="3242181"/>
            <a:ext cx="829" cy="298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F656CA8-A7DC-445D-936E-CE7F2E09B2AC}"/>
              </a:ext>
            </a:extLst>
          </p:cNvPr>
          <p:cNvSpPr txBox="1"/>
          <p:nvPr/>
        </p:nvSpPr>
        <p:spPr>
          <a:xfrm>
            <a:off x="6262216" y="3224246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FBD3BC7-FC1B-4A80-AB33-AD004AF3A23E}"/>
              </a:ext>
            </a:extLst>
          </p:cNvPr>
          <p:cNvSpPr txBox="1"/>
          <p:nvPr/>
        </p:nvSpPr>
        <p:spPr>
          <a:xfrm>
            <a:off x="6007927" y="353592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GGA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6A2979D-44F8-43E2-BC1E-10B4C539C00F}"/>
              </a:ext>
            </a:extLst>
          </p:cNvPr>
          <p:cNvSpPr txBox="1"/>
          <p:nvPr/>
        </p:nvSpPr>
        <p:spPr>
          <a:xfrm>
            <a:off x="4119599" y="2833729"/>
            <a:ext cx="27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1FEA1A4D-18D2-4606-8D23-E14511A11A46}"/>
              </a:ext>
            </a:extLst>
          </p:cNvPr>
          <p:cNvCxnSpPr>
            <a:stCxn id="66" idx="2"/>
          </p:cNvCxnSpPr>
          <p:nvPr/>
        </p:nvCxnSpPr>
        <p:spPr>
          <a:xfrm>
            <a:off x="4258547" y="3203061"/>
            <a:ext cx="0" cy="29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BC50D72-AE77-4BB3-9430-74D1D2EC0555}"/>
              </a:ext>
            </a:extLst>
          </p:cNvPr>
          <p:cNvSpPr txBox="1"/>
          <p:nvPr/>
        </p:nvSpPr>
        <p:spPr>
          <a:xfrm>
            <a:off x="4239482" y="3176627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L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4D25DC1-9CF8-4C7B-8D4F-B335BCC3BC11}"/>
              </a:ext>
            </a:extLst>
          </p:cNvPr>
          <p:cNvSpPr txBox="1"/>
          <p:nvPr/>
        </p:nvSpPr>
        <p:spPr>
          <a:xfrm>
            <a:off x="3943396" y="351952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GLL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9AEA5E1-5F9B-4FC1-B3DA-3FE32ED62463}"/>
              </a:ext>
            </a:extLst>
          </p:cNvPr>
          <p:cNvCxnSpPr/>
          <p:nvPr/>
        </p:nvCxnSpPr>
        <p:spPr>
          <a:xfrm>
            <a:off x="5252492" y="3192420"/>
            <a:ext cx="0" cy="29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2A2EE20-DBCE-4B42-8A25-0C5A38AC0674}"/>
              </a:ext>
            </a:extLst>
          </p:cNvPr>
          <p:cNvSpPr txBox="1"/>
          <p:nvPr/>
        </p:nvSpPr>
        <p:spPr>
          <a:xfrm>
            <a:off x="5033333" y="3491466"/>
            <a:ext cx="454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40769E3-58B9-4E51-8458-A5592B8FE5BB}"/>
              </a:ext>
            </a:extLst>
          </p:cNvPr>
          <p:cNvSpPr txBox="1"/>
          <p:nvPr/>
        </p:nvSpPr>
        <p:spPr>
          <a:xfrm>
            <a:off x="4703060" y="3676132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42FA89E-6928-436B-BA01-12024128D205}"/>
              </a:ext>
            </a:extLst>
          </p:cNvPr>
          <p:cNvCxnSpPr>
            <a:cxnSpLocks/>
          </p:cNvCxnSpPr>
          <p:nvPr/>
        </p:nvCxnSpPr>
        <p:spPr>
          <a:xfrm flipH="1">
            <a:off x="4690533" y="3860798"/>
            <a:ext cx="332623" cy="250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89A6168E-0BF9-4DC6-ABA2-E27F8DF8B810}"/>
              </a:ext>
            </a:extLst>
          </p:cNvPr>
          <p:cNvCxnSpPr>
            <a:cxnSpLocks/>
          </p:cNvCxnSpPr>
          <p:nvPr/>
        </p:nvCxnSpPr>
        <p:spPr>
          <a:xfrm>
            <a:off x="5503356" y="3856551"/>
            <a:ext cx="386888" cy="31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411E826-9FCF-40F0-8054-1CF0CFF49D8D}"/>
              </a:ext>
            </a:extLst>
          </p:cNvPr>
          <p:cNvSpPr txBox="1"/>
          <p:nvPr/>
        </p:nvSpPr>
        <p:spPr>
          <a:xfrm>
            <a:off x="5558878" y="3693981"/>
            <a:ext cx="25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V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336210F-66F6-4B5A-84BB-E2E9D2571B1A}"/>
              </a:ext>
            </a:extLst>
          </p:cNvPr>
          <p:cNvSpPr txBox="1"/>
          <p:nvPr/>
        </p:nvSpPr>
        <p:spPr>
          <a:xfrm>
            <a:off x="4343896" y="4073524"/>
            <a:ext cx="56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GSA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AC4080F7-A4A3-49CC-9C95-862A4335E75C}"/>
              </a:ext>
            </a:extLst>
          </p:cNvPr>
          <p:cNvSpPr txBox="1"/>
          <p:nvPr/>
        </p:nvSpPr>
        <p:spPr>
          <a:xfrm>
            <a:off x="5601438" y="410921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GSV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10E2838-422C-4CDE-AD7F-91C71B29B872}"/>
              </a:ext>
            </a:extLst>
          </p:cNvPr>
          <p:cNvSpPr txBox="1"/>
          <p:nvPr/>
        </p:nvSpPr>
        <p:spPr>
          <a:xfrm>
            <a:off x="5767916" y="622901"/>
            <a:ext cx="1624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Qualquer outra</a:t>
            </a:r>
            <a:br>
              <a:rPr lang="pt-BR" dirty="0"/>
            </a:br>
            <a:r>
              <a:rPr lang="pt-BR" dirty="0"/>
              <a:t>entrada volta</a:t>
            </a:r>
            <a:br>
              <a:rPr lang="pt-BR" dirty="0"/>
            </a:br>
            <a:r>
              <a:rPr lang="pt-BR" dirty="0"/>
              <a:t>ao estado 0</a:t>
            </a:r>
          </a:p>
        </p:txBody>
      </p:sp>
    </p:spTree>
    <p:extLst>
      <p:ext uri="{BB962C8B-B14F-4D97-AF65-F5344CB8AC3E}">
        <p14:creationId xmlns:p14="http://schemas.microsoft.com/office/powerpoint/2010/main" val="3318281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133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Zelenovsky</dc:creator>
  <cp:lastModifiedBy>Ricardo Zelenovsky</cp:lastModifiedBy>
  <cp:revision>5</cp:revision>
  <dcterms:created xsi:type="dcterms:W3CDTF">2020-04-10T00:06:46Z</dcterms:created>
  <dcterms:modified xsi:type="dcterms:W3CDTF">2020-04-11T19:31:50Z</dcterms:modified>
</cp:coreProperties>
</file>