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6" r:id="rId2"/>
    <p:sldId id="319" r:id="rId3"/>
    <p:sldId id="324" r:id="rId4"/>
    <p:sldId id="325" r:id="rId5"/>
    <p:sldId id="326" r:id="rId6"/>
    <p:sldId id="327" r:id="rId7"/>
    <p:sldId id="332" r:id="rId8"/>
    <p:sldId id="333" r:id="rId9"/>
    <p:sldId id="328" r:id="rId10"/>
    <p:sldId id="330" r:id="rId11"/>
    <p:sldId id="329" r:id="rId12"/>
    <p:sldId id="331" r:id="rId13"/>
    <p:sldId id="334" r:id="rId14"/>
    <p:sldId id="297" r:id="rId15"/>
  </p:sldIdLst>
  <p:sldSz cx="12192000" cy="6858000"/>
  <p:notesSz cx="9601200" cy="73152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0">
          <p15:clr>
            <a:srgbClr val="000000"/>
          </p15:clr>
        </p15:guide>
        <p15:guide id="2" pos="215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g0rb7K25jzeb82yl9W760+b1lC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0CDCE9-8EFF-456A-BFA7-76C2DBC4E188}">
  <a:tblStyle styleId="{AE0CDCE9-8EFF-456A-BFA7-76C2DBC4E1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38"/>
      </p:cViewPr>
      <p:guideLst>
        <p:guide orient="horz" pos="2920"/>
        <p:guide pos="21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8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79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av Singh" userId="4cda0e4c-75b5-49b1-8496-2e8f89d196e4" providerId="ADAL" clId="{5B87ECBC-D365-4515-90C6-7B135E00376D}"/>
    <pc:docChg chg="custSel modSld">
      <pc:chgData name="Rishav Singh" userId="4cda0e4c-75b5-49b1-8496-2e8f89d196e4" providerId="ADAL" clId="{5B87ECBC-D365-4515-90C6-7B135E00376D}" dt="2025-08-11T04:23:05.616" v="9" actId="478"/>
      <pc:docMkLst>
        <pc:docMk/>
      </pc:docMkLst>
      <pc:sldChg chg="delSp mod">
        <pc:chgData name="Rishav Singh" userId="4cda0e4c-75b5-49b1-8496-2e8f89d196e4" providerId="ADAL" clId="{5B87ECBC-D365-4515-90C6-7B135E00376D}" dt="2025-08-11T04:04:54.368" v="0" actId="478"/>
        <pc:sldMkLst>
          <pc:docMk/>
          <pc:sldMk cId="0" sldId="286"/>
        </pc:sldMkLst>
        <pc:inkChg chg="del">
          <ac:chgData name="Rishav Singh" userId="4cda0e4c-75b5-49b1-8496-2e8f89d196e4" providerId="ADAL" clId="{5B87ECBC-D365-4515-90C6-7B135E00376D}" dt="2025-08-11T04:04:54.368" v="0" actId="478"/>
          <ac:inkMkLst>
            <pc:docMk/>
            <pc:sldMk cId="0" sldId="286"/>
            <ac:inkMk id="2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04:56.567" v="1" actId="478"/>
        <pc:sldMkLst>
          <pc:docMk/>
          <pc:sldMk cId="696472634" sldId="319"/>
        </pc:sldMkLst>
        <pc:inkChg chg="del">
          <ac:chgData name="Rishav Singh" userId="4cda0e4c-75b5-49b1-8496-2e8f89d196e4" providerId="ADAL" clId="{5B87ECBC-D365-4515-90C6-7B135E00376D}" dt="2025-08-11T04:04:56.567" v="1" actId="478"/>
          <ac:inkMkLst>
            <pc:docMk/>
            <pc:sldMk cId="696472634" sldId="319"/>
            <ac:inkMk id="2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05:01.978" v="3" actId="478"/>
        <pc:sldMkLst>
          <pc:docMk/>
          <pc:sldMk cId="2812154641" sldId="324"/>
        </pc:sldMkLst>
        <pc:inkChg chg="del">
          <ac:chgData name="Rishav Singh" userId="4cda0e4c-75b5-49b1-8496-2e8f89d196e4" providerId="ADAL" clId="{5B87ECBC-D365-4515-90C6-7B135E00376D}" dt="2025-08-11T04:04:59.683" v="2" actId="478"/>
          <ac:inkMkLst>
            <pc:docMk/>
            <pc:sldMk cId="2812154641" sldId="324"/>
            <ac:inkMk id="2" creationId="{00000000-0000-0000-0000-000000000000}"/>
          </ac:inkMkLst>
        </pc:inkChg>
        <pc:inkChg chg="del">
          <ac:chgData name="Rishav Singh" userId="4cda0e4c-75b5-49b1-8496-2e8f89d196e4" providerId="ADAL" clId="{5B87ECBC-D365-4515-90C6-7B135E00376D}" dt="2025-08-11T04:05:01.978" v="3" actId="478"/>
          <ac:inkMkLst>
            <pc:docMk/>
            <pc:sldMk cId="2812154641" sldId="324"/>
            <ac:inkMk id="3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05:05.114" v="4" actId="478"/>
        <pc:sldMkLst>
          <pc:docMk/>
          <pc:sldMk cId="2473818184" sldId="325"/>
        </pc:sldMkLst>
        <pc:inkChg chg="del">
          <ac:chgData name="Rishav Singh" userId="4cda0e4c-75b5-49b1-8496-2e8f89d196e4" providerId="ADAL" clId="{5B87ECBC-D365-4515-90C6-7B135E00376D}" dt="2025-08-11T04:05:05.114" v="4" actId="478"/>
          <ac:inkMkLst>
            <pc:docMk/>
            <pc:sldMk cId="2473818184" sldId="325"/>
            <ac:inkMk id="6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05:07.780" v="5" actId="478"/>
        <pc:sldMkLst>
          <pc:docMk/>
          <pc:sldMk cId="852236240" sldId="326"/>
        </pc:sldMkLst>
        <pc:inkChg chg="del">
          <ac:chgData name="Rishav Singh" userId="4cda0e4c-75b5-49b1-8496-2e8f89d196e4" providerId="ADAL" clId="{5B87ECBC-D365-4515-90C6-7B135E00376D}" dt="2025-08-11T04:05:07.780" v="5" actId="478"/>
          <ac:inkMkLst>
            <pc:docMk/>
            <pc:sldMk cId="852236240" sldId="326"/>
            <ac:inkMk id="2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23:05.616" v="9" actId="478"/>
        <pc:sldMkLst>
          <pc:docMk/>
          <pc:sldMk cId="2870178347" sldId="327"/>
        </pc:sldMkLst>
        <pc:inkChg chg="del">
          <ac:chgData name="Rishav Singh" userId="4cda0e4c-75b5-49b1-8496-2e8f89d196e4" providerId="ADAL" clId="{5B87ECBC-D365-4515-90C6-7B135E00376D}" dt="2025-08-11T04:23:05.616" v="9" actId="478"/>
          <ac:inkMkLst>
            <pc:docMk/>
            <pc:sldMk cId="2870178347" sldId="327"/>
            <ac:inkMk id="2" creationId="{00000000-0000-0000-0000-000000000000}"/>
          </ac:inkMkLst>
        </pc:inkChg>
        <pc:inkChg chg="del">
          <ac:chgData name="Rishav Singh" userId="4cda0e4c-75b5-49b1-8496-2e8f89d196e4" providerId="ADAL" clId="{5B87ECBC-D365-4515-90C6-7B135E00376D}" dt="2025-08-11T04:23:00.584" v="8" actId="478"/>
          <ac:inkMkLst>
            <pc:docMk/>
            <pc:sldMk cId="2870178347" sldId="327"/>
            <ac:inkMk id="8" creationId="{00000000-0000-0000-0000-000000000000}"/>
          </ac:inkMkLst>
        </pc:inkChg>
      </pc:sldChg>
      <pc:sldChg chg="delSp mod">
        <pc:chgData name="Rishav Singh" userId="4cda0e4c-75b5-49b1-8496-2e8f89d196e4" providerId="ADAL" clId="{5B87ECBC-D365-4515-90C6-7B135E00376D}" dt="2025-08-11T04:05:20.713" v="7" actId="478"/>
        <pc:sldMkLst>
          <pc:docMk/>
          <pc:sldMk cId="253348745" sldId="328"/>
        </pc:sldMkLst>
        <pc:inkChg chg="del">
          <ac:chgData name="Rishav Singh" userId="4cda0e4c-75b5-49b1-8496-2e8f89d196e4" providerId="ADAL" clId="{5B87ECBC-D365-4515-90C6-7B135E00376D}" dt="2025-08-11T04:05:20.713" v="7" actId="478"/>
          <ac:inkMkLst>
            <pc:docMk/>
            <pc:sldMk cId="253348745" sldId="328"/>
            <ac:inkMk id="2" creationId="{00000000-0000-0000-0000-000000000000}"/>
          </ac:inkMkLst>
        </pc:inkChg>
        <pc:inkChg chg="del">
          <ac:chgData name="Rishav Singh" userId="4cda0e4c-75b5-49b1-8496-2e8f89d196e4" providerId="ADAL" clId="{5B87ECBC-D365-4515-90C6-7B135E00376D}" dt="2025-08-11T04:05:18.595" v="6" actId="478"/>
          <ac:inkMkLst>
            <pc:docMk/>
            <pc:sldMk cId="253348745" sldId="328"/>
            <ac:inkMk id="3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18T04:03:12.8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3144 3127 287 0,'-6'0'620'0,"-1"0"-71"0,0-2-98 0,2 2-64 0,0 0-32 0,2-1-9 16,-2 0 14-16,2 1 31 16,1-2 21-16,1 2-2 0,-1 0-29 0,-2 0-40 0,4-1-39 15,-2 1-37-15,1 0-46 0,1 0-50 0,-2 0-41 0,1 0-25 0,-1 0-12 16,2 0-7-16,0 0-4 0,-2 1-1 16,2-1-2-16,0 2-1 0,0-2-2 0,0 0-1 0,0 0-1 0,0 1-3 15,0-1 0-15,0 0-2 0,0 0-3 16,0 0-3-16,0 0-5 0,0 0-3 0,0 0-7 0,0 0-3 15,0 0-6-15,0 0-6 0,0 1-2 0,0-1-4 0,0 2-4 0,0-2-4 0,2 1-2 16,-2-1-3-16,2 0-1 16,1 0-3-16,-2 0-3 0,1 2 0 0,2-2 0 15,1 2 2-15,0-1 0 0,3 1 1 0,3 1 2 16,0-3 1-16,2 1 2 0,4-1 1 0,1 0 0 0,2 0 0 16,2 0-1-16,3-1-3 0,-1-1 0 0,3 1-1 0,3-2 0 15,-1-1-2-15,-1 1-2 0,0 1-2 0,1 0 0 0,-4-1-2 16,2 1-1-16,-5 0 0 0,2-1 0 0,-2 1-2 15,0 2 1-15,-6-2-1 0,1 1 0 0,-4 1 2 0,1 0-1 16,-4 0 1-16,-1 1-1 0,-1 1 0 0,0-2-2 0,-3 2 1 16,-2-2-2-16,0 0 2 0,-1 1-2 0,-1 1 1 0,-1 0 0 0,0-1 1 15,0 0 1-15,0 2 1 0,-1-1 2 16,-1 0 2-16,1 3 3 0,-1-2 5 0,-1 2 3 0,-1 1 4 0,1 0 5 0,-1 0 3 16,1 1-12-16,-2-1-15 0,0 2 0 0,0-1 0 15,-1 1 0-15,-2 0 0 0,2 3 0 16,-1 0 0-16,-1-1 0 0,-1 4 0 0,0-1 0 0,-1 1 0 0,2 1 0 0,-3-2 0 0,0 4 0 15,1 1 0 1,-2 0 0-16,-1 0 0 0,-1 3 0 0,1-2 0 16,-2 3 0-16,0 0 0 0,0-1 0 0,2 1 0 0,-3 1 0 0,3-2 0 15,2 0 0-15,-3-1 0 0,3-1 0 16,1 2 0-16,0-3 0 0,0 1 0 0,0 1 0 0,1-5 0 0,3 5 0 0,-1-4 0 0,-1 0 0 16,1-1 0-16,0-1 0 15,1-1 0-15,1-1 0 0,0-1 0 0,1-2 0 0,1 0 0 0,0 0 0 16,-1-3 0-16,3-1 0 0,-1 0 0 0,0 0 0 15,1-2 0-15,1-3 0 0,0 3 0 0,1-6 0 0,1 3 0 16,0-3 0-16,-1-1-66 0,-1 0-225 0,0-3-52 0,0 2-70 16,0-4-91-16,-1-3-116 0,1-1-83 15,0-2-69-15,0-3-76 0,-2-2-101 0,-1 2-20 0,1 0 42 0</inkml:trace>
  <inkml:trace contextRef="#ctx0" brushRef="#br0" timeOffset="226.28">3165 3514 142 0,'-2'-1'715'0,"-1"-2"2"0,3 0-73 0,-2 1-81 16,2 1-31-16,0-1-11 0,-2-1-16 0,0 2-28 0,2-1-40 0,0 2-47 16,0 0-43-16,2 0-47 0,0 0-59 0,2 0-56 0,-1 0-35 15,2-1-20-15,1-1-8 0,2 2-4 16,1-1-1-16,1-1-1 0,3 1-8 0,2-2-8 0,1 1-14 16,5-1-13-16,-1 0-14 0,-1-1-11 0,5-1-10 15,-2-1-8-15,0 0-10 0,-3 2-8 0,2-3-8 0,-4 4-13 16,2-2-16-16,-2 1-22 0,-1-2-31 15,0 2-38-15,-2-1-40 0,0 2-60 0,1-1-96 0,-4 3-113 16,3-3-155-16,0-2-147 0,0-2-196 0,1-1-120 0,0 0-44 16,0 1 14-16,2 2 75 0</inkml:trace>
  <inkml:trace contextRef="#ctx0" brushRef="#br0" timeOffset="1216.4">6482 3325 633 0,'-3'-1'872'0,"1"-2"36"0,1 1-90 16,-1 1-122-16,-1-1-127 0,1 2-114 0,1-2-69 15,-1 1-43-15,-1 1-29 0,3 0-33 0,-2 0-45 0,2 0-55 16,-1 0-48-16,-1 0-37 0,2 0-29 0,0 0-20 0,-1 1-16 16,1 1-6-16,0-2-4 0,0 2 1 0,1 1 6 15,-1 1 6-15,0 2 5 0,0 2 7 0,-1 1 11 16,-1 1 11-16,0 1 9 0,-2 1 3 0,-1 3 2 0,2 0 2 0,-2 2 1 15,0 1 1-15,-1 4-1 0,-3-1-5 16,2 3 1-16,1 0-37 0,-4 0-44 0,1 1 0 16,0 0 0-16,-1-2 0 0,1 1 0 0,1 0 0 0,1-3 0 0,1 1 0 0,-2-1 0 15,4-1 0-15,0-2 0 0,1 0 0 0,-2-3 0 0,2 0 0 0,1-1 0 16,1 1 0-16,-1-2 0 0,-1-1 0 16,0-2 0-16,2 1 0 0,-3 0 0 15,3-4 0-15,-1 0 0 0,-1 1 0 0,0-2 0 0,1 0 0 0,1-3 0 16,-1 0 0-16,0-1 0 0,2 1 0 0,-1-3-232 15,-1 1-85-15,2 1-91 0,0-2-141 0,0-3-154 16,5-3-174-16,-2-3-162 0,4-2-71 0,-1 1-9 16,3-1 39-16</inkml:trace>
  <inkml:trace contextRef="#ctx0" brushRef="#br0" timeOffset="1688.88">7081 3388 325 0,'2'-1'883'15,"1"-1"54"-15,-3 2-13 0,2-1-145 0,-2-1-137 16,-2 2-141-16,0 0-99 0,1 2-65 0,-1-1-51 0,-1 3-46 0,0 1-46 16,-2 1-44-16,1 1-33 0,-3 3-22 15,2 1-11-15,-3 2-5 0,0 0-2 0,-1 2-4 0,1 0-1 16,-3 3-1-16,-1 2-4 0,0-1-6 0,3 2-7 15,-4 1-7-15,4 0-5 0,-2 0-2 0,3-1-2 16,0 0-4-16,1-2-1 0,4 1-3 0,0-4 0 0,0 1-2 16,2-3-2-16,2-2 1 0,2 0 1 0,0-2 3 0,2-1 6 15,1-1 4-15,4-4 5 0,2 1 3 0,1-3 1 0,4 0 2 16,0-2-21-16,1-3-31 0,0 2 0 0,2-4 0 16,1 1 0-16,-2-4 0 0,3 1 0 0,-2-1 0 0,1-2 0 15,1 0 0-15,-1 0 0 0,-2-1 0 0,1 0 0 16,-1-2 0-16,-3 1 0 0,1 1 0 0,-4-1 0 0,0 0 0 0,-4 0 0 0,1 0 0 0,-2 0 0 15,-2 0 0-15,-3-1 0 0,-1 0 0 0,-2 1 0 16,-2 0 0-16,-1 0 0 0,-3 0 0 16,1 0 0-16,-3 2 0 0,0-1 0 0,-3 1 0 0,2 1 0 0,-3 0 0 0,-3-2 0 0,2 4 0 15,-1-2 0 1,-2 3 0-16,-1-2 0 0,2 3 0 0,-2-3 0 16,3 1 0-16,-2 3 0 0,0-1 0 0,2 0 0 15,1 0 0-15,2 1 0 0,2 0-119 0,-1 4-225 0,2 2-117 0,-1-2-183 0,4 0-202 16,0-3-206-16,2-1-98 0,0 2-25 0,-2 1 20 0,0-1 79 15</inkml:trace>
  <inkml:trace contextRef="#ctx0" brushRef="#br0" timeOffset="2838.94">9467 3418 285 0,'-3'-1'667'0,"0"1"-43"16,0-1-79-16,-1-3-75 0,3 3-35 0,-1-1 2 0,-3-1 11 16,2 0-3-16,0-1-20 0,-1 1-37 0,1-2-45 0,1-1-39 0,0 2-47 0,1-4-63 15,-1 2-56-15,2-1-42 16,0-1-24-16,2-1-11 0,-1 2-8 0,1-2-2 0,1 0-5 16,0 2-3-16,2-3-4 0,-1 3-1 0,1-1-3 0,0 0-2 0,2 1-3 15,-1 0-4-15,3-1-3 16,-1 1-4-16,2-1-2 0,-1 2-2 0,2-1 1 0,-1 2-1 15,2-1-1-15,-1 2 0 0,-1 1-3 0,1 0-1 0,-2 0-2 0,1 3-2 0,1 1-5 16,-3 1-1-16,0 2-1 16,1 1-1-16,-1 1 0 0,0 3 2 0,0 1 1 0,1 2 2 15,-1 2 2-15,0 1 0 0,-3 1 2 0,0 2 3 16,1 2 1-16,-5 1 2 0,1 0 1 0,-4 4 0 0,-1 0 1 16,-3 4 4-16,0 0 4 0,-4 2 0 0,-2 1 1 0,-1 1 0 0,-3 1 0 15,-1-1-1-15,-2 0 3 0,-2 1-6 16,1-2-4-16,-4-1-2 0,3-2-3 0,-1 0-1 0,2-4 0 0,-1-2-1 0,4-1-1 15,1-4 2-15,0-1 3 16,2-2 1-16,3-4 4 0,0 0 1 0,0-3 4 0,5-2 6 16,1 0 7-16,0-5 6 0,3 2 1 0,-1-3-1 15,3-3-2-15,-2-1-4 0,2-4-3 0,2-1-7 0,1 0-9 16,1-4-10-16,0 1-6 0,4-3-2 0,0 1 0 0,3-1 0 16,-1 2-2-16,1-1 0 0,-2 4 2 0,1-1 1 0,-1 1-1 15,-1 2 1-15,0 2 0 0,-3 0 0 0,1 1-1 0,-1 3-1 16,-1-1-4-16,1 3-1 0,-2 0 1 15,2 0-2-15,-1 3 0 0,0-2 1 0,2 4 2 0,1 1 1 16,-1 1 2-16,2 1 1 0,0 0 1 0,0 3 3 0,0 0 0 0,0 0 4 16,1 0 3-16,1 1 2 0,-1 2 2 0,2-3 4 15,-1 3 2-15,1 0 5 0,1-2 2 0,1 0-1 16,-2 0 0-16,3-1-2 0,-1 0-4 0,-1-2-20 0,1 0 0 0,0-2 0 0,-2 0 0 16,0-3 0-16,1-1 0 0,1 1 0 15,-1-3 0-15,2-1-8 0,-2-1-60 0,4-3-33 16,-1 0-39-16,0-3-43 0,-2 2-61 0,4-2-91 0,-4-3-98 15,2 0-137-15,3-1-106 0,-1-4-99 0,1 2-121 0,1-5-113 0,-2 1-16 0,1-1 55 16</inkml:trace>
  <inkml:trace contextRef="#ctx0" brushRef="#br0" timeOffset="3288.85">10452 3432 14 0,'0'-4'784'0,"0"3"49"0,0-2-42 0,0 2-98 0,-1-1-70 16,-1 0-70-16,-1 2-74 0,3-1-65 15,0 1-52-15,-2 0-42 0,2 0-47 0,-3 1-60 16,2 1-64-16,-3 1-48 0,1 0-26 0,1 2-14 0,-2 2-2 0,-1 0 1 16,-1 3 6-16,1-2 4 0,-1 3 5 0,-1 1 3 15,1 3-1-15,0 0-1 0,-1 0-4 0,1 3-1 16,1 0-4-16,-1 2-9 0,1-1-8 0,2 2-9 0,0-3-6 0,3 0-5 0,0 2-3 0,0-3-4 15,3 0-4-15,2 0 1 0,1-2 1 16,0-3 3-16,2 0 2 0,2 0 4 16,2-3 2-16,0 0 3 0,3-2 3 0,1-2 1 0,1-1 1 0,1-1-2 0,1-1 2 15,1-4-25-15,1-1-15 0,1-1 0 16,0-2 0-16,2-2 0 0,-2-1 0 0,2-2 0 0,-1 0 0 16,-2-1 0-16,0-1 0 0,-1-1 0 0,-4-1 0 15,1-1 0-15,-2 2 0 0,-3-3 0 0,-1 1 0 16,-2-1 0-16,-3-1 0 0,-2 0 0 0,-1 1 0 0,-1-1 0 15,-4-2 0-15,1 5 0 0,-5-2 0 0,1 1 0 16,-3 0 0-16,-2 3 0 0,0 0 0 0,-2 0 0 0,-2-2 0 0,0 4 0 16,0 1 0-16,-4-1 0 0,4 3 0 15,-2-2 0-15,0 2 0 0,1-1 0 0,0 2 0 0,0 1 0 0,2 0-140 16,-1 0-44-16,1 1-30 0,1 1-53 0,0 2-85 16,1 1-112-16,0-1-147 0,5-2-146 0,1-1-212 0,0 1-93 0,2 1-33 0,-2 0 28 15,3 3 80-15</inkml:trace>
  <inkml:trace contextRef="#ctx0" brushRef="#br0" timeOffset="5359.83">14166 3657 322 0,'0'0'371'0,"0"0"-59"0,0 0-52 16,-1 0-37-16,1-2-18 0,-2 1-2 0,2 1 14 16,0-2 22-16,-2 0 20 0,2 1 15 0,0 0 5 0,0-1-1 0,0 1-7 0,0-2-8 15,0 1-12 1,0-1-8-16,0 0-2 0,0 0-3 0,0 0-5 0,0 0-4 0,0 0-11 0,0-1-15 16,2 0-26-16,0 1-32 0,1-1-32 15,0 0-28-15,3-3-18 0,2 3-14 0,0-2-11 0,0-2-9 16,3 3-2-16,3-1-2 0,-1-2 0 0,1 2 0 0,1 2 2 0,-2-2-1 15,0 0-1-15,3 1 4 16,-3 1-4-16,1-1-1 0,-1 2-3 0,-1 0-4 0,-1 2-3 16,0-1-6-16,-1 1 0 0,1 1-2 0,-3 1 0 0,0 2 0 0,-2 2 0 0,3-1 3 15,-1 4 1-15,-1 1 6 0,-1 1 2 16,2 3 5-16,-3-1 4 0,-1 2 2 0,-2 3 2 16,0-1 0-16,-1 2 1 0,-2 2-1 0,-1-1 0 0,-1 0-1 15,-2 4-1-15,0-2 1 0,-4 2-1 0,1-1 0 16,-5 1-2-16,-1-1 0 0,1 0 1 0,-4 0 0 0,0 0-6 0,-1-1-3 15,-2-1-2-15,4-2 0 0,-3-2 0 16,1-1 0-16,1-1-4 0,1-1 3 0,-1-2 0 0,3-1 0 16,1-1 1-16,2-1 1 0,1-3 0 0,1 0 4 0,3-3 3 15,1 1 4-15,0-2 1 0,3-1 3 0,-1-1 2 0,3-1-2 16,0-1-1-16,0-2-4 0,3-2-22 0,-1-1-10 0,3 1 0 16,0-3 0-16,1 0 0 0,3 2 0 0,1-3 0 15,0 2 0-15,2-1 0 0,1 1 0 0,0 0 0 0,1 0 0 16,0 1 0-16,-2 1 0 0,1 2 0 15,0 0 0-15,-2 1 0 0,-1 1 0 0,0 2 0 0,-2-1 0 0,2 2-1 0,-2 2-5 16,1-1-1-16,-1 2 2 0,0 1 1 0,0-1-1 16,-2 4 1-16,1 0 1 0,-1 1 0 15,-1 2 1-15,0-1 2 0,1 2 1 0,-2-1 0 0,1 2 2 0,-2 0-1 0,1 0 2 16,-1 0 0-16,0 0 0 0,0 0 0 16,2-3-1-16,-1 2-2 0,0-4 1 0,0 2 2 15,0-3-2-15,2 0 1 0,-1-2-2 0,2 0-7 0,2-3-9 0,0-1-15 16,2-1-20-16,2-4-26 0,0 1-30 0,1-2-33 0,0-1-36 15,2 0-41-15,-2 0-68 0,0-2-74 0,1 0-96 16,-2-2-116-16,0-1-90 0,1-1-92 0,-1-2-140 0,-2-2-86 0,2 4 6 16,-4-1 47-16</inkml:trace>
  <inkml:trace contextRef="#ctx0" brushRef="#br0" timeOffset="6106.2299">15441 3464 39 0,'1'-8'761'0,"-2"-3"49"16,-1 4-64-16,1-3-112 0,-3 3-67 0,-1 2-52 0,-1-4-47 15,0 2-42-15,-7 3-44 0,4-1-35 0,-1-1-37 0,-2 3-47 16,0-1-67-16,0 4-62 0,1-3-41 0,0 3-22 0,-5 0-13 0,3 1-4 15,-1 1-4-15,1 2 2 16,-1-1 0-16,1 3 1 0,1-1 2 0,-1-1 0 0,0 2-2 0,1 0-2 16,1 1-1-16,1-1-4 0,-1 1-3 15,2 0-2-15,-1 0-5 0,1 3-4 0,1-4-5 0,3 1-5 0,0 1-6 0,2-1-4 16,1 1-5-16,1-1-2 0,1 1-1 0,1-1-1 0,1 1 1 16,1-2 1-16,1 3 1 15,0-2 0-15,3 2 2 0,2-1-1 0,1 0 1 0,-1 1 1 0,4-1-1 16,-1 1 3-16,1-1-1 0,3 1-1 15,-2 0-1-15,3-2-1 0,-2 2 0 0,1 2-3 16,1-2 0-16,-3 0-4 0,5 0 0 0,-5 1 0 16,4-1-1-16,-4 0 1 0,3 0 0 0,-4 0 0 0,4-1 0 15,-4 1 2-15,0-1 0 0,3 2 2 0,-5 0 5 0,1 1 0 16,-1-1 2-16,2 1 0 0,-5-1 1 0,-2-1 1 0,1 2 0 16,-3-1 0-16,-2-2-3 0,2 2 4 0,-4-2 3 15,-2 2 4-15,-2 1 4 0,1-3 4 0,-2 2 5 0,-3 0 2 16,0-2 4-16,-1 1-2 0,0-2-1 0,-3 1-6 0,0-1-31 15,-3-2 0-15,2 1 0 0,-4-2 0 0,0 1 0 16,1-1 0-16,-1-1 0 0,-1 0 0 0,0-1 0 0,-3 1 0 0,3-3 0 16,0 0 0-16,-1 0 0 0,3-2 0 0,-1 1 0 15,2-1 0-15,1 1 0 0,3-1 0 0,1 1 0 16,4-2 0-16,-2 0 0 0,5 1 0 0,0-1 0 0,1-1 0 0,1-1 0 16,2-1 0-16,1-1 0 0,4-2 0 15,4-2 0-15,-1 0 0 0,4 0 0 0,3-3 0 0,1-1 0 16,7 0 0-16,0-3 0 0,2 2 0 0,4-2 0 0,-1 0 0 15,2-2 0-15,-1 2 0 0,0-1 0 0,2-2 0 16,-2 3 0-16,-1-3 0 0,-4 1 0 0,2 0 0 0,-5 1 0 16,0-1 0-16,-6 2 0 0,1 0 0 0,-4 2 0 0,-1 0 0 15,-3 1 0-15,-3-2 0 0,-1 4 0 0,-2 1 0 16,-1 0 0-16,-4-1 0 0,-1 2 0 0,-2-2 0 0,-1 3 0 0,-1 0 0 16,-2-1 0-16,1 1 0 0,-2 2 0 0,1-1 0 15,0 2 0-15,-3 1 0 0,3 0 0 0,-4 0 0 0,4 1 0 16,-1-1 0-16,-1 3 0 0,2-1 0 0,1 0 0 0,-2 1 0 15,1-1 0-15,-1 3-140 0,-1 1-69 16,0 0-45-16,-2 1-83 0,-1 3-95 0,1-2-152 0,3-2-139 16,0-1-184-16,0 1-140 0,1 0-49 0,-2 1 11 15,0 2 72-15</inkml:trace>
  <inkml:trace contextRef="#ctx0" brushRef="#br0" timeOffset="7424.97">18003 3461 383 0,'-9'-2'590'0,"4"0"-71"0,1-1-85 16,-3 0-51-16,4 0-30 0,-3 0-11 0,3 1 10 16,1-2 25-16,-1 0 24 0,0 1 3 0,-1-2-20 0,0 2-31 0,0-2-31 15,1 2-28-15,0-2-36 0,-1-1-43 16,2 0-44-16,1 0-34 0,-1 0-19 0,0 0-9 16,2-2-4-16,0 2-4 0,0-1-1 0,2 1-2 0,0 0-6 15,1 0-8-15,1-2-11 0,1-1-10 0,1 2-12 0,1 0-9 16,1-1-8-16,2 1-10 0,0 0-6 0,3 0-3 0,1 2-2 15,0-1-3-15,4 1 0 0,-1 0-3 0,0 0 0 16,2 0-1-16,2 3 0 0,-1-1 1 0,2 1-1 16,-1 2 0-16,3 2-1 0,-2-2-3 0,2 4 0 15,-4-1-2-15,2 3-1 0,-3 1-1 0,-1 0-1 0,-3 2 0 16,0 0 0-16,-1 1 0 0,-3 1 0 0,-3 1 0 0,1 1 1 16,-2 0 2-16,-2 3 1 0,-4 0 0 0,1 1 0 0,-4 0 1 15,1-1 0-15,-4 2 0 0,-2-2 0 0,-2 0-1 16,0 1-1-16,-3 0 3 0,-2-2 0 0,1 0 1 0,-2 0-1 15,-1-2 1-15,-1 1 0 0,1-4 0 0,-3 1 0 16,2-2-1-16,1 0 1 0,0-2 0 0,3-1 1 0,0-1-1 0,3-2 1 0,-2-1-1 16,4 0 1-16,-1 0-1 0,1-1 2 0,3 1-1 0,2-2 1 15,0 0 0-15,1 0 0 16,1 0 1-16,-1 0 1 0,-1-2 2 0,3 1-1 0,0 1 1 16,5 0 0-16,-4 0-1 0,2-2-1 0,-1 2-3 0,3-2-2 15,0 1-2-15,1 1-2 0,3-1-4 0,-1 1 0 0,4 0 0 16,3 0-1-16,0 1 1 0,0 0 1 0,3 3 0 15,1-1 0-15,-3 0 2 0,4 1 0 0,-1 2-2 0,0 2 1 0,-2-1 1 16,4 1 0-16,-7-1 0 0,3 2 2 0,-2 0-1 0,-4 2 1 16,1-1 0-16,-2 1 0 15,0-2 0-15,-3 1-1 0,0 0 0 0,-3 0 0 0,1-1 1 0,-3 0 3 16,0 1 6-16,-4 1 3 0,-1-1 5 0,-1-2 9 16,-2 3 8-16,-2-1 12 0,-4 0 6 0,0 1-52 0,-3-3 0 15,-3 3 0-15,-2 0 0 0,-4-2 0 0,2 0 0 16,-5 0 0-16,0 0 0 0,-1 0 0 0,-2-2 0 0,0 1 0 15,0-1 0-15,1-1 0 0,2-1 0 0,0 1 0 0,2-2 0 0,4-1 0 16,3-1 0-16,0-2 0 0,4 0 0 16,3 0 0-16,0 0 0 0,3-2 0 0,1-1 0 0,1 0 0 0,1-1 0 15,4-1 0-15,-4-1 0 0,4 0 0 0,1-3 0 16,1 0 0-16,5-1 0 0,-1-1-5 0,1 2-465 0,3 0-82 0,3 0-129 0,1-3-110 16,2-1-120-16,1-1-149 15,2 1-53-15,-1 2 11 0,4-1 83 0</inkml:trace>
  <inkml:trace contextRef="#ctx0" brushRef="#br0" timeOffset="8106.36">19422 3369 275 0,'4'-6'607'0,"0"-2"-69"0,-3 2-83 16,1-1-50-16,-1-1-24 0,-1 1 6 0,-1 1 33 0,-1-1 32 16,-3 2 5-16,2 0-14 0,-3 1-41 15,0-1-50-15,-2 3-45 0,-2-3-49 0,-1 2-63 0,0 0-57 0,1 1-37 16,-2 0-23-16,-1 2-10 0,-1 0-6 15,3 0-2-15,-2 0-1 0,-1 0-5 0,5 4-3 0,-4-2-4 0,0 0 1 16,1 1-1-16,-1 1-5 0,4-1 0 0,-1 1-3 0,-1 0-1 0,3 1-3 0,0 0 0 16,-1 2-3-16,1 0-1 15,2-1 1-15,-3 2-1 0,5-2-1 0,-4 0-2 0,5 1-2 0,0 1-2 16,0-1-2-16,1 1-2 0,0-1-1 16,4 1-2-16,0-1-4 0,-1 3 0 0,2-5-1 0,1 4 2 15,0 0-1-15,5 0 2 0,0 2 0 0,0-2 4 0,2 1 3 16,0-1 1-16,0 0 2 0,3 2 0 0,-1-1 0 15,1 1-2-15,1-1 1 0,2 1-2 0,-1-1-5 0,3 2 0 16,-2-3-1-16,4 2-3 0,-3-1 0 0,0 1-4 0,3-2-2 0,-4 1 0 16,2-1-3-16,-2 0 0 0,-1 0-2 15,1 0 0-15,-2-1-2 0,-1 1-2 16,-1 0 0-16,-4-2 1 0,2 2 0 0,-3-1-2 0,0 0 2 0,-3 2-1 0,3-3 2 0,-4 2 0 16,0-1 4-16,-1-1 1 15,-2 2 4-15,1 0 4 0,-2-1 5 0,-2-1 7 16,-1 1-1-16,2-1-24 0,-4 1 0 0,0-2 0 0,-3 1 0 15,-1 1 0-15,-1-1 0 0,-4 0 0 0,0 0 0 0,-3 2 0 16,-3-3 0-16,1 3 0 0,-1-2 0 0,-1 1 0 16,-1 0 0-16,-1-1 0 0,-3 0 0 0,1-1 0 15,-1 0 0-15,1 0 0 0,-2-1 0 0,4-1 0 0,0 1 0 16,1-2 0-16,2 0 0 0,2-2 0 0,3 2 0 0,0-3 0 0,5 0 0 0,1 0 0 0,1 0 0 16,4-1 0-16,-5-1 0 0,4-1 0 15,1-1 0-15,1-1 0 0,2-1 0 0,2-1 0 0,4-1 0 16,2-1 0-16,2-1 0 0,0-2 0 0,-1 1-147 15,5 1-385-15,0-2-93 0,-1-2-107 0,7-4-108 0,3-1-164 0,3-2-87 0,-1-2-25 16,0 2 41-16,1 2 87 0</inkml:trace>
  <inkml:trace contextRef="#ctx0" brushRef="#br0" timeOffset="8434.11">19668 3412 382 0,'0'-3'892'0,"0"0"74"0,0 0-16 0,-1 1-127 16,1 1-132-16,0 0-138 0,0-2-93 0,0 1-59 0,1 1-54 16,2 1-64-16,-1-2-68 0,0 0-54 15,1 1-36-15,0-2-26 0,0 3-19 0,2-1-11 0,4-1-7 0,-1 1-4 16,2 1-1-16,2-3 0 0,1 3-2 16,0 0 1-16,1-2 2 0,0 1 1 0,4 1-1 0,-4-2 1 0,5 2 3 15,-2 0-10-15,-1-1-52 0,4 1 0 16,-3 0 0-16,1-2 0 0,3 2 0 0,-4-1 0 0,2 1 0 15,0-2 0-15,0 2 0 0,-3 0 0 0,1-1 0 16,1-1 0-16,-6 2 0 0,3-1 0 0,-1 1 0 0,-3-2 0 0,0 2 0 0,-1 0 0 16,-2 0 0-16,0 0 0 0,-2 0 0 0,-2-1 0 15,0 1 0-15,-3 0 0 0,-1 0 0 16,2 0 0-16,-2 0 0 0,0-2 0 0,-2 2 0 0,2-1 0 16,-1-1 0-16,-3 1-7 0,3 1-179 0,-2 0-35 0,-3 1-55 15,1 1-86-15,-2 1-117 0,3-3-150 0,-5-2-151 0,2-1-207 16,-1-2-90-16,0 1-24 0,0 1 31 0,0 2 85 15</inkml:trace>
  <inkml:trace contextRef="#ctx0" brushRef="#br0" timeOffset="11880.59">3295 2328 700 0,'1'-5'752'0,"2"-1"-52"0,-1-1-81 0,1 2-37 16,-1 2-30-16,-1-1-40 0,1 1-38 15,2 1-45-15,-2 1-48 0,-1-2-40 0,3 1-55 0,-1 1-73 0,0-1-57 16,-1 2-40-16,1 0-25 0,0 0-17 0,-1 0-12 16,1 0-8-16,1 0-8 0,-1 2-11 0,1 1-6 0,-1 0-2 15,0 1 3-15,0 4 4 0,1 2 7 0,-3 2 8 16,1 1 3-16,1 4 5 0,-3 0-2 0,0 1-1 16,0 1-4-16,0 3-4 0,-2 0-9 0,1 2-5 0,-1-3-6 15,1 1-2-15,-1 1-2 0,0-4-1 0,1 2-1 16,-1-3-4-16,-1-3 2 0,3 0-2 0,-2-1 1 0,2-3-1 15,0-1 0-15,0-2-3 0,0-1-5 0,0-3 3 0,0-1 3 16,0 1 5-16,2-3 6 0,-2 0 8 0,3-2 7 16,-3-2 4-16,2-2-41 0,1-3-3 0,-1 1 0 0,1-4 0 15,0-1 0-15,1-5 0 0,1-1 0 0,0-2 0 0,0-2 0 0,1-3 0 0,-1 0 0 16,1-2 0-16,-1-3 0 0,1 2 0 0,-1-2 0 16,2 0 0-16,0 2 0 0,-2-1 0 15,3 2 0-15,0 1 0 0,-2 3 0 0,2 1 0 0,0 3 0 16,-2 0 0-16,4 3 0 0,-1 2 0 0,-1 1 0 15,0 1 0-15,3 0 0 0,-1 3 0 0,-2 0 0 0,0 3 0 16,-1 0 0-16,1 2 0 0,0-1 0 0,0 4 0 16,0 0 0-16,0 1 0 0,0 1 0 0,3 1 0 0,-3 2 0 0,0 2 0 15,0 1 0-15,1 2 0 0,-1 1 0 0,0 3 0 16,0 2 0-16,1 0 0 0,-2 1 0 0,-1 0 0 16,2 2 0-16,-2 1 0 0,-1-1 0 0,-2 0 0 0,2 0 0 15,-2 0 0-15,0-1 0 0,-1 1 0 0,3-1 0 0,-1 0 0 0,-1-1 0 0,0-3 0 16,1 1 0-16,-1-2 0 15,-2-2 0-15,1 0 0 0,1-1 0 0,-3-2 0 0,2-1 0 16,-2-1 0-16,1-3 0 0,1 2-125 0,-2-3-96 0,0 1-23 0,-2-2-41 16,1 3-66-16,-1-3-77 0,1-3-116 0,-1 0-88 0,-1-3-73 15,0 0-73-15,-1-2-89 0,0 1-76 0,-4 1 15 16,3 0 60-16</inkml:trace>
  <inkml:trace contextRef="#ctx0" brushRef="#br0" timeOffset="12048.8799">3604 2396 121 0,'-4'-1'807'15,"-1"0"53"-15,3 0-37 0,-1-1-62 0,0 2-58 0,0 0-60 0,3 0-71 16,-2-2-66-16,2 1-55 0,2-2-55 0,1 1-80 16,2-3-76-16,-1 2-57 0,3-2-45 0,-1-1-30 15,5 1-21-15,0-2-14 0,-1-1-13 0,4 1-12 0,0-2-11 0,0 1-13 0,1 1-16 16,2-2-23-16,-1-2-31 0,1 2-37 16,1-1-44-16,-1 0-56 0,1 2-96 0,-1-3-114 15,0 2-163-15,1 0-141 0,0-1-159 0,2 0-162 0,2 2-67 16,0 0-5-16,-1 2 65 0</inkml:trace>
  <inkml:trace contextRef="#ctx0" brushRef="#br0" timeOffset="13319.3599">6616 2538 425 0,'4'-10'914'0,"0"0"91"0,0 2-42 0,-3 3-116 0,1-1-117 0,-2 1-127 16,1 0-90-1,1 1-58-15,2 1-63 0,-2-1-72 0,0 1-58 0,-1-1-47 16,2 3-40-16,-3-2-34 0,2 2-30 0,-2-1-25 15,2 2-53-15,-1 0-33 0,-1 2 0 0,2-1 0 0,-1 1 0 0,-1 2 0 16,0 1 0-16,0 4 0 0,0 0 0 0,0 1 0 0,-1 4 0 0,-1 2 0 16,1 2 0-16,-3 0 0 0,1 3 0 15,0 0 0-15,-3 3 0 0,3-2 0 0,-2 3 0 0,0 0 0 0,0-3 0 16,0 3 0-16,1-4 0 0,-1 0 0 16,1-2 0-16,0-1 0 0,1-4 0 0,2-1 0 0,-1-2 0 0,0-3 0 15,1 0 0-15,-1-3 0 0,2-2 0 16,0-1 0-16,0-2 0 0,0 0 0 0,2-2 0 15,-1-1 0-15,-1-3 0 0,2-2 0 0,-2-4 0 0,2-1 0 0,-1-2 0 16,2-3 0-16,-1-2 0 0,1-1 0 0,0-1 0 16,2-4 0-16,-2 2 0 0,3-4 0 0,-1 2 0 15,3-2 0-15,-3-1 0 0,4 1 0 0,-2 1 0 0,-1-1 0 16,2 0 0-16,3 3 0 0,-3 1 0 0,0 1 0 0,3 2 0 0,-2 2 0 16,1 0 0-16,-1 3 0 0,1 1 0 15,-1 2 0-15,1 1 0 0,2 0 0 0,-2 1 0 0,1 2 0 0,0 0 0 0,0 2 0 0,0 0 0 16,-1 2 0-1,1 0 0-15,0 2 0 0,-2 2 0 0,-1-1 0 0,0 4 0 0,3-1 0 16,-5 2 0-16,1 4 0 0,-1-2 0 0,2 4 0 0,-3 0 0 0,-2 3 0 16,0 3 0-16,0 0 0 0,-3 0 0 15,0 1 0-15,-1 4 0 0,-4-3 0 0,2 2 0 0,-2 0 0 0,-3 1 0 16,2-2 0-16,-2-3 0 0,1 0 0 0,-3 1 0 16,2-4 0-16,0 1 0 0,1-1 0 0,-2-3 0 15,4-2 0-15,-1 1 0 0,1-3 0 0,0 0 0 16,2 0 0-16,1-4 0 0,0 1 0 0,0-1 0 0,2-1 0 15,0 2 0-15,2-2 0 0,0-2 0 0,-2 2 0 0,2-1 0 0,0-1 0 16,-1 1 0-16,2 1 0 0,-1-3 0 16,4 3 0-16,1-3 0 0,0 1 0 0,1 0 0 0,2 1 0 0,-2-2 0 15,4 3 0-15,0-1 0 0,0 1 0 0,1 0 0 16,1 0 0-16,0 1 0 0,-1-1 0 0,3 3 0 0,-5-2 0 0,3 3 0 16,-3 2 0-16,-1-2 0 0,1 2 0 0,-3-1 0 15,0 1 0-15,0 1 0 0,-1-1 0 0,-2 2 0 16,-2-3-1-16,2 5-5 0,-2-3 2 0,-1 3 4 15,0-3 2-15,-1 0 4 0,-1 1-3 0,-1-1-3 0,-1 1 0 16,-1 1 0-16,-2 0 0 0,0-2 0 0,-3 2 0 0,-1-1 0 0,-1 1 0 16,-1 0 0-16,-1 0 0 0,-3 1 0 0,0-1 0 15,-2 0 0-15,-1 0 0 0,-1-1 0 0,1-1 0 0,-2 1 0 0,1-1 0 16,0-1 0-16,-2 0 0 0,2-1 0 16,2-2 0-16,-1 1 0 0,1-1 0 0,0-1 0 15,2-2 0-15,3 0 0 0,-2-2 0 0,1-1 0 16,-1 1 0-16,4-2-238 0,-1-2-509 0,2 0-225 0,2-3-191 15,1-3-81-15,3 0-14 0,0-1 30 0,1-1 82 16</inkml:trace>
  <inkml:trace contextRef="#ctx0" brushRef="#br0" timeOffset="14248.92">10139 2554 108 0,'3'-4'652'0,"1"0"-35"0,0 1-68 16,-1-1-66-16,2 0-39 0,-2-3-4 0,2 4 14 0,-2-1 7 15,-1 0-9-15,1 1-32 0,0-2-42 0,2 1-40 0,-2-1-35 0,0 1-46 0,2-3-55 0,-2 3-40 16,2-3-31-1,-2 0-14-15,0 0-8 0,2 0-2 0,-2-1-4 0,0 1-5 0,-1-1-6 16,-1 1-2-16,2 1-2 0,-1-2-1 0,-2 2-3 16,2 0-4-16,-2 1-1 0,0 2-1 15,0-2 0-15,-2 2-29 0,2 1-49 0,-2-1 0 0,1 1 0 0,-1 2 0 16,-1-1 0-16,0 1 0 0,-2 0 0 16,-1 1 0-16,-2-1 0 0,0 4 0 0,-3 0 0 0,0 3 0 0,-3 0 0 0,-2 2 0 15,3 3 0-15,-4-1 0 0,1 5 0 0,-1 0 0 0,-2 2 0 16,3 0 0-16,0 2 0 0,2-1 0 0,1 2 0 0,-1 0 0 0,1 2 0 15,2-2 0-15,0 3 0 16,3 0 0-16,-1-2 0 0,4 2 0 0,0-1 0 0,2-1 0 16,2 1 0-16,-1-1 0 0,2-3 0 0,3 1 0 15,0-4 0-15,1 2 0 0,2-2 0 0,3-4 0 0,2-1 0 16,1 0 0-16,3-2 0 0,4-2 0 0,2-4 0 0,4 1 0 16,4-4 0-16,1-4 0 0,3 1 0 0,0-6 0 0,0 1 0 15,-1-3 0-15,1 1 0 0,-1-2 0 0,-2-2 0 0,0 1 0 0,0-2 0 0,-2 2 0 0,-1-2 0 16,-2 3 0-1,-3-1 0-15,-4 1 0 0,2 3 0 0,-4-2 0 0,0 3 0 0,-1-1 0 16,-2 1 0-16,-3 4 0 0,-2-2 0 0,-5 4 0 0,-1-1-490 0,-2 3-264 0,0-1-162 0,0-2-198 16,0 0-89-1,0 3-13-15,4-2 32 0,-4 2 86 0</inkml:trace>
  <inkml:trace contextRef="#ctx0" brushRef="#br0" timeOffset="15430.19">14631 2750 564 0,'-2'-4'750'0,"2"0"-62"16,0 1-104-16,2-2-58 0,-2 2-13 0,0 0-12 0,0 2-14 15,-2-1-21-15,2-1-35 0,0 2-33 0,0-1-32 0,0 1-52 16,0-1-66-16,2 0-49 0,-2 2-34 0,2-1-21 15,-1 1-12-15,-1 0-13 0,2 0-9 0,0 0-14 0,-2 0-16 16,0 0-16-16,0 1-15 0,0 1-9 0,0 3-9 16,1-1-4-16,-1 2 1 0,2 3 4 0,-1 3 1 15,-1 0-28-15,3 5-5 0,-3 1 0 0,2 1 0 0,-1 2 0 0,-1 0 0 16,0 3 0-16,0-1 0 0,-1 1 0 0,-1-2 0 0,2 0 0 0,0-1 0 16,0 1 0-16,0-4 0 0,0 0 0 0,2-2 0 0,-1-3 0 15,-1 0 0-15,2-2 0 16,-1-1 0-16,-1-3 0 0,2-1 0 0,-2-1 0 0,2-1 0 15,-1-2 0-15,-1 0 0 0,2-1 0 0,-1-1 0 16,1-1 0-16,0-3 0 0,-1 0 0 0,3-3 0 0,-3 0 0 0,2-3 0 16,2-2 0-16,-1-2 0 0,0-1 0 0,1-1 0 0,-1-4 0 15,1-2 0-15,0-1 0 0,2-2 0 0,-2 0 0 0,0-1 0 0,2 0 0 16,-1-1 0-16,1 3 0 0,2-2 0 16,-3 3 0-16,2 0 0 0,0 2 0 0,0 2 0 15,0 1 0-15,1 0 0 0,0 3 0 0,-1-1 0 0,1 5 0 16,0-3 0-16,0 3 0 0,-1 3 0 0,2-1 0 15,-1 1 0-15,2 1 0 0,-1-1 0 0,2 2 0 0,1 0 0 0,1 1 0 16,-1 1 0-16,3 3 0 0,-2-2 0 0,3 3 0 16,-1 1 0-16,3 2 0 0,-3 0 0 0,4 2 0 0,-2 2 0 15,-1 2 0-15,0 0 0 0,0 2 0 0,-2 1 0 0,1 0 0 0,-2 3 0 0,-3-1 0 16,2 4 0-16,-2-4 0 16,-1 4 0-16,-2 0 0 0,1-1 0 0,-3 1 0 0,-1-2 0 15,-2 2 0-15,-1 0 0 0,0-2 0 16,-2 1 0-16,0 1 0 0,-4-1 0 0,1-2 0 0,0 0 0 15,-4 1 0-15,-2-3 0 0,-2 3 0 0,1-4 0 0,-4-1 0 16,0 2 0-16,-2-3 0 0,2 1 0 0,-5-4 0 0,3 2 0 16,-3-3 0-16,-1 2 0 0,2-4 0 0,0 0 0 0,-2 0 0 15,1-1 0-15,2-2 0 0,1 1 0 0,-1-2 0 16,3-2 0-16,-2 1 0 0,2-2 0 0,1-2 0 0,-1 1 0 0,2-2 0 16,2 1 0-16,0-1 0 0,2 2-381 0,2-2-433 15,1-1-203-15,2-4-165 0,3 0-63 0,2-1 1 0,2-1 43 16,4 0 99-16</inkml:trace>
  <inkml:trace contextRef="#ctx0" brushRef="#br0" timeOffset="16551.0099">18623 2620 735 0,'-1'-3'801'0,"1"0"-77"0,0-1-86 15,0 4-47-15,0-2-39 0,-2 2-38 0,0 0-46 0,2 0-52 0,0 0-42 16,0 0-42-16,0 0-58 0,2 0-70 16,0 0-53-16,-2 0-41 0,1 0-26 0,-1 0-18 0,0 0-13 15,2 0-9-15,-1 2-10 0,-1-2-8 0,2 3-7 0,0-2-2 16,-2 2 1-16,1 1 3 0,-1 3 6 0,3 3 9 16,-3 1 8-16,2 2 7 0,0 0 4 0,-2 5 3 15,-2-1-3-15,0 1-1 0,-1 3-2 0,2 0-7 0,-1 2-2 16,-1 1-4-16,0 0-5 0,1-1-2 0,0 2-3 15,-2-4-3-15,2 4-5 0,1-4-2 0,-1 0-4 0,2-3 0 0,-1 0 0 0,1-3 0 0,-2 0 0 16,0-3 1-16,2-1-3 0,0-2 3 0,0-2-2 16,0-1 0-16,0 0-1 0,0-1 0 15,0-3 2-15,0 2 0 0,0-3-15 0,0 0 0 16,-1-1 0-16,2 0 0 0,-1-1 0 0,0 1 0 0,2-3 0 16,-2-1 0-16,0-1 0 0,0-1 0 0,2-1 0 0,-2-4 0 15,0 1 0-15,1-2 0 0,-1-2 0 0,2-1 0 0,-1-1 0 0,-1-2 0 0,2-3 0 0,-2-2 0 0,0-1 0 31,2-1 0-31,0-3 0 0,0 3 0 0,0-4 0 16,1 2 0-16,0 1 0 0,0 0 0 0,0 2 0 0,1 0 0 16,-1 3 0-16,0 0 0 0,0 1 0 0,3 3 0 0,-3-1 0 15,2 1 0-15,0 2 0 0,0 2 0 0,1 0 0 16,0 2 0-16,-1 0 0 0,0 3 0 0,1-2 0 0,-1 0 0 16,3 1 0-16,-2 0 0 0,2 1 0 0,-1 2 0 0,2 0 0 0,0 2 0 15,-1-1 0-15,5 1 0 0,-4 1 0 0,1 0 0 0,0 0 0 16,0 3 0-16,0 0 0 0,-2 0 0 15,3 1 0-15,-2 1 0 0,-1-1 0 0,2 2 0 0,-4 0 0 0,0 1 0 0,-1 1 0 16,2 0 0-16,2 1 0 0,-3 0 0 0,2 0 0 16,-1 1 0-16,0-1 0 0,1 2 0 15,-1-4 0-15,-1 2 0 0,2 1 0 0,-4-3 0 0,1 0-29 0,-1 0-117 0,-1 0-20 0,-2 0-26 0,1-1-37 32,-4 1-58-32,2-2-67 0,-3 1-69 0,2 0-101 15,-3-1-83-15,3 1-67 0,-1-2-65 0,-1 3-85 0,0-2-72 16,-5 3 7-16,0-1 42 0</inkml:trace>
  <inkml:trace contextRef="#ctx0" brushRef="#br0" timeOffset="16814.18">18726 2776 519 0,'-2'2'776'0,"2"1"-57"0,0-2-108 0,0-1-67 0,2 1-25 0,-2-1-26 16,3 2-33-16,-1 0-40 0,0-1-42 15,1-1-36-15,3 1-33 0,-2 1-50 0,1-2-63 0,3 0-50 0,0 0-33 0,1 0-25 16,1 0-16-16,0 0-13 0,1-2-11 0,1 1-12 0,0 1-9 16,2-1-7-16,0-3-9 15,3 3-4-15,-2 0-6 0,0-2-9 0,0 1-12 0,-1 1-15 0,-1-1-19 16,-1 0-23-16,-1 1-25 0,-3 0-35 16,0-1-51-16,-4 2-55 0,0 2-46 0,-1-1-58 15,-1-1-64-15,-1 1-50 0,-1 3-33 0,-1-1-13 0,-3 2 5 0,1 1 12 16,0 1-4-16,-5 0-2 0,0 0-21 0,-1 1-44 15,-4 1-6-15</inkml:trace>
  <inkml:trace contextRef="#ctx0" brushRef="#br0" timeOffset="17049.12">18638 3118 559 0,'-4'6'694'0,"1"-2"-50"0,3 1-58 0,3 0-10 16,1 0 1-16,-1-3-5 0,0 3-15 0,5-2-34 0,0 0-50 15,1-2-43-15,5 3-50 0,2-4-73 0,1 1-60 0,4-1-42 0,3 0-24 0,1-1-15 16,2 1-16-16,0-4-18 16,1 3-20-16,1-4-18 0,-2 0-69 0,1 2-25 15,-1-2 0-15,0-1 0 0,-2 1 0 0,0-1 0 0,-1 2 0 16,-3-2 0-16,1 0 0 0,-3 1-46 0,-3 1-104 0,-1 1-49 0,-3 1-71 0,-6 2-94 16,-1 2-128-16,-2-2-151 0,1-2-168 0,1-1-195 15,-2 0-90-15,-3 0-19 0,0 2 39 0</inkml:trace>
  <inkml:trace contextRef="#ctx0" brushRef="#br0" timeOffset="19581.94">22258 3457 98 0,'-3'2'616'0,"0"-2"-57"15,-2 0-84-15,2-2-71 0,2 2-43 16,-3-1-23-16,1 1-12 0,-2-2 1 0,4 1 14 0,-3 1 17 0,1-2 3 16,-1 1-15-16,1 1-24 0,0-2-21 0,-1 0-21 0,1 2-26 0,1 0-32 15,-1 0-38-15,3 0-27 0,-1 0-12 16,1 0-11-16,-2 0-8 0,0 0-1 0,2 0-5 16,-1 0-3-16,1 0-4 0,0 0-7 0,0 0-8 0,0 0-3 15,0 0-3-15,1 0-7 0,-1 2-7 0,2 0-6 0,0-2-18 16,-1 0-54-16,2 1 0 0,-1 1 0 0,5-2 0 15,-1 3 0-15,5-2 0 0,0 1 0 0,4 1 0 0,2-1 0 0,1 2 0 0,3-3 0 16,1 2 0-16,0 0 0 16,2-1 0-16,-2-1 0 0,0 1 0 0,2-1 0 0,-4-1 0 15,1 0 0-15,-2 0 0 0,-1 0 0 0,-1 0 0 0,-3 0 0 16,2 0 0-16,-5 0 0 0,1 0 0 0,0 0 0 0,-4 0 0 16,-1-1 0-16,-2-1 0 0,-2 1 0 0,1-2 0 15,-3 1 0-15,-1 1 0 0,0-1-63 0,0 2-221 0,-1 0-62 16,-3 2-80-16,-1-1-122 0,2-2-118 0,2-2-108 0,-4-3-121 15,2-2-127-15,-2-1-38 0,-4 2 36 0,2-1 76 0</inkml:trace>
  <inkml:trace contextRef="#ctx0" brushRef="#br0" timeOffset="19968.78">22424 3300 206 0,'-8'-4'972'0,"3"2"76"15,-2 1 56-15,2-3-152 0,0 3-154 0,4-1-166 0,-3 1-115 16,3-2-95-16,-1 1-80 0,2 0-56 0,0 2-47 15,0 0-36-15,0 2-36 0,2-2-31 0,-1 0-26 0,1 0-54 16,0 0-56-16,1 0 0 0,0 2 0 0,0-2 0 16,5 2 0-16,0-1 0 0,2 2 0 0,3-2 0 0,2 1 0 0,1 0 0 15,1-1 0-15,0 1 0 0,-1 2 0 0,0-1 0 0,-1 0 0 16,2 2 0-16,-3-3 0 0,3 3 0 0,-2 1 0 16,0-3 0-16,-2 1 0 0,1 1 0 0,-3 1 0 15,1-2 0-15,-2 2 0 0,2 0 0 0,-3 0 0 0,0 0 0 16,1 2 0-16,-2-2 0 0,1 1 0 0,-1-2 0 15,-1 4 0-15,-2-2 0 0,-1 0 0 0,1 1 0 0,-2 0 0 16,-2 0 0-16,-1-1 0 0,-1 2 0 0,-1 0 0 0,-4 1 0 0,2 4 0 16,-5-2 0-16,1 0 0 0,-1 0 0 15,-4 1 0-15,2-1 0 0,-3 2 0 0,0-1 0 0,-2-1 0 0,3-1 0 0,-1 0 0 16,2 0 0-16,0 0 0 0,-2-2 0 0,1 0 0 0,1 0 0 16,2-2 0-16,-1 2 0 0,1-1 0 15,1-2 0-15,3 0 0 0,0-2 0 0,0-1 0 16,1 0 0-16,0-1 0 0,2-1 0 0,1 1 0 15,1-2 0-15,-3 2-289 0,4 0-82 0,-1 1-64 0,1-1-103 16,1-1-121-16,4-6-117 0,3 0-166 0,5-4-104 0,-2 0-25 16,2 1 40-16,5 1 73 0</inkml:trace>
  <inkml:trace contextRef="#ctx0" brushRef="#br0" timeOffset="20416.08">23471 3145 147 0,'2'-6'837'0,"-2"-1"66"16,0 0 8-16,0 3-97 0,-4 0-105 0,1 1-111 15,2-2-93-15,-3 1-60 0,1-1-40 0,0 1-50 16,-1 2-72-16,0-1-66 0,1 1-47 0,0 1-34 0,0 0-25 0,0 1-19 16,-1 0-16-16,1 1-14 0,-2-1-13 0,-2 3-9 15,0-1-2-15,-4 4-1 0,-3 0 3 0,1 3 2 0,-2 0 6 16,0 1 8-16,-2 2 8 0,-1 2-64 0,1 1 0 16,1-2 0-16,1 4 0 0,-2 1 0 0,2-1 0 0,0 1 0 0,3-1 0 0,1 2 0 15,1-5 0-15,1 4 0 16,4-1 0-16,0-1 0 0,4-1 0 0,-1 0 0 0,4 0 0 0,1 0 0 15,4-1 0-15,2-1 0 0,0 1 0 0,4-2 0 0,3-2 0 0,0-1 0 16,3 0 0-16,3-1 0 16,-2-2 0-16,2-2 0 0,2-1 0 0,0-1 0 0,-2-2 0 15,3-2 0-15,-1-1 0 0,1-3 0 0,-2-1 0 0,4 1 0 16,-4 0-140-16,1-2-148 0,-2 2-50 0,-3 0-68 0,0-2-88 16,0 1-111-16,0-4-84 0,1 0-75 0,-2-3-96 0,1 0-109 15,-5 0-13-15,2 2 48 0</inkml:trace>
  <inkml:trace contextRef="#ctx0" brushRef="#br0" timeOffset="20830.87">23775 3171 624 0,'-4'-5'869'0,"3"1"53"0,-1-1-73 16,0 4-95-16,-1-2-99 0,2 1-97 16,1 1-67-16,-3-3-43 0,3 3-41 0,0 0-66 0,3 0-77 15,-3 1-63-15,1-2-51 0,2 2-36 16,-1 0-29-16,0 0-21 0,-1 0-19 0,3 0-11 0,0 0-11 0,3 2-7 15,0-1-6-15,3 0-3 0,-2 2-4 0,2 2 0 0,-1-1 1 0,0 2 4 0,1 2 4 16,-1-1 8-16,-1 4 7 16,0-1 7-16,0 4 3 0,1-1 3 0,-2 0 2 15,-2 3-13-15,0-1-29 0,-1 1 0 0,1-1 0 16,-4 2 0-16,-1-1 0 0,2 0 0 0,-1-2 0 0,-1 0 0 16,0-1 0-16,0-3 0 0,0 0 0 0,0-2 0 0,-1 0 0 15,-1-1 0-15,2-3 0 0,-1 1 0 0,-4-3 0 0,4-1 0 16,-1 1 0-16,2 0 0 0,-1-2 0 0,-1-2 0 15,0 0 0-15,1-1 0 0,-3-1 0 0,3 0 0 0,-1-3 0 0,1 0 0 0,1-2 0 0,0-2 0 16,0-1 0-16,0 1 0 0,1-3 0 16,2 0 0-16,2 3 0 0,0-3 0 15,3 0 0-15,-2-1 0 0,4 3 0 0,-1-4 0 0,5 4 0 16,-1-1 0-16,3 1 0 0,-3 1 0 0,4-1 0 0,-3 2 0 16,3 1 0-16,-2 0 0 0,0 3 0 0,-2-2 0 0,1 3-11 15,-3 0-223-15,-1 2-30 0,-1 1-54 0,-2 2-69 16,-2 2-78-16,-1-1-106 0,3 1-74 0,0-1-49 15,0 3-34-15,-1-3-34 0,-1 1-34 0,-2 2-38 0,0 0 27 0</inkml:trace>
  <inkml:trace contextRef="#ctx0" brushRef="#br0" timeOffset="21814.54">24136 3319 77 0,'-4'8'686'0,"1"-1"-13"0,1-2-81 0,2-1-92 0,2 2-54 16,2-3-11-16,-1 0 13 0,2 0 0 15,3 0-14-15,2-1-28 0,2-1-33 0,1-1-32 0,4-1-40 0,-1-2-60 16,3-2-70-16,3-1-54 0,-2-1-36 0,3-1-20 15,-1-2-12-15,2 0-6 0,-5 0 0 0,3 0-1 0,-2-2 2 16,-2 0 3-16,-1-1 5 0,-2 0 2 0,0 1 3 0,-2-3 3 16,-3 2-2-16,0-2 0 0,-2 1-2 0,-3 1 2 0,-1-1-1 15,-3 2 1-15,-1 1 2 0,-1 3 1 0,-1 0-2 0,0 0 0 16,-1 3-4-16,0 2-7 0,0 1-8 16,-1-1-9-16,0 2-8 0,-2 1-10 0,-1 2-6 15,-1 2-5-15,-1 2-2 0,-4 1-2 0,0 1 0 0,1-1 1 16,1 2 1-16,0 2 0 0,-2 1 0 0,4-1-2 0,-1 3 1 15,1-2 0-15,4 2-1 0,2 1-3 0,1-2-3 16,2 1-6-16,2-1-7 0,3-1-9 0,4-1-9 0,0 1-11 16,3-3-12-16,5 1-10 0,0-2-12 0,5-4-11 0,4 2-15 15,-1-3-16-15,3-3-17 0,1 0-18 0,-2-3-17 16,3-1-20-16,0-1-19 0,-3-1-19 0,1-1-5 0,-1-1 1 16,-2 0 7-16,0-3 14 0,0-3 22 0,-2 2 29 15,-1 0 31-15,-1-1 39 0,-4-4 28 0,2 2 23 0,-4-2 22 16,-2 1 23-16,0 0 24 0,0-1 33 0,-5 2 49 0,-3 3 49 0,-4-1 40 15,2 2 30-15,-3 2 21 0,0 2 12 16,-1 1 0-16,-1-2-17 0,-1 2-35 0,0 2-39 0,-1 1-29 0,0 0-24 0,-2-1-15 16,1 3-14-16,-1 0-11 0,-3 2-9 15,0 0-6-15,1 3-5 0,-1-1 0 0,-5 1 0 0,2 2 0 16,1 2 4-16,1-1 2 0,-3 2 0 16,0 0 3-16,4 2-3 0,-3-1-4 0,2 1-4 0,2 0-3 0,1 2-8 0,1-1-3 0,-1 0-5 15,3 1-4 1,-1-1-5-16,4 0-3 0,-1-1-4 0,4-1-3 0,-1 1-2 0,2-3-3 15,3 2-7-15,1-3 0 0,-1 1 0 16,4-2 0-16,2-2 0 0,1-1 0 0,3-2 0 0,-2-1 0 16,3 0 0-16,1-3 0 0,1-1 0 0,-2 0 0 0,2-2 0 0,0 0 0 0,-3-3 0 15,1 2 0-15,-2-1 0 16,-1-3 0-16,-2-1 0 0,1 0 0 0,0-2 0 0,-4 1 0 16,2-2 0-16,-1 0 0 0,-4 0 0 0,1 0 0 0,-3 2 0 15,1-1 0-15,-2 2 0 0,-2 3 0 0,3 0 0 16,-3 0 0-16,-1 3 0 0,0 1 0 0,0 1 0 0,0 1 0 15,0 2 0-15,-3 1 0 0,1 0 0 0,-1 0 0 0,-1 3 0 16,-1 1 0-16,0 1 0 0,-3 4 0 0,0 1 0 0,1 4 0 16,-3-1 0-16,2 5 0 0,2 0 0 0,-2 2 0 0,3 1 0 0,0 0 0 15,4-2 0-15,1 1 0 0,1-2 0 0,3 1 0 0,-1-2 0 16,3-1 0-16,3-2 0 0,1-3 0 16,4 0 0-16,0 0 0 0,1-4 0 0,4-1 0 0,1-3 0 0,3-1 0 0,-1-6 0 15,3 3 0-15,0-5 0 16,0-1 0-16,-1-2 0 0,2-2 0 0,-1-2 0 0,-3-2 0 0,1-2 0 15,-3-1 0-15,-2 0 0 0,-1-3 0 16,0-1 0-16,-3-2 0 0,-2-5 0 0,0-1 0 0,-3-3 0 0,4-1 0 16,-5-1 0-16,-2-1 0 0,-1 3 0 0,-1 0 0 0,-1 2 0 15,1 2 0-15,-4 2 0 16,0 5 0-16,0 2 0 0,-2 4 0 0,0 1 0 0,1 2 0 0,-1 5 0 16,1 0 0-16,-4 2 0 0,4 2 0 0,-1 1 0 0,1 0 0 15,-3 3 0-15,1 0 0 0,-2 3 0 0,-3 1 0 16,1 3 0-16,-1 4 0 0,0 1 0 0,-3 3 0 0,1 0 0 0,1 3 0 0,1 2 0 15,-3 2 0-15,1 1 0 0,1 4 0 16,-1 0 0-16,4 1 0 0,0 2 0 0,-1 2 0 16,2-2 0-16,-1 1 0 0,3-1 0 0,2 2 0 0,1-4 0 15,0 1 0-15,3-4 0 0,2-1 0 0,1-1 0 0,0-2 0 0,0-2 0 16,2-2 0-16,3-2 0 0,-1-3 0 16,0-3 0-16,2-2 0 0,1-4 0 0,1-2 0 0,0-2 0 0,2-2 0 0,-2 0-266 15,2 0-374-15,-2-3-130 16,1-4-142-16,-1-5-192 0,-2 0-66 0,1-2-2 0,-7 1 45 0,2 1 105 15</inkml:trace>
  <inkml:trace contextRef="#ctx0" brushRef="#br0" timeOffset="21996.45">25568 3075 485 0,'-2'-6'989'0,"0"-2"73"16,4 2-13-16,0-1-156 0,1-2-168 0,4 1-164 0,1-2-116 0,2 1-102 0,6-3-95 15,-2 1-71-15,3 0-54 0,4 1-38 16,1-1-33-16,2 3-24 0,-1-2-22 0,1 3-22 0,2 0-22 15,-3-1-27-15,2 4-28 0,-4-2-42 0,-2 3-62 16,-2 1-74-16,-2 0-76 0,-4 2-110 0,1 0-88 0,-2 2-59 16,-2 1-48-16,0 0-41 0,-5 2-41 0,-2 1-64 15,-1 1-7-15,-4 2 83 0</inkml:trace>
  <inkml:trace contextRef="#ctx0" brushRef="#br0" timeOffset="22308.93">25809 3192 705 0,'-1'10'786'0,"-1"1"-77"0,4-2-91 15,-1 0-36-15,3-3-23 0,-1 1-14 0,2-2-23 0,5-1-36 16,2-2-47-16,2-2-41 0,2-2-66 0,6-1-85 16,-3-1-70-16,5-3-53 0,-2 0-34 0,1-2-21 0,0-1-15 0,0-3-9 15,1 2-7-15,-2-3-3 0,-3 1 1 16,2-3 2-16,-4 2 0 0,-1-2 2 0,-3-1 4 0,-1-1 6 0,-2 0 8 16,-4 0 5-16,0 0 6 0,-3 0 6 0,-1 2 2 15,-2 0-35-15,-3 3-42 0,-2 0 0 0,2 3 0 16,-2 1 0-16,-3 2 0 0,2 2 0 0,-3 1 0 0,1 1 0 15,-4 3 0-15,0 1 0 0,1 2 0 0,-4 1 0 0,1 3 0 16,1 3 0-16,0 0 0 0,1 1 0 0,1 4 0 16,0 0 0-16,3 3 0 0,0 0 0 0,2 0 0 0,3 3 0 15,1-3 0-15,4 1 0 0,1 1 0 0,3-2 0 0,2 0 0 16,4-1 0-16,1-4 0 0,4 2 0 0,0-3 0 16,5-3 0-16,-1-1 0 0,2-4 0 0,2-2-50 0,1 0-265 0,-5-2-125 15,4 0-177-15,0-5-171 0,2-4-240 16,-1 0-113-16,-1-2-36 0,0 1 20 0,-3-1 72 0</inkml:trace>
  <inkml:trace contextRef="#ctx0" brushRef="#br0" timeOffset="23063.04">27108 2631 39 0,'0'-8'877'0,"0"2"94"16,-2 3 47-16,0-1-119 0,2 4-123 0,0-2-127 0,0 1-110 15,0 1-76-15,0-2-70 0,2 2-83 0,0 0-69 0,-2 0-57 16,1 2-44-16,1-2-36 0,-1 1-32 0,-1 4-28 15,0-1-14-15,0 4-3 0,0 2 2 0,0 4 5 0,-1 1 4 16,-1 1 7-16,1 4 7 0,-3 1 9 0,1 0-3 16,0 1-3-16,0 1-13 0,-1-1-42 0,0 1 0 0,-1 1 0 0,1-2 0 0,0 0 0 15,0-1 0-15,-3 1 0 0,2-3 0 0,-1-3 0 16,2 0 0-16,0-3 0 0,3-2-55 16,1-2-70-16,-2-2-37 0,0-1-42 0,-1-1-57 0,0-1-89 0,-2-1-110 0,4-3-135 0,2-6-111 15,1-1-122 1,1-5-163-16,0-2-63 0,-3 1 8 0,2-1 71 0</inkml:trace>
  <inkml:trace contextRef="#ctx0" brushRef="#br0" timeOffset="23489.88">26937 2500 371 0,'0'-12'833'0,"0"2"65"0,0-1-32 15,1 1-112-15,1 2-108 0,-2 2-101 0,1 0-72 0,3 0-46 16,-3 0-38-16,2 2-55 0,1-1-84 0,-1 1-71 0,2-1-50 15,1 2-37-15,0-1-28 0,4 0-21 0,2 3-14 0,1 1-9 16,6 0-5-16,-2 0-1 0,4 1 0 0,2 3 1 16,3 0 1-16,1 1 0 0,1-1-1 0,2 4 0 15,0-1-4-15,2 1-2 0,-2 1-2 0,-2 1-3 0,2 2-1 0,-3-1-2 16,0 4-1-16,-2-2 0 0,-2 1 1 16,0 1 0-16,-2 1-1 0,0-1 0 0,-3 3 3 15,1-1 1-15,-3-1 1 0,0 2-1 0,-2 0 0 0,0 0 1 16,-2 0 1-16,-3 3 0 0,0-1-3 0,-2-1 2 0,-2 2-1 15,-2-2 1-15,-3 2 2 0,0 1 0 0,-3-1 0 0,-1 1 0 0,-2 1 6 0,-3-1 0 0,-2 1 3 0,-1 1 3 32,-3-2 4-32,-6 2 6 0,4-1 6 0,-7 1 7 15,0-3 5-15,-4 1 3 0,-2 0 3 0,-2-1 2 0,-1 2 0 16,-2-2 0-16,-1 0 3 0,-2 0-12 0,0-3-46 16,2 3 0-16,-2-3 0 0,3 0 0 0,2-1 0 0,3-2 0 0,1 0 0 0,2-5 0 15,8 1 0-15,0-1 0 0,4-2 0 16,3-2 0-16,4-2 0 0,0 0 0 0,2 0 0 0,2-3 0 15,2-1 0-15,0 0 0 0,2-1 0 0,4-3 0 0,0 0 0 16,6-3 0-16,-1-1-137 0,2 1-130 0,2-1-87 16,0-1-88-16,2 2-131 0,3-4-111 0,5-1-100 0,-1 0-127 0,5-1-111 0,-1 0-28 15,-1 2 48-15,0 0 79 0</inkml:trace>
  <inkml:trace contextRef="#ctx0" brushRef="#br0" timeOffset="24208.87">27697 3231 527 0,'4'1'893'0,"0"1"47"0,-1-1-45 0,0-1-150 0,1 0-147 16,-1 0-135-16,-2 0-78 0,4 2-46 0,3-2-31 15,3 0-29-15,0 0-36 0,6 0-39 16,3-2-35-16,0-1-31 0,4-1-31 0,-2-2-25 0,0-2-24 0,3 1-18 16,1-4-12-16,-1 2-9 0,-4-3-7 15,2-1-5-15,-1-1-2 0,-1 1 0 0,-4-2-2 0,-1 0 2 16,-2-2 1-16,-2 2-2 0,-3-1 2 0,-4-2 1 0,-1 0 3 15,-2 1 2-15,-2 1 3 0,-2-1 4 0,-1 2 3 0,0 2 2 16,-2 1-1-16,-2 0 0 0,-1 1-2 0,0 3-3 0,-4 1-6 16,3 3-5-16,0 1-4 0,-1 1-1 0,-2 2-2 15,2 2-3-15,0 2 1 0,-2 1-1 0,1 4 0 16,-2 1-1-16,4 1 2 0,-3 2-2 0,2 2 1 0,2 0 2 16,0 3 1-16,0 0 1 0,2 0 2 0,2 2 1 0,1-2 1 15,2 0 2-15,2 0 1 0,2 3 0 0,1-5 3 0,3 1 2 0,1-1 1 16,0-1 3-16,5-3 0 0,-2 2 2 0,2-4 1 0,1-2 1 15,2-1 1-15,-1-2-1 16,3-4 1-16,1-1-1 0,0-1-1 0,0-4-4 0,1 1-3 16,2-4-3-16,-2 1-3 0,0-4-3 0,0 1-2 15,0-1-1-15,-2-1-1 0,0-1 0 0,1 0 0 16,0-3 0-16,-2 1 0 0,0-1 0 0,-2 2 0 0,2 2 0 16,-2 0 0-16,-2 0 0 0,0 2 0 0,0 1 1 0,-2 1-1 15,0 1 0-15,1 2-2 0,-3 1-1 0,0 1-1 0,0-1 0 16,-1 4 0-16,-1 0-1 0,-1 2-2 0,2 1 3 0,0 2-1 0,-2 1 3 15,2 1-2-15,-1 1 2 0,2 2 2 16,-3 2 6-16,1 2 6 0,-2-1 2 0,-1 2 7 0,4 0 2 16,-3 2 7-16,-2-2 3 0,2 1 4 0,-4 1-11 0,3-4-26 0,-3 2 0 15,-1-1 0-15,0-4 0 0,0 1 0 0,0-4 0 16,0 1 0-16,0-4 0 0,0-1 0 0,0 0 0 16,2-1 0-16,-2-2 0 0,1-2 0 0,4 0 0 0,-4-2 0 0,2 0 0 0,1-2 0 0,-3-2 0 15,4-2 0 1,2-1 0-16,-3-1 0 0,5-1 0 0,-2-1 0 0,1 0 0 0,2-1 0 15,0 1 0-15,0 0 0 0,1-1 0 0,3 1 0 0,-3 1 0 0,3 1 0 0,-2 2 0 0,2-1 0 32,-2 4 0-32,0-1 0 0,2 1 0 0,-3 2 0 15,1 1 0-15,-2 1 0 0,0 1 0 0,0 2 0 0,-2 2 0 0,2 2 0 16,-2 1 0-16,3 1 0 0,-5 1 0 0,1 4 0 0,1-1 0 16,-1 1 0-16,0 1 0 0,2 0 0 0,-1 1 0 15,1 1-95-15,1-1-50 0,0-1-27 0,2 2-29 16,-1-1-37-16,2-1-50 0,-2-1-58 0,3-2-57 0,0-2-88 15,4-2-77-15,1-2-54 0,0-3-43 0,2-3-32 0,0-3-14 0,1-2-19 0,-1 1-16 16,0-1 42-16</inkml:trace>
  <inkml:trace contextRef="#ctx0" brushRef="#br0" timeOffset="24646.23">29380 2989 708 0,'1'-12'720'16,"-1"1"-47"-16,-1-2-61 0,-1 3-35 0,-1-1-22 0,-4 4-30 0,0 1-39 0,0 0-44 0,-1 0-45 31,2 1-38-31,-3 1-47 0,1 1-66 0,-4 3-61 0,2 0-43 0,0 1-28 0,-1 2-20 15,-2 2-10-15,2 1-4 0,0 3-3 0,-1 0-3 0,0 2-2 0,0 3-6 0,2 1-7 32,1 2-6-32,1-1-7 0,-1 1-8 0,4-1-10 15,1 2-5-15,3-1-5 0,1-1-5 0,1 0-2 0,3 0-4 16,1-5 2-16,1 2-1 0,5-3 2 0,0 0-2 16,3-3 0-16,0-3 0 0,4-1 1 0,-1-3-1 0,4 0-2 15,-4-3 0-15,5-3-4 0,0-1 0 0,-1-2-4 0,-2-2-3 16,1-1-3-16,0-1-3 0,-3-2 1 0,2-2-3 15,-5-1-1-15,2-3-1 0,-4-3-3 0,0 0 3 0,-2-4 2 16,-2-1 0-16,2-4-1 0,-2 0 2 0,-2-1 2 0,1-1 4 16,-3 2 3-16,0-1 9 0,-1 4 6 0,-2-1 8 0,-1 6 12 15,0 1 14-15,0 5 13 0,-1 1 15 0,1 3 12 16,-2 1-29-16,1 4-57 0,1 3 0 0,-4 0 0 16,4 3 0-16,-1 0 0 0,1 2 0 0,0 1 0 0,-2 2 0 15,1 1 0-15,-3 5 0 0,3 1 0 0,-4 3 0 0,2 3 0 16,-3 2 0-16,-1 4 0 0,2-3 0 0,-1 6 0 0,1 1 0 15,-1 1 0-15,2 0 0 0,0 0 0 0,1 3 0 16,1 0 0-16,1 0 0 0,1-1 0 0,1 0 0 0,3-3 0 0,1-1 0 0,-1-1 0 16,5-2-28-16,-1-2-222 0,1-2-47 0,1-1-80 15,0-4-83-15,3-2-131 0,6-6-94 16,1-3-71-16,2-3-64 0,2-2-69 0,1-1-68 16,-3-3 19-16,-1 1 67 0</inkml:trace>
  <inkml:trace contextRef="#ctx0" brushRef="#br0" timeOffset="24961.16">29865 2871 559 0,'0'-7'846'0,"-2"2"-9"0,1-1-53 0,1 3-69 0,-5-1-67 16,4 3-78-16,-3 0-72 0,1 0-58 0,0-1-44 0,0 2-54 0,-4 3-71 0,1-2-57 0,-3 4-43 31,-1 1-34-31,-3 1-21 0,3 4-14 0,-3-1-9 0,0 4-7 0,-1 2-5 0,0 2-5 16,3 1-7-16,-2 1-5 0,4 4-7 0,1-3-39 16,3 2-18-16,2-1 0 0,3 0 0 0,3 1 0 0,3-4 0 15,7 0 0-15,-1-1 0 0,6-3 0 16,-1-3 0-16,5-1 0 0,0-1 0 0,2-4 0 0,2-2 0 0,0-4 0 15,1-1 0-15,0-4 0 0,1 1 0 0,-1-4 0 0,-3-2 0 16,2-1 0-16,-4-1 0 0,0-1 0 16,-3-4 0-16,0-1 0 0,-5 0 0 0,-2-3 0 15,0 2 0-15,-4-2 0 0,-1-2 0 0,-4 2 0 0,1 0 0 16,-4 0 0-16,0 2 0 0,-2-1 0 0,-1 3 0 0,-3 3 0 16,-2-1 0-16,0 1 0 0,0 3 0 0,-1 1 0 0,-1 1 0 15,-1 2 0-15,-1 1 0 0,0 1 0 0,-2 2-83 16,0 2-127-16,1 2-40 0,-3 2-68 0,4 2-76 0,-1 2-113 15,4-1-114-15,4 0-95 0,1 2-110 0,4-1-156 16,0 1-54-16,0 0 26 0,4 3 65 0</inkml:trace>
  <inkml:trace contextRef="#ctx0" brushRef="#br0" timeOffset="25596.27">30489 2886 145 0,'9'-11'818'0,"-5"-2"49"15,4-1-4-15,-3 2-110 0,-4 1-109 16,1 2-108-16,-2-1-79 0,-2 0-52 0,1 1-37 0,-1 0-37 16,-1 2-55-16,-3 2-69 0,1-1-57 0,-1 3-42 0,-2 0-29 15,-2 1-20-15,-2 2-15 0,-1 2-7 0,-3-1-4 16,2 4-1-16,-2-1 0 0,2 2 0 0,0 0-4 0,1 1-3 16,3 1-2-16,0 0-3 0,2 0-6 0,1 2-4 15,4 0-4-15,0-1-3 0,3 0-1 0,3 0-1 0,0 0-1 0,4-1 1 16,1-1 0-16,2 1 0 0,5-4-2 0,0-1-2 15,1 0-4-15,2-1 0 0,-1-4-2 0,4 1-2 16,-4-4 2-16,0 1-1 0,1-1 2 0,-1-2 2 0,-1-1 6 16,-2-1 3-16,0 2 5 0,-1-2 8 0,-2 0 7 0,2-2 9 0,-5 2 11 15,0 0 13-15,-2 0 12 0,2 2 12 0,-3-2 9 16,-1 4 9-16,0-1 7 0,-1 2 3 0,-1 1-2 16,-1 0-91-16,-1 0-15 0,0 3 0 0,0-2 0 0,0 2 0 0,-1 0 0 0,1 2 0 0,-2-1 0 15,0 2 0 1,1 2 0-16,-3 1 0 0,0 1 0 0,-1 2 0 0,-3 4 0 0,3-1 0 15,-1 6 0-15,0 2 0 0,-2 3 0 16,-2 1 0-16,1 4 0 0,1 2 0 0,-3 3 0 0,1 2 0 0,1 2 0 16,-2 1 0-16,1 4 0 0,2 0 0 0,-1 0 0 0,-2 0 0 0,1 1 0 15,1 0 0-15,0 3 0 16,-1-4 0-16,0 0 0 0,1-2 0 0,3-3 0 0,-2-2 0 0,0-2 0 16,2-3 0-16,1-3 0 0,-2-3 0 15,3-1 0-15,0-6 0 0,-1-1 0 0,2-3 0 0,-1-2 0 16,1-2 0-16,0-2 0 0,-1-2 0 0,1-1 0 0,-2-2 0 15,0-1 0-15,1-1 0 0,-5-1 0 0,-3-1 0 0,-2-2 0 0,1-1 0 16,-5-4 0-16,0 0 0 0,-2-1 0 0,0-3 0 16,0 0 0-16,0 0 0 0,3-3 0 0,-1 0 0 15,5 0 0-15,-1-3 0 0,4 0 0 0,1 0 0 0,3-2 0 16,3 0 0-16,3 0 0 0,1-2 0 0,7 1 0 0,0-1 0 16,3 1 0-16,4-1 0 0,5 1 0 0,2-1 0 0,3 2 0 15,2 0 0-15,3 2 0 0,3-1 0 0,0 3 0 0,5-1 0 16,0-1 0-16,2 1 0 0,-1 1 0 0,-1 0 0 0,0-1 0 15,0 3 0-15,-5 1-537 0,0 0-139 16,-1-2-133-16,0-4-198 0,-4 2-132 0,-1-1-40 0,-5 1 16 16,-1 3 58-16</inkml:trace>
  <inkml:trace contextRef="#ctx0" brushRef="#br0" timeOffset="26027.89">31056 2769 532 0,'6'-5'994'0,"-3"1"69"0,-2 4-26 0,3-3-165 15,-1 3-172-15,0-2-163 0,0 1-114 0,4 1-103 16,0 1-88-16,0 2-62 0,1 2-44 0,0-1-33 0,1 5-20 0,1 2-13 0,-2 1-7 16,1 3-6-16,-1 1-1 0,0 2 1 0,0 3 2 15,-1 0 3-15,-2 2 1 0,-2-1-2 16,1-1-3-16,-1 1 1 0,-3 0 0 0,-2-3-1 0,-1 1-2 0,0-2-1 15,-4-2-1-15,1 0 3 0,-2-2-1 0,2 0 1 0,-1-4-1 16,-2-1-1-16,3-1-45 0,0-2 0 0,-3-2 0 16,5-1 0-16,-2 1 0 0,-1-4 0 0,3 0 0 0,-1-4 0 0,0 0 0 15,-1-3 0-15,0 0 0 0,1-2 0 16,0-3 0-16,2 0 0 0,-1-1 0 0,3-2 0 0,-1-2 0 0,4 1 0 16,-1-4 0-16,3 2 0 0,-1-1 0 15,3-1 0-15,2 1 0 0,1-2 0 0,3 3 0 16,2-2 0-16,0 1 0 0,2-2 0 0,0 3 0 0,3 0 0 15,-2 2 0-15,5 0 0 0,-1 1 0 0,0 2 0 16,-1 1 0-16,2 1 0 0,-4 1 0 0,0 2 0 0,2 1 0 0,-3-1 0 16,2 3 0-16,-5 0 0 0,2 2-65 15,-4 0-140-15,-2 3-37 0,-1 0-70 0,-2 0-75 0,-3 3-119 0,0-3-124 16,1 1-106-16,-2 1-126 0,-2 1-141 0,1 1-48 0,-4 1 29 16,-1 2 69-16</inkml:trace>
  <inkml:trace contextRef="#ctx0" brushRef="#br0" timeOffset="27089.04">31647 2788 46 0,'9'-5'835'0,"3"0"67"0,-3 2 14 16,-1-2-98-16,0 2-90 0,-3 2-98 15,-1-1-85-15,4-2-56 0,-5 2-42 0,0 1-45 16,-1-2-67-16,0 1-63 0,-2 2-52 0,0-2-42 0,0 1-33 15,0 1-26-15,-2 0-20 0,0 0-35 0,1 1-64 16,-3 1 0-16,0 0 0 0,-5 1 0 0,1 0 0 0,-2 4 0 16,-2 1 0-16,-1 0 0 0,-3 3 0 0,2 1 0 0,-4 2 0 15,2-1 0-15,1 4 0 0,-1-1 0 0,0 4 0 0,3-1 0 16,-1 1 0-16,5 1 0 0,1 0 0 0,0 0 0 0,2-2 0 0,3-1 0 16,1 0 0-16,4-1 0 0,1-2 0 0,3-2 0 15,2 0 0-15,0 0 0 0,1-4 0 16,4 0 0-16,-4-3 0 0,5-3 0 0,1-1 0 0,0-2 0 15,1-4 0-15,5 0 0 0,-5-3 0 0,3 0 0 16,-2 0 0-16,1-4 0 0,2-1 0 0,-4-1 0 0,1-1 0 16,1-1 0-16,-4-3 0 0,0-1 0 0,2-2 0 0,-5-2 0 0,0 3 0 15,2-2 0-15,-5 3 0 0,0 1 0 16,-2 0 0-16,-2 1 0 0,1 4 0 0,-3 2 0 0,0 1 0 16,-1 0 0-16,1 5 0 0,-2 0 0 0,0 3 0 0,1 0 0 15,-1-1 0-15,0 3 0 0,-1 0 0 0,1 0 0 16,-3 3 0-16,1 2 0 0,-1 3 0 0,-1 1 0 0,1 3 0 15,-3 2 0-15,3-1 0 0,0 2 0 0,0 2 0 0,1-2 0 0,0 1 0 16,2-1 0-16,2-1 0 0,0-2 0 0,1-2 0 0,0 1 0 0,0-2 0 16,5-2 0-16,-3-1 0 15,3-1 0-15,1-2 0 0,2-3 0 0,2 0 0 0,2-1 0 16,2-3 0-16,-2 0 0 0,3-3 0 0,-3 2 0 0,2-3 0 0,1-1 0 16,-2 2 0-16,1-3 0 0,1 3 0 0,-2-2 0 15,1 0 0-15,-4 2 0 0,-2-1 0 0,1 1 0 16,0 2 0-16,-4 0 0 0,1 1 0 0,-1 1 0 0,-2 0 0 15,-1 2 0-15,-2-1 0 0,2 2 0 0,-2 2 0 0,-2-1 0 16,3 2 0-16,-3 3 0 0,1 2 0 0,-1 2 0 0,1 1 0 16,-2 4 0-16,0 1 0 0,2 0 0 15,-2 3 0-15,0-1 0 0,1-2 0 0,-1 2 0 0,2-1 0 0,0-2 0 16,1-2 0-16,-2-1 0 0,4-1 0 0,-1-2 0 0,1-2 0 0,0-1 0 0,2-3 0 16,3-3 0-1,2 0 0-15,5-3 0 0,-3-1 0 0,3-3 0 0,3-1 0 16,-2-3 0-16,2 1 0 0,0-5 0 0,0 0 0 0,0-2 0 15,2-4 0-15,-4 2 0 0,0-2 0 0,-2 0 0 0,-2 2 0 16,2-1 0-16,-5 0 0 0,0 4 0 0,0-1 0 16,-1 4 0-16,-2-1 0 0,-2 4 0 0,-2 0 0 0,3 2 0 0,-4 0 0 15,0 2 0-15,1 0 0 0,-1 5 0 0,-3-2 0 0,1 3 0 16,-1 0 0-16,0 2 0 0,0 0 0 0,0 3 0 0,-1 0 0 16,1 3 0-16,-2 2 0 0,1 3 0 0,-1 0 0 0,0 2 0 0,1 0 0 0,1 1 0 0,-2 0 0 15,2-1 0 1,0 0 0-16,2-2 0 0,-2 2 0 0,1-1 0 0,3-2 0 15,-1-3 0-15,3 0 0 0,-3-2 0 0,2-1 0 0,-2-3 0 16,3 0 0-16,1-1 0 0,2-2 0 0,2-2 0 0,0-1 0 16,3-1 0-16,1-2 0 0,2-2 0 0,-1-1 0 15,3-3 0-15,-2 0 0 0,1-1 0 0,0-1 0 0,-1-1 0 0,3 0 0 16,-1-1 0-16,0 1 0 0,0 1 0 0,-3-1 0 0,3 2 0 16,-2-1 0-16,0 0 0 0,1 3 0 0,-4-2 0 0,2 3 0 15,-5 2 0-15,0 1 0 0,1 1 0 0,0 0 0 16,-4 2 0-16,1-1 0 0,-3 2 0 0,2 1 0 0,0 1 0 15,2 1 0-15,-2 1 0 0,0 1 0 0,1 1 0 0,0 2 0 16,-1-1 0-16,1 2 0 0,0 0 0 0,-1 1 0 0,0 3 0 16,0 0 0-16,1 4 0 0,-4-3 0 0,0 5 0 0,-1-3 0 15,0 4 0-15,-1-1 0 0,-2 1 0 0,1 1 0 0,-2-2 0 16,-2 0 0-16,1 1 0 0,-2 0 0 0,-2-1 0 0,0-1 0 16,-3 0 0-16,-4 0 0 0,-1-1 0 0,-1-2 0 15,-2 1 0-15,-3-3 0 0,1 1 0 0,-2-2 0 0,-2-3 0 16,1 2 0-16,-1-4 0 0,-2 0 0 0,2-4 0 0,1 0 0 0,-2-4 0 0,-7 1 0 15,-3-1 0-15,-2-1-743 0,-3-4-187 16,-6-4-224-16,-2-3-98 0,-6 0-18 0,-5 3 33 0,-7-1 73 0</inkml:trace>
  <inkml:trace contextRef="#ctx0" brushRef="#br0" timeOffset="28218.91">23904 3979 580 0,'-1'-12'795'15,"-1"-1"-35"-15,0 1-81 0,-1 0-53 0,2 0-46 0,-3 1-50 0,1-1-46 16,0-1-37-16,-1 2-36 0,0 1-29 0,1-1-55 16,2 2-70-16,-1 0-45 0,0 2-26 0,-1-1-15 0,2 4-9 15,-1-1-5-15,0 1-7 0,2 2-8 0,-1-1-9 0,-1 3-114 16,2-1-19-16,-1 1 0 0,1 0 0 0,-2 1 0 16,0 0 0-16,0 3 0 0,-2-1 0 0,1 3 0 0,-3 3 0 15,-1 1 0-15,-1 4 0 0,-1 1 0 0,0 1 0 16,-1 3 0-16,-1 3 0 0,3 0 0 0,-2 5 0 0,1 2 0 0,1 2 0 0,0 3 0 0,0 1 0 15,1 1 0-15,0 3 0 0,-1 1 0 0,2 1 0 16,-2 0 0-16,3 1 0 16,1 2 0-16,0-1 0 0,0-1 0 0,-3 3 0 0,1 0 0 0,1 0 0 15,-1-1 0-15,0 0 0 0,-1-2 0 16,-2 0 0-16,-1-3 0 0,1-1 0 0,-4-4 0 0,2 1 0 0,1-4 0 0,-3-2 0 0,3-2 0 16,0-3 0-16,0-2 0 0,-2-4 0 0,4-1 0 15,1-4 0-15,0-2 0 0,2-2 0 16,2-2 0-16,-2-3 0 0,2-2 0 0,0-2 0 0,-1-2 0 15,0-2 0-15,1 0 0 0,0-4 0 0,-2-1-455 0,0-3-124 16,-1 0-109-16,-2-4-83 0,4-5-86 0,-3-4-115 0,1 2-85 16,-5-4-8-16,0 0 67 0</inkml:trace>
  <inkml:trace contextRef="#ctx0" brushRef="#br0" timeOffset="28673.24">23213 4464 40 0,'5'-15'744'16,"0"1"40"-16,3 1-56 0,1-1-136 0,1 1-95 0,-1 0-57 0,5 3-30 0,1-1-13 15,0 2-13-15,1-1-19 0,5 2-24 16,1-3-26-16,-1 2-45 0,5 1-58 16,1-2-52-16,2 2-38 0,1 1-28 0,0-2-17 0,1 1-10 15,1 2-5-15,0 0-4 0,-1-1-4 0,1 1-3 0,-1-2-4 16,-2 2 1-16,-1 0-1 0,-3 1-1 0,0 0-1 0,-2 0 0 0,-2 1-3 16,-5 0-2-16,1 0 0 0,-4 1-4 0,-1 1-1 15,-1 0 1-15,-3 2-2 0,-2-1-2 0,1-1-1 16,-4 2-3-16,0 0-2 0,-1 0-3 0,-1 0-2 15,-1 2-7-15,2-1 0 0,-2 1-2 0,0 0 1 0,-2 4 1 16,2 1 3-16,-1 0 4 0,-1 0 6 0,1 4 2 0,-3 1 3 0,3-2-1 16,1 2-31-16,-2 0 0 0,2 0 0 0,0 2 0 15,2-2 0-15,-1 0 0 0,1 0 0 0,3-1 0 0,0 0 0 16,-1 0 0-16,5 0 0 0,1-4 0 0,0-1 0 16,4 1 0-16,-1-2 0 0,2-2 0 0,0 0 0 0,0-2 0 15,0-1 0-15,-1-1 0 0,2-2 0 0,-2-2 0 16,-1-1 0-16,1 0 0 0,-2 0 0 0,0-1 0 0,-3-2 0 15,-1 1 0-15,-2-2 0 0,-3 1 0 0,1 0 0 16,-3-2 0-16,-2 2 0 0,-3-1 0 0,0 1 0 0,-6-2 0 16,-1 4 0-16,2-2 0 0,-4 1 0 0,-3 0 0 0,2 3 0 0,-4-1 0 15,1-1 0-15,3 4 0 0,-2-2 0 16,2 2-69-16,1 1-145 0,-1 2-38 0,1 0-67 0,2 0-74 0,3 2-96 16,2 1-115-16,3-3-89 0,3 0-91 15,0 0-132-15,3 0-82 0,0 0 13 0,2 1 56 0</inkml:trace>
  <inkml:trace contextRef="#ctx0" brushRef="#br0" timeOffset="29039.5">24221 4128 504 0,'2'-8'882'0,"2"2"79"0,-1-1-63 0,2 2-127 16,-1 1-133-16,1-1-126 0,3 1-86 0,0-1-60 0,0 1-57 15,2 1-72-15,0 0-64 0,0 1-52 0,1 1-31 16,1 2-23-16,3 1-11 0,0 3-7 0,0-2-3 0,2 4-4 0,-1 0-1 0,1 2 1 15,-1 2 0-15,2 1 0 0,-2 1-2 16,-1 1-3-16,0 0 1 0,0 3 1 0,-3 0 1 16,0 1-2-16,-2 0-1 0,-1 0-1 0,-1-2-3 15,-2 2 1-15,-1-2-1 0,-2 0-3 0,-1-2 1 0,-1 2-4 16,-1-3-1-16,-1 0 0 0,-1-3-3 0,1 0 1 0,-4 1-1 16,1-4-3-16,0 1-1 0,-4-2-1 0,0-2 1 0,0-1-3 15,-3 0-2-15,2-3 0 0,-1 0 1 0,-2 0 3 0,2-3 2 0,0 0 4 16,1-1 3-16,0-2 3 15,2-2-24-15,-1 1-6 0,3-1 0 0,-1-2 0 0,2 0 0 16,0-1 0-16,4-1 0 0,0-1 0 0,2 1 0 0,1-3 0 0,6 2 0 16,-1-2 0-16,4 0 0 0,3 0 0 15,1 0 0-15,5 1 0 0,-2 1 0 0,3 0 0 0,-2-1-84 0,2 4-77 16,-2-1-42-16,-2 2-65 0,-2 2-90 0,2 1-113 16,-4 0-142-16,6-3-131 0,-1 1-174 0,1-1-127 15,0 2-39-15,-1 1 26 0,-2 0 78 0</inkml:trace>
  <inkml:trace contextRef="#ctx0" brushRef="#br0" timeOffset="29344.79">25323 3893 737 0,'4'-5'902'15,"2"-1"85"-15,1 1-105 0,-4 1-122 0,2-1-126 0,0 1-102 0,-1 1-65 0,4-1-41 0,-2 2-52 16,-1-2-67-1,2 3-58-15,-1 0-51 0,0 1-35 0,-1 0-28 0,0 0-22 0,-4 1-18 16,2 2-8-16,1 1-5 0,-3 1-22 0,2 1-60 0,-1 3 0 0,0 0 0 16,-1 1 0-16,-1 5 0 0,-1-2 0 15,-3 2 0-15,1 3 0 0,2 3 0 0,-4 0 0 16,2 1 0-16,-2 2 0 0,2 2 0 0,-1 1 0 0,0-2 0 16,-1 2 0-16,4-2 0 0,-1 2 0 0,0-4 0 15,2 1 0-15,0-3 0 0,-1-1 0 0,1-3 0 0,0 0 0 0,1-2 0 16,3-2 0-16,-3-4 0 0,4 1 0 0,-3-2 0 15,0-3-277-15,-2 0-294 0,4-2-134 0,-1-3-122 16,2-3-180-16,3-4-108 0,-4 4-30 0,4-4 26 0,-2 3 75 16</inkml:trace>
  <inkml:trace contextRef="#ctx0" brushRef="#br0" timeOffset="29630.33">25817 3968 621 0,'2'-5'1012'0,"-2"0"73"0,-2 2-21 0,2 0-167 0,-1 1-186 0,1 1-157 0,0 0-110 16,0-1-105-16,1 2-95 0,-1 2-68 15,2 0-43-15,0 2-30 0,-2 2-20 0,1 1-10 16,4 4-6-16,-4-1-1 0,2 2 0 0,-1 2 0 0,0 2-2 0,-2 2-5 0,1 2-4 16,-1 1-6-16,2 1-5 0,-1 2-5 0,-1 0-3 15,-1 2-4-15,-1 0-24 0,1 0-8 16,-1 1 0-16,0-3 0 0,-1 0 0 0,2-2 0 0,1-3 0 0,0-1 0 15,0-3 0-15,0-3 0 0,0-2-63 0,1-2-33 0,-1-2-34 16,3-2-40-16,1-1-49 0,0-3-69 16,1-1-82-16,2-4-89 0,0-1-113 0,0-4-76 15,1-2-56-15,0-2-53 0,-1-1-70 0,0-3-70 0,-2-3 13 0,-2 1 65 0</inkml:trace>
  <inkml:trace contextRef="#ctx0" brushRef="#br0" timeOffset="29969.13">25904 3970 211 0,'0'-10'865'0,"0"0"92"15,0 2-18-15,0 2-100 0,-1 0-102 0,-1 1-113 0,2 1-95 16,0 1-63-16,2-2-54 0,-1 3-79 0,1-2-79 0,1 3-64 0,0-1-49 16,5 1-36-16,-2 1-31 0,2 0-23 15,0 1-21-15,5 1-13 0,0 3-8 0,1-2-4 16,-2 4-2-16,6-1-1 0,-6 3 2 0,4 0 0 0,-2 3 3 0,1-2 2 16,1 2 0-16,-2 2 1 0,0-1 2 0,-1 0 1 15,1 3 0-15,-3-1-2 0,1 1 1 0,-2-1 0 16,0 2 0-16,-2-1 1 0,1 2 1 0,-3 0-1 0,1-1 0 0,-2 1 0 15,-1-1-2-15,1-1 1 0,-1 0 0 0,-2 2 2 0,0-3 0 16,-2 0 2-16,-2 2 4 0,0-2 12 0,-2-2 1 16,-1-1 2-16,1 2-31 0,-5-3-4 0,1 0 0 0,-1 1 0 0,-4-3 0 15,2 2 0-15,-4-1 0 16,-2-2 0-16,2 1 0 0,-3-2 0 0,0 1 0 16,-1-2 0-16,-2 0 0 0,2 0 0 0,-1 0 0 0,0-2 0 0,2 1 0 15,-2-2 0-15,5-1 0 0,-1 2 0 0,0-3 0 16,3 0 0-16,-1 3 0 0,3-4 0 0,0 0 0 0,3 0 0 0,2-2 0 15,-1 0-238-15,3 2-92 0,-2-1-90 16,2 1-132-16,4-3-129 0,2-1-133 0,1-2-190 0,6-2-89 16,-1 4-15-16,2-1 50 0</inkml:trace>
  <inkml:trace contextRef="#ctx0" brushRef="#br0" timeOffset="32158.91">27392 4325 116 0,'5'-6'605'0,"-4"1"-59"16,1-3-77-16,-1 2-57 0,3-1-33 0,-4-2-12 0,1 1 15 0,-1-1 36 0,0 2 25 0,0-1 3 31,0 1-24-31,-1-1-40 0,1 1-41 0,-4-1-36 0,3 2-52 0,-1-1-63 16,1 1-51-16,-4-1-30 0,2 3-20 0,-2-1-12 15,2 2-9-15,-2-2-8 0,-1 3-10 0,-3-1-7 16,1 3-4-16,-4 0 2 0,-2 3 1 0,0 0 4 0,-3 4 4 15,-3 1 9-15,2 3 7 0,-6 1 8 0,2 1 5 0,-2 2 0 16,0 2-1-16,-1 1-1 0,4 0-7 0,-1 0-5 0,4 1-5 16,1 2-11-16,5-1-7 0,2-2-10 0,4 0-8 15,1 0-17-15,5-5-7 0,2 0 0 0,4-1 0 0,4-1 0 16,5-2 0-16,3-1 0 0,6-3 0 0,4-4 0 0,4-2 0 16,1-3 0-16,4-1 0 0,2-3 0 0,-1-3 0 0,-2-1 0 15,2-1-21-15,-1-2-23 0,-4-2-5 0,1-2 0 0,-4 0 1 16,-2-3 2-16,-1 1 4 0,-2-1 5 15,-5-1 5-15,-2-2 6 0,-1-2 4 0,-4-1 3 16,-1 2 5-16,-2-4 2 0,-4 1 3 0,-1 1 3 0,-1-2 2 0,-4 1 6 16,0 1 5-16,0 2 6 0,-2 2 5 0,-2 0 6 0,0 3 7 0,0 1 6 0,-2 3 9 0,1 2 2 15,0 2 1 1,1 3 1-16,1 0 0 0,0 1 3 0,-1 3-1 16,3 1-52-16,-1 1 0 0,1 1 0 0,-3 1 0 0,3 2 0 0,-1 2 0 15,-1 1 0-15,-3 1 0 0,0 2 0 0,-1 5 0 0,-1 2 0 0,-3 2 0 0,2 2 0 16,-3 3 0-1,2 3 0-15,2 1 0 0,-4 3 0 0,2 0 0 0,0 3 0 0,0 0 0 16,2 2 0-16,1-1 0 0,-1-2 0 0,1 4 0 16,2-3 0-16,2-2 0 0,-1 1 0 0,2-2 0 0,1-2 0 0,1-1 0 0,1-3 0 15,4-2 0-15,-4-2 0 0,4-2 0 0,2-4 0 16,1-2 0-16,4-3 0 16,2-2 0-16,7-2 0 0,0-2 0 0,2-2 0 0,1-2-65 0,1-4-271 15,-1 1-22-15,0-2-45 0,-1-3-39 0,4 0-69 16,-2-5-62-16,1-1-33 0,-4 0-6 0,2-2 19 0,-2 1 47 0,-3 0 76 15,0-1 77-15,0 1 110 0,-7-2 114 16,1 3 92-16,1 0 74 0,-2 1 71 0,-3 1 73 16,-5 4 73-16,1 0 61 0,2 0 45 0,-6 1 54 0,3 2 60 15,-4 2 41-15,-2 2 10 0,-1 0-22 0,-2 1-39 0,0 0-41 16,-1 1-34-16,-2 1-47 0,0-1-61 0,-2 3-51 0,-2 0-33 0,-1 3-20 0,-1 2-11 0,0-1-8 16,-1 3-4-16,1 1-6 15,-2 1-6-15,2 2-7 0,0 1-9 0,-2 1-5 0,3 2-8 16,3-1-5-16,-2 1-31 0,3-1-37 0,0 0 0 15,2 0 0-15,2-1 0 0,2-1 0 0,3 0 0 0,0-3 0 16,0 0 0-16,3-1 0 0,1-1 0 0,-1-2 0 16,2-1 0-16,4-1 0 0,-1-1 0 0,2-2 0 15,2-2 0-15,1 1 0 0,2-2 0 0,0-3 0 0,0-2 0 0,1 1 0 16,0-3 0-16,-2 0 0 0,2 0 0 0,-3-2 0 16,0 0 0-16,1-1 0 0,-5 0 0 0,4 0 0 0,-5-3 0 15,1 4 0-15,-2 1 0 0,-1-1 0 16,-2 3 0-16,1 0 0 0,-1 3 0 0,-3 1 0 0,1 0 0 0,-2 3 0 15,0 0 0-15,0 2 0 0,0 0 0 0,-3 0 0 0,-1 3 0 0,1 3 0 16,-2 2 0-16,-1 1 0 0,0 1 0 0,-1 4 0 0,1 1 0 0,0 1 0 16,0 0 0-1,1 2 0-15,2 1 0 0,-1-1 0 0,4 0 0 0,0-2 0 16,4 1 0-16,-1-4 0 0,3 0 0 0,3-2 0 0,1-1 0 0,1 0 0 0,3-6 0 0,1 0 0 16,5-2 0-16,1-2 0 15,1-3 0-15,2-1 0 0,2-3 0 0,0-3 0 16,-1 0 0-16,-1-3 0 0,0 0 0 0,1-3 0 0,-2-1 0 15,1-2 0-15,-3-1 0 0,-1-3 0 0,1-1 0 0,-4-2 0 0,0-3 0 16,-2-1 0-16,0-1 0 0,-2-1 0 0,-1-1 0 0,-2-1 0 0,-2 1 0 16,-1 3 0-1,-1 0 0-15,-1 1 0 0,-2 4 0 0,-2 4 0 0,1 1 0 0,0 4 0 16,-2 4 0-16,0 1 0 0,-2 4 0 0,0 1 0 0,2 1 0 16,-1 2 0-16,-1 2 0 0,-4 2 0 0,1 2 0 15,-1 2 0-15,-2 1 0 0,-2 2 0 0,1 5 0 0,3 0 0 0,-2 4 0 0,-3 2 0 16,1 4 0-16,1 1 0 0,1 1 0 15,0 2 0-15,2 2 0 0,-1 1 0 0,2 0 0 16,1-1 0-16,-1 2 0 0,5-3 0 0,0 1 0 0,0-2 0 0,5-3 0 0,-4-1 0 16,4-1 0-16,0-6 0 0,0 1 0 0,0-5 0 15,1-3 0-15,1-2 0 0,2-2-119 16,0-2-317-16,3-3-102 0,0-2-131 0,1-4-98 0,1-1-90 0,-5-4-97 0,-1-2-97 0,0-1-12 16,-5 2 75-1</inkml:trace>
  <inkml:trace contextRef="#ctx0" brushRef="#br0" timeOffset="32626.54">28529 4057 529 0,'3'-5'832'16,"3"-4"-8"-16,1 4-67 0,-3-1-74 0,1-2-72 0,2 2-80 16,3-1-76-16,-2 1-46 0,4 0-47 15,2-2-47-15,2 1-64 0,1 1-64 0,3-2-51 0,0 2-32 16,-2-1-22-16,3 2-12 0,1-1-6 0,-1 2-2 0,-4-2-2 16,4 2 0-16,-6 2-1 0,0 1-2 0,-1-1 3 15,-3 2-4-15,-3-2 1 0,-2 2-4 0,0 0-5 0,-2 0-5 16,-3 2-5-16,-2 0-3 0,-3 0 2 0,-2 1 4 0,-2 3 5 15,0 0 4-15,-4 3 5 0,-2 0 5 0,1 2-49 16,-4 1-11-16,-2 1 0 0,-1 1 0 0,2 4 0 0,-3 0 0 0,4 3 0 0,-4-2 0 16,5 4 0-16,-3-2 0 0,6 0 0 15,0-2 0-15,3 2 0 0,3-3 0 0,3-1 0 16,-1-1 0-16,5-2 0 0,2-2 0 0,2-2 0 0,4 1 0 0,2-4 0 0,2-1 0 16,3-3 0-16,2-1 0 15,1-2 0-15,0-2 0 0,3-1 0 0,0-3 0 0,1-1 0 0,-3-4 0 16,3 1 0-16,-2-2 0 0,2-2 0 0,-2-2 0 15,-2-1 0-15,-2-1 0 0,2-3 0 0,-4 2 0 0,0-4 0 16,-3 2 0-16,2 0 0 0,-5 2 0 0,-3 1 0 0,-1 4 0 16,1 0 0-16,-2 3 0 0,-1 3 0 15,1 2 0-15,-3 2 0 0,0 1 0 0,0 1 0 0,-3 2 0 16,1 2 0-16,-1 4 0 0,-2 1 0 0,1 4 0 0,-1 4 0 0,1-1 0 16,1 6 0-16,2 0 0 0,1 1 0 0,0 0 0 15,3 1 0-15,2-1 0 0,3 0 0 0,1-2 0 0,5 1 0 16,2-3 0-16,2-2 0 0,0-2 0 0,2-3 0 15,2 0 0-15,0-3 0 0,0-1 0 0,0-3 0 16,2-1 0-16,-5-4 0 0,3-1 0 0,-2-1 0 0,-2-2 0 0,1 0 0 16,-5-2 0-16,0-1-483 0,1 0-216 0,-1-3-141 0,-1-4-204 0,0-1-120 0,0 1-34 0,-3-1 20 15,1 2 72 1</inkml:trace>
  <inkml:trace contextRef="#ctx0" brushRef="#br0" timeOffset="58068.77">22826 1157 281 0,'-3'-2'453'16,"0"0"-90"-16,-1-1-86 0,3 2-49 16,-1-1-18-16,0 1 3 0,-1-3 14 0,2 2 21 0,-2-1 18 0,1 0 10 15,2 0-3-15,2 0-12 0,1 1-15 16,-3-1-11-16,0 1-1 0,0 1 4 0,0 0 2 0,0-1-5 0,0-1-9 15,0 2-10-15,-3 0-16 0,1 1-29 0,2-2-38 16,-1 2-38-16,-1 0-36 0,2 2-22 0,0 0-17 16,-1 3-7-16,1 0-3 0,-2 5 1 0,0 2 3 0,-1 1 3 15,1 2 3-15,1 2 4 0,-1 1 1 0,1 1-2 0,1-1 0 0,0 3-4 16,0-1-2-16,1 0-3 0,2-1-2 0,2 0-2 0,-1-1 0 0,0 0 1 0,4-3 2 16,-2 1 1-16,1-3 2 15,2 0 3-15,0-2 2 0,1-2 4 16,0-2 4-16,2-1 4 0,-1-1 6 0,1-3 3 0,-2-2 4 15,3 0 7-15,1-1 6 0,-3-3 0 0,2-4 1 0,1 1-1 0,-2-4-5 16,1-2-3-16,-1-2-4 0,-1-2-10 0,0-1-6 0,-2-2-5 16,-1 1-4-16,2-2-4 0,-4-1-5 0,0-2-4 15,-1-1 1-15,2 3-3 0,-1-3-3 0,-3-1-2 0,2 1-2 0,-2 0 0 0,0-2 0 0,-1 2 0 16,-1 1 0-16,2-2-1 16,-3 5 0-16,0-2 1 0,0 2 0 0,0 0 0 15,0 0 0-15,0 1 1 0,-1 1 0 0,1 2 4 0,0 1 2 16,0 2 0-16,0 2 2 0,0 1 2 0,0 1 0 0,0 0 1 15,0 3 1-15,0 1-2 0,0 1-2 0,0 0-1 16,1 1-1-16,-1 2-1 0,2-1-2 0,0 2-1 0,-2-1-3 16,1 2-2-16,4 0-2 0,-1 2 1 0,1-1 0 0,7 2 1 15,-2-1-2-15,5 2 2 0,3-1 2 0,3 2 2 16,5-3 1-16,0 3-1 0,6-2 2 0,5 0 1 0,2-1 3 0,5-2 6 0,3 3-1 16,6-3 0-16,4-3 0 0,3 3 1 0,1-3-2 15,4-1-2-15,2 0-2 0,-1 0-6 0,3-2 1 16,1 0-2-16,-2 0 2 0,0-2 0 0,2 1 1 0,-6-1-2 0,0 2 0 0,-4-1 1 15,-3 1-1-15,-6-1-1 0,-1 2 2 16,-6-1-2-16,0-1 1 0,-6 4-1 0,-1-4-1 0,-5 3 0 0,-4 0 0 0,-1 0 1 16,-5 3 0-16,-3-2 3 0,-3 1 0 15,-3 0 0-15,-3 0 3 0,-2 2-1 0,-1-2 2 16,-2 1-1-16,-1 1-1 0,1-2-2 0,-4 2-1 0,-1 0-2 0,2-2-7 16,-1 2-11-16,-1 0-17 0,2 0-21 0,-2 0-23 0,0 0-30 0,0 0-33 15,-2 2-50-15,1 0-69 0,-2-1-65 16,-2 1-84-16,1 0-108 0,0-1-82 0,-1-1-75 15,1 0-95-15,-4-1-132 0,-1 1-21 0,-1 0 25 0</inkml:trace>
  <inkml:trace contextRef="#ctx0" brushRef="#br0" timeOffset="58939.01">23411 1074 574 0,'0'0'548'0,"0"-2"-74"0,0 1-72 0,-2-1-43 0,2-1-25 15,-1 3-19-15,1-1-13 0,0 1-12 0,0 0-11 0,0 0-20 16,0 0-23-16,0-2-26 0,0 1-25 0,0 1-18 0,-2 0-17 16,2 0-17-16,-1 0-20 0,1 0-20 0,-2 0-20 0,0 1-17 0,1 1-13 15,-1-2-3-15,-1 1 2 0,0 4 7 16,-5-2 10-16,2 4 8 0,-2 1 6 0,0 2 6 0,-5-1 2 0,5 2-1 15,-1 1-6-15,-4 1-1 0,4 1-7 0,-4 2-4 0,4-1-6 0,-3 3-3 16,2 2-1-16,0-2-5 0,2 1-9 0,0-1-9 16,0 2-7-16,4-2-4 0,-3 0-3 0,6-2-2 15,1 1-4-15,1-1-1 0,6-1 1 0,-3-2-1 16,5 0 0-16,3-2-1 0,1 0-4 0,4-2-9 0,2-1-14 0,2-2-24 16,0-1-34-16,3-1-56 0,-3-1-73 15,3-2-78-15,-2-1-121 0,0-1-106 0,0-6-86 16,2 2-80-16,-1-1-123 0,-1-3-83 0,-2 1-6 0,-2-1 37 15</inkml:trace>
  <inkml:trace contextRef="#ctx0" brushRef="#br0" timeOffset="60689.12">23583 1114 224 0,'0'-4'743'0,"-2"1"10"16,2-2-88-16,0 2-83 0,0-1-34 0,0 1-29 16,0 0-34-16,-1-1-41 0,-1 3-44 15,2 0-44-15,0 1-41 0,0 0-56 0,0 0-70 0,2 0-56 16,-1 0-36-16,-1 0-25 0,2 0-12 0,0 0-11 0,-2 1-5 15,1-1-5-15,3 0-3 0,-3 1-3 0,2-1-2 0,1 0-2 0,2 2 2 16,1 0 2-16,3-2 2 0,1 1 2 0,0 1 0 0,2-2 0 16,3 0-1-16,-4 3-1 0,1-2-2 0,1 2-5 15,-1 0-4-15,-1-2-4 0,0 3-2 0,-1-1-3 0,0 0-3 0,-2 1-2 16,-1-1-4-16,1 0-1 0,0 2-2 16,-5-1-2-16,3 3 1 0,-2 0 0 0,1 0 1 0,-3 0 3 15,0 4 1-15,-1-2 3 0,-1 3 1 0,1 0 3 0,-2 0 5 0,-2 3 2 16,1-1 2-16,-1 1 1 0,-1-1 1 0,0 3 2 0,-1-1 0 0,0 1 1 15,1 0-2 1,0-1-3-16,-1 1-2 0,1 1-1 0,2-3-3 0,-3-1-3 0,-1 3-1 0,2-2-5 16,2-1-1-16,-4-3-1 0,4 2-2 0,-1-3-5 0,1-1 1 15,-3 0 0-15,4-1 0 0,-1-2-6 0,1-2-14 16,0 1-19-16,0-5-25 0,0 4-25 0,0-3-32 16,0 1-39-16,-2 1-49 0,2-2-79 0,-1-1-84 15,1-1-130-15,0-4-101 0,0-2-77 0,1-2-70 16,-1-1-94-16,0-1-92 0,0 1 1 0,-3-1 47 0</inkml:trace>
  <inkml:trace contextRef="#ctx0" brushRef="#br0" timeOffset="60848.78">23714 1374 515 0,'2'0'724'0,"1"-3"-56"0,1-2-97 16,3 1-69-16,1-1-31 0,2 1-9 16,-1-1-14-16,4 1-26 0,0-1-41 0,0-1-45 0,2 0-37 15,1 0-48-15,0 2-57 0,1-4-63 0,-1 2-49 16,3 0-31-16,-2 0-21 0,0 0-13 0,2 2-14 0,-3-3-16 0,1 3-25 0,-2 1-43 0,-3 0-65 15,1 1-68-15,-2 0-106 0,0 0-127 16,-1-3-99-16,-1 3-86 0,1-3-97 16,-1 1-136-16,-2 2-38 0,-2 1 22 0</inkml:trace>
  <inkml:trace contextRef="#ctx0" brushRef="#br0" timeOffset="61044.54">24141 1273 139 0,'2'-2'780'0,"-2"2"48"0,2-1-79 0,-1-2-122 0,1 1-93 16,1 1-89-16,2-1-80 15,1-2-69-15,2 1-58 0,-2 0-42 0,4 0-41 16,0 0-49-16,0 2-62 0,-2-2-64 0,3 1-65 16,-1-1-60-16,-1 1-93 0,-1 0-100 0,1-3-87 0,-1 1-80 15,1-1-86-15,1-1-131 0,-3-1-71 0,-3 1-12 0,1 0 55 0</inkml:trace>
  <inkml:trace contextRef="#ctx0" brushRef="#br0" timeOffset="61293.14">24394 1080 789 0,'-1'-2'846'0,"-1"2"2"0,2 0-136 0,0 0-103 15,0 0-97-15,0 0-95 0,0 0-71 0,0 2-56 0,2-1-40 0,-1 2-39 16,-1 2-39-16,4 1-46 0,-3 1-34 15,-1 3-19-15,2-2-10 0,-1 3 0 0,1-1-4 0,0 2-3 16,-2 2-5-16,0-3-5 0,-2 0-5 0,0 3-4 16,2-3-8-16,0 2-5 0,0-1-9 0,0 0-4 0,-1-1-3 15,-1 0-5-15,2 0-9 0,0-3-17 0,0 2-25 0,0-3-45 16,-1 1-71-16,-3-1-72 0,3-3-92 0,-1 1-126 0,2-3-98 16,3-2-86-16,2-5-96 0,2-1-128 0,-1-1-35 15,2-1 19-15,-2 1 62 0</inkml:trace>
  <inkml:trace contextRef="#ctx0" brushRef="#br0" timeOffset="61588.74">24609 1078 577 0,'2'-4'791'0,"0"1"-44"16,-2 0-113-16,0 1-96 0,-2 1-64 0,0 1-50 0,2 0-48 0,-1 0-48 0,-1 1-40 16,-1 2-32-16,0 2-30 0,-4-1-33 15,1 2-32-15,2 2-32 0,-3 2-32 0,2 1-24 0,0-1-18 0,1 2-10 0,-4 0-6 0,5 0-6 16,0 0-7-1,0-1-5-15,3-1-2 0,0-1-2 0,0 0 1 0,3-1-2 16,0-2 3-16,0-2 1 0,0-1 2 0,3 0 1 16,1-2-1-16,-1 1 0 0,2-4-2 0,3 1-1 0,-3-2-4 15,0 0-1-15,0-1-6 0,1-2-2 0,-1-2-4 0,0 1 1 0,-1-1-1 0,0 1-1 16,-2-3-1-16,-2 2-2 0,0-2-3 16,1 2 1-16,-4 0-2 0,0 1-4 0,0 0-3 0,0-2-4 15,-2 2-7-15,0 1-2 0,-1 0-8 0,0 0-8 0,0 0-15 16,0 1-19-16,-3 1-29 0,-1 1-49 0,2 2-52 0,-3-2-68 15,4 3-120-15,0-3-102 0,2-3-93 0,-2 0-113 0,4 0-149 16,2-2-46-16,0 2 5 0,0 2 42 0</inkml:trace>
  <inkml:trace contextRef="#ctx0" brushRef="#br0" timeOffset="61886.12">24804 853 586 0,'-3'0'826'0,"1"0"42"0,2 0-147 0,0 0-126 0,0 0-99 0,0 0-87 0,0 0-66 0,3 2-49 0,1 0-34 31,0 1-30-31,2 2-27 0,-1 1-37 0,3 0-35 0,0 2-25 16,1-1-19-16,-1 2-13 0,4 0-11 0,-3 2-10 0,-1-1-6 0,0 1-3 0,1 4-2 16,-1-2-3-16,-3 1-3 0,0 1-1 15,-4-2-2-15,3 2 1 0,-4 2 3 0,0-1-1 16,0-2-1-16,-4 4 3 0,3-3 2 0,-4 1 1 0,0 0-2 15,-1 0-3-15,-2-1-4 0,3-2-5 0,-1 0-1 16,-1 1-7-16,3 0-7 0,-2-4-2 0,-1-2-5 0,2 2-9 16,2-2-16-16,0-3-26 0,0 0-29 0,1-1-39 15,1 3-63-15,-4-4-88 0,2 0-124 0,1-3-145 0,2-5-125 16,4-1-137-16,-3-3-149 0,4 0-65 0,-2-2 12 0,2 1 56 16</inkml:trace>
  <inkml:trace contextRef="#ctx0" brushRef="#br0" timeOffset="62232.42">24918 857 93 0,'1'-7'783'0,"3"3"58"0,-3 0-52 0,2 2-111 16,2-3-78-16,-1 2-71 0,0-1-64 0,1 0-66 16,3 1-58-16,-4 1-51 0,5-1-53 0,-2 1-59 0,1 0-60 15,0 2-43-15,3 0-29 0,-2 0-17 0,-1 0-9 0,3 1-6 16,-3 0-1-16,0 2 0 0,0 0 2 0,0 1-1 0,-2 0 2 15,1 0-3-15,-2 1 0 0,2 0 1 0,-4 2 0 0,0-3 0 16,1 3 2-16,-3 1 2 0,2 0 2 0,-1 1 6 16,0-2 1-16,-2 2 4 0,1-1 2 0,-1-1 0 0,2 1-1 0,0-1-1 15,-2-1 0-15,1-1 0 0,-1 0 2 0,3 0 1 16,-1 0 1-16,1-2 3 0,-2 0 2 0,2-2-1 0,-3 2 1 0,2-3-1 16,1 2-1-16,-1-2-3 0,0 0-2 15,1 0-3-15,2-2-4 0,1 2-3 0,1-3-2 0,2 2-5 0,0-2-5 16,4 1-11-16,-4-3-15 0,4 3-15 0,1-3-18 15,-3 1-24-15,3-3-25 0,-3 3-31 0,1 1-41 0,0-1-62 0,-1 1-64 16,2 1-75-16,-2 1-105 0,0-2-86 16,3 0-74-16,1-2-81 0,-2 2-117 0,-3 2-53 0,3-1 4 15,-2 2 53-15</inkml:trace>
  <inkml:trace contextRef="#ctx0" brushRef="#br0" timeOffset="62673.24">25858 1065 691 0,'2'1'870'16,"-1"-1"59"-16,1 0-118 0,0-1-113 0,-2 1-112 0,0 0-113 15,1 0-78-15,1-2-60 0,1 1-52 0,2 1-57 0,1-2-62 0,3 2-56 16,0-1-41-16,0-1-31 0,5 2-18 0,-3-1-15 0,1 1-12 0,-2-2-18 0,3 2-22 0,-2 0-28 31,-1 2-41-31,-2-1-53 0,-2 1-55 0,2-1-52 0,-4 1-79 0,0-1-81 0,-3 1-55 16,-1-1-29-16,0 2-1 0,-3-1 23 0,-2 1 23 16,-2 3 28-16,-1-1 52 0,-4 2 68 0,2-3 56 0,-5 3 43 0,0 2 37 0,2-1 40 0,-3 2 46 15,2-1 62 1,-1 1 71-16,5 1 63 0,-2 0 47 0,3-2 35 0,1 0 26 15,2-2 14-15,-1 1 7 0,2-2 1 0,1 0 6 0,-1-1 21 16,4-2 29-16,1 3 27 0,0-3 24 0,0-1 33 16,4 0 40-16,-1 0 24 0,2-1-3 0,0-1-27 0,1 0-41 0,2 0-40 15,1-1-39-15,3-1-50 0,3-1-64 16,0 0-58-16,0 0-50 0,1-1-43 0,2 1-45 0,-2 0-69 16,1-1-65-16,-4 2-99 0,2-3-130 0,0 1-110 0,-1-4-93 15,-2-1-106-15,0 0-147 0,-2 0-44 0,-3 3 4 0,-2 1 65 0</inkml:trace>
  <inkml:trace contextRef="#ctx0" brushRef="#br0" timeOffset="63753.24">26988 918 228 0,'0'-2'700'0,"-2"1"-28"16,2-1-74-16,0 1-51 0,0-1-2 0,2-1-1 0,-2 2-10 15,0 1-23-15,1-2-37 0,1 1-45 0,-2-1-37 0,1-1-49 16,-1 1-74-16,5 0-63 0,-4-1-47 0,2 0-31 0,1 0-23 0,0-4-18 16,1 3-15-16,0 0-17 0,3 1-14 0,0-4-9 15,0 5-3-15,0-3-9 0,2 2-5 0,2 0-6 16,-1 0-4-16,1 1-2 0,-2 1-3 0,2 0 0 0,0 1-5 16,-3 1 0-16,2 0 3 0,0 3-1 0,1-1 1 0,-2 1 1 15,0 2 0-15,1 2 0 0,-2-1 1 0,-1 1-2 0,0 1-1 16,-1 1-1-16,-4-1 0 0,3 2 0 0,-3-1 1 0,-1 1-2 15,-2-2 2-15,0 2 1 0,-4-2 0 0,1 2 1 0,-3-2 1 0,3 0 0 16,-2 0 1-16,-1-1-1 0,-1-1 0 16,-2-1 1-16,0 0 3 0,-1-1-1 0,-1-1 0 0,2 1 0 0,1-2-2 0,0 0 1 15,0-2 0-15,2 1-1 0,1-1 0 0,2 1 1 0,-2 1 0 16,2-3 1-16,1 1 2 0,0-2-1 16,2 1 1-16,0-2-1 0,0 1-1 0,2 1 0 0,0 0 0 0,-2 0-2 15,3 0-1-15,-2 0-2 0,3 0-3 0,-3 0-1 16,4 0 1-16,0 1-2 0,1 1-1 0,3-2-1 0,-1 1 2 15,1 1 0-15,0-1 2 0,-1 2 1 0,0 2 0 0,1-2 3 16,0 1 0-16,1 1-1 0,0-2 1 0,0 4-1 0,-1-3 0 16,0 5 0-16,0-4 1 0,-1 2 3 0,0 1-1 0,-1 0-1 15,0-1-2-15,-2 3 0 0,-2-3 1 0,1 2 0 0,-1-2-2 0,-2 1-3 16,-1-1 4-16,-1 1 2 0,-1-1 4 16,-1 1 3-16,0-2 3 0,-4 3 2 0,1-2 4 15,-2-1 1-15,-1 1 2 0,-4 0 1 0,1 0-2 16,-4-1-4-16,1 1 2 0,-2-3-3 0,0 0-1 0,-4 0-3 15,4 0-2-15,-4-1-4 0,4-2-12 0,-1-1-20 0,3 0-29 16,0-1-35-16,1-1-46 0,1 1-66 0,1-1-102 0,-1 0-140 16,5-2-160-16,3-4-155 0,5-5-205 0,0-2-100 0,4 0-25 0,0 2 26 15,5-1 84-15</inkml:trace>
  <inkml:trace contextRef="#ctx0" brushRef="#br0" timeOffset="64368.98">27560 624 72 0,'-4'-11'705'0,"1"2"55"0,-3 0-88 0,1 0-108 16,2 0-55-16,-2 0-30 0,2 1-19 0,-2 3-17 0,1 0-32 0,-2-1-43 15,-1 1-40-15,1 0-42 0,-1 0-59 0,1 0-60 0,-2 1-44 0,0 0-29 0,0 0-16 16,-1 0-12-1,-4 1-4-15,4 0-6 0,-4 2 0 0,0-1-4 0,1 0-2 16,-4 2-2-16,0 0 2 0,-1 0 2 0,0 2 2 0,-1 0 2 16,-1-1 1-16,1 2-1 0,1 2-2 0,0-1 0 0,-1 1-3 0,0 0-2 0,-2 2-6 15,2 1-2-15,-3 0-1 0,4 1 1 0,-5 2 3 16,2-1-1-16,0 2-2 0,-2 3-1 16,3-2 1-16,-3 4 2 0,1 1 2 0,-1 0 0 0,3 1-31 0,-1 0-14 0,-1 1 0 15,0 2 0-15,3-1 0 0,-2 0 0 16,1 3 0-16,2 0 0 0,0 0 0 0,-1 0 0 15,4 1 0-15,-3 1 0 0,1-1 0 0,-1 1 0 0,4 1 0 0,0-2 0 16,4 2 0-16,1-4 0 0,1 4 0 0,3-4 0 0,1 3 0 16,3-3 0-16,0 0 0 0,1 0 0 0,4-2 0 0,-1-1 0 15,5-1 0-15,0 1 0 0,2-2 0 0,2-2 0 16,0-3 0-16,2 3 0 0,2-4 0 0,1-1 0 0,2 0 0 16,1-2 0-16,5-1 0 0,0-1 0 0,3-3 0 15,2 0 0-15,3-1 0 0,2-3 0 0,2 0 0 16,0-3 0-16,1-2 0 0,3-1 0 0,0 1 0 0,-1-5 0 15,3 2 0-15,1-5 0 0,-2 1 0 0,-1-1 0 0,-1-2 0 16,-1-2 0-16,1-1 0 0,-5-3 0 0,1 2 0 0,-2-3 0 0,-2-1 0 16,-2-2 0-16,-2 2 0 0,-2-1 0 0,-2-3 0 0,-5 1 0 15,0 1 0-15,-3-2 0 0,-4 1 0 0,-1 2 0 0,-2 1 0 16,-6-2 0-16,0 3 0 0,-4 1 0 0,0 1 0 0,-2 2 0 16,-1 0 0-16,-4 2 0 0,-2-1 0 0,-4-1 0 0,0 3 0 0,-4 0 0 15,1 2 0-15,-4-1 0 0,-2 2 0 16,-2 0 0-16,0 2 0 0,-4 1 0 0,-1 2 0 0,-1-1 0 0,0 0 0 0,2 2 0 15,-2 2 0-15,0-1 0 0,-2 2 0 0,1 0 0 0,-4 2-169 16,0 1-205-16,-2 1-53 0,-3 0-75 0,2 1-120 16,-1-2-101-16,-1 0-105 0,2-2-160 0,-2 1-64 0,-1 1 6 15,-2 1 66-15</inkml:trace>
  <inkml:trace contextRef="#ctx0" brushRef="#br0" timeOffset="66286.2">3388 4206 237 0,'-5'-3'762'0,"3"2"7"0,-1-1-82 0,3-2-75 0,-1 3-37 0,-1-2-37 16,2 0-38-16,-2 3-46 0,2-2-44 0,0 2-35 0,0-1-36 16,0 0-47-16,2 1-55 0,-2-1-36 0,3-1-24 15,-1 2-12-15,-1-2-5 0,3 1 3 16,-1-3 1-16,3 2 4 0,1-2 9 0,0 2-149 0,-2-1-28 0,0 0 0 16,1 1 0-16,-2 0 0 0,0 1 0 0,1 0 0 15,-2 1 0-15,0 0 0 0,0 0 0 0,2 0 0 0,0 2 0 0,0 0 0 16,4 1 0-16,1 2 0 0,1-1 0 0,1 2 0 0,-1 1 0 0,2 0 0 15,1 2 0-15,1 0 0 0,2 1 0 0,0 1 0 16,1 2 0-16,2 1 0 16,-2-1 0-16,2 2 0 0,2 2 0 0,-1-1 0 0,-1 1 0 0,2 1 0 15,-1-2 0-15,1 2 0 0,0-1 0 0,0-1 0 16,1 0 0-16,-3 1 0 0,2-1 0 0,-3 0 0 0,2-3 0 0,-4 0 0 16,2 1 0-16,-3-2 0 0,-2 0 0 0,2-1 0 15,-5-3 0-15,0 2 0 0,0-2 0 0,0 0 0 0,-1 0 0 0,-1-2 0 0,-2 0 0 0,-1-1 0 16,2 1 0-16,-2-1 0 15,0 0 0-15,1-3 0 0,-2 0 0 0,-2 1 0 0,2 0 0 0,-1 0 0 16,-1-1 0-16,0 1 0 0,-1-3 0 16,1 0 0-16,-1 0 0 0,-1 0 0 0,1-1 0 0,1-1 0 0,-1 0 0 15,1 1 0-15,0-4 0 0,2 2-46 0,-2-4-531 0,3 2-124 0,-1-4-107 16,3-1-139-16,1 1-141 0,-2 0-51 16,1 0 10-16,1 1 74 0</inkml:trace>
  <inkml:trace contextRef="#ctx0" brushRef="#br0" timeOffset="67079.13">5674 4222 167 0,'0'0'303'16,"2"0"-52"0,-2 0-50-16,1-1-44 0,1 1-32 0,2-2-20 0,-2 2-11 0,1-1-3 0,0-1 3 15,-1 0 10-15,3-1 21 0,-2 3 28 16,0-2 33-16,0 0 37 0,-1-1 30 0,1 2 23 0,-3 0 18 16,3-1 18-16,-3-2 22 0,2 4 21 0,-1-1 6 0,-1 1-7 15,0 0-14-15,-1 0-15 0,-1 0-18 0,2 0-25 16,0 0-40-16,0-2-46 0,0 1-38 15,-3 1-27-15,3 0-20 0,0-1-11 0,-1-1-8 0,-1 2-9 0,2 0-5 16,-2 0-9-16,1 0-9 0,-1 0-6 0,-1-2-9 0,0 2-7 0,-2 0-8 0,0 0-6 0,-2 0-7 31,0 0-4-31,-1 0-4 0,-2 2-2 0,-2 0 0 0,-1 0-1 16,-1 1 1-16,0 1 1 0,-3 0 3 0,-1 3 4 16,-1-2 4-16,0 1 3 0,-3 1 2 0,2 0 3 0,-4 2 2 15,3-2 1-15,-2 1 2 0,-1 0 1 0,0 2-1 16,3-2 1-16,-4 2 1 0,3 0-1 0,-1-2 0 0,2 2-7 0,-3 0-26 15,2-1 0-15,1 2 0 0,-1-1 0 0,-3 1 0 16,3-2 0-16,-2 2 0 0,0-2 0 0,-1 1 0 16,0-1 0-16,1 0 0 0,0 0 0 0,-1 0 0 0,-2 2 0 0,2-3 0 15,-2 2 0-15,0 0 0 0,3-1 0 0,-3 0 0 16,2 0 0-16,0 0 0 0,-2 2 0 0,4 0 0 0,-2-1 0 0,2 0 0 16,1 1 0-16,1-1 0 0,1-2 0 0,1 1 0 15,1-2 0-15,1 2 0 0,1 0 0 0,0 0 0 0,2 2 0 0,0-4 0 0,1 2 0 16,1-1 0-1,2-1 0-15,0-1 0 0,1 0 0 0,1 0 0 0,0-1 0 16,2-2 0-16,1 0 0 0,1 0 0 0,1-2 0 16,-1 2 0-16,1-3 0 0,1 1 0 0,1-1 0 0,-2 2 0 0,1 0 0 15,0-2 0-15,1 1 0 0,-1 1 0 0,2-2 0 0,-1 0 0 0,-1 0 0 16,2-2 0-16,-3 1 0 0,3 1 0 16,-1-2 0-16,-1 0 0 0,2 1 0 0,-2 0 0 0,1-1 0 0,1 1 0 15,0-2 0-15,-2 0-25 0,2 0-293 16,-1-2-88-16,-1 3-99 0,2-2-140 0,0 0-123 0,2-1-160 0,-1 0-125 15,-1 3-43-15,0-1 19 0,-3 3 84 0</inkml:trace>
  <inkml:trace contextRef="#ctx0" brushRef="#br0" timeOffset="67803.12">4288 5080 122 0,'-10'0'753'0,"3"0"41"0,0 0-82 0,1-1-108 0,1-1-59 16,-2-1-46-16,1 2-49 0,-2-1-42 0,2 1-33 0,1-1-31 0,0-2-26 0,0 2-36 15,2-1-55 1,0 0-51-16,0 0-34 0,3 2-18 0,-1-4-9 0,1 1-4 15,0 1-4-15,1-2-6 0,-1 1-9 0,3-1-9 0,-1 1-9 0,1-1-12 0,0-1-10 16,0 2-7-16,2-3-8 0,2 2-7 16,-1 0-3-16,3 1-4 0,-1-1-3 0,0 1-1 0,4-2-1 15,1 1 0-15,0 0-1 0,-2 3-1 0,2-3-1 16,2 3-2-16,-2-3-1 0,1 3-1 0,1-1-3 0,-3 2-1 16,1-1-2-16,-2 2-3 0,1 0 2 0,-2 2 0 15,0-1-2-15,0 4-1 0,0-2 1 0,-2 1-1 0,0 2 1 0,-2 0 2 0,-1 2-2 16,1-3 2-16,-1 3 0 15,-3 0 1-15,1-1 1 0,-3 2-5 0,0-2 4 0,0 3 2 0,0-3 2 16,-3 1 2-16,1-1 2 0,-3 1 0 0,1-2 1 0,-1 3 6 16,-2-2 0-16,0 0-1 0,0-1-17 15,1 1-2-15,-2-2 0 0,-1 1 0 0,2-1 0 0,1 0 0 16,-1-1 0-16,3-1 0 0,-2 0 0 0,1 0 0 0,0 0 0 16,2-1 0-16,1 1 0 0,1-3 0 15,-1 1 0-15,2 1 0 0,0-2 0 0,0 0 0 0,0-2 0 16,2 1 0-16,-1 1 0 0,1-3 0 0,-1 3 0 15,1-2 0-15,1 1 0 0,2-1 0 0,3 2 0 0,-2-3 0 0,2 3 0 16,0-2 0-16,3 1 0 0,-1 0 0 0,-1 1 0 0,2 0 0 16,0 0 0-16,-1 0 0 0,1 1 0 0,-2 0 0 15,-1 1 0-15,3 1 0 0,-3 0 0 0,0 2 0 0,0-2 0 0,0 1 0 0,-2 2 0 16,0 0 0-16,1-1 0 0,-1-1 0 16,0 1 0-16,-3 1 0 0,1-1 0 0,-3 2 0 0,1 0 0 15,1-1 0-15,-3 2 0 0,2-2 0 16,-2-2 0-16,0 4 0 0,0-3 0 0,0 1 0 0,-2 1 0 15,0-2 0-15,1 3 0 0,-2-3 0 0,-2 2 0 0,0-1 0 0,-1 0 0 16,0 0 0-16,-2 1 0 0,-2 0 0 0,-1-1 0 0,0-1 0 0,-3 2 0 16,1-1 0-16,0-2 0 0,-1 2 0 15,0-1 0-15,0-2 0 0,1 1 0 0,-1-3 0 0,1 3 0 0,-2-1 0 16,0-2 0-16,-2 1 0 0,1-2 0 16,2 0 0-16,0-2 0 0,-2 2 0 0,2 2-45 0,2-2-755 0,0-2-223 15,1-1-175-15,4 0-69 0,-2 0-1 16,1 2 43-16,3-1 89 0</inkml:trace>
  <inkml:trace contextRef="#ctx0" brushRef="#br0" timeOffset="73638.7399">22639 18090 309 0,'0'-2'457'16,"0"1"-87"-16,0 1-68 0,0 0-36 0,0 0-4 0,0 0 12 15,0 0 18-15,0 0 16 0,0-2 15 0,0 1 19 0,2-1 30 16,-2 1 18-16,-2 1 1 0,2 0-14 15,-1 0-17-15,-1 0-18 0,2 0-18 0,0 0-29 16,0 0-44-16,0 0-46 0,2 0-34 0,-2 0-26 0,0 0-18 0,0 0-15 0,-2 0-16 16,2 1-14-16,0 1-17 15,0 1-15-15,-1 0-10 0,1 3-4 0,-2 3-1 0,0 4-1 0,1 0 0 16,-3 4 1-16,3 0 1 16,-1 2-1-16,1 3 0 0,1 1-7 0,-3 0 0 0,3 1-2 15,0 1 0-15,-2-2 0 0,2-1 2 0,-1 1 5 0,-1-4-18 16,1-2-15-16,1-1 0 0,-2-2 0 15,0-2 0-15,2-3 0 0,-1 0 0 16,-1-5 0-16,1 1 0 0,1-1 0 0,0-2 0 0,0-1 0 16,1-1 0-16,1-1 0 0,-1-1 0 0,-1-2 0 0,2-3 0 15,0-1 0-15,-1-4 0 0,2-3 0 0,-1-3 0 16,1-2 0-16,-2-1 0 0,2-3 0 0,1-1 0 16,-3-1 0-16,1-2 0 0,0-1 0 0,-1-1 0 0,2-1 0 15,-1 2 0-15,1-2 0 0,0 5 0 0,3-2 0 0,-1 4 0 16,-2-2 0-16,2 3 0 0,-2 3 0 15,2-1 0-15,2 5 0 0,-1-1 0 0,-3 3 0 16,2 2 0-16,-1 4 0 0,0 1 0 0,0 3 0 0,0 0 0 16,2 0 0-16,-2 3 0 0,4 2 0 0,1 0 0 15,3 6 0-15,-1-1 0 0,0 4 0 0,2 1 0 0,-4 4 0 16,4 0 0-16,-4 3 0 0,-1 3 0 0,5 1 0 16,-5 2 0-16,0 2 0 0,1-1 0 0,2 0 0 15,-3 1 0-15,0-1 0 0,0 1 0 0,1-2 0 16,-2 0 0-16,1-3 0 0,-2 0 0 0,3-1 0 0,-4-2 0 15,2-2 0-15,-1-1 0 0,2-3 0 0,-4 1 0 16,0-5 0-16,-1 0 0 0,0-1 0 0,-1-2 0 0,-2-1 0 0,0 1 0 16,0-3 0-16,0-2 0 0,0 2-126 0,0 0-144 15,0-2-89-15,-4 0-97 16,3-4-144-16,-1-3-113 0,-1 1-117 0,-2-2-161 0,-5 0-80 16,0 3-9-16,-3 0 72 0</inkml:trace>
  <inkml:trace contextRef="#ctx0" brushRef="#br0" timeOffset="73834.4">22584 18280 569 0,'-5'-4'999'0,"0"1"83"16,4 0-64-16,1-2-136 0,3 0-145 0,4 0-157 15,2-1-118-15,4 1-103 0,4-2-95 0,0 1-69 16,5-2-46-16,4 2-34 0,-2 0-23 16,3 0-20-16,-1-1-12 0,3 1-15 0,-2-2-13 15,1 1-13-15,0 1-17 0,-2 0-23 0,-2-1-32 16,-1 2-36-16,-1 1-51 0,-4 2-81 0,1-2-106 0,-2-1-158 0,-3-2-159 0,5 3-187 15,-4 4-176-15,0 0-73 16,-2 3-10-16,-2-2 52 0</inkml:trace>
  <inkml:trace contextRef="#ctx0" brushRef="#br0" timeOffset="74878.9299">25206 18136 243 0,'2'-10'852'0,"2"1"95"16,-1 1 7-16,-3 2-113 0,0 0-107 15,1 1-118-15,-1 1-95 0,2 0-63 0,0-1-53 0,-2 2-76 16,1 1-72-16,-1 1-53 0,2 0-40 0,-1-1-31 16,-1 1-26-16,2 1-23 0,0 0-19 0,-2 3-19 0,1-2-8 15,-1 5 0-15,2 3 4 0,-2 2 7 16,0 0 7-16,0 5-49 0,-2 1-7 0,2 1 0 0,-1 2 0 15,-3 2 0-15,3-2 0 0,-1 1 0 16,-1 0 0-16,0-1 0 0,0-1 0 0,-1-1 0 0,2-3 0 0,0 1 0 16,0-5 0-16,2-1 0 0,-1 0 0 0,-1-4 0 15,1-2 0-15,-1-1 0 0,0-1 0 0,2-2 0 16,0-2 0-16,0-1 0 0,0-1 0 0,0-5 0 0,0-3 0 0,0-3 0 0,0-2 0 16,0-3 0-1,0 0 0-15,0-4 0 0,0-2 0 0,0-2 0 0,-1-1 0 16,-1-1 0-16,2 0 0 0,-1 0 0 15,1 3 0-15,0-1 0 0,0 2 0 0,1 0 0 0,-1 3 0 0,3 2 0 16,-1 3 0-16,0 3 0 0,1 0 0 0,-2 4 0 0,3 1 0 16,2 2 0-16,-2 2 0 15,1-1 0-15,0 2 0 0,1 0 0 0,4 1 0 0,-2 2 0 0,5 0 0 16,-3 2 0-16,5-3 0 0,-1 3 0 0,0 3 0 0,2-2 0 16,0 0 0-16,-1 1 0 0,1 1 0 0,0 2 0 0,-2 1 0 15,-1 1 0-15,3 3 0 0,-3-1 0 16,-3 1 0-16,-2 3 0 0,2-1 0 0,-2 4 0 0,-4-3 0 0,1 0 0 15,-3 2 0-15,0-1 0 0,-4-1 0 16,0 0 0-16,-3 1 0 0,1-2 0 0,-2-1 0 16,-2-1 0-16,1-1 0 0,1-1 0 0,-2-1 0 15,4-1 0-15,0-3 0 0,-1 0 0 0,2 0 0 16,2-1 0-16,1-1 0 0,-4 1 0 0,4-2 0 0,0 0 0 16,4 0 0-16,-4 0 0 0,1 0 0 0,2-2 0 15,2 1 0-15,3-2 0 0,5 1 0 0,-4 1 0 0,7-2 0 16,-2 3 0-16,0 0 0 0,2 0 0 0,1 1 0 0,0 1 0 15,-2 2 0-15,1 1 0 0,1-1 0 0,0 4 0 16,0-1 0-16,-1 1 0 0,-1 0 0 16,-3 0 0-16,1 1 0 0,-4 0 0 0,-1 0 0 15,1 0 0-15,-5 0 0 0,1 0 0 0,-1-1 0 0,-4 1 0 16,0-2 0-16,-5 1 0 0,-2-1 0 0,-2 1 0 0,-4-1 0 0,-4-1 0 16,1-1 0-16,-4 1 0 0,-4-2 0 0,2 2 0 0,-4-4 0 0,1 3 0 15,0-1 0 1,-2-3 0-16,6-1 0 0,-2 0 0 0,2 0 0 0,4-1 0 15,1-1 0-15,3-1 0 0,-1-1 0 16,6-1 0-16,2 1 0 0,-1-1 0 0,6 2 0 16,-4 2 0-16,5-2 0 0,2-2-452 0,5-1-433 0,2-3-213 15,0 2-121-15,5-1-41 0,-3 4 21 0,5-1 63 0</inkml:trace>
  <inkml:trace contextRef="#ctx0" brushRef="#br0" timeOffset="75612.17">27749 17901 512 0,'-6'-6'801'0,"0"-2"33"0,0 2-73 0,1 1-78 0,2-1-72 0,-2 3-62 16,2 1-58-16,-1-2-52 0,3 2-43 0,-1-1-39 15,1 1-69-15,1 1-60 16,-2-1-41-16,0 0-23 0,0 1-4 0,-2 1-9 0,1-3-7 0,0 1-9 16,-2 2-10-16,-3-2-7 0,-3 2-62 0,2 0-56 15,-3 0 0-15,-1 1 0 0,0 0 0 0,-3-1 0 0,-2 2 0 0,-2 1 0 0,0 3 0 16,-1 0 0-1,-1 0 0-15,1 4 0 0,-1-1 0 0,0 1 0 0,-2 1 0 0,1 3 0 16,-1 2 0-16,-2 0 0 0,3 0 0 0,1 2 0 0,2 2 0 16,2 0 0-16,2 0 0 0,3 0 0 0,4 1 0 15,2-3 0-15,6 1 0 0,2 0 0 0,4-1 0 0,5 1 0 16,1-3 0-16,8 1 0 0,-1-4 0 16,7 1 0-16,-2-2 0 0,6-2 0 0,1-2 0 0,0-1 0 15,1-1 0-15,3-3 0 0,-3-1 0 0,1 1 0 16,0-3 0-16,-2-3 0 0,0 1 0 0,-2-1 0 15,0-3 0-15,1 2 0 0,-1-1 0 0,-3 2 0 16,-1 0 0-16,-5 0-127 0,3-1-555 0,-1-2-108 16,0-2-127-16,1 2-177 0,0 2-68 0,-5 1-4 0,5-2 37 15,0 4 98-15</inkml:trace>
  <inkml:trace contextRef="#ctx0" brushRef="#br0" timeOffset="76360.61">29237 17802 292 0,'-3'-8'851'0,"0"2"55"0,0-1 20 0,1-2-113 16,1 1-136-16,-3 4-127 0,4-1-82 0,-1 4-46 0,1 0-34 0,0-1-38 15,0 0-56-15,0 2-60 0,0-1-48 0,0 1-37 0,0 0-26 16,0 0-23-16,-2 1-14 0,0 1-9 16,2 1 1-16,0 3 8 0,-1 0 10 0,1 6-58 0,0 0-38 15,-2 3 0-15,2 0 0 0,-1 1 0 0,-2 4 0 16,0 0 0-16,0 2 0 0,-1 0 0 0,3-1 0 0,-2 3 0 16,-1-3 0-16,1 2 0 0,-2-1 0 0,1-2 0 15,1 1 0-15,0-3 0 0,1-3 0 0,0-2 0 16,1-2 0-16,1-2 0 0,0 0 0 0,0-2 0 15,0-1 0-15,0-1 0 0,-4-1 0 0,1-1-399 16,2-3-112-16,-3-3-130 0,1-5-100 0,2 0-86 0,1-2-89 16,-2-2-122-16,-1 1-38 0,2-1 51 0,-2-4 98 15</inkml:trace>
  <inkml:trace contextRef="#ctx0" brushRef="#br0" timeOffset="76679.95">29126 17867 58 0,'-1'-19'950'0,"-2"-2"91"0,-2 5 65 0,2-1-133 0,2 4-143 16,1 1-156-16,0 1-118 0,1 1-83 0,1-2-84 0,2 2-65 15,-1 0-48-15,0 2-39 0,4-1-33 0,3 3-105 0,-1 1-99 16,2-2 0-16,2 3 0 0,4 1 0 0,2 2 0 0,2 2 0 0,1 1 0 16,3 2 0-16,2 2 0 0,-2 0 0 0,4 1 0 0,1 3 0 0,1 0 0 15,-1 4 0-15,0-2 0 0,-1 3 0 0,-2-2 0 16,0 1 0-16,-1 1 0 0,-4-2 0 16,-1 2 0-16,-2 0 0 0,-5 1 0 0,2 0 0 15,-5 0 0-15,-3-1 0 0,0 1 0 0,-5 0 0 16,-1-1 0-16,-4-2 0 0,-3 0 0 0,-4 3 0 15,-2-4 0-15,-5 1 0 0,-1-2 0 0,-4-1 0 0,-1 1 0 16,-4-2 0-16,0 0 0 0,-3-2 0 0,2 1 0 0,-3-4 0 16,0 1 0-16,0-1 0 0,0 1 0 0,2-2 0 0,1-1 0 15,0 0 0-15,5 0 0 16,0-2 0-16,1-2 0 0,7 2 0 0,3 2 0 0,2-1 0 16,1 4 0-16,-1-2-116 0,2-2-535 0,5-2-145 15,2 1-168-15,8 0-168 0,5 0-61 0,1 0 4 0,2-3 48 16</inkml:trace>
  <inkml:trace contextRef="#ctx0" brushRef="#br0" timeOffset="77342.4599">30831 17726 679 0,'0'-11'805'0,"2"4"33"16,-1 2-147-16,1 0-86 0,-1-1-75 15,-1 0-68-15,0 1-41 0,0 1-31 0,2 3-29 0,0-2-30 0,-2 3-42 16,1-3-69-16,-1 3-59 0,3 3-41 15,-1-3-22-15,-2 1-15 0,1 1-11 0,1-1-7 0,-2 1-4 0,1 0 1 16,-1 3 1-16,2 0 1 0,0 2 8 0,-2 1 10 0,1 2 8 0,1 2 7 16,-2 2 3-16,0 0 2 0,0 3 0 15,0 1-28-15,-2 0-74 0,1 0 0 0,-3 3 0 0,3-2 0 16,-2 1 0-16,-2 1 0 0,2-1 0 0,0-1 0 16,1-1 0-16,1 0 0 0,-3-3 0 15,3 0 0-15,-1-1 0 0,1-4 0 0,-3-1 0 0,4-1 0 16,-1-4 0-16,1 1 0 0,0 1 0 0,0-3 0 15,0-1 0-15,-2 0 0 0,1 0 0 0,1-2 0 0,-2-2 0 16,-1-1 0-16,3-1-51 0,-1-2-103 0,-1-2-11 0,-1-1-13 0,0 1-19 16,-1-2-18-16,0-2-26 0,-1-3-36 15,-2-3-30-15,0-3-10 16,0-3 7-16,3 2 17 0,0-1 30 0,1 0 43 0,0 0 62 0,1-1 86 0,1-2 92 16,-2-1 90-16,1 2 65 0,2 0 48 0,0 3 33 15,0 1 17-15,5 3 6 0,-4 1-3 0,4 1-17 0,0 3-28 16,1-2-28-16,2 3-17 0,2-2-15 0,1 1-9 0,-2 1-7 15,5 0-9-15,-1 1-9 0,1 2-12 0,1 0-94 16,2 2-31-16,-3-1 0 0,3 2 0 0,0 0 0 0,-2 3 0 16,3 0 0-16,-3 2 0 0,1-1 0 0,3 1 0 0,-3-1 0 15,5 2 0-15,-4-1 0 0,1 1 0 0,-1 1 0 0,-1-1 0 16,-1 3 0-16,0-1 0 0,0 0 0 0,0 3 0 0,-1-2 0 16,-3 2 0-16,0-1 0 0,2 2 0 0,-5-1 0 0,0-1 0 15,-2-1 0-15,-2 3 0 0,0-1 0 0,-1 2 0 0,-3 1 0 16,0 0-28-16,-3 0-216 0,-2 1-24 0,-4 1-60 0,-3 1-73 0,1 3-115 15,-4-1-112-15,-1-1-87 0,-3-1-77 0,-2-2-105 0,-1 0-90 16,-2 1 5-16,1 4 58 0</inkml:trace>
  <inkml:trace contextRef="#ctx0" brushRef="#br0" timeOffset="77520.65">30837 17845 448 0,'2'-2'924'15,"1"-3"91"-15,2 3-70 0,-1-4-120 0,4 3-117 16,4 2-132-16,0-2-113 0,3 0-93 0,2 3-85 0,-1-3-85 0,3 1-69 0,3 1-46 15,-3-1-32-15,3 1-19 0,0-1-15 0,-1 2-8 16,-3 0-5-16,3 2-8 0,-3-1-6 0,-1-1-12 0,-1 2-13 0,-2-2-17 0,0 0-19 0,-1 1-25 16,-2 2-42-1,-5 2-66-15,1 2-70 0,-6 1-102 0,-1-1-105 0,-1-1-75 16,-6-1-59-16,-1 0-51 0,-5 1-29 16,-2 3-10-16,-6 1-16 0,0 0 15 0,0 2 58 0</inkml:trace>
  <inkml:trace contextRef="#ctx0" brushRef="#br0" timeOffset="77696.12">30795 18051 764 0,'-14'5'808'0,"2"0"5"0,6 0-34 0,1-2-33 0,3 1-34 16,6-1-43-16,4 2-63 0,5-2-70 0,5 0-72 15,8 0-101-15,0-2-86 0,4 0-72 16,4-1-53-16,1-1-41 0,1 0-30 0,2-2-19 0,1 0-20 16,-2 0-42-16,-2-2 0 0,-2 1 0 0,-2-2-59 15,-1 1-43-15,-1 2-55 0,-6 1-78 0,-3 0-122 16,-1-6-189-16,-2 0-196 0,-6 0-265 0,0-2-123 0,-4 5-44 15,-1-1 9-15,-2 3 55 0</inkml:trace>
  <inkml:trace contextRef="#ctx0" brushRef="#br0" timeOffset="108769.08">6618 4303 315 0,'-2'-1'659'16,"2"-1"-68"-16,-3 1-81 0,3-2-61 0,0 3-31 0,0-3 0 15,0 0 18-15,0 1 0 0,-2-1-20 0,1 3-32 0,1-1-37 0,-2-1-31 0,2 2-26 16,-1 0-41-16,-2 0-49 0,3 0-31 16,-2-1-21-16,2 1-9 0,0 0-8 0,-1 0-5 15,1-2-6-15,0 1-6 0,0 1-6 0,0-2-9 0,0 2-5 0,0-1-6 16,0-1-6-16,1 2-4 0,-1 0-5 0,2 0-4 15,-2 0-3-15,3 0-14 0,-2 0-52 16,-1 0 0-16,2-1 0 0,-1 1 0 0,1-2 0 0,1 2 0 16,-1-2 0-16,4 2 0 0,-1-1 0 0,4 0 0 15,-1 1 0-15,4 0 0 0,2 0 0 0,-2 1 0 0,4 0 0 0,-2-1 0 16,2 2 0-16,0 1 0 0,1 0 0 0,1 2 0 16,2-2 0-16,-2 1 0 0,4 1 0 0,0 1 0 0,2-2 0 15,1 4 0-15,2-1 0 0,2 0 0 0,2 3 0 16,2-2 0-16,5 3 0 0,-2-1 0 0,2 1 0 0,2 1 0 0,3 0 0 15,-1 2 0-15,1 1 0 0,3-2 0 0,-2 2 0 16,2 0 0-16,-3 1 0 0,-1 1 0 16,0 0 0-16,-3-2 0 0,2 1 0 0,-3-1 0 0,-1 2 0 0,-3-1 0 15,1-2 0-15,0 1 0 0,1-2 0 0,0 1 0 0,-2-2 0 16,-1-1 0-16,2-1 0 0,-4-1 0 0,1-2 0 0,-2 1 0 16,0-4 0-16,-1 1 0 0,-1-1 0 0,0-1 0 15,-1-1 0-15,-3-2 0 0,0 0 0 0,-2 0 0 16,-3-2 0-16,-2 1 0 0,-3-1 0 0,-1 1 0 15,-3-2 0-15,2 1 0 0,-5 0 0 0,-1 1 0 0,-3-2 0 0,0 2 0 16,-1-1 0-16,0 1 0 0,-2-2 0 0,-2 0 0 0,2 1 0 16,-3-1 0-16,1-1 0 0,-1 1 0 0,-2-2 0 15,-1 2 0-15,-5 0-261 0,1-1-244 0,2 1-144 0,0-2-134 0,2-1-178 16,3 0-138-16,2 2-48 0,-1-2 7 0,2 0 61 0</inkml:trace>
  <inkml:trace contextRef="#ctx0" brushRef="#br0" timeOffset="109338.84">9265 4266 96 0,'1'-6'687'0,"-1"0"26"16,2-2-91-16,-1 2-103 0,1 0-59 0,1-1-8 0,-3 1 1 15,0 1-10-15,0 0-23 0,0 1-34 0,0 0-37 16,0-3-39-16,0 3-45 0,0 1-63 0,0-1-48 0,0 1-28 0,0 0-15 15,0-1-9-15,0 2-3 0,0 0-1 0,-1 0-4 0,-1 1-4 16,0 0-6-16,1 1-6 0,-1 0-8 16,1 0-8-16,-3 0-9 0,1 1-7 0,-3 0-5 0,0 1-8 0,-1 1-5 0,-2 0-3 0,-5 2 1 15,1 0 0-15,-3 1 1 16,-1 3 4-16,-2-2 5 0,-5 3 6 0,2 0 7 16,-5 0 2-16,-3 1 1 0,-2 2 1 0,-6 0-27 15,-2 1-26-15,-3 1 0 0,-3 1 0 0,-2-1 0 0,0 2 0 0,0 1 0 0,-1-2 0 0,-1 1 0 16,4 2 0-1,0-2 0-15,3-2 0 0,3 1 0 0,4-1 0 0,0 1 0 0,3-4 0 16,3 1 0-16,4-1 0 0,2-2 0 0,2-1 0 0,4-1 0 0,3-1 0 16,4-1 0-16,0 0 0 0,2-3 0 15,2 2 0-15,2-2 0 0,1-2 0 0,1 1 0 0,1-1 0 16,-1 1 0-16,3-2 0 0,-2 0 0 0,2 0 0 0,0 0 0 16,0 0 0-16,0 0 0 0,0 0 0 15,0 0 0-15,2 0 0 0,1 0 0 0,-1 0 0 0,-1 0 0 16,1 0 0-16,-2-2 0 0,0 2-227 0,-2-1-101 0,-1 1-90 15,0 0-130-15,0 0-136 0,0-3-143 0,-1 0-196 0,-1 1-81 16,1 2-9-16,-2 2 46 0</inkml:trace>
  <inkml:trace contextRef="#ctx0" brushRef="#br0" timeOffset="110058.97">7945 5211 311 0,'-2'-9'833'16,"0"0"44"-16,1 0-43 0,-1 0-108 0,2 1-107 0,0 1-108 15,0 1-79-15,0-1-51 0,0-1-32 16,0 3-29-16,2-1-50 0,-1 2-59 0,-1 1-45 0,2-2-30 0,-2 2-24 0,2 1-18 16,-1 1-14-16,1 0-12 0,-1-1-11 0,-1 2-11 15,2 0-12-15,-2 2-11 0,0-1-9 16,0 0-7-16,0 2-2 0,0 3 2 0,0-1 6 0,0 4 9 0,0 2 8 16,0 2 9-16,0 2 8 0,-2 2 13 15,2 2 8-15,-1 1 5 0,-1 1-1 0,1 1-1 0,-1 1-3 0,0-1-3 16,1 2-26-16,-1-1-39 0,-1 0 0 15,0-1 0-15,0-2 0 0,1 1 0 0,-1-1 0 16,3-2 0-16,-1 0 0 0,-1-1 0 0,2-2 0 0,-2 0 0 0,2-2 0 16,0-1 0-16,0-1 0 0,0-1 0 0,0-1 0 15,0 0 0-15,-1-3 0 0,-1 0 0 0,2 0 0 0,0-3 0 16,0 0 0-16,0-1 0 0,0-1 0 0,0-1-61 0,0 2-102 16,0-2-47-16,0 1-58 0,-2 1-93 0,1 1-131 0,-1-3-145 15,4-5-141-15,-1-1-195 0,3-1-99 0,-1-1-26 16,0 0 28-16,0 1 84 0</inkml:trace>
  <inkml:trace contextRef="#ctx0" brushRef="#br0" timeOffset="110499.52">8436 5300 44 0,'3'-7'887'0,"2"0"84"0,-3-1 69 0,1 4-146 0,-1-2-145 16,-1 3-142-16,-1-2-110 0,3 2-70 0,-3 0-69 0,2 2-76 16,-1-2-59-16,-1 1-46 0,0 2-40 15,0-1-38-15,0 1-29 0,0 1-25 0,0-1-18 0,-1 2-11 16,-1 1-10-16,-1 3-5 0,-1 1-2 0,-1 4 1 16,-2 2 2-16,-1 2 2 0,-3 3 4 0,2 0 2 0,-1 3 1 15,-2-1 4-15,2 3 0 0,-1 0 1 0,2-1-1 16,1 0 1-16,0-1-4 0,1-2 3 0,1-1-1 0,3-1 0 15,3-3-1-15,0 0-1 0,0-3-2 0,3 0 1 0,-1-3 3 16,4 0-4-16,-1-3 2 0,3 0 2 0,0 0 0 16,2-4 3-16,3-2-1 0,5-2-1 0,-1-2-1 0,4-2-1 15,-1-2-2-15,-1-2-3 0,2 0-2 0,-2 0-1 16,0-3 0-16,-2-1 0 0,-1 2-1 0,0-2-1 0,-4 1 2 0,0-1 4 16,-2 3 7-16,-2 0 5 0,-3 0 5 15,0 2 4-15,-3-1 2 0,-1 3 1 0,-2-2 0 16,-1 0-4-16,-1 2-28 0,1 1-1 0,-3-2 0 0,-1 1 0 15,0 1 0-15,-5 0 0 0,4 0 0 0,-2 1 0 16,-2 0 0-16,3 2-21 0,-2-2-39 0,-2 3-30 0,2-2-35 0,-1 3-40 0,-1 0-48 16,1 2-79-16,1 0-92 0,-1 0-150 0,6-2-141 15,0 1-175-15,4-2-159 0,-1 1-68 0,1 2-7 16,-1-3 57-16</inkml:trace>
  <inkml:trace contextRef="#ctx0" brushRef="#br0" timeOffset="111261.17">10719 4141 524 0,'-4'-4'823'0,"0"-1"63"16,1 1-107-16,2-1-95 0,-1 2-81 0,0 0-71 16,0 0-53-16,0 0-42 0,2 0-35 0,0 0-41 0,2 2-68 0,0-1-63 0,-2 0-47 15,2 0-31-15,-2 2-21 0,2-2-14 16,-1 2-15-16,-1-1-14 0,3-1-10 0,-1 2-12 16,1 0-12-16,0 0-12 0,1 2-8 0,2-1-7 0,3 1-4 15,-1 0 2-15,2 3 3 0,2 0-21 0,4 2-7 0,1 2 0 16,4 2 0-16,3-2 0 0,3 6 0 0,1-2 0 0,4 2 0 15,1 0 0-15,5 2 0 0,3-1 0 0,2 1 0 16,4 1 0-16,2 1 0 0,5-1 0 0,4 0 0 0,2 1 0 16,2 1 0-16,-2-2 0 0,3 0 0 15,-3 2 0-15,1-2 0 0,-6-2 0 0,2 2 0 0,-2-3 0 16,-1 0 0-16,-5-1 0 0,0-1 0 0,-3 1 0 0,-3-5 0 0,-2 0 0 0,-2 1 0 0,-6-2 0 16,0-1 0-16,-4-1 0 15,-5 0 0-15,1-1 0 0,-6-2 0 0,0 0 0 0,-5 0 0 16,-2-3 0-16,-2 3 0 0,-2-2 0 15,-1 0 0-15,-2-1 0 0,-1 0 0 0,-2 0 0 0,1 0 0 16,-3 0 0-16,0 0 0 0,0-1 0 0,0 0 0 0,1 1 0 0,-1-3 0 0,2 3 0 0,-1-2 0 0,-1 1 0 0,-1-2-462 31,1-2-258-31,1-1-136 0,6-3-184 0,-1 2-118 0,-1-1-33 0,4 1 22 0,-2 1 70 16</inkml:trace>
  <inkml:trace contextRef="#ctx0" brushRef="#br0" timeOffset="111649.08">13134 4221 273 0,'7'-10'785'0,"2"2"56"16,-5-2-102-16,4 2-84 0,-3 2-54 0,-2 0-43 15,-2 1-41-15,1 1-54 0,-2-1-53 0,2 3-48 0,-1 0-66 0,-1 2-80 16,0-2-66-16,-1 2-51 0,-1 0-34 15,-1 0-22-15,-3 2-14 0,1 0-10 0,-4 2-1 0,-3 2-2 16,-2 1 4-16,-3 4 9 0,-4-1 11 0,-1 4 6 0,-3-1 9 16,-1 2 11-16,-4 2 7 0,-4 1 6 0,-1 1-1 15,-3 4-3-15,-2-2-5 0,-2 3-1 0,-1-1 0 16,0 3-2-16,-1 0-1 0,1-1 3 0,1 0-5 0,4-3-64 0,1 1 0 0,3-2 0 0,0-1 0 16,6 1 0-16,0-3 0 0,2-2 0 15,3 1 0-15,3-3 0 0,2-1 0 0,3-2 0 16,1-2 0-16,5 0 0 0,1-2 0 0,0-1 0 0,3-1 0 0,2-3 0 15,0 2 0-15,1-1 0 0,1-2 0 0,-1-1 0 0,4 0 0 0,-1 0 0 0,-1 0 0 32,3-1 0-32,1 1 0 0,0-3 0 0,0 1 0 0,2-1-82 15,-2 0-166-15,1 2-74 0,-2-2-92 0,2 0-137 0,-2-2-135 0,2 1-136 0,-2-1-194 16,-3 1-76-16,-3 4-12 0,-2 0 54 16</inkml:trace>
  <inkml:trace contextRef="#ctx0" brushRef="#br0" timeOffset="112680.37">12176 5391 439 0,'1'0'555'0,"-1"0"-74"0,2 0-64 0,-2-2-33 0,4 2-21 16,-2-2-2-16,1 1 16 15,-1 0 26-15,-1 1 17 0,-1-3-11 0,0 3-33 16,0-2-41-16,0-1-30 0,2 0-31 0,0 0-41 16,-1-1-49-16,2-2-39 0,1-1-29 0,-1 0-17 0,0 1-11 15,1-3-6-15,-1 0-7 0,1-1-7 0,-1-3-3 0,0 2-4 0,0-1-1 16,-1 0-1-16,0 0-4 0,-2 0-2 0,-2 0-3 16,0 0-1-16,-2 1-6 0,-1-1-8 0,-2 2-4 0,-3-1-7 15,0 2-6-15,-4 0-3 0,1 2-4 0,-1 1-3 0,-2 0-2 16,0 1-2-16,0 3-3 0,-2 0 2 0,2 2-1 15,-3 0-2-15,3 0-1 0,-1 2-1 16,0 0 0-16,2 3 2 0,0-1 0 0,0 1 0 0,2 0 0 0,1 2-2 0,0 0 1 16,1 1 2-16,2-1 0 0,1-1 0 0,3 2 1 0,0-1-1 15,-1 1 2-15,4-1 3 0,2 1-1 16,0-1 1-16,0 0 1 0,5 1 2 0,-2 0 1 0,4-1 4 0,1 1 0 0,3-1 2 0,1 2 3 31,4-1 0-31,0 0 0 0,3 0-1 0,-1 1 1 0,2-1-2 16,0 1 2-16,0 0-1 0,0-2 0 0,-1 1-1 0,3-1 1 15,-3 1 0-15,0-1-1 0,-2 0 0 0,1 3-1 0,-2-3 0 16,-1 2-2-16,-2-1 1 0,0 2-2 0,1-1 0 16,-3 0-1-16,0 2 1 0,-3-1-1 0,0 1 0 15,-1-2-2-15,-3 0-1 0,2 1-1 0,-3-1 1 0,-1 0-2 0,0 0-1 16,-4 0 0-16,0 1-1 0,-1-2 2 0,-4 3-3 16,-1-3-4-16,-4 2 0 0,-2-3 0 0,-2 2 0 0,-2 0 0 15,-2-1 0-15,-2-2 0 0,0-1 0 0,0 2 0 0,0-3 0 0,1 1 0 16,-1-3 0-16,6 0 0 0,-2 0 0 0,3-2 0 15,3-2 0-15,-1-1 0 0,5 0 0 0,-1-1 0 0,2-2 0 16,3-2 0-16,-1-1 0 0,1-1 0 0,4-3 0 0,0 1 0 16,4-2 0-16,1 0 0 15,1-3 0-15,2 3 0 0,1-4 0 0,4 1 0 0,-1 1 0 0,3-2 0 16,4 0 0-16,-3 1 0 0,2 1 0 0,0-1 0 0,-1 2 0 16,2 0 0-16,-3 0 0 0,0 3 0 0,0-1 0 15,-1 1 0-15,-2 0 0 0,0 3-282 0,1-1-116 0,-3 2-137 0,3-2-159 16,1 1-186-16,0-2-181 0,-2 0-78 0,-2 1-13 15,0 1 35-15</inkml:trace>
  <inkml:trace contextRef="#ctx0" brushRef="#br0" timeOffset="113490.15">15723 4354 396 0,'-9'-4'678'0,"4"-1"-73"0,1 2-92 16,0 0-60-16,1 1-11 0,1 0 25 16,1 1 19-16,-1 1 1 0,1 0-27 0,-2 0-44 0,3 0-44 15,0 0-43-15,0 1-55 0,0-1-68 0,0 1-51 0,0 0-37 16,0-1-25-16,3 2-17 0,-2-2-13 0,1 3-4 0,1-2 0 15,0 4 5-15,4 0 6 0,-1-1 7 0,7 3 5 0,-4 1 9 16,4 0 6-16,4 1 6 0,4 1 4 16,-2 1 5-16,6 1 8 0,2-2-60 0,1 2-60 15,2 0 0-15,4 1 0 0,0 0 0 0,1-2 0 0,3 2 0 16,2-1 0-16,-1 0 0 0,-1 0 0 0,0 0 0 0,1-2 0 16,-4 1 0-16,-1-1 0 0,-1 1 0 0,-2-2 0 0,-4-2 0 0,2 2 0 0,-4-1 0 15,-1-2 0-15,-2 1 0 0,-2-1 0 0,-2-1 0 16,-1-1 0-16,-5 2 0 0,0-3 0 15,-3 0 0-15,0 0 0 0,-3 0 0 0,1-1 0 0,-2 0 0 0,0-1 0 16,-2 0-256-16,-3-1-88 0,2 0-78 0,0 0-154 0,-1-2-164 0,8-3-237 0,-2-1-121 31,1-2-40-31,0 4 8 0,-1-4 55 0</inkml:trace>
  <inkml:trace contextRef="#ctx0" brushRef="#br0" timeOffset="113968.78">18016 4236 294 0,'3'-5'693'16,"1"1"-45"-16,-3 1-85 0,2-2-58 0,-3 2-6 0,2 0 11 16,-4 1 6-16,1 0-16 0,-2 0-37 0,-1 1-49 15,1-1-46-15,-2 2-46 0,2-1-65 0,-2 1-58 0,1-1-43 16,-1-1-28-16,4 2-16 0,-3 0-13 0,0 0-6 0,-1 0-7 16,-2 0-7-16,-2 2-6 0,-1-1-5 0,-1 2-2 15,-1 0-1-15,-3 2 1 0,-2 0 2 0,1 1 5 0,-6 3 1 16,0 2 5-16,-5-1-25 0,-1 3-54 0,-4 1 0 15,-2 3 0-15,-6 1 0 0,-2 0 0 0,-3 1 0 0,-1 2 0 0,-3 2 0 16,1 1 0-16,-2 0 0 0,0 1 0 16,0 1 0-16,0-1 0 0,1 2 0 0,1-1 0 15,3 1 0-15,2-2 0 0,3-2 0 0,4-1 0 0,1-2 0 16,5-1 0-16,5-2 0 0,3-2 0 0,1-2 0 0,7-2 0 0,1-4 0 0,2 1 0 16,3-3 0-16,3 0 0 0,-1 0 0 15,3-2 0-15,2 0 0 0,-3-2 0 0,4 1 0 0,-1-2 0 16,1 0 0-16,1 0 0 0,3-3 0 0,-3 0 0 15,2 0 0-15,2-2-262 0,-4 0-146 0,2 0-97 0,-1-3-141 0,3-2-126 16,1 1-156-16,-1-2-135 0,0 2-45 0,-2 2 12 0,-6 1 79 16</inkml:trace>
  <inkml:trace contextRef="#ctx0" brushRef="#br0" timeOffset="116251.97">16618 5167 644 0,'-6'-4'757'0,"2"-2"-47"0,-1 1-132 15,1 1-91-15,1-1-35 0,0 2-11 0,1 2-5 0,1-2-13 0,-1 3-24 0,1-2-28 16,1 0-29-16,0 1-40 15,1-1-64-15,1 1-57 0,-1 0-44 0,3-1-26 0,-1-1-18 0,3 1-14 16,1-2-9-16,2-2-8 0,2 1-9 0,0 0-5 0,7 0-7 0,-4-3-5 16,6 3 0-16,2 0-1 15,2-1 1-15,-1-1 1 0,2 4 2 0,-2-2 4 0,2 1 3 0,-2-2 2 16,2 3-3-16,-3 0-4 0,0-1 0 0,-4 3-6 0,1-2-3 0,-3 3-8 16,-1 0-4-16,-2 0-6 15,-1 0-5-15,-2 3 1 0,-2-2-3 0,3 3-4 0,-3-1 0 16,-2 3-1-16,1-2-1 0,0 2 0 0,-2 2 1 0,0-1 2 0,-2 4-1 15,0 1 2-15,-1 1 1 0,1 1 1 16,-1 1 5-16,-1 3 7 0,-1 3 6 0,0 0-17 0,0 1-8 16,0 2 0-16,0 2 0 0,-1 0 0 0,-1 0 0 0,1 0 0 15,-1 1 0-15,0 0 0 0,-1-2 0 16,2 2 0-16,-4-1 0 0,2-1 0 0,-1-1 0 0,0 1 0 0,2-1 0 16,-1-1 0-16,0 0 0 0,0-1 0 0,0 1 0 0,-1-4 0 0,1 1 0 15,1-1 0-15,-1 0 0 0,2-3 0 0,-2-1 0 16,0-2 0-16,1-1 0 0,1-1 0 15,-1-3 0-15,0 2 0 0,2-4 0 0,-1-2 0 0,1 1 0 0,0-4 0 16,0 1 0-16,0-2 0 0,0 0-112 0,0-2-159 0,0 2-85 0,0-3-111 0,1-1-152 16,3-5-127-16,-3-6-143 15,4 0-149-15,-1-5-62 0,-2 1 2 0,-1 1 79 0</inkml:trace>
  <inkml:trace contextRef="#ctx0" brushRef="#br0" timeOffset="116429">16878 5602 784 0,'0'-3'918'0,"1"1"72"0,3 0-126 16,0-1-133-16,2-1-135 0,2-2-119 0,2 2-80 16,4 0-56-16,0-2-57 0,4-1-63 0,-1 1-53 0,4-1-42 0,2 1-32 15,-2-1-28-15,1 1-18 0,0 0-14 16,1 0-12-16,-1-2-9 0,0 2-15 0,-2 2-18 0,-1-2-24 16,-2 1-28-16,0 2-38 0,-4 2-71 0,-1-1-94 0,-4 2-138 15,-1 2-133-15,-2-2-114 0,-5 1-135 0,-1 2-152 0,-7 2-61 0,-2 4 15 16,-3-2 65-1</inkml:trace>
  <inkml:trace contextRef="#ctx0" brushRef="#br0" timeOffset="119259.65">4183 5579 85 0,'-2'2'428'0,"1"-1"-100"0,1-1-91 16,0 0-65-16,0 0-38 0,0 2-19 0,0-2-5 0,0 2 0 15,0 0 4-15,0-2 4 0,0 0 3 0,0 0 5 16,0-2 7-16,0 0 8 0,0 2 10 0,0 0 12 0,0-2 11 15,0 2 9-15,0 0 8 0,0 0 3 0,0 0-4 16,1 2-2-16,-1-2 4 0,2 2 10 0,-2 0 19 0,0-2 8 16,0 0 1-16,0 0 0 0,2 0-3 0,-1 0-8 0,-1 1-19 15,2 0-24-15,1-1-33 0,2 2-22 0,0-2-15 16,2 1-9-16,0 1-9 0,1-2-4 0,1 0-8 16,5 0-7-16,-2 0-7 0,3 0-5 0,1 0-4 0,1-2-6 15,1 1-2-15,1-1-7 0,-2 1-7 0,-1 0-5 0,1-3-4 0,-1 2-5 0,0 1-7 16,-2-1-3-16,2 1-2 15,-2 0-3-15,-1-1-2 0,-2 1 0 0,0 1 0 0,-2-3-7 16,-1 3-10-16,-1-1-14 0,-1-1-18 0,-1 2-24 16,-2-2-29-16,0 2-42 0,-1 0-64 0,-2 2-64 0,-2-2-82 15,-1 2-123-15,0-2-95 0,0-2-94 0,-4 0-108 0,-1-1-126 0,-4 1-28 0,-1 2 19 16</inkml:trace>
  <inkml:trace contextRef="#ctx0" brushRef="#br0" timeOffset="119428.9">4093 5707 454 0,'-3'3'795'0,"1"0"35"15,0-1-145-15,2-1-124 0,2-1-66 0,-2 0-59 0,0 0-38 16,0 0-25-16,2-1-23 0,1-1-22 0,3 0-26 0,4 0-41 0,2-2-73 0,1-1-64 16,1 2-50-16,1-2-39 15,0 1-35-15,-2-2-39 0,1 4-68 0,-3 2-92 0,-1-1-143 0,1-1-165 0,-2-1-199 0,-2 0-206 16,-4 2-106-1,-3 1-37-15,-5 1 27 0</inkml:trace>
  <inkml:trace contextRef="#ctx0" brushRef="#br0" timeOffset="123878.96">22626 17538 299 0,'-1'3'509'0,"-1"-1"-92"16,2-2-91-16,-1 0-56 0,1-1-18 0,-3-3 5 0,1 2 10 0,2-1 13 15,0 3 6-15,0 0-2 0,0 3-10 16,2-1-13-16,-2-2-10 0,0-2-1 0,0-1 5 0,-2 0 2 0,1 0 5 16,-1 0 2-16,1 3-1 0,1 0-10 0,-2 0-19 15,0 1-29-15,2 1-27 0,-1 0-21 0,1 0-12 0,-2 0-8 0,1-2-4 16,1 0-1-16,-2 0 0 0,0-2-5 15,2 1-2-15,-1-2-5 0,1 0-2 0,0 2-6 0,0-2-14 16,-2-2-98-16,0 1 0 0,2-1 0 0,-1-1 0 0,-1 0 0 0,2 0 0 0,-1 0 0 0,1-2 0 0,0 0 0 16,-3-2 0-1,3 0 0-15,-2-1 0 0,2-2 0 0,-1 1 0 0,-1-3 0 16,1 0 0-16,-1 0 0 0,0-1 0 0,1-2 0 0,-3 0 0 16,3 0 0-16,-1-2 0 0,1 1 0 0,-3-1 0 0,4 1 0 0,-1-1 0 15,-1 1 0-15,1-1 0 0,1 0 0 16,0 2 0-16,0 0 0 0,0 2 0 0,0 0 0 0,0 1 0 0,0 1 0 15,1 1 0-15,1 1 0 0,-1 1 0 0,-1 1 0 16,2 0 0-16,0 2 0 0,-2-1 0 0,0 1 0 0,1 0 0 16,-1 3 0-16,2-1 0 0,-1 1 0 0,-1-1 0 0,2 1 0 15,0 0 0-15,-2 2 0 0,0 1 0 0,0-1 0 16,0 0 0-16,0 2 0 0,0-1 0 0,0 1 0 0,0-2 0 0,0 1 0 16,0 2 0-16,0-1 0 0,0 1 0 0,0 0 0 0,0 0 0 15,0 0 0-15,0-2 0 0,0 2 0 0,0-1 0 0,0 1 0 0,1 0 0 16,-1 0 0-16,0 0 0 0,0 0 0 0,0 0 0 15,0 0 0-15,0 0 0 0,0 1 0 0,0-1 0 0,0 0 0 0,0 0 0 0,0 0 0 0,0 2 0 16,2-2 0-16,0 0 0 0,-2 0 0 16,1 0 0-16,-1 1 0 0,0-1 0 0,0 0 0 0,2 0 0 0,-1 0 0 15,-1 0 0-15,5 0 0 0,-4 2 0 0,2-2 0 0,1 3 0 0,2-2 0 0,2 1 0 0,1-1 0 16,-1 2 0 0,0-2 0-16,0 1 0 0,1 1 0 0,0-1 0 0,-1 2 0 15,-2-1 0-15,3-1 0 0,1-1 0 0,1 2 0 0,1-1 0 0,0-1 0 0,-3 1 0 16,4 1 0-16,-2-3 0 0,1 1 0 0,1 1 0 0,-2-1 0 0,2 1 0 15,-2-1 0-15,1-1 0 0,1 0 0 0,-2 0 0 0,2 1 0 0,0-1 0 16,-1 0 0-16,-1 0 0 16,2 0 0-16,1 2 0 0,-1-2 0 0,2 0 0 0,-2 0 0 15,1-2 0-15,-1 2 0 0,0 0 0 0,-1 0 0 0,0 2 0 0,2-2 0 16,-2 0 0-16,2 0 0 0,-1 0 0 0,2 0 0 16,-5 0 0-16,2 0 0 0,0 0 0 0,-2 0 0 0,-2 0 0 0,1 0 0 0,4 1 0 15,-4-1 0-15,1 2 0 0,2-2 0 16,0 2 0-16,-2-2 0 0,0 0 0 0,0 2 0 0,2-2 0 15,-2 1 0-15,-1 0 0 0,4-1 0 0,-4 2 0 0,3-2 0 0,0 1 0 0,1 1 0 0,1-2 0 0,-3 0 0 0,2 0 0 16,1 0 0-16,-1 0 0 16,-1 0 0-16,-1 0 0 0,4 0 0 0,-1 0 0 15,-2 0 0-15,4 0 0 0,-1 0 0 0,-2 0 0 0,4 0 0 0,-4 0 0 0,2 0 0 16,0 0 0-16,0-2 0 0,0 1 0 0,2 1 0 16,-2-2 0-16,1 2 0 0,3-1 0 0,-3 0 0 0,3-1 0 0,-2 0 0 15,-1 0 0-15,1 1 0 0,-2-1 0 16,0 1 0-16,0-2 0 0,0 2 0 0,-2-1 0 0,4 1 0 15,-4 0 0-15,2-1 0 0,0 2 0 0,0-2 0 0,0-1 0 0,0 1 0 16,0 1 0-16,-2 0 0 0,4-1 0 0,-4 2 0 0,3-2 0 16,-2 2 0-16,0 0 0 0,-1 0 0 0,1 0 0 0,-3-1 0 15,2 1 0-15,-1 0 0 0,1 0 0 0,1 0 0 0,-2 0 0 0,0 0 0 16,2 0 0-16,-2 0 0 0,1 1 0 0,0-1 0 0,1 0 0 16,-1 2 0-16,0-2 0 0,-1 0 0 0,1 0 0 0,3 0 0 0,-3 0 0 15,2 0 0-15,0 2 0 0,0-2 0 0,0 0 0 0,0 1 0 0,-2-1 0 0,4 1 0 16,-1 1 0-16,0-2 0 15,-2 0 0-15,4 2 0 0,-4-1 0 0,2-1 0 0,-2 2 0 0,2-2 0 0,-3 0 0 0,1 2 0 16,0-1 0-16,-1-1 0 16,2-1 0-16,-2-1 0 0,1 2 0 0,-1-2 0 0,-2 2 0 15,3 0 0-15,-2-1 0 0,1-1 0 0,0 2 0 0,1 0 0 0,1-2 0 16,-1 1 0-16,-1 1 0 0,4-1 0 0,-4-1 0 0,1 2 0 0,2-2 0 16,-4 2 0-16,2 0 0 0,-1 0 0 0,0 0 0 0,-4 0 0 0,1 0 0 0,-1 0 0 15,-1 0 0-15,-2 0 0 16,-1 0 0-16,0 0 0 0,3 0 0 0,-4 0 0 0,0 0 0 0,1 0 0 15,-2 0 0-15,0 0 0 0,-1 0 0 0,-1-1 0 0,2 0 0 0,-1 1 0 16,2 0 0-16,-2 0 0 0,1 0 0 16,0 0 0-16,1 0 0 0,-1 0 0 0,2 0 0 0,-2 0 0 0,4 0 0 15,-2-3 0-15,0 3 0 0,0 0 0 0,1 0 0 0,-1 0 0 16,1 0 0-16,-1 0 0 0,1 0 0 0,-1 0 0 0,0 0 0 16,0-2 0-16,2 1 0 0,0 1 0 0,-3 0 0 0,3 0 0 0,-1 0 0 15,0 0 0-15,-1 0 0 0,0 0 0 0,0 0 0 16,0 0 0-16,-1-2 0 0,2 2 0 0,1-2 0 0,-2 1 0 15,-1 1 0-15,1 0 0 0,-2 0 0 0,3 0 0 0,-3 0 0 0,2-1 0 0,-1-1 0 0,-3 2 0 16,2 0 0-16,-1 0 0 0,0 0 0 0,-1 0 0 0,-1 0 0 16,0 0 0-16,0 0 0 0,0 0 0 15,0 0 0-15,0 0 0 0,0 0 0 0,0 0 0 0,0 0 0 0,0 0 0 16,0 0 0-16,0 0 0 0,0 0 0 0,2 0 0 16,-2 0 0-16,0 0 0 0,0 0 0 0,0 0 0 0,0 0 0 15,0 0 0-15,0 0 0 0,1 0 0 0,-1 0 0 0,0 0 0 0,0 0 0 0,0 0 0 0,0 0 0 16,0 0 0-16,0 0 0 0,0 0 0 0,0 0 0 15,0 0 0-15,0 0 0 0,2 0 0 0,-2 0 0 0,0 0 0 16,0 0 0-16,0 0 0 0,0 0 0 16,0 0 0-16,0 0 0 0,0 0 0 0,0 0 0 0,0 0 0 15,-2 2 0-15,2-2 0 0,0 1 0 0,0-1 0 0,0 0 0 16,0 0 0-16,0 0 0 0,0 0 0 0,0 1 0 0,0 1 0 0,0-2 0 16,0 0 0-16,0 0 0 0,0 0 0 0,0 0 0 0,0 0 0 0,0 0 0 0,0 0 0 15,0 2 0-15,0-2 0 0,0 0 0 0,0 0 0 0,0 1 0 16,0 1 0-16,0-2 0 0,0 3 0 15,-1-2 0-15,-1 2 0 0,2 0 0 0,0 0 0 0,0 0 0 16,0-1 0-16,0 1 0 0,0 0 0 0,0 1 0 0,0-1 0 16,0 2 0-16,0-1 0 0,-1 1 0 0,1-1 0 0,0 1 0 0,0-1 0 15,0 1 0-15,0-2 0 0,0 1 0 0,0-1 0 0,0 2 0 0,0-2 0 0,-2 1 0 0,0-1 0 0,2 2 0 16,-1-2 0 0,-1 0 0-16,2 1 0 0,-1-1 0 0,1 2 0 0,-2-2 0 0,0 1 0 0,2-1 0 15,-1 3 0-15,1-3 0 0,-2 2 0 0,0-2 0 16,2 1 0-16,-1-1 0 0,-1 2 0 0,2-1 0 0,-1 1 0 15,1-1 0-15,-3 1 0 0,1-1 0 0,2 1 0 16,-1-1 0-16,-1 1 0 0,2 1 0 0,-1-1 0 0,1-2 0 16,-2 2 0-16,0 0 0 0,2 1 0 0,-1-2 0 0,1 2 0 0,-2 0 0 15,1 0 0-15,1-1 0 0,-2 1 0 0,0-1 0 0,1 2 0 16,-1-1 0-16,0-1 0 0,1 2 0 0,-1-1 0 0,2 1 0 16,-1-1 0-16,1 0 0 0,-3 0 0 0,1-1 0 0,2 1 0 0,-1 0 0 15,-1-2 0-15,2 1 0 0,-1 1 0 0,1-1 0 0,0-2 0 16,0 2 0-16,0 0 0 0,0 0 0 0,0-3 0 15,0 1 0-15,0 0 0 0,0 0 0 0,0 0 0 0,0-1 0 0,0 1 0 0,0-1 0 0,0 0 0 0,0 1 0 16,0-1 0-16,0-1 0 0,0 1 0 0,0-2 0 0,0 1 0 16,0 1 0-16,0-2 0 15,0 1 0-15,0-1 0 0,0 0 0 0,0 2 0 16,0-2 0-16,0 0 0 0,0 0 0 0,0 0 0 0,0 0 0 0,0 0 0 0,0 0 0 16,0 0 0-16,0 0 0 0,0 0 0 0,0 0 0 0,0 0 0 0,0 0 0 15,0 0 0-15,0-2 0 0,0 2 0 0,0 0 0 16,-2-1 0-16,2 1 0 0,0-2 0 0,0 1 0 15,0 1 0-15,0 0 0 0,-2 0 0 0,2 1 0 0,-1 1 0 16,1-1 0-16,-2 2 0 0,0-3 0 0,2 0 0 0,0-1 0 0,0-2 0 16,0 0 0-16,0-2 0 0,0-1 0 0,-1 0 0 0,-2-3-721 15,1-1-672-15,-1-3-47 0,-2-3 31 0,-2 3 64 0,-2-5 92 16</inkml:trace>
  <inkml:trace contextRef="#ctx0" brushRef="#br0" timeOffset="125333.02">912 2498 738 0,'1'-5'795'15,"-1"0"-53"-15,2 2-58 0,-2-1-45 0,0 1-37 16,0 0-39-16,-2-1-43 0,2 3-53 0,0-2-48 16,-1 0-55-16,-1-1-72 0,2 4-51 0,-3-3-33 15,2 1-21-15,1 1-15 0,0-1-10 0,0-1-12 0,0 3-17 16,0-1-21-16,0 1-112 0,-2 0 0 15,2 1 0-15,0 1 0 0,0 1 0 0,0 1 0 0,0 2 0 16,2 3 0-16,-1 1 0 0,2 3 0 0,0 0 0 16,-1 4 0-16,-2 0 0 0,1 0 0 0,1 1 0 15,-2 2 0-15,2-2 0 0,-1 1 0 0,-1-1 0 0,2-1 0 0,-1 1 0 16,3-3 0-16,-3 1 0 0,1-1 0 16,1-3 0-16,-3 2 0 0,2-4 0 0,-2-2 0 0,1 2 0 15,2-4 0-15,-3-1 0 0,-3-1 0 16,2-1-191-16,-1 0-207 0,-1-3-95 0,3 0-149 0,0-4-128 15,-5-2-135-15,0-4-148 0,0 2-54 16,2-3-2-16,0 1 65 0</inkml:trace>
  <inkml:trace contextRef="#ctx0" brushRef="#br0" timeOffset="125858.9">954 2256 683 0,'-1'-11'792'0,"1"1"-77"16,0 0-57-16,-2 2-39 0,-1 0-27 0,-2 2-29 0,2 2-41 16,-3-1-57-16,3 0-57 0,0 4-57 15,-2 1-84-15,3-1-66 0,-1 1-46 0,0-2-30 0,-2 2-22 0,1 0-18 0,-1 3-18 16,-3-2-11-16,0 6-11 16,-3-3-6-16,0 3 2 0,0 3 4 0,-5 0 7 15,3 2 6-15,-4 2 3 0,1-1 6 0,-1 2 5 16,-2 3 3-16,3 0 2 0,-1 0-3 0,-1 2-17 0,2 1-57 15,2-1 0-15,-3 3 0 0,4 0 0 0,-1-1 0 0,1 3 0 0,2 0 0 16,0 0 0-16,2-1 0 16,0 2 0-16,2-1 0 0,2-1 0 0,4 2 0 0,-1-2 0 0,2 0 0 15,3 0 0-15,-1 0 0 0,4-1 0 16,0 0 0-16,2-1 0 0,0 0 0 0,3-1 0 16,0-3 0-16,2 0 0 0,4-4 0 0,2 3 0 15,0-5 0-15,0-1 0 0,3-2 0 0,-3-2 0 0,5-1 0 16,-2-1 0-16,2-4 0 0,-2-1 0 0,3-3 0 0,-1-3 0 15,-3-3 0-15,4 0 0 0,0-4 0 16,0-3 0-16,-1 0 0 0,0-3 0 16,-2-1 0-16,0-1 0 0,-3 0 0 0,2-3 0 0,-4 0 0 15,-3 0 0-15,2-1 0 0,-5-1 0 0,-3-1 0 0,1 0 0 0,-4-1 0 0,-2 1 0 0,-1-2 0 16,-2 0 0 0,-3 3 0-16,-4 0 0 0,0 2 0 0,-3 0 0 0,0 2 0 15,-2 1 0-15,-1 1 0 0,-1 4 0 0,0-1 0 16,-3 2 0-16,2 1 0 0,-5 3 0 0,-1-1 0 0,-1 3 0 15,-2 1 0-15,-1 4 0 0,-3 1 0 16,-4 1 0-16,0 4 0 0,1 2-473 0,-4 2-457 16,2 2-241-16,-4 2-99 0,-1 2-24 0,3 5 27 0,-2 2 67 15</inkml:trace>
  <inkml:trace contextRef="#ctx0" brushRef="#br0" timeOffset="127519.28">986 7966 304 0,'-3'-1'578'0,"3"-1"-77"16,-2-1-78-16,1 0-45 0,-1 0-21 0,-1 0-4 0,1 0 3 0,2 0 11 16,-1 0 12-16,-2-1-3 0,1 1-22 15,1-2-36-15,-1 2-28 0,-1 0-21 0,3 0-20 16,-2 2-29-16,1-4-40 0,1 2-34 0,0-1-24 15,0-1-17-15,1 1-14 0,1-1-12 0,1 1-11 0,-1-3-10 0,4 1-8 0,-3 3-9 16,3-4-5-16,-1 1-7 0,3-1-1 0,1 0-6 16,1 2-4-16,1-1-6 15,0 0-3-15,0 1-2 0,0 1-4 0,2 2-1 16,-2 2-2-16,-3 2-5 0,1 1 0 0,1 1 1 16,-4 4 2-16,1 1 2 0,-1 0 4 0,-3 4 1 0,0 1 6 15,-1 1 3-15,-2 3 5 0,-2 0 0 0,-1 1 2 16,-2 2 2-16,-4-1-1 0,1 2 0 0,-2-1 1 15,1-3 2-15,-1 1 2 0,1-1 3 0,1-2 5 16,-1-1 0-16,2-2 1 0,1-1 0 0,-1-4-1 16,1 1-2-16,3-2-2 0,0-2-1 0,0-1 0 15,3-1 6-15,-2-2 7 0,2 1 9 0,-3 1 8 16,3-1 9-16,0 0 9 0,0-1 3 0,0-1-38 0,3 0-43 0,-3 0 0 16,2 0 0-16,-1 0 0 0,1 0 0 15,1-1 0-15,2 1 0 0,1 0 0 0,-1-2 0 0,3 0 0 16,0 2 0-16,6-2 0 0,-1 1 0 0,1 1 0 15,0-2 0-15,3 1 0 0,-2 0 0 0,2-3 0 0,-4 2 0 16,2 1 0-16,0-3 0 0,-4 1 0 16,1 0-116-16,0 0-96 0,-2 1-45 0,-3 1-68 0,1 1-72 15,1 0-102-15,2-1-104 0,-1-2-72 0,-2-2-46 0,4-2-40 0,-4-2-45 16,2 0-45-16,-2-2-2 0,-1 1 72 16</inkml:trace>
  <inkml:trace contextRef="#ctx0" brushRef="#br0" timeOffset="128130.3">1433 7806 320 0,'2'-16'408'0,"3"0"-70"16,-2 0-53-16,2 1-17 0,-2 0 17 0,-1 0 23 0,-2-1 27 0,0 2 17 0,0-1 29 15,0 0 30-15,-2 2 15 16,-1 2-15-16,-2-1-37 0,0 1-34 0,-4 2-26 0,1 0-24 0,-2 2-38 0,2 0-46 16,-1 0-45-16,1-1-30 0,0 5-16 15,-4-4-11-15,4 3-12 0,-2-1-8 0,-2 1-12 0,0 4-6 16,-2-2-4-16,0 2-2 0,-2 2-6 15,-1-2-4-15,-2 4-4 0,-2 1-3 0,1 1 0 16,-2 0-2-16,2 2-2 0,-2 1-1 0,2-1-1 0,-1 1 0 16,-1 3 0-16,-1 0-2 0,3 2 3 0,-2-1 2 15,0 2 2-15,2 2 2 0,1-1 0 0,-2 1 2 16,2 1 1-16,-1 1 1 0,-1 1 0 0,2 1-6 0,-3 0-42 16,3 1 0-16,-2 2 0 0,2 0 0 0,1 2 0 15,0 1 0-15,1 0 0 0,1 3 0 0,0-1 0 16,2 2 0-16,0 2 0 0,1-2 0 0,3 4 0 0,-2-3 0 15,2 3 0-15,4 1 0 0,0-3 0 16,1 1 0-16,2-2 0 0,3 0 0 0,0-3 0 16,3 0 0-16,0-1 0 0,5 0 0 0,-2-1 0 0,4-2 0 0,2-1 0 15,1-1 0-15,0-1 0 0,4-3 0 16,-2-1 0-16,5-2 0 0,2-3 0 0,2-1 0 16,-2-1 0-16,5-4 0 0,-2-1 0 0,2-1 0 0,0-4 0 15,1-2 0-15,-1-2 0 0,-1-3 0 0,4-3 0 16,0-2 0-16,1-1 0 0,3-4 0 0,3-3 0 0,-2-1 0 0,0-3 0 15,0-3 0-15,1 0 0 0,-2-3 0 0,-3 1 0 16,-1-2 0-16,-3 0 0 0,0-3 0 0,-4 2 0 0,-2-5 0 16,-2 4 0-16,-2-1 0 0,-2-2 0 0,-3 3 0 15,-4 0 0-15,-3 2 0 0,-2 1 0 0,-1 2 0 0,-4 2 0 16,-1 0 0-16,-2 3 0 0,0 1 0 0,-4 2 0 16,-1 1 0-16,-1 3 0 0,-1-1 0 0,1 3 0 0,-3 0 0 15,-2 0 0-15,-2 4 0 0,1-1 0 0,-4 0 0 0,1 5 0 16,-1-1 0-16,1 2 0 0,-2 1 0 0,4 1 0 0,-4 1 0 15,4 1 0-15,-2 1 0 0,1 1 0 16,0 1 0-16,2 1-32 0,1 2-270 0,-3 2-41 0,6 0-70 16,-1 3-125-16,3-2-122 0,0 2-114 0,0-3-166 0,1 3-111 0,-4 0-34 15,3 3 32 1,1 2 79-16</inkml:trace>
  <inkml:trace contextRef="#ctx0" brushRef="#br0" timeOffset="129061.9399">3196 7966 329 0,'2'-3'691'0,"-2"0"-38"0,2 0-68 15,-1 0-38-15,-1 0 3 0,0 0 1 0,0 0-14 16,0 2-31-16,-1-1-51 0,1 0-49 0,0 0-44 0,0 0-59 16,0 1-66-16,0-1-54 0,0 2-32 0,0 0-25 0,0 0-18 15,0 0-18-15,0 0-17 0,0 0-18 0,0 0-15 16,0 2-16-16,0 2-12 0,0 1-8 0,0 1-4 15,0 4-3-15,0 1 2 0,0 4 2 0,0 0 2 0,-2 3 3 16,2-1 5-16,-2 3 2 0,1 1 4 0,-1 0 2 0,1-1 0 16,-1 1 2-16,0-2-2 0,0 0-1 0,0 0-4 0,2-3 0 15,-2-1-3-15,1-2-1 0,1 0-2 0,0-3-2 0,0-4 3 16,0 1 1-16,0-2 4 0,0 0 6 0,0-2 9 16,0 0 11-16,0 0 22 0,0-3 14 0,0-2 9 0,0-1-24 15,1-1-61-15,1-2 0 0,2-5 0 0,-2 0 0 16,1-2 0-16,0-2 0 0,2-1 0 0,3-4 0 0,0 0 0 0,1-5 0 15,-1 1 0-15,2-1 0 0,-1-4 0 16,1 2 0-16,1-2 0 0,-2 0 0 0,1 1 0 0,0 2 0 16,0 0 0-16,0 1 0 0,1 1 0 0,0 1 0 15,0 1 0-15,-3 4 0 0,3 1 0 0,-3 2 0 0,0 2 0 16,-2 2 0-16,2 1 0 0,-3 2 0 0,0 2 0 0,-2 1 0 0,2 3 0 16,-2-1 0-16,2 3 0 0,-1 3 0 0,1-1 0 15,1 4 0-15,-1 4 0 0,2 0 0 0,-1 4 0 0,0 1 0 16,0 1 0-16,1 2 0 0,-1 0 0 0,-1 5 0 15,1-3 0-15,-3 3 0 0,0 1 0 0,1-1 0 16,-1 1 0-16,0-2 0 0,0 2 0 0,-1 1 0 0,4-5 0 0,-3 3 0 16,2-1 0-16,-2-1 0 0,0 0 0 0,0-1 0 0,1-2 0 15,-1-1 0-15,0 0 0 0,1-1 0 0,-2-5 0 0,0 1 0 0,-1-1 0 16,2-4 0-16,-3-1 0 0,2 0-112 16,-2-2-102-16,0 0-26 0,0 0-43 15,-2-1-72-15,-2 0-77 0,-2-1-111 0,1-2-84 0,-3-5-63 16,1-2-56-16,-5-2-64 0,2-2-82 0,-4-1-8 0,-3 0 51 0</inkml:trace>
  <inkml:trace contextRef="#ctx0" brushRef="#br0" timeOffset="129869.08">3288 8128 364 0,'-5'-3'710'0,"1"2"-47"0,1-2-93 0,1 1-70 16,1 1-22-16,1-2 3 0,0 0-8 0,1-1-18 0,-1 3-32 0,2 0-39 16,1-1-37-16,3 1-34 0,2-1-52 0,0 1-54 15,6-2-38-15,0 0-23 0,3-1-14 0,3-1-12 0,2-1-9 16,3-2-13-16,2-1-11 0,1 0-12 0,-2-1-10 0,1-2-10 15,1-2-9-15,1-1-9 0,-4 2-9 16,2-1-7-16,-4-1-7 0,0 0-5 0,0 0-2 0,-2 0-1 16,-4 1-2-16,2-2-1 0,-6 3 3 0,1-2-4 0,-3 3 1 0,0-2 1 0,-3 4 1 15,-3-1 1-15,1 1 3 0,-2 2 1 0,-1 1 2 16,-2-1 2-16,2 3 1 0,-1 3 0 16,-1-1-1-16,-1 0-2 0,0 1-4 0,0-1-3 15,0 3-2-15,0 0-4 0,0 0-2 0,-1 0 0 0,-1 0-2 16,2 2-1-16,-3-1 0 0,0 2 1 0,0 2 2 0,1-1 0 0,-1 4 1 15,-2 0 0-15,2 2 1 0,-2 0 0 0,-1 4 2 16,0 1-1-16,1 0 0 0,0 3 0 0,0 2 0 0,-1-1 0 16,0 2 0-16,1 0 1 0,2 1-1 15,-2-1 0-15,0-2 1 0,2 1-1 0,0-2 0 0,1 1 0 16,0-2-1-16,0 0 1 0,2-2 0 0,-2-2 0 0,2-1 1 0,0-1 2 16,0-3 0-16,0 1 0 0,0-6 3 0,0 2 1 15,0-2 3-15,0-2 6 0,0 1 8 0,0-4 6 16,0 1 5-16,0-3 2 0,0-1 2 0,0-1-29 15,0-3-10-15,0-1 0 0,0-1 0 0,0-3 0 0,0 0 0 0,0-3 0 16,0-1 0-16,0-1 0 0,0-1 0 0,2-1 0 0,0 0 0 16,0 2 0-16,0-2 0 0,1 1 0 0,-1 1 0 0,1 1 0 0,0 0 0 15,0 1 0-15,1 2 0 0,-1 0 0 0,2 2 0 0,1 0 0 0,0 0 0 16,0 1 0 0,2 0 0-16,2 3 0 0,-2 0 0 0,1 0 0 0,2 1 0 0,0 1 0 0,1 2 0 0,0-2 0 15,1 3 0 1,1-1 0-16,-3 1 0 0,0 4 0 0,3 0 0 0,-4 3 0 0,1-1 0 15,0 2 0-15,-2 0 0 0,-1 3 0 0,2 0 0 0,-4 0 0 0,0 1 0 16,-1 0 0-16,0 3 0 0,1 0 0 16,-3 1 0-16,0-2 0 0,-1 2 0 0,0-1 0 0,-2-1 0 0,-2 1 0 15,0-1 0-15,-1 1 0 16,0 0 0-16,-3-3 0 0,1 2 0 0,0-3 0 0,1 0 0 16,-1-1 0-16,2-1 0 0,-2-1 0 0,0 1 0 0,2-2 0 15,0-2 0-15,1 1 0 0,1-1 0 0,-1-1 0 16,2 2 0-16,0-2 0 0,0 0 0 0,2 0 0 0,-1 0 0 0,1 0 0 15,1 0 0-15,0-2 0 0,2 2 0 0,1 0 0 0,1 0 0 0,2 2 0 16,4 1 0-16,-1-1 0 0,3 3 0 0,4 0 0 16,-2 1 0-16,-1 1 0 0,1 1 0 0,-2-1 0 0,0 1 0 0,-2 3 0 15,-2 0 0-15,0 1 0 0,-1-1 0 0,-1 1 0 16,-3-1 0-16,-1 2 0 0,-2 0 0 16,-3 1 0-16,0-2 0 0,-3 1 0 0,0 1 0 0,-2-1 0 0,-1-1 0 0,-2 0 0 0,0 0 0 15,-3-1 0 1,2-1 0-16,-3-1 0 0,-2 1 0 0,2-2 0 0,-4 0 0 0,0-1 0 15,-1-4 0-15,-1 0 0 0,-1-1 0 16,0-1 0-16,-3-1 0 0,0-1 0 0,0-1 0 0,1-1-9 16,-4 0-227-16,1 2-67 0,-1-1-87 0,1 0-139 0,-1-2-140 15,-2-3-146-15,2-2-202 0,-2-3-83 16,-1 1-14-16,1 0 40 0</inkml:trace>
  <inkml:trace contextRef="#ctx0" brushRef="#br0" timeOffset="130459.14">3190 7686 301 0,'-2'-2'335'0,"0"-1"-48"0,0 2-46 0,-1-2-36 15,1 1-26-15,-1 1-8 0,3-2 7 0,-2 3 23 0,1-2 30 16,1 1 26-16,-2-1 22 0,2 1 11 0,-1-1 6 16,-1-1 11-16,0 1 9 0,-1 2 4 0,2 0-10 0,-1 0-17 15,-2 0-17-15,0 2-15 0,1-2-19 0,-3 3-26 16,1 0-36-16,-5 0-34 0,1 2-22 0,1 2-13 0,-2 1-7 0,0 0-5 15,-3 3 5-15,3 1 4 0,-2 3 5 0,-1 1 2 16,1 0 0-16,-1 3 1 0,2 2 1 0,-3 2-4 0,2 1-8 0,-2 3-13 16,3 1-10-16,0 1-10 0,0 4-10 0,2 0-14 0,2 1-11 0,1 0-9 0,1 2-21 31,4-1-7-31,2-1 0 0,4 1 0 0,1-2 0 0,2 2 0 0,3-4 0 16,3 0 0-16,2-2 0 0,3-2 0 15,2 1 0-15,0-5 0 0,5 0 0 0,1-2 0 0,3-4-61 0,5-3-52 0,0-1-53 0,4-3-81 16,2-3-118-16,2-3-167 15,4-4-168-15,3-1-193 0,0-6-167 0,0-1-68 0,-2-2-4 16,1-1 51-16</inkml:trace>
  <inkml:trace contextRef="#ctx0" brushRef="#br0" timeOffset="130958.72">4511 7578 449 0,'-2'-11'687'0,"2"3"-73"16,-2 0-89-16,1-2-49 0,1 3 0 0,0 0 20 0,-2 1 10 0,2 1-13 16,-3 1-39-16,1 0-39 0,-1 0-31 15,3 0-36-15,-1 2-54 0,-1-1-54 0,2 0-41 0,0 1-29 0,0 1-24 16,0 0-20-16,0 1-20 0,0 0-20 0,0 0-20 16,0 0-18-16,2 0-18 0,-1 1-12 0,1 0-8 15,1 4-5-15,2 0-4 0,0 3 6 0,2 2 3 16,1 0 3-16,2 3 6 0,4 2 4 0,0 3 3 0,2-1 5 15,0 4 2-15,1 2 2 0,-1 2 4 0,5 1 1 0,-3 3 1 16,0 0-36-16,1 1-5 0,-3 2 0 0,1-2 0 0,-4 1 0 0,-1-2 0 16,1 1 0-16,-5 0 0 0,1-3 0 0,-4-1 0 15,0 1 0-15,-4-2 0 0,1-1 0 16,-4-3 0-16,1 1 0 0,-4-1 0 0,0-3 0 0,-4 0 0 0,-2 0 0 16,0-2 0-16,-2-2 0 0,0 0 0 0,-1-3 0 15,3 0 0-15,-2-4 0 0,1 0 0 0,-3-3 0 0,2 1-116 16,-2 0-221-16,-2 0-118 0,1 0-178 0,2-5-177 0,-1-5-228 0,3-1-102 15,-1 0-27-15,-1 2 22 0,3-1 73 0</inkml:trace>
  <inkml:trace contextRef="#ctx0" brushRef="#br0" timeOffset="132518.9499">8061 7966 163 0,'4'-12'620'0,"-1"2"-43"0,0-1-86 15,0 0-66-15,-1 1-33 0,3-1 2 0,-4-2 40 16,2 2 29-16,0 1 5 0,-1 0-19 0,-1-1-38 0,1 1-42 0,0 1-33 16,-1-2-44-16,-1 1-60 0,2 1-45 0,-2 0-30 15,0 0-14-15,0 1-5 0,0 1-3 16,0 2-2-16,-2 0-4 0,2 2-10 0,-1-2-13 0,-1 2-14 0,0 2-15 15,-1 1-15-15,-3 0-14 0,0 1-12 0,-1 0-10 0,-1 4-4 0,-5 0 1 16,-2 3 7-16,-2 4-19 0,-1 2-11 16,-1 4 0-16,-1-2 0 0,1 4 0 0,-2 1 0 0,-1 1 0 0,3 2 0 0,-1 2 0 15,-1 1 0-15,2 1 0 16,0 1 0-16,1 1 0 0,1 1 0 0,3-3 0 16,2 3 0-16,2-3 0 0,3 1 0 0,0-4 0 0,5 1 0 15,2-4 0-15,2 1 0 0,5-4 0 0,0-3 0 0,4 0 0 16,5-3 0-16,3-2 0 0,3-2 0 0,6-3 0 15,2-5 0-15,5 1 0 0,0-4 0 0,4-2 0 0,1-1 0 16,-2-2 0-16,2-1 0 0,-1-2 0 0,-1-1 0 0,-2 2 0 16,-1-1 0-16,-3-1 0 0,0-1 0 0,-2 2 0 15,-2-2 0-15,0 0 0 0,-1-2 0 0,-3 1 0 0,-3 2 0 16,-3 2-143-16,1 0-536 0,-3-1-148 0,3-1-216 0,-3 0-126 0,3-4-42 16,-5 3 12-16,2 1 49 0</inkml:trace>
  <inkml:trace contextRef="#ctx0" brushRef="#br0" timeOffset="133296.41">10430 7697 602 0,'-6'-13'884'0,"1"-2"80"0,0 3-21 0,2 0-156 0,1 3-160 16,-1-3-122-16,2 2-66 0,-1-1-39 0,0 2-40 0,2 1-65 0,0 3-66 0,0 0-48 0,0 3-42 15,0-2-31 1,0 1-28-16,0 3-24 0,2 3-20 0,-2 2-12 0,3 2-6 0,-1 5-2 16,1 3 5-16,0 3 6 0,1 3 7 15,0 3 5-15,2 1 5 0,-3 3 1 0,2 1 3 16,-1 2 0-16,0-1-3 0,-2 1-4 0,1-1-4 0,0 2-4 15,-1-2-4-15,1-2-23 0,-2-2-6 0,2-3 0 0,-3-2 0 16,2-1 0-16,-2-2 0 0,0-3 0 0,2-3 0 0,-2-1 0 0,0-2 0 16,0-4 0-16,0 0 0 0,0 0 0 15,-2-2 0-15,0-3 0 0,2 0 0 0,-3-3 0 0,2 0 0 0,-4-4 0 16,2-3 0-16,0 0 0 0,-2-4 0 0,2-1 0 16,-2-1 0-16,0-2 0 0,1-3 0 0,-1-2 0 15,0 1 0-15,2-2 0 0,1-2 0 0,-1 1 0 0,3-2 0 16,-1-1 0-16,1 2 0 0,1 0 0 0,1 1 0 0,-1 1 0 0,4 0 0 0,-1 3 0 15,2 0 0-15,1 1 0 0,0 4 0 0,1 1 0 0,0 0 0 16,6 3 0-16,-3 0 0 16,3 3 0-16,2 2 0 0,0 0 0 0,0 4 0 0,4 2 0 0,-1 1 0 0,2 2 0 0,1 3 0 31,1 1 0-31,-2 3 0 0,3 2 0 0,1 2 0 0,-1 2 0 0,-2 1 0 0,0 4 0 16,-1 0 0-16,-2 1 0 0,-2-2 0 0,0 3 0 0,-4-2 0 0,0 0 0 0,-2 1 0 0,-2-2 0 0,-2 1 0 31,-2-1 0-31,-4-3 0 0,2 3 0 15,-6-4 0-15,0-2 0 0,0 1 0 0,-4-1 0 0,-1-1 0 16,0 0 0-16,-6-1 0 0,1-2 0 0,-2-2 0 0,0 2 0 0,-3-1 0 16,2-2 0-16,-2 0 0 0,1-2 0 0,1 1 0 15,-3-2 0-15,5-2 0 0,-2-1 0 0,2 2 0 16,3-2 0-16,0-2 0 0,3 2 0 0,1-1 0 0,-2 1-201 0,3 0-222 0,1 0-167 0,5-3-184 16,0-2-258-16,3-1-120 0,2 1-38 15,4-2 8-15,-1 4 49 0</inkml:trace>
  <inkml:trace contextRef="#ctx0" brushRef="#br0" timeOffset="133918.65">12068 7558 713 0,'0'-4'865'0,"0"-1"70"0,-2 2-117 0,1 2-108 0,-1-1-105 15,1 0-92-15,-1 2-72 0,2-1-54 0,0 1-52 0,0 1-66 16,0 1-72-16,0 1-53 0,2 5-36 0,-2 1-25 0,1 2-13 16,1 1-1-16,-1 4 7 0,1 3 11 0,1 2 6 0,0 3-1 15,1 1-6-15,0 1-1 0,0 3 2 0,0-1-3 16,1 4-6-16,0-2-11 0,-1 1-8 0,0 1-25 0,1-4-34 16,-4 1 0-16,2-4 0 0,2 1 0 0,-2-2 0 15,0-4 0-15,0-2 0 0,0-4 0 0,-1 0 0 0,0-4 0 0,-1-1 0 16,-1-1 0-16,2-4 0 0,0-1 0 15,-1 0 0-15,-1-3 0 0,0-3 0 0,0 0 0 0,-1-3 0 16,-1-1 0-16,0-2 0 0,-1-3 0 0,1 0 0 16,-2-3 0-16,0-1 0 0,-2-3 0 0,0 0 0 0,0-4 0 0,-1 1 0 0,1-4 0 0,-2 1 0 15,3-4 0-15,-1 2 0 0,1-3 0 16,2 2 0-16,0-1 0 0,1 2 0 0,1 0 0 16,-1 2 0-16,2 1 0 0,2 0 0 0,-1 3 0 15,1-1 0-15,1 4 0 0,0 1 0 0,2 0 0 0,0 1 0 16,1 4 0-16,2-2 0 0,1 2 0 0,1 2 0 0,2 1 0 0,1 0 0 0,1 1 0 15,1 0 0-15,0 3 0 16,3-1 0-16,-1 1 0 0,1 2 0 0,-1 1 0 16,1 1 0-16,0 1 0 0,1 1 0 0,-3 1 0 0,1 1 0 0,-2 2 0 0,2 1 0 0,-4-1 0 0,-1 3 0 0,1 0 0 0,-2-1 0 31,0 4 0-31,-1-1 0 0,-1 0 0 0,-3 1-45 16,-1 1-258-16,-2 2-50 0,-3 0-72 0,-1 2-107 15,-2-3-113-15,-3 2-83 0,-1-1-83 0,-2-1-106 0,-1 1-85 16,-4-1 4-16,1 1 60 0</inkml:trace>
  <inkml:trace contextRef="#ctx0" brushRef="#br0" timeOffset="134098.71">12215 7861 580 0,'-6'6'725'15,"4"-3"-71"-15,1 1-89 0,-1-3-14 0,2 0 7 0,-1 0 4 16,-1 3-7-16,2-4-27 0,3 0-42 0,0 0-47 0,5 0-51 0,0-2-89 16,5 0-86-16,1 1-66 0,0-1-48 0,5 0-35 15,-3-1-22-15,1 1-14 0,2-1-13 16,-1 2-13-16,0-1-18 0,-1 0-25 0,0 2-29 0,-1 0-33 0,-1 0-41 0,-3 4-63 15,2-3-74-15,-6 2-68 16,0 2-99-16,-2-2-86 0,2 1-56 0,-2 2-45 0,-1-1-41 0,-2-1-49 16,-3 1-84-16,-2 0-11 0,-1 3 68 0</inkml:trace>
  <inkml:trace contextRef="#ctx0" brushRef="#br0" timeOffset="134299.52">12285 8159 438 0,'-4'6'832'0,"0"1"98"15,-1-2-76-15,2 0-79 0,1-2-67 0,4 0-65 0,4-1-62 16,5-2-53-16,2-2-43 0,6 0-86 0,3-1-93 0,0 1-77 16,4-3-57-16,2 1-41 0,0-3-35 0,2 3-26 0,0-3-57 15,-1 0-13-15,-1 0 0 0,1 1 0 0,-3-2 0 0,-3 0 0 16,-1 2 0-16,0 0 0 0,-6 0-87 0,0 0-48 16,-3 1-50-16,-3 1-72 0,-5 2-103 0,0 1-162 15,-2-1-156-15,0-2-185 0,-3-1-174 0,-3 1-75 0,-5-1-9 16,-3 4 37-16</inkml:trace>
  <inkml:trace contextRef="#ctx0" brushRef="#br0" timeOffset="140748.7">3293 8837 129 0,'-5'1'670'15,"-1"0"-1"1,0-1-92-16,1 1-88 0,0-1-49 0,0 0-11 0,2-1 11 16,1 1 0-16,1 0-11 0,-1 0-24 0,1 0-44 15,-1 0-39-15,2 0-40 0,0 0-58 0,0 0-55 0,0 0-38 16,0 0-24-16,2 0-13 0,-1-1-7 0,-1 1-4 15,2 0-7-15,-2 0-6 0,3-1-10 0,-1 1-7 0,-1 0-8 16,2 0-4-16,2 0-4 0,0 0-1 0,0 1 2 0,4-1-2 16,2 0 1-16,3 0-1 0,-1 0 2 0,4-1-2 15,1 1-2-15,2-2-5 0,0 2-3 0,-2-2-4 0,1 1-3 16,1 1-2-16,-2 0-5 0,0 0-4 0,1 0-2 16,-2 0-2-16,-3 0-1 0,0 0-2 0,-1 1 0 0,0 1-1 15,-1 0 0-15,-2-1 1 0,0 0-1 0,-1 0 0 0,-1 3 0 16,-2 0 0-16,-1 1 1 0,3 0 5 0,-4 0 3 0,1 3 5 0,2 1 7 15,-2 1 9-15,-1 1 7 0,2 1 6 0,-1 1 10 16,-2 3 5-16,2-2 7 0,-2 2-11 16,2 1-54-16,-3 0 0 0,4-1 0 0,-3 1 0 0,0 1 0 0,0-3 0 0,-1 1 0 0,0 2 0 0,-1-2 0 15,1 1 0 1,-2 0 0-16,3-2 0 0,-3 1 0 0,2-1 0 16,-1 2 0-16,-1-1 0 0,0-2 0 0,-1 1 0 0,-1-1 0 15,2-2 0-15,-2 1 0 0,1-3 0 0,1 1 0 0,-2-2 0 16,2 0 0-16,-1-2 0 0,-1-1 0 0,2 0 0 15,-2-1 0-15,2-1 0 0,-1 1 0 0,-1-2 0 16,2 0 0-16,-2-1 0 0,1 0 0 0,-1 1 0 0,1-3-215 0,-5 2-75 0,1-2-63 16,0-2-69-16,-3-1-117 0,-1-1-100 15,-1-5-70-15,1 3-58 0,-1-3-54 0,-2-2-74 0,-1 1-25 0,-3-1 36 16</inkml:trace>
  <inkml:trace contextRef="#ctx0" brushRef="#br0" timeOffset="140918.72">3407 9256 484 0,'-10'-5'804'0,"6"3"-22"16,0-2-47-16,3 2-50 0,1-1-46 15,0 0-62-15,0-1-75 0,3 2-65 0,2-3-47 0,1 1-45 0,3-2-68 16,1 0-67-16,4-2-49 0,-1 0-37 16,1 0-22-16,2-2-20 0,3 2-14 0,-2-3-15 0,5 1-13 0,-2 0-12 15,3-1-12-15,-1 2-18 0,0-2-24 16,-2 4-28-16,0-2-32 0,0 1-39 0,-4 2-58 0,3 2-85 0,-4 1-84 16,0-1-129-16,0 3-103 0,-1 0-77 15,-3-2-65-15,2 3-75 0,-1 0-99 0,-2 0-2 0,-1 3 42 16</inkml:trace>
  <inkml:trace contextRef="#ctx0" brushRef="#br0" timeOffset="141116.46">3951 9114 77 0,'1'1'758'0,"1"1"52"0,2-2-60 15,-2 0-75-15,0 0-49 0,-1 0-52 0,-1 2-58 0,0 0-57 16,0 1-52-16,0-1-45 0,2 2-46 0,-1 1-73 16,-1 0-63-16,2 2-45 0,-2 2-24 0,2 0-14 0,-2 1-5 15,0 1-4-15,-2 1-8 0,0 1-11 0,1 1-11 16,-2-1-12-16,-1 2-10 0,0 0-10 0,-1 2-8 0,-1-2-8 15,1 0-9-15,0 0-16 0,0-1-20 0,1-1-27 16,-1-3-36-16,-1 1-44 0,1-1-69 0,0-1-86 0,0-1-100 16,-2-3-139-16,4-4-118 0,-2-1-138 0,0-3-160 0,3-2-63 0,-1 1 11 15,1-5 56-15</inkml:trace>
  <inkml:trace contextRef="#ctx0" brushRef="#br0" timeOffset="141332.26">4091 8944 130 0,'-1'-6'958'0,"-1"0"83"0,0 1 60 0,-1 3-124 16,2-1-148-16,-2 3-181 0,1-2-137 15,2 2-119-15,0 0-108 0,0 0-80 0,0 2-61 0,0 3-44 16,0 1-32-16,0 4-22 0,0 0-12 0,0 2-6 0,0 2-3 16,-1 1 1-16,1 1-7 0,-2 0-1 0,-1 4-3 0,0-2-6 0,0 1-7 15,1 1-19-15,-1 1-27 0,1-3-33 16,-1 2-36-16,1-2-63 0,-2-2-96 0,1-1-104 15,1-4-143-15,2-1-111 0,0-2-114 0,2-5-168 0,-1-2-88 16,1 0-14-16,2-1 53 0</inkml:trace>
  <inkml:trace contextRef="#ctx0" brushRef="#br0" timeOffset="141651.1">4384 8893 715 0,'0'-3'884'15,"-3"0"72"-15,1 2-96 0,-3 1-120 0,-1 1-135 0,1 1-125 16,-1 1-85-16,1 3-55 0,1 0-51 0,-1 3-71 0,0 0-64 16,0 4-45-16,2 1-32 0,-3-1-18 0,3 2-13 15,1 0-8-15,2 1-9 0,0 0 1 0,0-1-5 0,2 0-8 16,5-2-4-16,-2-3-3 0,0 1-1 0,3-4 1 0,0 1 3 0,1-5 3 0,4 1 1 16,-2-6 0-16,3-1-1 0,2-3 0 0,-2-1-2 15,-1-3 0-15,3 0-6 0,-5-2-2 16,1 0-2-16,-2-3 0 0,1 0 1 0,-4 0-2 15,0-1 0-15,-4 0-1 0,1 1 1 0,-3 1 0 0,-1-1-1 16,-1 2-2-16,-3 0-1 0,1 1-2 0,-2 1-1 0,-2 1-4 16,-3 0-10-16,2 3-13 0,-4 0-17 0,2 2-22 0,-4 1-31 15,-2 2-43-15,0 4-74 0,-4 0-76 16,-1 0-120-16,-1 4-117 0,3-1-93 0,-5 1-99 0,2 1-143 16,0 4-84-16,-2-1 7 0,-3 4 47 0</inkml:trace>
  <inkml:trace contextRef="#ctx0" brushRef="#br0" timeOffset="141974.77">3084 8979 276 0,'-11'-10'1014'0,"0"3"55"0,2 3 40 15,-3-3-130-15,2 3-184 0,0 1-204 16,2 1-156-16,2-2-127 0,-2 4-81 0,3 0-50 0,-1 2-37 0,3 2-28 16,-1 2-22-16,0 4-19 0,0 1-13 0,0 5-4 0,1 2 3 15,0 1 4-15,-1 5 2 0,1 0 3 16,0 4-3-16,1 2-1 0,2 2-2 0,0 0-4 0,0 6-8 16,2-1-1-16,0 2-8 0,2 2-4 0,3 0-7 15,2-1-28-15,2-1 0 0,2 0 0 0,6-3 0 0,0-1 0 16,3-6 0-16,3 0 0 0,5-5-5 0,5-3-65 0,2-4-43 15,3-5-55-15,3-4-87 0,4-5-116 0,1-3-173 16,6-7-167-16,1-7-199 0,0 1-160 0,1-5-58 0,-1-3 0 0,-1 2 55 16</inkml:trace>
  <inkml:trace contextRef="#ctx0" brushRef="#br0" timeOffset="142278.99">4899 8725 30 0,'0'-3'1051'15,"2"-1"66"-15,1 1 42 0,-3 0-7 0,2-1-217 0,1 3-249 16,-1 0-219-16,0 1-162 0,3 0-104 0,0 0-61 16,1 2-34-16,4 3-19 0,4 3-14 0,-1-1-10 15,2 2-9-15,2 2-5 0,0 2-3 0,-1 2-3 0,1 1-3 0,-1 2-5 0,3 2-3 0,-4 0-2 16,0 1-4-1,-1 1-1-15,-3 2 0 0,0 1-1 0,-3-2-2 0,-2 2 0 0,-1 0-1 16,-3-1-2-16,-4 0 0 0,-1-4-1 0,-2 3-3 0,-4-3-3 16,1 1-3-16,-2-2-1 0,-4-2-5 15,3-1-10-15,-3 1-22 0,1-4-34 0,-4-2-45 0,3 0-60 0,-2-1-110 16,-2-3-147-16,3-1-202 0,0-2-202 0,6-2-208 16,0-2-104-16,0 0-28 0,3 0 22 0,-2 0 90 0</inkml:trace>
  <inkml:trace contextRef="#ctx0" brushRef="#br0" timeOffset="143251.94">7179 8913 32 0,'-4'2'729'0,"-1"0"47"0,0 0-83 0,3-1-101 0,-2-1-42 16,4 0-29-16,-2 0-32 0,2 0-35 16,0 0-42-16,0 0-45 0,2 0-40 0,4 0-51 0,0-1-66 0,4-1-58 15,4 2-36-15,4 0-25 0,0 0-14 16,0 2-6-16,2 1-10 0,2 0-3 0,-4 3-7 0,2 0-8 15,-1 1-7-15,-3 2-4 0,1 0-2 0,-2 3 3 16,-3 3 5-16,0 1 3 0,-4-2 4 0,-2 4 1 0,0 2 2 16,-4-1 3-16,-2 0 2 0,-5 4-3 0,0-1-2 0,-1 1-2 15,-5 0 0-15,-2-2-4 0,1 3-1 0,-1-4-5 0,-3 1-6 16,3-1-4-16,-1-4-6 0,1 2-4 0,3-2-4 0,2-4-4 0,1-2-1 16,2-2-1-16,2-1-1 0,0-3 1 15,0 0 3-15,6-3 0 0,0-1 4 0,2-1-1 0,3-4-2 16,3-2-2-16,6-1 2 0,2-2-3 0,2-4-3 15,4-1-3-15,2-3-5 0,0 2-6 0,3-4-3 16,0-1-8-16,0 0-8 0,2-1-4 0,-1-1-6 0,-1 2-3 0,0-3 0 0,-1 3 3 16,-2-1 4-16,-2 0 5 0,-3 3 7 0,-1 1 5 15,-5 2 6-15,-1 2 5 0,-3 2 3 0,-3 2 8 0,-1-1 6 16,-3 3 9-16,-1 4 6 0,-2-1 8 16,1 3 3-16,-1-2 4 0,0 4-2 0,-1-1-4 15,-1 1-6-15,-1 1-6 0,-1 3-5 0,-3 0-6 0,2 3-2 0,-2 1-3 16,2 3 0-16,-2 1 1 0,1 1 1 0,0 2 2 15,3 1-2-15,-1 3 0 0,2-1-1 0,2 1 0 16,1 0-1-16,0-1-2 0,5-2 1 0,0 0 0 0,3-1 0 16,3-1 0-16,2-2 0 0,3-2 1 0,1-3 1 0,3-1 1 15,0-1-1-15,3-3-1 0,-3-4-6 0,1-1 0 16,-2-1 0-16,2-2 0 0,-4-3 0 0,1-2 0 0,-4 0 0 0,-1 0 0 16,0-3 0-16,-5-2 0 0,-2 1 0 0,1-2 0 15,-4 1 0-15,-4-1 0 0,0 1 0 0,-4 1 0 16,0-2 0-16,-2 1 0 0,-3 0 0 0,-2 2 0 0,1-1 0 15,-2 1 0-15,-2 0 0 0,-2 3 0 0,1-2 0 0,-3 3 0 0,2 1 0 16,-2 0 0-16,2 2 0 0,-4 1-4 0,4 0-134 16,-3 2-59-16,-2 3-109 0,3 2-149 15,0 1-199-15,5-2-244 0,3 2-181 0,3-1-79 0,-1 2-16 0,3 5 27 16</inkml:trace>
  <inkml:trace contextRef="#ctx0" brushRef="#br0" timeOffset="147483.8299">10248 9274 486 0,'-9'-2'550'0,"4"-1"-96"0,0 1-96 0,0 0-43 0,-1 1-13 15,3-1-2-15,-2 0 13 0,2-2 21 0,0 1 27 0,2 0 10 16,-1 2-8-16,-1-1-33 0,1-1-34 0,0 2-27 0,-1-2-30 16,2 3-30-16,-1-2-39 0,0-1-31 0,1 1-26 15,-1 1-17-15,1 0-10 0,-1-3-4 0,2 3-3 16,-3 0-1-16,3-2 1 0,-1 1-3 0,-1-1 1 0,2 2 2 15,0-2 1-15,0 0 1 0,2 0-2 0,-1-2-5 0,-1 2-2 0,3-2-6 0,0 3-6 16,0 0-8-16,1-1-9 16,0 0-10-16,3 0-5 0,2 0-3 0,-1 1-8 0,0 1-3 15,0 0-7-15,3 1-2 0,-3 0-2 0,0 0 2 0,3 2 1 0,-2 0-3 16,-1 1 3-16,0 2 1 16,2-1 0-16,-4 0 2 0,2 3 4 0,-2-1 6 0,0 3 1 0,-1 0 3 0,-2-1 2 0,-1 3 4 15,-2 1 3 1,0 3 3-16,-2-1 1 0,-1 1-4 0,-2-2 1 0,-1 2-2 15,-2 1-2-15,0 1 4 0,0-2-19 0,-1 2-14 0,-2-2 0 16,1-1 0-16,-2 2 0 0,4-3 0 0,-2 1 0 0,1-3 0 16,1 2 0-16,3-3 0 0,0-2 0 0,2-1 0 15,2-1 0-15,-1-1 0 0,2-2 0 0,0 0 0 0,3-2 0 16,0-1 0-16,2-3 0 0,3-1 0 0,2-2 0 16,7-2 0-16,0-1 0 0,1-1 0 0,4-2 0 0,0 1 0 0,0-1 0 15,0 0 0-15,0-1 0 0,1-1 0 0,-1 2 0 0,0 0 0 16,-2 0 0-16,1 0 0 0,-2 2-24 0,-1-1-206 15,0 1-39-15,-5-1-65 0,0 1-73 0,-2-1-99 0,0 1-112 16,0 0-81-16,-1-3-82 0,2 1-112 0,-4 0-85 16,0 2 10-16,0-1 52 0</inkml:trace>
  <inkml:trace contextRef="#ctx0" brushRef="#br0" timeOffset="148008.7">10828 8994 802 0,'0'-9'850'0,"-1"0"49"0,-2 0-100 0,1 3-113 0,1-1-108 0,-2 2-102 0,-1 0-66 0,-1-1-43 15,2 1-36-15,-2 1-57 0,-1 1-73 0,0 2-55 16,-2-2-41-16,-2 6-23 0,0-1-16 16,-2 2-6-16,0 2-1 0,-4 1 1 0,0 2 1 0,0 2 2 0,-1-1 0 15,1 4 1-15,-1-2-2 0,1 3-3 16,2-2-6-16,-1 1-5 0,4 1-5 0,-1-2-5 0,4 0-3 16,1 1-6-16,1-1-5 0,2-2-7 0,2-2-3 15,2 0-5-15,3 0-1 0,2-1 0 0,1-2 0 16,2 1 1-16,3-2 1 0,2 1 1 0,1-2-2 15,3-1 1-15,-1 2-2 0,3-3-1 0,0 2-3 0,0-3 0 16,0 1 0-16,3-1-1 0,-3 1 0 0,2-1 1 16,-4-1-1-16,2 2 1 0,0-1-1 0,-3 1 1 0,-1 1-3 0,-2-2 2 15,1 2-2-15,-4 0-1 0,0-1-1 0,-2 1 1 0,-1 1 0 16,0-1-1-16,-3 2 1 0,1-2 0 0,-3 1 0 16,-1 1 1-16,-1-1 1 0,-1 1 0 0,-1-1 3 0,-1 1 0 0,-2 0 2 0,0 1 2 15,-4-2 2-15,0 2 4 16,-3 0-1-16,-2-2 1 0,2 1 0 0,-4-2 0 0,3 1-1 0,0-1-14 15,-2-1 0-15,3-1 0 0,-1-1 0 0,3 0 0 0,0-1 0 0,1-2 0 16,1-1 0-16,3 1 0 0,0-2 0 16,1-1 0-16,-1-1 0 0,5-2 0 0,0-2 0 15,3-3 0-15,0 1 0 0,2 0 0 0,1-1 0 0,3-3 0 16,0 1 0-16,0-1 0 0,-1-1 0 0,0 2 0 0,1-1 0 16,-1 0 0-16,-3 3 0 0,3-2 0 0,-2 3 0 15,-1 0 0-15,0 0 0 0,-2 3 0 0,-1 1 0 0,-1 0 0 0,1 0 0 16,-2 2 0-16,2-1 0 0,-2 3 0 15,0 1 0-15,0 0 0 0,0 1 0 0,0-1 0 0,0 1 0 0,1 1 0 16,-1-2 0-16,2 3 0 0,-2 0-17 0,0 0-172 16,-2-1-43-16,-3 4-72 0,2-1-91 0,-3 0-147 15,2 0-140-15,1-1-149 0,-1 2-170 0,4-2-78 0,0 2-11 16,3 2 51-16</inkml:trace>
  <inkml:trace contextRef="#ctx0" brushRef="#br0" timeOffset="148821.46">11924 8949 643 0,'-11'-2'815'0,"3"0"-4"16,0 0-85-16,2-1-65 0,0 0-58 16,-1-1-59-16,2 2-48 0,-1-2-41 0,2-1-35 0,0 3-33 0,4-3-66 15,-1 0-73-15,1-1-54 0,1 3-40 16,1-2-28-16,1 1-21 0,0-1-20 0,3-1-15 16,2 1-12-16,-1 0-10 0,1 0-8 0,1 1-6 0,2 0-6 0,1 2-4 0,1-1-5 15,0 1-2-15,3 2-3 0,-2-3-3 0,3 3-3 16,0 2-3-16,0-1 1 0,-1 2-3 15,3 1-1-15,-3 1 0 0,1 3-2 0,-3-1 0 0,2 1 2 0,-2-1-1 16,-1 2-1-16,-4 0 0 0,1 0 0 0,-1 2 0 0,-2-2-1 16,-3 0 1-16,-2 0-2 0,1 0 2 15,-1 1 0-15,-2 1 1 0,-2-2 2 0,-1 1-1 0,-2-1-1 0,0 0-1 16,-4 0 0-16,-2 1 0 0,1 0 0 0,-1-1 0 16,-3 0 0-16,3-2 0 0,-1 1 0 0,-1-1 0 0,0-1 0 0,2 0 0 15,3-1 0-15,3-2 0 16,0 0 0-16,-1-1 0 0,3 0 0 0,0-1 0 0,1 1 0 0,1-2 0 15,-1 0 0-15,2 0 0 0,0 0 0 0,2 0 0 0,-1 0 0 0,1 0 0 16,1 0 0-16,2 0 0 0,1 0 0 16,0 0 0-16,4 0 0 0,1 0 0 0,3 0 0 0,-1 0 0 0,3 0 0 15,0 0 0-15,-1 2 0 0,1-2 0 16,2 3 0-16,-4-2 0 0,3 2 0 0,-4-1 0 0,1 2 0 16,-1-1 0-16,-1 2 0 0,-1-2 0 0,-2 3 0 15,0-2 0-15,-3 1 0 0,0-1 0 0,-1 1 0 0,-1 1 0 16,-3 0 0-16,-1-2 0 0,0 2 0 0,0 0 0 15,-1 0 0-15,-3 2 0 0,-2-2 0 0,-1-1 0 0,-2 3 0 16,-4-3 0-16,-1 4 0 0,-5-2 0 0,0 1 0 0,-3-1 0 0,-2 1 0 16,-1-2 0-16,0 1 0 0,0-1 0 0,-1 1 0 15,2-4 0-15,1 2 0 0,1 1 0 0,1-3 0 0,2 1 0 0,0 0 0 0,6-1 0 16,1 0 0-16,1 0 0 16,1-2 0-16,5 1 0 0,2-2 0 0,0 0-182 15,3 0-291-15,2-5-171 0,4-1-152 0,7-1-183 0,2-2-144 16,2 0-48-16,5 0 16 0,1-1 74 0</inkml:trace>
  <inkml:trace contextRef="#ctx0" brushRef="#br0" timeOffset="149238.9199">12723 8884 783 0,'9'-10'984'0,"-1"-1"69"15,-3 1-53-15,0 1-157 0,-4 0-172 0,2 0-129 16,-1 2-88-16,1-1-77 0,0 0-69 0,-3 4-50 0,0 0-40 15,0 2-36-15,0-1-33 0,-1 1-31 0,-2 1-28 16,-1 1-24-16,1 0-21 0,-2 3-15 0,-1-1-11 0,-3 1-19 0,1 2 0 16,-2 1 0-16,-1 0 0 0,0 1 0 0,1 3 0 15,-2-1 0-15,2 1 0 0,2 0 0 0,-2 3 0 0,2-3 0 0,-2 2 0 0,3-1 0 16,0 0 0-16,1 0 0 16,1 0 0-16,0-1 0 0,3-1 0 0,-1 0 0 0,3 0 0 15,0 0 0-15,0 0 0 0,3-1 0 0,-1 0 0 16,4 0 0-16,-1 0 0 0,4-1 0 0,1 1 0 0,1-1 0 0,2-1 0 15,-2 0 0-15,3 0 0 0,0-1 0 0,1 1 0 16,-1 0 0-16,0-2 0 0,-2 3 0 0,0-2 0 16,-1 1 0-16,1 1 0 0,-4-3 0 0,0 1 0 0,1 2 0 15,-2-1 0-15,-1 0 0 0,-1 1 0 0,-2 1 0 0,-1-1 0 16,-2 2 0-16,0-2 0 0,-2 3 0 0,-1-3 0 16,-2 2 0-16,-1 2 0 0,-1-2 0 0,-2 0 0 0,3-2 0 15,-2 2 0-15,-2-3 0 0,-2 3 0 0,2-2 0 0,1 0 0 16,-2-1 0-16,0-1 0 0,-2-2 0 0,2 2 0 15,1-2 0-15,-4 0 0 0,3-1 0 0,2 0 0 0,-1-1 0 0,2-1 0 0,-1 0 0 16,2 0 0-16,0-1 0 0,2-3 0 0,0 0 0 0,0-1-316 16,2-2-313-16,1-4-141 15,4-2-156-15,1-3-164 0,4 0-67 0,-1 0-6 0,3-3 42 0</inkml:trace>
  <inkml:trace contextRef="#ctx0" brushRef="#br0" timeOffset="149436.18">12854 8965 422 0,'11'-9'1021'0,"-2"2"70"0,3 0 53 0,3-2-160 0,0-2-177 16,3 2-166 0,1-2-121-16,1 1-113 0,3-1-80 0,-1-1-52 0,2-1-42 0,3 1-34 0,0 1-80 0,0-1-119 0,0 2 0 15,-2-1 0 1,-2 3 0-16,0-2 0 0,-3 3 0 0,-1 1 0 0,-5 0 0 16,-1 1 0-16,1 1 0 0,-4-1 0 0,-4 4-50 0,0-1-226 15,-6 5-85-15,-4 0-89 0,1 2-141 0,-2 1-115 0,-2-2-108 0,-1 1-150 0,-5 0-88 16,0 1-18-1,-5 5 55-15</inkml:trace>
  <inkml:trace contextRef="#ctx0" brushRef="#br0" timeOffset="156362.81">778 6368 521 0,'-2'-11'506'0,"2"-1"-60"15,-2-2-34-15,1 4-10 0,1-2 16 0,-2 0 51 0,2 1 39 16,-3 2 9-16,1 0-23 0,2 0-35 0,-1-1-47 0,-1-1-40 15,2 1-47-15,0-2-67 0,0 1-52 16,2-1-30-16,-1 0-19 0,-1-1-12 0,0 4-8 16,0 0-7-16,0 3-5 0,0 0-9 0,0 0-14 0,0 3-16 15,0 0-16-15,0 1-16 0,0 0-14 0,0 2-14 16,0 2-11-16,0 1-8 0,0 3-5 0,0 3-2 16,0 3-1-16,-1 2-1 0,-1 4 1 0,2 1 1 0,-2 1 1 15,1 4 1-15,1-3 0 0,-2 3-1 0,2 0 1 16,-1 0-6-16,-2-1-16 0,3-2-19 0,0 2-29 15,3-2-33-15,-3-3-37 0,0 0-42 0,-3-3-63 0,3 0-79 16,0-4-86-16,4-1-121 0,-1-2-96 16,2-2-71-16,2-4-81 0,-1-4-122 0,2-1-60 15,0-3 18-15,0-1 64 0</inkml:trace>
  <inkml:trace contextRef="#ctx0" brushRef="#br0" timeOffset="156690.17">1029 6204 360 0,'11'-12'693'0,"-2"1"-53"0,-1 2-86 0,0 0-41 0,-3 3-4 0,0-1 1 16,-4 5-10-16,1-1-35 0,-2 0-63 16,0 3-68-16,-2 0-57 0,2 2-60 0,-3 1-62 15,0 0-47-15,0 7-30 0,-3 1-16 0,-1 1-9 0,4 1-4 16,-2 2-6-16,2 2-7 0,1-2-7 16,1 1-8-16,2-3-6 0,1 1-3 0,3-2-4 15,0-1-1-15,3-4 1 0,1-1 0 0,0-3 0 16,3-1 2-16,2-2-2 0,-3-2 0 0,3-1 0 0,-1-3-2 0,1-1-1 15,-3-2-2-15,-1 0 1 0,-1-2-1 0,-1-1 2 16,-3 0-2-16,-2-1 1 0,0-1 2 16,-3 1-1-16,0-1 2 0,-3 1-1 0,1 1 1 0,-3-2 0 15,-3 4-2-15,1-1 1 0,0 4-4 16,1-1 1-16,-2 2-4 0,0 2 0 0,0-1-6 0,2 2-8 16,-1 2-15-16,1 1-19 0,0 1-28 0,0 2-56 15,1 2-72-15,0 0-96 0,2 0-132 0,1 0-102 16,2 1-91-16,-1-2-121 0,-1 1-141 0,-1-2-46 15,2 6 20-15,7-3 69 0</inkml:trace>
  <inkml:trace contextRef="#ctx0" brushRef="#br0" timeOffset="157044.31">1478 6202 495 0,'0'2'778'0,"1"-2"-38"16,1 0-109-16,-2 0-61 0,3 0-33 0,-3 0-42 15,0 0-49-15,0 0-55 0,0 0-53 0,2 0-44 0,0-2-46 0,1 0-63 16,3 1-62-16,0-2-48 0,2 2-30 0,0-2-19 0,1 0-10 16,-1 0-7-16,2 1-4 0,1-1-3 0,-2 0-8 15,-1 2-14-15,2-1-26 0,1 0-37 0,-5 2-57 16,-1 0-57-16,0 0-62 0,-2 0-96 0,1 0-91 0,-2 0-69 0,0-1-51 16,-1 0-49-16,-1-2-73 0,0 3-83 0,0-2-18 0,-1 2 54 15</inkml:trace>
  <inkml:trace contextRef="#ctx0" brushRef="#br0" timeOffset="157778.61">1729 6052 274 0,'2'-2'538'0,"1"1"-73"0,0 1-78 0,2-2-56 15,-2 0-29-15,0 0-16 0,-1 1-11 0,-1-1-14 16,1 1-18-16,1-2-21 0,2 3-25 0,0-2-25 0,2 1-26 0,-2 1-15 0,3 0-6 0,0 1 5 16,1 1 11-16,-1-2 13 15,-1 3 8-15,1-2 1 0,-1 1-3 0,0-1-8 0,1 1-12 16,0 0-15-16,-2 0-21 0,2 1-19 0,0 0-16 0,-2 2-10 0,1-2-6 16,2 1-5-16,-1 1-9 0,-2 1-4 0,1-1-6 0,0 2-4 15,-2-1-5-15,0 1-1 0,0 1-1 16,-2 1 0-16,-1 0 2 0,-2 1-1 0,-2 1-1 0,-1-1-1 15,-2 2 3-15,0 0-1 0,-1 0-1 0,-3 0 0 0,-1 0-3 16,0 1 0-16,-2 0 1 0,1-1 0 0,-2-2-3 0,2 1-1 16,0-2 0-16,2 0-2 0,1-2-1 0,1-1-3 15,-1 0-2-15,1-1 0 0,2-1-1 0,0-2 2 0,2 0-2 16,1 0 1-16,1 1 1 0,-1-3 2 0,2 2 5 0,0-2 7 0,0 0 3 0,0-2 0 16,3 2 2-16,-1-3 0 0,3 1-4 15,1 0-2-15,2-3-5 0,1 1-6 0,1 2-4 16,2-3-2-16,1 1-1 0,4 0-5 0,-2-1-5 0,2-1-11 0,-1 2-14 15,3-1-12-15,0 1-16 0,0 1-29 0,1-3-56 0,-4 1-60 16,3 1-45-16,-1-3-61 0,0 2-71 0,1-3-63 0,-1 0-42 16,-1 0-14-16,-1-1 23 0,1-2 41 0,-2 1 36 0,-1-1 58 0,-3 0 77 0,1 1 69 15,0 1 56-15,-4-1 45 0,-2-2 38 16,0 1 34-16,-1 1 34 0,-4 1 33 0,1 1 36 0,0-1 39 16,-1 2 49-16,-1 2 54 0,0-1 48 15,0 2 36-15,0-1 20 0,-1 2 11 0,-1 0 8 0,2 0 3 0,-2 1-8 16,1 1-21-16,-1 0-27 0,1 1-29 0,-4 0-25 0,2 0-23 15,-2 2-24-15,-1 0-24 0,-1 4-28 0,-1-1-25 0,1 2-19 0,-1 1-10 16,1 2-3-16,1-1-3 0,-3 3-7 0,1 0-12 0,3 0-9 16,-2 0-8-16,4 0-6 0,-1 0-12 0,1-1-6 0,3 1-6 15,0-2-2-15,3-1-1 0,1 1-1 16,1-2-1-16,3-1 0 0,0-2 2 0,3 0-1 0,0-1 1 0,0-1-1 16,5-1 0-16,-3-2 0 0,1 0-1 0,0-3 1 0,-1 0-1 15,-2 0-1-15,0-4-1 0,3 2-1 16,-4-3 1-16,-2 0-1 0,-1-2 0 0,0 0-1 0,-1-1 0 15,-3-2 0-15,-1 1 2 0,0 0 1 0,-2 0 0 0,-2-1 0 16,2 2-2-16,-3 0-1 0,1 1 0 0,-3-1 0 0,2 0-2 16,0 3 0-16,-3 0-2 0,3 1 0 0,-2 2-2 0,2 1-7 15,-1-1-14-15,1 2-20 0,0 2-31 0,0 2-52 0,-2 0-69 0,-1 3-77 0,3-1-117 0,1 0-107 16,1 0-81 0,1-2-88-16,1 2-132 0,1 0-83 0,0 2-3 0,1 1 37 15</inkml:trace>
  <inkml:trace contextRef="#ctx0" brushRef="#br0" timeOffset="157949.07">2581 6213 532 0,'4'0'751'0,"-1"-2"-9"16,3-1-155-16,1-1-131 0,2 0-113 0,0 0-85 15,1 0-64-15,2-2-49 0,1 3-39 0,3-2-41 0,-2 2-61 0,2 0-75 0,-3-1-81 0,-2 4-77 16,0 0-62-1,0-2-59-15,0 2-64 0,-2 0-81 0,-2 2-108 0,-4-2-44 0,-1 5 14 16</inkml:trace>
  <inkml:trace contextRef="#ctx0" brushRef="#br0" timeOffset="158108.8799">2577 6367 420 0,'-2'1'524'15,"2"1"-74"-15,0 0-67 0,3-2-38 0,0-2-16 16,4 0-14-16,1 1-18 0,3-1-21 0,-2-3-31 0,2 2-40 0,2-2-48 15,1-1-46-15,2 2-45 0,-2 0-40 0,3-3-52 16,-2 3-72-16,2-1-76 0,-2 1-68 0,0-3-60 0,0 2-68 16,2-3-89-16,-1-1-135 0,-1 2-78 0,-2 1-1 0</inkml:trace>
  <inkml:trace contextRef="#ctx0" brushRef="#br0" timeOffset="158348.77">2991 6050 206 0,'-2'-1'757'0,"1"1"51"16,1-2-114-16,0 1-97 0,0 0-57 0,0 1-48 15,1 0-51-15,1 0-61 0,-2 0-55 0,2 1-42 0,-1 2-33 16,-1 0-43-16,2 3-48 0,-2 1-36 0,1 1-23 16,1 0-10-16,1 1-5 0,2 1-6 0,-2 2-8 0,-2 2-10 0,3-1-10 15,-3 2-9-15,1 2-7 0,1-2-7 16,-1 3-7-16,-1-2-8 0,-1 2-9 0,2 0-16 0,-2 0-27 15,2 0-32-15,-2 0-57 0,-2-1-84 0,0-2-108 16,2-1-150-16,0-5-128 0,2-4-144 0,1 0-171 0,0-4-84 0,2 1-4 16,-2-4 52-16</inkml:trace>
  <inkml:trace contextRef="#ctx0" brushRef="#br0" timeOffset="158678.75">3274 6075 281 0,'0'-3'808'16,"0"1"44"-16,0-1-75 0,0 3-127 0,0 0-87 16,0 0-84-16,-1 3-74 0,-1 0-61 0,0 2-42 0,-3 2-34 15,2 1-29-15,0 2-40 0,0 1-50 0,0 2-42 0,-2 2-30 16,1 2-18-16,0 1-13 0,1 0-8 0,0 2-9 16,1-1-5-16,1 0-5 0,2-2 0 0,1 1 2 15,1-3 2-15,0 0 4 0,4-2 3 0,0-1 2 0,3-1 4 16,1-2 1-16,3-5 0 0,1 1-1 0,2-4-3 0,-3-1-5 0,3-1-4 0,1-4-2 15,-1 1-6-15,2-3-4 0,-5-4-4 16,2 0-2-16,-3 0-1 0,0-2-3 0,-3 1 1 16,-1-3-1-16,-3 2-1 0,-1-3-1 0,-2 2 0 0,1-1 0 0,-4 0-2 15,-4 1-2-15,1 1-1 0,-4 1-2 16,-1 0-5-16,-4 3-8 0,2-2-14 0,-4 4-15 0,-2-1-25 0,-1 2-33 16,-5 2-56-16,-2 2-81 0,-1 1-99 15,-4 1-138-15,4 0-109 0,-4 0-119 0,-1 0-174 0,0 0-87 0,-3 4-11 16,0 2 42-16</inkml:trace>
  <inkml:trace contextRef="#ctx0" brushRef="#br0" timeOffset="159219.52">1100 6965 386 0,'5'-7'694'0,"-2"0"-36"0,0-1-101 0,0 1-60 0,1-1-4 0,-3 3 5 16,1 0-4-16,-2 2-15 15,-2 0-34-15,2 0-50 0,0 1-51 16,0 1-55-16,0 1-78 0,0-2-57 0,2 2-42 0,-2 0-28 16,4 0-18-16,1 0-13 0,0 0-11 0,1 0-8 0,5 0-5 15,3 0-5-15,1 0-1 0,4 0 0 0,1 0 0 16,1 2 1-16,-1-2-1 0,2 1-4 0,-4 1-3 0,-1-2-3 0,-1 1-3 15,0 1-2 1,-3-1-2-16,0 2-3 0,-1-1-1 0,-3 1 0 0,2 1-2 0,-3-1 0 0,0 3-2 16,-3-1-1-16,1-1 0 0,-1 0 2 0,-2 3 0 0,-1-1 2 0,-1 1 1 0,-1 1 1 15,-1 1 0 1,-1 0 4-16,-1 0-1 0,1 1-1 0,-1 0-2 0,-3 0-1 0,1 2-1 0,0 0 1 16,1 0-1-16,-3 1 0 0,2 1 0 15,-1-2 0-15,2 1 1 0,-1 1-1 0,0 1-1 0,2 0-13 0,-2 0-18 16,3-2-22-16,-5 4-24 0,4-2-36 15,-2 0-73-15,2-2-85 0,-1 0-121 0,1 0-126 16,0-5-95-16,-3 0-94 0,1-1-126 0,0-4-114 0,-4 2-11 16,1-3 42-16</inkml:trace>
  <inkml:trace contextRef="#ctx0" brushRef="#br0" timeOffset="159378.62">1272 7174 4 0,'5'-7'798'0,"3"-2"63"16,0 0 42-16,-2 0-108 0,2 0-104 0,3 3-105 0,-1-4-97 15,-2 2-78-15,4-2-59 0,1 2-60 0,4-3-80 0,-1 1-78 0,6 2-57 0,-1-1-36 16,1 0-23-16,3 0-25 0,-1 0-32 16,-1 3-49-16,-2 0-82 0,0 2-94 0,-3-1-148 0,-1 1-128 0,0-1-135 0,-1 1-189 0,-2-1-105 31,-1 4-26-31,-1 1 42 0</inkml:trace>
  <inkml:trace contextRef="#ctx0" brushRef="#br0" timeOffset="159564.15">1758 7095 4 0,'0'0'838'0,"0"-4"74"0,0 3 76 0,0 0-132 0,-2-2-124 0,1 3-140 15,-1-2-117-15,2-1-85 0,0 0-66 0,3-1-68 16,2-2-77-16,3 3-62 0,1-2-46 0,1 1-30 0,1-2-24 16,5 0-18-16,-2 0-20 0,5 0-22 0,1 1-31 0,-2 0-42 15,1 0-64-15,-3 2-67 0,-1 0-95 16,-2-2-117-16,1 2-95 0,-1-1-95 0,1-2-119 0,-3 1-113 0,-1 2-23 0,-1 1 24 15</inkml:trace>
  <inkml:trace contextRef="#ctx0" brushRef="#br0" timeOffset="160149.03">2039 6897 105 0,'0'-5'765'16,"0"2"49"-16,0-1-71 0,3 1-128 15,2-2-80-15,1 2-60 0,-1 0-50 0,0 0-50 0,1 0-47 16,1 2-39-16,0-2-34 0,1 1-41 0,2 2-56 0,1 0-59 0,0 0-41 16,0 2-25-16,0-1-12 0,0 2-6 0,-1 2-2 0,0-1-3 15,-1 2-1-15,-3 2 0 0,2-1-2 0,-2 2-1 16,-1 0-1-16,-2 3 0 0,0-1 2 0,-3 4 2 0,0-3 1 0,0 3 4 0,-3-2 0 16,0 2 1-16,0 0 1 0,-1-1-1 0,-2 1-4 15,3-2-1-15,0-2-2 0,1-1-2 16,1 1-2-16,1-4 0 0,0-1-1 0,0-1 0 0,3-1 3 0,0-3 1 0,2 1 1 15,3-4 1-15,3-1-1 16,0-1-1-16,5-1 0 0,1-5-3 0,0 0 0 0,4-2 0 0,-3 1-2 16,0-2-2-16,3-2 0 0,-4 0 0 0,2 1 3 15,-1-1-1-15,-3-1-1 0,0 1 0 0,-1 1 1 0,-3-1 3 0,-1 0 6 16,-3 3 6-16,0 0 8 0,-3 0 13 0,1 3 10 0,-3 0 11 16,1 1 9-16,-3 3 6 0,0 0 4 0,0 1-4 15,-1 0-6-15,-1 2-11 0,0 1-10 0,-1-1-11 16,0 0-8-16,0 4-12 0,-2 0-8 0,0 0-4 0,-1 1-3 15,-2 3-2-15,3 1 0 0,-1 1 0 0,-2 1-1 0,2 2 2 0,1-1 0 16,2 2-2-16,-2 2 1 0,2-1 1 0,1 0-2 0,2 0 0 16,0-2 2-16,3 2 4 0,2-3-2 0,2 1 1 15,1-4 0-15,1-1 1 0,2 0-1 0,5-2 2 0,-2-2 0 0,2-2-4 16,1 0 2-16,2-3-1 0,-1-1-5 0,-1-1-4 16,-1-1-7-16,1-1-6 0,-4-1-4 0,-1 0-3 0,1-1 0 15,-5-1 0-15,1 2 5 0,-2-2 3 0,-2 0 8 16,-2 1 5-16,0-2 2 0,-3 2 3 0,-1 0 0 0,-1 0 0 0,-1 2-1 0,-2-3 0 15,0 3 1-15,0 1 0 0,-1 0-2 0,0 0 0 0,-2 2 0 16,0 1 0-16,0-1-1 0,2 2-8 16,-1 1-14-16,1-1-16 0,1 0-23 0,-4 2-30 0,4 2-51 0,-1 0-78 0,-1-1-80 0,3 1-123 15,0 2-111-15,4-3-86 16,2 1-97-16,0-1-153 0,1 2-64 0,0 2 13 0,0-1 48 0</inkml:trace>
  <inkml:trace contextRef="#ctx0" brushRef="#br0" timeOffset="160336.05">2994 6951 401 0,'2'-2'983'0,"-1"-1"63"0,3 0 42 0,0-1-196 0,1 1-187 16,0-2-193-16,1 1-137 0,2-2-121 0,3 1-98 15,0 1-65-15,-1-1-53 0,2 1-47 0,-1-1-53 16,2 4-70-16,-5 1-74 0,-2 0-91 0,1 0-123 15,-3 0-101-15,2 0-68 0,-1 1-48 0,0 2-42 0,-3 2-35 0,-4-1-66 0,-3 2 13 16,-1 3 83-16</inkml:trace>
  <inkml:trace contextRef="#ctx0" brushRef="#br0" timeOffset="160488.77">2983 7086 21 0,'-2'3'670'16,"-1"-1"12"-16,3-2-60 0,2 0-69 0,-1 0-14 15,4-2-2-15,0-1-12 0,0 1-28 0,4-1-51 0,1-1-65 16,-1-1-59-16,2-1-63 0,2 0-80 15,-2 0-70-15,3-1-54 0,1-1-43 0,0 1-43 0,0-1-63 16,-2 2-84-16,2 0-81 0,-1 0-126 0,-1-1-112 0,4-1-98 16,-3 0-117-16,2-1-157 0,-3 0-47 0,0 4 23 0,-1 1 53 15</inkml:trace>
  <inkml:trace contextRef="#ctx0" brushRef="#br0" timeOffset="161508.91">3489 6742 117 0,'-1'0'422'15,"-1"-3"-56"-15,0 2-58 0,2 1-52 16,-1-3-31-16,-1 1-9 0,2 2 7 0,0-1 15 0,0-1 18 16,0 1 9-16,0-1 3 0,0 1-7 15,0-1-18-15,2-1-23 0,-2 2-30 0,0-1-26 0,1 1-24 16,-1-2-10-16,2 0-1 0,0 0 9 0,-1-1 15 0,-1 2 11 15,0-1 11-15,0 0 2 0,0-2-1 0,0 2-8 0,2 0-15 16,-2-1-20-16,1 1-21 0,1-2-20 0,1 2-17 16,-2 0-9-16,1-1-9 0,-1 1-4 0,1-1-5 0,0 0-4 15,-1-2-4-15,1 3-1 0,1-1-2 0,0 1-4 16,-1-2-4-16,3 2-3 0,1-2-5 0,0 0-2 0,-1 2-4 16,1-2-6-16,1 2-2 0,2-1-1 0,-3 1-2 0,1 0-2 15,1 0-1-15,1 1 1 0,-3-1-2 0,1 3 1 16,-1 0-1-16,-1 0-1 0,3 0-3 0,-4 3-1 0,1 0 2 0,-2 0-1 15,1 2 2-15,-1 1-1 0,-1 0 1 16,-1 0 1-16,-1 1 2 0,0 3 0 0,0-2 2 0,-1 3 0 0,-3-1 1 0,1 1 2 0,-2-1 1 0,0-1 2 16,1 0 1-1,-4 2 3-15,2-4 2 0,-1 2 5 0,1-3 0 0,1 3 2 16,-1-3 0-16,1 0 2 0,-1 0 1 0,3-1 1 0,-1-1-3 16,0 0 0-16,0 0 0 0,0-1-3 0,2 0-1 15,1-2-2-15,1 0-3 0,0 3-1 0,0-4 0 16,0 1-1-16,0-1 1 0,1 0 0 0,1 0-1 0,2 0 0 15,-2 0 0-15,3 0-3 0,0 0 0 0,3 0-2 0,0 0-2 16,1 0-3-16,2 0 1 0,0 1-3 0,2 1 0 16,-2-2 1-16,1 2 0 0,1-1 0 0,-2 1-1 15,3 1 2-15,-2 0-2 0,1 0 0 0,-1 1-1 0,-1-1-1 16,1 2 1-16,0 1-1 0,-3-2 0 0,0 2 0 0,-2 2 0 0,1-1 1 0,-2 1 0 0,0-1-1 16,-1 1 2-1,-2-1 4-15,-1 1 3 0,-2 1 7 0,-2-2 7 0,1 1 7 0,-3 2 7 16,0-2 9-16,-4 2 9 0,0 0 4 15,0-1 3-15,-3 0-2 0,2 0-4 0,-3-1-4 0,-3 0-7 16,2 1-8-16,-4-2-9 0,1 2-8 0,-1-1-5 0,-1-1-15 0,1-1-22 16,1 0-33-16,-3-1-48 0,0-1-65 15,-2 1-124-15,1-2-187 0,-1 0-222 0,2-3-277 0,-1-3-143 0,-1 3-57 16,2 3 0-16,0 0 43 0</inkml:trace>
  <inkml:trace contextRef="#ctx0" brushRef="#br0" timeOffset="163919.07">3348 6686 171 0,'-2'-1'256'0,"1"1"-36"0,1-1-40 0,-2 1-35 15,2-1-32-15,-1-1-17 0,-2 2-11 0,3-2-5 0,0 1 3 16,-2 1 6-16,2-2 8 0,-1 2 8 0,1 0 12 16,0 0 12-16,0 0 15 0,0 0 15 0,0-1 15 0,0 1 10 0,-2-2 6 15,2 2 1-15,-1 0-7 16,-1 0-9-16,2 0-18 0,-2 0-20 0,1 0-25 0,-1 0-22 15,-1 0-21-15,1 0-18 0,-1 0-16 0,0 0-12 0,-3 0-9 0,3 0-5 0,1 0-4 16,1 0-3-16,-1 0-2 16,0 0 2-16,-1 0-4 0,0 2 1 0,0-2 1 0,1 0 0 15,-1 0 1-15,1 1 1 0,2-1 2 0,-1 0 4 0,-2 0 6 0,3 0 5 0,-2 0 5 16,1 0 5-16,1 0 4 0,-2 0 5 0,2 0 3 16,-1 0 2-16,1 0 4 0,0 0 7 15,0 0 12-15,0 0 15 0,0 0 22 0,0 0 23 0,0-1 27 0,0 1 20 0,0-2 9 0,0 2 8 0,0 0 0 31,0 0-9-31,0 0-16 0,0 0-18 0,0 0-22 16,0 0-17-16,0 0-9 0,0 0-14 0,0 2-6 0,0-1-7 16,1-1-6-16,-1 0-5 0,2 0-3 0,-2 2-4 0,0-2-3 15,1 0-5-15,1 0-4 0,-2 0-3 0,0 0-3 0,0 0-3 16,3 1-2-16,-2 1-1 0,-1-2-3 0,2 0-1 16,-2 2 1-16,0-1 4 0,1 0 5 0,1 0 8 0,-2 3 11 15,0-1 7-15,2 0 6 0,-1 1 7 0,-1 0 3 16,2 1 1-16,1 0-2 0,-1-1-3 0,-1 2-5 0,1-1-6 15,1 1-63-15,-1 1 0 0,-1 2 0 0,5 0 0 16,-4 2 0-16,1-3 0 0,0 4 0 0,1 3 0 0,-1-4 0 16,0 5 0-16,0-3 0 0,2 2 0 0,-1 0 0 0,-1 1 0 15,1-1 0-15,-1 1 0 0,2 1 0 0,-2 0 0 0,0 0 0 16,2 0 0-16,-1 1 0 0,1 0 0 0,3 0 0 0,0 0 0 16,3 0 0-16,-1 0 0 0,-1 0 0 0,-1 0-481 15,3 0-365-15,-1-1-247 0,-2-1-134 0,1-1-51 0,-6 2 11 0,-6 1 51 16</inkml:trace>
  <inkml:trace contextRef="#ctx0" brushRef="#br0" timeOffset="169736.3199">4213 9757 146 0,'-2'0'591'0,"1"0"-68"16,-1 0-96-16,-1 0-67 0,0 0-36 0,2 1-21 0,-1-1-16 0,-1 0-17 15,3 0-22-15,0 0-27 0,0-1-33 0,2 1-39 16,-2 0-38-16,0-1-33 0,0 0-26 0,1 1-18 0,-1 0-13 16,0 0-8-16,2 0-9 0,-2 0 0 0,1 0-2 15,-1 0-2-15,3 0 0 0,-3 0 2 0,0 0-1 0,0 0 8 16,0 0-2-16,0 0-4 0,0 1 1 0,0 0 3 0,0-1 3 0,0 0 3 0,0-1 4 16,0 0-4-1,0 1 8-15,0 0 8 0,0 0 7 0,0 0 3 0,0 0 7 0,0 0 3 16,0 0 4-16,0 0 6 0,0 0 8 15,0 0 7-15,0 0 8 0,0 0 7 0,0 0 8 0,0 0 7 0,0 1 6 16,0 0 0-16,0-1-2 0,0 1-4 0,0-1-4 0,0 0-6 16,0 0-8-16,0 0-8 0,0 0-5 15,0 0-3-15,0 0-4 0,0 0-3 0,0 0-1 0,0 0-3 0,0-1-2 16,-3 1-4-16,3 0 1 0,-1 1-3 0,-1-1 1 16,2 2-1-16,-1-2 1 0,1 0 1 0,-2-2-1 15,2 2 1-15,0-1 0 0,0 1 1 0,0 0-2 0,0 1 2 16,0-1 0-16,2 0 0 0,-1 0-2 0,-1 0 2 0,0 0-3 15,0 2 0-15,2 0-3 0,-2-2-4 0,0 1-3 0,0-1-5 16,0 2-2-16,0-2-4 0,1 0-5 0,-1 0-4 16,0 0-3-16,0 0-4 0,0 0-3 0,0 1 0 0,0-1-4 0,0 0-1 15,0 2-1-15,0-1-2 0,0-1-1 16,0 0-1-16,3 0 1 0,-3 0-1 0,2 0-1 0,-1 2 0 0,-1-2-1 16,2 2 1-16,-2-1 1 0,1-1 0 15,1 1 0-15,-2 0-1 0,2-1 2 0,-1 2 1 16,-1-2 1-16,2 2 1 0,-2-1 2 0,0-1 2 0,1 2 3 15,1-1 1-15,-2-1 2 0,2 0 2 0,-1 2 0 0,1-1 0 16,1-1 0-16,-1 2-2 0,-1-2 0 0,1 3-2 16,4-3 0-16,-3 2 0 0,0 0 2 0,-1 0 0 0,3-1 0 15,-2 2 0-15,2-1 4 0,2-1-4 0,-2 1-15 0,0 1 0 16,1-1 0-16,-1 2 0 0,0-1 0 0,1 0 0 16,0 1 0-16,-1-2 0 0,2 2 0 0,-1-1 0 0,2 2 0 15,-2-1 0-15,-1-1 0 0,1 1 0 0,1 0 0 0,0 1 0 16,-2-3 0-16,3 3 0 0,-3-3 0 0,1 2 0 0,0 1 0 15,1-3 0-15,-1 1 0 0,-1 0 0 0,1 0 0 0,0 0 0 16,1 0 0-16,-3-1 0 0,1 1 0 0,0-2 0 0,0 1 0 0,1 1 0 16,-1-2 0-16,-2 0 0 0,3 1 0 0,-2 1 0 15,-1-1 0-15,4-1 0 0,-2 1 0 16,0 1 0-16,0 0 0 0,1-2 0 0,1 2 0 0,0-1 0 0,-2 1 0 16,3 1 0-16,-2-1 0 0,4 1 0 15,-1 0 0-15,-1 0 0 0,0-1 0 0,3 2 0 0,-1 1 0 0,-1-2 0 16,2 1 0-16,-1-1 0 0,-1 1 0 15,4-1 0-15,-4 1 0 0,-1-3 0 0,3 3 0 0,-3-2 0 0,0 2 0 16,1-1 0-16,-2-1 0 0,-1 1 0 0,2 0 0 0,1 1 0 0,-2-3 0 16,-1 3 0-16,2-1 0 15,0 1 0-15,3-1 0 0,-1 1 0 0,-1 0 0 0,2 2 0 0,-3-1 0 16,3-1 0-16,0 0 0 0,-1 3 0 0,-1-3 0 16,5 2 0-16,-4 0 0 0,2-1 0 0,0 0 0 0,-1 2 0 0,1-2 0 15,-1 0 0-15,1 1 0 0,0-1 0 16,-1 2 0-16,2-2 0 0,-2 0 0 0,0 1 0 0,0-1 0 0,0 0 0 15,-1 2 0-15,2-2 0 0,-2 0 0 0,-1 1 0 16,2-1 0-16,0 0 0 0,-1 2 0 0,-1-3 0 0,1 0 0 16,-1 1 0-16,2 0 0 0,-1 0 0 0,0 0 0 0,2 0 0 15,-1 2 0-15,0-1 0 0,2 0 0 0,-2 0 0 16,1 2 0-16,0-2 0 0,-3-1 0 0,5 0 0 0,-4 0 0 16,-1 2 0-16,2-3 0 0,-3 2 0 0,2 0 0 15,-4-2 0-15,3 1 0 0,-2 0 0 0,-1-2 0 0,5 0 0 0,-5 1 0 0,1 1 0 16,1-1 0-16,-2 1 0 15,0-2 0-15,-1 2 0 0,0-2 0 0,0 1 0 0,0 0 0 16,-1-1 0-16,2 1 0 0,-3-1 0 0,2-1 0 16,-1 3 0-16,0-3 0 0,0 1 0 0,0 0 0 0,2 1 0 15,-3-3 0-15,2 3 0 0,-3-1 0 0,3 1 0 0,-2-1 0 16,2 1 0-16,-2-1 0 0,3 1 0 0,-3-1 0 16,2 3 0-16,0-2 0 0,-2 1 0 0,2-1 0 0,2 0 0 15,-2 2 0-15,0-3 0 0,0 2 0 0,0-1 0 0,1-1 0 16,0 1 0-16,0-1 0 0,-1 1 0 0,0-1 0 0,0 2 0 0,1-1 0 0,2-1 0 15,-3-1 0-15,-1 2 0 0,1-3 0 0,0 3 0 0,0-4 0 16,-1 3 0-16,-1-1 0 0,1 0 0 16,-3-1 0-16,1 0 0 0,0 0 0 0,-1 0 0 0,1 0 0 15,-2 0 0-15,0-1 0 0,0-1 0 0,1 0 0 16,-1 0 0-16,0 0 0 0,0 0 0 0,0 0 0 16,0 0 0-16,0 0 0 0,0 0 0 0,-1 0 0 15,-1 0 0-15,1-1 0 0,-1 1 0 0,2 0 0 0,-2-2 0 0,2 0 0 0,0 2 0 0,0-2 0 16,0 0 0-16,0-1 0 15,-3 2 0-15,0 0 0 0,-3 1-169 0,-2 1-232 0,0 1-74 16,0 2-132-16,-3-2-114 0,5 0-122 0,-1-2-171 16,4-2-70-16,-2 2-8 0,2 2 56 0</inkml:trace>
  <inkml:trace contextRef="#ctx0" brushRef="#br0" timeOffset="171752.13">7091 9719 167 0,'0'-2'265'0,"2"-2"-45"0,-1 3-40 0,-1 0-40 0,2 0-32 0,-1-3-20 16,-1 3-13-16,3-1-6 0,-3 0 0 0,0 1-1 16,2 1 0-16,-2-1-1 0,0-1 1 0,0 0-1 0,0 2 0 15,0-1 2-15,0 1-1 0,0 0-1 16,-2 0 2-16,2 0-2 0,0 0-2 0,-3 1-1 0,3-1-2 0,0 0-3 15,0 0-1-15,0 0 0 0,-1 2-1 16,-1-2 4-16,2 2 3 0,-1-1 5 0,-1 0 9 0,2 1 12 16,-2 0 9-16,-1-1 7 0,1 3 8 0,-1-2 4 0,0-1 3 15,1 3-3-15,-2-2-5 0,-1 1-5 0,-1 1-6 16,3-1-8-16,-1-2-6 0,0 2-6 0,0 0-3 0,0 0-1 0,-2 0-1 0,1 0-5 16,0 2-2-16,0-2 1 0,-1 1 10 15,1-1 11-15,-3 2 7 0,2-1 8 0,1 1 5 0,0-1 5 16,-1 2 6-16,-2 0-1 0,2 0-8 0,1-1-13 0,0 1-13 15,-1-2-12-15,0 1-9 0,1-1-12 0,0 2-10 16,-1-1-8-16,1-1-8 0,0 1-3 0,-1-1 1 16,2 1 1-16,-3-1 0 0,2 3 0 0,-1-2 0 0,-2 1 0 15,2-1 4-15,-1 1-1 0,1-1-3 0,1 0 1 0,-2 1 0 16,0 1-1-16,-1-2-1 0,2 1 0 16,-1 1 0-16,-2-2-2 0,3 0 0 0,-1 1-2 0,-2-1-2 15,0 2-1-15,2 0 0 0,-1 1-2 0,2-1-7 0,-3-1 2 16,2 2 1-16,-1-1-1 0,0-1 0 0,-1 0-1 0,1 1 2 15,0-1 0-15,0-1 5 0,0 1 0 0,2 0-3 0,-1 0 0 0,1-1-1 16,-2 1 0-16,2-1-1 0,1 0 2 0,-1 0-1 16,-1 0 0-16,0-2-2 0,2 2 0 0,0 0-1 15,0-2-1-15,0 1-2 0,2-1-2 0,-3 2 2 0,3-2 0 0,-2 1 3 0,2-1 2 0,-2 2 1 16,-1-2 2 0,0 1 1-16,1-1 0 0,0 2 1 0,-1-1 0 15,1 1 0-15,0 1-1 0,-1-2 0 0,0 1-2 0,-2-2 1 16,3 1-1-16,0 1-2 0,-1-1-2 0,2 1-1 15,-3-1-2-15,2 1 0 0,-3 0 0 0,2 1-2 0,0-2 2 0,-1 1 0 16,1-2 1-16,1 2-3 0,0 0 1 0,-2 0-1 16,2-3 0-16,0 3 0 0,0-2-1 0,0 1 0 0,2-1-1 15,-3 0 1-15,3 0-1 0,-2 0 0 0,2 0-1 16,-2 0 0-16,2-1-1 0,0 1-1 0,0-1 0 0,-2 0-1 0,2 1 0 0,0-1 1 16,1 1 0-16,-1 0 1 15,0 0 3-15,0 0 0 0,-2 0 1 0,3-2 1 0,-4 2 2 16,2-1 2-16,0 2 0 0,-1-2 0 0,2 1-3 15,0-1 1-15,0 2 1 0,-2-3-4 0,1 1 0 0,-1 1-1 16,2-1-2-16,-2 2 0 0,0-2 0 0,0 0 1 16,-1 1 0-16,0 2 0 0,3-3-1 0,-2 2 1 0,0-2-1 0,0 3 3 15,-2-1 0-15,2 0-1 0,0-1 1 0,0 1 2 0,0-1 0 0,-1 2 1 16,-2-1 1-16,2 0-4 0,0-1 1 0,-1 1 0 16,2-1 0-16,-4 1 1 0,3 1 0 15,-1 1-2-15,-1-2 0 0,-1-1 1 0,3 2 0 0,-1-1-1 16,1 1 1-16,-2-1-1 0,0 1 1 0,0 1-1 0,3-2 2 0,-1 1-1 15,-3-1 1-15,4 0 2 0,-3 1-1 0,2 0 1 16,-2-3 0-16,3 3 1 0,0 0 0 16,1-2-1-16,-1 1 0 0,0-1 1 0,-1 0 0 15,0 0 1-15,2 0-1 0,0 1 1 0,0-2-1 0,-1 1 0 0,2 0-1 0,-3-2-2 16,3 2 1-16,-2 1 0 0,2-1 0 16,-3 1 2-16,-1 0 1 0,1-1 1 0,0 1 3 15,1-1 1-15,2 0 2 0,-2 0 0 0,2 0-4 0,-2-1-16 0,-1 0 0 16,1 0 0-16,-1 1 0 0,1 0 0 0,0 0 0 15,-2-2 0-15,0 2 0 0,1 0 0 0,-1 0 0 0,1 0 0 0,0 0 0 16,0 0 0-16,1 0 0 0,-2 0 0 0,1 0 0 16,-2 0 0-16,2 2 0 0,0-2 0 0,-1 0 0 0,2-1 0 15,1 0 0-15,-1 1 0 0,0-1 0 0,-1 1 0 0,1-1 0 16,0 0 0-16,-1 0 0 0,2-1 0 0,-1 0 0 0,0 3 0 16,2-3 0-16,-2 1 0 0,2 0 0 15,-2-1 0-15,2 0 0 0,2-1 0 0,-1 1 0 0,0-1 0 0,2 0 0 0,-1 0 0 0,1 0 0 16,0 0 0-1,0 0 0-15,0 0 0 0,0 0 0 0,0 0-14 0,1 0-84 16,-1 0-39-16,0-1-41 0,0 1-57 0,-3 0-101 0,1 0-122 16,1 0-152-16,1-6-137 0,0 1-179 0,1-1-122 0,-1 1-44 15,-3 3 16-15,0 2 86 0</inkml:trace>
  <inkml:trace contextRef="#ctx0" brushRef="#br1" timeOffset="1217.77">5274 10948 501 0,'-3'-2'529'0,"3"0"-77"0,-2 0-80 16,2 1-44-16,0-1-20 0,0 0-12 0,0 1-3 15,0 0-2-15,0 1 0 0,0 0-7 0,2-2-14 0,-2 2-16 0,2-2-12 0,-1 1-7 16,-1 1-8-16,2-1-8 15,-2 1-10-15,0-3-15 0,1 3-19 0,-1 0-25 0,2 0-24 16,-2 0-21-16,0 0-16 0,0 0-11 0,0 0-11 0,0 0-8 0,0 0-4 16,0 0-5-16,0 3-4 15,2-2-5-15,-2 0-2 0,2 1-1 0,0 1 1 0,-2 2 3 0,0 0 2 16,0-2 2-16,0 5 3 0,0-1 1 0,-2 3 2 16,2 0 0-16,-2 0 3 0,0 3-4 0,-1 0 0 0,1 2 2 15,-1 2 1-15,-2-1 1 0,2 2 3 0,-2 0 0 0,2 1 1 0,-3 0 0 16,1-1 1-16,2 2-1 0,-2-2-4 15,2 2-3-15,0-2-2 0,-1-1-1 0,1-1-24 0,-1-1-25 16,1-1 0-16,0-2 0 0,1 0 0 0,0-4 0 0,1 2 0 16,-1-3 0-16,2-1 0 0,-2 0 0 0,1-3 0 15,1 2 0-15,0-3 0 0,0 0 0 0,0 0 0 0,0-1 0 16,0-1 0-16,0 0 0 0,0 0 0 0,0-1 0 0,0 1 0 0,0 0 0 0,0 0 0 0,0 0 0 16,0 0 0-16,0 0 0 15,0-2 0-15,0 0 0 0,0 2 0 0,0-1 0 16,0 0-134-16,0 1-54 0,-2-2-39 0,-3 2-64 15,2 0-79-15,-3 0-94 0,2 0-125 0,0-3-93 0,1 2-97 16,1-2-144-16,1 0-81 0,-2 1 5 0,1 1 56 16</inkml:trace>
  <inkml:trace contextRef="#ctx0" brushRef="#br1" timeOffset="2642.46">5753 11173 420 0,'2'-1'399'0,"-1"-1"-80"0,-1-1-76 0,2 2-59 0,-2-3-37 0,1 2-17 0,1 0-3 0,0-1 6 0,-1 0 11 16,1-1 11-1,1 0 11-15,0 2 11 0,0-1 12 0,-1 0 5 16,-1 0 4-16,-1 0-1 0,2-1 3 0,-2 1 5 0,1 3 18 0,1-2 20 16,0 0 18-16,-1 1 7 0,-1-1-2 0,0 2-6 15,-1-1-15-15,-1 0-22 0,0 1-33 0,1 0-38 0,1 0-39 0,0 0-25 16,0 0-17-16,-2 0-12 0,2 0-7 0,-1 0-7 16,-1 0-5-16,2 0-7 0,0 0-4 0,-3 1-5 0,3 0-4 15,-3 1 1-15,0 1 2 0,1 1 4 0,-3 2 7 16,1 2 3-16,-1 1 6 0,-3 1 3 0,0 1 7 0,2 0 2 15,-2 3 0-15,-1 0-2 0,2 4-4 0,-1-2-4 16,0 0-1-16,3 2-2 0,-2-1-4 0,2 2-1 0,0-1-3 16,2 2 0-16,1-2-1 0,-1 1-1 0,1-1-1 0,1-1-1 15,1 2 1-15,0-1-3 0,0-4-1 0,3 1-3 16,-1-1-1-16,1 1 4 0,0-3-1 0,2 0 0 0,0-2 0 16,2 1 1-16,-2-4 2 0,3 0 5 0,-1 0 6 15,1-3 4-15,2 0 2 0,0-3-42 0,1-1-4 0,3 0 0 16,-1-3 0-16,4 0 0 0,-2-1 0 15,0-5 0-15,3 2 0 0,-2 0 0 0,0-4 0 0,1 2 0 0,-3-1 0 16,2-1 0-16,1-1 0 0,-4 0 0 0,-2-2 0 0,3 3 0 0,-4 1 0 16,-1-5 0-16,-1 2 0 0,0 1 0 0,-2-2 0 15,-1 1 0-15,0 1 0 0,-1 0 0 0,-2 0 0 0,-2 0 0 16,1 0 0-16,-1 0 0 0,-1 2 0 0,-1 1 0 16,1 0 0-16,-4-2 0 0,2 3 0 0,-2-1 0 15,-3 0 0-15,2 1 0 0,-2 0 0 0,0-1 0 0,0 2 0 16,-3-1 0-16,0 1 0 0,0 2 0 0,-1-1 0 0,-1 2 0 0,2 1 0 0,-2-2 0 0,0 2 0 15,-1 1 0-15,3 0 0 0,0 0 0 16,0 1 0-16,-2 1 0 0,4 0 0 16,-4 0 0-16,2 3-202 0,-1-2-67 0,-1 2-51 0,2 0-71 0,-3 0-95 15,2-1-124-15,6-2-105 0,-2 0-143 0,5-3-142 16,-2 1-48-16,-1 1 24 0,3-3 71 0</inkml:trace>
  <inkml:trace contextRef="#ctx0" brushRef="#br1" timeOffset="3855.06">7918 9672 114 0,'0'-3'488'0,"0"0"-59"0,0-2-59 0,0 2-43 0,0 2-12 16,0-1 3-16,0-1 9 0,0 2 9 0,0-1 23 15,0-1 31-15,0 1 18 0,1 1-4 0,-1 1-20 0,0 0-26 16,0 0-25-16,0 0-22 0,0 0-35 15,0 0-45-15,0 0-42 0,0 0-31 0,0 0-21 0,0 0-15 0,0 0-8 16,0 0-7-16,0 0-6 0,0 0-9 0,0 1-7 16,0-1-7-16,0 0-9 0,0 0-8 0,0 0-10 15,0 0-8-15,0 0-7 0,2 0-6 0,-2 0-6 0,2 0-5 0,-2 0-5 16,0 0-2-16,0 2-3 0,1 0-2 0,-1-1 0 0,3 2 2 16,-1 0 5-16,4 0 4 0,-1 1 3 0,0 1 2 15,1 0 1-15,0 1 2 0,0 1-14 0,1 1-12 16,-1-1 0-16,2 1 0 0,3 1 0 0,0 2 0 0,-1 1 0 15,2 1 0-15,1 0 0 0,1 2 0 0,-1 0 0 0,4 0 0 16,-1 2 0-16,4 0 0 0,0 1 0 0,0 1 0 0,5 2 0 0,-3 0 0 0,2-2 0 16,2 4 0-16,-3-2 0 0,2 0 0 15,-2 0 0-15,2-2 0 0,0 2 0 16,-1-1 0-16,0-2 0 0,-2 1 0 0,2-1 0 0,-1 0 0 16,-1 0 0-16,1-1 0 0,-3-1 0 0,2 1 0 0,-4-3 0 15,2 2 0-15,-1-3 0 0,0-1 0 0,-2 2 0 16,-2-1 0-16,2-1 0 0,-2-1 0 0,0 0 0 0,-2-2 0 15,1 1 0-15,-3-1 0 0,0-2 0 0,0 1 0 0,-1-3 0 16,-2 3 0-16,1-3 0 0,-1 0 0 0,-2 0 0 0,1 1 0 0,-2-3 0 16,-1 0 0-16,1 0 0 15,-2-1 0-15,-1-1 0 0,-1 2 0 0,1-3 0 0,-1 2 0 0,-1-2 0 0,0 3 0 0,0-3 0 0,0 0 0 0,0 0 0 32,0 0 0-32,0 1 0 0,0-1 0 0,0 0 0 0,0-1 0 15,2 1 0-15,-2-3 0 0,0 3 0 0,0 0 0 16,0-2 0-16,0 1 0 0,0-2 0 0,0-1 0 0,-2 2 0 15,1-1-259-15,-1 1-50 0,1 1-66 0,-1-1-65 0,0 2-116 0,1-3-95 16,2 0-82-16,1-1-102 0,1-2-139 0,0 0-38 16,4 1 41-16,-1 2 65 0</inkml:trace>
  <inkml:trace contextRef="#ctx0" brushRef="#br1" timeOffset="4405.2699">9826 10112 37 0,'8'-7'557'0,"0"3"-72"15,-2-3-95-15,1 2-73 0,-1 0-30 16,-1-1 1-16,1 2 8 0,-2-2 15 0,1 0 25 0,0 0 34 0,2 1 30 16,-4 2 2-16,-2-1-20 0,1 0-29 0,2 0-30 0,-2 1-22 0,-1 0-32 15,1 1-45-15,-2 0-42 0,2 0-31 0,-1 1-19 0,-1-3-10 16,0 4-9-16,0-1-8 0,0 0-7 0,0 1-9 0,0-2-8 0,0 0-8 16,0 2-10-1,0 0-11-15,-1 0-8 0,-1 0-9 0,0 0-7 0,-1 2-3 16,-1 0-6-16,-2-1 1 0,-2 4 1 0,-1-2 3 0,-1 1 2 15,0 2 6-15,-3 0 6 0,-1 0 6 0,-2 2 8 16,-1-1 4-16,-2 4 4 0,-2-1 1 0,-1 2-45 0,-3 0-16 16,-2 0 0-16,-1 3 0 0,-1 0 0 0,-4 0 0 0,0 0 0 15,-2 2 0-15,-1-1 0 0,1 1 0 0,-2 1 0 0,1-2 0 16,0 1 0-16,3-1 0 0,1 0 0 0,1 0 0 16,2-3 0-16,5 0 0 0,0 1 0 0,4-3 0 15,2-1 0-15,3-1 0 0,2-1 0 0,-1 1 0 0,4-3 0 16,2 0 0-16,2-2 0 0,0-1 0 0,3 0 0 15,-1-1 0-15,3 1 0 0,-2-3 0 0,1 1 0 0,2-1 0 0,-2 0 0 16,2 0 0-16,-1 0 0 0,-1 0 0 16,2 0 0-16,-3-1 0 0,3 1 0 0,-3-3 0 0,0 1 0 15,2-1 0-15,-3 2-184 0,1-3-83 0,-2 2-66 0,-1 0-73 0,-2 1-119 0,2-2-119 16,1-3-110-16,0-3-164 0,0 1-109 0,-1-1-29 16,-2 2 40-16,2-2 73 0</inkml:trace>
  <inkml:trace contextRef="#ctx0" brushRef="#br1" timeOffset="6825.19">8688 11462 529 0,'-2'-2'845'0,"0"-3"55"16,1 1-104-16,1-1-109 0,-2 0-103 0,1-2-98 16,-1-1-77-16,0 0-46 0,-1-1-42 0,0-2-44 0,-3 0-48 0,3 0-48 15,-2 0-35-15,0 2-26 0,2 1-23 0,-2 1-21 0,2 0-13 0,-3 1-9 0,0 1-11 16,-1 2-12-1,-1 0-10-15,-4 3-9 0,4 0-6 0,-2 3-3 0,1 0-2 0,-2 2 0 16,1 2 2-16,-1 1 3 0,0-1 1 0,0 2 0 0,2-1 6 16,1 1 0-16,1 0 1 0,1 0 1 0,0 0 1 15,1 0 0-15,0 1-1 0,4-1 2 0,-1 1-4 0,4-2 2 16,-1 3-1-16,4-4-2 0,0 2 0 0,2 0-3 16,0 0 1-16,4 0-3 0,5 0 0 0,-2 0 0 15,3 0-1-15,3 0-2 0,0 0-1 0,2 2 0 16,0-2-2-16,1-1 0 0,0 2-1 0,1-2-1 0,-1 3 1 0,-2 0 3 0,1-1-1 0,0-1-1 15,-4 2 0-15,2-2 0 16,-4 1 1-16,1-1 0 0,1 2-2 0,-4-2 0 16,-1 1-2-16,1 0 1 0,-3-2 1 0,0 2-1 0,-3 0-1 15,0-3 1-15,-2 3 1 0,-2-3 1 0,0 0 1 0,-2 0 2 16,-1 1 2-16,-1 0 2 0,-3-1 5 0,1-1 3 0,-4 0 3 16,0 0 5-16,-2-1 3 0,0 2 2 15,-3-3 4-15,0 1 2 0,-3 1-1 0,1-3 1 0,0-1 3 0,-4-2 0 16,1 0 4-16,0-2 0 0,-1-5 2 0,1 4 0 15,-3-6 0-15,2-2 0 0,1-1-27 0,0-1-17 0,1-4 0 0,2-1 0 0,-1 0 0 16,4-2 0-16,2 0 0 0,2-1 0 0,1-2 0 16,2-1 0-16,3 0 0 15,3 0 0-15,3 1 0 0,1-4 0 0,1 4 0 0,3-1 0 0,1 0 0 16,0 0 0-16,1 1 0 0,2 2 0 0,1-1 0 0,-2 2 0 0,5-1 0 16,-3 3-8-16,1 2-134 0,-1 2-36 0,1 0-45 0,-2 3-87 15,0 2-97-15,-2 0-157 16,4 0-137-16,1-2-167 0,-1 2-162 0,2 0-60 0,-3 1 1 0,3 1 66 15</inkml:trace>
  <inkml:trace contextRef="#ctx0" brushRef="#br1" timeOffset="7590.99">10711 9840 405 0,'-6'-8'605'0,"0"-1"-60"15,1 2-75-15,0 1-45 0,-1-2-15 16,4 0 24-16,-1 3 33 0,1 2 8 0,-1 0-14 0,3 0-28 15,-1-1-39-15,1 3-35 0,0 0-34 0,0-2-57 0,1 3-60 0,-1-2-42 16,2 2-26-16,-1-1-18 0,-1-1-9 0,2 2-9 16,-2 0-10-16,2 0-8 0,-1 0-7 0,-1 2-8 0,2-1-1 15,3 1 2-15,-2 1 2 0,3-1 5 0,2 3 8 0,2 1 5 16,-1 1-35-16,5 1-57 0,1 1 0 16,3 0 0-16,2 4 0 0,3 1 0 0,4 2 0 0,3 1 0 15,3 1 0-15,5 2 0 0,0 1 0 0,2 0 0 0,-1 1 0 16,1-1 0-16,2 4 0 0,-2-2 0 0,-2 0 0 15,3-1 0-15,-3 1 0 0,0-2 0 0,0 0 0 0,1-2 0 0,-4-1 0 16,0-1 0-16,-2-2 0 0,-3-2 0 16,0-1 0-16,-5-1 0 0,1-2 0 0,-5-2 0 0,-1-1 0 15,-4 0 0-15,-2-1 0 0,-3-1 0 0,0-1 0 0,-5-1 0 0,-1-2 0 16,0 0 0-16,-2 3 0 0,-1-2 0 16,-2-1 0-16,0 0 0 0,0 0 0 0,0 0 0 0,-2-4 0 0,2 2 0 15,-3-3 0-15,1 3 0 0,-1-1-256 0,0 1-95 0,-2 1-71 16,-1-2-111-16,3 3-117 0,0-5-101 15,1 1-137-15,-1-2-132 0,3 0-44 0,-2-1 27 0,2 2 77 0</inkml:trace>
  <inkml:trace contextRef="#ctx0" brushRef="#br1" timeOffset="7905.15">11992 9894 332 0,'0'-12'781'15,"0"3"46"-15,0-1-112 0,0 2-74 0,-1 0-51 0,-1 1-45 0,2 2-52 16,-1 1-48-16,-1-1-44 0,2-1-35 0,-2 3-55 0,2 0-79 0,-1 1-60 16,1 1-42-16,0 0-31 15,0 1-26-15,0 0-21 0,-2 1-14 0,1 0-1 0,-3 3 1 0,1 3 3 0,-2 1 7 16,-4 1 12-16,1 4 11 16,-2 2 9-16,-2 0 11 0,-2 3-2 0,-2 2 3 0,-2 1 5 0,-2 3 1 15,-2 0 0-15,-4 5-91 0,-1 0-7 16,-1 1 0-16,-2 0 0 0,0 2 0 0,2-3 0 0,-1 0 0 15,2-1 0-15,-1 0 0 0,4-4 0 0,2 1 0 0,0-2 0 16,3-2 0-16,3-2 0 0,2-2 0 0,1-1 0 0,3-1 0 0,1-1 0 16,1-4 0-16,2-1 0 0,3-1 0 0,-1-2 0 15,3-2 0-15,-1 0 0 0,2 0 0 0,-4-3-175 0,2 5-168 0,-1-1-84 16,-2 0-134-16,4-1-139 0,-1-1-168 16,0-3-165-16,-2 1-72 0,-3 1-9 0,-3-1 55 15</inkml:trace>
  <inkml:trace contextRef="#ctx0" brushRef="#br1" timeOffset="8790.25">11053 11017 637 0,'-5'-3'817'0,"0"0"18"16,-1 2-148-16,3-2-100 0,0 1-71 0,1 1-66 0,2-1-45 16,-1-1-30-16,-1 3-21 0,2-1-18 0,0 1-33 0,0-2-56 15,2 0-67-15,-1 0-52 0,-1 1-40 0,2-1-23 0,-2 2-16 16,3 0-10-16,-1 0-5 15,1 2-7-15,0-2-3 0,0 0-4 0,0 0-2 0,0 0-3 0,4 1-2 16,1-1 1-16,3 0 0 0,-2 1 3 0,4 0 0 0,1-2 3 0,0 1 2 16,0 0 0-16,1 0-1 0,2 1 1 15,-2-1 0-15,0 2-1 0,3 0 1 0,-3-2-2 0,1 0-2 0,0 1 1 0,0-1-1 16,0 2-3-16,-2-1-2 16,2-1 2-16,-2 3-1 0,0-3 1 0,-1 2 1 0,1-1-2 15,-3 1-2-15,0-1 1 0,-2 0-2 16,0 3-2-16,-3-1-2 0,2 1 0 0,-1 1 1 0,-2-1 4 0,0 2 5 15,-2 0 5-15,1 2 5 0,-1 1 6 0,-2-1 4 16,1 3 7-16,-2 0 1 0,-2 1 1 0,1 1 1 0,-1 1 0 16,-1 2 1-16,-2 0-10 0,0 4-38 0,0 0 0 15,-2-1 0-15,1 2 0 0,-1 1 0 0,1 0 0 0,-1 1 0 0,-2-2 0 16,1 2 0-16,-2-2 0 0,0 3 0 0,0-3 0 16,0 2 0-16,-2-3 0 0,2 2 0 0,1-1 0 0,-2-2 0 0,1-1 0 15,1 2 0-15,0-2 0 0,2-2 0 0,1 0 0 0,-1-2 0 16,2 0 0-16,1-2 0 0,-1 0 0 15,2-2 0-15,2-1 0 0,-1 0 0 0,0-2 0 0,2-1 0 0,-1 1 0 0,1-4 0 16,0 1 0-16,0-2 0 0,0 0 0 0,0 1 0 16,0-1 0-16,0 0 0 0,0-2 0 15,1 0 0-15,-1-2 0 0,2-1-260 0,-2-1-103 0,0-3-82 0,0-3-133 16,0-2-115-16,3-4-104 0,-1-1-132 16,-1-1-115-16,-1 0-26 0,-3 0 53 0,0 2 86 0</inkml:trace>
  <inkml:trace contextRef="#ctx0" brushRef="#br1" timeOffset="8985.06">11138 11430 436 0,'-3'-5'796'16,"-1"2"30"-16,2-1-119 0,0 0-84 0,2 0-52 0,-3 3-54 0,3-1-38 0,0 2-28 0,0-2-26 15,5 1-29 1,-2 0-44-16,5-1-76 0,0-1-74 0,3 1-57 0,3-2-48 0,-1 1-32 16,4 1-22-16,2 0-12 0,3-2-8 0,4 2-4 15,0-1-5-15,3 0-4 0,1-1-4 0,0 2-3 0,0 0-4 0,0-1-10 16,-2-1-14-16,-2 2-18 0,1-1-23 0,-4 0-28 15,1 0-34-15,-5 2-52 0,0-1-72 0,-2-1-64 16,-2 2-86-16,-4-2-107 0,1 0-84 0,-4-3-84 0,-1 0-124 16,-4 0-112-16,-3 0-7 0,-2 1 27 0</inkml:trace>
  <inkml:trace contextRef="#ctx0" brushRef="#br1" timeOffset="11905.24">11682 10834 182 0,'0'-1'481'0,"0"-1"-87"16,-1 1-98-16,-1-3-71 0,2 2-32 15,-1 1-5-15,-1-1 13 0,2 0 25 0,-2-1 21 16,2 2 15-16,-1 0 1 0,1-3-7 0,0 2-20 0,1 1-24 16,-1-1-23-16,0 0-18 0,0-1-1 0,-1-1 9 0,-1 0 13 0,2 1 8 15,-3-1 3-15,1-1-1 0,-1 1-7 16,2-1-12-16,-3-1-21 0,-2-1-30 0,3 4-26 0,-2-5-19 15,2 2-13-15,-2-1-5 0,0 1-5 0,-2 0-1 16,2 0 0-16,-1-2-2 0,-1 2-2 0,1-2-3 16,-2 3-1-16,2-3 0 0,1 3 2 0,-1 0-1 0,-1-1-3 15,0 1-1-15,0-1-2 0,2 0-2 0,-1 2-5 0,0-1-2 0,-2 1-4 16,0-1-4-16,2 1-3 0,-1 1-4 0,0-2-3 16,0 2-2-16,-1 1-1 0,0 0 0 0,1-1 0 0,0 1-2 0,-1 1 2 15,0-1 0-15,-1 2 0 0,-1-2 1 0,2 2 1 16,-4 0 1-16,2 0 2 0,-1 2-1 15,0-2 0-15,0 2 1 0,0-1 2 0,-3 1 0 0,1 1 3 16,1-2-1-16,0 0 0 0,0 1 0 0,-1 1 0 0,2-2 0 0,-3 3-1 0,4-1 1 0,-1 1 0 0,-1-1 0 16,-1 1-2-1,2 0-1-15,-2 1 0 0,2-3-1 0,-1 3-7 0,0 0-18 16,1 0 0-16,0 1 0 0,-1 0 0 0,0 0 0 16,2 2 0-16,-2-3 0 0,0 3 0 0,1 1 0 0,-1 0 0 15,-3 0 0-15,2-1 0 0,-1 1 0 0,1 0 0 16,-1 1 0-16,1 1 0 0,-1 2 0 15,0-1 0-15,1 1 0 0,-1-1 0 0,1 3 0 0,-1-4 0 0,0 4 0 0,0 0 0 0,1 0 0 0,0 2 0 16,-1 0 0-16,1 0 0 16,1 1 0-16,2 0 0 0,-2 0 0 0,-1 0 0 0,4 3 0 0,-1-1 0 15,-1-1 0-15,2 2 0 0,1-1 0 0,0 1 0 16,2-1 0-16,-1 0 0 0,2 1 0 0,0 0 0 16,-2 2 0-16,2-4 0 0,0 2 0 0,2 1 0 0,0-3 0 15,3 1 0-15,-2-1 0 0,2 1 0 0,0-2 0 0,0 0 0 0,0 2 0 0,2-2 0 16,0 0 0-16,-1-1 0 15,2 1 0-15,1 0 0 0,-1-1 0 0,0 2 0 16,4-1 0-16,-2 0 0 0,3 0 0 0,-1 0 0 0,0-2 0 0,1 2 0 16,0 0 0-16,2-1 0 0,1-3 0 0,-2 4 0 15,1-2 0-15,2-1 0 0,0 1 0 0,0-1 0 0,-1 0 0 16,2 0 0-16,-1-1 0 0,0-1 0 0,-1-1 0 16,1 2 0-16,1-2 0 0,0 0 0 0,-1 0 0 0,1-2 0 15,0 1 0-15,-1-1 0 0,4-1 0 0,-3 2 0 16,1-2 0-16,0 0 0 0,2-2 0 0,-2 2 0 0,2 0 0 0,-2-2 0 15,0 0 0-15,2-1 0 0,0-1 0 0,0 2 0 0,3-3 0 0,-3 1 0 0,4-2 0 0,1 1 0 16,-2-1 0 0,3 0 0-16,0-1 0 0,-3-1 0 0,3-1 0 0,0 0 0 15,1 0 0-15,0-1 0 0,2-2 0 0,1 0 0 0,0-1 0 16,-3 1 0-16,5-4 0 0,-4 1 0 0,3-1 0 0,-2 0 0 16,0-2 0-16,-1 0 0 0,0-2 0 0,1 0 0 0,0-1 0 15,-1-2 0-15,0 1 0 0,1-2 0 0,1-1 0 0,-3-1 0 16,1-1 0-16,-2 2 0 0,2-4 0 0,-2 1 0 15,-1-1 0-15,-1-1 0 0,2 0 0 0,-4 2 0 0,2-2 0 0,-3-2 0 16,1 2 0-16,-1-1 0 0,-1 1 0 0,-2 0 0 16,1-2 0-16,-3 2 0 0,-1 0 0 0,1-1 0 0,-2-1 0 0,-2 1 0 0,0-1 0 0,-1 0 0 15,0 0 0-15,1 0 0 0,0-1 0 0,-3 0 0 0,0 2 0 0,-1-2 0 16,-1 1 0 0,-3-1 0-16,0 2 0 0,-3-2 0 0,-1 1 0 0,-1 1 0 0,-3-1 0 0,0 1 0 15,-4-1 0-15,-1 1 0 0,-3 1 0 16,-1-2 0-16,-2 2 0 0,-2-1 0 0,1 2 0 0,-4 0 0 0,0 1 0 15,0 0 0-15,-1 1 0 0,-2 1 0 0,0 1 0 0,1-1 0 16,-1 4 0-16,0-1 0 0,-3 1 0 16,0 2 0-16,1 0 0 0,-1 3 0 0,-2-2 0 0,-2 3 0 0,2 1 0 0,-4 2 0 0,-1 2 0 0,-4 4 0 15,-3 2-691 1,0-1-243-16,-3 0-212 0,-1-1-91 0,-6 3-24 0,-1 5 27 16,-7 0 62-16</inkml:trace>
  <inkml:trace contextRef="#ctx0" brushRef="#br1" timeOffset="14915.2">29448 17367 357 0,'-4'0'814'0,"4"1"43"0,0-1-99 0,-1 0-93 16,1-3-66-16,-2 1-77 0,1 1-64 0,1 1-42 0,0 1-23 15,0-1-15-15,1 2-29 0,1-2-47 0,-2 0-53 0,1 0-46 16,-1 0-33-16,2-2-25 0,0 0-14 0,-2-1-10 0,1 1-9 16,1 1-5-16,-1-2-23 0,-1 3-84 0,2-3 0 0,0 3 0 15,-2-2 0-15,2-1 0 0,0 1 0 0,0 0 0 0,-1-1 0 16,1-2 0-16,-1 2 0 0,3-2 0 0,-3 1 0 0,1-3 0 16,1 0 0-16,0-1 0 0,0-2 0 0,1-1 0 0,-3-1 0 15,4-2 0-15,-4 1 0 0,2-2 0 0,1 0 0 0,-1-1 0 16,0 0 0-16,0-2 0 0,-1-2 0 0,1 1 0 0,-1-2 0 15,-1 0 0-15,4 0 0 0,-4-1 0 0,1 1 0 0,-1 0 0 16,3 1 0-16,-3 2 0 0,1 0 0 0,-1 2 0 0,-1 1 0 16,2 3 0-16,0 0 0 0,-2 0 0 0,0 1 0 0,1 1 0 15,1 0 0-15,0 3 0 0,-2 0 0 0,1 0 0 0,1 2 0 0,-2-1 0 16,0 2 0-16,0 0 0 16,0 3 0-16,0-2 0 0,0 1 0 0,0 1 0 0,1 0 0 15,-1-3 0-15,0 3 0 0,0-1 0 0,0 0 0 0,0 1 0 0,0 1 0 0,0-1 0 0,0-1 0 0,0 2 0 16,0-2 0-1,0 2 0-15,0 0 0 0,0-1 0 0,0 1 0 0,0 0 0 0,0 0 0 0,0 0 0 16,-1 0 0-16,1 0 0 0,0 0 0 0,0 1 0 0,0-1 0 0,0 2 0 16,0-2 0-16,0 0 0 0,0 2 0 0,0-2 0 15,1 0 0-15,-1 1 0 0,2-1 0 0,1 0 0 0,-3 0 0 16,1 0 0-16,1 0 0 0,-2 0 0 0,0 0 0 16,0 1 0-16,0-1 0 0,0 2 0 0,0 0 0 0,1-2 0 0,-1 1 0 15,2-1 0-15,0 2 0 0,1 0 0 0,2-1 0 16,1 0 0-16,3 1 0 0,3 1 0 0,-1 1 0 0,1-1 0 0,3 2 0 15,0-2 0-15,1 2 0 0,3-3 0 0,0 3 0 0,2-2 0 0,1 0 0 16,3 0 0-16,2-1 0 0,-2 0 0 0,2 1 0 0,3 0 0 16,0 0 0-16,2-1 0 0,0 1 0 0,1-2 0 0,2 1 0 0,1-1 0 0,-3 0 0 0,2 1 0 15,0 1 0-15,-1-1 0 16,1-1 0-16,-1 1 0 0,-1-1 0 0,3 1 0 16,-5-2 0-16,1 1 0 0,-2-1 0 0,0 0 0 0,-4 0 0 15,2 0 0-15,-1 0 0 0,-2 0 0 0,0 0 0 0,-4 0 0 0,3-1 0 16,-2 1 0-16,0-2 0 0,-3 1 0 0,2-2 0 0,-3 3 0 0,-2-2 0 0,5-1 0 15,-5 3 0-15,3-2 0 0,-3 1 0 16,-1 1 0-16,1-1 0 0,-2-1 0 0,1 2 0 0,-1 0 0 16,-5 0 0-16,-1 0 0 0,1 0 0 0,-2 0 0 0,-1 0 0 0,1 0 0 15,0 0 0-15,0 2 0 0,-1-2 0 0,1 0 0 0,-3 0 0 16,2 0 0-16,-2 0 0 0,-1 0 0 0,-2 1 0 0,-1-1 0 16,2 0 0-16,0 0 0 0,-2 0 0 0,1 0 0 0,1 0 0 0,-2 0 0 0,0 0 0 0,0 0 0 15,0 0 0-15,0 0 0 16,0 0 0-16,-2 0 0 0,1 0 0 0,1 0 0 0,-2 0 0 15,0 0 0-15,2 0 0 0,0 0 0 0,0 0 0 16,0 0 0-16,0 0 0 0,0 0 0 0,0-1 0 0,0 1 0 0,0 0 0 0,0 1 0 0,-1-1 0 16,1 0 0-16,0 0 0 0,0 0 0 0,0-1 0 15,0 1 0-15,1 0 0 0,-1 0 0 0,0 0 0 16,0-2 0-16,0 2 0 0,0 0 0 0,0 0 0 0,0 0 0 0,0 0 0 0,0 0 0 16,0 0 0-16,0 0 0 0,0 0 0 0,0 0 0 15,0 0 0-15,0 0 0 0,-1 0 0 0,1 0 0 16,-2 0 0-16,2 2 0 0,0-2 0 0,0 1 0 0,2-1 0 0,-2 0 0 0,0 0 0 0,0 0 0 15,0 0 0-15,0 0 0 0,0 0 0 0,0 0 0 16,0 0 0-16,0 0 0 0,0 0 0 0,0 1 0 0,0 1 0 16,0-2 0-16,0 2 0 0,-2-1 0 0,2-1 0 15,0 0 0-15,0 2 0 0,0-2 0 0,0 1 0 0,-1 2 0 0,1 0 0 0,0 3 0 0,0-1 0 16,0 1 0-16,-2 1 0 0,0-1 0 16,2 3 0-16,0-1 0 0,0 0 0 0,-2 3 0 0,0-2 0 15,0 4 0-15,2-2 0 0,0 3 0 0,0-2 0 0,-1 1 0 16,1 1 0-16,0-2 0 0,1 1 0 0,-1-1 0 15,2-1 0-15,0 2 0 0,0-1 0 0,-2-1 0 0,4 0 0 0,-3-1 0 0,1-1 0 0,-2 0 0 16,1 0 0-16,-1-2 0 0,2 1 0 0,-2-4 0 16,2 1 0-16,-2-1 0 0,1-1 0 0,1-1 0 0,-2-1 0 0,0-1 0 0,0 0 0 15,-2 0 0-15,1-1 0 0,1 1 0 0,-4-2 0 0,0 2 0 0,-6 0 0 0,1 0-575 0,-6-1-803 0,-3-5-67 32,-4 0 20-32,-8-2 55 0,-4-1 87 15</inkml:trace>
  <inkml:trace contextRef="#ctx0" brushRef="#br1" timeOffset="19428.6499">1053 13128 84 0,'-2'2'125'16,"2"0"-17"-16,-3 1-16 0,3-1-13 0,-2-1-9 16,-1 2-7-16,3 1 0 0,-3-2 5 0,3-1 6 0,-2 3 8 0,2-1 9 15,-1-2 9-15,1 1 12 0,0-1 14 16,0-1 15-16,0 2 13 0,0-1 20 0,0-1 23 0,0 0 25 16,0 0 26-16,-2 0 21 0,2 0 11 15,0-1 2-15,0-1 5 0,0 2 4 0,0 0 6 0,0-1 3 16,-2-1-10-16,2 2-10 0,0-1-9 15,-2 1-11-15,2-3-15 0,0 1-22 0,0 0-30 16,0 0-29-16,0-1-25 0,2-2-17 0,-2-1-15 0,2 1-12 16,1-4-9-16,-1 0-7 0,3 0-4 0,-2-1-6 0,3 0-5 0,1 2-6 15,0-2-6-15,1 4-4 16,0-2-6-16,-1 1-5 0,3 0-9 0,2 2-6 16,-3 0-6-16,5 1-6 0,-1 0-3 0,1 3-3 15,-1 0-3-15,1 2-1 0,0 2 1 0,0 0-3 0,-1 2 2 16,0 1-2-16,-2 0 1 0,0 3 2 0,-3 0 2 15,3 1 1-15,-5 1 3 0,1-1 4 0,-4 3 6 16,0-1 1-16,-3 1 1 0,0 0 4 0,-3 1 4 0,1 0 2 16,-4 0 3-16,1 0-1 0,-3-1-2 0,-1 1 3 15,2-2-2-15,-1-2-2 0,2-1-3 0,-3 0-5 16,1-1-3-16,3-2-4 0,0-2-4 0,0 1 1 0,1-2-1 16,2-2-2-16,1 2 1 0,-1-3 3 15,1 2 1-15,1-2 2 0,0 0 2 0,1-2-1 0,1 1-1 16,1-2-2-16,1 0 0 0,1-3-5 15,0 1-6-15,0 1 0 0,3-3-3 0,1 3-2 0,1-2 0 16,-1 4 0-16,4-2 2 0,-2 1-1 0,0 0 0 0,3 2 0 16,-1-1-1-16,-1 2 2 0,1 2 0 0,0-1 0 15,-1 2 0-15,-2 0-1 0,-2 2 1 0,1 1 1 0,1-1 0 0,-4 3 0 16,3 0 0-16,-4 2 1 0,0-1 2 0,0 2 6 16,-2-1 5-16,-3 2 8 0,0 2 7 0,0-2 0 0,-3 1-28 0,0-2 0 15,-2 5 0-15,-4-3 0 0,-1 3 0 16,-3-1 0-16,-1 0 0 0,-2 0 0 0,-3-1 0 0,-1 3 0 0,-1-2 0 0,-1-1 0 15,-2 2 0-15,2-3 0 0,-5 3 0 16,2-4 0-16,-2-2 0 0,0 1 0 16,2-3 0-16,1 0 0 0,2-2 0 0,0-3 0 0,4-2 0 0,1 1 0 15,3-4 0-15,0 1 0 0,1-5 0 16,2-1 0-16,1-4 0 0,1 0 0 0,4 0-82 0,-1-3-396 16,6-2-187-16,2-4-175 0,5-2-241 0,1-2-105 0,0-2-28 0,8 2 24 0,0-1 74 0</inkml:trace>
  <inkml:trace contextRef="#ctx0" brushRef="#br1" timeOffset="20005.23">1503 12675 255 0,'-2'-5'683'0,"-1"1"-32"0,0-1-91 0,-1 3-77 0,1-2-47 15,1 1-21-15,0 1-8 0,-1 0-10 0,-2-2-27 0,-1 4-36 0,-2-1-35 0,-1 1-31 0,-1 0-31 16,0 1-35-16,0 1-36 16,-2 0-29-16,0 1-19 0,1 1-12 0,-2 0-3 0,-1 3 2 0,-1 0 2 0,-2 0 5 31,0 4 3-31,-4 1 0 0,-1 0-2 0,1 2-1 16,-2 1-2-16,-1 3-4 0,-1 0-6 0,0 2-3 0,-1 3-5 0,-1 0-9 15,-1 2-2-15,-2 2-2 0,1 3-43 16,1 1-36-16,1 5 0 0,0-4 0 0,2 3 0 15,1 3 0-15,2-1 0 0,3 2 0 0,0-3 0 0,3 4 0 16,2-1 0-16,3-3 0 0,3 2 0 0,3-1 0 0,4-1 0 16,1-1 0-16,3 1 0 0,2 0 0 0,1-2 0 15,5 0 0-15,0-3 0 0,5 0 0 0,0-3 0 16,4-1 0-16,1-1 0 0,6-2 0 0,1-3 0 0,2-3 0 0,5 0 0 16,4-4 0-16,1-2 0 0,1-3 0 0,5-4 0 15,-2-2 0-15,4-1 0 0,-4-4 0 16,3-2 0-16,-4-2 0 0,-2-5 0 0,0 0 0 0,-1-1 0 15,-4-3 0-15,-1-2 0 0,0-3 0 0,1 1 0 0,-4-3 0 16,-2-2 0-16,0 0 0 0,-3-3 0 0,-2 0 0 0,2-1 0 16,-5-3 0-16,0 1 0 0,-3-1 0 0,0-1 0 0,-4-1 0 0,-3 0 0 0,-1 0 0 0,-3-1 0 15,-3 1 0-15,-1-2 0 16,-4 2 0-16,-1 1 0 0,-5 1 0 0,1 1 0 0,-3 0 0 0,-2 3 0 16,0-1 0-16,-2 4 0 0,-3-2 0 15,2 5 0-15,-3-1 0 0,-1 2 0 0,-2 4 0 0,1 0 0 16,-2 0 0-16,1 3 0 0,-2 2 0 0,-1 1 0 15,-1 1 0-15,0 1 0 0,1 1 0 0,0 1 0 0,0 1 0 16,1 3 0-16,-1-2 0 0,2 3 0 0,-1 1 0 0,4 1-234 0,1 3-88 0,0 3-65 16,2 0-72-16,-2 5-120 0,2 0-93 0,0-1-95 15,1 0-137-15,-1 5-109 0,3 0-19 0,-1 2 53 16</inkml:trace>
  <inkml:trace contextRef="#ctx0" brushRef="#br1" timeOffset="20886.1099">3054 13259 395 0,'-6'-1'662'0,"-2"-2"-64"16,3 1-106-16,-1 1-79 0,3-1-53 0,0-2-23 16,-1 1 11-16,3 1 30 0,-1 2 17 0,2-1 1 0,-3 0-22 15,1 1-28-15,1-2-27 0,-1 0-31 0,2 1-42 16,0-3-42-16,0 4-28 0,0-2-19 0,0 1-11 0,2 1-8 0,-2-2-8 0,1 0-8 16,1 2-10-16,-2 0-11 15,2 0-11-15,-1-1-8 0,-1 1-11 0,2 0-9 0,1 0-8 16,-1 0-7-16,1 0-5 0,0 0-6 0,5 0-3 15,0 0-7-15,3-1-12 0,3 1-14 0,0-2 0 16,5-1 0-16,-1-1 0 0,4 4 0 0,-2-3 0 0,3 0 0 16,0-2 0-16,1 2 0 0,-1 0 0 0,0 0 0 0,1 0 0 15,-1 0 0-15,-3 1 0 0,0 0 0 0,0 0 0 0,-1 1 0 16,-5-1 0-16,2 2 0 0,-3-1 0 0,-2-1 0 0,0 2 0 0,-3 0 0 0,-2 0 0 16,1 0 0-16,-4 0 0 15,1 2 0-15,-2-1 0 0,-2 2 0 0,1-1 0 16,1 2 0-16,-2 1 0 0,0 2 0 0,0 1 0 0,0 1 0 15,-2 1 0-15,1 0 0 0,1 5 0 0,-2-3 0 0,2 4 0 0,-1 1 0 0,-2-1 0 16,0 2 0-16,1 0 0 0,-3 0 0 16,2 1 0-16,0 2 0 0,-2 1 0 0,2-3 0 0,-3 1 0 0,3 2 0 0,1-1 0 0,-1-2 0 31,0 1 0-31,-1 0 0 0,1-3 0 0,2 3 0 0,-4-2 0 16,3-2 0-16,-1-3 0 0,0 3 0 0,2-4 0 0,-1-1 0 0,-1 0 0 0,3-4 0 15,-2 3 0-15,2-4 0 16,-1-1 0-16,-1 0 0 0,2-2-261 0,-2 0-20 0,1 1-24 15,-4-2-47-15,0-1-49 0,-1 1-79 0,-2-4-89 0,0-1-54 16,0-5-32-16,-1-3-5 0,-1 1 27 0,1-1 66 0,-2 2 83 0,3 0 130 16,-2-1 146-16,2-1 118 0,-1 2 104 0,1 0 91 15,0 0 84-15,3 0 81 0,-1 2 63 0,3-2 48 0,2 1 60 16,1 0 58-16,0 1 28 0,1 0 4 0,1-1-28 0,1 1-51 16,3-3-51-16,0 2-47 0,1-2-65 15,1 2-66-15,4-2-44 0,-1 2-29 0,3-1-19 0,-1 0-12 16,2 0-10-16,0 0-17 0,4 0-14 0,-3 1-15 0,3-1-14 15,0 1-15-15,2 0-13 0,-1 0-8 0,-1 2-10 0,3-1-14 16,-3 2-28-16,-1 1-33 0,-1-1-45 0,-3 4-54 16,0 1-89-16,-4 1-104 0,-2 0-167 0,3 1-143 0,-5-2-155 0,2 2-171 0,-5-1-68 15,-1 2-6-15,1 2 60 16</inkml:trace>
  <inkml:trace contextRef="#ctx0" brushRef="#br1" timeOffset="21137.23">3900 13506 297 0,'-2'0'1006'0,"-2"0"71"0,1 0 53 0,1 0-148 0,1 0-166 0,-1 0-191 0,2 0-144 15,-2 0-126-15,2 0-94 0,0 1-67 16,2 1-50-16,0 1-37 0,-1 0-28 0,1 3-16 0,1 0-10 16,0 1-5-16,0 4-2 0,-2 1 2 0,1 0 4 15,0 1 1-15,-1 1 1 0,-1 1-3 0,-1 1-2 16,-1 1-3-16,-1-1-5 0,0 1-9 0,-3 1-32 15,1-4 0-15,0 3 0 0,-1-2 0 0,1-1 0 0,-1-3 0 0,0 3 0 0,1-3 0 16,0-1 0-16,0-1 0 0,-1 0-102 16,0-1-49-16,1-5-54 0,0 4-79 0,2-3-97 0,-2 1-146 0,2-3-148 0,1-4-166 0,-1-3-171 15,0-2-72 1,0 1-9-16,3-1 45 0</inkml:trace>
  <inkml:trace contextRef="#ctx0" brushRef="#br1" timeOffset="21395.1699">4251 13258 778 0,'2'-5'1089'0,"-2"3"49"16,0-1 39-16,0 0-204 0,1 1-219 0,-1 0-190 0,2 1-171 16,0 0-110-16,-1 1-71 0,1 1-44 0,-1 2-31 0,4 2-23 0,-2 0-18 15,2 4-14-15,0 2-9 16,-1 1-5-16,1 1-4 0,-3 3-37 0,1 0-27 0,1 1 0 0,-4 1 0 0,2 0 0 15,-2 1 0-15,-2 1 0 0,1-1 0 0,-4 2 0 0,2-3 0 16,0 0 0-16,0-1 0 0,-2-2 0 16,0-2 0-16,2-1-47 0,0-1-117 0,0-1-53 15,0-2-67-15,1-1-88 0,-1-1-119 0,1-5-140 16,2-2-125-16,2-1-156 0,0-6-123 0,1 1-34 0,0 0 26 0,1-3 74 16</inkml:trace>
  <inkml:trace contextRef="#ctx0" brushRef="#br1" timeOffset="21722.59">4567 13230 626 0,'2'-5'921'0,"1"-1"74"15,-3 2-74-15,0 1-132 0,0 0-139 0,-1 0-137 16,-1 0-96-16,2 3-69 0,-2 0-72 0,1 0-63 16,-1 3-52-16,-1 0-38 0,0 4-24 0,0 0-18 0,-1 4-7 15,-2 0-2-15,0 2-2 0,1 1-8 0,-1 1-7 0,3 1-4 16,-1 1-9-16,1-1-2 0,0 0-5 0,3 1-3 15,0-3 1-15,0-1 2 0,3-1 3 0,2-1 2 0,0-3 2 16,1 0 3-16,1-2 2 0,2-2 2 0,-1-3-1 0,3-1-4 16,0-1-5-16,3-4-7 0,2-1-5 0,-2-3-22 0,3-2-5 15,-2 0 0-15,-1-1 0 0,-1-2 0 0,-2-1 0 0,-2 1 0 0,-1-1 0 16,-3 2 0-16,-2-2 0 0,-1 3 0 0,-2-2 0 0,0 3 0 0,-3-2 0 16,-2 1 0-16,0 3-14 15,0-2-24-15,-4 0-19 0,-1 2-19 16,-4 1-26-16,0 2-30 0,-4 1-38 0,-2 3-55 0,-2 2-88 15,-3 1-94-15,-1 0-143 0,1 1-115 0,-2-4-123 0,0 2-185 16,-1-1-75-16,-2 1-2 0,0 3 64 0</inkml:trace>
  <inkml:trace contextRef="#ctx0" brushRef="#br1" timeOffset="22167.93">2893 13132 275 0,'-5'-3'864'0,"0"-1"62"16,1 2 40-16,2-1-141 0,1 1-142 15,-1 0-136-15,-1-2-95 0,3 3-56 0,-2-1-46 0,2 1-54 16,0 1-70-16,0-1-62 0,0 1-53 0,0 0-40 0,0 1-27 0,0 0-15 16,-1 2 0-16,-1 4 4 0,2 1 7 0,-3-1 8 15,1 4 11-15,-3 0 16 0,1 3 14 0,-2 0 11 0,-1 3 2 16,1 1 3-16,-4 3 4 0,-2 1 1 0,2 3-44 0,-3 0-66 0,-2 4 0 16,2-1 0-16,-1 1 0 0,1 0 0 15,-1 2 0-15,3-1 0 0,1 1 0 0,0 0 0 0,3-1 0 16,1 3 0-16,1-4 0 0,3 0 0 0,1 0 0 0,2-2 0 15,1 1 0-15,4-3 0 0,1 1 0 0,4-2 0 16,3 1 0-16,0-3 0 0,7 1 0 0,1-2 0 0,3 0 0 0,2-1 0 16,6-4 0-16,0 1 0 0,5-3 0 0,0 0 0 15,2-1 0-15,4-3 0 0,1-1 0 16,0-3-244-16,1-1-160 0,1-1-94 0,1-1-147 0,4-3-124 16,3-3-147-16,-1-2-139 0,0 1-50 0,-2-2 12 0,2 1 82 15</inkml:trace>
  <inkml:trace contextRef="#ctx0" brushRef="#br1" timeOffset="22542.78">4883 13230 921 0,'5'-14'1005'0,"-2"4"58"16,2-2-98-16,2 1-162 0,-1-1-184 0,0 0-134 16,2 1-93-16,-2 1-77 0,1 1-60 0,2 0-43 0,-1 3-32 0,-2 0-28 15,3 0-22 1,0 2-22-16,0 1-20 0,1-1-17 0,-2 4-12 0,3 0-10 0,-2 0-8 0,1 4-2 16,1 1-1-16,-2 0 0 0,1 2 1 15,1 3 1-15,-2 0 4 0,1 1-5 0,-1 2-39 0,-1 2 0 16,0 0 0-16,0 3 0 0,-2 1 0 0,-1 4 0 15,-2 0 0-15,0 1 0 0,-1 1 0 0,-2 2 0 0,-2 0 0 16,1 2 0-16,-4-1 0 0,0 2 0 0,-1-1 0 0,-2-1 0 16,0 1 0-16,-3-1 0 0,0-1 0 0,-2 0 0 0,-2-2 0 15,0 3 0-15,-2-6 0 0,1-1 0 0,-1 1 0 16,1-4 0-16,0-1 0 0,0-2 0 0,-4 0-137 0,3-3-440 0,-1-4-214 16,2 1-286-16,4-7-129 0,-1 2-43 0,0-1 8 15,5 4 48-15</inkml:trace>
  <inkml:trace contextRef="#ctx0" brushRef="#br1" timeOffset="23929.21">7595 13270 85 0,'1'-4'504'0,"1"-1"-62"0,1 1-68 16,-1-1-56-16,1 3-28 0,0-2-7 15,1-1 0-15,-1 3 6 0,0-2 1 0,1 2 2 0,1-1-7 0,-2 0-2 16,2-1-7-16,0 0-5 0,0 1-4 0,-2 2-8 16,3-2-4-16,-1 3-13 0,0-3-12 0,-1 3-25 0,1-2-31 15,0 2-30-15,3 0-26 0,-2 0-18 0,0 2-12 16,1-1-6-16,1 1-4 0,1 5-3 0,-1-1 1 0,0 2-3 16,0 0-3-16,-2 2-1 0,2-2 0 0,-3 6-1 15,1 0 0-15,0-1 0 0,-1 3 2 0,-2 1 3 0,1 1-2 0,-3 0-3 16,-1 2-3-16,0-1-2 0,-3 0-4 0,-2 2-3 0,0-1-4 15,-4 1-7-15,0 0-3 0,-1-1-3 0,-2 0-5 16,0-2-24-16,0-2-10 0,2-2 0 16,-1 1 0-16,0-4 0 0,0-1 0 0,3 0 0 0,0-3 0 15,-1-2 0-15,4 1 0 0,-3-3 0 0,3-2 0 0,2-1 0 16,-3 0 0-16,3-3 0 0,0-1 0 0,1-4 0 0,0 1 0 0,1-3 0 0,2 0 0 0,1-1 0 16,1-4 0-1,0 4 0-15,3-3 0 0,1-1 0 0,-1 2 0 0,2-2 0 16,-1 4 0-16,2-2 0 0,-1 2 0 0,0 0 0 15,1 3 0-15,-3-2 0 0,1 3 0 0,-2 3 0 0,0-3 0 16,-1 5 0-16,-2 1 0 0,2-1 0 0,1 2 0 0,0 2 0 16,1-1 0-16,1 5 0 0,0 0 0 0,1 1 0 0,0 1 0 0,0 2 0 15,3 2 0-15,-3 0 0 0,2 2 0 0,1-1 0 16,1 1 0-16,1 1 0 0,3-1 0 0,1 0 0 0,-1 0 0 16,4-1 0-16,0 1 0 0,2-4 0 15,0 0 0-15,1 0 0 0,0-3 0 0,2 1 0 0,0-5 0 16,0 1 0-16,1-1 0 0,-1-3 0 0,-1-3 0 0,1-1 0 0,0 1 0 0,-1-3 0 15,-1-3 0-15,-2-1 0 0,1 0 0 0,-2 0 0 16,0-2 0-16,-1-3 0 0,-1 1 0 16,0-1 0-16,-3-3 0 0,0 1 0 0,-2-1 0 0,0 1 0 0,-4-1 0 15,-1-2 0-15,-1 2 0 0,-1 0 0 16,-3 2 0-16,-2 0 0 0,-1 0 0 0,0 1 0 0,-3 3 0 16,-1 0 0-16,2 0 0 0,-2 2 0 0,-3 2 0 0,2 1 0 0,0-1 0 0,-1 4 0 15,-3-1 0-15,-1 2 0 0,-1 2 0 0,0 1 0 16,2 0 0-16,-3 1 0 15,0 4 0-15,-1-1 0 0,1 2 0 0,-1 3 0 0,-1 0 0 0,3 3 0 16,-1 0 0-16,0 3 0 0,1 0 0 0,0 3 0 0,0 1 0 0,0 3 0 16,3-1 0-16,0 0 0 0,3 1 0 15,0-1 0-15,4 0 0 0,1-2 0 0,1 1 0 0,1-2 0 0,3-1 0 16,1-2 0-16,3-2 0 0,3-1 0 16,0-1 0-16,2-3 0 0,5-1 0 0,-3-3 0 0,3-1 0 0,2-3 0 0,-1-2 0 15,1-3 0-15,-2 2 0 0,1-5 0 16,-1-1 0-16,-3 0 0 0,3-1 0 0,-6-1 0 0,1-3 0 0,0 3 0 15,-4-4 0-15,-1 1 0 0,-2 1 0 0,-1-2 0 16,-1 0 0-16,-2 1 0 0,-3-1 0 16,0 2 0-16,-2-1 0 0,-1 1 0 0,-2 1 0 0,-1 1 0 15,1 0 0-15,-4 1 0 0,1-1 0 0,0 2 0 0,-2-1 0 0,1 0 0 16,0 3 0-16,0 0 0 0,-3 1 0 0,-1 2-94 16,-1 2-365-16,1 2-149 0,-1-2-169 0,3 2-246 15,2 0-121-15,-1 0-44 0,-1 4 10 0,3 0 58 16</inkml:trace>
  <inkml:trace contextRef="#ctx0" brushRef="#br1" timeOffset="24628.66">10522 12966 122 0,'0'-7'708'0,"0"2"18"0,0 1-77 15,0-1-79-15,0 0-27 0,-2 2-17 0,2 0-17 0,0 1-31 0,-2 0-47 16,2 0-51-16,-2 2-44 0,0 0-58 0,2 0-71 0,-2 2-55 16,-1 2-35-16,-2 2-17 0,-1 2-6 15,-2 1 2-15,0 3 9 0,-3 1 12 0,1 3 13 0,-2 4 7 16,1 3-4-16,0 1 0 0,-3 1 0 0,2 5 0 0,-1-2-1 16,0 6-117-16,0-4-15 0,2 6 0 0,1 0 0 15,2 0 0-15,-1-2 0 0,4 2 0 0,2 1 0 0,3-3 0 16,0-1 0-16,3-2 0 0,4-1 0 0,2 0 0 15,2-2 0-15,2-3 0 0,4-1 0 0,4-3 0 0,0-3 0 16,4-1 0-16,2-5 0 0,1 1 0 0,0-4-153 16,1 0-171-16,-2-5-94 0,0 1-108 0,1-2-136 0,2-6-115 15,2-1-148-15,0-1-121 0,-2-4-38 0,-2 2 31 0,-1-4 84 16</inkml:trace>
  <inkml:trace contextRef="#ctx0" brushRef="#br1" timeOffset="25057.23">11046 13266 643 0,'-10'-11'849'16,"3"2"69"-16,1 0-66 0,1 0-125 0,2 0-136 16,0 2-118-16,0-2-79 0,3 0-43 0,0 1-37 0,4 1-56 0,-1-1-74 0,2 2-58 0,2-1-37 15,-1 1-20-15,6 1-15 0,-2 3-8 0,1-2-4 0,0 1-3 0,2 2-2 31,-1-1-2-31,-2 1 0 0,1 1-5 0,0 3-2 0,-3-2-3 16,-2 4-6-16,1 0-3 0,-4 2-1 0,0 2 5 0,0 0 1 16,-3 2 6-16,0 2 5 0,-4 2 4 0,-1 1 4 0,-3 2 3 15,-2 0 0-15,-4 3-1 16,1 0-2-16,-4 2 0 0,1 0-4 0,-3 0-3 0,2 2-2 16,-4-3-1-16,3 2-2 0,-2-2-3 0,3-1-3 0,-2 0-1 15,6-3-1-15,-1 0 1 0,3-1-2 0,0-4-1 0,5-1-1 16,0-2-1-16,2-2 0 0,1 1-1 15,0-4-1-15,3-1 3 0,2-1 4 0,-1-1 5 0,4-1 4 0,4-1 1 0,2-1 2 0,5-1-26 16,-2-2-7-16,5 1 0 0,-3-2 0 0,1 1 0 0,1-1 0 16,-1 1 0-16,4-1 0 15,-4-1 0-15,4 0 0 0,-2 0 0 0,1 0 0 0,2 1-83 16,-4-2-37-16,4 1-31 0,-3 1-35 0,-1 0-43 0,0-1-66 16,-2 0-70-16,2 0-95 0,-2-2-110 0,2-2-80 0,3-2-69 15,-2-2-69-15,1 1-98 0,1-1-31 0,-2-1 26 16,0 1 83-16</inkml:trace>
  <inkml:trace contextRef="#ctx0" brushRef="#br1" timeOffset="25582.48">11638 13166 495 0,'-3'-11'761'15,"-1"1"-27"-15,-3-1-97 0,2 2-67 16,0 0-40-16,-3 0-35 0,0 0-33 0,-2 1-35 0,0 2-40 0,-1 0-40 16,0 3-42-16,0 0-64 0,-2 2-66 15,2-1-47-15,-2 2-28 0,1 2-19 0,-1 0-10 0,-1 2-7 16,3-1-4-16,-1 4 0 0,-1 1-1 0,3-1-2 0,0 0-5 15,1 4-5-15,1-2-2 0,0 2-3 0,2 1-5 0,0 0-3 16,3 0-4-16,1 1-2 16,2-1-1-16,0 3-3 0,3-1-1 0,2-3-3 0,2 3-1 0,1 0 0 15,-1-3-2-15,5 2 1 0,-2-1 1 0,3-2-2 0,-1 2 3 16,1-1-2-16,1 1 1 0,2-2 0 0,-2-1-1 0,0 0-2 16,2 0-1-16,-3-1-2 0,0 0-2 0,2 0-1 15,-3 0-1-15,1-2-2 0,-1-1-3 0,-3 2-2 16,2-1 0-16,-4-1-2 0,-1 2 0 0,-1-3-1 0,-2 1 0 15,1-1 0-15,-2 1 1 0,0-1 1 0,-2 1 3 0,-2-3 5 16,-4 3 4-16,3 0 3 0,-2-2 5 0,-1 1 2 0,-3-3 3 0,-1 3 2 16,-3-1-1-16,2-3-2 0,-3 0-2 0,-1 0-1 0,0-3-14 15,0-1-8-15,-2 0 0 16,3 0 0-16,-2-4 0 0,2 2 0 0,0-1 0 0,2-2 0 16,0 0 0-16,1-3 0 0,3-1 0 0,1 2 0 0,1-3 0 15,3 0 0-15,3 0 0 0,0-1 0 0,3 0 0 0,3-2 0 16,2 1 0-16,2-1 0 0,2 0 0 0,1 1 0 0,2 0 0 15,2 1 0-15,0 0 0 0,-1 0 0 0,4 0 0 16,-5 0 0-16,4 0 0 0,-3 0-31 0,-1 1-20 0,1 1-5 16,0-1-1-16,-3 2 3 0,1 0 2 0,-5 2 3 0,1-1 2 0,-1 2 4 0,-2 0 0 15,-1 0 2-15,0 3-2 0,-2 0-3 0,0 2-1 16,-2-1-6-16,-1 1-8 0,-1-1-13 16,0 1-16-16,0 3-20 0,0-3-28 0,-3 3-46 15,-1 1-59-15,0 1-56 0,-2 1-68 0,0 1-97 16,-1-2-81-16,0 0-66 0,0 3-69 0,1-1-107 0,-1 0-66 0,1 3-5 0,-3 0 46 0</inkml:trace>
  <inkml:trace contextRef="#ctx0" brushRef="#br1" timeOffset="25855.09">12106 13269 659 0,'2'0'874'0,"-1"0"58"0,3 0-64 0,-4 0-135 16,0 1-150-16,0-1-123 0,0 3-76 0,0-1-44 0,0 1-36 16,0 3-48-16,1-2-55 15,-1 4-47-15,2-2-29 0,-2 1-18 0,0 4-8 0,-2 1-7 16,1 1-3-16,-3 4-1 0,-1-2-2 0,-3 3 2 0,2-2-2 16,-3 0-8-16,-1 3-10 0,1-1-10 0,-4-2-10 15,2 1-10-15,0-2-7 0,-2 3-8 0,2-5-9 0,0 1-5 16,3-2-8-16,-1-1-15 0,1-1-22 0,0-3-34 0,3 1-44 15,0-2-57-15,2-1-94 0,-2 0-122 0,2-3-189 0,0-4-184 0,0-4-237 16,3-1-100-16,3-3-31 0,-1 3 15 0,2 1 74 0</inkml:trace>
  <inkml:trace contextRef="#ctx0" brushRef="#br1" timeOffset="26648.77">12406 12990 643 0,'-5'-8'756'0,"1"1"-47"0,-1 1-85 16,4-2-45-16,1 2-40 0,0 1-36 0,0-4-31 0,1 3-42 16,4 1-59-16,-1-2-58 0,1 3-71 0,2-3-81 15,1 5-56-15,3-3-34 0,-2 4-18 0,4-2-11 16,1 2-7-16,0-1-3 0,4 1 1 0,-4 1-4 0,3 1-2 16,-2 1-2-16,0 1-2 0,-2-1-5 0,1 5 1 15,-3-3 1-15,2 3-3 0,-4 2 3 0,1-1 2 0,-2 2 3 16,1-2 2-16,-4 3 2 0,1-2-1 0,-2 3 0 0,-3 0 0 0,1-2 0 15,-2 1 0-15,-2 0 0 0,-1 0 1 0,-2 0 2 0,-1-1 1 16,-3 1 2-16,-1-1-1 0,0 1-4 0,-2-2-5 0,-1 0-3 16,2 0-4-16,-3-2-4 0,4-1-5 15,1 1-3-15,0-4-1 0,0 2 0 16,3-2-1-16,3 0 1 0,-2 0 0 0,2-1 2 0,0-1 3 0,3-1 4 16,-1 0 3-16,1 0 2 0,0 0 6 0,1 0 2 15,-1 0 4-15,2 0 1 0,-1 0-2 0,4 0-2 0,-1 0-4 16,1-1-3-16,0-1-5 0,3 2-2 0,3-1-6 0,-1 2-2 15,-1-1-3-15,5 3-2 0,-3-2 0 0,-1 1 1 16,2 1-1-16,1 0 0 0,0 0 0 0,-2 2 0 0,0-1 0 16,1 1-1-16,-2-1 1 0,1 2 0 0,0 2-1 15,-1-2 0-15,-1 1-1 0,0 1-1 0,-2-1 1 0,-2 2 1 16,-2-2 1-16,2 2 0 0,-2-1 2 0,-3 1 4 0,0 0 3 16,0-1 8-16,-3 1 5 0,-2 0 7 0,0 0 5 15,-3 1 8-15,-1-2 4 0,-1 1 2 0,-3-2 3 0,0 1 0 0,-2-1-1 16,-1 1-48-16,2-4-2 0,-3 2 0 0,-1-1 0 0,1 0 0 15,2-3 0-15,-3-1 0 16,2 1 0-16,-2 0 0 0,4-2 0 0,-2-2 0 0,2 0 0 16,3 0 0-16,0-1-35 0,5 0-105 0,-4-1-50 0,4 2-73 0,3-2-102 0,1-1-138 0,4 2-147 0,3-5-138 15,5-1-177 1,0-3-107-16,4 2-27 0,2-1 36 0,0 2 91 0</inkml:trace>
  <inkml:trace contextRef="#ctx0" brushRef="#br1" timeOffset="27125.45">13194 13024 9 0,'8'-9'744'0,"-2"2"56"0,0-3-50 0,-1 3-84 0,0 0-56 16,-1 0-56-16,0-1-55 0,-1 1-49 0,-2 2-47 0,1 0-43 15,0 1-41-15,-1-3-66 0,-1 5-69 0,0-2-47 0,0 2-28 16,0 1-20-16,0-1-17 0,-3 0-12 0,-2 1-9 15,0 1-9-15,-4 1-5 0,1 1-4 0,0 0 1 0,-4 0 1 16,1 1 5-16,-1 0 7 0,2 2 3 0,-2 1 1 16,0 0 1-16,2-1 0 0,1 2-4 0,-1 1-3 0,1-1-7 0,2 0-5 15,1 0-4-15,1 3-2 0,-1-3-6 16,1 2-2-16,4 0-4 0,-1-1-2 0,2 1-1 0,3 0-1 0,1-2-3 0,0 2-1 0,2 0 0 16,1 2-1-1,1-4-1-15,1 3-1 0,2-2-1 0,-1 1 0 0,1-1 0 0,-2 0 0 16,3-1 0-16,-2 0-2 0,2 0-1 15,-3 0 1-15,2 0-1 0,0 1 0 0,-1-2 1 0,1 1-2 16,-3 1 1-16,1-1 1 0,-1 0-1 0,1 0 0 16,-4 2 0-16,0-2 0 0,0 0 0 0,-2 2 1 0,-1-1-2 15,-1 0-1-15,2 1 0 0,-3-3 2 0,0 1-2 16,-3 1 2-16,2-2 0 0,-2 0 4 0,-1 1 3 0,-1-1 2 16,2 0 1-16,-2 0 1 0,-1-1 2 0,0-3 0 0,0 3-2 15,-1-2-1-15,-1-1-3 0,1 2-1 0,0-2-1 0,-1-1-2 0,0-1-7 16,-1-1-12-16,3-1-15 0,-1 1-18 0,-1-2-21 0,3-2-26 0,-2 0-35 15,0 1-40-15,3 0-49 0,-3-1-81 16,2-1-87-16,-1-3-131 0,6-1-108 0,2-4-97 0,2-1-110 16,1-1-131-16,3-2-39 0,0 0 45 0,1 0 71 0</inkml:trace>
  <inkml:trace contextRef="#ctx0" brushRef="#br1" timeOffset="27305.24">13281 13002 511 0,'2'-6'830'0,"-1"1"40"15,2 1-70-15,2-1-90 0,-1 1-89 0,1-2-87 0,0 0-74 16,3 1-67-16,3-1-46 0,0 1-60 0,2 0-77 16,3-1-61-16,-2 0-39 0,3 0-32 0,0 0-19 0,1 1-17 15,1 1-11-15,-1-1-10 0,0 1-7 0,-2-1-6 16,1 2-7-16,-2-1-10 0,1 1-16 0,-2-2-21 0,-2 2-26 16,-2 0-35-16,-2 0-63 0,1 3-73 0,-2 0-81 0,-3-1-130 15,3-1-107-15,-1-3-113 0,0 1-169 0,1 0-101 16,-1-1-14-16,-3 2 33 0</inkml:trace>
  <inkml:trace contextRef="#ctx0" brushRef="#br1" timeOffset="29555.21">13941 12402 388 0,'-1'-4'650'0,"-1"2"-64"0,1 0-89 16,-2-1-63-16,3 0-26 0,0 2 17 0,0-1 30 0,0 2 16 0,0 0-11 15,0 0-33-15,0 0-49 0,0 0-42 0,0 0-43 0,3 0-60 0,-2 0-55 16,-1 0-35-16,3 0-24 0,-1 0-13 16,0 2-6-16,-1-2-5 0,3 1-6 0,-1 1-3 0,0-2-2 15,3 1-2-15,0 2 1 0,2 0 1 0,0 2-1 16,0-1-2-16,3 1-1 0,-1 0-2 0,-1 2-5 0,2-1-3 0,0 1-35 16,-1 1-35-16,-1-1 0 0,1 4 0 15,0-1 0-15,0 2 0 0,-2 0 0 0,2 1 0 16,-2 0 0-16,3 2 0 0,-3 0 0 0,-2-1 0 15,3 3 0-15,-2 1 0 0,-1 0 0 0,-1 0 0 0,3 4 0 0,-2-2 0 16,-3 1 0-16,2 0 0 0,-2 2 0 0,-1 0 0 16,-2 0 0-16,-2 1 0 0,1 0 0 0,-3-1 0 0,1-1 0 0,-2-1 0 15,-2 0 0-15,-3-1 0 0,2-3 0 0,-3 3 0 16,-1-4 0-16,-4 1 0 0,0-2 0 0,-4 0 0 0,-1-1 0 16,-5-4 0-16,0 1 0 0,-6-1 0 0,0 2-327 15,-1-3-678-15,0 0-224 0,-2-2-82 0,-3-2-15 0,2 3 31 16,3 0 67-16</inkml:trace>
  <inkml:trace contextRef="#ctx0" brushRef="#br1" timeOffset="33425.71">4009 14247 381 0,'-3'-6'702'0,"0"1"6"0,1 2-130 15,1-1-112-15,-1 1-63 0,2-2-15 0,2 2 11 0,-2 0 4 16,0 2-8-16,0-2-21 0,0 3-30 0,1-2-33 0,-1-1-40 15,2 2-66-15,3-1-70 0,-2 1-47 16,3-3-30-16,2 4-14 0,-2-1-5 0,2 1-2 0,-1-2 1 16,0 2 2-16,1 0 1 0,0 0 3 0,2 0 1 0,-1 0-3 15,1 0 0-15,-2 2 1 0,1-2-2 0,-3 1 2 0,1 3 1 16,1-3 1-16,-1 2-2 0,1 0 1 0,0 1 3 0,0-2-2 0,3 3 3 16,-3-1-1-16,2 2 1 0,2 0 0 15,-2 2 3-15,4 0 2 0,2 3-1 0,0 1 0 0,4 0 3 16,-1-1 2-16,2 4-1 0,6-2 2 0,1 2 0 0,1 2 4 0,2 1-33 15,4-2-29-15,0 4 0 0,6 1 0 16,-3-1 0-16,5 3 0 0,1-2 0 0,0 0 0 16,2 2 0-16,-2-2 0 0,5 0 0 0,-3 0 0 0,1-2 0 0,-2 2 0 15,2-1 0-15,-1-2 0 0,-2 0 0 0,-1 0 0 0,0-2 0 0,-1 1 0 0,-2-2 0 16,-4-2 0 0,2 1 0-16,-2-3 0 0,-1-1 0 0,-3 0 0 0,-4-1 0 15,1 0 0-15,-4-1 0 0,-1-2 0 0,0 0 0 16,-4 0 0-16,-4-2 0 0,0 1 0 0,-3-2 0 0,-1-2 0 0,-4 2 0 0,2-3 0 15,-4 2 0-15,2-1 0 0,-4-1 0 0,0 0 0 16,-1 0 0-16,-2 0 0 0,1 0 0 0,1 0 0 0,-3 0 0 16,2 0 0-16,-2 0 0 0,2 0 0 0,-2 0 0 15,0 0 0-15,0 0 0 0,1 0 0 0,1 0 0 16,-1-3 0-16,-1 0 0 0,3-1 0 0,-6 1-66 0,0-2-346 16,-2 1-93-16,2-2-149 0,0-3-136 0,1-2-185 15,1-1-118-15,-1 1-39 0,-1 0 17 0,1 0 78 0</inkml:trace>
  <inkml:trace contextRef="#ctx0" brushRef="#br1" timeOffset="34570.41">7118 14097 392 0,'3'-3'443'15,"-1"0"-94"-15,-1 0-85 0,2-1-53 0,-1 3-20 0,1-2-1 0,-2 0 10 16,1 0 11-16,1 0 13 0,-1 0 6 16,-1 1 5-16,1 1-12 0,1-1-17 0,0-2-21 15,1 1-19-15,-1 0-17 0,0 2-11 0,1-1-4 16,-2-1 1-16,1 2 13 0,-1 0 16 0,-1-1 15 0,1-1 8 15,-2 3 5-15,2-2-5 0,-2 2-9 0,0-1-17 16,0 0-22-16,0 1-24 0,1-2-23 0,-1 2-19 0,0-2-15 0,2 0-9 16,-1 2-7-16,-1-1-7 0,2-1-4 0,0 1-6 15,-1-2-4-15,2 0-3 0,2 2-6 0,-2-2-3 0,0 0-5 0,0-1-1 16,1 2 1-16,-1 0 3 0,0-1 2 0,-1 2 4 0,-1-2 6 16,1 3 4-16,-1 0 10 0,1-2 6 15,-2 2 6-15,0 0 2 0,0 0 3 0,0 0 1 0,0 0 0 16,0 0-2-16,0 0-3 0,0 0-4 0,0 2-6 15,0-2-1-15,-2 0-5 0,1 0-5 0,1 0-4 0,-2 0 0 0,-1 0-2 16,0 3 0-16,-2-2 2 0,0 2 2 0,-1-1 5 0,-3 0 6 0,-1 2 4 16,0 1 3-16,-4-2 3 15,0 2 4-15,0 1 3 0,-4 0 2 0,1 3 2 0,-3 0 0 0,-3 1 1 16,-4 1 0-16,1 1-2 0,-4 0 0 16,-2 2-1-16,-1 1 0 0,-4 3-12 0,-2-3-41 0,-1 4 0 0,-1 1 0 15,-5-1 0-15,2 2 0 0,-5 0 0 16,0 0 0-16,-2 3 0 0,-1-3 0 0,0 2 0 15,-2 1 0-15,2-2 0 0,3 2 0 0,0-3 0 0,3 2 0 0,2-1 0 0,4-1 0 16,2 1 0-16,-1-3 0 0,4 0 0 0,4-1 0 16,-1 0 0-16,5-2 0 0,2 0 0 0,1-5 0 15,3 4 0-15,1-5 0 0,4 0 0 0,-1-1 0 0,4 0 0 16,-1-1 0-16,3-2 0 0,1-1 0 0,-1 0 0 0,5-2 0 16,0 2 0-16,1-2 0 0,0-2 0 0,3 1 0 15,-4-1 0-15,5-1 0 0,1 0 0 0,0 0 0 0,0 0 0 16,0 0 0-16,0 0 0 0,0 0 0 0,0 0 0 15,0 0 0-15,0 0 0 0,0 0 0 0,1 0 0 0,-1 0 0 0,0 0 0 0,-1-1 0 16,1 1 0-16,0-2 0 0,-2 2 0 0,2 0 0 16,0 0 0-16,0 0 0 0,0 0 0 0,0 0 0 15,0-1 0-15,2 1 0 0,-1-2 0 0,1 1 0 0,-2 1 0 16,4 0 0-16,-2-3 0 0,1 1 0 0,0 1 0 16,1-2 0-16,-3 1-73 0,2 0-183 15,-3 1-22-15,0 1-61 0,0-1-66 0,0-1-114 0,0 2-108 0,2-3-95 16,0 0-119-16,-1 0-138 0,-1 0-47 0,0 1 35 0,-3 1 66 0</inkml:trace>
  <inkml:trace contextRef="#ctx0" brushRef="#br1" timeOffset="36472.63">5126 15642 516 0,'-5'-9'731'0,"0"0"-39"16,2 1-121-16,1-1-105 0,1 1-54 0,-1 0-2 0,2 0 0 16,0 1 4-16,0-1 4 0,3-1-11 0,-1 2-19 15,3-2-26-15,-1 0-44 0,1 2-73 0,0 2-59 0,-1-1-36 16,0 0-25-16,0 1-13 0,1 1-10 0,0-1-6 16,-2 2-8-16,3 2-8 0,-3-1-12 0,1 0-13 0,-1 2-9 0,-2 2-5 15,1 1 0-15,1 2 3 0,-1 2 9 16,0 2 7-16,1 2 10 0,1 2-57 0,-1 4-13 0,-1 0 0 0,1 0 0 15,-1 4 0-15,-1 2 0 0,-1-2 0 0,2 2 0 0,-2 0 0 16,0 3 0-16,0-1 0 0,0-1 0 16,0 2 0-16,-2-1 0 0,2 3 0 0,-1-3 0 15,-1 0 0-15,2-1 0 0,-3 0 0 0,1-1 0 0,1-3 0 0,-1 2 0 16,-1-3 0-16,0-1 0 0,2-2 0 0,-1 0 0 16,2-3 0-16,-2-1 0 0,2-1 0 0,-1-2 0 0,1-2 0 0,0-1 0 15,0-1 0-15,1-2 0 0,-1 0 0 0,2-2 0 0,1 0 0 16,0-1 0-16,0 0 0 0,-3-1-291 15,0 1-110-15,0-4-86 0,0 1-132 0,2-3-103 16,2-3-106-16,3-2-141 0,1-1-86 0,-2 2-9 0,2-1 67 0</inkml:trace>
  <inkml:trace contextRef="#ctx0" brushRef="#br1" timeOffset="36965.37">5671 15638 549 0,'3'-5'762'0,"-1"-3"-43"0,1 2-101 0,-1-1-70 16,0 1-27-16,0 1-29 0,0 1-25 0,-1-1-22 0,1 1-25 16,-1-1-24-16,1 3-28 0,1-2-53 0,-1 1-68 0,-2 2-58 15,1-2-44-15,1 3-31 0,-2-2-23 0,0 2-18 16,0 0-13-16,0 2-8 0,-2 0 0 0,1 2 1 15,-4 1 1-15,2 2 3 0,-2 2 7 0,-3 3 13 0,2 1 7 0,-2 2 4 16,0 0-18-16,-1 3-70 0,1 3 0 0,0-1 0 0,0 0 0 0,-1 1 0 0,-1 1 0 16,3 0 0-1,0-2 0-15,2 2 0 0,2-3 0 0,0 0 0 0,-1-1 0 0,3 0 0 16,1-5 0-16,1 2 0 0,1-3 0 0,1 0 0 16,2-3 0-16,0 0 0 0,4-3 0 0,4-1 0 15,1-3 0-15,0 0 0 0,5-5 0 0,-1 0 0 16,2-4 0-16,2 0 0 0,-1-1 0 0,1-3 0 0,2-2 0 15,-2-1 0-15,-3-2 0 0,3-2 0 0,-2 0 0 16,0-4 0-16,-2 2 0 0,-2-1 0 0,0 0 0 0,-5-2 0 16,2 3 0-16,-5-1 0 0,-2-1 0 0,-3 4 0 0,-1-3 0 0,-2 3 0 15,0 0 0-15,-2 2 0 0,-1-1 0 0,-2 2 0 16,-3 2 0-16,-1-1 0 0,-2 2 0 0,1 2 0 0,-4-1 0 16,1 1 0-16,-2 2 0 0,0 1 0 0,0-2 0 0,0 3 0 15,1 0 0-15,2 0 0 0,0 0 0 0,3 1 0 0,1 1 0 16,0 1 0-16,0 3-192 0,-1 3-316 0,4 0-153 0,2-3-148 15,3 0-227-15,1 0-106 0,4-3-33 16,-1 3 21-16,0 0 76 0</inkml:trace>
  <inkml:trace contextRef="#ctx0" brushRef="#br1" timeOffset="37895.97">8194 14223 167 0,'-4'-2'576'0,"-3"1"-65"0,2 1-132 16,1-2-106-16,-1 2-57 0,2 0-25 0,1 0 1 0,2 0 10 0,-1 0 12 15,-1 0 9-15,2 0-1 0,-1 0-12 0,-1 0-20 16,2-2-26-16,-2 1-21 0,2 1-9 0,0-1 8 16,2 1 23-16,-2-1 32 0,2 1 25 0,-1 0 17 0,-1 1 11 0,0-1 3 15,0 0-8-15,0 1-21 0,0-1-27 16,0 1-33-16,0 1-23 0,0-2-17 0,0 0-11 0,0 0-9 0,0 0-4 15,0 0-4-15,0 0-4 0,0 0-4 0,0-2-5 0,0 1-5 16,0 1-6-16,0-1-2 0,0 1-4 16,0-1-2-16,0-1-2 0,-1 2 1 0,-1-2 0 0,2 2 1 15,0-1-1-15,-2-1 0 0,2 2-47 0,-1-1-16 0,1-1 0 16,0 1 0-16,0 1 0 0,-2-2 0 0,2 0 0 0,0 2 0 16,0-1 0-16,0 1 0 0,0 0 0 0,0 0 0 0,2 1 0 0,-1-1 0 15,-1 2 0-15,2 0 0 0,1 1 0 0,2 1 0 16,3 1 0-16,3 1 0 0,0 1 0 15,3 2 0-15,4 3 0 0,0 0 0 0,6 0 0 0,-1 3 0 0,5 1 0 0,2 1 0 16,0 1 0-16,5 0 0 0,1 2 0 0,5-2 0 0,0 1 0 16,3 1 0-16,-1-1 0 0,3 0 0 15,0 3 0-15,0-2 0 0,1 0 0 0,-1 1 0 0,0-1 0 0,-2-1 0 0,-1-1 0 0,-2 0 0 16,-3 0 0 0,1-1 0-16,-4 0 0 0,-2-3 0 0,-1 0 0 0,-4-1 0 0,-1-1 0 15,-6-1 0-15,0-2 0 0,-3 0 0 0,-5-2 0 0,0 0 0 16,-2-2 0-16,-2 0 0 0,-4-1 0 0,0-1 0 0,1 0 0 15,-3-2 0-15,0-1 0 0,-1 2 0 0,-2 0 0 0,2-2 0 0,-1 0 0 16,-1 0 0-16,0 0 0 16,0 0 0-16,0 0 0 0,0-2 0 0,0 0 0 0,0 1 0 0,2-1-123 15,-1 0-350-15,3-2-115 0,1-1-126 16,5-3-126-16,-2-2-183 0,2-2-88 0,4 0-17 0,0 0 42 0,2-2 98 16</inkml:trace>
  <inkml:trace contextRef="#ctx0" brushRef="#br1" timeOffset="38382.5199">10534 13916 463 0,'4'-10'727'0,"-1"1"-39"0,0 0-108 15,-1 0-77-15,-1 2-21 0,2 1-8 0,-1-1-10 0,-1 3-22 16,-1 1-28-16,2-1-30 0,-2 1-30 0,0-1-41 16,0 3-63-16,0 0-58 0,0-1-41 0,0 2-31 0,0-1-16 0,0 1-16 0,0 0-9 15,-2 0-8-15,1 0-7 0,-1 1-5 0,-2 1 3 16,0 0 7-16,-2 3 7 0,-2 1 8 15,-2 1 10-15,-4 4 14 0,1-2 13 0,-4 3-11 0,-3 3-110 16,1 0 0-16,-7 3 0 0,1 2 0 0,-5 1 0 16,-3 1 0-16,0 2 0 0,-4 3 0 0,-1 3 0 0,-4 0 0 15,2 5 0-15,-3-1 0 0,-1 2 0 0,1-2 0 0,1 1 0 16,-1 1 0-16,3-3 0 0,-2 0 0 0,4-2 0 0,3-3 0 16,0 0 0-16,4-2 0 0,2-2 0 0,4-3 0 0,0-3 0 15,6-2 0-15,-2 1 0 0,4-6 0 0,4 1 0 16,0-2 0-16,3-1 0 0,0-2 0 0,2 0 0 0,2-2 0 0,1 0 0 15,0-3 0-15,4 2 0 0,-1-3 0 0,-1 2 0 0,1-3 0 16,2 2 0-16,-1-2 0 0,-1 1 0 16,2-1 0-16,-2 2 0 0,1 0-233 0,-1-1-317 0,-2 0-134 15,4-1-122-15,-2-2-175 0,1 2-126 0,-4-2-38 0,0 4 14 16,0 0 75-16</inkml:trace>
  <inkml:trace contextRef="#ctx0" brushRef="#br1" timeOffset="39266.2899">9271 15495 192 0,'5'-3'628'0,"0"-3"-52"16,2 0-93-16,-2-2-76 0,3-1-42 0,0 0-26 0,3-1 1 16,-3-1 26-16,0 1 29 0,0-2 12 0,1-2-10 0,-1 1-24 15,-1-1-28-15,-1-1-28 0,0 0-39 0,-1 0-53 16,-2-1-42-16,0 1-29 0,0-2-16 0,-3 2-11 0,0 2-4 16,0 0-1-16,-3 0-2 0,0 3-3 0,0-1-6 0,-5 2-6 15,2 2-6-15,-2 1-8 0,-3 0-14 0,-2 1-11 16,-1 2-8-16,-5 0-6 0,4 2-38 0,-3 1-14 0,-1 1 0 0,1 1 0 0,-2 2 0 15,4 1 0-15,-3-1 0 0,1 2 0 0,1 2 0 0,0 1 0 16,1-1 0-16,2 3 0 0,0 0 0 16,2 1 0-16,0 1 0 0,2-1 0 0,2 2 0 0,2-1 0 0,3-1 0 15,3-1 0-15,0 1 0 16,3-2 0-16,3-1 0 0,1 0 0 0,2-1 0 0,1 2 0 0,2 1 0 0,3-4 0 16,0 3 0-16,0-3 0 0,2 0 0 15,-1 1 0-15,1-1 0 0,2-1 0 0,-3 2 0 0,3-1 0 16,-3 1 0-16,4-2 0 0,-2 1 0 0,1-1 0 15,-1 1 0-15,0 1 0 0,-1 0 0 0,1-1 0 0,-1 1 0 0,-1 0 0 16,0-1 0-16,-2 3 0 0,2 1 0 0,-2-3 0 0,-3 3 0 16,0-1 0-16,-1 0 0 0,-1 0 0 15,-2 1 0-15,-1-1 0 0,-3 1 0 0,0-1 0 0,-1-1 0 0,-2 0 0 0,-2 0 0 0,1-1 0 16,-2 0 0-16,-2 2 0 0,-2-3 0 0,-1 2 0 16,-4-1 0-16,2 0 0 0,-2-1 0 15,2 0 0-15,-3-1 0 0,0-1 0 0,-2-2 0 0,0 0 0 16,0 0 0-16,-2-2 0 0,1 2 0 0,0-3 0 15,0-1 0-15,1-1 0 0,0-1 0 0,1 0 0 0,1-3 0 16,-1 1 0-16,5-3 0 0,-1-2 0 16,2-1 0-16,2-3 0 0,1-1 0 0,2-1 0 0,3-4 0 15,0 2 0-15,3-3 0 0,2-1 0 0,1-2 0 0,2-1 0 16,0 2 0-16,2-1 0 0,0-2 0 0,-2 4 0 0,4-2 0 16,-2 3 0-16,0-3 0 0,0 3 0 0,0 1 0 15,-1 0 0-15,-3 2 0 0,2 4 0 0,-2-1 0 0,0 1 0 16,-1 4 0-16,-2-1 0 0,1 2 0 0,-3 0 0 15,1 2 0-15,-1 1 0 0,1 0 0 0,-2 1 0 0,-2 2 0 16,1-2 0-16,-1 3 0 0,-1-3 0 0,1 2 0 0,-4-1 0 16,1 2-202-16,-4 0-187 0,1 1-79 0,-2 1-133 0,-2 0-115 15,1-3-114-15,-1 0-165 0,0 0-82 0,-2 2-3 0,-2 1 63 16</inkml:trace>
  <inkml:trace contextRef="#ctx0" brushRef="#br1" timeOffset="40325.1199">7897 13773 14 0,'-1'0'462'0,"-1"0"-65"0,-1 0-79 0,3 0-67 16,-2 1-47-16,2-1-23 0,0 2-7 0,0-1 5 16,0-1 13-16,0 2 13 0,0-1 17 0,2-1 12 15,-2 2 9-15,2-1 6 0,-1 0 6 0,2 1 15 0,0 1 16 16,-1 2 12-16,1-2 3 0,0 1-9 0,-1-1-10 15,1 0-16-15,0 0-24 0,0 0-32 0,-1 0-36 0,1 0-32 0,2 0-24 16,-1-1-12-16,1 1-11 0,2-2-5 0,1 1-3 0,1-2-6 0,0 3-5 0,1-2-6 0,4-1-4 16,-1 0-6-1,1 0-5-15,3-1-7 0,-1-2-7 0,0 3-7 0,3-2-5 16,-3 1-6-16,-1-2-6 0,0 1-5 0,-1-1-5 16,-1 2-3-16,-2-1-5 0,-2 1-9 0,-2-1-14 0,-3 2-21 0,1-1-25 15,-3-1-29-15,1 2-34 0,-3 0-49 0,-2 0-68 16,1 2-68-16,-2-1-83 0,-1 1-110 0,0 1-88 0,0-3-88 15,1 1-129-15,0 1-110 0,1-1-12 0,-4 4 32 0</inkml:trace>
  <inkml:trace contextRef="#ctx0" brushRef="#br1" timeOffset="41445.4">10882 13745 250 0,'-4'0'440'0,"-1"0"-91"0,0 0-85 15,3 0-60-15,-1 0-33 0,1 0-14 0,1 0-1 0,1 0 3 0,0 0 3 16,1 0 0-16,1 0-3 0,-2 0-4 0,2 0-7 15,-1 0-10-15,-1 0-11 0,2 0-10 0,1 0-7 16,-1 0-10-16,-1 0-11 0,1 0-12 0,1-2-14 0,0 0-12 0,-1 2-12 0,4 0-12 16,-1 0-10-16,0 0-7 0,1-1-7 15,0-1-13-15,2 2-21 0,-2 0-24 0,-1 0-29 0,0 0-33 0,-2 0-28 16,0 0-27-16,-1-1-23 0,1 1-11 16,0 0 0-16,-1 0 7 0,-1 0 14 0,1 0 19 0,-1 0 20 0,-1 0 19 0,0 0 19 15,0 0 21-15,0 0 16 16,-1 1 16-16,-1-1 14 0,-4 2 14 0,3-1 12 0,-2 1 11 15,0 0 12-15,-1 0 13 0,0-1 13 0,-2 1 15 0,3 0 16 0,-3-1 17 0,3 2 21 0,1-1 17 16,0-1 18 0,0 3 20-16,2-2 20 0,-1-1 19 0,2 3 19 15,-1-1 11-15,0-2 1 0,-1 2-4 0,2-1-12 16,-1-1-17-16,2 1-20 0,0-1-22 0,0 0-13 0,2-1-5 16,1 4 1-16,0-3-1 0,2 1-6 0,0-1-7 0,2 1-13 0,-2-1-30 0,1-1-54 15,2 2-64-15,0-2-85 0,0 0-121 16,2-2-112-16,2 1-97 0,-1-1-121 0,1-1-180 0,-2 0-72 15,0 0-20-15,-2 2 28 0</inkml:trace>
  <inkml:trace contextRef="#ctx0" brushRef="#br1" timeOffset="42373.56">12591 13634 117 0,'-6'0'610'0,"-2"-1"-21"0,2 1-119 0,1-1-99 0,0-1-56 0,0 2-31 15,2-1-15-15,2 1-8 0,-2 0-12 16,3 0-18-16,0 0-32 0,0 0-41 0,3 0-39 0,-2 0-35 16,1 0-28-16,1 0-17 0,0 1-13 0,2-1-7 15,2 2-5-15,-1-1-2 0,6-1-4 0,-2 1-5 0,1-1-7 0,0 2-9 0,0-2-14 16,2 0-20-16,-2-2-25 15,0 2-25-15,1-1-27 0,-2 1-20 0,-2-1-16 0,1-1-6 0,-2 2 3 0,-3-1 9 0,1-1 18 16,-3 2 20-16,1-1 25 16,-3 1 18-16,0 0 17 0,0 0 15 0,-1 0 11 0,-1 0 9 15,0 0 12-15,-1 0 13 0,0 0 15 0,-2 0 20 0,3 1 24 16,-1-1 26-16,0 3 23 0,-1-1 22 0,1 0 14 16,1 2 9-16,0-3 1 0,1 2-4 0,1 0-14 15,1 0-17-15,-1 0-15 0,4 2-11 0,-3-2-11 16,2 1-6-16,3-1-2 0,-1 2-12 0,3-3-6 0,0 2-9 0,1-1-11 0,3-3-18 15,-3 4-28-15,3-3-30 16,-3 1-46-16,0-2-55 0,-1 0-67 0,-2 0-66 0,-1 0-58 0,-2 0-46 16,-1 0-40-16,-1 0-51 0,-1 0-68 15,-3-2-95-15,-2 1-13 0,-3 1 23 0</inkml:trace>
  <inkml:trace contextRef="#ctx0" brushRef="#br1" timeOffset="47248.17">9475 14806 114 0,'3'-1'311'0,"0"-2"-55"15,-1-1-53-15,1 1-51 0,0 1-41 0,1-2-27 0,-3 2-16 16,2 1-7-16,-1-3-1 0,1 1-2 0,-2 1 2 0,1 1 3 16,-1-2 4-16,1 1 6 0,-2 1 7 0,2 0 9 0,-2 1 10 0,0-3 19 0,0 3 13 15,0-3 19-15,0-1 18 16,-2 3 14-16,2 0 13 0,-3-1 3 0,3 1-1 0,-2-1-6 16,2 1-10-16,0-2-12 0,0 3-15 15,-4-3-14-15,2 1-14 0,-1 1-9 0,0-2 0 0,-2 0 8 0,2 0 13 16,-2 0 16-16,2 1 13 0,-3-1 8 0,3 0-3 0,-2 0-5 15,0 0-14-15,-1 0-20 0,-2 2-25 0,0-2-24 16,0 0-20-16,0-2-18 0,0 2-8 0,-3 0-4 0,3 2-2 0,-3-2-2 0,0 1-1 16,0 1-1-16,-1-3 0 15,0 3 2-15,1 1 1 0,-1-1-2 0,1 0 0 0,-1 1 2 16,0-2-2-16,1 2 0 0,-2 0-3 0,2 0 0 16,0 0 0-16,-3 0-3 0,3 0 0 0,-2 0 0 0,2 2-3 0,-2-2 0 15,2 1 1-15,0-2-1 0,0 1-2 16,0 0 1-16,0 1 0 0,1 1-2 0,-4 2 0 0,3-1 0 0,0 1-2 0,0-1-1 15,-2 0 1-15,1 0 3 0,2 2-2 16,-1-2 1-16,-1 1 1 0,2-1 2 0,0 2 0 0,-2-1 4 0,2-1 2 16,-2 2 0-16,2-1 1 0,1 1 2 15,-2 1 3-15,1-2-4 0,1 0-2 0,-2 1-3 0,1 1 0 16,-1 0-1-16,0-1-1 0,2 1 0 0,-1 0-3 16,-2-1 3-16,2 2 1 0,0 1 2 0,0-3-3 0,-2 3-1 15,4-2 0-15,-4 0 0 0,2 1 0 16,1 0-2-16,-2 1-1 0,1 0 2 0,2 1-1 0,-4-2 1 0,2 4 1 0,2-2-1 15,0 0-2-15,-1-1 2 0,1 2-2 16,-2 0 2-16,1 1 1 0,3-2 2 0,-2 1 3 16,0 2 1-16,-3-1 1 0,5-1 1 0,-1 1-1 0,-1-2-3 0,1 1-2 15,0-1-4-15,-1 0 0 0,3-2-3 0,-1 4 0 0,-2-2 1 16,4-1 2-16,-3 2-9 0,4-2-9 0,-2 0 0 0,2 2 0 16,0-4 0-16,-2 3 0 0,2-2 0 0,0 2 0 0,1 0 0 15,-1 2 0-15,0-2 0 0,0 0 0 16,1 0 0-16,-1-1 0 0,1 3 0 0,-2-2 0 15,4 0 0-15,-2 2 0 0,1-1 0 0,-1 1 0 0,2 0 0 0,0-3 0 0,0 2 0 16,2-2 0-16,-1 1 0 0,1 2 0 16,1-2 0-16,0 1 0 0,0-1 0 0,0 0 0 0,2 0 0 0,-2 2 0 0,2-2 0 0,0 0 0 15,1 0 0 1,-1 0 0-16,-2-2 0 0,3 2 0 0,-1 0 0 0,0 0 0 16,1-1 0-16,0 0 0 0,2 0 0 0,0 1 0 15,0-1 0-15,-2-1 0 0,2 1 0 0,-1 1 0 0,4-3 0 16,-5 1 0-16,2 0 0 0,0 1 0 0,0 0 0 15,0-1 0-15,1-1 0 0,-2 2 0 0,2-2 0 0,-3 0 0 16,2 0 0-16,2 1 0 0,-1-1 0 0,-1 0 0 16,2 0 0-16,0 0 0 0,2-1 0 0,-3 1 0 0,2-2 0 0,0 1 0 15,2-1 0-15,-2 2 0 0,0-1 0 0,0-1 0 16,0 1 0-16,-1-1 0 0,2-1 0 0,-2 2 0 0,0 1 0 16,0-4 0-16,-2 3 0 0,2-2 0 0,1 0 0 0,-2 2 0 15,1-3 0-15,-2 0 0 0,1 1 0 0,-1 0 0 16,3-2 0-16,-1 1 0 0,-1 2 0 0,-1-2 0 0,5 0 0 15,-4-1 0-15,1 3 0 0,1-4 0 0,0 0 0 0,-1 2 0 16,0-2 0-16,0 0 0 0,-2 1 0 0,4-1 0 16,-4 2 0-16,2-2 0 0,1 0 0 0,0 0 0 0,-3 0 0 0,2 0 0 15,0-2 0-15,-2 2 0 0,2-1 0 0,1 1 0 16,-2 0 0-16,0 0 0 0,0-2 0 0,0 2 0 0,1 0 0 16,-2-2 0-16,1 0 0 0,2 1 0 15,-1-2 0-15,1 2 0 0,-2-1 0 0,1-2 0 0,-1 3 0 0,1-2 0 16,-1 0 0-16,2 1 0 0,0 0 0 0,-1-1 0 15,2 0 0-15,1-2 0 0,1 2 0 0,-1-1 0 0,-2-2 0 16,3 1 0-16,-1 1 0 0,-1-2 0 0,1 0 0 16,1 1 0-16,-1-1 0 0,-2 0 0 0,3 0 0 0,-1 1 0 0,-2-3 0 15,0 2 0-15,2 0 0 0,-2-2 0 0,-2 3 0 0,-2-3 0 16,4 1 0-16,-3 2 0 0,1-1 0 0,-1-1 0 0,1 2 0 16,0-1 0-16,-3-2 0 0,2 0 0 0,-1 1 0 15,0 0 0-15,1-2 0 0,-2 1 0 0,2 1 0 16,-3-2 0-16,0 0 0 0,-1 1 0 0,1-1 0 0,0 2 0 15,1-2 0-15,-1 0 0 0,1-1 0 0,-1 1 0 0,0-2 0 0,1-1 0 0,-1 1 0 0,-1-1 0 16,0 2 0-16,0 1 0 0,-2-2 0 16,1 1 0-16,2-1 0 0,-2 1 0 0,0-1 0 0,-1-1 0 0,-1 2 0 15,-1-2 0-15,0 1 0 0,0 2 0 0,0-2 0 16,0 3 0-16,0-2 0 0,0 2 0 16,0 0 0-16,0-1 0 0,-1 0 0 0,-1 0 0 0,2 0 0 15,-3-1 0-15,3 1 0 0,-3 0 0 0,2 0 0 0,-3 0 0 16,1-2 0-16,1 1 0 0,-1 1 0 0,-2-2 0 0,2 0 0 0,-3 3 0 0,1-4 0 15,1 1 0-15,-3 1 0 0,1-1 0 16,-1 2 0-16,1 0 0 0,0-1 0 0,0 1 0 0,-1 0 0 0,2-1 0 0,-4 3 0 0,3-2 0 0,-1 0 0 16,-1 2 0-1,1-1 0-15,-1 1 0 0,0-1 0 0,0 1 0 0,0 1 0 16,0-2 0-16,2 1 0 0,-1-1 0 0,0 1 0 0,0 1 0 16,2-2 0-16,-1 2 0 0,0 0 0 0,0 0 0 0,-1-1 0 15,1-1 0-15,-1 1 0 0,1 0 0 0,0-2 0 0,0 2 0 0,1 0 0 16,0 1 0-16,0 0 0 0,-2-2 0 0,2 2 0 0,0 2 0 0,0-2 0 15,0 0 0-15,-1 1 0 0,0 1 0 0,1-1 0 0,0 0 0 16,1 1 0-16,-1 0 0 0,1-1 0 16,0 0 0-16,-1 4 0 0,2-2 0 0,0 2 0 15,-2-1 0-15,2 1 0 0,-2-2 0 0,0 1 0 0,2-1 0 0,-3 1 0 16,1 1 0-16,0-1 0 0,2 0 0 0,-2 2 0 0,2-2 0 16,-3 1 0-16,2 1 0 0,-1 0 0 0,-2 0 0 0,2-2 0 15,-1 2 0-15,-2 0 0 0,4 0 0 0,-1 0 0 0,-2 0 0 0,4 0 0 0,-2 0 0 16,1 0 0-1,2 0 0-15,-1 0 0 0,-2 0 0 0,2 0 0 0,-2 0 0 16,2 0 0-16,0 0 0 0,1 0-133 0,-4 2-228 0,0-1-59 16,1 1-66-16,0 1-115 0,2-2-94 0,-2 0-95 0,1-1-136 15,-1 2-88-15,-1 0-7 0,-2 2 61 0</inkml:trace>
  <inkml:trace contextRef="#ctx0" brushRef="#br1" timeOffset="48192.5199">5394 15879 169 0,'-3'-2'584'0,"0"1"-85"0,0-2-135 15,-1 0-117-15,3 0-73 0,-1-1-37 0,1 3-15 0,1 0 4 0,0-1 7 16,0 0 5-16,1 0 4 0,-1 1-8 0,0-1-17 16,2 0-37-16,-2 1-42 0,1 1-49 0,1 0-45 0,-2 0-42 15,2 0-37-15,-1 0-34 0,1 0-29 0,-1 0-25 0,1 0-26 0,1 0-38 0,-3 0-58 16,0 0-111-1,-3 0-54-15</inkml:trace>
  <inkml:trace contextRef="#ctx0" brushRef="#br1" timeOffset="48605.3">8738 15872 360 0,'-5'-2'583'0,"-1"0"-102"0,0 1-162 15,1-3-132-15,0 3-92 0,2 1-55 0,-2-1-38 0,1-1-24 16,-1 2-14-16,2-2-20 0,1 2-27 0,-1 0-35 16,0 0-52-16,-2-2-74 0,0-1-108 0,-1 1-95 0,-2 1-43 0</inkml:trace>
  <inkml:trace contextRef="#ctx0" brushRef="#br1" timeOffset="48955.8">5993 16184 748 0,'-6'-1'792'0,"3"-1"-73"16,0 0-128-16,3-1-104 0,0-1-67 16,0 0-50-16,3-1-29 0,0 3-19 0,2-3-14 0,-1 1-16 0,3 1-17 0,1-1-25 0,0 0-40 15,1 1-54 1,2-1-53-16,1 2-41 0,0 1-28 0,1-1-17 16,-1 1-10-16,3-1-7 0,-1 2-11 0,0-1-14 0,2 1-23 15,-2 0-33-15,3 1-52 0,-1-1-55 0,3 0-55 0,2 0-89 16,3-1-90-16,2-1-71 0,1 2-48 0,5-3-39 15,1 0-38-15,4-1-76 0,1 1-64 0,2-2 28 0</inkml:trace>
  <inkml:trace contextRef="#ctx0" brushRef="#br1" timeOffset="49185.13">8921 15910 489 0,'-1'-1'778'0,"-5"-2"21"0,4 1-153 0,-1-1-145 15,0 1-116-15,1-2-97 0,2 3-51 0,-1-1-18 0,-1 1-4 16,2-2-11-16,0 3-11 0,0-2-20 0,-1 0-42 0,1 2-64 16,0 0-78-16,0 0-84 0,0-1-105 0,0 1-105 15,-2-3-91-15,0 3-77 0,-1-1-65 0,-2-2-83 0,-5 1-119 0,-3 0-39 0,-4 2 31 16</inkml:trace>
  <inkml:trace contextRef="#ctx0" brushRef="#br1" timeOffset="49457.39">6036 16104 796 0,'-27'1'835'0,"5"0"17"0,6-1-186 0,2 0-168 16,6-1-149-16,3 1-109 0,4-1-48 0,4-2 0 0,2 1 20 0,7-1 14 0,-1 2 11 15,7-4 1 1,1 2-7-16,1-1-26 0,4-1-38 0,-3 1-49 0,4 0-45 0,-3 2-30 16,2-1-25-16,-5 0-18 0,3 0-18 0,-2 0-18 0,0 1-33 15,-3 2-46-15,-1-2-55 0,1 1-53 16,1 0-81-16,2-2-89 0,0 0-74 15,0-2-53-15,3 2-43 0,4-3-42 0,0 2-89 0,1-4-68 0,4 2 18 16,0-1 60-16</inkml:trace>
  <inkml:trace contextRef="#ctx0" brushRef="#br1" timeOffset="49725.3">8844 15856 280 0,'7'0'798'0,"-3"-1"30"0,-2 0-73 0,-2-1-145 16,-2-1-98-16,-2 1-67 0,-1 0-49 0,0 1-22 0,2-2-7 15,0 1-6-15,-1 1-11 0,1 0-26 16,3-2-54-16,-1 3-75 0,1 0-62 0,0-2-47 0,1 1-35 0,-1 1-24 16,3-2-15-16,-1 2-12 0,1-2-13 15,0 1-13-15,2 0-14 0,0-1-18 0,1 2-17 0,0-1-20 16,-1 1-23-16,-3 0-30 0,1 1-41 0,-3 2-44 15,0-2-38-15,0 1-61 0,-3-4-94 0,1 1-76 0,-3-2-74 0,-1-1-75 16,-3-1-129-16,-1 1-54 0,-7 0-9 0,1 2 44 0</inkml:trace>
  <inkml:trace contextRef="#ctx0" brushRef="#br1" timeOffset="50195.1">5995 16209 172 0,'-12'-2'491'0,"5"-1"-128"0,5 0-135 16,6-3-94-1,2 2-48-15,3-1-21 0,4-1-5 0,3 2 2 0,0-2 4 0,4 1 0 16,-2 1 0-16,4 0-4 0,0-1-9 15,-1 3-9-15,-1-1-2 0,0 0 5 0,-2 2 9 0,-2-1 15 16,-2-1 21-16,-2 3 20 0,-2-1 23 0,-2 1 18 0,-1-3 16 0,-1 3 9 16,-3 0 2-16,0 0-2 0,-1-2-4 15,-1 2-10-15,-1-1-13 0,0 1-14 0,0 0-17 0,0 0-15 0,-1 0-12 16,-1 0-11-16,0 0-10 0,1 1-9 0,-1-1-7 16,2 0-8-16,-1 2-8 0,1-2-7 0,0 0-8 0,0 0-6 15,0 0-2-15,1 0-4 0,-1 0-1 0,2 0-2 16,-2 0-1-16,1 0 1 0,-1 0 1 0,0 0 0 0,0 0-3 15,2 0-2-15,-2 0-3 0,2 0 1 0,-1 0-2 0,-1 0 1 16,0 0-3-16,0 0-1 0,0 0 1 0,0 0 1 16,0 0-1-16,0 0-3 0,0 0 2 0,0 0 0 0,0 0-4 0,0 0 0 15,0 0-5-15,0 0-4 0,-1 0-5 16,1 0-3-16,-2 0-7 0,2 0-8 0,0 0-9 0,0 0-7 16,0 0-10-16,2 0-15 0,-1 0-28 0,-1 0-39 15,0 3-48-15,0-3-48 0,0 0-42 0,0 0-35 0,0 0-30 16,0 0-27-16,2-3-31 0,-1 3-41 0,1-3-78 15,1 0-33-15,-1 0 1 0</inkml:trace>
  <inkml:trace contextRef="#ctx0" brushRef="#br1" timeOffset="54817.42">27620 17496 149 0,'0'0'357'0,"0"1"-61"16,0 1-59-16,0-1-51 0,0 1-37 0,0 1-27 0,0-2-17 0,-2 1-10 0,2-2-1 0,0 0 1 15,0 0 5-15,2-2 7 0,-2 1 4 0,1-1 7 16,-1 1 6-16,4-2 7 0,-3 1 12 16,1-1 12-16,-1 0 13 0,3 2 12 0,-3 2 10 0,1 0 5 0,-2 4 8 15,1-3 7-15,1-2 11 0,1 0 12 16,-2-3 16-16,-1-1 6 0,2 2 3 0,-2-1 0 0,0 1-8 0,-2 1-12 16,2 1-22-16,-1 0-30 0,-2 0-32 0,1 1-26 0,2 1-21 15,-1-2-15-15,1 1-8 0,0 1-8 0,0-2-7 0,0 1-4 16,0-1-6-16,0 1-6 0,0 1-6 15,0-2-3-15,-2 0-5 0,2 0-2 0,0 0-4 0,0 0-2 16,0-2-4-16,0 1 0 0,0 1-2 0,0-1-1 0,0-2-2 16,0 1-1-16,0 1 0 0,0-2 2 0,0 0 1 0,-1-1 1 15,1 2-2-15,0-3-1 0,0 1-1 0,0-1-2 0,0 1-2 16,0-2-3-16,0 1-3 0,0-2 2 0,0 1 1 0,0-2 1 16,0 2 2-16,0-1 4 0,0-1 0 0,0 0 0 0,1 1 1 15,1-2-2-15,-2 0-1 0,1 2-1 0,1-2-2 0,2-1-3 0,-4 0-4 16,2 1 0-16,-1-1-1 0,3-1-1 0,-3 1-2 15,1 1-1-15,0-2-3 0,-1-1 0 0,1 1 1 0,-1 0-1 16,1 0 1-16,0-1 0 0,-2 2 0 0,1-3-1 16,1 3 1-16,-1-2-1 0,4 2-1 0,-5-2 0 0,1 1 0 15,-1 1 0-15,2-2 0 0,-1 1 0 0,-1-1-1 0,2 0 1 16,0 2 1-16,-2-1-1 0,1-1 1 0,1 2 0 0,0-3-1 0,-1 3 2 0,1 1 1 0,-2-1 1 0,1 0-1 31,-1-1 0-31,2 0 1 0,0 0 1 0,-2 3-1 0,0-3 1 16,-2 1-5-16,0-1 0 0,2 1 0 0,-1 1 0 0,1 0 0 15,-2-2 0-15,1 2 0 0,-1 0 0 0,0 0 0 0,2 0 0 0,-1 2 0 16,1-3 0-16,-2 3 0 0,0 0 0 16,2-1 0-16,0 1 0 0,-1-1 0 0,-1 0 0 0,2 3 0 15,-1-3 0-15,1 1 0 0,0 1 0 0,-3-2 0 0,1 2 0 16,2 0 0-16,-1 0 0 0,-1-1 0 0,2-1 0 0,-1 1 0 0,1-2 0 0,-2 2 0 16,0-3 0-16,2 3 0 0,-1-2 0 15,1-2 0-15,-2 3 0 0,1-2 0 0,1 2 0 0,-2-2 0 16,0 3 0-16,1-4 0 0,-1 4 0 0,0-4 0 0,-1 2 0 0,-1 0 0 15,1 0 0-15,1 0 0 0,-1-1 0 0,0 0 0 16,0 0 0-16,-1-1 0 0,3 3 0 0,-3-2 0 0,3 2 0 0,-1 0 0 0,1-1 0 0,-4 0 0 16,4 2 0-16,-2-2 0 0,1 0 0 15,0 0 0-15,-3-2 0 16,2 2 0-16,2 0 0 0,-3 0 0 0,1-1 0 0,0-1 0 16,-1 1 0-16,1-1 0 0,-1 1 0 0,3-1 0 15,-3-1 0-15,0 0 0 0,0 2 0 0,1-1 0 0,-3-1 0 16,5-1 0-16,-3-1 0 0,1 1 0 0,-2-1 0 0,2-1 0 15,2 1 0-15,-4-2 0 0,2 1 0 0,-3 0 0 16,2-1 0-16,1 1 0 0,-2-2 0 0,4 1 0 0,-2 1 0 16,-1-1 0-16,1 2 0 0,0-1 0 0,0 0 0 15,0 1 0-15,1 1 0 0,-1 1 0 0,2 1 0 0,1-1 0 16,-2 4 0-16,0-3 0 0,1 0 0 0,1 0 0 0,-2 1 0 0,1-1 0 16,1 3 0-16,-2-2 0 0,0 2 0 0,2 0 0 15,0-1 0-15,0 2 0 0,0-1 0 0,0 1 0 16,0-3 0-16,0 2 0 0,0-3 0 0,2 2 0 0,-2 0 0 0,2 0 0 15,-2 0 0-15,0-1 0 0,0 0 0 0,0 2 0 0,0-2 0 16,0 2 0-16,0-3 0 0,0 1 0 16,0-1 0-16,0 2 0 0,0-1 0 0,0-2 0 0,1 1 0 15,1 2 0-15,-2-1 0 0,1 0 0 0,-1 2 0 0,0-3 0 16,0 2 0-16,0 0 0 0,0-1 0 0,0 2 0 0,0-1 0 16,0 2 0-16,2-1 0 0,-2 1 0 0,2-1 0 0,-2 2 0 0,0 0 0 15,0 2 0-15,0-2 0 0,0 1 0 0,0 1 0 16,1-1 0-16,-1 1 0 0,2-1 0 15,-1 2 0-15,-1-1 0 0,2 0 0 0,1 2 0 0,-3-1 0 0,0 0 0 16,0 1 0-16,1 1 0 0,-1 0 0 0,2-1 0 0,-2 0 0 0,1 2 0 16,-1 0 0-16,0 0 0 15,0 0 0-15,0 2 0 0,0-2 0 0,2-2 0 0,0 0 0 0,-2 1 0 0,1-1 0 16,1 0 0-16,0 0 0 0,-1 1 0 0,1-1 0 0,1 1 0 16,0-2 0-16,0 0 0 0,1-1 0 15,0 2 0-15,1-2 0 0,-2 2 0 0,0-1 0 0,4 0 0 16,-3 1 0-16,1-1 0 0,3 0 0 0,-3 0 0 0,1-1 0 15,1 2 0-15,0-4 0 0,-1 2 0 0,2 1 0 16,1 0 0-16,-3-2 0 0,1 2 0 0,0-1 0 0,-1-1 0 0,-1 1 0 16,-2-1 0-16,3 2 0 0,-3 0 0 0,1 0 0 0,-3 2 0 15,3-1 0-15,-3 1 0 0,1 1 0 16,-2-2 0-16,1 2 0 0,-1-1 0 0,2-1 0 0,0 2 0 0,-2 0 0 0,1-2 0 16,-1 2 0-1,0 0 0-15,0 0 0 0,0 0 0 0,0 0 0 0,0 0 0 16,2 0 0-16,-2 0 0 0,1-1 0 0,-1 1 0 15,2-1 0-15,1 1 0 0,-2-1 0 0,4-1 0 0,0 2 0 0,1-2 0 16,2 2 0-16,2 0 0 0,-1 0 0 0,2 0 0 0,3 0 0 16,-1 0 0-16,4 2 0 0,0-2 0 15,1 3 0-15,0-2 0 0,2 0 0 0,1 1 0 0,0-2 0 0,1 3 0 0,1-1 0 16,2-1 0-16,-1 1 0 0,2-1 0 16,-1 2 0-16,3-1 0 0,1-1 0 0,-1 2 0 0,2-1 0 15,0-1 0-15,-1 1 0 0,1-1 0 0,1 1 0 0,-1-2 0 0,0 1 0 16,0-1 0-16,0 0 0 0,-1 0 0 0,-1 0 0 0,-2 2 0 0,2-1 0 15,-1-1 0-15,0 2 0 0,-2-1 0 16,0-1 0-16,-4 0 0 0,1 1 0 0,-1 1 0 0,-4-2 0 16,4 2 0-16,-7-2 0 0,3 0 0 0,1 1 0 0,-2 1 0 15,-1-2 0-15,1 1 0 16,0 1 0-16,0-2 0 0,3 1 0 0,-3 1 0 0,3-1 0 16,-2 1 0-16,0 1 0 0,4-2 0 0,-3 2 0 0,4 0 0 15,-2-1 0-15,2 2 0 0,0-1 0 0,4 1 0 0,-1 0 0 0,-3-1 0 16,4 1 0-16,-3-1 0 0,1 0 0 15,-2 0 0-15,-1 0 0 0,1 1 0 0,0-2 0 0,-1 0 0 16,0-1 0-16,0 2 0 0,0-2 0 0,-1 1 0 0,0 1 0 16,0-1 0-16,0 0 0 0,1-1 0 0,-4 0 0 15,4 1 0-15,-5-2 0 0,2 1 0 0,0-1 0 16,-2 2 0-16,2 0 0 0,-1-2 0 0,1 1 0 0,0 0 0 0,-1-1 0 16,-1 1 0-16,1-1 0 0,-1 2 0 0,0 0 0 0,0-2 0 15,0 1 0-15,-1 1 0 0,-2-2 0 0,-2 1 0 16,3-1 0-16,-4 0 0 0,0 0 0 0,-1 0 0 0,-4 2 0 15,-1-2 0-15,1 0 0 0,0 0 0 0,-2 0 0 16,2 0 0-16,-5 0 0 0,1 0 0 0,1 0 0 16,-2 0 0-16,1 0 0 0,-1 0 0 0,0 0 0 0,0-2 0 15,0 2 0-15,0 0 0 0,0 0 0 0,0 0 0 16,0 0 0-16,0 2 0 0,0-2 0 0,0 0 0 0,0 0 0 0,2 0 0 16,0-2 0-16,-2 2 0 0,1 0 0 0,-1 0 0 0,0 0 0 15,2 0 0-15,-2 0 0 0,3 0 0 0,0 0 0 0,1 0 0 16,-1 0 0-16,-2 0 0 0,4 0 0 0,-2 0 0 15,-2 0 0-15,1 0 0 0,0 0 0 0,1 0 0 16,2 0 0-16,-2-1 0 0,2 1 0 0,1 0 0 0,-2 0 0 0,1 0 0 0,-2 0 0 16,2 0 0-16,0 0 0 15,-2 0 0-15,3 0 0 0,-3 0 0 0,1 0 0 0,-3 0 0 16,3 0 0-16,-3 0 0 0,1 0 0 0,-2 0 0 0,1 0 0 16,-1 0 0-16,0 0 0 0,0 0 0 0,0 0 0 0,2 0 0 0,-2 0 0 15,0 0 0-15,0 0 0 0,0 1 0 16,-2 1 0-16,2-2 0 0,0 1 0 0,0-1 0 0,0 0 0 0,0 0 0 15,0 0 0-15,0 0 0 0,0 0 0 16,0 0 0-16,0 0 0 0,0 0 0 0,0 0 0 0,0 0 0 0,0 0 0 0,0 0 0 16,0 0 0-16,0 0 0 0,0 0 0 0,0 0 0 0,0 0 0 15,0 0 0-15,0 2 0 0,0 0 0 16,0-2 0-16,0 0 0 0,0 1 0 0,0 0 0 0,0 0 0 0,0 3 0 0,0-1 0 0,0 0 0 16,0 1 0-1,0 0 0-15,2 3 0 0,0-1 0 0,-2-2 0 0,1 2 0 0,1 2 0 16,-2-2 0-16,1 1 0 0,1 1 0 15,1-1 0-15,-2 1 0 0,-1 0 0 0,2 1 0 0,-1-2 0 0,-1 0 0 16,0 1 0-16,2-2 0 0,-2 0 0 16,0 0 0-16,0 1 0 0,0-1 0 0,-2 0 0 0,2 1 0 15,0 0 0-15,0 0 0 0,-1-1 0 0,1 0 0 16,-2 0 0-16,2 0 0 0,-1 0 0 0,1 0 0 0,0 0 0 0,0-1 0 0,0 1 0 0,0 0 0 16,-3 0 0-16,3-1 0 0,-2 0 0 15,2 1 0-15,-1-1 0 0,1 1 0 0,-2-3 0 0,1 1 0 0,1-1 0 16,-2 2 0-16,2-2 0 0,0 2 0 15,0-2 0-15,0 2 0 0,-2 0 0 0,2-1 0 0,-1 0 0 16,-1 3 0-16,1-1 0 0,1-2 0 0,-2 2 0 0,0 0 0 16,2 0 0-16,-1-1 0 0,1 1 0 0,-2 1 0 0,0-1 0 0,2 2 0 15,-1-2 0-15,1 0 0 0,0 0 0 0,-2-2 0 16,1 4 0-16,-2-2 0 0,1 0 0 0,2-1 0 16,0 5 0-16,0-4 0 0,-1 0 0 0,1 1 0 0,0-1 0 15,0 2 0-15,0-1 0 0,0-1 0 0,-2 2 0 0,1-4 0 16,1 2 0-16,0 0 0 0,-2 0 0 0,0 0 0 0,2-1 0 15,0 1 0-15,0 0 0 0,0-2 0 0,0 3 0 0,0-4 0 0,0 3 0 16,0 1 0-16,0-1 0 0,0-2 0 0,0 2 0 0,0 0 0 0,0-1 0 16,0 0 0-16,2 0 0 15,0 0 0-15,-2 0 0 0,0 0 0 0,0 0 0 0,0 1 0 0,0-2 0 16,1 2 0-16,1 0 0 0,-2-1 0 0,0-1 0 0,0 1 0 16,0-1 0-16,0 1 0 0,0-1 0 0,0 2 0 0,1 0 0 15,-1 0 0-15,2-1 0 0,-2 1 0 0,3 0 0 16,-3-2 0-16,0 3 0 0,1-2 0 0,1-1 0 0,-2 1 0 0,0 0 0 15,0 1 0-15,0-2 0 0,0 1 0 0,1 1 0 0,-1-1 0 16,0-2 0-16,2 4 0 0,0-3 0 0,-2 1 0 0,0 1 0 0,0 0 0 0,0-2 0 16,0 2 0-16,0-1 0 0,0-1 0 0,0 1 0 15,0-1 0-15,0 1 0 0,0-2 0 16,0 1 0-16,0 1 0 0,0-1 0 0,0-1 0 0,0 2 0 16,0-3 0-16,0 2 0 0,0 0 0 0,0-2 0 0,0 1 0 15,0 1 0-15,0-1 0 0,0-1 0 0,1 0 0 0,-1 3 0 16,0-3 0-16,0 2 0 0,0-1 0 0,0 1 0 15,0-2 0-15,0 1 0 0,0 0 0 0,0 0 0 0,0 0 0 16,0 2 0-16,0-1 0 0,0 1 0 0,0-2 0 0,0 1 0 16,0 0 0-16,0 1 0 0,0 0 0 0,0-1 0 15,0 0 0-15,0 1 0 0,0 0 0 0,0-2 0 0,0 1 0 0,0-1 0 0,0 2 0 16,0 1 0-16,0-3 0 0,0 1 0 16,0 1 0-16,0-2 0 0,0 2 0 0,0 0 0 0,0-2 0 0,0 2 0 15,0-1 0-15,0 1 0 0,0-1 0 0,0 1 0 0,0-2 0 16,0 1 0-16,0 0 0 0,0-1 0 0,0 1 0 0,0-1 0 0,0 1 0 15,0 2 0-15,0-1 0 0,0-1 0 0,0 1 0 0,0-1 0 16,0 1 0-16,0-2 0 0,0 1 0 16,0 1 0-16,0 1 0 0,0-2 0 0,0 1 0 0,0-1 0 15,0 1 0-15,0-2 0 0,0 0 0 0,0 3 0 0,0-2 0 16,0 1 0-16,0-2 0 0,0 2 0 0,2-1 0 0,0 0 0 16,-2-1 0-16,1 2 0 0,1-3 0 0,-2 3 0 0,0-2 0 0,0 2 0 0,0-2 0 15,0 1 0-15,0-1 0 0,0 1 0 16,0 0 0-16,0 0 0 0,0-1 0 0,0 2 0 0,0-3 0 15,0 3 0-15,0-2 0 0,0-1 0 0,0 1 0 0,0 0 0 0,0-2 0 16,0 2 0-16,0-1 0 0,0-1 0 0,0 1 0 16,0-2 0-16,0 1 0 0,0 1 0 0,0-2 0 0,0 0 0 15,0 0 0-15,0 0 0 0,0-2 0 0,0 1 0 0,0 1 0 0,-2-2 0 0,1 2 0 0,-3 0 0 16,-1-1 0-16,2 1 0 0,-3-2 0 16,3-1 0-16,-2 1 0 0,0-3 0 0,1-3 0 0,-4-2 0 15,-6-1 0-15,-7 0 0 0,0-6-357 0,-5-1-1029 16,-1-3-62-16,-5-2 26 0,-4 2 57 0,-7 0 84 0</inkml:trace>
  <inkml:trace contextRef="#ctx0" brushRef="#br1" timeOffset="57641.73">24209 16873 69 0,'-4'0'534'0,"0"-1"-94"0,1-1-131 0,-2 2-101 16,4 0-62-16,-4 0-23 0,4 0 1 0,-1 0 16 0,2-1 28 0,-1 1 27 16,1-2 21-16,0 2 10 0,0 0 2 15,0 0-13-15,0 0-18 0,0 0-24 0,0-1-26 0,1 1-21 16,-1-3-14-16,2 3-7 0,-2-2 2 0,0 2 15 16,0 0 23-16,0 0 28 0,0 0 26 0,0 0 13 0,0-1 5 15,-2-1-3-15,2 2-14 0,0-2-23 0,0 1-31 0,0-2-34 16,0 0-30-16,0 0-22 0,0 0-15 0,0 0-6 0,0 0-5 15,0-1 0-15,2-1 1 0,-2 1 0 0,1-1-2 0,-1-1-5 16,0 0-3-16,2 0-4 0,1 0-1 0,-3 1-5 0,1-2-2 0,-1 1-2 0,2-1 3 16,-1-1 1-16,1 1 0 0,0-1 2 0,-2 1-1 0,1-2 2 15,-1 0-2-15,2 0-1 0,0-2-3 16,-2 2-2-16,1 1 0 0,-1-3 0 0,2 0 4 16,-1 0-2-16,3 0 0 0,-3 0 1 0,-1-1 3 0,0 1 1 15,0 1 3-15,-1-3-1 0,1 2 0 0,-2-1-5 0,0 0 3 16,2-3-1-16,-1 1-2 0,-1 1-1 0,1-2-4 0,-3 0 1 0,3 1-2 15,-1 1 5-15,-1-3-2 0,1 2 1 16,1-2-1-16,-4-1 1 0,2 0 1 0,2 1 2 0,-1-2 2 0,-1 2 2 0,1-2 0 0,-1 0 2 0,0 0-3 31,-1-2 0-31,1-2 0 0,-3 0-2 0,2 0 0 16,-1-2 2-16,-2-1 1 0,2 0 2 0,1 2 2 16,-2-1 1-16,3-1 0 0,-2 3-4 0,1-2-1 0,0 2-5 15,-1-2-3-15,2 1-4 0,-3 1-1 0,3 1-4 0,-1 0 1 16,1 0 2-16,0 3 0 0,0 0-1 0,-1-2 2 0,1 2 1 15,2 0-2-15,-4 0-1 0,4 0 0 0,-1 0 0 0,-1 0-2 16,1 2 0-16,1-1-2 0,-3 2 0 16,3-1 0-16,-1-1 2 0,1 2-1 0,-3-2-1 0,3 1 1 0,-1 0 0 15,1-1 2-15,-3 1-1 0,2-1 1 0,2 1-2 16,-2-2 0-16,0 1 0 0,2 1 0 0,0-1-2 0,0 1 1 16,0-1 0-16,2 1-1 0,0 1 1 0,-2-2 0 15,2 2 1-15,0-1-1 0,0-1 0 0,-2 2 0 0,0 2 0 0,0-2 0 0,0 1-1 16,0-1 0-1,0 3 0-15,0-1 0 0,1-1 1 0,-1 1-1 0,2 1-1 0,-1-2 1 16,-1 1 1-16,2 1 0 0,0 0 1 0,-2 0 1 0,1 1-1 0,-1-1-1 0,2 2 0 0,-2-1 3 0,1 2 1 31,-1 0 2-31,0-1-3 0,2 0 2 0,0-1 0 16,-2 2 1-16,0-4 1 0,1 3-3 0,-1-2-1 0,2 2 2 16,-1-1 1-16,1 1 2 0,-2-1 2 0,2 1 2 0,-2-2-1 15,1 1 3-15,-1-1 0 0,3 2 0 0,-1-3-2 0,-2 2-2 16,1-3-1-16,2 0-1 0,-1 3 1 0,0-3-1 15,-1 1 1-15,2-1-1 0,1 2 1 0,-3 0 0 0,1-1 0 0,1-1 0 16,-1 1-2-16,-1-3-2 0,4 2 0 0,-4-3 0 16,1 1-3-16,-1-1-2 0,4 1 1 0,-3-2-1 15,1-2 0-15,0 2 1 0,-1-1 0 0,0-2 1 0,-1 0-1 0,2 0-1 0,-3-4 0 16,5 5-1-16,-4-4-1 0,1 2 1 16,-1-1 0-16,3 0 0 0,-3 2 1 0,1 0 0 15,0 2 1-15,1-1 0 0,-2 2 0 0,1 0 0 0,1 2 1 0,-1 0 0 16,-1 2 0-16,1 3 2 0,1 1 2 0,-2 1 4 0,-1 1 3 15,2 2 3-15,-2 0-1 0,0 2 1 0,0-3-1 16,0 5-1-16,0-3 0 0,0 2-2 0,1 2-3 0,-1-2-2 0,0 1 0 0,0 0 0 0,0 1 0 31,0 1 0-31,0-1-1 0,0 1-1 0,2 0-1 0,0 0 1 16,-2 0-2-16,1 0 0 0,-1 0 1 0,0 0 1 16,0 0-4-16,0 0 1 0,2 0 0 0,0 0 0 0,-2 0-2 15,1 0 0-15,1 0 0 0,1 0 0 0,2 1 0 16,2 0 0-16,5 3 0 0,-3-1 0 0,7-2 0 0,-2 4 0 0,3-1 0 15,1-1 0-15,2 2 0 0,2-2 0 16,-1 1 0-16,5-1 0 0,-1 2 0 0,2-2 0 0,-1 1 0 16,4 1 0-16,-1-1 0 0,2 1 0 0,1-2 0 0,1 1 0 0,1-1 0 0,-1 2 0 15,2-2 0-15,0 0 0 0,-1 0 0 0,4 0 0 0,0 0 0 16,2-1 0-16,-1 2 0 0,4-3 0 0,0 1 0 16,1-2 0-16,-2 4 0 0,1-4 0 15,1 1 0-15,1 3 0 0,0-3 0 0,2 0 0 0,-2 1 0 0,0 0 0 0,-1 1 0 16,-1 0 0-16,-1-2 0 15,2 2 0-15,-1-1 0 0,1-1 0 0,-2 0 0 0,0 1 0 0,1 1 0 16,-2 1 0-16,0-2 0 0,2 1 0 0,-4 1 0 0,3-2 0 0,-2-1 0 0,0 3 0 0,0 0 0 31,1-1 0-31,-2 1 0 0,3-2 0 0,-2 1 0 0,0-1 0 16,0 1 0-16,-1 0 0 0,0 0 0 0,0 0 0 16,-1-1 0-16,0 2 0 0,1-1 0 0,-3-2 0 0,1 1 0 0,-2-1 0 15,-1 2 0-15,1 0 0 0,1-2 0 0,1 3 0 16,-2-1 0-16,-1-2 0 0,1 1 0 0,0-1 0 0,0 2 0 15,-1-3 0-15,3 2 0 0,-2-2 0 0,-1 1 0 0,0 0 0 16,1 1 0-16,1 1 0 0,2-1 0 0,-4 1 0 0,3 0 0 16,-2 0 0-16,0 0 0 0,-1-2 0 0,2 0 0 0,1 3 0 15,-4-3 0-15,2 1 0 0,0 1 0 0,0-1 0 0,-1 0 0 0,1 1 0 0,0-2 0 16,-4 1 0-16,-1 0 0 16,0-1 0-16,-4 1 0 0,-1-2 0 0,-1 0 0 15,-4 0 0-15,1 0 0 0,-4 0 0 0,-1-2 0 16,0 1 0-16,-2 1 0 0,-1-2 0 0,0 0 0 0,-1 2 0 15,-2-1 0-15,-1 1 0 0,4-1 0 0,-4-1 0 0,-1 2 0 0,3-2 0 16,-1 1 0-16,-2 1 0 0,1-1 0 0,2 1 0 16,-1-3 0-16,1 3 0 0,1-3 0 0,0 1 0 0,0 0 0 15,-1 1 0-15,0 0 0 0,0-1 0 0,0 1 0 16,-1-1 0-16,1 1 0 0,-3-2 0 0,2 3 0 0,0-2 0 16,-2 1 0-16,-1-1 0 0,1-1 0 0,-1 1 0 15,0 1 0-15,1 0 0 0,-3-1 0 0,-1 2 0 16,2-3 0-16,1 3 0 0,-4-1 0 0,2 1 0 0,-4 0 0 15,3 0 0-15,-3-2 0 0,1 2 0 0,-1 0 0 0,-1 0 0 0,0 0 0 0,0 0 0 16,0 0 0-16,0 0 0 16,0 0 0-16,0 0 0 0,0 2 0 0,0-2 0 0,0 1 0 0,0 1 0 0,0-1 0 15,0 2 0-15,0 0 0 0,2 2 0 0,1-2 0 0,-3 4 0 16,1 1 0-16,2-1 0 0,-1 0 0 0,1 3 0 16,1-2 0-16,-1 3 0 0,-2-1 0 15,4 5 0-15,-2-2 0 0,3 0 0 0,-2 0 0 0,-1 4 0 0,0-2 0 0,0 2 0 16,0 1 0-16,1 0 0 15,-3 3 0-15,2-2 0 0,1 4 0 0,-3-1 0 0,4 1 0 0,-4 1 0 16,1 1 0-16,-1-1 0 0,3 2 0 0,-3-1 0 16,1 1 0-16,1 2 0 0,0-1 0 0,1 2 0 0,-1-2 0 15,3 1 0-15,-3 1 0 0,2-1 0 0,-1 1 0 16,3-1 0-16,-1-2 0 0,2 1 0 0,-3-2 0 16,-1-1 0-16,1-1 0 0,2-2 0 0,-1-2 0 0,-3 1 0 0,2-2 0 15,-2-3 0-15,0 0 0 0,0-2 0 0,1-2 0 16,-3-1 0-16,1-1 0 0,-2-1 0 0,1-2 0 0,-1 0 0 15,0-1 0-15,0-2 0 0,0 1 0 0,0-1 0 0,-1 0 0 16,1-2 0-16,-2 1 0 0,1-2 0 0,-3-2 0 0,1 1 0 16,-2-1 0-16,0 1-147 0,-4 1-258 0,-2-2-131 0,-3-1-155 15,-2-4-155-15,-3-6-210 0,0 2-86 16,-3-3-19-16,-2 0 26 0,0 3 93 0</inkml:trace>
  <inkml:trace contextRef="#ctx0" brushRef="#br1" timeOffset="58542.68">26197 14179 357 0,'3'-2'536'0,"-2"2"-97"0,1 0-93 0,0-1-44 0,-1 1-3 16,-1 0 9-16,2-1 10 0,-1-1 14 0,1-1 21 15,0 2 20-15,-2 1 11 0,1-1-13 0,-1 1-28 0,0 0-28 0,2-2-22 0,0 2-29 16,-2-3-37-16,1 1-45 15,1-1-42-15,-1 2-28 0,2-4-15 0,-1 1-9 0,1 1-7 16,0-3 1-16,0-3-3 0,2 3 0 0,-2-2 4 0,2-1 0 16,0-1-6-16,-1-1-10 0,1-2-3 0,-2-4-5 0,4 1 1 0,-6-3-6 15,3-1-2-15,-1-1-4 0,0-2 2 0,1-1 0 0,3-1-1 0,-2-1-4 0,-1 1-6 16,3-2-2 0,2-2-9-16,-1 1-5 0,0-2-8 0,2-2-5 15,0 1-3-15,2-1-2 0,-3-1-4 0,2 0-1 0,-1 1 0 16,4 0 0-16,-5-2 0 0,3 2-1 0,1-4 0 15,0 0 0-15,0 0 1 0,-2-3 0 0,2 0 0 0,1-4 0 16,-1 2 0-16,4-3 0 0,-4 4 0 0,-1 1 0 0,-1 0-1 16,0 4 0-16,-1 4 1 0,-2 0-2 0,0 6 1 15,-3 1-1-15,4 5-1 0,-5 1 2 0,0 3 2 0,0 2-1 0,0 4 0 16,-3-1 0-16,1 4 0 0,0 2 0 0,-2 1 0 0,1-1-1 16,-1 2-2-16,0 0-1 0,0 0 2 15,0 1-3-15,0 1 1 0,0 0-1 0,0 0-2 0,0 0 2 0,0 0-1 0,0 0 2 16,0 1 0-16,-1 1 0 15,1 0 1-15,0-1 3 0,-2 0 0 0,0 3 0 0,2-1 0 16,-1-1 0-16,1-1 3 0,-2 1-2 0,0 0-1 0,2 0 1 0,-1-1-2 16,-1 0-10-16,2 1-11 0,-1-1-13 15,1 3-17-15,-4-2-20 0,1-1-27 0,-3 2-30 0,2 1-32 0,-3 0-33 16,-1 3-68-16,-3-3-83 0,2 2-132 0,-3 0-107 16,0-1-85-16,-1 0-101 0,-2-2-174 0,-1 2-65 15,-3 0 19-15,3 1 64 0</inkml:trace>
  <inkml:trace contextRef="#ctx0" brushRef="#br1" timeOffset="124268.93">11793 946 604 0,'-2'1'769'0,"1"-1"-60"0,-1 0-113 0,2-1-76 0,0 1-36 15,-2-1-29-15,2-2-32 0,-1 3-35 0,1 0-38 0,0-3-36 0,1-2-32 16,1 2-49-16,1-1-60 0,1-1-57 0,-1-1-33 16,2 0-16-16,-1-1-5 0,2-1-3 0,1-1 1 15,-1 0-1-15,-1 0 2 0,3-1 2 0,-2-2 0 0,-1 1 4 16,0-1 1-16,-1-1 2 0,0-1 2 0,-1 2 8 0,0-1 11 15,-1-2 5-15,0 0 1 0,0 0-4 0,-2-3-3 16,-2 2-4-16,0 0-5 0,0 2-10 0,-1-1-20 0,-2 1-11 0,2 2-11 0,-2 0-14 0,0 3-15 16,-1-2 0-16,-2 2 0 0,-1 2 0 0,0 1 0 0,-3-1 0 0,-1 3 0 15,-2 0 0 1,0 2 0-16,-5-1-7 0,2 3 3 0,-4 3-2 0,0-1 1 16,1 2-1-16,-4 0 2 0,3 3-1 0,0 2 0 15,0 0 3-15,1 2-3 0,1 2 2 0,1-1 0 0,1 1-1 0,2 2 0 16,1-1 2-16,2-1 0 0,-1 2-1 0,3 1 2 0,0 0-1 0,3-1 0 15,1 0 2-15,1 0 0 0,3 0 0 0,0-2 0 16,0 1 2-16,3-1-1 0,4 1 2 0,-1-2 2 0,5 3-1 16,-1-2 1-16,1 1 2 0,4-2 0 0,1 1-1 0,1 1-2 15,1-2-1-15,0 3 0 0,3-2 0 0,-1 2-2 0,-1-1-3 16,1-1 1-16,-1 1 1 0,3 1-1 0,-3 0 0 16,-2 0 1-16,2-1 0 0,-5 2 0 0,0-2-1 0,2 2 0 0,-5-1-1 15,-2-1-1-15,-1 2 1 0,-2-3 2 16,-3 1 3-16,0 1 2 0,0 0 5 0,-3-1 4 0,-2 1-11 15,-1-1-3-15,-2-1 0 0,-3 1 0 0,0 1 0 0,-1-1 0 16,-3-1 0-16,-4 1 0 0,3-2 0 0,-4 0 0 0,0-3 0 16,0 2 0-16,-1-1 0 0,1-2 0 0,-1 1 0 0,-2-4 0 15,3-1 0-15,-2 1 0 0,2-3 0 0,2-1 0 16,-1-1 0-16,2-1 0 0,1-3 0 0,-1 0 0 16,4 0 0-16,-1-2 0 0,1-1 0 0,4 0 0 0,-2 0 0 0,3-4 0 0,2 2 0 15,-1 0 0-15,2-1 0 16,1 1 0-16,2 1 0 0,-1-1 0 0,3 2 0 0,0-1 0 15,0 1 0-15,3-1 0 0,-1 1 0 0,2-1 0 0,-1 2 0 16,2 0 0-16,2 1 0 0,-1-2 0 0,3 1 0 0,-1 2 0 16,0 1 0-16,2-2 0 0,2 3-62 0,-4 2-282 15,0 4-77-15,0 1-94 0,0 0-128 0,3-2-106 0,3-2-104 16,-3 1-131-16,2-1-72 0,0 1 5 0,-4 2 71 16</inkml:trace>
  <inkml:trace contextRef="#ctx0" brushRef="#br1" timeOffset="124525.37">11888 1146 683 0,'3'-4'891'0,"0"3"53"0,-1 0-95 0,-1 1-118 0,-1-1-120 16,0 1-119-16,0 0-86 15,2 1-63-15,-2 0-56 0,2 2-64 0,-1 2-61 0,2-1-40 0,0 3-24 0,-1 1-11 16,-1 0-2-16,3 1 0 0,-3 2 2 0,2 2-2 0,-3 0-6 15,2 0-7-15,-2 1-11 0,0 1-11 16,2-1-9-16,-2-1-9 0,0-1-10 0,-2 2-7 0,0-1-6 16,-1 1-3-16,0-2-5 0,1-2-11 0,-1 1-21 0,0-3-21 15,-1 3-31-15,0-2-37 0,1-1-52 0,0 0-83 0,-2-1-84 16,2-1-133-16,1-3-124 0,-1-5-135 0,0-1-193 16,1-1-95-16,-2-3-18 0,2 1 45 0</inkml:trace>
  <inkml:trace contextRef="#ctx0" brushRef="#br1" timeOffset="124708.78">11918 1035 125 0,'1'-8'878'0,"-1"1"86"0,2-1 48 16,0 3-134-16,-1-2-156 0,1-1-170 0,1 5-132 0,0-4-89 0,0 3-74 15,0-1-87-15,-1 2-76 0,-1 2-64 16,1-1-60-16,1 4-75 0,0-1-77 0,2 3-84 0,-1 2-124 0,0-1-107 0,4 1-94 15,-5 2-97-15,0 1-133 0,-1 0-62 0,-2 2 2 16,-2 5 42-16</inkml:trace>
  <inkml:trace contextRef="#ctx0" brushRef="#br1" timeOffset="126030.09">12147 1140 532 0,'5'-5'820'0,"1"1"18"0,0-1-76 0,-1 0-84 16,0 3-79-16,3-2-84 0,0 2-68 0,-2-1-60 0,2 1-48 15,3 1-50-15,-1 1-69 0,1 1-67 0,0 1-49 0,-2 1-33 16,2 1-21-16,0 0-12 0,-3 1-9 16,0 3-7-16,-1 0-6 0,0 2-3 0,-2 0 1 0,1 2 6 15,-1 2 3-15,0 1 3 0,1 0 2 0,-3 2 2 0,-1 0 3 0,-1 0 0 0,-1 1-4 0,0-2-7 0,-1 2-3 16,-1-1-3-1,-1-1-2-15,-3-1 0 0,1 0-3 0,0-2-3 16,-1 0 1-16,0-3-2 0,-2 1 0 0,3-4 0 0,-1 1 0 16,-1-4 0-16,3 3 2 0,-2-5 3 0,2 1 4 0,1-3 8 15,0 0 4-15,1-2 4 0,1 0 1 0,-1-4-1 16,2-2 1-16,0-1-4 0,0-1-2 0,0-2-10 0,3-2-3 16,-1-2-3-16,3 1-2 0,0-2 2 0,2 1-1 0,1-2 1 0,0 0-2 15,0 1 1-15,3-1-2 0,-1 0 2 16,-1 2 4-16,2 0 5 0,-3 2 2 0,2 2 3 0,0 0 4 15,-1 3 2-15,-1-1 1 0,1 2 2 0,-3 1-4 16,2 2-3-16,-1 0-3 0,-3 3-5 0,2-2-6 0,-1 2-4 0,-2 1-3 0,2 1-5 16,-2 1-2-16,1 3-3 0,0-1-1 0,0 3 0 0,0-1 0 15,-1 5 3-15,0 0-2 0,-1 2 3 16,0-1 2-16,-1 4-1 0,1-2 2 0,-1 2-1 0,-1-1 1 16,2 2 0-16,0-1 3 0,-1 0-2 0,2-1 2 15,2-2-2-15,1 1-2 0,1-2 4 0,1-3 1 0,1 2 0 16,2-3 1-16,4-2 1 0,0 1 0 0,3-3 0 0,2-2 2 15,2 1 0-15,3-4-1 0,-1 1 0 0,3-2-1 0,0-3-3 16,-2-2 1-16,0 2-1 0,-2-3 0 0,2 0 0 0,-4 0-2 16,-1-1 1-16,-4-2 1 0,-2-1 0 0,0 2-1 0,-4-3 1 0,-1 0-1 0,-1 3-2 15,-3-3 2-15,0 2-2 16,-3 2 0-16,-2-1 0 0,-2 1-1 0,0 1-2 16,-3 1-2-16,-1 0-1 0,-2 1-1 0,1 3-1 0,-3-1-1 15,-1 2-3-15,-2 2 1 0,2 0 2 0,-3 1 1 0,1 0 0 16,-2 1 0-16,0 1 1 0,1 5 1 0,-2-3 3 0,3 3-1 15,-1 1-3-15,3 0-2 0,2-1-6 0,1-1-5 16,1 1-4-16,1 3-3 0,4-3-5 0,1 1-6 16,1-1-3-16,1-1 0 0,3 0 4 0,0-1 1 0,3-1 5 15,-1-1 5-15,3 0 5 0,1-1 8 0,3-1 5 0,-1-1 3 0,1-1 6 16,1-1 2-16,-1-1 3 0,1 0 0 0,-3-1 1 0,2-2 3 0,-1 0 4 0,-2-3 5 16,0 3 4-1,0-2 4-15,-2-1 3 0,1 0 4 0,-5 2 4 0,4-1 3 0,-3 1 0 0,-1-1 0 16,1 3 0-16,-3-3-3 0,1 1-1 15,0 4 0-15,-3-2-1 0,0 2-21 0,0 0-16 0,0-1 0 16,0 3 0-16,0-1 0 0,0 2 0 0,0 0 0 0,0 0 0 0,0 0 0 0,-1 2 0 16,-1-2 0-16,2 1 0 0,-1 1 0 15,-1 2 0-15,2-2 0 0,-2 5 0 0,-1 0 0 0,0 4 0 0,0-1 0 16,-1 3 0-16,1 2 0 0,0 3 0 16,0 2 0-16,2 0 0 0,-1 5 0 0,1 0 0 0,1 0 0 0,-4 4 0 15,3-1 0-15,-1 2 0 0,-1 2 0 0,-2-2 0 0,2 2 0 16,-5-2 0-16,4 1 0 0,-5-1 0 0,1 2 0 0,-2-2 0 15,-2-2 0-15,1 2 0 0,0-2 0 16,-1-5 0-16,-1 1 0 0,-1-3 0 0,1-1 0 0,-3-3 0 16,3 0 0-16,-2-4 0 0,0 0 0 0,-2-2 0 0,3-3 0 15,-3 0 0-15,2-3 0 0,-2 0 0 16,2-2 0-16,0 0 0 0,2 0 0 0,-2-3 0 0,3-1 0 0,0-2 0 16,4-2 0-16,0-1 0 0,1 0 0 0,3-3 0 15,-1-1 0-15,4-3 0 0,1 2 0 0,1-3 0 16,2 1 0-16,3-2 0 0,-1-2 0 0,5 1 0 0,2-4 0 0,3 1 0 0,3-3 0 0,0 1 0 15,4 1 0-15,2-1 0 16,1-2 0-16,1 2 0 0,2-1 0 0,2-1 0 0,0 1 0 16,2-1 0-16,-1-1 0 0,0 2 0 0,0-2 0 15,2 0 0-15,-3 0 0 0,2-2 0 0,-2 1 0 0,0-1 0 16,0-1 0-16,-1-1 0 0,-3-1 0 0,3-1 0 0,-4 0 0 0,0 0 0 16,-2-1 0-16,-1-1 0 0,0 1 0 0,-3-1 0 0,1-1 0 0,-3 0 0 15,1 0 0-15,-1 2 0 16,-1-1 0-16,-2 1 0 0,-1 4 0 0,0-1 0 0,-4 4 0 15,-1 4 0-15,0 0 0 0,-2 4 0 0,-3 1 0 0,1 3 0 16,-1 1 0-16,-2 4 0 0,1 0 0 0,-2 3 0 0,0 1 0 0,-2 1 0 16,2 0 0-16,-3 4 0 0,-2 0 0 0,-1 3 0 0,-5 2 0 0,2 4 0 0,-4 1 0 15,2 3 0-15,-3 1 0 16,0 2 0-16,1 2 0 0,-3 1 0 0,5 2 0 0,-3 0 0 0,3 2 0 16,-1 1 0-16,0 0 0 0,2-1 0 0,2 1 0 15,-4 0 0-15,4-3 0 0,0 3 0 0,0-1 0 0,0 1 0 16,0-2 0-16,2-2 0 0,1 2 0 0,4-1 0 0,-3-2 0 15,4-2 0-15,0-1 0 0,0-1 0 0,4-1 0 16,-3-1 0-16,4-4 0 0,-2-1 0 0,4-1 0 16,-1-1 0-16,3-4 0 0,-1-1 0 0,5-1 0 0,3-4 0 0,-2-1 0 15,3 0 0-15,-1 2-342 0,-2-2-234 0,2-2-146 0,3-3-148 0,2-3-204 0,-1 0-81 16,2 1-12-16,-1-1 37 16,-3 1 93-16</inkml:trace>
  <inkml:trace contextRef="#ctx0" brushRef="#br1" timeOffset="126795.27">13943 1270 590 0,'-5'-1'828'0,"1"-1"44"15,2 2-118-15,2-2-98 0,-1 2-96 0,1 0-92 0,0 0-70 16,0 0-52-16,1-1-40 0,1 1-38 0,1 0-51 0,0 0-57 16,0 0-38-16,4-1-22 0,1 0-9 0,2 1-2 15,0-2 3-15,1 0-3 0,5-1-6 0,-2 0-4 0,2-2-7 16,2 0-4-16,-1-2-7 0,2 0-8 0,0 0-6 15,-1-4-4-15,0 1-2 0,1-1 1 0,-1-1-3 0,-1-1-3 16,0-2-6-16,-1 0 0 0,-2 0-3 0,-1-2 1 0,-2-2-2 0,1 2-3 0,-2-3-2 0,1 0-1 16,0-1-2-16,-1-2-1 0,-2-1 4 0,-1 1-4 0,0 1 3 15,-1 1-1-15,-3 0 3 16,1 0 5-16,-3 2 3 0,2 0 3 0,-3 2-4 0,2 1 4 0,-2 2-4 16,0 0-29-16,0 2 0 0,0 1 0 15,0 4 0-15,0 0 0 0,0 1 0 0,-2 1 0 0,2 2 0 0,-1 2 0 16,-1-2 0-16,2 3 0 0,-1 0 0 0,-1 0 0 15,0 3 0-15,-1-2 0 0,-2 6 0 0,-1-2 0 0,-2 4 0 0,0 0 0 16,0 3 0-16,0 0 0 0,-2 5 0 0,0-1 0 0,0 0 0 0,1 4 0 16,3 1 0-16,-2 0 0 0,1 2 0 0,1-1 0 15,3 1 0-15,2-1 0 0,-3 3 0 0,4-2 0 0,2 0 0 16,1-1 0-16,0-1 0 0,3 2 0 0,2-3 0 0,2-1 0 16,1 0 0-16,0-2 0 0,0-1 0 0,1-4 0 0,1 0 0 15,-3-3 0-15,4-1 0 0,-1-4 0 16,1-1 0-16,-1-3 0 0,2 0 0 0,0-3 0 0,0-1 0 0,1-1 0 0,0-1 0 15,-2-3 0-15,3 0 0 0,-2-3 0 16,2 0 0-16,-2-1 0 0,0-3 0 0,-2 0 0 0,3-2 0 16,-5-1 0-16,0-1 0 0,3 1 0 0,-6 1 0 0,2 0 0 0,-1 3 0 0,-3 1 0 0,2 3 0 15,-4 1 0 1,-1 3 0-16,0 1 0 0,0 0 0 0,-2 3 0 0,-1 0 0 0,0-1 0 0,0 4 0 16,0 0 0-16,0 0 0 0,-1 4 0 0,-2-1 0 0,0 2 0 0,0 3 0 0,-1 1 0 0,1 1 0 31,-2 5 0-31,2-4 0 0,1 3 0 0,-1 2 0 0,0 0 0 15,-1 3 0-15,2-3 0 0,1 0 0 0,-1 1 0 16,0 0 0-16,2 1 0 0,0-2 0 0,2-1 0 0,0 0 0 16,-1-1 0-16,1-2 0 0,-1-2 0 0,2-1 0 0,-3-2 0 15,2-2 0-15,-1 0 0 0,-1-4 0 0,3-1 0 16,-1-1 0-16,3-4 0 0,0 0-222 0,0 0-194 0,-1-2-87 0,2-1-134 16,1-6-107-16,-1-4-98 0,2-1-113 15,-3-4-91-15,1 1-3 0,-3-2 60 0</inkml:trace>
  <inkml:trace contextRef="#ctx0" brushRef="#br1" timeOffset="126935.7">14701 779 374 0,'-2'-8'797'0,"2"0"20"0,-1-1-43 0,1 1-67 0,0 1-60 15,-2 1-68-15,2 0-67 0,2 0-69 0,-1-1-60 16,2 1-67-16,2 0-99 0,-2 1-79 0,0 0-53 0,0 2-35 0,1-1-26 16,-1 0-22-16,0 1-29 0,0 1-35 15,0 0-55-15,3 2-78 0,-3 2-101 0,2 0-146 0,0-1-132 0,-2 2-138 16,-1 0-189-16,0 2-94 0,-4 4-14 0,0 1 45 15</inkml:trace>
  <inkml:trace contextRef="#ctx0" brushRef="#br1" timeOffset="127618.66">14919 860 376 0,'3'-1'868'16,"1"0"78"-16,-2 1-52 0,1 0-113 0,-3 0-111 0,0 0-122 15,2 0-98-15,0 1-75 0,-1 0-62 0,2 3-72 0,1 0-71 16,0 4-52-16,2-1-32 0,-1 2-19 0,0 2-10 0,1 1-3 16,-1 1-2-16,0 1-2 0,-2 2 2 0,3-1 4 15,-3 2 0-15,-1 1 0 0,1-2-2 0,-3 1-4 0,2-1-4 0,-2-2-3 16,0 0-6-16,1 0-5 0,-1-1-6 0,0-4-6 0,-1 1-3 16,-1-2-2-16,2-1-3 0,0-3 0 0,0-1 1 0,0 1 1 15,0-3 7-15,0 0 8 0,0-1 6 0,0-1 0 16,2-2 3-16,-1-2 1 0,1-3-3 0,1 1-5 15,2-2-7-15,1 0-8 0,-1-3-7 0,1-1-1 0,1-1-4 16,1-1-2-16,2-2-2 0,0 3 3 0,1-4-4 0,0 3 1 0,0-2-2 16,3 2 1-16,-2 0 1 0,-3 2-1 0,4-2-1 0,-2 4-1 15,-2 1 0-15,2 1 0 0,-1 0-1 0,-1 1 0 0,1 2 0 16,-2 2 0-16,-2 1 1 0,2-1 0 0,-2 2-2 0,2 2-1 16,-2 1-1-16,-1 2-3 0,2 2 1 15,0-1 1-15,-2 3 1 0,0 3 2 0,1 0 2 0,-1 2 0 0,0 2 2 16,2-1 5-16,-2 2-2 0,0 0 1 0,0 2-1 0,0-1-1 15,2 1 2-15,-2-2 0 0,2 1 2 0,-1-1 0 0,0-1-1 0,4-1 1 16,-4-1 1-16,2-2 0 0,-2-2 1 0,4 0 0 16,-4-4 1-16,4 1 0 0,2-2 0 0,-1-3 1 0,2-1 1 0,4-4-3 0,-1 1-1 15,3-3-1 1,0-2-1-16,-3 0-1 0,4-4 0 0,-4 2-2 0,3-2-1 16,-3-2 1-16,1-3 0 0,2-3-1 0,-4-1-1 0,0-3 0 15,1 0-2-15,-2-4 1 0,1-1-3 0,0-1 7 0,-2-1-2 0,-2 1-1 16,2-1 0-16,-2 2 1 0,-1 3 3 15,-1 1 2-15,-3 4 4 0,-1 3-2 0,-2 3 8 0,2 3 4 16,-3 4 3-16,-1 0 1 0,-1 3-16 0,0 2-7 0,0 1 0 0,0 1 0 0,0 2 0 16,-3 3 0-16,0 1 0 0,0 4 0 15,-1 1 0-15,1 2 0 0,-2 0 0 0,2 5 0 0,-3 0 0 0,3 1 0 16,-2 2 0-16,0 1 0 0,1 1 0 0,-3 1 0 16,1 2 0-16,1 0 0 0,-1 1 0 0,1 0 0 0,0 2 0 0,1-2 0 0,-4 1 0 0,0-1 0 15,3 0 0-15,-1 0 0 16,-1-3 0-16,1 1 0 0,0-4 0 0,1-1 0 0,0-3 0 0,0 1 0 0,2-7 0 15,2 2-19-15,-2-3-162 16,3-1-39-16,-2-1-41 0,2-1-75 0,-1-1-88 0,1-1-143 16,3-4-115-16,3-5-106 0,0-2-140 0,1 0-93 0,-2-2-24 0,-1 2 51 15</inkml:trace>
  <inkml:trace contextRef="#ctx0" brushRef="#br1" timeOffset="129081.97">16087 820 616 0,'2'-4'987'0,"1"0"79"16,-2 2-44-16,1-1-142 0,0-1-159 0,-2 3-140 0,1-2-97 0,-1 1-89 15,2 1-95-15,-1 0-77 0,-1-2-60 16,0 3-49-16,-1 0-37 0,-1 3-31 0,1-2-22 0,-4 2-15 0,-1 1-5 0,-1 1-1 0,-2 1 1 0,-2 1 3 15,-2 1 4-15,0 0 7 0,-4 1 4 0,3 2 0 16,-7-3 0-16,4 1-2 0,-1 2 0 16,-2-2-4-16,2 0-4 0,0-2-5 0,0 2-2 0,4 0-3 0,-2-2-2 0,5 0 0 0,3-2 0 15,0 0 0 1,1 1 0-16,0-2-2 0,4-2-2 0,0 0 0 0,1-1 0 0,0 1-2 16,2-1 2-16,2-1-1 0,-2 0 1 15,3 0 2-15,0 0 1 0,1 0 1 0,2-1 0 0,2-1 0 16,-2 2-1-16,2-1 0 0,0-1 0 0,1 2 0 0,3 0-1 15,-4 0-1-15,1 0-1 0,-1 2 0 0,0-1 1 0,1 2 1 16,1-2-3-16,-2 4 1 0,-2 0 1 0,2 1 1 0,1-1 0 0,-1 3-1 16,0 1 1-16,0 0-1 0,1 0 2 15,-1 2 1-15,2-1 0 0,1 1 1 0,-2-1 0 0,3 1 1 0,2-1 0 16,-1-1-2-16,0 2-2 0,0-4-8 0,3 0-8 0,-2 0-9 0,5-3-12 16,-3 0-12-16,1-2-10 0,0-1-6 0,0-1-5 15,0 0-1-15,-1-2 3 0,-2-1 3 0,0-2 8 16,-1-1 10-16,-1 0 6 0,-2-1 9 0,1-3 5 0,0-1 6 15,-3 0 4-15,-1-1 6 0,-1 0 3 0,2-3 1 0,-5 1 4 0,0 0 0 16,-1-1 1-16,-1 0 5 0,-1 1 3 16,0 1 3-16,-1 1 4 0,-1 1 5 0,-1 1 0 0,0 2 1 15,-5 2 1-15,3 0 0 0,0 2-2 0,-1 0-2 0,0 2-2 16,-4-1-2-16,2 3 0 0,0 0 1 0,0 3 2 0,-1-1 1 16,1 2 2-16,0 0 0 0,-1 2 1 0,3 2-1 0,-2-2 1 15,1 4 1-15,2 1-3 0,-2-1-2 0,2 1-1 16,-2 1-2-16,4 0 1 0,0 1 0 0,1-2-1 0,1 2 0 15,2-2 0-15,1 1 1 0,1-2 3 0,0-1 1 0,4-1 1 16,-1-1 6-16,2 1 6 0,0-4 7 0,0 1 2 0,0-3 3 16,4-2-2-16,0 0 1 0,1 0-3 0,0-2-6 0,-1-3-7 15,2 1-7-15,-3-3-2 0,1 0-5 0,-1 0-3 0,1-1 0 16,-2 1 0-16,2-4 1 0,-3 2 0 0,0 0 2 0,-2-1 2 0,-1 2 1 16,1-1 3-16,-1 1 2 0,-2 1 1 0,0 2 1 15,-1-4 1-15,-1 5 0 0,-1 0 0 0,-1-1-3 16,2 2-3-16,-2 0-3 0,0 2-4 0,-2-1-5 0,2 0-4 15,0 2-4-15,0 0-2 0,0 4-1 0,-1-3 0 16,1 2 0-16,-2 0 1 0,0 2 0 0,-1-1 1 0,1 0 1 0,1 3 1 16,-1-1 2-16,2 0 1 0,0 0 0 0,2-2 1 0,-1 3 1 0,3-2 0 0,1 1 2 0,-1 0 3 15,4-2-1 1,3 3 0-16,0-3 1 0,3 1 1 0,2-3 1 0,3 2-1 0,-1-4-1 0,4 0-1 16,0 0-1-16,0-4 0 0,2 2-1 15,0-3-1-15,-2-1 0 0,0 0 1 16,-2-1 0-16,1-1-1 0,-3-1 0 0,0 0 2 0,-2-1-1 0,-2-3-1 15,1 4 0-15,-3-4 0 0,-4 1 0 0,0-1-1 0,-3 4-1 16,1 0 1-16,-3-1-1 0,-3 3 0 0,0 0-1 0,-5-1-2 16,1 1-1-16,-2 0 1 0,-1 4-2 0,-3-1 0 0,1 1-1 15,-2 2 1-15,0-1 0 0,-1 2 1 0,0 2 0 0,1-1 0 16,-1 2 0-16,0 1 1 0,2-1 0 0,-2 2-1 0,4 1 0 16,0 0-1-16,-1 0 2 0,4 0 0 0,-1 1 2 0,1 0-2 15,4 0 2-15,-3 1-1 0,4-2 0 0,0 3-1 16,2-2 0-16,0-1-2 0,1 0 0 0,2 0 1 0,-1 0 2 0,1-1 0 0,4-3 1 15,-2 1 4-15,1 1 0 0,1-4 1 0,2 0 2 0,0 0 1 16,-1-4-3-16,1 3 2 0,0-2 0 16,-1 0-2-16,0-1 2 0,0-1 1 0,1-1 0 0,0 0 1 0,-3 2 3 0,2-4 2 0,-1 2 2 15,1-1 3-15,-4 1 3 16,0 1 5-16,0 1 5 0,-1-1 3 0,-2 2 2 0,-1 0 0 0,0 2-18 16,-1-2-17-16,1 3 0 15,-1 0 0-15,1 0 0 0,0 0 0 0,-2 1 0 0,0 1 0 16,-2 0 0-16,0 3 0 0,2 1 0 0,-1 3 0 0,-1 2 0 0,2 1 0 0,0 1 0 15,2 2 0-15,-1 2 0 0,-1 2 0 16,2-1 0-16,0 5 0 0,-1-1 0 0,-1 2 0 0,2 1 0 0,-1 0 0 16,-1 2 0-16,0-3 0 0,-1-1 0 15,-1 3 0-15,-1-3 0 0,0-1 0 0,0 0 0 0,-1-5 0 0,0 1 0 16,-4-4 0-16,3-1 0 0,0-1 0 0,1-3 0 0,-3-2 0 16,2-1 0-16,-1-2 0 0,3-1 0 0,-2-1 0 15,2-4 0-15,-2-1 0 0,0-3 0 0,2 0 0 0,-3-2 0 16,3 1 0-16,2-2 0 0,-1 0 0 0,2-2 0 0,3-1 0 0,0 0 0 15,3-1 0-15,2-2 0 0,4 1 0 0,0-2 0 0,2-1 0 16,5 0 0-16,0 0 0 0,3-5 0 16,5 3 0-16,-2-1 0 0,5-2 0 0,0 0 0 15,1-2 0-15,0 1 0 0,1-1 0 0,-1 0 0 0,1 2 0 0,-2-3 0 16,-1 5 0-16,-4-1 0 0,-1 1 0 0,-4 2 0 0,-1 3 0 0,-5-2 0 16,-1 6 0-16,-2-1 0 0,-3 3 0 0,-1 1 0 15,-3 1 0-15,-2 2 0 0,2 0 0 0,-4 4 0 16,-1-2 0-16,-4 3 0 0,-1 0 0 0,-2 3 0 0,-3-2 0 15,-2 6 0-15,0-1 0 0,-2 1 0 0,0 2 0 0,1 1 0 16,-2 1 0-16,2 3 0 0,2 1 0 0,-4-1 0 0,3 3 0 0,3 1 0 16,-2-2 0-16,3 1 0 0,0 0 0 15,2 1 0-15,2-3 0 0,2 3 0 0,1-2 0 0,2 1 0 0,2-2 0 16,1 0 0-16,2 0 0 0,2-2 0 0,0-1 0 0,3-1 0 16,-1-4 0-16,0 0 0 0,3-2 0 0,2-2 0 0,-3 0-104 0,0 0-136 0,1-1-60 0,1-1-90 15,0 0-137 1,-4-3-156-16,3-1-169 0,-2-3-166 0,-5-1-75 0,-2 4-14 15,-3-1 43-15</inkml:trace>
  <inkml:trace contextRef="#ctx0" brushRef="#br1" timeOffset="129912.36">11235 1804 350 0,'-5'0'965'0,"-1"2"65"0,3-1 39 16,0 1-164-16,1-2-170 0,0 1-176 0,4 1-117 0,0-2-94 15,2 0-78-15,4 0-58 0,3 0-41 16,5 0-28-16,3 0-24 0,6-2-17 0,4 2-17 0,5 0-9 15,3 0-2-15,4 0-1 0,2 2-2 0,1-2-2 0,3 1-8 16,1-1-6-16,2 1-7 0,1 1-5 0,-2-2-11 16,3 2-10-16,0-1-9 0,-2 1-9 0,-2-2-12 0,-2 0-18 15,-2 0-28-15,-4 0-37 0,-3-2-39 0,-6 1-48 16,-1 1-74-16,-5 1-99 0,-3 1-110 0,-6-2-136 0,-2-3-104 0,-4 1-113 16,-7-2-162-16,-4 1-66 0,-6 1 17 0,-7 4 68 15</inkml:trace>
  <inkml:trace contextRef="#ctx0" brushRef="#br1" timeOffset="130115.47">11524 2025 711 0,'-13'5'1081'0,"3"0"58"0,3-2 37 16,2 0-192-16,2 0-207 0,2-1-180 0,2 1-154 0,6-3-102 0,5 1-62 15,7-1-40-15,6 3-29 0,5-1-26 16,7-1-155-16,5-1-29 0,1 1 0 0,3 1 0 0,2-1 0 15,-4 1 0-15,0 0 0 0,-3-2 0 0,-3 0 0 16,1 0 0-16,-5-2-24 0,-4 2-283 0,-5 2-126 0,-4-2-186 0,-4 0-180 16,-2 0-241-16,-6 1-114 0,-6 1-28 0,-6 2 20 15,-8 3 75-15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  <inkml:channelProperty channel="T" name="resolution" value="1" units="1/dev"/>
        </inkml:channelProperties>
      </inkml:inkSource>
      <inkml:timestamp xml:id="ts0" timeString="2025-03-18T04:20:47.4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2480 2509 371 0,'-7'0'952'16,"0"-2"70"-16,2 2-1 0,0 0-152 0,1 2-148 0,-1-2-154 16,2 1-109-16,0-1-83 0,3 2-74 0,0-2-56 0,0 0-46 0,0 0-34 0,1 2-33 15,1-2-29-15,1 2-23 0,2-1-21 0,-2 0-14 16,3 1-10-16,2 1-3 0,3 0-4 16,0-1 2-16,4 2 3 0,2-1 1 0,3 0 2 0,1-2 0 0,3 3-3 15,1-2-4-15,2-1-2 0,1 1-2 16,1 0-3-16,-2-1-3 0,1 2-1 0,1-3-1 0,-1 2-2 15,-1-1-2-15,-3 1-2 0,-1-1-3 0,-2-1-4 0,-2 3-4 16,0-3 0-16,-5 1 0 0,1 3 0 0,-3-3 0 16,-1 1 0-16,0 1 0 0,-5-3 0 0,1 1 0 0,-4-1 0 0,0 3 0 0,-1 0 0 15,0 0 0-15,-1 0 0 0,-1 2 0 16,0-1 0-16,0 2 0 0,-3-1 0 0,1 1 0 0,-1 1 0 16,0 1 0-16,0 1 0 0,-2 0 0 0,0 1 0 0,-3 2 0 15,2-2 0-15,1 5 0 0,-3-2 0 16,-1 2 0-16,1 0 0 0,0 1 0 0,0 1 0 0,-1-1 0 15,1 2 0-15,0 0 0 0,-3 0 0 0,5 0 0 0,-1 2 0 16,-1-2 0-16,2 0 0 0,-2 0 0 0,0-1 0 0,0-1 0 16,3 0 0-16,-2-1 0 0,2-1 0 0,0-2 0 0,0-1 0 0,0 0 0 15,1-2 0-15,-1-1 0 0,5-4 0 0,0 1 0 0,0-2 0 0,3-2 0 0,-1 1 0 0,-1-2 0 32,-1-2 0-32,-1 2-234 0,-1-1-159 0,-1-2-58 0,0-2-93 15,0-1-106-15,3-3-81 0,0-4-82 0,0-1-101 0,0-1-84 16,-3 1 10-16,-2-1 59 0</inkml:trace>
  <inkml:trace contextRef="#ctx0" brushRef="#br0" timeOffset="174.6699">2703 2868 777 0,'0'-4'860'0,"0"0"-21"0,3 0-62 0,-1-1-70 0,1 2-69 0,2-1-82 16,1-1-70-16,2-1-52 16,3 1-46-16,-1 0-59 0,2-1-67 0,-1-2-55 0,3 2-43 15,-1-1-35-15,0 0-27 0,4 1-21 0,-4-1-17 0,4 2-17 16,-2 0-17-16,2-1-11 0,-1 0-9 0,3 1-13 15,-2-1-15-15,-1 0-22 0,1 0-27 0,-2 2-31 0,0-1-36 16,-2 2-52-16,1-2-90 0,-1 4-93 0,-2-2-150 16,1-1-136-16,1-1-156 0,1 0-174 0,-4 3-72 0,0 1-7 15,0-1 57-15</inkml:trace>
  <inkml:trace contextRef="#ctx0" brushRef="#br0" timeOffset="996.42">4413 3128 258 0,'-2'-3'996'0,"0"1"77"0,1-1 44 0,-1 1-144 0,0 1-147 16,1-2-166-16,1 1-128 0,0 1-114 0,0-1-91 15,0 0-61-15,0 1-45 0,0 1-37 0,0 0-32 16,0 0-31-16,0 0-55 0,0 0-66 0,1 0 0 16,-1 0 0-16,0 0 0 0,0 0 0 0,0 1 0 0,2 1 0 0,-2 0 0 15,0-1 0-15,0 3 0 0,0-2 0 16,0 1 0-16,0 1 0 0,-2 3 0 0,1-1 0 0,-1 1 0 16,-1 4 0-16,0-1 0 0,-2 1 0 0,-1 1 0 0,0 1 0 0,-2 1 0 0,0 1 0 15,-2-2 0-15,2 2 0 0,2 0 0 0,-2-1 0 16,-1-1 0-16,4-1 0 0,-1-1 0 15,1-1 0-15,0-1 0 0,3 0 0 0,-2-3 0 0,2 0 0 0,1-1 0 16,1-2 0-16,0-2 0 0,0 1 0 0,0-1 0 16,0 1 0-16,0-2 0 0,0-2 0 0,0 1 0 0,0-1 0 0,0-1 0 15,0 0 0-15,0 0 0 0,1-1 0 0,1-2 0 0,-2 1 0 0,3-1-85 16,-2 2-64 0,-1-1-20-16,2 1-23 0,-2 1-31 0,1 0-53 0,-1 1-71 0,0 1-86 15,0-2-117-15,2-2-95 0,1-2-91 0,1-1-104 16,-1 1-108-16,0 0-17 0,0 0 42 15</inkml:trace>
  <inkml:trace contextRef="#ctx0" brushRef="#br0" timeOffset="1601.9">4411 2805 693 0,'2'-14'847'0,"-1"-1"0"0,1 3-59 0,-2 0-71 0,-2 2-71 16,1 2-80-16,-1-1-75 0,2 2-48 0,0-1-39 0,0 2-55 15,0-2-73-15,0 5-55 0,0-2-38 16,0-1-26-16,2 2-13 0,-1 1-7 0,1 1-7 0,-1 0-5 15,-1 1-99-15,3 1-26 0,-3 0 0 0,2 0 0 0,-1 1 0 16,-1 1 0-16,2 0 0 0,-2 0 0 0,0 3 0 0,0 1 0 16,0 1 0-16,0 4 0 0,0 1 0 0,-2 1 0 15,2 4 0-15,-3-1 0 0,0 2 0 0,2 1 0 0,-2 3 0 0,-1-1 0 0,1 1 0 0,0 2 0 0,-2 0 0 16,2 1 0 0,-2 0 0-16,1 0 0 0,-1 0 0 0,0 1 0 0,-1 0 0 0,1-1 0 0,0 0 0 15,-1-3 0-15,1 2 0 16,-1-2 0-16,3-2 0 0,-1 1 0 0,1-3 0 0,0-2 0 0,1 0 0 15,-2-2 0-15,2 0 0 0,1-4 0 0,1 1 0 0,0-3 0 16,0 0 0-16,0-2 0 0,0 0 0 0,0-3 0 16,0 0 0-16,0-1 0 0,0 1 0 0,0-3 0 0,0 0 0 15,3 0 0-15,1-3 0 0,1 0 0 0,3-4 0 0,0 0 0 0,0 0 0 0,3 1-70 16,0 0-617-16,0-2-94 0,2-2-72 16,4-3-98-16,-4-2-131 0,3 1-38 0,0-1 23 0,-2 1 87 15</inkml:trace>
  <inkml:trace contextRef="#ctx0" brushRef="#br0" timeOffset="1974.88">4874 2854 456 0,'3'-9'998'0,"3"0"75"0,-4 0-16 0,-1 3-136 16,1-1-141-16,-2 2-157 0,0 1-111 0,0-1-101 0,0 3-92 0,0-2-63 0,0 3-49 16,0-1-36-16,0 2-36 0,-2 2-28 0,-1-1-15 15,-1 3-20-15,-1 1-72 16,-3 2 0-16,0 3 0 0,-4 2 0 0,2 1 0 0,-3 4 0 0,-1 1 0 0,0 1 0 15,2 2 0-15,0 0 0 0,-2 0 0 0,3 2 0 0,0-4 0 0,0 1 0 0,3-1 0 0,3-1 0 32,2-3 0-32,1 0 0 0,2-1 0 0,2-2 0 0,1-4 0 0,4 2 0 15,3-2 0-15,3-5 0 0,2 2 0 0,5-3 0 16,0-2 0-16,3-2 0 0,2-3 0 0,0 0 0 0,-1-3 0 16,1-2 0-16,-1-1 0 0,0-2 0 0,1-4 0 15,-1 1 0-15,-1-2 0 0,-5-2 0 0,1-1 0 0,-3 2 0 0,-1-2 0 0,-2 0 0 0,-2 0 0 16,-3 1 0-1,-2 2 0-15,-1 2 0 0,-1-1 0 0,-3 2 0 0,-1 1 0 0,0 1 0 0,-1 1 0 16,-1 0 0-16,0 2 0 0,-1 1 0 16,-2 0 0-16,0 1 0 0,-4 2 0 0,1 0 0 0,0 2 0 0,2-1 0 15,-1 1 0-15,0-1 0 0,0 4 0 0,3-2 0 16,-3 3 0-16,-2 1 0 0,1 2-42 16,0 0-555-16,0 2-136 0,-1-1-138 0,2 1-212 0,1-1-88 15,-1 3-14-15,0 3 35 0,2 0 85 0</inkml:trace>
  <inkml:trace contextRef="#ctx0" brushRef="#br0" timeOffset="3401.88">7338 2832 188 0,'-10'-4'797'0,"0"3"47"15,1-2-57-15,3 0-78 0,-1 2-62 0,-1-1-69 0,-1 2-68 16,4-1-52-16,-1 1-33 0,4-1-29 0,-1-1-40 0,1 2-62 15,1-2-53-15,-1 0-37 0,2 1-31 0,0-2-19 0,0 0-14 0,2 0-12 0,-1-1-4 16,3-1-87-16,-1 1-37 0,3-2 0 0,-1 0 0 16,4-2 0-16,-1 1 0 15,0-1 0-15,3-1 0 0,-1 2 0 0,1 1 0 0,0-2 0 16,-2 4 0-16,1-2 0 0,2 1 0 0,-2 1 0 0,-2 1 0 16,0 1 0-16,1 2 0 0,-1 0 0 0,0 2 0 0,-1-1 0 0,0 2 0 15,1 2 0-15,-3 0 0 0,3 3 0 16,-2 1 0-16,0 2 0 0,-2 1 0 0,-1 1 0 0,-2 1 0 15,-1 1 0-15,-1 1 0 0,-1 4 0 0,-3-2 0 16,-1 3 0-16,-2 0 0 0,0 0 0 0,-1-2 0 0,-4 2 0 16,2 0 0-16,-2-1 0 0,1-1 0 0,-1-1 0 15,1 0 0-15,1-1 0 0,1-2 0 0,-1 0 0 16,3-4 0-16,0 0 0 0,3-2 0 0,-1-1 0 0,3-4 0 0,0 2 0 16,1-3 0-16,2 0 0 0,0-1 0 0,0-1 0 0,2-1 0 15,1-1 0-15,0-2 0 0,5-2 0 0,0-1 0 16,3-3 0-16,0 0 0 0,3-1 0 0,2-2 0 0,0-2 0 15,3 1 0-15,-2 1 0 0,2-2 0 0,0 0 0 0,-3 1 0 16,1 1 0-16,-1 0 0 0,-2 2 0 0,-4-1 0 16,1 3 0-16,0-1 0 0,0 3 0 0,-1 3 0 15,0-2 0-15,-1 0 0 0,-3 4 0 0,-1-1 0 0,-2 0 0 0,3 2 0 16,-3 2 0-16,0 0 0 0,1 0 0 0,0 2 0 16,-2 2 0-16,1 0 0 0,0 1 0 0,1 2 0 0,0 0 0 0,-1 4 0 15,0-3 0-15,2 1 0 0,-3 2 0 0,4-1 0 16,-1 1 0-16,7-1 0 0,0-1 0 0,2 1 0 15,2-3 0-15,1 1 0 0,1-2 0 0,2-2 0 0,2-2 0 16,2-1 0-16,0-3 0 0,1 0 0 0,2-2 0 0,-2-2 0 0,3 0 0 0,-4-4 0 0,3-1 0 31,0-2 0-31,0 0 0 0,-2-3 0 0,0 0 0 0,-4 0 0 0,1-3 0 16,-1-1 0-16,-4-1 0 0,2-2 0 0,-5-1 0 16,0 0 0-16,-1 0 0 0,-5 2 0 0,1 1 0 0,-4-1 0 15,-3 4 0-15,-1-1 0 0,-1 3 0 0,-1 1 0 0,-1 3 0 16,-1-1 0-16,0 2 0 0,-2 3 0 0,-2 0 0 15,-2 2 0-15,1 1 0 0,-4 3 0 0,1 0 0 0,-4 1 0 16,-2 2 0-16,-2 3 0 0,0 2 0 0,0 1 0 0,-3 1 0 0,3 2 0 16,-1 3 0-16,2 0 0 0,-1 3 0 15,2-1 0-15,1-1 0 0,2 1 0 0,4-1 0 0,2 1 0 16,0-3 0-16,2 0 0 0,3-1 0 0,3-4 0 0,0 1 0 16,3-2 0-16,2 0 0 0,1-2 0 0,4 0 0 15,1-1 0-15,3-2 0 0,-1-2 0 0,2-1 0 0,2 0 0 16,0-1 0-16,0-4 0 0,-1 1 0 0,0-2 0 0,3-2 0 0,-4-1 0 15,1 0 0-15,0-2 0 0,-2 3 0 0,0-4 0 0,-1 1 0 16,-3-2 0-16,1 1 0 0,-2 1 0 16,-1 1 0-16,0-2 0 0,1 0 0 0,-4 3 0 0,0-2 0 0,-2 2 0 0,-1-2 0 15,0 2 0-15,-1 1 0 0,-1-2 0 16,-1 3 0-16,-1 1 0 0,0-1 0 0,1 1 0 0,-3 1 0 0,1-1 0 16,-2 2 0-16,-1-1 0 0,0 2 0 0,0-1 0 15,-1 1 0-15,2-2 0 0,-1 4 0 0,0-2 0 16,0 1 0-16,-2 0 0 0,-4 2 0 0,-2 0-243 15,0 2-249-15,-2 0-132 0,2-1-136 0,2 1-170 16,0-1-153-16,0 1-55 0,2 1 6 0,-1 1 58 0</inkml:trace>
  <inkml:trace contextRef="#ctx0" brushRef="#br0" timeOffset="4064.69">9606 2850 518 0,'-3'-6'644'0,"1"-2"-49"0,2 2-73 15,-1-1-48-15,1 1 4 0,0-2 22 0,0 2 4 16,-2 2-10-16,2-2-28 0,0 0-35 0,2 1-37 0,-1-1-40 16,3 0-67-16,0 0-67 0,3 2-41 0,-1-4-26 0,2 2-17 15,-2 0-12-15,2 0-11 0,0 2-10 0,3-1-8 16,-1 1-12-16,-1-1-16 0,2 2-14 0,-1 2-10 0,-1-1-9 16,2 1-10-16,-3 1-4 0,0 1-6 15,1 1-6-15,-1 0-2 0,0 2-4 0,-1 2 0 0,-1 0-2 0,2 1 1 16,-3 2 1-16,-1 3-2 0,0 0 4 0,-1 1 3 15,0 3 4-15,-3 1 4 0,-1 0-5 0,-3 3-10 0,1 1 0 0,-2-2 0 16,-3 2 0-16,-1 0 0 0,1 0 0 0,-3 0 0 0,-2-2 0 16,2 4 0-16,-2-3 0 0,-2 1 0 0,3-3 0 15,0-2 0-15,3 1 0 0,0-4 0 0,2-1 0 0,2-2 0 0,0 0 0 0,2-3 0 16,1-2 0-16,1 1 0 16,1-3 0-16,0 0 0 0,1-1 0 0,4 0 0 0,0-2 0 0,6 0 0 15,2 0 0-15,2-2 0 0,3 1 0 16,4-2 0-16,2 0 0 0,-2 2 0 0,3-4 0 0,0 2 0 0,-1-1 0 15,0-1 0-15,-2 1 0 0,3-3 0 16,-1 4 0-16,1-4 0 0,-1 1 0 0,0-1 0 16,3-2 0-16,-2 0 0 0,0 0 0 0,0 1-368 0,-4-2-230 15,4 2-118-15,2-2-107 0,-2-5-133 0,1 1-124 0,-1-1-37 0,-1 2 23 0,1-2 88 16</inkml:trace>
  <inkml:trace contextRef="#ctx0" brushRef="#br0" timeOffset="4561.81">10606 2700 763 0,'-2'-12'984'0,"1"1"69"0,-3 1-80 16,-1 0-140-16,2 2-154 0,-2 0-137 0,-1 0-94 0,0 3-82 16,1-2-75-16,-1 2-58 0,-1-1-45 0,1 1-37 15,-2 2-31-15,2 2-24 0,-2 2-20 0,-2 1-17 0,-2 1-11 16,2 0-2-16,-4 3-3 0,3-1 1 0,-2 2-2 16,1 3 5-16,-1-2 4 0,2 2-37 0,-2 0-14 0,4 1 0 15,-2 0 0-15,3 1 0 0,-2 1 0 0,4-1 0 16,-2-1 0-16,2 2 0 0,1 1 0 0,2-2 0 0,1 0 0 0,1 0 0 15,1 1 0-15,1-1 0 0,1 2 0 0,1-2 0 0,2 1 0 0,3 1 0 0,1-1 0 16,2-1 0 0,-1 2 0-16,4-2 0 0,-1 1 0 0,4 1 0 0,-2-2 0 0,3 1 0 15,-2 1 0-15,0-1 0 0,2-1 0 16,-1 1 0-16,-3 0 0 0,3-1 0 0,-1 0 0 0,-3-3 0 16,1 2 0-16,-3-1 0 0,-1 0 0 0,-2-1 0 0,1-2 0 15,-3 3 0-15,-1-2 0 0,-2-3 0 0,1 0 0 16,-3-1 0-16,1 0 0 0,-2-2 0 0,-2 1 0 15,2-3 0-15,-3 2 0 0,1-2 0 0,-4 0 0 0,-1 0 0 0,-2 0 0 0,-2-2 0 0,0-1 0 16,-3 1 0-16,-2-2 0 0,-1 0 0 0,1-3 0 16,-2 4 0-16,4-5 0 0,-2 0 0 15,2 2 0-15,0-3 0 0,3 0 0 0,-2 0 0 0,2 0 0 0,3-1 0 16,-1-1 0-16,1 1 0 0,1-2 0 16,3-2 0-16,0 2 0 0,3-1 0 0,1-1 0 0,1-1 0 0,1 0 0 15,4 0 0-15,1-1 0 0,4 1 0 0,-2-2 0 16,3 2 0-16,1 0 0 0,0 2 0 0,0-1 0 15,0 0 0-15,1 1 0 0,2 1 0 0,-2 0 0 0,2 2 0 0,-2-1 0 16,2 2 0-16,0 0 0 0,-1 0 0 0,-2 0 0 16,3 3-255-16,-5-1-113 0,0 1-78 0,-2 0-138 0,6-4-129 15,0 3-148-15,0 0-165 0,2 0-65 16,-1 3-5-16,1 1 56 0</inkml:trace>
  <inkml:trace contextRef="#ctx0" brushRef="#br0" timeOffset="5239.41">12019 2667 60 0,'-5'-7'930'0,"2"0"93"16,-3 3 70-16,1-2-113 0,-1 1-144 0,4-1-161 0,-1 2-125 0,3-3-91 15,-1 3-93-15,1 0-77 0,1-1-60 0,2 1-47 0,-1-1-37 16,4 1-29-16,-3 1-25 0,2 0-22 0,3 0-16 16,-2-1-15-16,3 3-32 0,0-2-6 15,0 0 0-15,2 3 0 0,-3 0 0 0,3 0 0 0,0 2 0 16,0-1 0-16,-1 2 0 0,-1 0 0 0,-1-1 0 15,0 2 0-15,0 1 0 0,3-1 0 0,-3 2 0 0,-2-1 0 0,1 2 0 0,-1-1 0 16,0 2 0-16,-3 0 0 0,-1 2 0 0,0-3 0 16,-2 3 0-16,-2-1 0 0,0 1 0 0,-3 0 0 15,-2 1 0-15,-1-3 0 0,1 3 0 0,-2-2 0 0,-2 0 0 0,0 0 0 16,0-1 0-16,0 2 0 0,1-4 0 16,-1 1 0-16,0-2 0 0,3 1 0 0,2-1 0 0,-1-1 0 0,3 0 0 0,-1-1 0 15,2 1 0-15,1-1 0 16,2-2 0-16,0 1 0 0,0-1 0 0,2-1 0 0,-2 2 0 15,3-1 0-15,-1-1 0 0,1 1 0 0,3-1 0 16,0 2 0-16,1-2 0 0,1 1 0 0,1-1 0 0,2 4 0 0,1-3 0 16,1 1 0-16,0 1 0 0,1 0 0 0,-1 0 0 0,-2 1 0 15,3-1 0-15,-1 2 0 0,-1-1 0 16,0 0 0-16,-1 3 0 0,1-3 0 0,-2 2 0 0,-2 2 0 16,3-2 0-16,-5-1 0 0,-1 2 0 0,-2-1 0 0,1 0 0 15,-3 0 0-15,1 1 0 0,-2-1 0 0,-2 2 0 16,-1-4 0-16,-2 2 0 0,-1 0 0 0,-1 0 0 0,-4 0 0 15,3-2 0-15,-4 3 0 0,-2-3 0 0,-3 1 0 0,0-1 0 0,0 1 0 0,-2-2 0 16,-1 0 0-16,0 1 0 16,0-1 0-16,-1 0 0 0,2-1 0 0,-1-1 0 0,1 1 0 15,1-2 0-15,1 0 0 0,1 0 0 0,2 0 0 0,1-2 0 0,4 1 0 16,0-2 0-16,-1-1 0 0,3 2 0 0,1-1-284 0,2 1-387 16,4-4-151-16,1-1-208 0,7-2-127 15,1-2-44-15,3 4 14 0,5-3 56 0</inkml:trace>
  <inkml:trace contextRef="#ctx0" brushRef="#br0" timeOffset="5684.1">12934 2586 671 0,'7'-8'950'15,"-4"1"81"-15,-1 2-57 0,-1 2-138 0,-1 0-154 0,0 2-135 16,0-2-87-16,0 1-74 0,-1 2-80 0,-1-1-73 15,1-1-56-15,-3 2-39 0,-4 2-30 0,0-1-17 0,-2 2-11 16,-2 0-2-16,-3 1 0 0,0 3 3 0,-2-3 3 0,1 2 2 16,-1 0-2-16,-1 0-55 0,3 2-29 0,0-1 0 15,-2 2 0-15,2 2 0 0,2-2 0 0,0 0 0 0,0 1 0 0,4 0 0 0,1-3 0 0,1 2 0 16,-2 2 0-16,4-4 0 16,2 3 0-16,0-1 0 0,1 0 0 0,1 0 0 0,1 0 0 15,1-1 0-15,2 1 0 0,2-2 0 0,0 1 0 16,3 1 0-16,-2 0 0 0,2 0 0 0,2 0 0 0,0 1 0 15,3-1 0-15,0-1 0 0,0 1 0 16,-1-2 0-16,1 2 0 0,-2 0 0 0,3 0 0 0,-3-1 0 0,0 0 0 16,0-1 0-16,-1 0 0 0,-1 0 0 0,-1 0 0 0,0 0 0 0,-3-1 0 15,0 1 0-15,0 0 0 16,-4-3 0-16,2 3 0 0,-3-2 0 0,-1 1 0 0,-1-1 0 0,-1 1 0 16,-2 0 0-16,2 0 0 0,-4-2 0 0,1 1 0 15,-2-1 0-15,0 1 0 0,-1-1 0 0,-2-1 0 0,1 2 0 16,-1-1 0-16,-1-1 0 0,1 0 0 0,-2 0 0 15,-1 0 0-15,2-1 0 0,-1-1 0 0,0-1 0 0,0 0 0 0,2 0 0 16,-2 0 0-16,-1-3-35 0,1 3-275 0,-1-3-88 16,0 2-108-16,3-4-154 0,0-4-160 0,3-3-200 15,1-1-87-15,-2-4-21 0,6-1 27 0,0 0 92 0</inkml:trace>
  <inkml:trace contextRef="#ctx0" brushRef="#br0" timeOffset="5905.4399">13081 2617 566 0,'5'-3'1009'0,"2"-1"78"15,-1 2-8-15,2 1-141 0,1-2-163 0,1-2-156 0,2 1-112 16,0-1-108-16,2 1-93 0,2-1-69 0,-2 2-55 0,3 0-48 16,4 0-34-16,-2 2-29 0,1-2-21 15,2 3-17-15,-1-2-13 0,1 0-8 0,-2 2-7 0,-2 0-9 0,1 0-16 16,-3 0-19-16,1 0-23 0,-4 0-32 0,-1 0-37 15,-4-1-42-15,-3 1-63 0,-1 0-93 0,-3 0-103 0,-1-1-140 16,3-2-124-16,0 0-141 0,-1 1-148 0,-2 2-63 0,0 0 7 16,0 0 71-16</inkml:trace>
  <inkml:trace contextRef="#ctx0" brushRef="#br0" timeOffset="7074.41">2874 3985 504 0,'-1'-7'887'0,"-1"1"86"0,2 0-61 0,-2 1-118 0,1 1-119 0,-1-1-115 15,2 2-79-15,0-1-53 0,2 1-51 16,-1 0-72-16,1 1-62 0,-2 1-46 0,2-1-32 0,-1 2-24 15,-1 0-18-15,2 0-13 0,-1 0-14 0,1 0-11 16,2 0-8-16,-2 2-20 0,3-1-57 0,1 2 0 0,2 2 0 0,4-1 0 16,1 1 0-16,4 2 0 0,3 2 0 0,0-1 0 0,4 1 0 0,3 0 0 15,1 4 0-15,4-1 0 0,1 2 0 16,3-1 0-16,1 1 0 0,4-1 0 0,0 2 0 16,2 0 0-16,0 0 0 0,1 0 0 0,-3-1 0 0,1-1 0 0,-2 0 0 0,-5-1 0 0,1-1 0 15,-2-2 0 1,-3 0 0-16,-4-1 0 0,0-2 0 0,-4 0 0 0,-2-2 0 0,-2 1 0 15,-3-1 0-15,-5-1 0 0,0-1 0 0,-2-2 0 16,-2 1 0-16,-3-1 0 0,0 0 0 0,-3 0 0 16,1-1 0-16,0-1 0 0,-1-1 0 0,-1-1 0 0,0 1-128 15,-1-2-369-15,-1-1-123 0,0-1-133 0,2-3-160 0,0-1-161 0,2-3-62 16,-2 2-4-16,3-1 51 0</inkml:trace>
  <inkml:trace contextRef="#ctx0" brushRef="#br0" timeOffset="7421.92">4270 3748 363 0,'0'-5'919'0,"-2"1"86"0,1 0 0 16,-2 1-127-16,0 0-131 0,1 1-141 0,2-1-102 0,-1 0-76 0,1 3-81 0,0 0-80 15,0 0-62-15,0 0-47 16,0 0-38-16,-2 3-26 0,0 0-17 0,-1 0-6 0,0 3-5 15,-2 1 1-15,-4 1 7 0,3 3 13 0,-4 1 13 0,0 1-98 0,-4 2-2 16,0 0 0-16,0 3 0 0,-4 0 0 16,-1 0 0-16,-1 3 0 0,-3 0 0 0,0 0 0 0,-1 2 0 0,1-1 0 15,0 1 0-15,-2-1 0 16,1-1 0-16,1 0 0 0,5-1 0 0,-2-1 0 0,1-2 0 16,3 1 0-16,0-3 0 0,3-2 0 0,2-1 0 0,-3 0 0 15,5-1 0-15,-1-3 0 0,1 2 0 0,2-1 0 0,1-3 0 16,1 0 0-16,0-2 0 0,1 0 0 0,2 0 0 0,1-1 0 0,1-2 0 15,0 1 0-15,0-2 0 0,0-2 0 0,0 2 0 16,0 0-504-16,0-1-179 0,3-2-150 0,3-2-222 0,0 1-108 16,-1-2-30-16,0 3 22 0,-2 3 71 15</inkml:trace>
  <inkml:trace contextRef="#ctx0" brushRef="#br0" timeOffset="9954.71">3483 4735 35 0,'-3'-3'542'0,"-1"0"-49"0,3 2-78 0,-1-1-56 0,-1 1-26 15,3-1-8-15,-2 1 3 0,2-3 20 0,0 3 39 16,0 1 37-16,0 0 9 0,0-1-15 0,0-1-29 0,0 2-29 0,0-1-25 15,2 1-33-15,-2-3-44 0,3 1-47 0,-1 1-33 0,-1-2-20 0,1-1-11 0,0 2-9 32,-1-1-7-32,2-2-11 0,1 1-12 0,-1 0-13 0,0 1-17 15,3-1-14-15,0 1-13 0,2-1-13 0,-1 0-11 0,5 0-7 0,-2 1-8 0,1-1-5 16,1 1-3-16,3 1-3 0,-1 1-2 16,-1-1-1-16,2 2-1 0,-4 2 1 0,2-1-2 15,-2 3 0-15,0-2 0 0,-1 1 0 0,-1 3 0 0,-1-1 1 0,-1 1-1 0,-1 0 1 16,0 1 1-16,-3 1 1 0,-1 1 0 15,-1 0 1-15,-1-2 1 0,0 2 1 0,0 0 1 16,0-1 3-16,-3 1-2 0,0 0 2 0,1-2 1 0,-5 1 1 0,2-1 0 16,0-1 0-16,0 2-1 0,0-2 0 0,2-1 0 15,-3 0-2-15,3 0 0 0,0-2 1 0,1-2 0 0,1 3-2 0,-1-3 1 16,2 0 0-16,0-1-2 0,0 1 1 0,0-1-2 16,0 0 0-16,2 0-1 0,-1 0 0 0,1 0-2 0,1 0 1 15,2-1 0-15,2 1-1 0,2 0 0 0,0 0 1 16,2 0-1-16,0 1 0 0,0-1 1 0,3 4-1 15,-1-3 0-15,0 2 1 0,-2 0 0 0,3-1-2 0,-1 2 0 0,-2-1 1 16,1 2 1-16,-1 1-1 0,-1-2 2 16,1 2-3-16,-3-1-1 0,2 2 1 0,-1-1 1 0,-3 2-1 0,1-1 0 15,-4 1 0-15,2 1-3 0,-2 0 2 16,-2 1 1-16,1 0 2 0,-2-2 3 0,-2 2 5 0,1-1 8 0,-2 1 9 16,-2-1-4-16,-2 0-21 0,1 0 0 15,-3 0 0-15,-1 1 0 0,-1-2 0 0,0 1 0 0,-2-2 0 0,-4-2 0 16,4 4 0-16,-4-2 0 0,1 0 0 15,-1-2 0-15,-1 1 0 0,1-2 0 0,1-1 0 0,-1-1 0 16,1 1 0-16,-2-2 0 0,1 1 0 0,3-2 0 0,-2 0 0 16,2 0 0-16,3-3 0 0,-2 0 0 0,2 0 0 15,3-1 0-15,-1-3-80 0,1 1-242 0,3 1-92 0,0-2-136 0,5-1-148 16,3-3-168-16,4-2-173 0,4-2-76 0,1 1-14 0,3-1 40 16</inkml:trace>
  <inkml:trace contextRef="#ctx0" brushRef="#br0" timeOffset="10582">4906 3900 576 0,'-10'-5'578'0,"0"-1"-61"0,1 3-67 16,3-1-36-16,0 1-5 0,2-1 31 0,1 2 36 0,-2-2 17 0,1 3-9 16,2 0-32-16,1-2-39 15,-1 3-32-15,2-2-37 0,0 1-56 0,0 1-52 0,0 0-34 16,0 0-25-16,0 0-17 0,0 0-15 0,0 1-19 0,0 1-19 0,2-2-16 15,-2 0-19-15,3 3-15 0,1-1-6 0,1 3 0 16,0 1-51-16,5 3 0 0,2 2 0 0,4 0 0 16,4 2 0-16,1 0 0 0,6 2 0 0,5 1 0 0,4 0 0 15,0 0 0-15,7 3 0 0,4-2 0 0,4 1 0 0,4 0 0 16,-1-1 0-16,3-1 0 0,0-1 0 0,-3 0 0 0,4 0 0 0,-2-1 0 16,0 1 0-16,-2-2 0 0,-1-1 0 0,-3-2 0 15,0 1 0-15,-5-2 0 0,-1-1 0 16,-1-2 0-16,-5-2 0 0,-3 1 0 0,-4-1 0 0,-4-1 0 0,-2-1 0 0,-7-1 0 15,1 0 0-15,-5-1 0 0,-3 0 0 0,-3 0 0 0,-2 0 0 16,0 0 0-16,-1-1 0 0,-2 1 0 16,-1-1 0-16,0 1 0 0,-1-2 0 0,-1-2 0 15,2-1 0-15,-2 0 0 0,-2 1-67 0,1 1-434 0,-1-1-119 16,4-1-132-16,1-4-162 0,0 0-161 0,3 0-65 16,4-2-6-16,-2 4 44 0</inkml:trace>
  <inkml:trace contextRef="#ctx0" brushRef="#br0" timeOffset="10928.69">6882 3738 15 0,'-1'-9'893'0,"-1"-1"105"0,-1 2 78 0,1 0-119 15,-1 1-139-15,0 2-147 0,1-1-114 0,1 2-75 0,-1 1-80 16,2 0-93-16,-2 0-74 0,2 3-58 0,-3 0-46 15,2 0-37-15,-3 3-24 0,-3 0-18 0,-3 3-12 0,-1 1-1 16,-5 3 9-16,0 3 12 0,-4 0 6 0,-2 3-66 0,1 2 0 16,-3 2 0-16,-2 1 0 0,-3-1 0 0,2 4 0 15,-3-2 0-15,0 1 0 0,0 0 0 0,0 2 0 16,0-1 0-16,2 0 0 0,-1 0 0 0,4 0 0 0,-1-3 0 0,3-2 0 0,1 2 0 16,1-3 0-16,2 0 0 0,0 0 0 15,5-4 0-15,0-1 0 0,1-1 0 0,2-1 0 16,3-2 0-16,2-4 0 0,1 0 0 0,2 0 0 0,1-4 0 15,-1 3 0-15,1-2 0 0,1-2 0 0,1 0 0 0,1 0 0 0,1 0 0 16,0-2 0-16,-1 0 0 0,1 0-287 0,1 1-127 0,-3 1-87 0,3-2-136 16,-1 1-118-16,1-2-136 0,0 1-143 15,2 2-55-15,-4 2 8 0,-2 2 78 16</inkml:trace>
  <inkml:trace contextRef="#ctx0" brushRef="#br0" timeOffset="11244.58">5766 4731 432 0,'0'-5'1052'0,"-2"4"79"15,1-1 51-15,-1 1-149 0,2-3-153 0,-2 3-178 16,1 0-145-16,1-1-128 0,-2 1-87 15,2 1-63-15,0-2-108 0,0 2-171 0,0 0 0 0,0 2 0 16,0-1 0-16,2 2 0 0,-2 2 0 0,1 1 0 0,1 1 0 16,-2 4 0-16,2 2 0 0,-1-1 0 0,-1 2 0 0,2-1 0 15,-2 2 0-15,0 1 0 0,2-2 0 0,-2 1 0 0,1 0 0 0,-1-2 0 16,0 1 0-16,0 0 0 0,-1-3 0 0,1 1 0 16,0-1 0-16,1-2 0 0,1 0 0 15,-1-4 0-15,2 1 0 0,-1-2-19 0,-2 1-487 0,-2-2-80 16,2 0-123-16,5-5-107 0,1-1-133 0,2 0-117 0,0-2-35 15,3 3 23-15,-1-1 86 0</inkml:trace>
  <inkml:trace contextRef="#ctx0" brushRef="#br0" timeOffset="11612.02">6139 4782 241 0,'0'-7'967'0,"2"3"95"0,-2 1 24 15,-2 2-125-15,2-2-134 0,0 3-155 0,-1 0-120 16,-1 0-105-16,2 0-108 0,0 0-83 0,-2 0-63 0,2 3-42 0,-1 0-28 15,-1 1-19-15,-1 1-14 0,1 2-10 0,-1 2-41 16,0 3-39-16,0 1 0 0,-2-1 0 0,2 4 0 16,0 0 0-16,1 1 0 0,2-4 0 0,2 2 0 0,-1-3 0 15,3 2 0-15,2-4 0 0,2-1 0 0,1 0 0 0,7-1 0 16,-2-2 0-16,5-2 0 0,0-1 0 0,5-3 0 16,-2 0 0-16,3-2 0 0,-2-1 0 0,2-2 0 0,-2-3 0 0,1-1 0 15,-3-1 0-15,1-1 0 0,-2-1 0 16,-4-1 0-16,0 1 0 0,-5-1 0 0,2 0 0 0,-4 1 0 15,-1 0 0-15,-3 0 0 0,1 2 0 0,-4-1 0 0,-1 2 0 16,-2 0 0-16,-1 0 0 0,-2 2 0 0,1-1 0 16,-1 1 0-16,-2 1 0 0,1 0 0 0,-3 0 0 0,-3 0 0 15,2 1 0-15,-3 1 0 0,-2-1 0 0,3 2 0 0,-3 2 0 0,3-2 0 16,-3 3 0-16,3 0 0 0,-2 0-14 16,1 3-455-16,0-2-96 0,4 1-142 0,-1-2-155 0,3-2-193 0,1 2-78 15,0 2-15-15,3 1 35 0,1 0 95 0</inkml:trace>
  <inkml:trace contextRef="#ctx0" brushRef="#br0" timeOffset="12504.53">7416 3598 419 0,'2'-3'863'16,"0"1"80"-16,-1 1-53 0,-1 0-103 0,0-2-97 0,-1 1-107 0,1 1-88 0,0 0-60 0,1 1-55 15,-1-2-68-15,2 2-70 0,-1 0-53 0,1 2-36 16,1-2-24-16,2 2-17 0,4 0-7 16,-1 2-3-16,5 2 1 0,3 2 5 0,0 0 6 0,4 2-78 0,2-2-36 0,5 5 0 0,0-3 0 15,4 2 0 1,1-1 0-16,4 0 0 0,1 0 0 0,3 1 0 0,2 0 0 0,2 2 0 16,4-2 0-16,1-1 0 0,3 2 0 15,3 0 0-15,-1 0 0 0,0 0 0 0,1 0 0 0,-1 2 0 16,-2-3 0-16,2 2 0 0,0-2 0 0,-2 0 0 15,-3-2 0-15,1 1 0 0,-3-2 0 0,-2 0 0 0,-4-3 0 16,-4 3 0-16,-4-4 0 0,-6 2 0 0,0-1 0 0,-7-1 0 0,-1 0 0 16,-5 0 0-16,-2-4 0 0,-2 2 0 0,-2-1 0 15,-3-1 0-15,-2 1 0 0,1-2 0 0,-3 1 0 0,1-1 0 16,-2 0 0-16,0 0 0 0,-2 0 0 0,1 0 0 0,-1-1 0 0,-1-1 0 16,0-1 0-16,-1-1 0 0,-1-2 0 0,1-2 0 15,-4 2 0-15,2 0-238 0,-1 0-377 0,1 0-126 16,0-4-125-16,4-2-184 0,-1 0-84 0,3-2-20 0,0 4 31 0,2-3 90 0</inkml:trace>
  <inkml:trace contextRef="#ctx0" brushRef="#br0" timeOffset="12854.3699">9369 3592 634 0,'3'-3'1004'15,"1"0"86"-15,-3 1-52 0,-1-2-129 0,3 1-144 16,-3 1-136-16,2 1-97 0,-1-2-92 0,1 3-90 0,-1-2-67 0,1 2-51 0,1 0-39 0,-3 0-102 0,2 2-91 16,-1-2 0-1,-1 2 0-15,0-1 0 0,0 0 0 0,0 1 0 0,0 1 0 16,0 1 0-16,-1 0 0 0,-1 1 0 0,-1 2 0 0,1 0 0 16,-4 2 0-16,0 0 0 0,-2 2 0 0,-2 1 0 0,-2 1 0 15,2 1 0-15,-3 0 0 0,-2 2 0 16,-3 2 0-16,-2 1 0 0,0 0 0 0,-1 1 0 0,-1-1 0 15,1 1 0-15,0-2 0 0,1 0 0 0,0-1 0 0,3-2 0 16,-3 0 0-16,3 0 0 0,4-3 0 0,-1 0 0 0,1-2 0 16,4 1 0-16,-1-4 0 0,1 2 0 0,2-3 0 0,1 0 0 0,1-1 0 0,0-2 0 0,1 0 0 0,1 0 0 15,1-2 0 1,-1 2 0-16,3-3 0 0,0 0 0 0,0-2 0 0,0 2 0 0,0 2 0 16,0 0-530-16,2-2-299 0,-1 0-122 0,2-2-180 15,-1 0-69-15,-2 4-2 0,2 0 41 0,-2 4 104 16</inkml:trace>
  <inkml:trace contextRef="#ctx0" brushRef="#br0" timeOffset="14158.69">8606 4857 121 0,'1'0'848'0,"-1"-3"78"15,5 1-2-15,-4-1-97 0,2 2-101 0,2-2-111 0,0-2-106 0,0-1-71 16,4 1-62-16,1-3-65 0,1-3-69 0,0 3-54 0,0-3-35 16,0 0-27-16,3-1-22 0,-3-1-18 0,-1-1-6 15,2-1-8-15,-2 2-6 0,0-1-6 0,-1-1-8 0,-3 3-2 0,-1-1 1 16,0 1 3-16,-2 0-1 0,0 2 3 16,-3 2 1-16,-1 2-38 0,-1-2-19 0,-3 2 0 0,-1 0 0 15,-1 1 0-15,-3 1 0 0,-2 1 0 0,-2 2 0 16,-2-1 0-16,0 2 0 0,-3 2 0 0,2 1 0 0,-2 1 0 15,2 2 0-15,1 0 0 0,-3 2 0 0,5-1 0 16,-2 2 0-16,3 2 0 0,2-2 0 0,3 2 0 0,0-2 0 0,2 2 0 16,0 1 0-16,4-1 0 0,1 1 0 0,2-2 0 0,1 2 0 0,2-1 0 0,4-1 0 15,0 2 0-15,2 0 0 16,4-1 0-16,2-1 0 0,3 1 0 0,1-1 0 0,-2 1 0 0,4-1 0 16,1 1 0-16,-2-2 0 15,1 1 0-15,0-1 0 0,-2 0 0 0,0 0 0 0,0 2 0 0,-2-2 0 0,1 0 0 16,-5 0 0-16,2 1 0 0,-3 0 0 0,-1-1 0 15,-4 0 0-15,0 0 0 0,-3 1 0 16,1-1 0-16,-3 0 0 0,0 0 0 0,-3 0 0 0,-3 0 0 16,0 0 0-16,-3 0 0 0,0-2 0 0,-2 2 0 0,-2-2 0 15,-4 0 0-15,-1 2 0 0,-2-2 0 0,-2 0 0 0,0-2 0 16,-3 1 0-16,3-1 0 0,-1-2 0 0,-1-2 0 16,2 1 0-16,-2-2 0 0,4 0 0 0,0 0 0 0,1-3 0 0,3 0 0 15,2 0 0-15,0-2 0 0,3-1 0 16,2-1 0-16,1-4 0 0,3 1 0 0,2-5 0 0,4 3 0 0,2-6 0 0,5 0 0 15,5-3 0-15,0 0 0 0,4-1 0 0,4-3 0 0,0 1 0 16,1 0 0-16,2-1 0 0,0 2 0 16,-2-1 0-16,0 2 0 0,-4 1 0 0,-2 1 0 0,1 2 0 15,-5 2 0-15,-1-1 0 0,-1 3 0 16,-2-1 0-16,-2 3 0 0,-1-1 0 0,-2 1 0 0,-1 2 0 16,-2 1 0-16,-1 0 0 0,-2 0 0 0,2 1 0 0,-2 1 0 0,-4 2 0 15,1-1 0-15,0 2 0 0,-3-1 0 0,2 0 0 0,-2 2 0 16,-2-1 0-16,0 0 0 0,-1 1-195 15,-4 3-248-15,4-2-107 0,-1 0-149 0,4 1-164 0,1-1-175 0,2 0-83 16,2 0-17-16,1 2 36 0,0 0 90 0</inkml:trace>
  <inkml:trace contextRef="#ctx0" brushRef="#br0" timeOffset="14744.74">9948 3624 306 0,'-11'-2'747'16,"-2"1"-6"-16,2-2-98 0,1 1-71 0,0-1-27 0,0 2-18 0,2 0-22 0,-1-1-29 0,2 0-34 15,1 1-30-15,1 1-28 0,0-2-49 0,4 1-61 16,-2 1-44-16,3 0-35 0,0 0-21 16,0 0-13-16,0 1-11 0,3 1-6 0,-2-2-9 15,-1 1-43-15,2 1-92 0,1 0 0 0,-1 0 0 0,1 1 0 16,2 0 0-16,1 2 0 0,3 2 0 0,1-1 0 16,3 3 0-16,2 0 0 0,5 2 0 0,3 1 0 0,6-1 0 15,2 3 0-15,4 1 0 0,6 1 0 0,2 0 0 0,4-3 0 16,-1 3 0-16,4 0 0 0,0-3 0 0,2 1 0 15,-2-1 0-15,1 2 0 0,1-1 0 0,-3-3 0 0,-1 2 0 0,-3-1 0 16,-3-1 0-16,-3-3 0 0,-4 0 0 0,-3-1 0 0,-4 1 0 16,-3-1 0-16,-1-2 0 0,-2 1 0 15,-6-2 0-15,3-1 0 0,-6 0 0 0,-1-1 0 0,-4-1 0 0,0 1 0 16,-3 1 0-16,-2-3 0 0,0 1 0 0,-1-1 0 0,-2-1 0 16,4 1 0-16,-2-3 0 0,-1-2 0 0,1 1 0 0,-4 1 0 15,1-2-437-15,-2 1-282 0,3-2-136 16,1-3-207-16,2 1-97 0,-1 1-29 0,1 1 18 0,4-1 70 0</inkml:trace>
  <inkml:trace contextRef="#ctx0" brushRef="#br0" timeOffset="15062.21">11516 3642 773 0,'-1'-11'1048'0,"-1"2"71"0,2 0-37 15,0-1-155-15,2-1-172 0,-1 3-143 0,1-1-106 0,-1 3-99 16,1 1-68-16,0 0-40 0,1 2-29 0,-1 0-217 16,-1 0-53-16,-1 2 0 0,0 1 0 0,0 0 0 0,0 0 0 0,-1 1 0 0,1-1 0 0,-2 1 0 15,-1 1 0-15,-1 2 0 0,1 1 0 0,-2 1 0 16,-1 3 0-16,-2 2 0 0,-1-1 0 16,-4 4 0-16,-1-1 0 0,-1 4 0 0,-3-2 0 15,-1 3 0-15,0-2 0 0,-2 0 0 0,2 2 0 0,-1 0 0 0,-1 0 0 16,0-2 0-16,-1 2 0 0,2-2 0 0,1-1 0 0,-2 0 0 15,4 0 0-15,-1-3 0 0,1 2 0 0,1-3 0 0,1 2 0 16,2-3 0-16,0-1 0 0,5 0 0 0,0-1 0 0,4-1 0 0,-4-1 0 16,3 2 0-16,0-3-310 0,2 2-766 15,3-3-171-15,3 1-66 0,-1-1-2 16,1 1 43-16,2-2 78 0</inkml:trace>
  <inkml:trace contextRef="#ctx0" brushRef="#br0" timeOffset="16308.69">10642 4552 30 0,'-6'-4'893'0,"1"-1"88"16,2 1 51-16,-2 1-118 0,3 1-133 0,-1-1-144 0,1 1-116 0,-1-3-77 15,3 2-68-15,-1-2-70 0,-2 2-58 0,3 0-41 0,0 0-34 16,0 2-23-16,3-2-24 0,-2 2-20 16,2-3-16-16,-1 3-15 0,3-3-15 0,-2 3-20 15,4-2-40-15,2 0 0 0,0 1 0 0,1-2 0 0,2 1 0 0,1 0 0 16,2 0 0-16,0 1 0 0,4 0 0 0,-3-1 0 0,3 3 0 0,-1 0 0 0,0 0 0 16,0 0 0-16,-1 3 0 15,-1-1 0-15,-2 0 0 0,1 1 0 0,-1 2 0 0,-2-2 0 16,1 2 0-16,-4 0 0 0,1 0 0 0,-1 0 0 15,-1 0 0-15,-3 1 0 0,2 2 0 0,-3 0 0 0,2 0 0 0,-3 2 0 16,1 1 0-16,-3 1 0 0,1 0 0 0,-2 3 0 16,-2 0 0-16,2 2 0 0,-3 1 0 15,1-1 0-15,-1 3 0 0,0 1 0 0,-1 0 0 0,-1 2 0 0,2-2 0 16,-1 0 0-16,0 1 0 0,0-1 0 0,0 0 0 16,-2 2 0-16,2-4 0 0,1 2 0 0,0 0 0 0,1-1 0 15,-1-2 0-15,0 0 0 0,0-2 0 0,1-1 0 0,1 0 0 0,2-3 0 16,-1-1 0-16,2 2 0 0,-1-3 0 0,-1 0 0 15,0-3 0-15,0-1 0 0,2 0 0 0,0-1 0 16,-1-2 0-16,2 0 0 0,-1-2 0 0,-2 0 0 16,0 1-321-16,-2-1-123 0,-1-1-71 0,0-1-118 0,3-3-93 0,-2-3-89 15,2-3-118-15,-1 2-93 0,-4-2-18 0,-1 0 67 16</inkml:trace>
  <inkml:trace contextRef="#ctx0" brushRef="#br0" timeOffset="16494.6099">10694 4992 289 0,'-8'-3'846'0,"0"0"74"15,3 1-11-15,1-1-93 0,2 3-95 0,2-2-106 0,2 2-88 0,4-4-61 16,0 0-48-16,6-1-64 0,2 0-80 0,2-1-66 0,6 3-48 0,1-4-36 0,4 1-25 31,0-1-17-31,3 0-13 0,2 0-8 0,4 0-11 0,-1-1-8 0,-2 1-11 16,2-1-7-16,0 1-8 0,-2 1-8 0,-3-2-13 16,-2 4-20-16,-2-2-24 0,-4-2-29 0,-3 4-39 0,-4-2-47 15,-5 1-76-15,-2 1-111 0,-3-1-168 0,2-2-171 0,-2-1-233 16,-3 1-140-16,-2 1-59 0,-3 1-5 0,-2 0 51 0</inkml:trace>
  <inkml:trace contextRef="#ctx0" brushRef="#br0" timeOffset="19614.6299">10082 839 146 0,'0'1'300'0,"0"-1"-41"0,0 1-42 16,2-1-31-16,-2 1-28 0,0 1-21 0,0-2-10 0,0 2 1 0,0-1 8 15,0 1 11-15,0-2 15 0,0 1 11 0,0-1 20 16,0 0 18-16,0 0 12 0,0 0 5 0,3 0 1 0,-2 0-7 0,-1-1 3 0,2 1 12 0,-1 0 19 16,-1-2 21-1,0 1 11-15,0 1 4 0,0 0-2 0,0 0 0 0,0 0-12 0,0-2-25 0,0 0-37 0,0 1-40 0,0-1-32 32,2-2-24-32,-2 1-15 0,2-1-9 0,-1-3-13 0,-1 3-10 15,2-1-7-15,-2-2-3 0,0 1-3 0,0-1 0 0,0 4-5 0,0-3-5 16,-2 1-4-16,2-1-5 0,-3 0-1 0,1 2-5 15,-1-1-1-15,-1 1-1 0,2 1-1 0,-1-1-1 16,0 3-2-16,1 0 0 0,-1-1-3 0,0 2-2 0,-2 0-7 0,3 2-5 16,-5-1-2-16,1 0-4 0,-4 3-2 0,0-1-4 0,-4 3-1 0,3 0 0 15,-3 1 1-15,0 2-1 0,0 0-2 0,-1 3 3 0,0 0 2 0,0 2 3 16,2-1 2-16,-1 3 0 0,1-2 4 16,1 4 0-16,-1 0 2 0,1-1 0 0,2 4-4 15,1-2 0-15,1 1-2 0,0-1-1 0,2 1-2 0,2-1-2 0,1 1-1 16,2-2 0-16,1-1 3 0,1 0-4 15,4 0 0-15,3-2 0 0,1-1 0 0,2 0 0 0,4-3 0 0,2-2 0 16,3-2-21-16,1-1-11 0,3-3-13 16,3 0-10-16,0-3-15 0,1-1-14 0,2-2-13 0,0-2-10 15,0-1-1-15,0 0-3 0,-1-1 1 0,-1-1 6 0,-1-1 9 16,0-1 13-16,0 1 11 0,0-3 14 0,-4-1 11 0,1 2 11 0,-2-3 12 16,0 0 6-16,-3 1 7 0,-1 0 3 0,-1-1 2 0,-1-3 4 15,-2 3 1-15,-1-1 7 0,-1-2 4 0,-2 2 6 16,-2 0 4-16,2 0 7 0,-3 2 12 0,-2-2 9 0,-2 2 9 15,0 2 6-15,-1-1 5 0,-2 1 3 0,-2 2 3 0,2 2-2 16,-3 0-5-16,2 0-6 0,-3 3-7 0,1 0-10 0,-2 1-7 16,-1 2-8-16,-2 1-9 0,-1 1-6 0,-2 2-5 0,0 1-3 0,-4 2-3 15,1 1-1-15,1 1-1 0,-2 1-1 0,2 3-1 16,1 0 1-16,0 2 1 0,0 0 0 0,1 3 0 0,1-2 1 16,1 3 1-16,-1 0 0 0,4-2 2 15,1 0-1-15,2 1 0 0,1 0-1 0,4-2 0 0,1 0 0 16,2-2-2-16,1 1 1 0,4-2 2 0,-1-2-2 0,1-1 2 0,2 0 0 15,1-1 0-15,1-4 1 0,0 1 0 0,4-4-1 0,-4 0 1 16,-1-2-2-16,4 0 0 0,-4-4 2 16,1 2-1-16,-1-3-1 0,-1 1 1 0,-1-3-1 0,-1 0 0 0,1 0 3 15,-3 0 0-15,-2-3 0 0,1 0 2 0,-1 3-4 0,-2-4 2 0,1 0 0 0,-2-2 2 16,2 2-2-16,-1-1 0 16,-3-1-3-16,2 3-2 0,2-2 5 0,-4 1-1 0,2 0-2 0,-3 2-2 15,0-1-1-15,0 1-1 0,2 1 1 0,0 0-1 0,1 0 0 0,0 1 0 16,2 0 0-16,-2 3 1 0,5-1-1 0,-2-1 0 15,-1 2-1-15,1 0 0 0,2 1-1 0,0 0-3 0,0 2 2 16,0 1 0-16,0-1 2 0,3 2-2 0,-2 0 0 16,3 0 0-16,0 2 0 0,-1-1 1 0,3 1-1 0,-1 2-1 0,-2-1 1 0,3 1 0 0,-1 2 1 0,-1 0 0 15,-2 0 0 1,0 1 1-16,0 1-1 0,-1 1-1 0,-3 0 0 16,2 2 1-16,-2-2 1 0,0 2 1 0,-1 0-1 0,-2-2 1 15,2 3 3-15,-3-1-2 0,-1 0 2 0,1-1 0 0,-2 0 0 0,-2 1 2 16,1-3 2-16,-2 3 0 0,-1-2 0 15,1 0 0-15,-2-1 3 0,2-2 1 0,-2 1 0 0,1-2 0 0,-1-1 1 16,2-1 1-16,-2-1 0 0,2 1 4 0,0-2 3 0,1-1 4 0,-1-1 3 0,1-2 5 16,1 3-2-16,-2-3-30 0,1-1 0 0,2-1 0 15,-1-1 0-15,1-3 0 0,0 0 0 0,1-2 0 16,1 1 0-16,1-2 0 0,0-1 0 0,2 2 0 16,0-3 0-16,1 0 0 0,0 1 0 0,2 1 0 0,0-1 0 0,3 1 0 15,-3-2 0-15,3 3 0 0,-1 1 0 0,-1 1 0 16,5-1 0-16,-4 1 0 0,2 1 0 0,1 2 0 0,-2 1 0 0,0-2 0 15,0 3 0-15,3 0 0 0,-4 1 0 0,1 2 0 16,2-2 0-16,-1 3 0 0,-2 0 0 0,2 0 0 0,-2 3 0 16,4 0 0-16,-3 2 0 0,-1-1 0 0,-1 1 0 0,2 2 0 0,-3-1 0 15,0 2 0-15,0 1 0 0,-3-2 0 16,0 4 0-16,-4-1 0 0,2 1 0 0,-1 1 0 0,-2-2 0 0,0 2 0 0,-2-1 0 16,1 0 0-16,-1-2 0 0,-1 1 0 15,0-1 0-15,-1-2 0 0,1-1 0 0,-1 0 0 16,2-1 0-16,-1 1 0 0,0-3 0 0,0 0 0 0,1-2 0 0,0 0 0 15,2-1 0-15,0 0 0 0,0-1 0 0,0 0 0 0,0-2 0 16,0 0 0-16,2-3 0 0,0 0 0 0,-1-2 0 0,3-1 0 16,0-1 0-16,2-1 0 0,-1-1 0 0,3-1 0 0,2-1 0 15,0 1 0-15,0-2 0 0,1 1 0 0,3 2 0 16,-2-1 0-16,0-1 0 0,2 4 0 0,-1-2 0 0,1 1 0 16,-1 1 0-16,3 2 0 0,-3 1 0 0,0-1 0 0,0 3 0 15,1 0 0-15,-4 2 0 0,3 0 0 0,-3 1 0 0,0 1 0 16,1 2 0-16,-1 1 0 0,-1 1 0 0,-1-2 0 0,0 4 0 15,0-1 0-15,-2 2 0 0,-1-1 0 0,3 4 0 0,-2 0 0 16,0 1 0-16,1 2 0 0,-2-2 0 0,-2 3 0 0,2 0 0 16,-1 1 0-16,-1 0 0 0,0 0 0 0,1 0 0 0,-1 2 0 15,0-1 0-15,0-1 0 0,-1-1 0 16,1-1 0-16,-1-1 0 0,-1-1 0 0,1-1 0 0,2 2-47 0,-2-4-100 16,-1 1-50-16,1-2-52 0,0 0-69 0,-1 0-73 0,-1-2-92 15,4-2-114-15,2-4-92 0,2-2-76 0,1-2-81 0,-1-3-104 0,0 0-10 16,3 0 36-16</inkml:trace>
  <inkml:trace contextRef="#ctx0" brushRef="#br0" timeOffset="20404.89">11878 559 455 0,'0'-7'868'15,"0"-1"70"-15,0 3-59 0,0-2-96 0,0 3-89 0,-3-1-95 16,3 2-83-16,0-1-55 0,0 1-50 0,0 0-83 0,0 1-79 0,3 0-60 15,-3 1-42-15,0-1-34 0,0 2-24 0,0 0-24 0,0 2-21 16,0-1-15-16,0 3-13 0,0-2-9 0,-3 2-5 0,3 0 0 16,-2 2 6-16,2 0 7 0,-2 2 9 0,0 1 6 0,2-2 8 15,-2 4 6-15,2-2 5 0,-1 0 2 0,-1 0-4 0,2 0-47 16,-1-2 0-16,-1 0 0 0,2 0 0 16,0 0 0-16,0-1 0 0,0-1 0 0,0-1 0 0,0-1 0 0,0 0 0 15,0-2 0-15,2-1 0 0,-1 2 0 0,-1 0 0 0,0-2 0 0,2 0 0 0,-1 0 0 0,-1-2 0 16,0 0 0-1,0 2 0-15,0-1 0 0,0-2 0 0,2 1 0 0,-2 0 0 0,4-1 0 16,-2-2 0-16,1 1 0 0,0-2 0 0,1 0 0 0,0 1 0 0,-2-2 0 16,1 1 0-16,0-1 0 0,1 0 0 15,0 3 0-15,-2-3 0 0,-1 2 0 0,2 0 0 0,-1 1 0 0,-2-1 0 0,2 2 0 16,-1 2 0-16,-1-2 0 0,0 1 0 16,0 2 0-16,0-1 0 0,0 1 0 0,-1 0 0 0,1 1 0 0,-2-1 0 15,2 2 0-15,0 1 0 0,-2 1 0 16,2 2 0-16,-1 2 0 0,1 1 0 0,0 3 0 0,0 0 0 15,0 3 0-15,0 3 0 0,0 1 0 0,-2 1 0 0,2 4 0 0,-3 0 0 16,0 3 0-16,-2-1 0 0,2 5 0 0,-2 0 0 16,-1 1 0-16,-2 1 0 0,0 0 0 0,0-2 0 0,2 2 0 0,-1-3 0 15,-2-1 0-15,3-2 0 0,1-2 0 0,0 0 0 16,0-4 0-16,2-3 0 0,-1-1 0 0,2-3 0 0,-1-2 0 16,3-5 0-16,-1 0 0 0,-1-2 0 0,2-3 0 15,0 1 0-15,0-2 0 0,0-2 0 0,2-2 0 0,-1-2 0 16,1-4 0-16,-1-1 0 0,1-1 0 0,2-2 0 15,-2-3-40-15,-1 2-83 0,1-8 6 0,1 3 5 0,-1-3 7 16,1-2 7-16,0-3 6 0,2-2 3 0,-2-1 7 0,-1-1 9 16,2-1 15-16,-1 0 9 0,2 3 11 0,0-3 11 15,0 2 10-15,0 3 12 0,0-1 11 0,2 2 8 0,-2 2 11 0,-2 2 10 0,2 1 11 16,0 3 9-16,0 0 5 0,1 3 3 16,0 1 3-16,0 0 3 0,1 3-5 0,-1 0-4 0,2 4-7 15,-2-1-7-15,2 1-6 0,0 1-7 0,1-1-6 0,1 3-7 0,-2 0-7 0,4 1-7 16,-2 1-4-16,1 0-2 0,2 2-2 0,-2 4 0 15,3-2-3-15,-3 2 0 0,2 0 1 0,-1 2-1 0,0 0 0 0,0 2 3 16,-2 1-1-16,-1-2 1 0,-1 4 2 16,1-1 2-16,-4 1 3 0,0 1 5 0,-2 1 4 15,-1-2 4-15,0 4 5 0,-4-2 6 0,0 1 6 0,-1-2 6 16,-3 1 3-16,-2 1 1 0,-5-1-3 0,2-1 0 0,-1 0-35 0,-1 0-7 16,-3-1 0-16,0-2 0 0,1 2 0 0,-1-1 0 15,0-2 0-15,3 1 0 0,-1-4 0 0,0-1-34 0,2 3-84 0,0-4-40 0,2 0-48 0,1 0-76 16,0-1-87-1,2-2-117-15,1-2-132 0,4-4-110 0,1-4-99 0,1 1-143 16,1-4-72-16,1 3 11 0,3-1 66 0</inkml:trace>
  <inkml:trace contextRef="#ctx0" brushRef="#br0" timeOffset="21077.89">12403 327 245 0,'3'-6'847'15,"1"1"68"-15,-3 2-66 0,1 0-103 0,-2 2-96 0,-2 1-107 0,2 0-100 0,-1 1-77 16,-1-1-62-16,-1 3-62 0,-1 1-71 0,1 3-54 16,-3 0-35-16,2 4-18 0,-1-1-8 0,-2 4-1 0,2 1 4 0,-2 1 1 15,-1 2 1-15,1 0 2 0,1 2 4 0,0 1 1 16,-2-1 1-16,3 0-2 0,-3 3-3 0,3-1-7 16,-1 1 2-16,2-1-7 0,1-2-6 0,1 3-8 0,0-1-3 15,4-2-3-15,0-2-6 0,1-2 0 0,3 0-5 16,0-1 2-16,2-1 5 0,2-3 4 0,2-1 2 0,-1 0 1 15,3-2 2-15,-1-3-1 0,0-1 0 0,1-3-3 0,0 1-8 0,2-4-7 0,2-1-3 16,-1-1-3-16,-3-3-3 0,3 0-1 0,-1 0-3 0,-2-1 1 0,1-1 1 0,-3-1 3 0,1-2-1 31,-1-2 0-31,0-1 3 0,-3 1 0 0,2-4-1 0,-3-1 2 0,2 2-5 16,-3-1 1-16,0 0 3 16,-4 5 0-16,0-2-3 0,0 3-9 0,-1 2 0 0,-2 2 0 0,0 1 0 15,0 2 0-15,0 0 0 0,-2 3 0 0,2-1 0 0,-3 1 0 0,2 2 0 0,-3 2 0 16,1 0 0-16,0 0 0 0,-3 3 0 0,1-1 0 15,-3 2 0-15,3 2 0 0,0 1 0 0,1 1 0 16,-2 2 0-16,1 2 0 0,2-1 0 0,0 2 0 0,1 1 0 16,0 1 0-16,1 0 0 0,2-1 0 0,-1 2 0 0,4-3 0 15,-1 2 0-15,0-4 0 0,3 0 0 0,3 0 0 0,-2-2 0 16,4 0 0-16,2-4 0 0,-1 1 0 0,1-3 0 16,3 0 0-16,1-4 0 0,1-1 0 0,2-3 0 0,1-2 0 0,1 1 0 0,2-4 0 15,-1-2 0-15,1-1 0 0,2-1 0 0,-3-1 0 16,2-2 0-16,0-2 0 0,-2-1 0 0,2-1 0 15,-1-4 0-15,-2 1 0 0,0-4 0 0,-1-2 0 0,1 0 0 16,-5-3 0-16,2 0 0 0,-2-1 0 0,-2 1 0 0,-2-1 0 0,-1 3 0 0,-2 4 0 0,-4 0 0 0,2 4 0 16,-5 3 0-1,0 1 0-15,-3 4 0 0,0 2 0 0,0 4 0 0,0 1 0 0,-2 3 0 16,1-1 0-16,-2 4 0 0,-1 0 0 16,-2 2 0-16,0 0 0 0,-2 2 0 0,2 2 0 0,-4 0 0 0,2 5 0 15,0 1 0-15,0 0 0 0,-1 3 0 16,0 0 0-16,0 0 0 0,0 3 0 0,1-2 0 0,0 4 0 0,0 1 0 15,2 0 0-15,2 0 0 0,-1 1 0 0,1-1 0 0,1 1 0 0,0 1 0 16,1-2 0-16,1 0 0 0,1-4 0 0,1 1 0 16,-1 0 0-16,2-5 0 0,1 1 0 0,0-4-93 0,1 1-142 15,-1-2-42-15,0-1-78 0,0-5-97 0,3 2-132 0,2-5-117 0,2-5-111 16,2-2-156-16,-2 0-83 0,0-4-10 0,-1 4 60 16</inkml:trace>
  <inkml:trace contextRef="#ctx0" brushRef="#br0" timeOffset="21241.93">13176 514 150 0,'2'-6'840'0,"0"-1"81"0,1 0-31 16,0 0-93-16,2 1-97 0,2-1-102 0,1-2-95 0,0 0-75 0,0 1-60 0,3 1-76 15,2 1-90-15,1-1-68 0,-1 0-46 0,1 3-30 0,2-3-23 0,-2 3-22 0,0-2-24 16,-1 3-25 0,1 0-27-16,-4 1-37 0,-1 1-57 0,0 1-74 0,-4 0-74 15,0 1-111-15,0 1-98 0,0 1-76 0,-2 0-69 16,1 3-60-16,0 2-101 0,-6 2-38 0,-4 1 14 0</inkml:trace>
  <inkml:trace contextRef="#ctx0" brushRef="#br0" timeOffset="21914.3099">13339 676 382 0,'8'2'672'16,"1"-2"-46"-16,1 0-68 0,1-4-52 0,3 0-16 16,-1 0 1-16,1 0-14 0,1-5-35 0,0 2-47 15,0-2-47-15,2 0-36 0,-3-2-35 0,2 0-50 0,-2 1-49 0,0-1-33 0,-1 0-15 16,0-1-12-16,-1 0-6 15,-2 1-7-15,-2-2-6 0,1 1-4 0,-2 0-5 0,-3 0-5 16,0 3-5-16,-3 2-6 0,1-2-8 0,-2 4-10 0,0-1-12 0,-2 3-10 0,-1 2-13 0,-2-1-10 0,0 2-10 31,-3 2-6-31,-2 1-2 0,0 0-2 0,-1 4 2 0,-2 1 2 16,2 0 1-16,-1 3 3 0,2-2-1 0,0 4 1 0,0-1-1 16,2 4 1-16,0-1-1 0,1 0 1 0,0 1-3 0,0 1-1 15,4-3 0-15,1 2 0 0,2-3-1 0,2 1 0 0,1-4 0 0,4-1 1 16,0 1 2-16,1-3 1 0,0-3 1 0,2 1 2 15,4-3 2-15,-3-2 2 0,3-4-1 0,2 1 0 0,1-1-1 16,-1-3-1-16,2-1 2 0,-2 0-2 0,-1 1 0 0,1-2-1 16,0-1 1-16,-2 2-1 0,2-3-1 0,-2 2 1 15,2 0 0-15,-3 2 1 0,1-2 1 0,-3 1 0 0,3 0 0 0,-4 3 0 0,-1-1 2 16,-1 1-3-16,1 2 0 0,-4-1-1 0,0 1 0 0,-2 1-1 16,0 1-2-16,-1-1-2 0,0 2 1 15,-1-1-1-15,-1 1-3 0,3 0-3 0,-3 1-1 0,0-1 1 0,0 3 1 0,-3-1 1 16,3 2 1-16,-1-1 2 15,1 2 2-15,0-1 2 0,0 2 1 0,0 0 0 0,1 0-1 16,-1 0 1-16,3-2 1 0,-1 3 2 0,-1-4 2 0,2 3 0 16,2-2 0-16,-2 1 2 0,4-2 1 0,-2-3 1 15,2 4 2-15,1-3 2 0,0 1 0 0,5-2 1 0,0-2 2 16,-1 0-1-16,4-1 1 0,0-2 0 0,1 1-3 0,2-2-2 16,-1 0-1-16,0-2 0 0,2 1 4 0,-2-3 5 0,1 2 7 0,-1-3 4 15,2 1 5-15,-4-4 5 0,3 0 3 0,2-2-1 16,-4 0-1-16,2-6-4 0,0 1-6 0,0-1-28 0,0-3-3 0,-1-2 0 15,0-3 0-15,-2 1 0 0,3-1 0 0,-6 2 0 16,1 1 0-16,-3 1 0 0,0 2 0 0,-3 5 0 0,-2 1 0 0,-1 3 0 16,-1 3 0-16,-3 1 0 0,-1 5 0 0,2 0 0 0,-2 2 0 15,-2 2 0-15,2 1 0 0,-1 1 0 0,-3 3 0 0,-1 1 0 0,-1 2 0 0,0 3 0 16,-5 3 0-16,1 2 0 0,1 1 0 16,-2 0 0-16,0 2 0 0,-1 3 0 15,0-2 0-15,1 5 0 0,-2-1 0 0,2 1 0 0,0 2 0 0,-1-1 0 16,0 2 0-16,1-2 0 0,-1 1 0 0,0-1 0 15,0-1 0-15,2 2 0 0,-1-4-150 0,0 1-102 0,0 0-78 0,1-3-86 16,1-1-121-16,3-3-116 0,3-4-103 0,0-3-110 0,3-1-138 0,0-3-52 0,0-1 34 0,1-1 71 16</inkml:trace>
  <inkml:trace contextRef="#ctx0" brushRef="#br0" timeOffset="22064.8">14340 649 495 0,'11'-2'951'0,"-1"1"84"0,1-1-58 0,0 0-137 0,0 0-142 15,3-1-146-15,-1-1-103 0,1-1-82 0,0 1-88 0,2-1-82 16,-2 1-63-16,0-1-46 0,-1 1-38 0,0-1-36 16,-1 0-36-16,-2 3-38 0,-2-1-41 0,0 1-65 0,-4 1-79 0,0-1-89 15,-1 2-136-15,0 0-108 0,-1-1-105 0,-2 1-117 16,0 0-131-16,-4-2-30 0,0 4 30 0</inkml:trace>
  <inkml:trace contextRef="#ctx0" brushRef="#br0" timeOffset="32056.08">1250 3111 139 0,'6'-8'845'0,"-1"1"106"0,0-1-35 0,-2 2-80 0,-3 2-70 0,0 1-77 31,-1-2-79-31,-1 2-72 0,2 0-57 0,-2 2-88 0,1-1-77 0,1 1-54 16,0-1-45-16,1 1-36 0,1 1-131 0,-2 0-50 0,2 0 0 15,-1 0 0-15,-1 3 0 0,0-2 0 0,0 4 0 16,0 2 0-16,0 1 0 0,0 4 0 16,-1 0 0-16,-1 1 0 0,-1 2 0 0,1 0 0 15,-1 1 0-15,0 1 0 0,-2 0 0 0,3-1 0 0,-2 1 0 0,1-4 0 16,0 2 0-16,-1-3 0 0,3-1 0 15,-1-4 0-15,1 0 0 0,-1-2 0 0,2-3 0 16,0 1 0-16,0-2 0 0,0 1-235 0,-2-2-137 0,2-2-72 16,2-1-108-16,1-3-106 0,4-3-83 0,-3-3-73 0,2-4-76 15,-1-1-83-15,0 1-5 16,0-2 54-16</inkml:trace>
  <inkml:trace contextRef="#ctx0" brushRef="#br0" timeOffset="32529.74">1339 2794 576 0,'0'-16'736'0,"-3"2"-59"0,1-1-70 0,-3 3-30 16,0 2-10-16,-1 1-22 0,-2 1-31 0,-3 1-38 16,2 0-44-16,-4 2-42 0,0 2-47 0,1 0-72 15,-4 0-64-15,1 3-41 0,0 1-23 0,-1 2-8 16,-1 0-4-16,-2 3-3 0,1 2-3 16,0 2-4-16,-2-1-1 0,0 5-1 0,-2-1-35 0,4 4-84 15,-2 0 0-15,-2 3 0 0,4 1 0 16,-4 1 0-16,2 3 0 0,-1 0 0 0,2 2 0 0,-1 1 0 0,2-1 0 15,2 2 0-15,2 0 0 0,3 1 0 16,0 0 0-16,1-1 0 0,2 0 0 0,4-1 0 0,1 0 0 16,1-1 0-16,4 0 0 0,4 0 0 0,0-2 0 0,4-1 0 15,1-1 0-15,3-1 0 0,6-1 0 0,0 0 0 16,5-3 0-16,0 0 0 0,3-3 0 16,2 0 0-16,-1-4 0 0,3-1 0 0,-1-4 0 0,1-1 0 15,1-2 0-15,0-3 0 0,1-2 0 0,-1-2 0 16,0-2 0-16,0-3 0 0,1 0 0 0,-3-3 0 0,-1 0 0 0,-1 0 0 15,-4-4 0-15,0 2 0 0,-1-2 0 0,-2-4 0 0,-3 2 0 16,1-3 0-16,-4 0 0 0,0-2 0 0,-3-1 0 0,-5-1 0 16,1-1 0-16,-4 1 0 0,-2-4 0 0,0 2 0 0,0 0 0 0,-3 0 0 0,-3-1 0 15,0 2 0-15,-2 1 0 0,-4 1 0 0,3 1 0 16,-2 2 0-16,-2 0 0 0,-1 3 0 0,2 0 0 0,-3 1 0 16,0 3 0-16,-3-1 0 0,2 3 0 0,-2 1 0 15,1 1 0-15,3 0 0 0,1 3 0 0,-2 0 0 0,1 2 0 0,-1 1 0 16,0 0 0-16,-1 3 0 0,-1 1 0 0,1 3 0 15,-2 3-470-15,5 2-327 0,-3-1-135 16,-2 3-194-16,-1 1-80 0,-2 3-9 0,4 2 38 0,-2 5 93 0</inkml:trace>
  <inkml:trace contextRef="#ctx0" brushRef="#br0" timeOffset="33956.63">1669 7243 560 0,'-1'-2'556'15,"-1"1"-54"-15,-3 1-47 0,2-1-31 0,0-2-10 16,0 3 19-16,1-3 28 0,-2 1 11 0,-1 2-11 0,0-2-35 0,0 1-46 0,0 0-43 16,2-1-40-16,-2 1-56 0,1-2-53 0,1 0-35 0,1 1-19 0,1-1-10 0,-1 0-2 15,2 0-3-15,2-1 0 16,-1 1-7-16,1-2-14 0,1 0-13 0,1 1-14 16,1-3-12-16,0 0-11 0,1 0-10 0,1 1-10 0,2-1-4 15,1-2-5-15,-1 2-2 0,2 2-4 0,0-1 0 16,2 1-2-16,-1 2 0 0,1 0-1 0,-3 2-1 0,2-1 4 0,1 2-1 0,1 2 1 15,-1 0 0-15,1 3 2 0,-1 1-1 0,-2 1 1 16,1 0-1-16,-2 2-4 0,1 1-1 0,-3 2-1 0,0 0-1 16,-2 3-4-16,-1 2-3 0,-3-1 0 0,-1 2 0 0,-2 0 0 0,-1 1 0 15,-3 1 0-15,-3 0 0 0,0 1 0 0,-4-2 0 0,1 4 0 16,-3-3 0-16,-1 2 0 0,-2-1 0 16,1-2 0-16,-1 0 0 0,1 1 0 0,-1-3 0 0,-1 1 0 0,2-4 0 0,2 1 0 15,0-4 0-15,3 0 0 16,1-4 0-16,1 1 0 0,4-2 0 0,-1-3 0 0,1-1 0 0,3 0 0 15,-1-2 0-15,1-2 0 0,2 1 0 0,0-1 0 16,0-3 0-16,0 0 0 0,0-1 0 0,2-1 0 0,1-1 0 0,-1 2 0 16,1 0 0-16,0 0 0 0,2-1 0 0,0 1 0 0,0 0 0 0,1 0 0 15,0 0 0-15,-1 3 0 0,1 0 0 16,1-1 0-16,2 2 0 0,-3 2 0 0,2 0 0 0,-1 0 0 16,0 2 0-16,1 3 0 0,0 0 0 0,0 1 0 15,1 0 0-15,1 1 0 0,0 2 0 0,0-1 0 0,0 0 0 16,0 0 0-16,2 2 0 0,1-3 0 0,1 0 0 0,0 0 0 0,5 1 0 0,-3-3 0 15,3-1 0-15,-1 1 0 0,-1-4 0 16,3 2 0-16,-5-3 0 0,2 0 0 0,-1 0 0 0,0-3 0 16,0 2 0-16,-1-4 0 0,-2-1 0 0,3 0 0 0,-5-1 0 0,-1-2 0 15,-1 0-217-15,-1 1-35 0,-2-3-41 0,-1 3-64 0,0-2-60 0,-2-3-102 0,1 0-89 16,1-1-68-16,0-3-54 16,0-2-50-16,1 1-61 0,-3-1-38 0,3-2 17 0</inkml:trace>
  <inkml:trace contextRef="#ctx0" brushRef="#br0" timeOffset="34491.91">2096 6940 205 0,'-8'-9'607'0,"-3"-1"-41"0,0 2-59 0,1 1-47 16,1 1-18-16,0 0 22 0,-1 0 28 0,0 1 10 16,-2 2-11-16,1 0-36 0,-3 0-49 0,1 0-43 0,2 3-45 15,-3 0-63-15,1 0-54 0,1 3-42 0,0-1-22 0,-3 1-12 16,3 0-6-16,0 3-6 0,-4-2-8 0,3 4-8 0,-2-1-9 0,0 2-2 15,-2 2-4-15,1 1-3 0,-3 0-5 0,0 0-1 0,0 3 1 16,0 0-29-16,0 1-45 0,-1 1 0 0,-1 1 0 0,2 1 0 16,0-1 0-16,0 3 0 0,3 2 0 0,-2-1 0 0,0 2 0 0,-1 2 0 15,3 1 0-15,-1-2 0 0,4 2 0 0,-3 1 0 16,5 1 0-16,-3 1 0 0,3 2 0 16,0-2 0-16,-2 4 0 0,4-1 0 0,-2 4 0 0,3 1 0 0,3-1 0 0,0 3 0 15,4-3 0 1,-1 1 0-16,5-3 0 0,1 1 0 0,2-4 0 0,6 0 0 0,1-5 0 15,0 0 0-15,3-5 0 0,0 1 0 0,2-5 0 16,4-3 0-16,2 0 0 0,2-3 0 0,2-3 0 0,2-2 0 16,2-3 0-16,3-1 0 0,2-4 0 0,-2-2 0 0,3-2 0 0,-1-2 0 0,-1 0 0 0,3-4 0 15,-2 1 0-15,-1-2 0 16,-1-2 0-16,1 1 0 0,-1-2 0 0,1-2 0 0,-4-1 0 0,-1 0 0 16,1 0 0-16,-3-3 0 0,-1-1 0 0,-1 1 0 0,-1-3 0 15,-1-1 0-15,-2 2 0 0,-1-4 0 0,-1 3 0 0,-2-3 0 16,-1-2 0-16,-3 1 0 0,-2-1 0 0,-1-2 0 0,-2 2 0 15,0-1 0-15,-3 0 0 0,-2 0 0 0,0 2 0 0,-4-3 0 0,-1 5 0 0,-1-3 0 0,-1 2 0 16,-1 0 0-16,-2 2 0 0,-2 1 0 0,-1 0 0 16,0 1 0-16,-2 1 0 0,-1 2 0 0,0 0 0 0,-1 4 0 15,-1 1 0-15,0 0 0 0,-3 3 0 0,2 1 0 0,-3 0 0 16,1 2 0-16,-2 0 0 0,0 0 0 0,3 3 0 16,0 0 0-16,-1 1 0 0,-2 3 0 0,1 0 0 0,-2 3-397 0,1 0-160 15,-2 2-120-15,4 3-123 0,2-5-171 16,0 5-127-16,1-2-37 0,-1 4 15 0,-4 1 80 0</inkml:trace>
  <inkml:trace contextRef="#ctx0" brushRef="#br0" timeOffset="35444.65">3595 7141 1 0,'-3'-7'539'0,"1"-1"-51"0,-1 0-62 16,0 3-32-16,3-2-13 0,-2 0 3 0,2 3 35 0,0-2 49 15,-1 3 29-15,1 1 9 0,-2 2-18 0,2 0-40 16,0 0-41-16,0 0-38 0,0 0-53 0,0 0-62 16,0 0-44-16,2 0-27 0,-2-1-19 0,1-1-13 0,1 2-11 0,1-2-11 15,0 1-15-15,0 0-14 0,2-2-17 0,3 1-14 0,3 1-10 16,2-2-56-16,1 0-3 0,2 1 0 0,1-1 0 16,4 0 0-16,-1 0 0 0,1 2 0 0,1-1 0 0,-2 1 0 0,0 1 0 15,0 1 0-15,-3 1 0 0,1 1 0 16,-1 0 0-16,-2 1 0 0,-2 1 0 0,-1-1 0 0,-1 2 0 15,0 2 0-15,-3 1 0 0,-2 2 0 0,3-3 0 0,-4 4 0 0,0 0 0 16,0 2 0-16,0-1 0 0,-2 1 0 16,-2 2 0-16,1 1 0 0,-2 0 0 0,0 1 0 0,0 2 0 0,-3 1 0 15,0 0 0-15,-2 3 0 0,-2 0 0 16,1 0 0-16,-2 1 0 0,2-2 0 0,-2 1 0 0,-2 0 0 0,1 0 0 16,1 0 0-16,0-2 0 0,-1 1 0 15,3-2 0-15,-2 0 0 0,1-1 0 0,2-1 0 0,-1-2 0 16,3-1 0-16,-2-3 0 0,2-1 0 0,0 1 0 0,1-4 0 0,1-2 0 0,-1-1 0 15,-1-1 0-15,1-3 0 0,2 0 0 16,-1-2 0-16,-1 0 0 0,2 0-341 0,-3-2-95 0,2-2-81 16,-1-1-114-16,2-6-90 0,-1-1-77 15,-1-3-75-15,0 2-101 0,-1 0-29 0,0-2 48 0,-2 3 88 16</inkml:trace>
  <inkml:trace contextRef="#ctx0" brushRef="#br0" timeOffset="35604.36">3778 7527 359 0,'3'-5'765'0,"1"1"-30"15,-1-1-43-15,3 0-29 0,-1 3-26 0,1-3-37 16,-1 2-45-16,3-3-55 0,0 2-54 0,1-2-42 0,2 1-63 0,-1-1-74 0,2 0-62 16,1-1-39-16,0 0-35 0,3-1-30 0,-2 0-19 0,2 1-21 15,-2-1-19-15,2 1-24 16,-2 0-25-16,2 0-31 0,-2-1-32 0,0 3-35 0,-3-2-50 0,2 3-77 16,-2 0-97-16,-1 1-118 0,0 1-134 15,-2-1-120-15,0 0-129 0,0 1-155 0,-2 1-56 0,-1 2 22 16,-2 1 67-16</inkml:trace>
  <inkml:trace contextRef="#ctx0" brushRef="#br0" timeOffset="35847.51">4324 7393 350 0,'4'-2'882'0,"-2"0"91"0,-2 2-49 0,-2 0-112 0,2 2-108 15,-4 2-122-15,2-3-99 0,1 5-64 16,1-1-61-16,0 2-72 0,0 3-54 0,0-1-39 0,-2 4-25 15,1 0-16-15,-3 0-11 0,1 3-8 0,-2 0-9 16,0 1-14-16,1 1-16 0,-4 0-24 0,2 0-70 0,-4-2 0 0,1 2 0 0,1-1 0 16,0-1 0-16,0 0 0 0,-1-2 0 0,1 0 0 0,1-4 0 0,1-2 0 15,-2 1-75-15,4-2-85 0,-1-2-48 0,0-2-79 16,3 0-98-16,-1-2-127 0,3-2-134 16,0-6-122-16,3-2-153 0,2-2-122 15,0 2-41-15,0-2 36 0,1-2 84 0</inkml:trace>
  <inkml:trace contextRef="#ctx0" brushRef="#br0" timeOffset="36130.4">4728 7136 761 0,'0'-2'1056'0,"0"-1"78"0,0 3-68 0,0 0-145 0,0 0-166 16,2 0-154-16,-2 0-120 0,2 3-117 0,-1-2-83 0,-1 5-57 15,2-1-37-15,-1 2-23 0,1 2-6 0,1 1-121 0,-1 1-37 0,-2 3 0 16,1-1 0-16,1 4 0 0,-2-1 0 16,0 0 0-16,-2 1 0 0,1 0 0 0,-1-1 0 0,1 1 0 0,-1-1 0 15,-1-1 0-15,0 0 0 0,-1-1 0 16,0 2 0-16,-1-4 0 0,2 0 0 0,0 0 0 0,1-1 0 0,-1-4 0 16,1 1 0-16,1-2-25 0,-2 0-388 15,-1-2-75-15,2 1-132 0,2-4-115 0,2-2-115 16,2-2-150-16,0-2-84 0,0 0-10 0,0 1 56 0</inkml:trace>
  <inkml:trace contextRef="#ctx0" brushRef="#br0" timeOffset="36444.57">5028 7124 318 0,'3'-11'951'0,"0"4"103"0,0-2-37 0,-2 7-113 15,-1-2-108-15,2 2-131 0,-2-1-105 0,0 1-91 0,0-1-115 0,0 3-100 16,0 0-73-16,-2 3-46 0,-2 3-30 15,-1 3-17-15,0 2-11 0,0 3-2 0,-1 0 0 0,1 2 5 0,-4 4-48 0,3 1-32 0,-1 2 0 16,1-1 0-16,3 1 0 16,-2-3 0-16,4 1 0 0,1-1 0 0,1 0 0 0,4-2 0 0,-1-2 0 15,3-1 0-15,1-1 0 0,3-3 0 16,0 0 0-16,2-2 0 0,2-1 0 0,-2-2 0 0,3-5 0 16,-2 0 0-16,3-2 0 0,-2-3 0 0,0-2 0 0,0-2 0 0,2-1 0 15,-2-2 0-15,0-2 0 0,0 0 0 0,-3-2 0 16,-1-2 0-16,-1 0 0 0,0 1 0 0,-3-2 0 0,-1 2 0 15,-1-2 0-15,-2 0 0 16,-1 0 0-16,0 4 0 0,-4 1 0 0,2-2 0 0,-2 3 0 0,1-2 0 16,-2 2 0-16,-2-1 0 0,-3 3-91 0,-6-1-259 15,-1 2-82-15,-5 2-115 0,1-3-133 0,-2 0-132 0,-4 2-182 16,-2 2-93-16,0 0-24 0,-1 3 39 0,-2 0 89 16</inkml:trace>
  <inkml:trace contextRef="#ctx0" brushRef="#br0" timeOffset="36860.37">3498 6928 665 0,'-7'-7'807'0,"0"-1"-27"16,1 4-96-16,1-2-64 0,2 1-54 0,-3 4-47 16,3-1-48-16,1 1-39 0,2 1-36 0,-1 0-34 0,-1 1-60 0,2 1-73 0,0-2-52 0,0 1-36 15,0-1-21-15,-2 2-13 0,2-1-8 16,-1 2-7-16,-1-1-3 0,-1 2 5 0,0 2 12 16,-2 3 23-16,-3 2 11 0,2 0-77 0,-2 3-63 0,0 3 0 0,-3-1 0 0,1 2 0 15,1 3 0-15,-4 2 0 16,2-1 0-16,-2 4 0 0,1-1 0 0,-1 2 0 0,-2 3 0 15,2 0 0-15,-1 0 0 0,1 2 0 0,2-1 0 0,0 2 0 16,1-1 0-16,2 1 0 0,1-2 0 0,2 1 0 16,2-1 0-16,1 1 0 0,2-1 0 0,3-2 0 0,2-1 0 15,6-4 0-15,0 2 0 0,5-4 0 0,3-2 0 16,6-2 0-16,2-3 0 0,6-3 0 0,-1 0 0 0,6 0-290 0,0 0-327 0,6-3-138 0,2-4-142 16,3-1-198-1,1-4-80-15,1 0-6 0,1 1 43 0,2-1 105 0</inkml:trace>
  <inkml:trace contextRef="#ctx0" brushRef="#br0" timeOffset="37336.06">5579 6715 394 0,'0'-4'611'0,"0"2"-47"15,0-1-62-15,0 1-47 0,0 1-15 0,0 0 17 0,0-2 22 16,0 3 3-16,0 0-18 0,0 0-36 0,0 0-34 0,0 0-26 0,2 0-33 16,-2 0-44-16,2 0-42 0,-1 0-30 0,-1 0-17 15,0 0-11-15,0 0-9 0,0 0-5 0,0 0-5 0,2 1-38 0,-1 1-134 16,1-1 0-16,2 2 0 0,-1 0 0 0,2 3 0 16,3 0 0-16,0 3 0 0,3 0 0 0,-1 5 0 0,1-1 0 15,1 4 0-15,0-1 0 0,0 5 0 16,-1-1 0-16,0 2 0 0,0 2 0 0,-1 0 0 0,-2 2 0 0,-2 3 0 15,0 2 0-15,-3 0 0 0,-3 1 0 0,2 0 0 0,-2 2 0 0,-2-3 0 16,-1-1 0-16,-3 0 0 0,0-3 0 16,-2 0 0-16,1-1 0 0,-3-2 0 0,0-2 0 0,-3-2 0 15,1-1 0-15,2-1 0 0,-1-3 0 0,-1-1 0 0,2-4 0 16,2 1 0-16,-1-4 0 0,-2-1 0 0,-1 0-129 0,0-3-791 0,4-3-178 16,-2-1-138-16,1-4-44 0,-2 2 17 0,1 0 56 15</inkml:trace>
  <inkml:trace contextRef="#ctx0" brushRef="#br0" timeOffset="39024.49">7221 6940 198 0,'6'-6'404'0,"-2"-1"-67"16,1 1-50-16,2-2-22 0,-3 2 2 0,1 0 25 0,1-1 25 0,-1 1 29 0,0 0 46 15,0-2 65-15,0 2 27 0,-1 0-1 0,2 0-30 0,-3 2-39 16,2-2-35-16,0 0-33 0,2 0-52 16,0 0-73-16,-1-2-46 0,2 2-35 0,1-1-18 0,1 1-14 0,0 0-13 0,0-1-8 15,2 2-7 1,1 0-5-16,0 0-7 0,2 4-9 0,-2 0-7 0,1 2-10 0,0 2-6 16,2 0-6-16,-3 3-8 0,-1 1-4 0,1 3-4 15,-3 2-3-15,-1 0 1 0,-3 4 2 0,-1 2 1 0,-2 0 4 16,-1 3 2-16,-4 2 1 0,-1-1 0 15,-2 0 2-15,-1 4-3 0,-5-2-1 0,0 0 0 0,-2 2-1 16,-3-1-4-16,2-1-2 0,-3 0 0 0,0 0-3 0,2-3 0 16,-2 0-1-16,4-1-3 0,2-3-4 0,-3-1 1 0,6-1-1 15,0-4 0-15,0 0-1 0,5-3 1 0,0-1-1 0,1-1 1 16,-1-1-2-16,3-4 0 0,0 2 0 0,0-3 0 0,3-2 0 16,2 0 0-16,4-3 0 0,3-1 0 0,5-2 0 0,0-2 0 0,5-2 0 15,2-2 0-15,0 1 0 16,1 0 0-16,2-2 0 0,-2 0 0 0,0-2 0 0,1 4 0 0,-2-2 0 0,-1 0 0 15,-1 1 0-15,-2 1 0 0,0 2 0 0,-3-1 0 0,-1 3 0 16,-2 0 0-16,-4 2 0 0,0 1 0 16,0 3 0-16,-5-2 0 0,0 4 0 0,0-1 0 0,-2 1 0 0,0 1 0 0,-1 3 0 15,1 0 0 1,-1 3 0-16,2 0 0 0,-1 4 0 0,0 1 0 0,-1 2 0 0,0 1 0 16,-1-1 0-16,2 1 0 0,-1 1 0 0,1-2 0 0,2 0 0 0,1 3 0 0,2-4 0 0,0 1 0 0,3-3 0 31,0 1 0-31,2 0 0 0,4-2 0 15,1 0 0-15,2-4 0 0,2 0 0 0,-1-2 0 0,3-1 0 16,-1-4 0-16,2 1 0 0,1-4 0 0,-1 0 0 0,2 0 0 0,-2-3 0 16,1-3 0-16,0 1 0 0,-5 0 0 0,3-2 0 15,-4-2 0-15,-2 1 0 0,1-2 0 0,-4 0 0 0,0-3 0 16,-4 0 0-16,0-1 0 0,-3 0 0 0,0 0 0 0,-1-1 0 16,-2-1 0-16,0 0 0 0,-3-1 0 0,-1 3 0 0,-1-1 0 15,-1 0 0-15,-3 2 0 0,1 3 0 16,-2 0 0-16,-4 0 0 0,4 3 0 0,-3 2 0 0,0 1 0 0,-1 2 0 0,1 0 0 15,-5 3 0-15,1-1 0 0,-3 3 0 0,-2 2 0 16,1 2 0-16,-4 3 0 0,1-1 0 16,0 3 0-16,-2 1 0 0,-1 4 0 0,1 2 0 0,1 1 0 0,0 1 0 0,0 4 0 0,0 1 0 15,4 3 0-15,-1-1 0 16,-2 3 0-16,6 0 0 0,0 1 0 0,-1-3 0 0,6 1 0 0,0 1 0 16,2-2 0-16,2 0 0 0,2-3 0 0,2-2 0 15,2-1 0-15,2-1 0 0,2-5 0 0,2-1 0 16,2-1 0-16,2-3 0 0,1-1 0 0,2-3 0 15,2-1 0-15,0-2 0 0,-1 0 0 0,4-3 0 0,-2-2 0 16,3 0 0-16,-1-2 0 0,-1-2 0 0,0 2 0 16,-1-4 0-16,0 1 0 0,0-1 0 0,-2-1 0 0,-2 0 0 0,-2-1 0 0,0-1 0 0,0 1 0 15,-4-1 0-15,0-1 0 0,1 0 0 16,-4 2 0-16,0-2 0 0,1 1 0 0,-2-1 0 0,-1 2 0 16,0 1 0-16,0-2 0 0,-2 2 0 0,1 0 0 15,-1 2-21-15,-1 1-118 0,-1 0-29 0,-1 0-36 16,-4 3-61-16,0-1-89 0,-2 3-114 0,0 0-143 0,0 0-137 0,2-1-193 15,1 3-110-15,-1 0-34 0,-1 4 28 0,-2 0 77 0</inkml:trace>
  <inkml:trace contextRef="#ctx0" brushRef="#br0" timeOffset="39654.56">9997 6901 253 0,'-5'-4'664'16,"2"-1"-41"-16,0 1-89 0,1 1-74 16,-1-2-40-16,3 2-7 0,-2-2 14 0,2 4 9 0,-3 0-11 15,3-1-26-15,0 2-35 0,0 0-25 0,0 2-24 16,0-2-32-16,3 0-41 0,-3 0-32 0,2 0-23 15,0 0-16-15,-1-2-14 0,1 1-16 0,1 1-13 0,0-2-18 16,3 1-17-16,-1-2-19 0,1 1-16 0,3 1-14 0,3-1-12 16,-1 2-8-16,2 0-8 0,4 0-4 0,0 2-2 0,-1 1 0 15,5 0 0-15,-4 3-2 0,4-2-1 0,-4 2 0 0,-1 2 0 16,1-2-1-16,-4 3-3 0,0 0-2 0,-1 1-1 16,-4 2-1-16,0 0 1 0,-2 0-2 0,-3 4 2 0,-3-2 0 15,0 2 1-15,-3 2 1 0,-4-1 1 0,-1 3 0 16,-4-2 1-16,-3 1 0 0,0-1 0 0,-5 2 0 0,1-2-1 15,-2 1 1-15,-1-2 0 0,0 1 0 0,1 0-1 0,1-3 3 16,0 0-3-16,2-2 0 0,1 1-2 0,4-4 1 0,2 1-1 16,2-4 1-16,1 1 1 0,3-3 3 15,2 0-6-15,1-2 0 0,-1-1 0 0,3-1 0 0,3-1 0 0,2 0 0 16,1-1 0-16,7-1 0 0,4-1 0 0,4 0 0 0,0-1 0 0,5-2 0 0,0 0 0 16,2 0 0-16,0-2 0 15,1 0 0-15,1 0 0 0,0 0 0 0,-2 1 0 16,2 0 0-16,0-2 0 0,-4 1 0 0,-1 0 0 15,-1-1-217-15,-2 2-73 0,-3-1-95 0,0-1-116 0,-3 0-142 16,4-1-127-16,1-1-150 0,-4-1-135 0,4 2-45 0,-4-1 25 0,2 2 82 16</inkml:trace>
  <inkml:trace contextRef="#ctx0" brushRef="#br0" timeOffset="40211">10977 6820 349 0,'-3'-10'879'0,"-2"-1"103"0,2 2-36 0,-2 2-121 0,0-1-123 0,-1 4-113 0,0-1-98 16,1-1-72-16,-1 3-71 0,-1 0-95 16,1 2-76-16,-5 1-46 0,0 0-26 0,1 3-16 0,-4 0-6 0,0 1-5 15,-2 1-3-15,3 2-2 0,-4 1-4 0,4 0-5 16,-2 2-7-16,4-1-6 0,-2 1-8 0,2 3-4 0,3-3-5 0,2 1-2 16,-2 2-5-16,3 0-4 0,2-1-3 15,1 0-2-15,2 0-2 0,2 0 0 0,1 0-1 0,4 0-2 16,0 0 0-16,3 0 0 0,0 0-1 0,3 2-2 0,0-4-2 0,3 2-5 0,-2 2-3 0,3-2 0 15,-2 0 0 1,2-2 0-16,-2 2 0 0,0-1 0 0,1 1 0 0,-2-2 0 0,-1 2 0 16,-2-1 0-16,3 1 0 15,-2-2 0-15,0 2 0 0,-1-3 0 0,0 2 0 0,0-1 0 16,-1 1 0-16,-1-1 0 0,0 1 0 0,-2-2 0 0,-1-2 0 0,-1 0 0 16,0 1 0-16,-1-1 0 0,-2-2 0 0,0-1 0 0,-2 1 0 15,0-3 0-15,0 1 0 0,0-2 0 16,-2 1 0-16,0-2 0 0,0 0 0 0,-2-2 0 0,-2 1 0 0,1-2 0 0,-3 1 0 15,-1-3 0-15,1 1 0 0,-2 0 0 0,1-3 0 16,-2 2 0-16,0-2 0 0,1-2 0 0,-1 2 0 16,3-2 0-16,2-1 0 0,-2-1 0 0,3-1 0 0,1 2 0 0,0-2 0 0,4-2 0 0,0 1 0 15,2-2 0 1,1-2 0-16,4-1 0 0,2-2 0 0,0 1 0 0,1-2 0 0,2 2 0 16,3-2 0-16,0-2 0 0,0 3 0 15,0 0 0-15,0 0 0 0,-1 2 0 0,-3 2 0 16,0-1 0-16,-1 3 0 0,-2-1 0 0,-2 4 0 0,2-1 0 0,-5 1 0 0,2 4 0 15,-4 0 0-15,1-2 0 0,-1 3 0 16,-2 1 0-16,-1-2 0 0,1 3 0 0,-1 0 0 16,-2-1 0-16,0 2 0 0,0 0 0 0,-1 0-67 0,-2 2-101 15,1-2-29-15,-5 3-33 0,2 0-54 0,-3 0-73 0,0 1-81 16,2 1-111-16,4-1-89 0,0-1-89 0,0 0-110 0,2 1-118 16,1 1-22-16,2 0 41 0</inkml:trace>
  <inkml:trace contextRef="#ctx0" brushRef="#br0" timeOffset="40877.4">12199 6675 591 0,'0'-7'916'0,"0"2"85"16,0 0-78-16,-1 3-115 0,1-4-116 0,0 2-107 15,1-1-89-15,1 3-69 0,1-3-89 0,2 0-94 0,2 3-72 16,0-3-49-16,4 1-32 0,0 2-26 0,0 1-16 0,2 1-12 0,3 0-8 15,-2 0-7-15,3 1-2 0,2 1-2 0,-3 3 0 0,4 0 1 16,-3 1-3-16,0-1-2 0,0 2 0 0,-1 1-2 16,-2-1-3-16,0 2-2 0,-4 0-3 0,0 0-2 15,-1 2-2-15,-3-1 1 0,-1 1 3 0,-3-1-1 0,-2 2 0 0,-2 2 1 16,0-2 2-16,-2 1 1 0,-3 1 1 0,-2-2 2 16,1-2-5-16,-2 1 4 0,-2-3 2 15,-1 3 1-15,2-2 0 0,-3-1-1 0,1-1-2 0,2-1 1 16,0 0 0-16,1-1-3 0,0-1-1 15,2 1-3-15,1-4-1 0,2 2 0 0,1 0 1 0,-1-1 0 0,4-1 0 16,-1 1 1-16,2-2 1 0,0 0-1 0,0 0 2 0,3 0 2 0,0 0-2 0,0 0 1 0,2 0-2 0,0-2 0 31,1 1-2-31,4-1-1 0,2 1 0 0,-2-1-3 0,4 2 0 0,0 0 1 0,0 2-1 16,1-1 1-16,0 1 0 16,0 1 0-16,-1 1 0 0,0 1-1 0,-1-1 0 0,-1 2-2 15,0 0 2-15,-1 1 0 0,-2 1-1 0,-2 0-1 0,-1 0 2 16,-1 2 6-16,-2-1 3 0,0 0 6 0,-2 1 4 15,-2 1 6-15,-2-1 10 0,-2 1 1 0,0-1 11 0,1 1-7 16,-5-2-39-16,-3 0 0 0,1 1 0 0,-2-3 0 16,-3 3 0-16,-1-1 0 0,1-2 0 0,-3 1 0 0,0-2 0 15,0-1 0-15,-1 0 0 0,1 0 0 0,-2 0 0 0,2-3 0 16,0-1 0-16,1 1 0 0,1-2 0 0,0 0 0 0,4-2 0 16,-1 1 0-16,2 0 0 0,3-2 0 0,0 0-245 15,3-2-185-15,3 2-127 0,1-2-141 0,7-3-143 0,1 0-196 16,3-1-89-16,6 0-16 0,2 0 36 15</inkml:trace>
  <inkml:trace contextRef="#ctx0" brushRef="#br0" timeOffset="41306.35">13284 6683 853 0,'0'-11'958'0,"0"0"80"0,0 2-136 0,-1 0-135 0,-3 2-140 15,-1-1-108-15,-1 1-80 0,-2 1-66 0,-3 1-88 0,-2 2-75 16,-1 0-50-16,0 2-33 0,-5 1-21 16,3 0-14-16,-3 3-6 0,-1 0-7 0,2 1-8 0,0 1-10 0,-2 4-9 15,1 0-4-15,2 0-3 0,3 2-2 16,-1 0-4-16,1 0-7 0,3-1-5 0,0 4-3 0,3-2-7 16,4 0-2-16,-3 0-6 0,5 0-2 0,2-1-1 0,2 1 0 15,0 1-2-15,1-2 1 0,0 2 0 0,4-3-1 0,-1 1 3 0,3-1 1 16,-1 1 1-16,0-1 2 0,5 0 1 15,-4 0-10-15,2 0-2 0,0-1 0 0,-1 0 0 0,-1-1 0 0,4 2 0 0,-4 1 0 0,1-3 0 16,-1 2 0-16,1-2 0 0,-4 3 0 0,2-1 0 16,-2 1 0-16,-1 0 0 15,0-2 0-15,-2 1 0 0,-1 1 0 0,-1-1 0 0,-1 1 0 16,-1-2 0-16,-1 1 0 0,1-2 0 0,-3 2 0 0,-2 0 0 16,-2-3 0-16,2 0 0 0,-1-1 0 0,-1 2 0 0,2-4 0 15,-1 1 0-15,0-1 0 0,-1 1 0 0,-3-3 0 16,2 2 0-16,-1-1 0 0,4-2 0 0,-4 1 0 0,2-2 0 15,0 0 0-15,0 0 0 0,1-2 0 0,0-1 0 0,-1-2-13 16,2 2-296-16,-3-4-93 0,2 1-111 0,3-1-145 16,2-4-133-16,4-1-168 0,1-1-121 0,3-1-41 15,3 1 22-15,-1-4 86 0</inkml:trace>
  <inkml:trace contextRef="#ctx0" brushRef="#br0" timeOffset="41504.35">13276 6735 553 0,'5'-6'1048'0,"0"-2"75"0,4 1 7 0,-1 1-170 16,2-2-190-16,2 1-160 0,2-1-119 0,0 1-127 0,2-1-97 16,5 2-69-16,-2-1-51 0,5 2-41 15,-1-1-28-15,1 3-24 0,-2 0-19 0,2 1-10 0,0 0-6 0,-1 0-9 16,-2 1-5-16,1-1-12 0,-3 2-17 16,-3-2-20-16,-2 1-22 0,-3 1-31 0,-3 0-39 0,-2 0-49 15,-3 1-72-15,-4 1-74 0,-4-2-68 0,-1 3-102 16,-2-3-94-16,-2 2-77 0,-4-2-87 0,-2-2-142 0,-1 2-41 15,-7 2 20-15,0 0 47 0</inkml:trace>
  <inkml:trace contextRef="#ctx0" brushRef="#br0" timeOffset="42545.03">4746 8240 683 0,'-3'-2'803'0,"3"-3"-28"0,-2 2-47 0,2-1-39 0,-1 0-29 0,-1 2-41 16,2 1-50-16,0-1-49 0,0 0-40 0,0-1-54 0,0 2-72 0,2 1-48 15,-1-2-29-15,-1 4-14 0,2-2-225 16,-2 1-38-16,0-1 0 0,0 0 0 0,0 2 0 0,0-1 0 0,0 1 0 0,1 0 0 16,1-1 0-16,1 3 0 15,2 1 0-15,3 1 0 0,1 1 0 0,1 1 0 0,2 2 0 0,1 2 0 16,4 2 0-16,1-1 0 0,2 2 0 15,2 0 0-15,2 2 0 0,3 1 0 0,0 1 0 0,3-1 0 16,0 2 0-16,0-1 0 0,0 0 0 0,-1 3 0 0,1-2 0 0,1 1 0 0,-1 2 0 16,0 0 0-16,2-1 0 15,0 1 0-15,-1-1 0 0,1-1 0 0,-2 0 0 0,-3-1 0 0,-1-1 0 0,0-2 0 16,-2-1 0-16,-2 0 0 0,1-2 0 0,-5-1 0 16,1-4 0-16,-5 2 0 0,0-4 0 0,-4 0 0 15,1-1 0-15,-5-3 0 0,1 0 0 0,-3-1 0 0,0 0 0 0,-3 0 0 16,1-1 0-16,-1 1 0 0,1-2 0 0,2-3 0 0,-2-1 0 0,1 2 0 0,-5-1 0 15,1 0-267-15,-1-2-495 16,2-3-123-16,2-5-184 0,4 1-115 0,1 0-32 0,1 0 22 0,4-1 73 16</inkml:trace>
  <inkml:trace contextRef="#ctx0" brushRef="#br0" timeOffset="43134.39">7312 7951 236 0,'8'-9'688'16,"-3"2"-34"-16,1-2-80 0,-3 2-59 0,2-1-1 0,-2 0 10 0,2 1-3 0,-4 1-18 16,1-1-38-16,-2 1-45 0,1 1-39 15,1 0-44-15,-2-1-68 0,2-1-58 16,-1 4-37-16,1-2-20 0,-2 1-12 0,2 1-8 16,-1 0-6-16,-1 0-7 0,0 1-4 0,0-1-6 0,0 3-3 15,0-1-6-15,0 1-15 0,-1 0-87 0,-1 0 0 0,2 0 0 16,-2 0 0-16,-1 0 0 0,0 1 0 0,0 1 0 0,-3-1 0 15,-1 4 0-15,-4-2 0 0,0 3 0 0,-2-2 0 0,-1 4 0 16,-3-1 0-16,0 3 0 0,-3-1 0 0,0 4 0 0,-2-1 0 16,-1 1 0-16,-2 1 0 0,0 1 0 15,0 1 0-15,-2-1 0 0,1 3 0 0,-4 0 0 0,0 1 0 0,-1 4 0 0,-4 0 0 16,-1-1 0-16,1 2 0 0,-1 2 0 0,-3 1 0 16,0 1 0-16,-2 1 0 0,1-1 0 0,-2 2 0 0,1-1 0 15,-1-1 0-15,-2 2 0 0,3-3 0 0,0 2 0 0,0-3 0 0,3 2 0 16,0-2 0-16,0-1 0 0,2-3 0 0,1 1 0 15,4-1 0-15,-1-2 0 0,2-2 0 0,3 0 0 16,1-2 0-16,1-1 0 0,0 0 0 0,1-3 0 0,2 0 0 0,1-3 0 0,1 2 0 0,2-3 0 16,0-1 0-16,0 0 0 0,2-3 0 0,1 3 0 15,2-3 0-15,0 1 0 0,1-3 0 16,2 1 0-16,-1 1 0 0,3-2 0 0,0 0 0 0,3-2 0 16,-1 0 0-16,2 2 0 0,0-2 0 0,3 0 0 15,-1 0 0-15,2 0 0 0,0-2 0 0,0 0 0 0,-1 2 0 16,-4 0 0-16,0 0-854 0,0-4-231 0,2 2-147 15,-1-1-54-15,-1 2 13 0,0 1 58 0,-1 0 115 0</inkml:trace>
  <inkml:trace contextRef="#ctx0" brushRef="#br0" timeOffset="43734.6199">5026 9357 64 0,'0'-6'902'0,"0"1"99"0,0 2 40 15,0 2-111-15,0-1-117 0,0 1-135 16,0 1-113-16,2-2-82 0,-1 1-83 0,-1-1-88 0,2 2-67 0,-2-1-56 0,3 1-43 0,-3 0-31 16,4 1-21-1,-4-1-14-15,2 3 0 0,1-1-28 0,-1 2-52 0,-1 2 0 16,1 0 0-16,1 2 0 0,-1 1 0 0,-1 4 0 15,1 1 0-15,-2-1 0 0,2 3 0 0,-2 1 0 0,1 3 0 16,-1-1 0-16,0 2 0 0,0 0 0 0,-1-2 0 0,-3 4 0 16,1-2 0-16,0 0 0 0,1 2 0 0,-1-2 0 15,0-3 0-15,1 3 0 0,1-4 0 0,-2 1 0 0,0-4 0 0,3 1 0 16,-2-3 0-16,2 0 0 0,0-3 0 0,2-1 0 16,1-2 0-16,1-3 0 0,-2 0 0 0,1-1 0 0,-1 0-1 15,-1 0-764-15,4-2-111 0,2-5-140 0,-1 1-144 0,3-4-40 0,1 1 7 0,-2-2 54 16</inkml:trace>
  <inkml:trace contextRef="#ctx0" brushRef="#br0" timeOffset="44334.33">5428 9300 601 0,'-4'-8'1023'0,"1"4"71"0,2 1-21 0,-1 0-150 15,2 0-163-15,0-2-157 0,3 2-118 16,0-1-115-16,1-1-87 0,2 1-64 0,1-1-48 0,0 1-36 0,1-1-30 16,3-1-19-16,0 1-10 0,0-1 0 15,2 1 6-15,-2 0-57 0,3-1-25 0,0 2 0 0,-1-1 0 0,3 1 0 0,-3-1 0 16,-1 2 0-16,-1 0 0 0,-1 2 0 16,-1-2 0-16,-3 3 0 0,-1 0 0 0,0 0 0 15,0 0 0-15,-2 3 0 0,3-2 0 0,-3 4 0 0,0 1 0 16,1-2 0-16,-3 4 0 0,1 1 0 0,-1-1 0 0,-1 3 0 0,-1-2 0 15,-2 4 0-15,-1-2 0 0,1 3 0 0,-2-2 0 16,-4 1 0-16,1-1 0 0,0 0 0 0,-3 0 0 0,2-1 0 16,-3-1 0-16,2-1 0 0,0 0 0 0,-1-1 0 0,0-2 0 15,3 0 0-15,-2 0 0 0,1-2 0 16,3-1 0-16,-2 0 0 0,3 0 0 0,2-1 0 0,-2 0 0 0,3-1 0 0,-2 0 0 16,4-1 0-16,-2 0 0 15,2 0 0-15,2 0 0 0,-2 0 0 0,2-1 0 0,0 0 0 0,2 1 0 16,0-4 0-16,0 2 0 0,0 1 0 0,3-2 0 0,2 0 0 0,-1 1 0 15,0 1 0-15,0 0 0 16,3-2 0-16,0 1 0 0,-1 2 0 0,0 0 0 16,3 0 0-16,-3 0 0 0,2 2 0 0,0 1 0 0,0-1 0 15,-1 3 0-15,-1-2 0 0,-1 2 0 0,2 1 0 0,-3 0 0 16,-1 0 0-16,0 0 0 0,-2 1 0 0,0-1 0 0,-2 0 0 16,0 1 0-16,-1 0 0 0,0 0 0 0,-2 1 0 0,0-2 0 15,-2 1 0-15,2-1 0 0,-2 2 0 0,-1-2 0 0,0 0 0 0,-2 1 0 16,0-2 0-16,-1 1 0 0,-2 0 0 0,0 0 0 15,-1-2 0-15,-2 1 0 0,1-1 0 0,0-1 0 0,-2 1 0 16,1-1 0-16,0-1 0 0,-2 0 0 0,0-1 0 0,1-1 0 16,-1 0 0-16,-1-1 0 0,3 1 0 0,1-4 0 0,1 3 0 15,3-1 0-15,-2 0 0 0,1-1 0 16,-1 0-44-16,-2 0-555 0,0-2-136 0,3-3-129 0,4 0-191 0,-1-2-103 0,2 2-21 0,-1 0 26 16,3 1 86-1</inkml:trace>
  <inkml:trace contextRef="#ctx0" brushRef="#br0" timeOffset="64487.14">7348 7886 659 0,'0'0'668'0,"0"0"-91"16,0 0-96-16,0-1-67 0,2 1-46 0,-2-2-25 16,3 2-2-16,-1 0 11 0,-1 0 1 0,1 0-14 0,1 0-19 0,-1 2-23 0,-1-2-19 0,3 3-25 15,-1-1-36 1,3 1-43-16,-3 0-29 0,2 0-18 0,-2 0-13 0,2-2-4 0,-2 2-7 0,2 0-6 15,2 2-6-15,-2-2-6 0,3 1-6 16,0 1-1-16,3-1-1 0,2 1-1 0,1 2-5 0,5 1-2 0,1 0-2 0,3 2-1 16,2-1-4-16,4 0-4 0,2 1-3 15,4 1-2-15,4-1-1 0,1 0-31 0,1-1-21 16,3 2 0-16,1 1 0 0,2-1 0 0,-3 1 0 0,2 0 0 16,-3 0 0-16,-2 0 0 0,1-2 0 0,-2 2 0 15,-2-1 0-15,-1-1 0 0,-3 1 0 0,-1-1 0 0,-3 0 0 0,-1-1 0 16,-5-1 0-16,-1 0 0 0,-1-3 0 0,-4 3 0 0,-2-3 0 15,-2 0 0-15,0 0 0 16,-4-2 0-16,-1 0 0 0,-1 0 0 0,-2-1 0 0,-1 0 0 0,0-2 0 16,-2 2 0-16,0-2 0 0,-1 0 0 0,2 0 0 0,-4 0 0 15,2 0 0-15,-2 0 0 0,1 2 0 0,1-2 0 0,-2 0 0 16,2-2 0-16,1 0 0 0,0 1 0 0,2 0 0 16,-2-2-156-16,0 1-61 0,1 1-50 0,-2 1-83 0,2 0-94 0,-1 0-127 0,2-3-100 0,1-4-89 31,2 2-124-31,1-3-120 0,-4 0-21 0,1 1 57 0</inkml:trace>
  <inkml:trace contextRef="#ctx0" brushRef="#br0" timeOffset="64908.7">9688 7833 125 0,'7'-9'749'16,"-1"0"64"-16,-1 0-88 0,-2 1-86 15,0 2-54-15,-1 2-43 0,-2-1-40 0,0 2-43 0,0 0-53 16,0 2-55-16,0-1-57 0,0 2-76 0,-2 0-70 16,-1 0-47-16,0 0-24 0,-3 3-14 0,-3 0 0 15,-1 2 3-15,-3 2 10 0,-1 1 11 0,-2 0 9 0,-4 3 7 16,-1 0 2-16,-5 2 0 0,-2 1-1 0,-4 1-4 0,-3 1-3 0,-1-1-7 15,-3 3-6-15,2-1-5 0,-4 1-2 0,-1 1-16 0,-1 1-61 0,-3-1 0 0,3 2 0 16,2-2 0 0,-3 3 0-16,4-1 0 0,-1-2 0 0,0 1 0 0,5-2 0 15,4-2 0-15,4 0 0 0,1-1 0 0,8-1 0 16,0-2 0-16,5-3 0 0,1-1 0 0,5-2 0 0,0 0 0 0,3-4 0 16,-1 2 0-16,3-1 0 0,0 0 0 15,1-2 0-15,-1-1 0 0,3 2 0 0,-1-2 0 0,-1 0 0 0,2 0 0 16,0-2 0-16,0 2 0 0,0-1 0 15,2-1-123-15,-1 1-83 0,-1-1-62 0,-1 2-101 0,1 0-146 16,1 0-153-16,2-5-169 0,-1 1-182 0,1 0-90 0,-1-1-19 0,-1 5 38 0</inkml:trace>
  <inkml:trace contextRef="#ctx0" brushRef="#br0" timeOffset="65654.53">8598 8851 579 0,'-2'2'783'15,"2"-2"-21"-15,0 0-127 0,2 0-76 0,-1-2-49 0,1-1-48 0,1 2-43 0,0-4-39 16,5 1-43-1,-2-2-38-15,1 0-46 0,1-1-66 0,1-2-69 0,0-1-43 16,1 0-20-16,-1-1-5 0,1-1 3 0,-2-1 4 0,0 2 6 0,1-2 6 0,-4 1 5 16,1-3 5-16,-4 2 2 0,1 0-2 15,-3 0-3-15,0 0-4 0,0 0-3 0,-3 0-3 0,-2 2 0 16,0 1-5-16,-1-1-8 0,-5 2-9 0,3 0-8 0,-2 2-4 16,-2 1-6-16,-1 0-6 0,-1 1-7 0,1 2-5 0,-1 0-2 15,0 3 0-15,3 0 1 0,-2 3 0 16,-1 0-1-16,3 2 0 0,0-1 0 0,1 2 0 0,2 0-1 0,-1 0-1 15,4 2-2-15,-1-1 1 0,3 1-1 0,1-1 1 16,0 0-1-16,2 0 2 0,2 2 3 0,1-2 0 0,1 0 3 16,2 1 1-16,0 1 3 0,5 0 2 0,0-1 4 15,-1 1 1-15,4-2 1 0,0 2 1 0,0-1-2 16,1 1-1-16,0-2-2 0,0 2-3 0,-1 0-2 0,0 2-3 0,-1-1-1 0,-2 0-3 0,2 0 0 16,-1 2-1-16,-1-1 1 15,-3 0-3-15,1 0 1 0,1 1-2 16,-5-2 0-16,1 2 1 0,-2-2-2 0,0 3 0 0,-2-3 0 15,-2 1 0-15,-2-1 2 0,0 1 2 0,-2-2-1 0,1 0 1 16,-4 0 2-16,1 0 2 0,-4 1 3 0,-2 0 1 0,1-2 1 16,-5 2-1-16,3-3 3 0,-4 2-1 0,-1-2 0 0,-2 2-3 0,0-3-1 0,0 0-8 15,0 2-3-15,1-2 0 0,0-2 0 16,0 1 0-16,3-1 0 0,-1-1 0 0,2 0 0 16,3-2 0-16,2 1 0 0,1-2 0 0,1 0 0 0,2 0 0 0,3-3 0 15,1-2 0-15,2 0 0 0,0-2 0 16,5-1 0-16,1-3 0 0,3-1 0 0,3-3 0 0,3 1 0 0,1-4 0 15,3-2 0-15,2-2 0 0,3 2 0 16,-1-3 0-16,4 1 0 0,0-2 0 0,-2 1 0 0,-1 0 0 0,1 0 0 0,-3 1 0 16,0-1 0-16,-4 2 0 0,1-2 0 15,-3 2 0-15,-1 4 0 0,-2-1 0 0,-2-2 0 0,0 5 0 16,-3 0 0-16,-3 1 0 0,1 1 0 0,-3 1 0 16,-1 1 0-16,-1-1 0 0,1 2 0 0,-2 1 0 15,-2-1 0-15,1 3 0 0,-1 0 0 0,-1-1 0 0,-1 1 0 16,-1 2-20-16,0 1-36 0,0-2-16 0,-3 3-22 15,-1-2-21-15,-1 4-27 0,1-1-32 0,-4 4-49 0,-1-1-78 16,0 2-82-16,1-1-130 0,2 1-115 0,0-3-123 0,3 0-199 16,2 0-86-16,-1 0-9 0,-2 2 53 0</inkml:trace>
  <inkml:trace contextRef="#ctx0" brushRef="#br0" timeOffset="66504.4">10518 7695 219 0,'-4'-5'830'0,"1"1"81"0,-2-1-25 16,3 2-93-16,1 2-85 0,-1 1-86 0,1-2-82 0,-1 1-61 15,2 1-52-15,0 0-66 16,0 0-87-16,0 0-71 0,2 0-52 0,-1 3-35 0,2-2-20 0,4 5-11 16,0 1-4-16,3 3 2 0,3 2 8 15,4 0 10-15,-1 5 11 0,4-3-91 0,4 1-21 0,1 3 0 0,4 0 0 16,2-1 0-16,4 2 0 0,0 1 0 0,3-4 0 0,0 2 0 0,5-1 0 15,-1-1 0-15,0-1 0 0,0-2 0 0,1 1 0 0,-1-2 0 0,0-1 0 16,-3 1 0-16,1-4 0 0,-1 2 0 16,-4-3 0-16,1-1 0 0,-1 0 0 15,-5-1 0-15,0-1 0 0,-3 1 0 0,-2-2 0 16,-4 0 0-16,0-2 0 0,-3 1 0 0,-3-2 0 0,0 2 0 16,-2-2 0-16,-3 0 0 0,-1 0 0 0,-2 0 0 0,-1-2 0 0,-3 2 0 15,0-2 0-15,2 1 0 0,-4-1 0 16,-1 2-338-16,0 0-194 0,2 0-159 0,-1-3-161 0,3-3-217 0,-1 0-96 15,0 2-19-15,0-1 28 0,2 3 88 0</inkml:trace>
  <inkml:trace contextRef="#ctx0" brushRef="#br0" timeOffset="66994.7">12441 7686 3 0,'5'-9'652'0,"-2"-2"37"0,0 1-97 0,1 2-104 16,0-1-63-16,-1 2-33 0,0 1-2 0,-1 0 18 0,-2 1 6 0,0 2-17 16,0-1-32-16,0 0-29 0,0 3-25 0,-2 0-23 15,2-2-34-15,-1 3-43 0,1-2-34 16,0 1-20-16,0 1-15 0,0-2-8 0,-2 2-7 0,2-1-7 15,-1-1-8-15,1 2-8 0,-2 0-9 0,0 0-7 0,-2 0-7 0,2 0-4 16,-4 0-4-16,1 2 1 0,-3-1-60 16,-1 1-14-16,-1 1 0 0,-3 1 0 0,-2 2 0 15,0 2 0-15,-5 1 0 0,1 1 0 0,-2 4 0 0,1 1 0 0,-4 3 0 16,4 1 0-16,-6 3 0 0,1-2 0 0,-2 1 0 0,1 2 0 16,-1 1 0-16,1 0 0 0,-1-1 0 0,0 3 0 15,2 0 0-15,-3-2 0 0,-1 1 0 0,4 1 0 0,-2-3 0 0,3 0 0 0,-1-2 0 0,1 0 0 16,4-1 0-16,2-4 0 0,0 0 0 15,3 0 0-15,3-4 0 0,0-2 0 16,4 0 0-16,2-3 0 0,0 0 0 0,1-2 0 0,2-2 0 16,1 0 0-16,-1-1 0 0,2 0 0 0,-1-1 0 0,2 1 0 0,-2-2 0 15,2 2 0-15,-1-2 0 0,-1 0 0 0,2 0 0 0,0 0 0 0,0 0 0 16,0-4 0-16,3 1 0 0,-1-1 0 16,0 1 0-16,1 1-86 0,0-2-682 0,2-1-137 0,1-3-205 15,0 0-104-15,-1 2-24 0,-2 2 28 0,0 1 75 16</inkml:trace>
  <inkml:trace contextRef="#ctx0" brushRef="#br0" timeOffset="67824.62">11021 8718 434 0,'-1'-2'742'0,"-1"-1"-50"0,2 0-101 0,0 1-69 0,0 0-24 15,0 0-12-15,0 1-17 0,0 1-26 0,0-2-37 0,0 1-39 0,0 1-32 0,0 0-45 0,0 0-57 16,2 0-55-16,-1 0-37 16,1 0-23-16,1 0-12 0,0 0-10 0,2-2-7 0,0 2-9 0,2-1-7 15,0-1-9-15,3 2-7 16,0-1-6-16,3-1-5 0,2 2-2 0,0-2-2 0,4 2 0 0,0-2 0 0,3 2 2 15,0-1 3-15,-1-1 2 0,3 0 0 0,1 1 4 0,-1-2 3 16,-2 1 3-16,2 1-3 16,-1-3-56-16,-2 4 0 0,0-1 0 0,-1 1 0 0,0-1 0 15,-2 0 0-15,-1 1 0 0,-1-2 0 0,-2 2 0 0,-1 2 0 16,1-2 0-16,-4 0 0 0,-1-2 0 0,-2 2 0 16,0 0 0-16,-2 0 0 0,0 0 0 0,-2 0 0 0,-1 0 0 15,-1 2 0-15,-1-2 0 0,0 0 0 0,2 1 0 0,-2 0 0 16,2 0 0-16,-1 3 0 0,-1 0 0 0,0 1 0 0,0 0 0 15,-1 3 0-15,-1 0 0 0,2-1 0 0,-2 2 0 0,1 2 0 0,-1 1 0 0,0 0 0 16,-1 1 0-16,0 0 0 0,0 3 0 16,-2-1 0-16,-1 3 0 0,1-2 0 15,0 2 0-15,-1 2 0 0,1-2 0 0,-2 3 0 0,-1-1 0 16,1 0 0-16,-1 0 0 0,-1 0 0 0,1-1 0 0,0 0 0 16,0 1 0-16,-3-2 0 0,3 0 0 0,0 0 0 0,2-2 0 15,-2-1 0-15,2 0 0 0,-1-2 0 0,2 0 0 0,1-3 0 16,-2 1 0-16,1-1 0 0,3-3 0 0,-1 1 0 0,1 0 0 15,1-4 0-15,-1 0 0 0,1 1 0 0,-1-1 0 0,2-2 0 0,0 0 0 16,0-2 0-16,0 0 0 0,0 0 0 0,0 0 0 16,2 0 0-16,1 0 0 0,0-2 0 0,0 1 0 0,-1 0 0 15,1-3-519-15,2-1-293 0,4-3-120 0,-1-3-193 16,3-1-83-16,-2-1-3 0,0 0 42 0,0 2 107 0</inkml:trace>
  <inkml:trace contextRef="#ctx0" brushRef="#br0" timeOffset="68004.81">11412 9016 168 0,'-8'-3'994'0,"3"-2"87"0,0 3 68 16,2-3-145-16,2 2-155 0,1-3-171 0,1 2-131 15,2-4-120-15,2 2-111 0,3-1-85 0,3 0-61 0,2 0-49 0,4 1-35 16,4 1-26-16,3-2-24 0,2 1-19 16,3 2-20-16,-1-1-19 0,2 0-29 0,-1 3-34 15,-2-1-38-15,-5 3-50 0,0 0-80 0,-2 0-93 0,-5 1-127 0,0 1-135 16,-3-4-130-16,-3 1-178 0,-3-1-113 0,-3 1-36 15,-6 2 35-15,-3 1 74 0</inkml:trace>
  <inkml:trace contextRef="#ctx0" brushRef="#br0" timeOffset="76034.75">2278 11469 233 0,'-2'0'462'0,"1"-2"-81"0,-1-1-91 16,2 1-69-16,2 1-44 0,-1 0-18 0,1 0-8 0,-1-3 4 15,1 3 5-15,1-1 5 0,-1-1 1 0,0 2 2 16,-1-1-1-16,1 0-5 0,-1 0-2 0,2 1-1 0,-1-1 0 16,-1-1 3-16,-1 0 7 0,2 1 16 0,1 1 18 0,-1-1 22 15,-1 0 13-15,-1 2 3 0,0-1-1 0,2-1-5 16,-2 2-12-16,0-1-20 0,1 1-29 0,1-1-35 0,0-1-25 15,-1 2-19-15,3-1-14 0,-1-1-11 0,0 1-7 0,3-2-10 0,0 1-11 16,2-1-5-16,0 1-7 0,1 0-3 0,1 0 0 16,0-1-1-16,2 1-3 0,-2-2 2 0,1 3 6 0,0-1-1 15,0 0 0-15,-1 2-2 0,-1 0-1 0,0 0-1 0,1 0 1 0,1 0-3 16,-3 2 0-16,-2 0-1 0,1-1-2 0,2 3 0 0,-3-1 0 0,-1 1-2 0,0 0-3 16,0 1-2-1,-2 1 0-15,1-1 1 0,-2 3 6 0,-1 2 3 16,1-2 0-16,-2 3 4 0,-2-2-1 0,1 0 2 0,-1 1 0 15,-2 0-2-15,-1 1-5 0,0 0-2 0,-3-2-3 0,0 1 0 0,-1 0-2 16,-1 1-1-16,1 0-3 0,-2-2-2 0,0 0-2 0,1 0-1 16,-1-2 0-16,2 2-2 0,-2-1 0 0,0-2 0 15,3 0 0-15,0 0 1 0,-1-2-1 0,1 0 0 0,1 0-3 16,1 0 0-16,-1-1 3 0,1 0-2 0,2-1-1 0,-1 1-1 0,3-2 2 16,-1 1 1-16,1-2 2 0,1 1 3 0,-1 1 2 15,2-2 4-15,0 0 3 0,0 0 4 0,0 0 2 16,2 0 1-16,-1 0 3 0,-1 0-1 0,2 0-3 0,-2 0-2 15,3 0-2-15,-1-2-3 0,1 2-2 0,0 0-3 0,2 2-3 0,1-2-2 16,0 1-2-16,1 1 0 0,-1 1-2 0,5 0 1 0,-3 0 0 0,0-1 0 0,0 2 2 16,1-3-2-16,-1 1 2 0,0 3 1 15,-1-1 0-15,0-2-5 0,1 3-1 0,0 0 0 0,0-1 0 16,0 0 0-16,0 3 0 0,-2-3 0 0,-1 1 0 0,0 0 0 16,1 2 0-16,-1-1 0 0,-2-1 0 15,0 0 0-15,0 1 0 0,-1 0 0 0,1 2 0 0,-3-2 0 0,0-1 0 0,0 3 0 0,-3-3 0 16,1 2 0-16,-1-1 0 15,0 0 0-15,-2 1 0 0,-1 0 0 0,-2 2 0 0,2-2 0 0,-2 0 0 16,-2 1 0-16,-2-1 0 16,-1 0 0-16,-1 2 0 0,1-2 0 0,-4 2 0 0,2-1 0 0,-2-1 0 0,-1 1 0 0,0-2 0 15,-1-1 0-15,3 2 0 0,-1-3 0 16,2 1 0-16,-2-1 0 0,1-1 0 0,2 0 0 0,1-1 0 0,0-2 0 16,1 3 0-16,2-3 0 0,-2 1 0 0,4-1 0 0,0-1 0 15,0 1 0-15,0-3 0 0,4 1 0 0,0 1 0 16,1-2 0-16,0-2 0 0,3-1 0 0,-2 2 0 0,2-4 0 15,0 1-4-15,0-1-352 0,0 1-77 0,2-2-90 0,1 0-128 0,2-4-105 16,3 1-110-16,3-4-159 0,0 3-59 0,1-1 13 0,0 1 77 16</inkml:trace>
  <inkml:trace contextRef="#ctx0" brushRef="#br0" timeOffset="76805.76">2751 11123 611 0,'-7'-9'586'0,"3"0"-101"16,-3 1-90-16,2-2-52 0,-2 3-29 0,0 0-17 0,1 1-4 16,1-3 0-16,-1 4 1 0,-3-2-8 0,2 1-10 0,-1 0-4 0,0-2-7 0,-1 2-6 15,-1 0-6 1,2-1-14-16,-3 2-13 0,2-1-18 0,-1 2-26 0,-2-1-31 15,2-1-22-15,-1 3-13 0,0-1-9 0,-2 1-6 0,-1 0-4 0,2 0-5 0,-4 2 0 16,1-1-5-16,1 2-7 0,-5 0-6 0,2 2-8 16,-1-2-3-16,1 2-6 0,-2 1-4 0,-1 1-7 0,-1-1-1 15,0 4-3-15,1-1 0 0,0-1-3 0,0 3-3 16,0 1 0-16,-1 0-1 0,2 1 0 0,-1 4 0 0,-1-2 0 16,2 3-13-16,0-1-22 0,-3 2 0 0,3 2 0 15,-1 0 0-15,2 2 0 0,-2 1 0 0,1-1 0 0,1 3 0 16,-2 0 0-16,5 1 0 0,-3 0 0 0,2 0 0 0,0 1 0 15,0 1 0-15,2-1 0 0,1 1 0 0,-1 0 0 0,3 0 0 0,0 0 0 0,0 2 0 16,1-1 0-16,-1 0 0 16,3 0 0-16,0 2 0 0,2-4 0 0,-2 2 0 0,2-1 0 15,1-1 0-15,0 0 0 0,2 1 0 0,0-2 0 0,1 1 0 0,-2 2 0 0,2-4 0 0,1 1 0 16,1-1 0-16,0 1 0 0,0-2 0 16,1 1 0-16,1-3 0 0,2 3 0 0,1-2 0 0,0 0 0 15,0 0 0-15,1 0 0 0,2 0 0 0,-2-1 0 16,2-1 0-16,0 0 0 0,3-1 0 0,0-1 0 0,0 0 0 0,5-2 0 15,0 0 0-15,1-2 0 0,-2 0 0 0,5 0 0 0,-1-3 0 16,0 0 0-16,3 0 0 0,0-3 0 0,-1 1 0 0,3-3 0 0,-1 2 0 0,2-3 0 0,1-1 0 16,-2-1 0-16,4-2 0 0,-1 0 0 15,0-2 0-15,1-1 0 0,1-1 0 0,-1-1 0 0,0 0 0 16,1-2 0-16,1-1 0 0,-3 0 0 0,2-2 0 0,-1 0 0 0,-1-1 0 16,0 0 0-16,-2 0 0 0,3-1 0 0,-1-1 0 0,-3-1 0 15,3-1 0-15,-2-2 0 0,2 1 0 0,-3 0 0 0,-1-2 0 0,-3 0 0 16,0 0 0-16,-1-2 0 15,0-1 0-15,-2 0 0 0,1-1 0 0,-3-2 0 0,0 0 0 16,-1-2 0-16,-1 1 0 0,-2-2 0 0,0-2 0 0,-2-1 0 0,-2-1 0 0,0 2 0 0,-2 1 0 0,-3-2 0 16,-2 1 0-1,-2 0 0-15,-1 3 0 0,-3-1 0 0,1 0 0 0,-4 0 0 0,-1 1 0 0,-1 1 0 16,-2 1 0-16,-2-2 0 0,2 4 0 0,-4 1 0 16,1-1 0-16,-1 1 0 0,-1 2 0 0,-1 0 0 15,1 2 0-15,-2 1 0 0,3-2 0 0,-1 3 0 0,-1 1 0 16,3 0 0-16,-3 5 0 0,2-2 0 0,1 2 0 0,-1 0 0 15,4 0 0-15,-4 4 0 0,4-1 0 0,-2 2 0 0,0-1 0 16,2 2 0-16,-1 0 0 0,-2 1 0 0,-1 2 0 0,1 5 0 16,-4 0-738-16,2 4-121 0,2-3-127 0,1-3-151 0,0 4-58 15,-2-1 5-15,3 2 49 0</inkml:trace>
  <inkml:trace contextRef="#ctx0" brushRef="#br0" timeOffset="78484.4">4555 11208 489 0,'1'-2'541'16,"1"1"-38"-16,1-2-40 0,-1-2-30 16,-1 2-11-16,1-1 23 0,1 1 25 0,-3 1 6 0,0-1-16 0,0 1-35 15,0 1-40-15,0 0-35 16,0-2-38-16,2 1-55 0,-1 1-61 0,-1-1-44 0,3-1-29 16,-3 2-18-16,2-1-11 0,-1 0-8 0,-1 2-7 15,0-1-7-15,0 0-4 0,0 1-5 0,0 0-4 0,-1-2-5 16,-1 2-5-16,2 0-2 0,-3 0-4 0,2 0-5 15,-1 0-6-15,-1 0-6 0,0 2-6 0,-2-2-4 0,-2 1-5 0,-2 0-3 0,0-1-3 16,-3 4-3-16,0-3-1 0,-2 2-1 0,-2 0 0 0,3 0-1 16,-4 1 0-16,4 0 0 0,0-1 0 15,-1 1 0-15,1-1 1 0,1 1 1 0,-1 3-1 0,2-4 0 16,0 1 1-16,2-1-1 0,1 1 2 0,-3 0 0 16,4-3-1-16,3 1-2 0,-1 2 1 0,1-3 2 0,1-1 4 0,2 2 6 0,-2 0 4 15,3-2 5-15,-2 1 7 0,1 0 8 0,1-1 9 0,0 2 6 0,0-2 3 0,0 0-16 31,0 0-38-31,0 0 0 0,1 0 0 0,-1 0 0 0,2 0 0 16,-2 2 0-16,0-1 0 0,0-1 0 16,0 2 0-16,0-2 0 0,0 2 0 0,0-1 0 0,0 0 0 15,0-1 0-15,0 3 0 0,0-1 0 0,0-1 0 0,0 0 0 16,0 2 0-16,0-1 0 0,0 2 0 0,0-2 0 0,0 1 0 16,0-1 0-16,0-1 0 0,0 2 0 0,0 0 0 15,0-1 0-15,0-1 0 0,0 2 0 0,0-1 0 0,0-1 0 16,0 1 0-16,0 1 0 0,0-2 0 0,0 0 0 15,0 1 0-15,0 0 0 0,0-1 0 0,0-1 0 0,0 2 0 0,0-2 0 16,0 1 0-16,3-1 0 0,-3 2 0 0,0-2 0 16,0 0 0-16,1 0 0 0,-1 0 0 0,0 0 0 0,0 0 0 15,0 0 0-15,0 0 0 0,0 0 0 0,-1 0 0 0,-2 0 0 16,3-2 0-16,-2 1 0 0,1 1 0 0,1-2 0 16,0 2 0-16,0-1-140 0,-2 1-132 0,2 1-76 15,-1-1-82-15,-1 2-136 0,2-1-118 0,0-2-117 16,0 1-160-16,0 0-94 0,-3 1-16 0,-2 1 56 0</inkml:trace>
  <inkml:trace contextRef="#ctx0" brushRef="#br0" timeOffset="78969.59">4521 11226 224 0,'2'0'686'0,"-2"-2"-30"0,2 2-94 0,-2-1-83 0,1 1-53 16,-1-2-20-16,2 0-3 0,-2 2-1 0,0-1-12 0,0 0-28 16,0 1-33-16,-2 0-27 0,2 0-30 0,-1 0-36 15,-1 0-41-15,2 0-36 0,-2 0-23 0,2 0-12 0,0-2-4 16,0 2-3-16,0 0 0 0,0 0-5 0,-1 0-6 16,-1 0-5-16,2-1-5 0,-1 1-5 0,-1 0-9 0,0 0-7 15,0 1-7-15,0 1-6 0,-1-2-8 0,-2 1-5 16,0 0-5-16,-1 1 0 0,-1 0-2 0,0 1 0 0,0 0-23 0,-1-1-19 0,0 3 0 0,1-2 0 15,-1 2 0-15,0 0 0 0,-2 1 0 0,-1 4 0 16,3-2 0-16,-1 2 0 16,0 0 0-16,0 1 0 0,0 1 0 0,-2 0 0 0,3 4 0 0,-2-1 0 0,-2 2 0 15,1 3 0-15,3-1 0 0,-3 2 0 16,3 2 0-16,-2-2 0 0,2 5 0 0,-1-2 0 0,1 3 0 16,0 0 0-16,-1 1 0 0,3 1 0 0,-1 1 0 0,1 0 0 15,-1 1 0-15,1-1 0 0,3 1 0 0,0-1 0 0,-2 0 0 16,3-1 0-16,1-1 0 0,1-1 0 15,1 0 0-15,1 0 0 0,1-2 0 0,-1-1 0 0,3-2 0 16,1 3 0-16,0-4 0 0,0-2 0 0,3-2 0 0,0 1 0 16,0-3 0-16,1-1 0 0,1 2 0 0,0-4 0 0,2-2 0 0,1 1 0 0,0-3 0 15,2 0 0-15,-2-2 0 0,2 0 0 0,-2-1 0 0,0-1-777 16,2-1-132-16,3-4-203 0,-1-2-105 16,2-2-26-16,-3 2 23 0,1-1 67 0</inkml:trace>
  <inkml:trace contextRef="#ctx0" brushRef="#br0" timeOffset="79854.62">5108 11433 378 0,'-2'-2'321'0,"-1"1"-60"0,3-3-52 0,-1 3-36 0,-1-1-19 16,2 1-1-16,0 0 16 0,0-1 24 0,0 2 32 15,0-1 34-15,0-1 26 0,0 1 20 0,2-2 23 0,-1 1 32 16,-1 1 26-16,0-1 6 0,0 2-9 16,0-2-19-16,2 2-19 0,-1-1-17 0,-1 0-30 0,2 1-44 0,-2-2-50 0,3 0-37 0,-1 1-28 15,1-1-21-15,0-2-17 16,4-1-15-16,0 3-14 0,1-3-15 0,2 1-12 0,2-1-11 16,1 1-7-16,4-1-6 0,1 2-1 0,1 0 1 15,0-1 3-15,3 0 3 0,-2 0 2 0,4 1 4 0,-5 0 3 0,3 2 3 16,-1-1-1-16,-4 1-4 0,0 1-3 15,-2 0-2-15,-1 0-4 0,-4 1-4 0,-1-1-3 16,-1 3-1-16,-2-1-3 0,1-1 2 0,-3 2 2 0,1 0 0 0,0 0 4 16,-1 2 2-16,-2-1 5 0,0 1-16 15,-1 0-13-15,-1 2 0 0,2 0 0 0,-2 2 0 0,-2 0 0 0,2 2 0 16,-3-1 0-16,1 2 0 0,-2 3 0 0,-1-2 0 0,2 4 0 16,-2 0 0-16,0 1 0 0,-3 0 0 0,1 1 0 0,0 1 0 15,1 1 0-15,-2-1 0 0,0 2 0 16,0-3 0-16,2 2 0 0,-2-1 0 0,2 1 0 15,1 0 0-15,0-2 0 0,-1-1 0 0,1 2 0 0,2-4 0 0,0-1 0 0,-2 2 0 0,2-4 0 16,0 0 0-16,1 0 0 16,-1-4 0-16,0 1 0 0,1 0 0 0,-1-3 0 0,1-3 0 0,1 2 0 15,-1-2 0-15,2 0 0 0,2-1 0 0,-1 0 0 16,1-2 0-16,0 2 0 0,-4-1-57 0,0-1-418 16,-1 0-43-16,0-1-98 0,0 0-94 0,2-4-85 0,-1-2-117 0,2 0-115 15,0-1-25-15,-3-4 45 0,1-1 69 0</inkml:trace>
  <inkml:trace contextRef="#ctx0" brushRef="#br0" timeOffset="80054.75">5233 11685 131 0,'-2'-9'878'0,"1"4"100"0,-1-1 30 0,2 2-115 0,2-1-116 0,-1 2-123 16,1-2-102-16,1 0-64 16,2-1-63-16,0-1-83 0,5 0-70 0,0 1-55 0,1-1-40 15,5-1-26-15,0 0-25 0,3 1-21 16,4 2-89-16,-2-5-16 0,5 3 0 0,-3-1 0 0,2 0 0 0,-1 1 0 15,0 1 0-15,0-1 0 0,-2 2 0 0,-2-1 0 16,1 2 0-16,-4-1 0 0,1 2-115 0,-4 0-68 16,-3 2-49-16,-3-1-78 0,1 2-83 0,-2 2-131 0,-1-2-128 15,2-2-124-15,3 2-155 0,-2 0-111 0,1 2-28 0,1-1 45 16</inkml:trace>
  <inkml:trace contextRef="#ctx0" brushRef="#br0" timeOffset="80314.5">6019 11506 848 0,'-3'0'1061'0,"0"0"57"15,-1 0-15-15,3 0-196 0,-1 2-217 0,2-1-165 0,0-1-128 16,0 3-96-16,0-1-62 0,0 4-43 0,0 0-30 0,0 1-19 16,0 4-11-16,0 0-4 0,-3 5 4 0,3-1-48 0,-2 0-88 0,-3 3 0 15,1 1 0-15,-4-1 0 0,0 2 0 16,0 2 0-16,-3-1 0 0,0-1 0 0,1 1 0 0,-4-1 0 15,2 2 0-15,-1-4 0 0,2 1 0 0,0-3 0 0,-2 1 0 0,5-2 0 0,0-3 0 0,0 1 0 32,2-3 0-32,3-2 0 0,0 0 0 0,-2-2-31 0,2 0-490 15,-2-1-131-15,3-4-131 0,2-1-156 0,2-4-163 0,1-1-55 0,1-1 7 0,0 0 54 16</inkml:trace>
  <inkml:trace contextRef="#ctx0" brushRef="#br0" timeOffset="80574.6">6433 11326 899 0,'2'-7'1016'0,"-1"0"78"0,1 5-109 0,-1-1-142 0,-1 0-164 16,2 1-130-16,0 1-91 0,1-1-95 0,0 4-92 0,1-1-71 15,0 2-52-15,-3 4-36 0,2 1-22 0,-3 4-15 16,0 2-3-16,0 1-1 0,-3 0-1 0,0 5-2 0,-3-2-4 15,0 1-7-15,-1 2-51 0,-1 0-6 0,-4 1 0 0,2 2 0 0,-3-1 0 0,1 1 0 16,2-1 0-16,-2-3 0 16,2 1 0-16,2-3 0 0,2-1-120 0,1-1-61 0,-1-2-71 15,3-2-104-15,3-4-110 0,2 0-148 0,5-3-116 16,1-5-117-16,5-4-151 0,4 1-69 0,-1-1 6 0,6-1 70 16</inkml:trace>
  <inkml:trace contextRef="#ctx0" brushRef="#br0" timeOffset="80914.7099">6844 11359 544 0,'-3'-4'850'16,"0"-1"73"-16,-2 3-83 15,-1 1-97-15,-5 2-99 0,1 1-96 0,-1 3-67 0,0-1-41 0,0 2-33 16,1 2-58-16,-4 2-74 0,3-1-62 0,0 4-42 16,0 0-24-16,-2 2-17 0,2 1-17 0,2 2-14 0,-1 0-12 0,-2 2-13 15,5-1-12-15,-1-2-12 0,4 1-50 16,0-4 0-16,0 2 0 0,4-3 0 0,4-1 0 0,1-1 0 0,2-2 0 15,2-2 0-15,4-1 0 0,-2-3 0 0,3-1 0 16,3-2 0-16,1-2 0 0,-2-1 0 16,2-1 0-16,0-1 0 0,1-3 0 0,-3-2 0 0,1 0 0 15,2-1 0-15,-5-1 0 0,2-2 0 0,-3 3 0 0,0-4 0 0,-1 0 0 16,-2 0 0-16,-2 0 0 0,-1-2 0 0,-2 4 0 16,-2-2 0-16,1 0 0 0,-3-1 0 0,1 5 0 0,-4-3 0 0,1 2 0 15,-3-1 0-15,1 2 0 0,-2 1 0 0,-2-1 0 16,0 1 0-16,-2 1 0 0,-1 0 0 15,1 0 0-15,-1 1 0 0,1 1 0 0,-2 2-111 0,3 1-149 16,-2 2-76-16,1 1-84 0,1 1-137 0,0 0-125 0,3-2-125 0,-2 0-195 0,0 1-80 0,2 1-13 16,-3 1 56-16</inkml:trace>
  <inkml:trace contextRef="#ctx0" brushRef="#br0" timeOffset="81302.09">7239 10885 761 0,'0'-5'1044'0,"-1"1"86"0,-1 1-82 15,2-1-132-15,3 1-148 0,-1-2-136 0,1 2-101 0,2 0-117 0,1 0-99 0,0 3-76 16,4 0-51-16,0 3-35 15,4 0-102-15,-3 3-51 0,4 0 0 0,-2 3 0 0,1 2 0 0,-1-1 0 16,3 4 0-16,-3 2 0 0,-2 2 0 0,1 0 0 16,-1 5 0-16,-4-1 0 0,-1 5 0 0,-1 2 0 15,-2 1 0-15,-2 3 0 0,-2 3 0 0,-4 1 0 0,-1 2 0 16,-4 0 0-16,-1 0 0 0,-3 0 0 0,0-1 0 0,-3-2 0 16,2 0 0-16,-2-2 0 0,-1-1 0 0,1 0 0 0,-2-1 0 15,3-3 0-15,-3 0 0 0,2-1 0 16,-2-3 0-16,3-1 0 0,0-1 0 0,0-4 0 0,1 0 0 0,2-2 0 0,2-5 0 0,0 1 0 0,1-4 0 15,3 0 0-15,0-1 0 0,-1-2 0 0,2-2 0 16,-2-1-768-16,2-1-295 16,4-4-165-16,1-1-58 0,-1 0 3 0,0-2 46 0,4 0 88 15</inkml:trace>
  <inkml:trace contextRef="#ctx0" brushRef="#br0" timeOffset="82854.78">8754 11148 504 0,'-5'-4'663'0,"1"2"-66"0,-1-1-88 15,0 0-63-15,3 0-26 0,-2 0-2 0,2 1 8 0,1-1-1 0,-1 1-24 0,1 2-32 16,-1 0-38-16,2-2-30 16,0 2-39-16,0-2-45 0,0 2-45 0,2-3-37 0,-1 2-23 0,2-2-18 0,3-1-12 0,-4 1-10 15,3-1-11-15,1 1-8 0,-1-1-6 16,1 1-4-16,4-2-3 0,-2 2 2 0,1-1 0 16,2 1 3-16,-3 0 2 0,3-1-1 0,0 3-1 0,0 0 0 0,2-1 1 15,-1 1-1-15,3 1-1 16,0 1-3-16,-2 1-2 0,4 0-1 0,-2 2 1 0,2-1-3 0,-2 4-2 15,0-3-2-15,-2 5-2 0,1-2-4 0,-1 0-1 0,-2 2-3 0,0-2-3 16,-2 1-4-16,-2 2-1 16,-1 1-1-16,-1 0 0 0,-2 1 0 0,-2 1 1 0,-1 1 4 15,-3 0 6-15,-1 0 2 0,-1 1-14 0,-1 1-12 0,-2-2 0 16,-2 1 0-16,-1 2 0 0,-2-1 0 0,-2-1 0 16,0 2 0-16,-2-2 0 0,1-1 0 0,1 0 0 0,0 0 0 0,-2 1 0 15,2-3 0-15,0 1 0 0,2-4 0 0,2 0 0 0,0 0 0 0,3-1 0 0,-3-1 0 16,5 1 0-1,1-4 0-15,0 1 0 0,2-2 0 0,1 0 0 0,-1-2 0 16,3 2 0-16,-1-3 0 0,1 2 0 0,0-2 0 0,1 0 0 16,-1 0 0-16,3 0 0 0,-1 0 0 0,4-2 0 0,1 2 0 15,5-1 0-15,-1-1 0 0,2 2 0 0,1-1 0 0,2-1 0 16,0 1 0-16,3-2 0 0,0-2 0 0,3 1 0 16,3-1 0-16,-2 1 0 0,2-2 0 0,3 0 0 0,-1-2 0 15,3-1 0-15,0 1 0 0,2-3 0 16,-1 0 0-16,3-1 0 0,-1 1 0 0,-1-2 0 0,1-1 0 15,-2 0 0-15,0-1 0 0,-1-2 0 0,-2 1 0 0,0-2 0 16,-1 0 0-16,0 0 0 0,-3-2 0 0,-4 2 0 0,1 0 0 16,-2 0 0-16,-5 1 0 0,2 3 0 0,-3-3 0 0,-4 5 0 15,0 0 0-15,-1 1 0 0,-3 1 0 0,-2 3 0 0,1 1 0 16,-1 0 0-16,0 2 0 0,-1-1 0 0,0 5 0 16,-2-3 0-16,0 3 0 0,-2-2 0 0,0 2 0 0,-1 2 0 15,-2-2 0-15,0 3 0 0,-1 0 0 0,-5 1 0 16,1 4 0-16,-1-1 0 0,-3 0 0 0,3 3 0 0,-2 0 0 15,-1 1 0-15,1 2 0 0,-2 2 0 0,0 1 0 0,0 1 0 0,0 1 0 16,0 2 0-16,0-2 0 0,1 2 0 0,1 0 0 16,-1 1 0-16,3 0 0 0,1-1 0 15,0-1 0-15,3-1 0 0,2 0 0 0,1-2 0 0,2 1 0 0,2-1 0 16,2-5 0-16,2-1 0 0,1 1 0 0,3 0 0 0,6-4 0 0,-1 1 0 16,4-4 0-16,1 1 0 0,4-2 0 15,2-3 0-15,-1 0 0 0,4-3 0 0,-4 1 0 0,2-2 0 16,-2-1 0-16,2-1 0 0,-2-1 0 0,-1-1 0 15,0-1 0-15,-3 0 0 0,0-1 0 0,0-1 0 0,-5-2 0 0,0 1 0 0,-1-2 0 16,-2 2 0-16,-2 0 0 0,-2 0 0 16,-2-1 0-16,0 2 0 0,-2 1 0 0,-2-2 0 0,1 1 0 0,-2 0 0 15,-2 1 0-15,-1 0 0 0,0-1 0 16,-3 1 0-16,-1-1 0 0,-4 2 0 0,0-1 0 16,-2-1 0-16,-1 2 0 0,-2 0 0 0,-1 3-1 0,-2 2-592 15,3-1-177-15,-1 1-232 0,3-2-161 0,2 1-68 0,-3 1 0 0,3 1 44 16</inkml:trace>
  <inkml:trace contextRef="#ctx0" brushRef="#br0" timeOffset="83734.77">10922 10819 286 0,'1'-3'540'0,"2"1"-45"0,1 0-49 16,-3-2-30-16,2 3-22 0,-1-2-6 0,0 0 15 15,-1 0 28-15,1 2 11 0,-1 0-9 0,-1-3-24 0,2 1-28 0,0 0-22 16,-1 0-23-16,4 1-38 0,-4 1-49 15,2 0-39-15,-3-2-25 0,2 3-17 0,-2-2-15 0,0 2-11 0,0-1-13 0,-2 1-15 0,2-2-14 16,-1 2-14 0,-1 0-14-16,2 0-13 0,-3 0-14 0,0 0-24 15,0 2-21-15,0-1 0 0,-2 1 0 0,-3 2 0 16,0 1 0-16,-3 1 0 0,-2 1 0 0,-1 3 0 0,0 1 0 16,-3 3 0-16,1 1 0 0,-1-1 0 0,-1 4 0 0,-1 2 0 0,-1 1 0 15,2 2 0-15,-2 1 0 0,2 1 0 0,-1 2 0 16,-1 1 0-16,2 0 0 0,1 4 0 0,2-1 0 15,0 0 0-15,2 1 0 0,2 1 0 0,3-2 0 0,2 1 0 0,1-2 0 16,2 0 0-16,3-3 0 0,1 0 0 0,4-2 0 0,0 0 0 0,5-3 0 0,0 0 0 0,5-2 0 16,0-4 0-1,3 1 0-15,7-3 0 0,-1-1 0 0,4-3 0 0,2-1 0 0,2 0 0 16,1-3 0-16,2-1 0 16,-2-2 0-16,-3-1-143 0,-1 2-349 0,-2-3-91 0,-1-1-121 15,4-3-106-15,0-1-144 0,2-1-121 0,-2 1-37 0,0 1 30 16,-6-2 89-16</inkml:trace>
  <inkml:trace contextRef="#ctx0" brushRef="#br0" timeOffset="84544.58">11466 11030 98 0,'-3'0'496'0,"-1"0"-50"16,1-1-41-16,2 0-16 0,-1 1-6 0,0-2-2 15,1 2 11-15,-1-1 24 0,2-1 25 0,-2 2 7 0,2-1-17 0,-1-1-34 0,1 2-35 0,0-1-24 16,0 1-29 0,0-2-41-16,1 1-45 0,-1 1-36 0,2-2-26 15,-2 2-18-15,3-3-17 0,-1 2-13 0,1-2-13 0,0 1-12 0,2-2-11 16,0 1-10-16,1-2-10 0,2 1-7 0,0 1-1 15,-2 0 1-15,4 0 1 0,-2-1 0 0,0 2-4 0,1-1 0 0,2 1 0 16,0 1 0-16,-3-1-38 0,3 2-9 0,-1 0 0 16,-2 0 0-16,1 3 0 0,-1-1 0 0,0 2 0 0,-2 2 0 15,3 0 0-15,-2 1 0 0,-1 1 0 16,-1 1 0-16,-2 2 0 0,-1 1 0 0,-2 0 0 16,0 3 0-16,-3 0 0 0,-2 0 0 0,0 2 0 0,-3 0 0 0,-1 1 0 15,-2 1 0-15,-4-1 0 0,1 0 0 0,-2 2 0 0,-1-1 0 16,1-1 0-16,-3 0 0 0,4 0 0 0,0-4 0 15,-2 0 0-15,4-1 0 0,3 1 0 0,-2-4 0 16,4-1 0-16,0 0 0 0,3-3 0 0,1 0 0 0,2-1 0 0,-1-4 0 16,3 3 0-16,0-2 0 0,3-1 0 0,2 1 0 15,1-2 0-15,5 0 0 0,3-2 0 0,2 1 0 0,2 0 0 16,1-2 0-16,1 0 0 0,4-1 0 0,-3 0 0 16,2 1 0-16,-1-1 0 0,0 1 0 0,-2-2 0 0,0 1 0 0,-2-1 0 15,2 1 0-15,-3-1 0 0,1 1 0 16,-1-1 0-16,-1-1 0 0,-2 1 0 0,-3 3 0 0,-1-3 0 15,-1 1 0-15,-2 1 0 0,-1-1-211 0,0 2-187 0,0 1-88 16,-1-3-136-16,2 0-119 0,-1-4-121 0,2 2-170 16,3-1-65-16,-3-1 1 0,0 2 72 0</inkml:trace>
  <inkml:trace contextRef="#ctx0" brushRef="#br0" timeOffset="85231.77">12432 10933 192 0,'6'-10'567'0,"0"-1"-49"0,-2 1-54 0,0-1-42 15,0 2-21-15,0 0-1 0,-1-2 17 16,-1 3 26-16,-1-2 2 0,-2 3-30 0,-1 0-45 0,1 0-41 15,-1-1-35-15,-2 1-37 0,0 0-46 0,1 2-52 0,-2 0-39 16,2 0-24-16,-2 0-14 0,1 0-10 16,-4 3-5-16,2-1-5 0,-2 1-3 0,-2 0 0 0,-1 2 1 0,2-2 5 15,-3 2 6-15,-2 2 4 0,3 2 4 0,-3 1 3 0,0 0 2 0,0 1 3 16,-1 1 4-16,0 0 1 0,0 0-2 16,2 3-2-16,-1-2-3 0,1 2-7 0,1 0-6 0,3 1-6 15,-1-1-62-15,1 1-4 0,2 1 0 0,1 0 0 16,1 0 0-16,3 0 0 0,1-1 0 0,1 1 0 0,1 1 0 15,1-1 0-15,4 1 0 0,1-1 0 0,1 0 0 0,6 0 0 16,-1 2 0-16,2-1 0 0,1 1 0 0,3-2 0 0,0 1 0 16,0 1 0-16,-2-1 0 0,1-1 0 0,-1-1 0 0,1-1 0 0,-1 1 0 15,-1-1 0-15,-2 0 0 0,1-2 0 0,-3 0 0 16,2 1 0-16,-3-2 0 0,-3 0 0 16,0 0 0-16,0 2 0 0,-2-5 0 0,-1 3 0 0,-2-4 0 15,0 2 0-15,-3-1 0 0,2 2 0 0,-2-4 0 16,-2 1 0-16,1 0 0 0,-4 1 0 0,0 0 0 0,-4-1 0 15,1 1 0-15,-2-2 0 0,-4 1 0 0,0-3 0 16,-2 1 0-16,0-1 0 0,-2-1 0 0,1 1 0 0,-3-3 0 16,1 1 0-16,0-2 0 0,4 1 0 0,-2-4 0 15,3 3 0-15,2-3 0 0,2 0 0 0,-1 0 0 0,3 0 0 16,3-3 0-16,4 2 0 0,1-3 0 0,3 1 0 0,3-2 0 16,2 0 0-16,5-4 0 0,1 2 0 0,5-1 0 0,0-2 0 15,5-1 0-15,-1-1 0 0,4-2 0 0,0 1 0 16,2 1 0-16,-1-2 0 0,-2-1 0 0,1 1 0 0,-4 1-14 15,2 0-28-15,-4 1 1 0,-2 1 2 0,-4 0 4 16,0 2 3-16,-3 2 1 0,-4 0 1 0,-3 2 1 0,0 2 0 16,-2-1-3-16,-1 2-4 0,-2 0-7 0,-2 2-7 0,-3 1-11 15,-1 0-12-15,0 1-14 0,-7 2-16 0,2 2-20 0,-3 1-27 0,1 1-56 0,-4 4-77 16,3 1-87-16,-5 0-127 16,1 1-104-16,-1-2-111 0,2 2-176 0,-1 2-97 0,2 0-11 15,-1 3 50-15</inkml:trace>
  <inkml:trace contextRef="#ctx0" brushRef="#br0" timeOffset="85505.9099">12961 11052 795 0,'4'0'978'0,"-1"0"89"0,0 1-119 15,0 1-136-15,0 1-148 0,2 1-122 0,-2 1-79 0,0 1-78 0,0 1-95 0,-1 0-74 16,-2 4-56-16,0 1-33 0,0 1-21 0,-2 3-19 16,-1 0-12-16,-2 1-13 0,-1 1-9 0,0 0-8 15,0 3-6-15,-4-2-7 0,-1 1-7 0,0-1-7 0,0 1-6 16,-2-1-5-16,2-1-1 0,-1-1-3 16,0-4-2-16,1 2-2 0,0-3-10 0,2-1-16 0,1-2-27 0,1-2-32 0,0-1-44 0,0-1-58 15,3 0-109 1,0-1-134-16,1-4-166 0,3-4-149 0,5-1-181 0,1-3-134 15,2 0-48-15,2 3 10 0,-1-3 84 0</inkml:trace>
  <inkml:trace contextRef="#ctx0" brushRef="#br0" timeOffset="86083.72">13391 10776 213 0,'-5'-9'997'0,"2"0"85"0,-1 3 61 0,1-2-155 16,1 2-157-16,1 2-170 0,-1-1-123 0,2 1-117 0,2-1-100 15,-1 4-78-15,1-1-58 0,1 1-46 0,1 1-35 0,-1-2-30 0,2 2-24 16,2 0-18-16,2 2-13 0,2-2-10 16,0 1-5-16,1 2-3 0,0 0-1 0,-1 0-1 15,3 0 1-15,-1 2 0 0,0-1 0 0,1 1 0 0,-3 1 0 0,0 0 0 16,-3-3-1-16,0 4 0 0,-2 1 2 0,2-2-1 0,-5 0 1 0,0 1-1 0,1 1 0 15,-4 0 1-15,0 2 1 16,-4-2 2-16,1 3-1 0,0 0 3 0,-5-1 1 0,0-1 2 16,-1 3 4-16,-2 0 1 0,0-1 0 15,-4-1 0-15,1 1 3 0,0-1-3 0,-3-1-1 0,2 0-8 16,1-2-5-16,1 3 0 0,1-3 0 0,2 1 0 0,2-2 0 0,0-1 0 0,1 0 0 16,2 0 0-16,3-2 0 0,-1-2 0 15,3 1 0-15,0-1 0 0,0-1 0 0,3 1 0 16,-1-1 0-16,3 0 0 0,2 2 0 0,0-2 0 0,-1 0 0 15,2 0 0-15,3 0 0 0,0 0 0 0,-1 0 0 0,1 2 0 16,0-2 0-16,0 3 0 0,0-2 0 0,-2 1 0 16,1-1 0-16,2 2 0 0,-2 0 0 0,0 2 0 0,0-2 0 0,-1 1 0 15,-3 1 0-15,2 1 0 0,-1-2 0 0,-2 4 0 0,2-3 0 16,-2 2 0-16,-1 0 0 0,-2 1 0 16,2-1 0-16,0 0 0 0,-4 2 0 0,-4 0 0 0,2-2 0 0,-2 2 0 0,1 0 0 0,-2-2 0 15,-1 2 0 1,-2-1 0-16,-3-1 0 0,2 1 0 0,-3-2 0 0,-2-1 0 15,0 3 0-15,-2-2 0 0,3-1 0 0,-4 1 0 0,1-3 0 0,2 1 0 0,-2-1 0 0,2 0 0 0,1-2 0 0,-1 1 0 32,3 0 0-32,1-2 0 0,1-2 0 0,3 0 0 15,1 0 0-15,-1-2 0 0,1-1 0 0,-1 3-443 0,3-1-135 16,1-1-143-16,7-5-136 0,2-2-196 0,6 1-92 16,1-2-18-16,1-1 32 0,5 2 104 0</inkml:trace>
  <inkml:trace contextRef="#ctx0" brushRef="#br0" timeOffset="86505.62">14070 10800 14 0,'4'-9'952'0,"0"1"102"16,-1 1 71-16,0 0-130 0,0 0-141 0,-1 1-151 16,1 0-120-16,-3 0-90 0,0 2-112 0,-3 1-87 0,3 0-64 0,-2-1-48 0,-1 3-39 0,-5 0 44 31,3 1-187-31,-4 1 0 0,-2 2 0 0,-2-1 0 0,-1 1 0 15,3 1 0-15,0 1 0 0,-5-1 0 0,6 2 0 16,-2 0 0-16,2 0 0 0,-1 2 0 0,2-1 0 16,1 1 0-16,2-1 0 0,-1 0 0 0,2 2 0 0,-1-2 0 15,3 3 0-15,2 0 0 0,1-2 0 0,0 1 0 0,0 0 0 16,1 0 0-16,2 0 0 0,3 0 0 0,-1 0 0 0,0 0 0 16,1 2 0-16,-1-4 0 0,4 2 0 0,-2 0 0 15,1-2 0-15,-2 2 0 0,3 0 0 0,-1-1 0 0,-1 0 0 16,-1 1 0-16,-1 0 0 0,4-2 0 0,-4-1 0 15,-2 2 0-15,0 1 0 0,-1 0 0 0,1 0 0 0,-3-2 0 0,2-1 0 0,-2 2 0 0,-2-1 0 16,2 2 0-16,-3-2 0 0,1 1 0 16,-1 0 0-16,-2 0 0 0,1-1 0 0,-4 0 0 0,3 0 0 15,-1 0 0-15,-1 0 0 0,-1-1 0 16,-1 0 0-16,0-1 0 0,0-1 0 0,-1 1 0 0,0-2 0 0,0 1 0 0,-2-1 0 16,4-1 0-16,0 0 0 0,2-2 0 0,-2-1 0 0,2 0 0 0,1-1 0 15,-2-1-30 1,1 2-430-16,-2-2-112 0,2 0-137 0,4-5-124 0,2-1-166 15,2-1-111-15,1-3-31 0,0 3 27 0,5-1 95 16</inkml:trace>
  <inkml:trace contextRef="#ctx0" brushRef="#br0" timeOffset="86717.8">14076 10780 114 0,'-5'-6'1050'16,"2"0"89"-16,1 0 63 0,2-1-92 0,2-2-155 0,0 1-200 15,2 2-168-15,1-1-152 0,5-1-110 0,2 1-80 0,1-1-62 16,6 4-93-16,0-2-90 0,0 1 0 0,6 1 0 0,0 1 0 16,1-1 0-16,-1 3 0 0,2-1 0 0,0 0 0 0,-2 0 0 0,0-1 0 15,-1 0 0-15,-5 0-35 0,3 1-134 16,-6 1-48-16,1 1-76 0,-2 1-96 0,-1-1-142 16,-1 0-140-16,1-4-140 0,-5-2-191 0,1 0-82 0,-2 1-19 0,-4-1 47 0</inkml:trace>
  <inkml:trace contextRef="#ctx0" brushRef="#br0" timeOffset="87594.64">14505 10208 204 0,'0'-1'538'0,"-2"0"-32"0,0 1-32 16,1-3-26-16,-1 3-22 0,2-2-1 0,0-1 19 0,0 3 23 0,0-1-1 15,-2 1-20-15,2 0-33 0,-1 0-33 0,-1 0-25 0,2 0-31 0,-1 0-43 16,1 0-46-16,0 0-32 0,0-1-21 16,0 1-17-16,0 0-13 0,0 0-9 0,0 0-9 0,0 0-8 15,0 0-7-15,0 0-6 0,0 0-92 16,0 0-21-16,0 0 0 0,1 0 0 0,-1 0 0 0,0 0 0 16,0 0 0-16,0 0 0 0,0 0 0 0,2 0 0 15,-1 2 0-15,3 1 0 0,1 2 0 0,-1-1 0 0,1 2 0 16,4 2 0-16,-1-1 0 0,0 1 0 0,0 1 0 15,3 0 0-15,-3 1 0 0,3-1 0 0,0 0 0 0,0 2 0 0,-1-1 0 0,2 1 0 0,0 1 0 16,-3-2 0-16,2 2 0 0,0-1 0 0,-1 1 0 16,2-2 0-16,-2 0 0 0,1 3 0 15,-2-3 0-15,-1 3 0 0,0 0 0 0,1-1 0 0,0 0 0 0,-3 0 0 16,0-1 0-16,-2 2 0 0,2 0 0 0,-5 1 0 16,2 0 0-16,-1 3 0 0,-2 0 0 0,-2 1 0 0,1-1 0 0,-2 1 0 0,-1 2 0 0,-2 0 0 0,2 0 0 15,-3-1 0 1,-1 1 0-16,-1 0 0 0,1-1 0 0,0 1 0 0,-2-1 0 15,0 1 0-15,2-2 0 0,-2 2 0 0,-1-2 0 0,0 0 0 16,1-1 0-16,0 1 0 0,-2-1 0 0,3-2 0 0,-2 2 0 16,1-2 0-16,2-2 0 0,-3 1 0 0,2-2 0 15,-1 0 0-15,1-2 0 0,1-3 0 0,0 0 0 0,-2 0 0 16,0-3 0-16,2 0 0 0,-4-1 0 0,-3 1 0 16,2-3-146-16,-3-1-1149 0,0-1-115 0,-3-1-2 0,-3-2 34 0,2 4 79 15,-9 0 113-15</inkml:trace>
  <inkml:trace contextRef="#ctx0" brushRef="#br0" timeOffset="90254.31">23501 17858 276 0,'-2'-4'637'16,"2"-2"-65"-16,-1-1-73 0,1 2-58 0,0-1-26 0,1 0 20 0,-1 0 33 15,4 0 4-15,-3-4-12 0,1 2-27 0,1 1-41 16,0-1-38-16,2 2-38 0,-1 2-61 0,1-1-59 0,2 2-27 16,-2-2-13-16,-1 3-6 0,2-3-3 15,-1 4-1-15,-2-2-3 0,-1 0-3 0,-1 1-10 0,1-1-14 16,0 3-17-16,-2-1-17 0,0 1-21 0,0 0-31 15,0 1-30-15,0 2 0 0,0 2 0 0,0 3 0 0,0 3 0 16,1 4 0-16,-1 3 0 0,2 2 0 0,0 4 0 0,-1 1 0 0,2 2 0 16,-3 3 0-16,2 2 0 0,-2 1 0 0,-2 1 0 15,2-1 0-15,-3 2 0 0,0-2 0 0,0 0 0 16,-1-2 0-16,1-1 0 0,0 0 0 0,0-4 0 16,0-2 0-16,1-4 0 0,-1-2 0 0,2-2 0 0,-1-4 0 15,2-3 0-15,0-2 0 0,0-1 0 0,0-3 0 0,2-1 0 16,-1-2 0-16,5-2 0 0,1-5 0 0,1-2 0 0,0-7 0 15,4 0 0-15,-1-5 0 16,2-3 0-16,-2-4 0 0,3-2 0 0,0-4 0 0,2-4 0 16,3-3 0-16,-3-2 0 0,5-1 0 0,-6-1 0 15,1-1 0-15,1 1 0 0,-2 0 0 0,-1 3 0 0,-1 1 0 16,-2 5 0-16,0 3 0 0,-2 5 0 0,3 4 0 16,-5 3 0-16,1 1 0 0,-1 5 0 0,-3 4 0 0,1 0 0 15,3 3 0-15,-3 1 0 0,-1 2 0 0,1 2 0 0,2 0 0 16,0 3 0-16,0 0 0 0,2 3 0 0,-1 4 0 0,3 0 0 15,-1 3 0-15,-2 2 0 0,2 4 0 0,-1 0 0 0,-3 3 0 16,0 2 0-16,2 1 0 0,-2 3 0 0,-1-1 0 16,2 1 0-16,-3 1 0 0,2 1 0 0,1 1 0 0,-1 1 0 0,1-1 0 0,-3 2 0 15,1-1 0-15,1-1 0 16,1-2 0-16,-4 1 0 0,2-2 0 0,-2 1 0 0,2-4 0 16,-4 1 0-16,5-3 0 0,-3-2 0 0,2 0 0 0,-2 0 0 0,-3-2 0 15,0-3 0-15,-1 2 0 16,-2-3-314-16,-5-1-160 0,0-4-155 0,2-4-138 0,-1 2-175 15,-1-7-155-15,-4 0-56 0,-3 0 2 0,0-9 63 0</inkml:trace>
  <inkml:trace contextRef="#ctx0" brushRef="#br0" timeOffset="90445.2099">23638 18078 315 0,'-2'-8'977'0,"4"1"80"0,2-1 57 0,4-1-182 16,1 1-182-16,10 0-176 0,0-2-115 15,8 1-92-15,6 2-89 0,3-2-73 0,4 2-56 0,3-1-43 16,4 2-34-16,-1 0-29 0,3 0-29 0,-1 3-32 16,-3 0-37-16,-2 2-40 0,-1 1-60 0,-3 0-88 0,-1-2-100 15,-3-1-147-15,-1-1-120 0,1-1-109 0,-4 2-151 16,-1 2-121-16,-2 1-26 0,-5 0 41 16</inkml:trace>
  <inkml:trace contextRef="#ctx0" brushRef="#br0" timeOffset="91184.37">25243 17685 310 0,'8'-8'921'16,"0"-1"60"-16,-1 0 56 0,-1 2-163 0,0 2-187 0,0 0-175 15,-1 4-115-15,2 1-74 0,0 1-55 0,0 4-51 0,-2 1-48 16,-1 3-35-16,1 5-27 0,0 1-19 0,-1 2-12 15,-1 2-4-15,-3 2 2 0,0 1 6 0,0 2 6 0,-3 0 4 16,-3 3-1-16,2 0 2 0,-1 0 0 0,-3 0-4 0,0 0-9 16,-1 0-12-16,0-3-8 0,1-1-14 0,2-2-9 15,-1 0-8-15,2-3-6 0,-2-5-21 0,2 1 0 0,2-4 0 16,2-1 0-16,-4-4 0 0,4 0 0 0,-1 0 0 16,0-4 0-16,2 1 0 0,0-2 0 15,0-3 0-15,2 0 0 0,0-4 0 0,-1-1 0 16,2-2 0-16,-1-1 0 0,-1-2 0 0,2-4 0 0,-1-4 0 0,0 0 0 0,-1-1 0 15,1-5 0-15,-1-2 0 0,3 1 0 0,-3-2 0 16,3-1 0-16,-1-1 0 16,3 3 0-16,-3-1 0 0,2 4 0 0,-1-3 0 0,3 3 0 0,-1 4 0 15,2-1 0-15,-2 4 0 0,2 2 0 0,0 3 0 0,1-1 0 16,3 5 0-16,-3-1 0 0,4 3 0 0,-4 0 0 0,5 2 0 0,-1 2 0 16,2 1 0-16,0 1 0 0,0 1 0 0,0 2 0 15,0 1 0-15,0 1 0 0,-2-1 0 0,4 3 0 16,-4 1 0-16,3 0 0 0,-5 1 0 0,-1 1 0 0,0 2 0 15,-3-3 0-15,-1 2 0 0,-1 1 0 0,-2 1 0 0,-3-1 0 16,0 0 0-16,-1 3 0 0,-3-3 0 0,-2 2 0 0,0-1 0 16,-4 2 0-16,-1-1 0 0,-2 1 0 0,-1-2 0 0,2 0 0 15,-6-1 0-15,6 1 0 0,-1-2 0 0,-1 0 0 0,2 0 0 16,0-2 0-16,2-1 0 0,-1 2 0 0,4-5 0 0,2 3 0 0,2-2 0 0,1-1 0 0,0 0 0 16,2-1 0-16,2-2 0 0,0 3 0 15,1-1 0-15,2 0 0 0,2 1 0 16,4 0 0-16,2 2 0 0,1 0 0 0,2 1 0 0,2 1 0 0,-1-1 0 15,-3 1 0-15,2 1 0 0,-3 0 0 16,-1-1 0-16,1 2 0 0,-2-2 0 16,-1 3 0-16,0-2 0 0,-2 1 0 0,-1 2 0 0,-2-2 0 15,-4 1 0-15,2-1 0 0,-6 0 0 0,0 1 0 0,-2 1 0 16,-3 0 0-16,0-2 0 0,-6 0 0 0,1 0 0 0,-2-2 0 16,-3-1 0-16,-2 0 0 15,-2-1 0-15,-1-1 0 0,0-1 0 0,1 2 0 16,-4-2 0-16,6-2 0 0,-4 1 0 0,4-1 0 0,-1 1 0 15,4-2 0-15,-2 0 0 0,4 0 0 0,4 0 0 16,0 1 0-16,2 1 0 0,2-2 0 0,1 2 0 16,1 0-148-16,2 0-350 0,3-4-186 0,5 2-192 0,4-2-212 15,2 0-96-15,7 0-23 0,-1-4 18 0,7 2 72 16</inkml:trace>
  <inkml:trace contextRef="#ctx0" brushRef="#br0" timeOffset="91588.2">27568 17749 539 0,'9'-9'782'16,"4"-1"-55"-16,-4 2-41 0,-1 1-31 0,0 0-28 0,-3-2-38 16,0 5-49-16,-2 0-60 0,0-1-60 0,-1 2-57 0,-1 1-81 0,-1 1-74 15,-1-2-50-15,-3 2-31 0,0-1-19 0,-3 1-16 0,-4-2-9 16,-2 3-4-16,-4 0-1 0,0 0 3 0,-5 0 5 16,-4 4 9-16,1 1 16 0,-5 2 19 0,0 0-66 0,-2 4-64 0,-1 1 0 15,2 3 0-15,-1 0 0 0,2 0 0 16,3 0 0-16,0-1 0 0,3 1 0 0,2-2 0 0,6 2 0 0,2 0 0 0,5 0 0 0,2 0 0 15,4 0 0 1,5 0 0-16,2 0 0 0,6-1 0 0,6 1 0 0,3 0 0 16,4-2 0-16,4-2 0 0,2-1 0 0,1-1 0 0,5-2 0 15,-1 0 0-15,5-1 0 0,1-1 0 16,-2-2 0-16,-1 2 0 0,-2 0-224 0,0-2-422 0,-1-5-134 16,5 1-152-16,-2 1-177 0,3-2-72 15,-2 1-6-15,-1-4 40 0</inkml:trace>
  <inkml:trace contextRef="#ctx0" brushRef="#br0" timeOffset="92262.17">28743 17797 194 0,'0'-12'822'0,"3"3"61"16,-3 2 18-16,1 1-117 0,-1-1-125 0,0 4-107 0,0-1-74 0,0 3-53 0,0 1-56 0,0 0-56 0,3 1-80 15,-3 3-76-15,0-1-49 0,0 5-33 16,-3 2-14-16,3 3 0 0,-1 0 11 16,-4 2 7-16,0 1 10 0,-1 2 6 0,-1 2 1 0,-2-1-1 0,1 3-5 0,-2-1-8 15,0 0-11 1,0 1-9-16,0-3-9 0,-2 3-7 0,2-4-8 0,2-2-6 0,0 1-3 16,1-4-7-16,0-2-5 15,3-2-2-15,-1 0-3 0,1-3-2 0,3 0 0 0,-1-3-10 16,2 0 0-16,0-2 0 0,2-1 0 0,-1 0 0 15,1-3 0-15,1-1 0 0,1-4 0 0,0 1 0 16,1-4 0-16,0 1 0 0,1-5 0 0,-1 0 0 16,0-4 0-16,1-1 0 0,0-4 0 0,2-2 0 0,-2-2 0 15,2-1 0-15,0-3 0 0,2-1 0 0,1 2 0 0,-2 0 0 16,2-1 0-16,0 2 0 0,1 2 0 0,2 1 0 0,-3 1 0 0,3 1 0 16,0 2 0-16,2 0 0 0,-2 3 0 0,4 2 0 0,-2 1 0 15,1 2 0-15,-3 2 0 0,3 1 0 16,1 3 0-16,-1 1 0 0,4 4 0 0,-4-1 0 0,4 4 0 0,2 1 0 0,-2 1 0 0,4 4 0 15,1-1 0-15,-3 4 0 0,0-1 0 16,0 4 0-16,-1-1 0 0,0 4 0 0,-1-1 0 0,-2 2 0 16,-1 0 0-16,-1 3 0 0,-4 1 0 0,1-1 0 0,-3 2 0 0,0-1 0 0,-3 3 0 15,-4 0 0 1,1 0 0-16,-1 0 0 0,-1-3 0 0,-2 1 0 0,1 1 0 16,-2-3 0-16,-3 0 0 0,0 1 0 0,-1-1 0 0,-2-1 0 15,-2 1 0-15,-3 0 0 0,-2-2 0 16,-2-1 0-16,-1 0 0 0,-5 0 0 0,2-1 0 0,-6-1 0 15,-2-1 0-15,-3-1 0 0,0-1 0 0,0-1 0 16,0 0 0-16,-2-1 0 0,1-2 0 0,-1-1 0 0,0 0 0 0,2 0 0 16,2-2 0-16,1 0 0 0,2-2 0 0,2 2 0 15,1-3 0-15,0 2 0 0,6-2 0 0,1 0 0 16,2 0 0-16,2-2 0 0,3 2 0 0,0-3 0 0,2 2 0 0,1-2 0 16,4 0 0-16,-3 0 0 15,4 3 0-15,2-2 0 0,1-1-530 0,5-1-279 16,0-2-140-16,3 1-187 0,5-1-77 0,1 2-4 0,5-2 36 0,7-2 99 15</inkml:trace>
  <inkml:trace contextRef="#ctx0" brushRef="#br0" timeOffset="92810.65">30015 17641 115 0,'11'-4'983'16,"-3"-4"79"-16,3 2 61 0,-3 2-101 0,0 1-188 0,0 0-204 16,0 3-146-16,-4-2-109 0,1 2-95 0,-2 0-76 0,1 2-56 15,-3-1-44-15,1 4-34 0,-2-1-14 0,-2 4-3 0,1 2 0 16,-3 2 7-16,-2 3 4 0,-2 0 7 0,-4 3 7 0,0 0 6 0,-2 3 0 16,0-1-2-16,-2 1-11 0,2 3-71 0,-3-3 0 15,1 2 0-15,0 0 0 0,0-2 0 16,1 0 0-16,2-1 0 0,-3-2 0 0,5-2 0 0,0-3 0 0,0 1 0 0,3-3 0 15,0-1 0-15,1-2 0 0,1-2 0 16,5-1 0-16,-2-3 0 0,-1-1 0 16,4-1 0-16,-1 0 0 0,1-1 0 0,1-1 0 0,1-3 0 0,0-3 0 15,1-1 0-15,0-3 0 0,1-3 0 16,0-1 0-16,0-5 0 0,0 0 0 0,-1-4 0 16,3-2 0-16,1-2 0 0,0-1 0 0,3-3 0 15,0-2 0-15,3 1 0 0,0-4 0 0,3 2 0 0,-2 0 0 0,3 1 0 16,-2 1 0-16,4 0 0 0,-3-1 0 0,-1 3 0 15,1 1 0-15,2 2 0 0,-4 4 0 0,0 1 0 0,-3 4 0 16,2 4 0-16,-4 3 0 0,-1 1 0 0,0 3 0 0,1 1 0 0,-4 2 0 16,2 4 0-16,-1-2 0 0,-1 3 0 0,2 1 0 15,-2 3 0-15,2 1 0 0,1 2 0 0,-1 2 0 0,1 3 0 0,0 2 0 16,2 0 0-16,1 2 0 0,0 1 0 0,0 2 0 0,2 1 0 16,-2 0 0-16,3-1 0 0,-1 1 0 0,1 1 0 15,0-2 0-15,-1-1 0 0,1 1 0 0,-1-2 0 0,1 1 0 16,-3-2 0-16,-1-2 0 0,2 1 0 0,-2-2 0 0,-2-3 0 0,1 0 0 0,-3 0 0 0,1 0 0 15,1-2 0-15,-4-1-244 0,-2 2-92 16,-2-2-73-16,0 1-105 0,-5-1-119 16,4-1-87-16,-6-4-60 0,2-1-58 0,-3 0-78 0,-2 0-57 15,-3 0 31-15,-4 0 96 0</inkml:trace>
  <inkml:trace contextRef="#ctx0" brushRef="#br0" timeOffset="92934.76">30156 17698 566 0,'-10'1'624'0,"2"-1"-65"0,2 0-69 0,3 2-46 0,2 0-5 16,1-2 26-16,3 0 18 0,-2 0-9 0,7 0-29 15,-2 1-46-15,6-1-51 0,1 4-50 0,2-3-63 0,4 2-80 16,-3 0-66-16,3-1-45 0,-2 3-38 0,4 0-39 16,-3 1-58-16,-1 4-71 0,-2-2-79 0,0 1-125 0,-3 0-115 0,-2-2-92 15,-2-1-76-15,1 0-81 0,-8 0-123 0,-1 0-38 0,-4 0 22 16</inkml:trace>
  <inkml:trace contextRef="#ctx0" brushRef="#br0" timeOffset="93124.62">29896 17959 8 0,'-28'8'832'15,"4"-2"106"-15,8-2 16 0,2 2-117 16,5-1-98-16,2-1-73 0,7 1-61 0,3-1-70 0,6 3-69 0,3-2-92 16,4-1-90-16,3 1-70 0,2 0-52 0,2 1-44 0,2-4-34 0,1 1-28 15,-5 2-23 1,4-2-18-16,-3-1-18 0,-3-2-22 0,0 0-23 0,-5 0-31 16,-1 0-34-16,-5 1-43 0,-3-1-82 0,-5 0-117 15,0-3-185-15,-4-6-160 0,1-1-212 16,-3-4-146-16,-7 2-62 0,-1-1-7 0,-7 4 58 0</inkml:trace>
  <inkml:trace contextRef="#ctx0" brushRef="#br0" timeOffset="94188.69">23775 17296 103 0,'-4'-6'774'0,"3"1"68"0,-1 0-77 16,2-3-66-16,2 3-64 0,-2-3-65 0,1 0-60 16,4 2-53-16,0-3-51 0,1 0-49 0,2-1-62 0,2-2-85 0,-2-1-55 15,2 2-34-15,2-4-13 0,-1 1-4 16,1-1-5-16,-1-2-6 0,1 1-2 0,0-2 2 0,-1 2 1 15,0-4-7-15,-1 1-9 0,1-2-8 0,0 1-10 0,-2-2-2 16,3-1-7-16,-2 1-10 0,-2-2-7 0,0 1-1 0,-1-1-1 0,0 2-1 16,-4-2 3-16,2 3-34 0,-1 1 0 0,-3 0 0 0,1 3 0 0,-1 0 0 0,-1 2 0 15,0 2 0-15,-1 2 0 16,-1 2 0-16,2 3 0 0,-1 0 0 0,-1 2 0 0,0 1 0 0,2 0 0 16,-1 2 0-16,1-1 0 0,0 2 0 0,0 3 0 15,0 0 0-15,1 1 0 0,4 4 0 0,-2-1 0 0,4 4 0 16,2 0 0-16,2 2 0 0,4 0 0 0,-1 0 0 0,2 0 0 15,6 0 0-15,0-1 0 0,4 1 0 16,4-2 0-16,2 0 0 0,3-2 0 0,1 0 0 0,3-2 0 16,1 1 0-16,-2-3 0 0,0-3 0 0,1 1 0 15,-5-1 0-15,2-2 0 0,-2-2 0 0,-4 0 0 0,0 1 0 0,-2-3 0 16,-4-1 0-16,0 1 0 0,-2-2 0 0,-5 0 0 0,1-2 0 16,-4 1 0-16,2 0 0 0,-5-2 0 0,0 2 0 0,-2 0 0 15,1-1 0-15,-4 1 0 0,2-1 0 0,-3 1 0 16,-1 2 0-16,0 1 0 0,-3-1 0 0,1 2 0 0,0-1 0 0,-2 1 0 15,1 1 0-15,-1-1 0 0,2 3 0 0,-2-2 0 0,1 2 0 16,-1 0 0-16,0 2 0 0,0-2 0 0,0 0 0 0,0 2 0 16,0-1 0-16,0 2 0 0,0 2 0 0,-1-1 0 0,-1 2 0 0,1 2 0 15,-3 2 0-15,3 0 0 0,-1 1 0 16,0 2 0-16,-1 1 0 0,2 1 0 0,-1 2 0 0,0-1 0 16,-1 2 0-16,2 0 0 0,-1 2 0 0,-1-1 0 0,2 1 0 15,-2 0 0-15,-1-1 0 0,1 2 0 0,0-2 0 0,0 1 0 16,-1 1 0-16,1-4 0 0,2 1 0 0,-4 1 0 15,2-3 0-15,0-1 0 0,0 2 0 0,-1-3 0 0,1 2 0 0,2-4 0 0,-3 3 0 0,0-2 0 16,-2-1 0-16,2-3 0 0,3 0 0 0,1-2 0 0,1-2 0 16,3 1 0-16,-4 1 0 15,0 0-241-15,0-1-456 0,0 0-124 0,6-2-143 0,0-1-150 0,0 0-61 16,2 2-1-16,2-2 51 0</inkml:trace>
  <inkml:trace contextRef="#ctx0" brushRef="#br0" timeOffset="95658.63">29081 17194 88 0,'0'-2'575'0,"0"0"-83"0,0-1-85 16,-2 0-56-16,2 0-23 0,-1 0 0 0,1 1 3 0,0 0 3 0,0 2-2 16,0 0-8-16,1 0-14 0,-1-1-11 15,0 0-14-15,0-1-11 0,-1 1-7 0,1 1-6 0,-2 0-6 0,0 0-15 0,1 1-23 16,-1 2-26-16,1-2-28 0,-3 1-18 0,3 0-14 0,-1-1-7 15,1 1-7-15,-1-2-3 0,0 0-3 16,0-2-5-16,0 1-6 0,-1-1-7 0,0-1-9 0,-1-1-9 0,3 1-10 16,-2-2-9-16,1-1-7 0,-1 0-8 0,1-1-5 15,0 1-2-15,-1-3-5 0,2 1-1 0,-4-2-28 0,4-1 0 16,-1 1 0-16,-1-3 0 0,1 0 0 0,-1 0 0 0,0-2 0 16,1 0 0-16,1 0 0 0,-3-2 0 0,1-1 0 0,2 0 0 15,-4-3 0-15,4 0 0 0,-2 0 0 0,-1-3 0 0,1 0 0 16,0 1 0-16,0-3 0 0,1 2 0 0,0 0 0 15,1 1 0-15,-1 1 0 0,2 2 0 0,-1 1 0 0,1 1 0 16,-5 1 0-16,5 4 0 0,0 2 0 0,0 2 0 16,5 2 0-16,-5 1 0 0,1 1 0 0,-1 2 0 0,0 2 0 0,0 1 0 0,0 0 0 15,0 0 0-15,0 1 0 0,2 2 0 16,-1 2 0-16,3 1 0 0,-3 1 0 0,3 1 0 0,-1 2 0 0,2-1 0 16,-1 3 0-16,2-1 0 0,1 0 0 15,1 0 0-15,0 0 0 0,1 0 0 0,1 0 0 0,-1 1 0 0,7-1 0 16,-3-2 0-16,4 0 0 0,-1-1 0 15,3 2 0-15,3-3 0 0,-1-1 0 0,2 0 0 0,1 0 0 0,-1-1 0 0,1-2 0 16,2 0 0-16,0 0 0 0,0-2 0 0,-1 1 0 0,-3-2 0 0,4 0 0 16,-4-2 0-16,0 1 0 15,-3-2 0-15,1 0 0 0,1 0 0 0,0-2 0 0,-3 0 0 0,0 0 0 16,1-3 0-16,-4 2 0 0,1-1 0 0,0-1 0 16,-2-1 0-16,2 0 0 0,-3 0 0 0,0 0 0 0,-1-1 0 0,-1 1 0 15,-1 1 0-15,-1-1 0 0,-2 2 0 16,-1 1 0-16,0-1 0 0,-1 3 0 0,-2 0 0 0,-2 1 0 0,3 1 0 15,-3-1 0-15,-1 3 0 0,2-2 0 0,0 2 0 0,-2 0 0 16,1 0 0-16,1 0 0 0,-2 0 0 0,1 2 0 0,-1-2 0 0,2 0 0 16,0 0 0-16,-2 0 0 0,3 2 0 0,0-1 0 15,3 1 0-15,2 1 0 0,2 1 0 16,0-1 0-16,2 3 0 0,-1-1 0 0,1-1 0 0,-1 1 0 16,1-1 0-16,2-1 0 0,-3 2 0 0,1-2 0 0,-1 0 0 15,1-1 0-15,0 2 0 0,-2-1 0 0,-1-2 0 0,4 1 0 0,-5-1 0 16,-2 1 0-16,1-2 0 15,-1 0 0-15,-2 0 0 0,3 0 0 0,-6 0 0 0,3 0 0 0,-3 0 0 16,-1 0 0-16,2 0 0 0,-2 0 0 0,0 0 0 0,-2 0 0 0,2 0 0 0,-1 0 0 16,1 0 0-16,0-2 0 0,0 2 0 15,0 0 0-15,0 0 0 0,0 0 0 0,0 0 0 0,0 0 0 16,-2 2 0-16,0-2 0 0,2 0 0 0,0 0 0 16,0 0 0-16,0 1 0 0,-1-1 0 0,1 2 0 0,-2-1 0 0,1 2 0 0,-1 0 0 15,0 0 0-15,2 2 0 0,-1 0 0 0,1 3 0 16,-2 1 0-16,1 0 0 0,-1 2 0 0,0 1 0 0,-2 0 0 0,1 1 0 15,1 4 0-15,1-2 0 0,-3 0 0 16,3 1 0-16,-2 2 0 0,-1-1 0 0,1 2 0 0,-2 1 0 16,-1-1 0-16,5 1 0 0,-2 1 0 0,-1-2 0 0,1 2 0 15,0 0 0-15,0-2 0 0,-1 1 0 0,3 0 0 0,-2-2 0 16,-2 0 0-16,4-3 0 0,-2 0 0 0,-1-2 0 0,3 1 0 0,-3-4 0 0,1 1 0 16,2-2 0-16,1 0 0 0,-2-4 0 15,0 2 0-15,2-1 0 0,-1-2 0 0,-2 1 0 0,1 1 0 16,-1-3 0-16,2 0 0 0,1-2 0 15,0 2 0-15,0-1 0 0,-3-1 0 0,-6 2 0 0,0 0-376 0,-7 0-362 16,2-1-147-16,-2-4-217 0,-5 2-98 0,-1 0-26 16,-1 2 19-16,-6 0 68 0</inkml:trace>
  <inkml:trace contextRef="#ctx0" brushRef="#br0" timeOffset="98467.67">6033 12448 75 0,'-5'-1'601'0,"2"-2"-64"16,1 3-90-16,-2-2-51 0,1 2-15 0,3-1 14 15,-2-1 34-15,2 1 34 0,0 1 11 0,-1 0-11 0,1 0-32 0,0 0-44 16,0 0-42-16,0 0-44 0,0 1-57 16,0-1-63-16,-2 0-43 0,2 2-29 0,0-2-20 0,0 1-13 0,0-1-10 15,0 2-6-15,2-2-6 0,-1 3 0 16,1-2 0-16,1 2 7 0,3 1 10 0,0 3 7 0,2-3 11 0,6 3 11 15,-1 2 9-15,6-2 7 0,3 2 5 0,4 0 7 0,2 1-61 16,5 1-67-16,2 1 0 0,0 0 0 0,7 0 0 16,0 0 0-16,2 1 0 0,0 1 0 0,1 0 0 0,0 3 0 15,1 0 0-15,0-1 0 0,0 2 0 16,0 0 0-16,0 0 0 0,-1-1 0 0,-2 0 0 0,-2 0 0 0,-3-2 0 16,-3 0 0-16,0 0 0 0,-4-2 0 0,-2 2 0 15,-2-4 0-15,-4-1 0 0,-2 0 0 0,-4-2 0 16,-1-1 0-16,-5-1 0 0,-3-2 0 0,0-1 0 0,-3 0 0 15,-1 2 0-15,1-5 0 0,-3 4 0 0,-1-1 0 0,1-1 0 0,-2 0 0 0,2 2 0 16,-1 1 0-16,1-3 0 0,-1 4 0 0,1-1 0 0,1 0 0 16,2-1 0-1,1-1 0-15,0 1 0 0,4 1 0 0,1-1 0 0,0 1-134 0,2-1-194 16,2 1-71-16,0-1-91 0,2-1-136 0,2-3-109 16,0-3-121-16,1-5-157 0,-2 1-66 0,1-2 1 0,0 0 74 15</inkml:trace>
  <inkml:trace contextRef="#ctx0" brushRef="#br0" timeOffset="99004.82">9083 12283 160 0,'8'-7'632'0,"0"-1"-38"0,-1 4-111 0,0-2-70 0,1 0-26 0,0-2 1 16,1 2 16-16,-1 2 21 0,-3 0-2 0,0 2-21 16,-2 1-27-16,1-3-32 0,-2 3-23 0,0-1-23 0,-1 2-35 15,-1-1-42-15,2 1-28 16,-2-3-17-16,0 3-10 0,0-2-12 0,-2 2-12 0,2-2-12 15,-3 1-16-15,1 1-13 0,0 0-14 0,-2 0-12 16,1 0-11-16,-3 0-8 0,-4 1-3 0,-1 1 0 0,-1 1 4 0,-4 0 0 0,-3 0-56 16,-3 2 0-16,-5 1 0 0,-3 1 0 0,-2 0 0 0,-4 4 0 15,-4 1 0-15,-4 2 0 0,-2 2 0 16,-4 2 0-16,-4 2 0 0,0 1 0 0,-3 3 0 0,-1 1 0 0,-3 2 0 16,3 2 0-16,-2 0 0 0,3 2 0 15,3-1 0-15,2-2 0 0,5 1 0 0,4-4 0 0,3 0 0 0,4 0 0 16,3-3 0-16,6-2 0 0,0-1 0 0,5-2 0 15,0-2 0-15,7-2 0 0,0-2 0 0,4-1 0 0,3-1 0 16,0-3 0-16,2 0 0 0,1-1 0 0,0-2 0 0,3 0 0 0,-1-2 0 16,2 2 0-16,-1-3 0 15,2 2 0-15,-2-2 0 0,2 0 0 0,-2 0 0 0,2 0 0 0,0 0 0 16,0 0 0-16,0 0 0 0,2-2 0 0,-2 2 0 16,2-3 0-16,-2 2 0 0,0 0-9 0,-2-1-365 0,0 4-59 0,0-1-74 15,-1 0-118-15,3 0-101 0,0-1-103 16,0 0-171-16,0 0-68 0,0 0 7 0,-2 4 67 0</inkml:trace>
  <inkml:trace contextRef="#ctx0" brushRef="#br0" timeOffset="99571.15">6814 13848 223 0,'3'-5'831'0,"3"-1"82"0,-4 2-34 16,1 1-115-16,-3 0-98 0,0 0-86 0,0 3-72 16,0-2-69-16,0 2-65 0,0 0-76 0,0 0-85 0,0 2-69 0,0-1-45 0,0 4-17 15,0 1-12-15,2 3-5 0,-1 1 10 0,-1 4 7 16,2 1 10-16,-2 1 10 0,0 4 5 16,0-1-8-16,0 4-6 0,0-1-4 0,0 2-10 0,0 4-9 15,0-1-7-15,0-1-12 0,0 1-11 0,0-2-40 16,-2 2 0-16,2-4 0 0,-3 1 0 0,2 0 0 0,-1-1 0 15,0-5 0-15,0 3 0 0,0-3 0 0,-1-3 0 0,1-2 0 16,2-1 0-16,-1-1 0 0,-1-2-65 0,2-2-66 0,0-2-40 16,0-1-46-16,2 1-72 0,-1-4-91 0,1-1-133 0,1-4-122 15,3-2-95-15,0-3-108 0,1-2-153 0,1-1-55 16,-1-2 20-16,1 1 76 0</inkml:trace>
  <inkml:trace contextRef="#ctx0" brushRef="#br0" timeOffset="100164.7399">7096 13868 708 0,'1'-11'954'0,"2"2"89"16,0 0-146-16,-1 0-133 0,1 3-115 0,2-2-101 0,-2 1-81 16,2-1-72-16,1 1-103 0,2-1-80 0,0 1-55 0,2-1-33 0,0 2-22 0,0 0-12 15,0 0-10 1,2 1-5-16,-1 3-3 0,2-3-3 0,1 2-4 0,0 2-8 0,2-2-4 15,0 3-4-15,3-2-6 0,1 2-7 0,-2 2-4 0,1-1-5 0,-2 2-2 16,2 0-4-16,-2 2-3 0,-1-1-2 16,-3 1-3-16,1 1-3 0,-3-2-3 0,0 4-1 15,-4-2 1-15,-3-1-3 0,0 5-1 0,-3-3-3 0,-1 2 0 16,-3 2 0-16,-2 1 0 0,-1 0 0 0,-5 1 0 0,0-1 0 0,-2-2 0 0,-1 5 0 16,0-4 0-16,-4 1 0 15,2 0 0-15,-2-1 0 0,0-1 0 0,2 1 0 0,-1-1 0 0,4-2 0 16,-1 1 0-16,3-3 0 0,1 1 0 15,1-1 0-15,1-1 0 0,3-2 0 0,1 0 0 0,0-2 0 0,3 2 0 16,-1-1 0-16,2-1 0 0,0-1 0 0,0 1 0 0,3-1 0 16,2 2 0-16,3-1 0 0,3-1 0 0,0 2 0 0,4 0 0 0,2 0 0 15,3-1 0-15,0 2 0 0,0 0 0 16,3 1 0-16,0-1 0 0,1 2 0 0,-1-1 0 16,-1 1 0-16,-1-1 0 0,-1 2 0 0,-1-1 0 0,-1-1 0 0,-1 2 0 15,-1 0 0-15,0-1 0 16,-5 2 0-16,1-1 0 0,-2 0 0 0,0 2 0 0,-4-2 0 15,0 1 0-15,-1-1 0 0,-2 0 0 0,-3 1 0 0,0 2 0 16,-2-2 0-16,-2 0 0 0,-2 1 0 0,-1 0 0 16,-4 0 0-16,-3 1 0 0,1 0 0 0,-4 0 0 0,1-1 0 15,-3 1 0-15,-2 0 0 0,1 0 0 0,-4-2 0 0,2 1 0 0,-2-1 0 0,1-2 0 16,-1 1 0-16,0 0 0 0,2-2 0 0,-2 1 0 0,4-1 0 0,1-1 0 16,-2-1 0-1,4 0 0-15,-1-2 0 0,3 2 0 0,0-2 0 0,1 0 0 16,3-2 0-16,3 2 0 0,-1 0 0 0,3 0 0 15,-1 0 0-15,4-1 0 0,0 0 0 0,-1 1-340 0,3-2-115 0,-1-1-138 0,4-1-135 16,1-4-145-16,2-2-177 0,1 2-74 0,2-2-11 16,3 2 47-16</inkml:trace>
  <inkml:trace contextRef="#ctx0" brushRef="#br0" timeOffset="101714.7099">9453 12182 253 0,'-2'-2'308'15,"-1"-1"-77"-15,1 1-59 0,2 0-38 0,-1 0-21 0,-1-2-10 16,2 2-2-16,-1-1 3 0,1 0 3 0,0 1 9 15,-2 0 15-15,2 1 19 0,-3 0 24 0,2-1 32 16,-1 0 28-16,1 1 24 0,1-3 18 0,0 2 18 0,1-3 19 0,-1 4 18 16,-1 0 2-16,-1 1-15 0,0 0-23 0,-1 0-23 0,1 0-23 15,1 0-28-15,-1-2-37 0,-1 2-41 0,1-1-37 0,1-1-22 0,-1 2-14 16,1 0-11-16,-1-1-5 0,2 1-1 0,0-2-2 16,0 2 1-16,0 0 1 0,0 0 1 15,0 0 2-15,0-1 2 0,0-1 3 0,2 2 2 0,-2 0 1 0,0-1-1 0,0 1 0 16,0 0-2-16,0 0-2 15,0 0-2-15,0-2-3 0,0 2-2 0,1 0-3 0,-1 0-2 0,0 0-5 16,0 0-2-16,0 0-6 0,0 0-2 16,0 0-3-16,0 0-3 0,2 0-4 0,-1 0 0 0,-1 0-3 15,2 0-2-15,0 0 1 0,-1 2-1 0,2-2 1 0,1 1 0 16,-1-1 0-16,2 2 2 0,2-1 0 0,1-1 4 16,2 3 4-16,5-1 4 0,2-1 4 0,1 2 0 0,4 2 6 0,4-2-29 15,4 2-13-15,3 3 0 0,8 0 0 16,0-1 0-16,7 3 0 0,3-1 0 0,2 4 0 0,6-1 0 15,2 2 0-15,2 2 0 0,4 2 0 0,1-2 0 0,4 2 0 0,-2 1 0 0,0 0 0 16,2 0 0-16,0-1 0 16,-3 0 0-16,-1 2 0 0,-3-2 0 0,-5-3 0 0,-1 1 0 15,-4-4 0-15,-3-1 0 0,-3-3 0 0,-3 1 0 0,-5-4 0 0,-3 0 0 16,-2-1 0-16,-1-2 0 0,-5-1 0 0,0-1 0 0,-3 0 0 16,-3 0 0-16,-2-1 0 0,-2-3 0 15,-3 3 0-15,-2 0 0 0,-2 0 0 0,-2-3 0 0,-3 4 0 0,-2-1 0 0,1 1 0 0,-1-2 0 16,-2 1 0-1,-1 1 0-15,1-1 0 0,-3 1 0 0,1-2 0 0,0 2 0 0,-1 0 0 16,-1 0 0-16,0 0 0 0,2 0 0 0,-1 0 0 16,-1 0 0-16,2 0 0 0,0 0 0 0,-1 0 0 15,2 0 0-15,-3 2-101 0,2-1-258 0,-2 2-33 16,0 0-51-16,0 0-92 0,0-1-91 0,4 2-63 0,1-4-72 0,3 0-141 16,2-4-93-16,-1 3 3 0,2-1 59 0</inkml:trace>
  <inkml:trace contextRef="#ctx0" brushRef="#br0" timeOffset="102184.65">12340 12144 112 0,'11'-7'342'0,"2"0"-82"0,1-2-57 16,-3 0-35-16,1 2-16 0,-2-2-8 0,1 1-4 0,-1 0 12 16,-2 1 29-16,0 0 37 0,-2 1 38 0,2 1 35 0,-4-2 35 15,0 0 38-15,0 2 37 0,0-1 15 16,-1 1 1-16,-2 1-17 0,1-1-25 0,-2 3-30 0,0-3-31 16,-2 1-39-16,2 0-41 0,-1 1-34 0,-1-1-25 0,2 1-21 15,-1 1-17-15,-1-1-12 0,0 0-10 0,1 0-11 16,-1 2-13-16,1-2-14 0,-3 3-15 0,0 0-15 15,-4 0-13-15,-3 3-8 0,-2 0-1 0,-4 0 5 0,-4 1 6 0,-1 1 9 16,-5 4 7-16,-1 2 9 0,-2-2 9 0,-4 4-32 16,-4 0-38-16,-2 4 0 0,-3 1 0 0,-5 3 0 0,-1 1 0 15,-1 4 0-15,-4 1 0 0,0 0 0 0,0 3 0 0,-1 1 0 16,1-1 0-16,5 2 0 0,0-2 0 0,6 0 0 16,3-2 0-16,3-2 0 0,4 1 0 0,3-4 0 0,3-1 0 0,5-3 0 0,1-1 0 0,3-3 0 0,3 0 0 31,4-4 0-31,2 0 0 0,1-4 0 0,1 2 0 15,4-3 0-15,-1-1 0 0,2 0 0 0,0-2 0 0,2-2 0 16,0-1 0-16,2 2 0 0,-2-1 0 0,2-1 0 0,0 2-280 16,-2 0-27-16,-2 1-49 0,2 0-62 0,0 0-111 0,2-1-98 0,2-2-84 15,0 0-105-15,4 0-152 0,0 0-61 0,2 0 28 16,-1-2 65-16</inkml:trace>
  <inkml:trace contextRef="#ctx0" brushRef="#br0" timeOffset="112275.47">11009 13461 535 0,'-2'-3'528'0,"2"0"-70"0,-1 0-47 0,-1-1-19 0,2 2 5 0,0-3 35 15,0 2 37-15,0 0 12 0,2 0-11 16,-1-2-37-16,1 1-56 0,1 0-46 0,-2-1-43 0,-1-1-56 0,2 0-54 15,-1-1-31-15,1 1-16 0,0-3-6 0,-1 4 4 0,1-1-1 16,0-1 1-16,-1 2-3 16,-1 0-2-16,2 3-5 0,-2-1-8 0,0 1-10 0,0 1-9 0,0-1-9 15,0 1-11-15,-2 1-11 0,2 0-14 0,-1 0-11 16,-1 1-19-16,2 1-17 0,-2-1 0 0,2 1 0 16,-3 1 0-16,1-1 0 0,1 6 0 0,-5 0 0 0,3 2 0 15,-2 2 0-15,0 3 0 0,-1 0 0 0,1 2 0 16,-3 2 0-16,2 1 0 0,1-1 0 0,-1 4 0 0,1-1 0 0,-3 1 0 15,3 1 0-15,1 2 0 0,-1-3 0 0,0 0 0 0,0 1 0 16,-1-2 0-16,1-1 0 0,2 1 0 0,-2-2 0 0,1 0 0 16,0-2 0-16,0-2 0 0,0-1 0 0,0 0 0 15,2-3 0-15,-1 0 0 0,2 0 0 0,-1-3 0 0,0 0 0 16,2-1 0-16,-1-2 0 0,-1-2 0 0,2-1 0 16,0 0 0-16,0 0 0 0,-1-2 0 0,-1 1 0 0,2-2 0 0,0 0 0 0,0 0 0 0,0 0 0 15,2-2 0 1,-1 1 0-16,2 0 0 0,1-2 0 0,-3-2 0 0,-1 1-42 0,0-1-442 15,2-2-140-15,-1-1-136 0,5-1-140 16,-1-3-178-16,3 2-71 0,-1-1-9 0,-1 1 43 0</inkml:trace>
  <inkml:trace contextRef="#ctx0" brushRef="#br0" timeOffset="112898.41">11652 13464 485 0,'6'-5'481'0,"-1"-1"-116"16,0 1-86-16,-2 2-43 0,0-4-20 0,1 4-8 0,-3-2 7 15,2 2 20-15,-1-2 16 0,0-1 8 0,0 2-3 0,0 1-1 16,-2 1 15-16,0-2 17 0,-2 3 7 0,0-1-9 0,0 0-17 16,-1 0-18-16,-2-1-19 0,0 0-26 0,-1 2-36 0,-5-1-37 15,3-1-32-15,-3 2-16 0,-2-2-5 0,-1 3-3 16,-2 0 3-16,2 0 1 0,-5 0 0 0,3 0-1 16,-3 3-2-16,2-1-3 0,-1 2-3 0,2-2-5 15,-1 3-3-15,3 0-4 0,-3-1-6 0,1 2-3 0,3-1-3 16,0 2-5-16,1-1-3 0,4 2-3 0,0 0-4 0,-1-1 0 0,2 0-1 15,4 0 2-15,-2 3 0 0,2-3 0 0,1 4 1 16,2-3 1-16,0 2-1 0,0-1 1 0,2 0-2 16,3 2-1-16,0 0-2 0,1 0-2 0,2-1-2 0,-2 2-1 15,2 0-3-15,2 0-4 0,0 2-2 0,3-1-4 0,-3-1-1 16,4 2-1-16,-1-1-3 0,-1 2 0 0,1-3 0 16,-1 2-1-16,0-3-2 0,-3 3 0 0,2-2 0 0,-1 0 0 15,-2 0 0-15,0-1-1 0,-1-1 0 16,-2 1 3-16,1-2 2 0,-2 0 5 0,-3 0 1 0,1 0 3 0,-2 1 1 0,0-2-18 15,-2 1 0-15,-1-2 0 0,-2 2 0 0,0-1 0 0,-1-1 0 0,-1 1 0 0,-2-3 0 32,-2 3 0-32,0-2 0 0,-1 0 0 0,-4 2 0 0,2-4 0 15,-2 2 0-15,-2 0 0 0,1-1 0 0,-1-1 0 0,0 1 0 0,0-2 0 16,-1 0 0-16,2 1 0 0,1-1 0 0,0 0 0 16,4 0 0-16,-1-1 0 0,2-1 0 0,1 1 0 0,2-2 0 15,2 4 0-15,2-4 0 0,0 1 0 0,1-1 0 16,3-1 0-16,-1 1-202 0,1-1-108 0,-2-2-95 0,2 0-137 15,2-2-134-15,4-5-121 0,2-1-191 0,3-2-104 16,0-1-30-16,1 1 38 0</inkml:trace>
  <inkml:trace contextRef="#ctx0" brushRef="#br0" timeOffset="113141.95">11456 13504 560 0,'0'-4'926'0,"0"-1"97"15,0 1-122-15,0-1-126 0,3 1-105 0,-1-2-95 0,4 1-94 0,2 0-76 16,3 1-84 0,2-2-80-16,4 0-52 0,2 1-30 0,2-2-19 0,4 1-16 0,0 1-11 15,4 0-4-15,-1 1-9 16,-1-2-11-16,0 2-11 0,0-1-15 0,-2 2-13 0,1-2-15 16,-5 0-9-16,0 0-10 0,-2 0-8 0,-4 3-2 0,-1-1-9 15,-5 0-17-15,-1 0-24 0,1 2-31 0,-4-1-43 16,-2 2-47-16,-3 3-48 0,-3-1-85 0,0 4-100 0,-3-3-160 15,-4 1-134-15,2 2-158 0,-3-1-154 0,-3 0-68 16,-2 2-12-16,-3 0 53 0</inkml:trace>
  <inkml:trace contextRef="#ctx0" brushRef="#br0" timeOffset="118285.5">7711 13696 28 0,'-2'-3'421'0,"-1"0"-85"0,1 0-87 16,1 0-70-16,-1 2-45 0,2-2-23 0,-2 3-9 0,1-2-2 0,1 1 4 0,-2 1 4 15,2 0 4-15,0 0 4 0,0 0 7 0,0 0 7 0,0 0 15 16,0-2 16-16,0 0 18 16,0 2 17-16,0 0 13 0,2-1 8 0,-2 1 8 15,0-1 10-15,0-1 11 0,0 2 16 0,0-1 3 0,-2-1-7 16,2-1-11-16,-3 2-14 0,1-4-22 0,-1 0-27 16,0 1-36-16,-3 0-45 0,3-1-30 0,-2-1-21 0,-1-1-13 0,-1-1-7 0,-2 1-2 15,3-1 0-15,-4 1 0 0,2-1 4 16,-1 0-1-16,1 1-1 0,-2 0 0 0,-1-1-1 15,0 1-1-15,0 1-2 0,0-2-4 0,-2 1-3 0,1 2-2 16,-1-1 0-16,0-1-1 0,1 2-3 0,-1-1 0 0,1 2 3 0,-1-1-2 16,0 1 0-16,-1 0-1 0,0 2 0 15,0-1 0-15,2 1 1 0,-2 1-1 0,2-1-2 0,0 1 1 16,-2 1-3-16,1 0-1 0,0 0 1 0,-2 1-2 0,0 1-2 16,0-1 1-16,-1 2-1 0,0 0-1 0,1-2 1 0,0 3 1 0,-2 0-1 0,3-1 1 15,-2 2 4 1,-2-1 3-16,1 1 6 0,-2 1 4 0,0 0 4 0,-3 0 4 0,5 0 4 15,-4 1 2-15,1 1 1 0,-1 1-3 0,-1 0 0 0,0 0-1 0,1 1 1 16,-1 0-1-16,0 1-2 0,0-1-1 16,3 4-1-16,-2-2 0 0,-1-2-4 0,3 4-2 0,-3 0-4 0,3 1 2 0,0-1 2 0,0 3 0 15,3-2 0 1,-3 2 0-16,3-2-2 0,-1 3 1 0,4 0 0 0,-2-2-1 16,2 2-2-16,-1 0 0 0,1-2-2 15,2 3 0-15,0-1-1 0,1 0 2 0,0 0 0 0,0 1-2 0,2-1-1 16,0 2 0-16,-1 0-1 0,2 1 4 0,1 1 0 0,1 0-2 0,0 1-2 0,1-1 0 15,2 2 1 1,1 1 3-16,1-2-15 0,1 1-6 0,1 2 0 0,0-5 0 0,0 6 0 0,2-5 0 16,-1 1 0-16,0-1 0 0,2-1 0 15,0 0 0-15,-1 0 0 0,4-3 0 0,-2 3 0 0,1-3 0 16,1 1 0-16,1-3 0 0,-1 0 0 0,0-1 0 0,3 2 0 16,0-2 0-16,0 0 0 0,-1-2 0 0,4 1 0 0,0-1 0 15,2-1 0-15,4 0 0 0,-2-1 0 16,2-1 0-16,0-1 0 0,3 0 0 0,-1-1 0 0,2-2 0 0,-2 0 0 0,5-2 0 0,0-1 0 0,3 0 0 15,0-3 0 1,0-3 0-16,0 2 0 0,2-5 0 0,-1 1 0 16,1-1 0-16,0-1 0 0,1-4 0 0,0 1 0 15,2 0 0-15,1-3 0 0,-1 0 0 0,0-1 0 0,-1-1 0 0,1-2 0 16,0 1 0-16,2-2 0 0,0-1 0 0,-2-3 0 0,0 3 0 16,-2-2 0-16,2-3 0 0,-2 2 0 0,-1-2 0 0,0 1 0 15,-1-1 0-15,1-1 0 0,-4 0 0 0,-1 0 0 0,-2 0 0 0,0-1 0 16,-5 1 0-16,0-3 0 0,-1 3 0 15,-3 0 0-15,1-3 0 0,-4 3 0 0,-1-4 0 16,-2 3 0-16,-4-1 0 0,-1 0 0 0,-2-2 0 16,-1 2 0-16,-2 0 0 0,-2 0 0 0,-1 3 0 0,0-1 0 0,-3 0 0 15,-1 0 0-15,-4 3 0 0,3 1 0 0,-1 0 0 16,-2 1 0-16,1 0 0 0,-3 3 0 0,1 0 0 0,1 2 0 16,-2 2 0-16,-1-1 0 0,1 1 0 0,-4 2 0 0,4-1 0 0,-1 3 0 15,1 0 0-15,-2 1 0 0,2 3 0 16,-1-2 0-16,1 3 0 0,0 0 0 0,-1 1 0 0,0 3-45 0,-2 0-301 0,3 6-68 0,0-2-97 15,3 2-130-15,3-1-104 0,1-1-119 0,2 2-155 16,0 2-66-16,1 0 7 16,3 2 77-16</inkml:trace>
  <inkml:trace contextRef="#ctx0" brushRef="#br0" timeOffset="121326.95">24491 16780 56 0,'-3'-1'584'0,"1"1"-77"0,0 0-91 0,2 0-54 16,2 0-21-16,-2-2-3 0,0 2 4 15,0-2 18-15,2 0 30 0,-2 2 22 0,1-3-1 0,-1 3-26 0,0 0-39 0,0-2-38 16,0 1-28-16,2-1-36 0,0 0-44 0,-2 1-41 0,1-2-27 16,1 1-19-16,-2 0-7 0,1-1-2 15,2 0-3-15,-1-2-3 0,-1 1-5 0,2-1-7 16,1-1-3-16,-1 0-5 0,0-1-3 0,0-3-7 0,1 2-6 0,-3-3-2 15,2 1 0-15,2 0-1 0,-2-3-3 16,0 0 1-16,0-3-1 0,2 2-2 0,2-2-4 0,-3 0-3 0,2-2-4 16,1 0-35-16,-2-1-8 0,-1 1 0 0,3-2 0 15,2-1 0-15,-3 0 0 0,2-1 0 0,-1-2 0 0,0 1 0 16,0-1 0-16,-1-3 0 0,1 2 0 0,1-4 0 0,-1 1 0 0,0-1 0 16,1 0 0-16,-2 1 0 0,3-2 0 15,-2 2 0-15,1-1 0 0,-2-1 0 0,3 2 0 0,-1-1 0 16,0 2 0-16,-3 3 0 0,3-1 0 0,-2 2 0 15,-1 2 0-15,1 3 0 0,-1 0 0 0,3 2 0 0,-4 2 0 16,0 1 0-16,1 2 0 0,-4 1 0 0,2 2 0 0,1 3 0 16,-3-2 0-16,1 3 0 0,-1 0 0 0,1 1 0 15,0 3 0-15,-2-4 0 0,2 4 0 0,-2-1 0 0,2 1 0 16,-2 0 0-16,0 0 0 0,0 0 0 0,0 0 0 0,0-2 0 16,0 2 0-16,0 0 0 0,0 0 0 0,0 2 0 0,0-2 0 15,0 1 0-15,0-1 0 0,0 2 0 0,0 0 0 16,0-2 0-16,2 0 0 0,-2 0 0 0,1 2 0 0,1-1 0 15,-1 1 0-15,3 0 0 0,-3 1 0 0,4 0 0 16,1 0 0-16,-1 1 0 0,4 1 0 0,-1-1 0 0,2 1 0 16,1-1 0-16,-2 1 0 0,4-1 0 0,1 1 0 0,-1-1 0 15,4 1 0-15,-1 1 0 0,2-2 0 0,0 0 0 0,-2 1 0 16,3 0 0-16,1-1 0 0,1-1 0 0,1 1 0 0,1 0 0 16,1-1 0-16,-1 1 0 0,1 1 0 0,-3-1 0 15,2-1 0-15,-1 1 0 0,0-2 0 0,-1 1 0 0,3 0 0 0,-6-2 0 16,2 3 0-16,-1-1 0 0,1 0 0 15,-2 0 0-15,0 0 0 0,3-2 0 0,0 3 0 16,-1 0 0-16,-1 0 0 0,3 1 0 0,-1-1 0 0,0-1 0 16,-3 2 0-16,4-2 0 0,-2 2 0 0,2-3 0 0,0 3 0 15,0-2 0-15,-5 1 0 0,5 1 0 0,0-1 0 0,-1 1 0 0,1 1 0 16,-1-2 0-16,-4 1 0 0,4-2 0 16,-4 1 0-16,4-1 0 0,-3 3 0 0,0-1 0 0,3-2 0 15,-3 2 0-15,0-1 0 0,2 0 0 0,-2-1 0 16,2 1 0-16,-1-1 0 0,-3-1 0 0,5 1 0 0,-5 0 0 15,3 0 0-15,-3 1 0 0,1-2 0 0,2 1 0 0,-3 0 0 16,2-2 0-16,-1 1 0 0,1-1 0 0,3 3 0 0,-4-3 0 0,4 1 0 16,-2-1 0-16,3 1 0 0,-2-1 0 0,1 1 0 0,0-2 0 0,1 2 0 15,-5-1 0-15,4-1 0 16,-3 1 0-16,0-1 0 0,1 3 0 0,-3-3 0 0,1 2 0 0,-1-2 0 16,-2 0 0-16,1 0 0 0,-1 0 0 0,-5 0 0 15,4 0 0-15,-4 0 0 0,1 0 0 0,-2-2 0 16,1 2 0-16,-2-2 0 0,1 1 0 0,0 1 0 15,-2-1 0-15,-2 1 0 0,3 0 0 0,-2 0 0 0,-2 0 0 16,4 0 0-16,-2-1 0 0,2-1 0 0,-4 2 0 0,0 0 0 16,0 0 0-16,0 0 0 0,-1-2 0 0,0 2 0 0,-1-1 0 15,4 1 0-15,-5 0 0 0,1 0 0 0,1 0 0 0,-1 0 0 16,1 0 0-16,0 0 0 0,1 0 0 0,0 0 0 16,0 1 0-16,1-1 0 0,0 0 0 0,1 0 0 0,-1 0 0 15,0 0 0-15,-1 0 0 0,0 2 0 0,0-2 0 16,1 2 0-16,-3-2 0 0,1 1 0 0,-1-1 0 0,1 0 0 15,1 0 0-15,-3 0 0 0,1 0 0 0,-1 0 0 16,0 0 0-16,0 0 0 0,0 0 0 0,0 0 0 0,0 0 0 0,0 0 0 16,0 1 0-16,0-1 0 0,0 1 0 0,0 1 0 0,0-2 0 0,0 2 0 15,0-1 0-15,2 2 0 0,-1 0 0 16,3 2 0-16,-3-1 0 0,1 2 0 0,0 0 0 16,-2 0 0-16,1-1 0 0,1-1 0 0,-2 1 0 0,1 1 0 15,-1 0 0-15,2 1 0 0,0 1 0 0,-2-1 0 0,0 0 0 16,0 0 0-16,0 2 0 0,1-2 0 15,-1 1 0-15,2-1 0 0,-2 1 0 0,1 0 0 0,-1-1 0 16,0 0 0-16,0-1 0 0,0 2 0 0,2-1 0 0,1 1 0 16,-3 1 0-16,1-2 0 0,-1 1 0 0,2-2 0 15,-1 1 0-15,-1 1 0 0,2 0 0 0,0 2 0 0,-2-3 0 0,1 3 0 16,-1-3 0-16,2 0 0 0,0 1 0 0,-2-1 0 16,1 1 0-16,1 0 0 0,-2-3 0 0,1 3 0 0,1-2 0 15,0 1 0-15,-2 1 0 0,1-1 0 0,1-1 0 0,-1 0 0 16,-1 2 0-16,2-2 0 0,1 1 0 0,-3-1 0 15,1 2 0-15,-1-1 0 0,2 1 0 0,-1-1 0 16,1 2 0-16,0-1 0 0,-1 0 0 0,3 2 0 0,-1-2 0 0,-2 2 0 16,4 0 0-16,-2-1 0 0,1 2 0 0,-2-2 0 0,2-2 0 0,-3 4 0 15,1-4 0-15,-1 4 0 0,3-3 0 0,-3 2 0 16,1-2 0-16,-1 1 0 0,-1-2 0 0,2 0 0 0,0 1 0 0,-2-1 0 16,0 1 0-16,0 0 0 0,0-1 0 0,0-1 0 15,1 0 0-15,-1 1 0 0,0-1 0 0,2 0 0 0,-2 0 0 16,0 0 0-16,1 0 0 0,-1 0 0 0,2-1 0 15,0 2 0-15,-1-1 0 0,2 2 0 0,-1-1 0 0,-1-1 0 0,1 0 0 16,-1 0 0-16,3 2 0 0,-4-2 0 0,1 1 0 0,-1 1 0 16,3 0 0-16,1-1 0 0,-3 0 0 0,1 0 0 0,1 1 0 15,0 0 0-15,2-1 0 0,-4 1 0 0,2-1 0 0,-1-1 0 0,0 2 0 16,-1-1 0-16,2-2 0 0,1 2 0 0,-1 1 0 0,0-1 0 16,-1-1 0-16,-1 2 0 0,4-2 0 0,-4 0 0 15,2 0 0-15,-1 1 0 0,0-1 0 0,-1 2 0 0,2-2 0 0,-1 1 0 16,0-1 0-16,-1-1 0 0,3 2 0 0,-3-1 0 0,1 2 0 0,-1-2 0 0,4 0 0 15,-4 1 0-15,1-1 0 0,-1-1 0 0,3 0 0 0,-3 0 0 16,3 1 0-16,-3-1 0 0,1-1 0 16,-1 0 0-16,1-1 0 0,0 1 0 0,-2-2 0 0,1-1 0 0,-2 2 0 15,1-2 0-15,0 1 0 0,0 0 0 0,1 0 0 0,-1-1 0 16,0 3 0-16,0-1 0 0,2 0 0 0,-1 0 0 0,-1 0 0 0,2 1 0 16,1-1 0-16,-3 2 0 0,1-2 0 15,-1 1 0-15,0 1 0 0,3-1 0 0,-1 1 0 0,0-1 0 0,-1 2 0 0,3 0 0 16,-3-1 0-16,1 1 0 0,-1 0 0 0,3 1 0 0,-3-1 0 0,2 2 0 15,-1-4 0-15,0 2 0 0,0 1 0 16,0-2 0-16,0-1 0 0,1 1 0 0,-2 0 0 0,1 1 0 0,0-2 0 0,1 2 0 16,0 0 0-16,0-1 0 0,0-1 0 0,-1 1 0 15,0-1 0-15,-1-1 0 0,4 1 0 0,-4-2 0 0,1 1 0 0,-1 0 0 0,1 0 0 0,0-1 0 16,-2-1 0-16,1 2 0 16,-1-2 0-16,2 1 0 0,-1 0 0 0,1-1 0 0,0 1 0 0,-2-1 0 15,1 1 0-15,1 1 0 0,0-2 0 0,-1 1 0 0,1-1 0 16,-1 0 0-16,2 1 0 0,-1-2 0 0,-2 2 0 0,0-2 0 0,1 0 0 0,1 0 0 15,-2 0 0-15,0 0 0 16,0 0 0-16,0-2 0 0,1 0 0 0,-1 0 0 0,2 0 0 0,-2 1 0 16,-2 1 0-16,2-3 0 0,2 0 0 0,0-2 0 0,-1-2 0 15,-2 1 0-15,-6-3 0 0,0-2-828 0,-3-2-199 0,0-5-163 0,0-2-70 0,-5 1-7 16,0-2 39-16,-5 4 80 0</inkml:trace>
  <inkml:trace contextRef="#ctx0" brushRef="#br0" timeOffset="124591.7">26197 16174 35 0,'3'-1'445'0,"0"1"-88"15,0-3-85-15,0 1-56 0,-1 1-27 0,0-1-2 0,-1-1 15 16,3 2 20-16,-3-1 23 0,1 0 17 0,-2 1 9 0,1-3 3 0,-1 4-6 16,3-2-11-16,-1 1-7 0,-2-1 5 0,1-1 9 15,1 2 5-15,-1-1-4 0,-1-1-8 0,0 2-10 16,0-2-16-16,0 1-23 0,0-1-34 0,0 0-37 0,0 0-26 16,2 0-17-16,0 2-8 0,-2-4-5 0,1 2-3 15,-1-3-3-15,3 2-6 0,-1-1-1 0,0-1-3 0,-1-1-4 16,3-1-1-16,-3 0 1 0,1-2 0 0,1 0-2 0,1 1-3 15,-1-3-5-15,1-1-5 0,1 2-1 0,-1-3-2 16,0 2-3-16,0-3-3 0,2 2-1 0,-1-2 5 0,0 1 5 0,0 1 3 16,1-2-2-16,2 0-5 15,0 0-7-15,-2-2-1 0,1-1-1 0,1 0-4 0,-1 0-5 0,0-2-3 0,-1 1-2 16,0-1 0-16,-1 0 0 0,3-2 1 16,-3-1-2-16,-1 0 1 0,1-1 0 0,3 0-5 0,-2-1-14 15,2-1 0-15,-1-2 0 0,1 2 0 0,-2-2 0 16,2-1 0-16,-4 1 0 0,3-2 0 0,-1 1 0 0,3-1 0 15,-2 0 0-15,-1 0 0 0,2 0 0 0,-2 0 0 0,1 0 0 0,-1 0 0 16,1 0 0-16,-3 0 0 0,2 0 0 16,1-1 0-16,-4-1 0 0,2 1 0 0,0-5 0 15,-1 4 0-15,1-2 0 0,3 0 0 0,-3 4 0 0,-1-1 0 0,3 3 0 16,-2 2 0-16,1 1 0 0,-3 4 0 0,2 0 0 0,-2 1 0 0,0 2 0 16,0 2 0-16,1 1 0 0,-3 2 0 15,1 2 0-15,-1 2 0 0,4 1 0 0,-5 0 0 0,1 5 0 0,-1-2 0 16,2 2 0-16,-1 0 0 0,-1 1 0 15,0 0 0-15,0 1 0 0,0-1 0 0,0 2 0 0,2-1 0 0,0 1 0 16,-2 0 0-16,0 0 0 0,0 0 0 0,0 0 0 0,0 0 0 0,0 0 0 16,0 0 0-16,0 1 0 15,0-1 0-15,0 0 0 0,0 0 0 0,0 0 0 0,0 0 0 16,1 0 0-16,-1 0 0 0,0 0 0 0,0 2 0 0,0-1 0 16,3 1 0-16,1 0 0 0,1 1 0 0,1 0 0 15,3 2 0-15,2 0 0 0,2 1 0 0,0 1 0 0,1-2 0 16,3 3 0-16,0-2 0 0,3 1 0 0,2 1 0 0,0 1 0 0,0 0 0 0,3 0 0 0,1 1 0 15,2-1 0 1,2 0 0-16,0-2 0 0,2 4 0 0,1-2 0 0,2 0 0 16,-4 1 0-16,4 1 0 0,-1-2 0 0,0 0 0 0,1 2 0 0,-1-2 0 15,1 0 0-15,0 0 0 0,3-2 0 16,-1 1 0-16,0 2 0 0,3-2 0 0,0-1 0 0,-1 1 0 16,4-1 0-16,-4 0 0 0,3 0 0 0,-2 0 0 15,2-1 0-15,-4 2 0 0,1 0 0 0,-1-1 0 0,0 0 0 0,-1 0 0 16,2 3 0-16,-3-3 0 0,1 2 0 0,-1 0 0 0,1-1 0 0,-1 1 0 0,1 0 0 0,-2 1 0 0,2-1 0 31,-2 2 0-31,1 0 0 0,2-2 0 0,-4 1 0 16,3 0 0-16,-4 1 0 0,4-1 0 0,-2-1 0 15,-1 0 0-15,2 0 0 0,-1 0 0 0,2-1 0 0,-3 2 0 16,3-2 0-16,-2-3 0 0,0 3 0 0,1 0 0 0,-3-2 0 16,0 0 0-16,-1-1 0 0,-1-1 0 0,-1 0 0 0,-1-1 0 15,-1 0 0-15,-1 0 0 0,-1-1 0 0,-3-1 0 0,1 1 0 16,-2-1 0-16,-3-1 0 0,-2 0 0 0,0 0 0 0,-4 0 0 15,0-1 0-15,-2-1 0 0,-3 1 0 0,-2-2 0 0,1 3 0 16,-2-2 0-16,1 0 0 0,-5 2 0 16,2-1 0-16,-3 1 0 0,0-2 0 0,0 1 0 0,0 1 0 0,0 0 0 15,0 0 0-15,0 0 0 0,0 0 0 16,0 0 0-16,0 0 0 0,0 0 0 0,0 0 0 0,0 0 0 16,-1 0 0-16,1 0 0 0,-2 0 0 0,2 0 0 0,-1 0 0 15,1 0 0-15,-3 0 0 0,0 1 0 0,1 1 0 0,-1-1 0 16,0 1 0-16,-4 0 0 0,2 1 0 0,1 1 0 15,-5 1 0-15,2-1 0 0,-3 1 0 0,1 3 0 0,1-3 0 16,2 3 0-16,-2 0 0 0,-5 2 0 0,4 0 0 16,-1 1 0-16,-1-1 0 0,0 2 0 0,1 2 0 15,0-1 0-15,0 0 0 0,0 3 0 0,1-1 0 0,1 1 0 0,0 2 0 16,0 0 0-16,-1 0 0 0,1 2 0 0,2 1 0 0,-1 0 0 16,0-2 0-16,0 2 0 0,2 0 0 0,-3 0 0 15,4-2 0-15,-4 3 0 0,3 1 0 0,0-3 0 0,1 1 0 16,0 2 0-16,3-3 0 0,-2 3 0 0,-1-3 0 0,4 1 0 15,-2 0 0-15,2-2 0 0,0 1 0 0,0 1 0 0,0 0 0 16,0-2 0-16,0 2 0 0,0-3 0 16,0 2 0-16,0-2 0 0,-2-2 0 0,0 1 0 0,2-2 0 0,-1-2 0 15,-1 1 0-15,2 0 0 0,-1-1 0 0,1 0 0 0,-2-2 0 16,0-1 0-16,2 3 0 0,-1-2 0 0,1 1 0 0,0-1 0 16,0 1 0-16,0 1 0 0,0 1 0 15,0-2 0-15,0 1 0 0,0 1 0 0,0-2 0 0,0 1 0 0,0-2 0 16,0 1 0-16,0-2 0 0,0 2 0 0,0 0 0 0,0-1 0 15,0-2 0-15,0 1 0 0,0 1 0 0,0-1 0 16,0 1 0-16,1-4 0 0,-1 1 0 0,0-1 0 0,2 0 0 0,0 0 0 0,-2-1 0 0,0-1 0 16,0 0 0-1,0 0 0-15,0-1 0 0,0-1 0 0,0 0 0 0,0 2 0 16,0-2 0-16,0-1 0 0,0-1 0 0,0 0 0 0,0 2 0 16,0-2 0-16,0 1 0 0,0 1 0 0,1-1 0 0,-1-1 0 15,0 1 0-15,2 1 0 0,-2-2 0 0,0 2 0 0,0-2 0 16,1 1 0-16,-1 1 0 0,0-1 0 0,0-1 0 0,0 1 0 0,2 1 0 0,0-2 0 15,-2 1 0-15,0-1 0 0,0 1 0 16,0 0 0-16,0 0 0 0,0 0 0 0,0 1 0 0,0 0 0 16,0-2 0-16,-2 0 0 0,0 1 0 0,1-2 0 0,1 0 0 0,-2-2 0 15,2 2 0-15,0 0 0 0,-3 0 0 16,-2 0 0-16,-5 0-147 0,0-2-545 0,-5-3-163 0,1-4-251 16,0 0-103-16,-5-3-31 0,0 2 9 0,-5-2 44 15</inkml:trace>
  <inkml:trace contextRef="#ctx0" brushRef="#br0" timeOffset="127721.69">4577 12467 747 0,'-5'2'842'0,"4"-2"13"16,-1 0-174-16,0 0-138 0,1 0-102 0,1 0-73 0,-2 0-34 15,2 2-10-15,0-2-5 0,0 0-2 0,2 0-11 16,-1-2-30-16,4 2-59 0,1-2-62 0,2 1-45 0,2 1-27 0,2-1-10 15,1-2-3-15,4 3 2 0,-1 0 7 0,3 0 6 16,2 0 4-16,1 0 3 0,2 0-2 0,-1 0-3 16,4 0-5-16,-3 0 0 0,3 0-1 0,3 4-1 0,-2-3 0 0,4 1-2 15,0 1-26-15,1 0-52 0,0 0 0 0,2 1 0 0,1-2 0 0,2 1 0 16,-2-1 0-16,3 0 0 0,-3 1 0 16,5-1 0-16,-3 0 0 0,2 0 0 0,0-2 0 15,-2 1 0-15,-1-1 0 0,-2 0 0 0,-2 1 0 0,0-1 0 16,-1 0 0-16,-4 0 0 0,-1 0 0 0,-2 0 0 15,-3 0 0-15,-1 0 0 0,-1-1 0 0,-1 1 0 0,-3-1 0 0,0 1 0 16,-5 0 0-16,2 0 0 0,-2-2 0 16,-2 0 0-16,-2 2 0 0,2-2 0 0,-3 2 0 15,-1 0 0-15,0-1 0 0,0-1 0 0,-2 2 0 0,-1-1 0 16,-1 1-265-16,-2 0-48 0,-3 1-68 0,1-1-89 0,-3-1-134 0,1-2-105 16,-3-1-128-16,-1-1-161 0,1 0-64 0,-5 1-1 0,-3 1 70 15</inkml:trace>
  <inkml:trace contextRef="#ctx0" brushRef="#br0" timeOffset="128097.4">4531 12494 302 0,'-10'0'855'0,"4"0"38"0,0 0-31 15,1 0-144-15,2 2-113 0,1-2-117 0,-1 0-77 0,3 2-48 16,0-2-29-16,3 0-25 0,4-2-30 0,2 2-48 0,2-2-49 0,2 2-41 0,6-1-28 0,3 1-11 0,3-2-3 31,-1 2 6-31,6 0 5 0,3 0 6 0,5 0 5 0,3 0 0 16,2 0-1-16,4 0-1 0,1 0-28 0,4 0-91 16,2-2 0-16,1 0 0 0,5-1 0 0,-3 1 0 0,2-3 0 15,1-1 0-15,-2 1 0 0,-1-1 0 0,0 0 0 0,-2 0 0 16,-1 0 0-16,-2 0 0 0,-3 0 0 0,-3 0 0 15,-2 0 0-15,-2 0 0 0,-3 0 0 0,-4 2 0 0,-2-2 0 0,-6 3 0 16,-2 0 0-16,-3-2 0 0,-4 2 0 16,-1 1 0-16,0 0 0 0,-7 1 0 0,0 1 0 0,-4-2 0 15,0 0 0-15,-1 2 0 0,-2-1 0 0,0-1 0 0,-3 2 0 16,0 0 0-16,-5 0-278 0,-1 2-92 0,-5-1-72 0,0 1-116 0,-6 0-118 0,2-4-106 0,-2 2-144 16,-2 0-110-1,-3 0-33-15,-2 2 40 0,-3-2 80 0</inkml:trace>
  <inkml:trace contextRef="#ctx0" brushRef="#br0" timeOffset="128371.74">4861 12484 532 0,'-15'3'976'0,"5"0"51"0,2 0 3 0,-1 0-189 0,4-1-178 16,2 0-152-16,1-1-100 0,2 2-74 0,5-3-47 0,4 1-29 15,4 1-25-15,6 0-19 0,3-2-20 0,7 1-19 16,4-1-18-16,3 0-14 0,5-1-11 0,1 1-93 0,2-2-42 16,0 0 0-16,3 1 0 0,1-2 0 0,2-2 0 0,-2 0 0 15,4 1 0-15,0 0 0 0,-4-2 0 0,2 0 0 0,-4 1 0 0,0-1 0 16,-3 1 0-16,-1 1 0 0,-5 0 0 0,-4-1 0 16,-3 1 0-16,-2 1 0 0,-4-2 0 0,-5 2-67 15,-2 0-322-15,-4 3-139 0,-2-1-180 0,-1-6-230 0,-2 2-173 0,-2-1-74 0,-4-1-5 16,-1 3 36-16</inkml:trace>
  <inkml:trace contextRef="#ctx0" brushRef="#br0" timeOffset="129804.96">15804 11611 416 0,'-3'-9'977'0,"1"0"70"16,1 2 49-16,-1 1-192 0,2-1-195 0,2 3-158 0,-1-1-103 0,1-2-79 15,0 1-69-15,-1-1-53 0,4 2-41 0,-2 1-29 16,2-1-25-16,-1 1-19 0,0 1-16 0,0 0-16 0,1 0-14 16,0 1-9-16,3 1-5 0,0-1-71 0,0 2-2 15,0-1 0-15,1 1 0 0,1 1 0 0,-1 1 0 0,0 1 0 0,1 0 0 0,-2 3 0 0,0 0 0 16,3 1 0-16,-2 2 0 0,1-2 0 0,1 4 0 0,-2 1 0 0,0 1 0 31,0-2 0-31,-1 4 0 0,-2 2 0 0,1-3 0 16,-3 3 0-16,2 1 0 0,-1-2 0 0,2 2 0 0,-4 1 0 15,0-1 0-15,-1-2 0 0,-1 1 0 0,1-1 0 0,-1-1 0 16,-1 0 0-16,2 0 0 0,-2-3 0 0,0-1 0 0,0-2 0 16,3-2 0-16,-2-3 0 0,-1 3 0 0,0-4 0 0,2 0 0 15,-2-2 0-15,0 1 0 0,1-2 0 0,-1-2 0 16,0-1 0-16,2-1 0 0,0-3 0 0,3 0 0 0,-4-2 0 16,4-1 0-16,-2-2 0 0,2-2 0 0,-1-1 0 15,1 0 0-15,-2-1 0 0,2-1 0 0,0 0 0 0,1-3 0 0,0 0 0 16,-1 2 0-16,0 0 0 0,1-1 0 0,-1 1 0 0,0 1 0 0,3 0 0 0,-2 3 0 0,0 0 0 31,1 1 0-31,-1 1 0 0,3 1 0 0,-2 0 0 16,1 3 0-16,-2-1 0 0,3 1 0 0,-2 2 0 15,-1 2 0-15,2 0 0 0,1 2 0 0,-2-1 0 0,-1 1 0 16,2 2 0-16,0 2 0 0,0-1 0 0,2 3 0 0,0 1 0 16,0 1 0-16,0 2 0 0,-1 1 0 0,2 1 0 0,-3 2 0 15,-1 0 0-15,2 0 0 0,-3 2 0 0,0-2 0 0,1 1 0 0,-2 1 0 16,1-1 0-16,-2-1 0 0,0 2 0 15,-1-2 0-15,-2-1 0 0,1-1 0 0,0-2 0 16,-1 2 0-16,-1-3 0 0,0 1 0 0,0-4 0 0,0 1 0 16,0-1 0-16,0-1 0 0,0 0 0 0,0-1 0 0,0-1 0 0,0-1 0 15,-1 0 0-15,1 0 0 0,0 0 0 0,0-1 0 0,0-1 0 0,1 1 0 16,-1-3 0-16,2 2 0 0,0-4 0 0,-2 0 0 0,3-3 0 0,0 0 0 16,3-2 0-16,0 1 0 15,1-5 0-15,1 0 0 0,2-2 0 0,2 1 0 0,-1-2 0 0,5-1 0 16,-2-1 0-16,2-2 0 0,0 2 0 15,2 0 0-15,-2 1 0 0,-2 1 0 0,4 1 0 0,-4 1 0 0,2 0 0 16,-3 5 0-16,-1 2 0 0,-1 0 0 0,0 1 0 0,-1 2 0 16,-1 0 0-16,-2 3 0 0,-3 0 0 15,1 2 0-15,-2 2 0 0,5 2 0 0,-3 2 0 0,0 2 0 0,-1 1 0 16,0 2 0-16,1 3 0 0,-4-1 0 0,2 4 0 16,2-1 0-16,-4 0 0 0,1 1 0 0,-1 1 0 0,3-2 0 15,-3 1 0-15,1-1 0 0,-1 2 0 16,-1-2 0-16,2 0 0 0,-2-1 0 0,0 2 0 0,0-4 0 15,0-2 0-15,0 1 0 0,0-2 0 0,0-3 0 0,0 0 0 16,2-2 0-16,-1 1 0 0,-1-2 0 0,0 0 0 16,0-1-469-16,-3 0-52 0,3-2-109 0,0 0-93 0,3-3-80 15,1-1-92-15,0-1-118 0,2-1-37 0,1-1 37 0,-1 2 76 16</inkml:trace>
  <inkml:trace contextRef="#ctx0" brushRef="#br0" timeOffset="130686.18">17056 11493 483 0,'8'-11'774'0,"-1"1"-26"0,0 0-78 0,-2 3-47 0,2-2-37 16,-6 2-35-16,2-1-35 0,-1 2-43 0,-2 0-49 0,2 1-40 16,-2-2-62-16,0 3-77 0,0-1-51 0,0 3-33 15,0-2-22-15,0 3-20 0,-2-3-15 0,2 3-16 16,-2 0-14-16,-1 1-12 0,-3 1-11 0,-1 0-5 0,0 3-2 16,-3 1 2-16,0-2 3 0,-2 3 6 0,-1 3 7 0,1-1 7 0,-1 3-41 0,-1 0-28 15,1 2 0 1,2-1 0-16,0 1 0 0,3 1 0 0,3-1 0 0,1-1 0 15,0 2 0-15,3-2 0 0,1 0 0 0,1 0 0 0,3-1 0 16,0-2 0-16,5-2 0 0,0 2 0 0,0-4 0 0,3 2 0 16,-2-3 0-16,3 1 0 0,0-4 0 0,-1 0 0 0,1-2 0 15,1 0 0-15,-1-2 0 0,-1-2 0 0,1 1 0 16,-2-3 0-16,0-1 0 0,-3-1 0 0,0 0 0 16,0-1 0-16,0-1 0 0,-3-2 0 0,-1 0 0 0,1 1 0 15,-1-1 0-15,-3-1 0 0,2 1 0 0,-3 1 0 0,3 1 0 0,-3 1 0 0,0 1 0 16,0 1 0-16,0 0 0 15,0 4 0-15,0 0 0 0,0 1 0 0,0 2 0 16,0-1 0-16,0 0 0 0,2 2 0 0,-2 0 0 0,0 0 0 0,0 4 0 16,-2 0 0-16,-1 0 0 0,3 4 0 0,0-2 0 0,3 1 0 0,-1 2 0 0,-1 0 0 15,2 0 0-15,2 0 0 0,2 0 0 16,-1 1 0-16,3 0 0 0,-1-1 0 0,4 0 0 0,-2-2 0 16,2-1-48-16,-1-1-129 0,1 0-27 0,-1-1-29 0,1-2-44 15,0 0-62-15,1-2-52 0,-1-2-78 16,1 0-81-16,1-3-52 0,-3-1-25 0,1 0-4 0,0 0 27 15,-1-1 50-15,-3-2 50 0,1 0 90 0,-1 0 101 0,-3-2 82 0,2 1 69 0,-1 1 59 16,0 0 58-16,-1 0 57 16,0-2 52-16,-1 2 44 0,1 0 38 0,-2 2 41 0,1-1 45 0,0 2 50 0,-2 0 41 0,2 1 32 15,0 1 20 1,-3 1 31-16,2-1 34 0,1 1 20 0,-3 1-10 0,2 0-33 16,-1 0-45-16,1 2-39 0,2-2-35 0,-2 2-46 15,0 0-56-15,0 0-50 0,0 0-34 0,-1 2-22 0,1 0-17 0,1 3-7 16,-3 0-6-16,2 1 1 0,0 0 0 0,-1 1 4 15,-2 2 1-15,0 0 4 0,-2 1 4 0,-1 1 3 0,0 0 0 0,2 1-4 0,-6-3-4 16,4 1-6-16,0 1-6 0,-2-3-9 16,2 3-8-16,-3-3-9 0,2-1-7 15,1-1-9-15,0 0-4 0,0 0-4 0,1-4-3 0,1 3 1 16,1-1-3-16,0-3 2 0,0 0 1 0,1 1 1 0,-1 0 2 16,3-2 0-16,-1-2 0 0,3 0 0 0,1-2 0 15,3 1-2-15,-1-3-3 0,5 0-1 0,1 0-3 16,-1-3-3-16,4 0-4 0,-1-1-4 0,2-1-1 0,-4-1-1 15,3-1-2-15,0-1-4 0,-2-1 2 0,-1-1 2 0,0 0 1 0,-1 2 5 16,-2-1 1-16,-2 1 2 0,-2 2 5 0,-1 3 8 16,0 0 5-16,-3 3 7 0,-1 0 5 0,0 2 3 0,-1-1 4 15,-1 3 0-15,0 2-2 0,0-2-5 0,-1 2-6 0,-1 2-5 16,-1 0-5-16,0 3-3 0,-2-1-2 0,1 4 0 16,-3-1 4-16,2 4 4 0,0-1 4 0,2 2 3 0,0 1-1 15,-1 2 3-15,2-2-18 0,2 0-1 0,0 2 0 16,0 0 0-16,0 0 0 0,3-2 0 0,0 1 0 0,0 0 0 0,0-1 0 15,2-1 0-15,-2-3-16 0,1 2-58 0,-1-2-32 16,-1-2-40-16,-1-1-44 0,1 1-58 0,-2-3-82 0,-2-1-80 16,1 0-135-16,-3-2-114 0,3-1-119 0,-3-1-161 15,-4 1-87-15,-1 0-12 0,-4 0 54 0</inkml:trace>
  <inkml:trace contextRef="#ctx0" brushRef="#br0" timeOffset="131002.05">16459 11909 190 0,'-8'1'927'15,"2"0"84"-15,-1 0 66 0,4 3-159 0,0-3-148 0,0 1-147 16,6-1-104-16,0-1-77 0,3 0-75 0,2-1-73 15,6-1-58-15,2 2-49 0,2-1-40 0,2-3-32 0,4 3-25 16,4-1-17-16,-1-2-14 0,5 1-6 0,1 0-3 16,2 2-8-16,1-3-42 0,5 1 0 0,1 1 0 0,-1-1 0 15,1 0 0-15,-1 0 0 0,-1-1 0 0,-1 0 0 0,-4 3 0 0,-2-4 0 0,-3 3 0 0,-3-2 0 0,-4 1 0 16,-1 0 0 0,-5 0 0-16,-4 0-133 0,-2 2-44 0,-4-2-48 0,-2 1-68 0,-1 1-83 15,-6 1-121-15,-3-4-132 0,-4 2-107 0,-4 0-115 16,-1-1-141-16,-7 2-52 0,-2 1 25 15,-2 1 67-15</inkml:trace>
  <inkml:trace contextRef="#ctx0" brushRef="#br0" timeOffset="131224.5">16454 12009 241 0,'-13'5'813'0,"1"-2"66"0,2 1-51 0,4-2-86 15,1 1-62-15,2 1-57 0,1-2-62 0,5-1-55 0,2 0-44 0,3 1-49 16,6-2-75-16,2 1-68 0,3-1-57 15,2 0-42-15,4-1-31 0,2 1-24 0,1-2-19 0,4 1-14 16,1 0-69-16,4-3-14 0,0 1 0 0,0 0 0 0,-1 0 0 16,-2 0 0-16,0 1 0 0,-4-3 0 0,-3 1 0 0,0 2 0 0,-3-3 0 15,-7 1 0-15,0 2 0 0,-4-1 0 16,0 0-13-16,-5 2-162 0,-3-2-54 0,-4 3-80 16,-1-2-94-16,-1 1-148 0,-3-2-137 0,-1-2-141 0,-2 0-179 15,-3 1-73-15,-3 0-13 0,0 2 52 0</inkml:trace>
  <inkml:trace contextRef="#ctx0" brushRef="#br0" timeOffset="135781.63">4621 12276 581 0,'-3'-2'646'0,"1"-1"-120"0,-1 2-121 16,0-1-71-16,1 0-40 0,1 2-26 0,-1-2-18 0,2 0-5 16,0 1-1-16,0-1-6 0,0 2-15 0,2 0-22 15,-1 0-23-15,1 0-17 0,-1 0-13 0,1 0-8 0,1 0-1 0,-1 0-5 16,1 2-1-16,2-1-1 0,0-1-5 0,4 2-3 0,1-2-7 15,2 1-11-15,7 0-9 0,2-1-11 16,3 0-8-16,2 0-8 0,6-1-7 0,3 0-6 0,4-1-3 0,2-1 0 0,5-1-3 0,2-1-1 0,2-1-6 16,-1 0-2-1,5 0-2-15,-2 1-5 0,2-3-4 16,-2 0-6-16,0 2-7 0,-4 0-5 0,1 3-2 0,-4-2-4 0,-5 4-3 16,-2-2-2-16,-5 3-3 0,-3-1-4 0,-1 1-4 15,-4 0-9-15,-3 1-11 0,-6-1-15 0,1 2-17 16,-4-1-22-16,-5-1-32 0,1 1-45 0,-4-1-54 0,-2 2-46 15,-1-1-55-15,-2-1-81 0,0 0-76 0,0 0-59 0,-3 0-37 16,-2 0-32-16,-3-1-58 0,0-1-95 0,-3 2-18 16,-6-1 52-16</inkml:trace>
  <inkml:trace contextRef="#ctx0" brushRef="#br0" timeOffset="136150.05">4806 12237 363 0,'-3'1'761'16,"-2"-1"13"-16,2 2-149 0,1-1-154 16,2-1-117-16,0 0-87 0,0 0-54 0,2-1-5 0,-1 1 27 0,1 1 34 15,1-1 20-15,0 2 1 0,2-1-11 16,3-1-20-16,3 2-26 0,0-2-41 0,3 1-45 0,4-1-39 0,2 0-22 15,4 0-13-15,0-1-5 0,5-1-2 0,2-1-1 0,4 0-3 16,4 0-5-16,1 2-5 0,1-1-7 16,3 0-5-16,-1 0-5 0,1-1-7 0,-3 0-3 0,1 0-5 0,-2 0-6 15,-2 1-2-15,-3-1-2 0,-3 2-3 16,-2 1-3-16,-2-1-1 0,-3-1-2 0,-2 2-2 0,-1-2-6 16,-3 2-9-16,-5-1-12 0,0-1-15 0,-4 2-14 15,-2 0-18-15,-2 0-23 0,0 0-31 0,-4 0-43 0,-1 3-50 16,-2-1-42-16,-1 0-50 0,-4-1-86 0,1-2-82 15,-1-1-62-15,-2 0-59 0,-4-1-67 0,-1-1-113 0,-6 0-40 0,-2 1 14 16</inkml:trace>
  <inkml:trace contextRef="#ctx0" brushRef="#br0" timeOffset="136364.47">4833 12309 374 0,'-2'1'780'0,"2"1"14"0,2-2-145 0,1 0-154 16,4 0-119-16,2 0-98 0,2 0-60 16,3 0-13-16,4-2 22 0,2 1 22 0,2 1 17 0,5-2 0 0,3 0-11 0,4 0-19 0,2 0-31 0,6-1-43 15,1-1-53 1,3 1-43-16,0 0-26 0,-2 0-22 0,-1 1-23 0,-5-1-38 16,-2 2-55-16,-4-1-59 0,-5 1-57 0,-2-2-93 15,-3 1-103-15,0 1-82 0,-6-1-67 0,1 0-50 0,-4 0-66 16,-2-1-99-16,-2 1-28 0,-4-1 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80189" units="1/cm"/>
          <inkml:channelProperty channel="F" name="resolution" value="92.92197" units="1/in"/>
          <inkml:channelProperty channel="T" name="resolution" value="1" units="1/dev"/>
        </inkml:channelProperties>
      </inkml:inkSource>
      <inkml:timestamp xml:id="ts0" timeString="2025-08-12T04:53:31.6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22419 2117 320 0,'0'0'0'0,"0"70"0"0,18-17 0 15,-18 53 0 1,0-71 0 0,0 53 0-1,0-70 0 32,0-18 0-16,0 18 0-31,0-1 0 16</inkml:trace>
  <inkml:trace contextRef="#ctx0" brushRef="#br0" timeOffset="1340.296">23583 2187 320 0,'0'0'0'0,"0"0"0"0,0 0 0 31,0-17 0-15,0-19 0-1,0-17 0 16,0 36 0-31,35-19 0 16,1 19 0 15,17-1 0-15,-18 18 0 15,-35 0 0-15,35 35 0 15,0-35 0-15,1 53 0-1,-36 0 0 1,0-17 0 0,-36 16 0-1,36-16 0 1,-35 17 0-1,35-18 0 1,-35 0 0 0,35-17 0-1,0 0 0 1,0-18 0 0,0 17 0-1,35-17 0 1,0-17 0-1,36-1 0 1,-18 18 0 0,-18-18 0-1,-35 18 0 17,0 0 0-17,36 0 0 1,-36 0 0-1,35 0 0 1</inkml:trace>
  <inkml:trace contextRef="#ctx0" brushRef="#br0" timeOffset="3990.0196">27746 1693 320 0,'0'0'0'0,"71"0"0"0,-71 0 0 0,35 0 0 16,53 0 0-1,-88 0 0 16,35-17 0-15,1-1 0 0,-36 18 0-1,0-18 0-15</inkml:trace>
  <inkml:trace contextRef="#ctx0" brushRef="#br0" timeOffset="4691.6846">27693 1746 320 0,'0'0'0'0,"0"0"0"0,0 0 0 15,0 0 0 1,0 0 0 0,0 71 0-1,0-18 0 17,-35 35 0-17,35-53 0 1,0-17 0-1,35-18 0 1,-35 0 0 0,35-18 0-1,-17 1 0 1,53-1 0 0,-71 18 0-1,70 0 0 1,-35 0 0 15,54 88 0-15,-89-70 0-1,0 52 0 17,0-34 0-17,-36 34 0-15,36-35 0 16,-123 36 0 31,88-53 0-32,-1-1 0 1,1-17 0 15,17 0 0 0</inkml:trace>
  <inkml:trace contextRef="#ctx0" brushRef="#br0" timeOffset="5612.7329">29545 1499 320 0,'0'0'0'0,"0"0"0"0,0 0 0 15,0 0 0 1,0 0 0 0,-70 0 0-1,70 0 0 1,-89 0 0-1,19 0 0 1,35 53 0 0,-36 0 0-1,18 0 0 1,-53 53 0 0,71-36 0-1,17 72 0 16,18-72 0-15,18 1 0 15,53-1 0-31,-36-35 0 32,53-17 0-32,-53-18 0 15,36 0 0 1,-36-35 0 15,-35 35 0-15,35-35 0-1,-35 17 0 1,-35-17 0 0,0 17 0-1,-71 0 0 1,53 18 0-1,18 18 0 1,0-18 0 0</inkml:trace>
  <inkml:trace contextRef="#ctx0" brushRef="#br0" timeOffset="6756.2509">30357 1552 320 0,'0'0'0'15,"70"-17"0"-15,-17 17 0 16,53-36 0-1,-106 36 0 1,35 0 0 15,-35 0 0 1,35-17 0-17,-35 17 0 1,0 17 0 15,0 19 0 0,-35 34 0-15,35 18 0 15,0-35 0-15,-35 35 0-16,35 1 0 15,0-36 0 1,0 35 0 0,-35-53 0 15,35 18 0-15,0-53 0 15,0 0 0-16,0 35 0 1,0-17 0 0,0-18 0 15</inkml:trace>
  <inkml:trace contextRef="#ctx0" brushRef="#br0" timeOffset="7011.3324">30427 1923 320 0,'0'0'0'0,"0"0"0"0,0 0 0 16,35 0 0 15,-17 0 0-16,123-18 0 17,-53 0 0-32,-52 1 0 15,-1 17 0 1</inkml:trace>
  <inkml:trace contextRef="#ctx0" brushRef="#br0" timeOffset="40838.6315">23583 1887 320 0,'0'0'0'0,"0"-35"0"0,0 0 0 15,-35 17 0 1,35 18 0-1,-35-17 0 1,-54-1 0 31,54 18 0-31,0-18 0-1,-53 18 0-15,-18 0 0 16,71 0 0 15,-89 18 0-15,54-18 0-1,-19 35 0 1,19-17 0 0,-160 52 0 15,195-34 0-16,-53 17 0 17,-53 70 0-1,106-88 0-15,17 1 0-1,-88 140 0 1,106-176 0-1,-35 88 0 17,70 0 0-32,-35-52 0 15,71 17 0 17,-71-18 0-17,53-18 0 1,17 36 0 15,36 0 0-31,53-17 0 31,-124-19 0-15,89-17 0 0,-1 18 0-1,-52-18 0 1,34-18 0-1,-16 18 0 17,16-17 0-32,-52-1 0 15,88-17 0 17,-105-1 0-1,87-17 0-31,-88 36 0 15,54-54 0 17,-19 1 0-17,-35 34 0-15,36-34 0 32,-71 52 0-17,53-88 0 16,-53 36 0-15,0 35 0 0,-18-36 0-1,-52 0 0 1,34 54 0 0,-69-18 0-1,52 17 0 1,-53 0 0-1,53 18 0 17</inkml:trace>
  <inkml:trace contextRef="#ctx0" brushRef="#br0" timeOffset="43265.7315">29510 1464 320 0,'0'0'0'0,"-71"-18"0"0,54 1 0 16,-54-19 0-1,1 19 0 17,-1-1 0-17,-17 18 0 1,17-17 0-1,-52 17 0 1,-18 0 0 0,-177 17 0 15,212 1 0-15,-52 17 0-1,69 0 0 16,-52 18 0-15,18 0 0-16,17 0 0 31,18 18 0-31,17-18 0 16,1 17 0 15,17 1 0-15,-18-18 0-16,36 17 0 31,0 54 0 0,17-89 0-15,18 18 0 0,18 88 0 30,52-35 0-30,1-71 0 15,52 36 0 1,36-18 0-17,-53-36 0 1,-18 1 0-1,18-1 0 17,17-17 0-17,142 0 0 1,-159 0 0 15,17 0 0-31,36-17 0 16,-18-1 0-1,18 18 0 1,-36-17 0 31,18-1 0-47,53-17 0 31,-35 17 0-15,0-17 0-1,0 17 0 1,-18-17 0 0,18 0 0 15,193-89 0 16,-246 89 0-47,-18-18 0 31,-17 0 0-15,35-35 0 15,-18-36 0-15,-88 71 0 15,0-52 0 0,-35 69 0-31,17-17 0 31,-53 0 0-15,36 18 0 0,-35 0 0-1,-19 0 0 1,19-18 0-1,-18 35 0 1,-53-17 0 0,17 17 0-1,-17-17 0 1,-18 35 0 0,0-18 0-1,-35 1 0 1,53 34 0-1,-106-17 0 1,71 35 0 15,-71 1 0-31</inkml:trace>
  <inkml:trace contextRef="#ctx0" brushRef="#br0" timeOffset="54639.0058">25118 1199 320 0,'0'0'0'0,"0"-35"0"0,0-18 0 0,-36 18 0 31,-34 35 0-15,35-18 0 0,-54 1 0-1,19-1 0 1,-89 0 0 0,53 18 0-1,-176 0 0 1,176 18 0-1,-141 0 0 17,-158 52 0-17,158 18 0 1,106-35 0 0,-89 36 0 15,-52 69 0 0,176-69 0-31,-53 69 0 16,89-70 0 15,-89 71 0-15,124-71 0-1,-89 89 0 1,54-1 0-1,35-88 0 1,-1 89 0 0,36-107 0 15,0 71 0-31,0-70 0 31,71 35 0 0,52 17 0-31,-52-87 0 32,193 52 0-1,-34-71 0-15,158-34 0 15,-124 17 0-16,195-53 0 17,-300 53 0-17,123-35 0 17,-106 17 0-17,107 0 0 1,16-17 0-1,-140 17 0 1,141 1 0 0,-141-1 0-1,158-17 0 17,142 0 0-17,-318 17 0 16,335-17 0-15,-141 17 0 0,-52 0 0-1,-107 18 0 17,106-17 0-32,-88 17 0 15,106-18 0 16,194 18 0 1,-370-18 0-32,175 1 0 31,-140 17 0-15,159-35 0-1,-19 17 0 1,-175 0 0-1,141-35 0 1,-160 18 0 0,142-36 0-1,-141 36 0 1,88-35 0 0,-88 17 0-1,53-18 0 1,-124 18 0-1,89-53 0 17,-19-35 0-17,-87 35 0 1,17 54 0 0,-35-54 0 30,-88-71 0-30,-53-17 0 15,-18 88 0-15,36 54 0 31,17-19 0-47,-123-17 0 15,-1-18 0 17,-211 35 0-17,300 36 0 1,-176-18 0 0,176 53 0-1,-512-70 0 32,494 70 0-31,-352 0 0 15,176 0 0-15,176 0 0-1,-176 0 0-15,176 0 0 31,-159 35 0-15,124-35 0 0,-141 35 0-1,18-35 0 1,176 35 0 0,-177-17 0 15,-176 70 0-16,335-35 0 1,-158 53 0 0,176-53 0-1,-177 70 0 17</inkml:trace>
  <inkml:trace contextRef="#ctx0" brushRef="#br0" timeOffset="61535.0018">23001 2487 320 0,'0'0'0'0</inkml:trace>
  <inkml:trace contextRef="#ctx0" brushRef="#br0" timeOffset="61727.5065">23001 2487 320 0,'0'0'0'0</inkml:trace>
  <inkml:trace contextRef="#ctx0" brushRef="#br0" timeOffset="65700.6166">22895 2434 320 0,'0'0'0'0,"36"18"0"0,-1-18 0 15,0 35 0 1,0-35 0 0,-35-18 0 15,36-17 0-16,-36 0 0 1,-36 17 0 0,36 1 0 31,-35-1 0-16,35 36 0-16,-35 35 0 17,35-18 0-32,-35 35 0 31,35-34 0-15,-36-1 0 15,36-35 0-16,-35-18 0 17,35 18 0-17,35-17 0 17,1-1 0-17,34-17 0 16,-35 17 0-15</inkml:trace>
  <inkml:trace contextRef="#ctx0" brushRef="#br0" timeOffset="66374.834">22737 3563 320 0,'0'0'0'0,"0"0"0"0,0 0 0 15,0 0 0 1,0 0 0 0,0 0 0 15,0 18 0-15,0 88 0-1,0-54 0 1,0 19 0-1,0-71 0 1,0 18 0 0,35-18 0-1</inkml:trace>
  <inkml:trace contextRef="#ctx0" brushRef="#br0" timeOffset="66518.8762">22860 3704 320 0,'0'0'0'0,"0"0"0"0,0 0 0 63</inkml:trace>
  <inkml:trace contextRef="#ctx0" brushRef="#br0" timeOffset="67045.4912">23160 3581 320 0,'0'0'0'0,"0"0"0"0,0 0 0 16,0 0 0 15,0 17 0 0,-35 19 0-15,70-1 0 15,-35-17 0-31,35-1 0 16,0 1 0 0,-35-1 0-1,0 1 0 1,0 0 0-1,0-1 0 1,0 1 0 0,-35-18 0 15,0 18 0-31,35-36 0 31,-35 0 0-15</inkml:trace>
  <inkml:trace contextRef="#ctx0" brushRef="#br0" timeOffset="67220.4607">23089 3651 320 0,'0'0'0'0,"0"0"0"0,0 0 0 0,0 0 0 15,0-17 0 1,0-1 0 0,71-17 0 15,-36 35 0 0,36-36 0-31</inkml:trace>
  <inkml:trace contextRef="#ctx0" brushRef="#br0" timeOffset="69529.0483">29245 2646 320 0,'0'0'0'0,"0"0"0"0,0 0 0 16,0 0 0-1,0 0 0 32,0 17 0-31,0 72 0 15,0-36 0-31,0 52 0 16,0-52 0-1,0 36 0 1,0-54 0 31,0-35 0-47,36 35 0 16,-36-35 0 15,0 18 0-16,0-1 0 17,-36 19 0-1,36-19 0 0,0-17 0-15,-35 18 0-1,35 0 0 1,0-18 0 15,0 0 0-31,-18 0 0 32,18 0 0-17,-35 0 0 16,35 0 0-31,0 17 0 16,0-17 0 0,0 35 0 31,0-35 0-32,35 18 0-15,-17-18 0 31,17 0 0-31,-35 0 0 32,36-18 0-17,-36 18 0 17,35-17 0-17</inkml:trace>
  <inkml:trace contextRef="#ctx0" brushRef="#br0" timeOffset="70298.8256">29210 3528 320 0,'0'0'0'0,"0"0"0"0,0 0 0 32,0 0 0-17,0-36 0 16,-18 36 0-15,-17-17 0 0,35 17 0-1,-35 0 0 1,35 17 0 0,-35 19 0-1,-1-19 0 1,36 36 0-1,-35 0 0 1,35-17 0 15,35-19 0-31,-35 18 0 16,36-17 0 15,-36-18 0-31,35-18 0 16,-35 18 0-1,0-17 0 1,0-1 0 15,-35 18 0-15,-1-17 0 0,36 17 0-1,-35 0 0-15</inkml:trace>
  <inkml:trace contextRef="#ctx0" brushRef="#br0" timeOffset="81073.6165">22243 1076 320 0,'0'0'0'0,"35"-18"0"0,-35-17 0 15,35 0 0 1,-35 17 0 0,0 18 0-1,-35 0 0 1,35 0 0-1,-88 88 0 32,52-70 0-31,-34 88 0 0,70-71 0-1,-35 53 0 1,35-52 0-1,35-1 0 1,-35-18 0 0,106 1 0 15,-71-18 0-15,53-18 0-1,-88 1 0 1,35-1 0 15</inkml:trace>
  <inkml:trace contextRef="#ctx0" brushRef="#br0" timeOffset="81618.8593">22542 1005 320 0,'0'0'0'0,"0"0"0"0,0 53 0 16,0 0 0-1,36 53 0 1,-36-53 0 15</inkml:trace>
  <inkml:trace contextRef="#ctx0" brushRef="#br0" timeOffset="83372.7126">29545 494 320 0,'0'0'0'0,"35"-35"0"0,-35 35 0 0,0-36 0 16,0 19 0 0,0-1 0-1,0 18 0 1,-70 0 0 15,35 18 0-15,-1-1 0-1,-52 54 0 17,53-36 0-32,0 53 0 31,70-17 0-15,0-36 0-1,36 0 0 1,-54-35 0 15,54 0 0-31,-1-35 0 16,-34 0 0-1</inkml:trace>
  <inkml:trace contextRef="#ctx0" brushRef="#br0" timeOffset="84188.1418">29968 388 320 0,'0'0'0'0,"0"0"0"0,0 0 0 0,0 18 0 31,0-18 0-15,36 17 0-1,-1-17 0 16,-17 36 0-31,-18-1 0 47,-18 0 0-47,-17 18 0 32,-1-18 0-17,36-17 0 16,0-18 0-31,0 18 0 32,0-18 0-17,0 35 0 1,36 0 0 31,-36-35 0-47,88-35 0 15,-18 35 0 1,1 0 0 15,-36-35 0 16,-17 35 0-31</inkml:trace>
  <inkml:trace contextRef="#ctx0" brushRef="#br0" timeOffset="87219.6821">2487 2593 320 0,'0'0'0'0,"-70"0"0"0,-1 0 0 16,53 18 0-1,-88 17 0 1,1 35 0 0,87-34 0 15,-17 122 0 16,70-140 0-32,88 53 0 32,-52-36 0-47,-36-17 0 16,-35 17 0-1,-106 35 0 17,71-34 0-1,-88 17 0 0,87-36 0-15,1-34 0 15</inkml:trace>
  <inkml:trace contextRef="#ctx0" brushRef="#br0" timeOffset="87728.6453">2716 2699 320 0,'0'0'0'0,"0"0"0"0,0 0 0 31,-35-18 0-15,35 18 0 15,-35 0 0-15,0 18 0-1,35-18 0 1,-36 53 0 0,36 0 0-1,36 17 0 17,34-52 0-17,-35-1 0 1,54 36 0-1,-54-17 0 1,-35 17 0 15,-35-36 0-31,-18 54 0 16,-18-54 0 15,36 19 0-15,0-19 0-1,-1 1 0 1,1-18 0 0</inkml:trace>
  <inkml:trace contextRef="#ctx0" brushRef="#br0" timeOffset="88320.7572">3193 2681 320 0,'0'0'0'0,"0"0"0"0,0 0 0 15,35 18 0 32,-35 17 0-47,0 89 0 31,0 34 0-15,0-87 0-16,0 35 0 31,0-106 0-15,35 17 0-1,-35-17 0 1,35-17 0 0,-35-36 0-1,0 0 0 1,-35-71 0 15,0 54 0-15,0-18 0-1,35 52 0 1,0 1 0 0,35 0 0-1,0-1 0 1,0 19 0 0,54-36 0-1,-89 53 0 16,0 0 0-31,35 0 0 16</inkml:trace>
  <inkml:trace contextRef="#ctx0" brushRef="#br0" timeOffset="88511.7474">3298 2858 320 0,'0'0'0'0,"0"0"0"0,0 0 0 15,71 17 0 1,-18-17 0 0,53 0 0-1,-71 0 0 1</inkml:trace>
  <inkml:trace contextRef="#ctx0" brushRef="#br0" timeOffset="88746.3797">3228 3281 320 0,'0'0'0'0,"0"0"0"0,35 0 0 16,0 0 0 15,89 0 0-31,-54-35 0 16,89-36 0-1,-88 36 0 1,52-36 0 15</inkml:trace>
  <inkml:trace contextRef="#ctx0" brushRef="#br0" timeOffset="89019.3799">3881 2840 320 0,'0'0'0'0,"0"0"0"0,0 0 0 31,35 0 0-15,71-35 0 15,-53 35 0-31,-18-18 0 16,-35 18 0-1,35 0 0 1,-35 0 0 0</inkml:trace>
  <inkml:trace contextRef="#ctx0" brushRef="#br0" timeOffset="89226.4775">3881 3122 320 0,'0'0'0'0,"0"0"0"0,0 0 0 15,35 0 0 1,88-18 0-1,-17 18 0 1,18-52 0 0,-54 34 0-1</inkml:trace>
  <inkml:trace contextRef="#ctx0" brushRef="#br0" timeOffset="91332.8952">1411 2328 320 0,'0'0'0'0,"0"0"0"0,0 0 0 16,0 0 0 31,-35-35 0-31,35 17 0-1,-35-17 0 1,35 17 0-1,-36 18 0 17,1 36 0-1,-88 70 0-15,87-53 0-1,-52 141 0 1,53 0 0 15,35-124 0-15,35 54 0-1,53-89 0 17,-52-35 0-17,34-18 0 1,-17 1 0-1,18-36 0 1,-1 17 0 0</inkml:trace>
  <inkml:trace contextRef="#ctx0" brushRef="#br0" timeOffset="91621.5405">1640 2628 320 0,'0'0'0'0,"0"0"0"0,0 0 0 16,0 0 0 31,0 18 0-32,0 17 0 1,0 18 0-1,0 53 0 17,0 0 0-32,0-53 0 15</inkml:trace>
  <inkml:trace contextRef="#ctx0" brushRef="#br0" timeOffset="92421.5819">1676 4022 320 0,'0'0'0'0,"-36"-36"0"0,1 19 0 0,0 34 0 32,0 1 0-17,-54 70 0 1,-16 71 0 0,69-53 0-1,36 123 0 16,71-105 0 16,35-89 0-47,-53-35 0 16,52-18 0 15,-16-35 0-31</inkml:trace>
  <inkml:trace contextRef="#ctx0" brushRef="#br0" timeOffset="92883.6389">1764 4516 320 0,'0'0'0'0,"0"0"0"0,0 0 0 0,0 0 0 16,0 0 0-1,0 0 0 16,0 0 0-15,35-18 0 0,71 0 0-1,-53 18 0 1,-18 18 0 0,0 35 0-1,-35-36 0 16,-35 72 0-15,0-36 0 0,0 35 0-1,35-88 0 1,0 88 0 0,0-53 0-1,0 1 0 1,70-36 0-1,-35-18 0 1,89-17 0 0,-89 17 0-1,0-17 0 1</inkml:trace>
  <inkml:trace contextRef="#ctx0" brushRef="#br0" timeOffset="93658.0278">2752 4092 320 0,'0'0'0'0,"0"0"0"0,0 0 0 15,0 0 0 1,0 0 0-1,-36-17 0 1,1 17 0 15,0 0 0-31,35 0 0 32,-35 17 0-1,35 1 0-31,-36 17 0 31,1 0 0-15,35-17 0-16,0 35 0 31,0-35 0-15,35 17 0-1,-35-35 0 1,71 35 0-1,-36-17 0 1,-35-1 0 0,35 1 0-1,18 35 0 1,-53-18 0 0,0-17 0-1,-53 35 0 1,18-36 0-1,-71 19 0 1,71-19 0 31,35-17 0-47,-53 0 0 16,53 0 0-1</inkml:trace>
  <inkml:trace contextRef="#ctx0" brushRef="#br0" timeOffset="94229.3826">3104 4145 320 0,'0'0'0'0,"0"0"0"0,0 0 0 15,0 0 0 1,-35 0 0 0,-35 0 0 15,34 0 0-16,19 18 0 1,-54 35 0 0,71 0 0 15,0-36 0-31,71 19 0 16,-54-19 0-1,89 36 0 1,-71-35 0-1,1-1 0 1,-36 36 0 0,0-35 0-1,-36 35 0 1,1-18 0 0,-71 18 0 15,106-53 0-31,-17 18 0 31,-19-18 0-15,36-18 0-1</inkml:trace>
  <inkml:trace contextRef="#ctx0" brushRef="#br0" timeOffset="94772.2861">3334 4198 320 0,'0'0'0'0,"0"0"0"0,0 0 0 15,0 0 0 1,0 0 0 0,0 0 0-1,0 53 0 1,0 0 0-1,0 53 0 17,0-71 0-32,0-35 0 15,0 53 0 17,0-18 0-17,0-52 0 16,0-19 0-15,0 1 0 0,-36-36 0-1,36 36 0 17,36-35 0-17,-36 34 0 1,35-17 0-1,-17 36 0 1,17-18 0 0,0 35 0-1,0-18 0 1,-35 18 0 0,0 18 0-1</inkml:trace>
  <inkml:trace contextRef="#ctx0" brushRef="#br0" timeOffset="95171.9786">3334 4392 320 0,'0'0'0'0,"0"0"0"0,0 0 0 16,35 0 0 0,-17 18 0 15,52-1 0-16,-35-17 0 1,1 0 0 0,-36 18 0-1,35-18 0 1,-106 53 0 0,36-35 0-1,0 17 0 1,35-35 0 15,-35 70 0-15,70-34 0-1,0-36 0 1,71-18 0 0,18-53 0 15,-54 36 0-31</inkml:trace>
  <inkml:trace contextRef="#ctx0" brushRef="#br0" timeOffset="95395.5118">4180 4339 320 0,'0'0'0'15,"0"0"0"-15,36 0 0 16,17-17 0 0,17 17 0 15,1-18 0-15,-36 18 0-1</inkml:trace>
  <inkml:trace contextRef="#ctx0" brushRef="#br0" timeOffset="95562.7344">4233 4568 320 0,'0'0'0'0,"0"0"0"0,0 0 0 0,0 18 0 16,106-18 0-1,-35 0 0 1,-18 0 0-1</inkml:trace>
  <inkml:trace contextRef="#ctx0" brushRef="#br0" timeOffset="114268.9017">5027 2487 320 0,'0'0'0'0,"-35"-53"0"0,0 36 0 16,35 17 0 0,-36 0 0-1,-17 35 0 1,18 0 0 15,-36 53 0-15,71 18 0-1,0-53 0 1,36 53 0 0,-1-53 0-1,18-36 0 1,53-17 0-1,-71-35 0 1,18 18 0 0,18-72 0 15,-36 1 0-31,-35 35 0 16,-35-17 0-1,35 34 0 1,-71 1 0-1,18 35 0 17,18 35 0-17,35-17 0 17</inkml:trace>
  <inkml:trace contextRef="#ctx0" brushRef="#br0" timeOffset="114445.9523">5415 2716 320 0,'0'0'0'0,"0"0"0"0,0 0 0 15,0 0 0 1,0 0 0-1,0 0 0 1</inkml:trace>
  <inkml:trace contextRef="#ctx0" brushRef="#br0" timeOffset="115100.1912">5715 2293 320 0,'0'0'0'0,"0"0"0"0,0 0 0 15,0 0 0 16,0 0 0-31,0 0 0 16,0 0 0 31,0 0 0-31,18 0 0-1,-18 0 0 1,70 18 0-1,-70 35 0 1,0-36 0 0,35 36 0-1,-35-18 0 17,71 36 0-32,-18 0 0 15,-18-54 0 1,-35 18 0 15,0-35 0-31,35 18 0 47,-35 17 0-47,-35 1 0 16,35-19 0-1,-70 1 0 1,52-36 0-1,-17 1 0 17,-1-19 0-32</inkml:trace>
  <inkml:trace contextRef="#ctx0" brushRef="#br0" timeOffset="115308.0044">5733 2381 320 0,'0'0'0'0,"0"0"0"0,35-17 0 16,35-54 0 15,-34 53 0-15,87-35 0 0,-52 18 0-1,-1 18 0 1</inkml:trace>
  <inkml:trace contextRef="#ctx0" brushRef="#br0" timeOffset="116574.5454">5027 4251 320 0,'0'0'0'0,"0"0"0"0,0-35 0 62,-35 17 0-30,35-35 0-32,35 36 0 31,53-36 0-16,-17 53 0 1,-36 0 0 15,-35 17 0-15,35 36 0-16,-70-18 0 31,0 89 0-15,35-71 0-1,-35 17 0 1,-1 1 0 0,36-1 0-1,36-34 0 1,-1-19 0 0,0-34 0-1,53-1 0 1,18-35 0 15</inkml:trace>
  <inkml:trace contextRef="#ctx0" brushRef="#br0" timeOffset="128387.7644">25859 4921 320 0,'0'0'0'0,"35"-17"0"0,0-19 0 16,-35 36 0-1,0-35 0 1,0 17 0 0,-35-17 0-1,35 0 0 1,-35-18 0 31,-1 35 0-16,-17 1 0-15,-17 17 0-1,35 0 0 1,-54 17 0 15,54 1 0-15,-106 123 0 15,141-106 0-31,-53 54 0 31,18-37 0-15,35 37 0 0,0-54 0-1,0 53 0 1,88 53 0 31,-53-88 0-32,36-18 0 1,-1-17 0 0,19 0 0-1,-54-18 0 1,71-18 0-1,-89 0 0 1,89 1 0 15,-71-18 0 1</inkml:trace>
  <inkml:trace contextRef="#ctx0" brushRef="#br0" timeOffset="130841.0065">25770 1940 320 0,'0'0'0'0,"0"0"0"0,0 0 0 16,0 0 0 15,0 0 0 47,0 18 0-62,36 17 0-1,17 36 0 1,-18-36 0-1,0 0 0 1,0 1 0 0,1-19 0 15,-36-17 0-31,53 18 0 31,-53-36 0-15,0-35 0-1,0 0 0 1,-18 0 0 0,-17 1 0-1,35 16 0 1,-36 19 0 0,36-1 0-1,-35 0 0 32,0 36 0-16,-36 194 0 16,54-177 0 0,-19 18 0-31,1-36 0-1,0-17 0 1,35 0 0 15,-35 0 0-31,35 0 0 16,70-17 0 15,1-18 0-31,52-36 0 16</inkml:trace>
  <inkml:trace contextRef="#ctx0" brushRef="#br0" timeOffset="148166.1813">25382 6174 320 0,'0'0'0'0,"18"-53"0"0,-18 35 0 16,35 0 0 15,1 1 0-15,34 17 0-1,-35 35 0 1,-35 0 0-1,0-17 0 17,0 53 0-32,-35 17 0 15,35-53 0 1,-35 0 0 0,35-17 0-1,35 0 0 1,-35-18 0-1,35 0 0 1,54-18 0 0,-54 0 0 15,35-35 0-15,-17 36 0-1,-53-1 0-15</inkml:trace>
  <inkml:trace contextRef="#ctx0" brushRef="#br0" timeOffset="148436.5288">26000 5962 320 0,'0'0'0'0,"0"0"0"0,0 0 0 31,0 0 0-31,0 0 0 31,0 53 0-15,0 17 0 0,0-17 0 15,35 36 0-31</inkml:trace>
  <inkml:trace contextRef="#ctx0" brushRef="#br0" timeOffset="149283.8035">26123 6191 320 0,'0'0'0'0,"0"0"0"0,0 0 0 0,0 0 0 15,-70-17 0 16,17-1 0-15,-124 18 0 0,19 35 0-1,69 18 0 1,54-18 0 0,35 1 0-1,0-19 0 1,35-17 0-1,54-17 0 1,-19-19 0 31,-70 19 0-47,-35-1 0 16,-36 36 0-1,18-1 0 1,-17 54 0-1,70-53 0 17,35 17 0-32,0-35 0 15,89-35 0 17,-1-18 0-32</inkml:trace>
  <inkml:trace contextRef="#ctx0" brushRef="#br0" timeOffset="149828.2071">26458 5803 320 0,'0'0'0'0,"0"0"0"0,0 0 0 16,0 53 0 31,0 53 0-32,18-71 0 16,17 18 0-31,1-53 0 16,-1-18 0 0,0 18 0-1,18-35 0 1,-53 35 0 31,0-17 0-32,35 34 0 1,-35 54 0 0,0-18 0-1,-35 70 0 1,35-123 0 0,0 71 0-1,0-36 0 1,0 18 0-1</inkml:trace>
  <inkml:trace contextRef="#ctx0" brushRef="#br0" timeOffset="149987.5818">26899 6191 320 0,'0'0'0'0,"0"0"0"0,0 0 0 15,0 0 0 1,0 0 0 0,0 0 0-1</inkml:trace>
  <inkml:trace contextRef="#ctx0" brushRef="#br0" timeOffset="150485.2776">27093 5856 320 0,'0'0'0'0,"0"0"0"0,0 0 0 16,36 0 0 0,34-18 0-1,-35 18 0 1,54 36 0 0,-89-1 0-1,35 18 0 1,-70-18 0-1,17 53 0 1,18-88 0 0,-35 89 0 15,35-54 0-15,35 0 0-1,18-17 0 1,17-18 0-1,54-18 0 1,-89 1 0 0,71-36 0-1</inkml:trace>
  <inkml:trace contextRef="#ctx0" brushRef="#br0" timeOffset="150958.0622">27940 5750 320 0,'0'0'0'0,"0"0"0"0,0 0 0 15,0 0 0 1,0 0 0 0,0 0 0-1,0 0 0 16,-53 18 0-15,53 17 0 0,0 18 0-1,53 18 0 1,-18-36 0 0,36 35 0-1,-36-17 0 1,0-17 0-1,1-1 0 1,-19 0 0 0,-17 1 0-1,-53-1 0 17,53-18 0-17,-70 1 0 1,35-18 0-1,35-35 0 1</inkml:trace>
  <inkml:trace contextRef="#ctx0" brushRef="#br0" timeOffset="151134.3992">28011 5803 320 0,'0'0'0'0,"0"-17"0"0,35-1 0 16,35-17 0 0,19-1 0 15,-54 1 0-31</inkml:trace>
  <inkml:trace contextRef="#ctx0" brushRef="#br0" timeOffset="155137.7875">28011 5539 320 0,'0'0'0'0,"35"35"0"0,-35-17 0 15,35 17 0 1,-35 53 0 0,0 35 0 15,-35 266 0 0,-36-125 0-31,36-140 0 31,35 87 0-15,0-211 0 0,0 0 0-1,0 53 0 17,-18-53 0-32</inkml:trace>
  <inkml:trace contextRef="#ctx0" brushRef="#br0" timeOffset="155522.4692">28046 5944 320 0,'0'0'0'0,"0"0"0"0,0 0 0 0,0-17 0 15,-35 17 0 1,35 0 0 0,0 0 0 15,0 70 0-16,35-17 0 1,0 18 0 0,0-54 0-1,1 1 0 1,-19 0 0 0</inkml:trace>
  <inkml:trace contextRef="#ctx0" brushRef="#br0" timeOffset="156388.091">26705 6932 320 0,'0'0'0'0,"0"0"0"0,0 0 0 15,0-18 0 1,-35 1 0-1,35-1 0 17,-53 18 0-17,53 18 0 1,-35 35 0 0,35 0 0 15,0 35 0-16,0-35 0-15,35 0 0 32,18-53 0-17,-53 0 0 1,71-53 0 0,-71 35 0-1,35-52 0 1,0 52 0-1,-35 0 0 1,0 18 0 0,0 18 0-1,0 52 0 1,-35 36 0 15,35 18 0-15,0-124 0-1,0 53 0 17,0-36 0-17,0 1 0 1,35-36 0 0</inkml:trace>
  <inkml:trace contextRef="#ctx0" brushRef="#br0" timeOffset="156548.1861">26970 7250 320 0,'0'0'0'0,"0"0"0"0,0 0 0 31,0 0 0 16</inkml:trace>
  <inkml:trace contextRef="#ctx0" brushRef="#br0" timeOffset="157092.9317">27129 7020 320 0,'0'0'0'0,"0"0"0"0,0 0 0 31,0 0 0-15,35-17 0-1,0-1 0 1,-35 18 0-1,71 0 0 17,-71 0 0-17,53 35 0 1,-53-17 0 0,0 35 0-1,0 0 0 1,0 35 0-1,0-88 0 1,0 35 0 0,0 18 0-1,35-35 0 1,35-18 0 0,-34 0 0 15,122-36 0-16,-122 19 0 1</inkml:trace>
  <inkml:trace contextRef="#ctx0" brushRef="#br0" timeOffset="161582.3432">27499 5980 320 0,'0'0'0'0,"-35"0"0"0,-71-36 0 0,53 36 0 32,-18 0 0-17,-123 36 0 1,-35 34 0-1,123-35 0 1,-123 54 0 0,141-54 0-1,88-35 0 17,-71 18 0-32,36 17 0 31,35-35 0-16,0 0 0 1,0 0 0 15,70 0 0-31,89-35 0 16,-88-1 0 0,193-17 0 15,89-17 0 0,-229 52 0-31,105 18 0 16,-159 0 0-1,1 0 0 17,-36 0 0 14,-17 0 0-46,-71 0 0 32</inkml:trace>
  <inkml:trace contextRef="#ctx0" brushRef="#br0" timeOffset="165929.6086">1535 5997 320 0,'0'0'0'0,"-36"18"0"0,-52 17 0 16,18 0 0 15,70-17 0-31,0 35 0 15,35-35 0 1,88 70 0 31,-52-35 0-16,-1 53 0 16,-140-36 0-31,-1 1 0-1,-17-36 0 1,18 0 0 0,34-17 0 15,-17 0 0-16</inkml:trace>
  <inkml:trace contextRef="#ctx0" brushRef="#br0" timeOffset="166553.1202">1993 6350 320 0,'0'0'0'0,"0"0"0"0,0-18 0 15,35-35 0 17,-35 36 0-17,36-18 0 1,-36-1 0-1,-36 19 0 1,36 17 0 0,-105-18 0-1,87 18 0 1,-53 53 0 0,71-18 0-1,0 0 0 1,36 1 0-1,52 17 0 1,-53-36 0 15,36 54 0-15,-18-18 0-16,-53-36 0 16,-53 36 0-1,17-17 0 1,-69 17 0-1,52-18 0 17,17-18 0 15,1-17 0-47,70-35 0 15,-35 18 0 1</inkml:trace>
  <inkml:trace contextRef="#ctx0" brushRef="#br0" timeOffset="167578.8582">2381 6279 320 0,'0'0'0'0,"0"0"0"0,0 0 0 32,0 0 0-32,0 53 0 15,0 53 0 17,0-53 0-17,0 53 0 1,0-106 0 31,0 35 0-16,0 1 0-31,0-54 0 16,0-35 0-1,0 18 0 1,-35-71 0-1,35 18 0 1,35-36 0 31,36 54 0-31,-71 52 0 15,88 0 0-16,-53 36 0 17,-35 0 0-17,0 17 0 32,0-35 0-31,0 53 0-1,0 0 0 1,0-36 0 0,0 19 0-1,36-19 0 1,-36 1 0 0,0-18 0 15,35 18 0 0</inkml:trace>
  <inkml:trace contextRef="#ctx0" brushRef="#br0" timeOffset="167767.5954">2346 6773 320 0,'0'0'0'0,"0"0"0"0,71 0 0 15,52-17 0 17,-88-1 0-17,71-17 0 1,-71 17 0 0,1-17 0-16</inkml:trace>
  <inkml:trace contextRef="#ctx0" brushRef="#br0" timeOffset="168279.6939">3140 6209 320 0,'0'0'0'0,"0"0"0"0,0 0 0 0,0 0 0 15,0 0 0 32,-36 0 0-47,36 18 0 16,-70 34 0-1,35-16 0 1,-18 70 0 0,53-36 0 15,0 36 0-16,17-53 0 1,54 17 0 0,-1-52 0-1,-34 0 0 1,52-18 0 0</inkml:trace>
  <inkml:trace contextRef="#ctx0" brushRef="#br0" timeOffset="168758.4037">3422 6385 320 0,'0'0'0'0,"0"0"0"0,0 0 0 15,0 0 0 1,0 0 0 15,0 0 0 0,-35 0 0-15,-54 36 0 0,54-1 0-1,0 53 0 1,35-35 0 0,35-35 0-1,36-1 0 1,-36-17 0-1,53 0 0 1,-53-17 0 0,36-19 0-1,-71 19 0 1</inkml:trace>
  <inkml:trace contextRef="#ctx0" brushRef="#br0" timeOffset="169030.9952">3687 6368 320 0,'0'0'0'0,"0"0"0"0,0 0 0 16,0 53 0 46,35 35 0-46,-35-53 0-1,0 18 0 1,35-53 0 0,-35 0 0-1</inkml:trace>
  <inkml:trace contextRef="#ctx0" brushRef="#br0" timeOffset="169414.2689">4075 6368 320 0,'0'0'0'0,"0"0"0"15,0 0 0 1,0 17 0 15,0 71 0-15,0-52 0-1,0 34 0 1,0-52 0 0,35-18 0 15</inkml:trace>
  <inkml:trace contextRef="#ctx0" brushRef="#br0" timeOffset="169605.0947">3986 6491 320 0,'0'0'0'0,"0"0"0"0,0 0 0 0,0 0 0 16,36 0 0-1,52-18 0 1,-53 18 0-1,53-35 0 1,-52 18 0 0,-1-19 0-1</inkml:trace>
  <inkml:trace contextRef="#ctx0" brushRef="#br0" timeOffset="169939.5452">4463 6191 320 0,'0'0'0'0,"0"0"0"0,0 0 0 15,0 18 0 1,-53 17 0 0,17 0 0-1,-34 54 0 1,70-54 0-1,0 35 0 17,35-52 0-32,0 17 0 15,54-35 0 17,-54 0 0-17,0-17 0 16</inkml:trace>
  <inkml:trace contextRef="#ctx0" brushRef="#br0" timeOffset="170290.5306">4498 6421 320 0,'0'0'0'0,"0"0"0"0,0 0 0 0,0 0 0 0,35 0 0 46,36 17 0-30,-36-17 0 0,-17 35 0-1,17-17 0 1,-70 17 0 0,35-17 0-1,0 17 0 1,0-17 0-1,35 0 0 1,0-18 0 0,0 0 0-1,1 0 0 1,-1-18 0 0,18-17 0-1</inkml:trace>
  <inkml:trace contextRef="#ctx0" brushRef="#br0" timeOffset="170947.1287">4692 6015 320 0,'0'0'0'0,"35"0"0"0,36 17 0 15,-36 19 0 1,18 17 0 0,-18-18 0-1,1 53 0 1,-36-35 0-1,0 53 0 17,-36-53 0-17,36 0 0 1,0-18 0 0,-35 0 0-1,35-35 0 1,0 0 0-1</inkml:trace>
  <inkml:trace contextRef="#ctx0" brushRef="#br0" timeOffset="171186.3597">5256 6156 320 0,'0'0'0'0,"0"0"0"0,0 0 0 16,53-18 0-1,53 18 0 1,-35-17 0 0,-18 17 0 15,-53 0 0-31,0 0 0 15</inkml:trace>
  <inkml:trace contextRef="#ctx0" brushRef="#br0" timeOffset="171361.7291">5345 6297 320 0,'0'0'0'0,"0"0"0"0,35 0 0 16,71 18 0-1,-53-18 0 1,-53 0 0 0,70-18 0-16</inkml:trace>
  <inkml:trace contextRef="#ctx0" brushRef="#br0" timeOffset="185609.1565">6720 2028 320 0,'0'0'0'0,"0"-70"0"0,36 52 0 16,-19 1 0-1,19 34 0 1,-1-17 0 0,0 0 0-1,89 18 0 1,-19-18 0 31,-69-18 0-47,17 18 0 0,-53 0 0 15,35-17 0 32,0-1 0-31,0 36 0 0,-35-1 0-1,0 19 0 1,0-1 0 15,0 18 0-15,0 53 0-1,0 52 0 1,0-52 0 15,0 123 0-31,0-123 0 16,0 124 0-1,0-19 0 1,0-105 0 0,0 123 0-1,0-123 0 17,0 88 0-32,36-106 0 31,-1 107 0-31,-35-125 0 31,53 71 0-31,-18-88 0 16,1 35 0 15,-36-35 0-15,0-53 0-1,35 71 0 1,-35-36 0-1,-71 0 0 1,36-17 0 0,-53 17 0-1,52-35 0 1,-87 18 0 0,52-1 0 15,1-17 0-31,-18 0 0 15,52-17 0 1,1 17 0 0</inkml:trace>
  <inkml:trace contextRef="#ctx0" brushRef="#br0" timeOffset="186679.3522">7338 3387 320 0,'0'0'0'0,"88"-18"0"0,-53 18 0 16,106 0 0-1,-88-18 0 1,124 1 0-1,-124-1 0 1,105 0 0 0,-87 1 0 15,-1 17 0-31,1-18 0 31,-71 18 0-15,18 0 0-1,17-17 0 17,-35 17 0-17,35-18 0 1,-35 18 0 0,0-18 0-1,0 1 0 1,-35-1 0 15,35 18 0-15,0 0 0-1,0-18 0 1,0-17 0 0,0 17 0-1,35 18 0 1,0-17 0-1,1 34 0 17,-36-17 0-17,53 0 0 1,-18 0 0 15,-35 0 0-15,70 36 0-1,-70-19 0 1,-35 36 0 0,35-35 0-1,-70 70 0 1,52-53 0 0,-53 54 0-1,71-89 0 1,-35 88 0-1</inkml:trace>
  <inkml:trace contextRef="#ctx0" brushRef="#br0" timeOffset="187734.8018">9490 3104 320 0,'0'0'0'0,"0"0"0"0,0 0 0 0,0-17 0 16,0-71 0 0,0 52 0-1,0-34 0 17,53-1 0-1,-18 71 0-16,0 0 0 17,36 36 0-17,-71-19 0 1,53 36 0 0,-53 18 0-1,-18-18 0 1,-53 52 0-1,36-52 0 1,-35 53 0 0,17-35 0-1,17-18 0 1,36-53 0 15,0 35 0-31,0-18 0 16,36-17 0 31,-1 18 0-32,18 0 0 17,-18-18 0-32,-35 17 0 15,106 19 0 1,-106-36 0 15,18 0 0-15,52-36 0-1</inkml:trace>
  <inkml:trace contextRef="#ctx0" brushRef="#br0" timeOffset="187910.387">9913 3316 320 0,'0'0'0'0,"0"0"0"0,0 0 0 31,0 0 0 1,53-18 0-1</inkml:trace>
  <inkml:trace contextRef="#ctx0" brushRef="#br0" timeOffset="188525.6586">10336 2999 320 0,'0'0'0'0,"0"0"0"0,0 0 0 31,0-18 0-31,0 0 0 31,0-35 0-15,-35 36 0 0,0 17 0-1,0 17 0 1,-1-17 0-1,36 36 0 1,0-19 0 0,36 36 0-1,-36-35 0 1,70 35 0 0,18 0 0-1,-52-36 0 1,-1 1 0-1,-35 17 0 17,35-17 0-17,-35 35 0 1,-35-36 0 15,0 19 0-31,-1-19 0 16,19 19 0 15,-19-19 0-15,1-17 0-1,0 0 0 1,35-17 0-16</inkml:trace>
  <inkml:trace contextRef="#ctx0" brushRef="#br0" timeOffset="188789.4538">10336 2928 320 0,'0'0'0'0,"0"0"0"0,0-35 0 31,36 0 0-15,52-18 0 0,-53 17 0-1,89 1 0 1,-89 0 0 0,71-1 0-1</inkml:trace>
  <inkml:trace contextRef="#ctx0" brushRef="#br0" timeOffset="246438.8843">5997 6015 320 0,'0'0'0'0,"0"-35"0"0,0-1 0 16,0-17 0 0,35 0 0 15,1 53 0-15,-1 0 0-1,-35 36 0 1,35-1 0-1,-35 0 0 1,-35 53 0 15,-36 36 0-31,36-53 0 16,-35 70 0 0,17-71 0 30,53-52 0-30,53 17 0 0,-18-35 0-1,0 18 0 17,36-18 0-17,-36 0 0 1,53-18 0-1</inkml:trace>
  <inkml:trace contextRef="#ctx0" brushRef="#br0" timeOffset="247270.5383">6809 5733 320 0,'0'0'0'0,"0"0"0"0,0 0 0 62,0 0 0-46,0 0 0 31,0-18 0-32,0 18 0 1,-36-18 0 0,19 1 0 15,-54 34 0-15,36 1 0-1,35 0 0 1,-71 52 0-1,71-17 0 1,-53 71 0 0,53 17 0 15,0 35 0-15,36-70 0 15,-19-71 0-16,19 0 0-15,-1-35 0 16,0-35 0 31,0-18 0-16,-35 36 0 0,-35-36 0-15,0 35 0-16,35 0 0 31,0 18 0-15,-35 0 0 0,35 0 0-16</inkml:trace>
  <inkml:trace contextRef="#ctx0" brushRef="#br0" timeOffset="247478.7889">7003 6350 320 0,'0'0'0'0,"0"0"0"0,0 0 0 0,0 0 0 31</inkml:trace>
  <inkml:trace contextRef="#ctx0" brushRef="#br0" timeOffset="249126.2768">7691 5997 320 0,'0'0'0'0,"0"0"0"0,0 0 0 0,0-53 0 47,35-17 0-32,-35 34 0 1,35 1 0 0,-70-18 0-1,-36 18 0 32,36 35 0-31,-18 0 0-1,53 0 0 1,-35 35 0 0,0-17 0-1,35 35 0 1,0-36 0 0,35 54 0-1,53 17 0 1,-53-35 0 15,36 53 0-15,-71-53 0-16,35 35 0 15,0-53 0 1,-35 1 0 0,-35-1 0 15,0-17 0-16,0-1 0 1,35-17 0 0,-71-17 0-1,71 17 0 1,-53-36 0 0,53 1 0-1,0-18 0 1,0 35 0-1,35-70 0 1,-17 53 0 0,53-36 0 15,-36 1 0-31,0 35 0 16,-35-36 0-1,0 36 0 1,0-1 0-1,-35 19 0 17,0-18 0-32,-1 17 0 15</inkml:trace>
  <inkml:trace contextRef="#ctx0" brushRef="#br0" timeOffset="307428.1737">24553 1235 320 0,'0'0'0'0,"-88"106"0"0,53-18 0 16,-89 176 0 0,-17 36 0 15,88-123 0-16,-123 316 0 1,88-210 0 0,52-177 0-1,36-36 0 1,0-35 0 15,36-17 0-15,-36-18 0-1,88-123 0 1,-53 34 0 0,195-246 0 15,-125 159 0-15,142-142 0-16,-70 89 0 15,-54 70 0 1</inkml:trace>
  <inkml:trace contextRef="#ctx0" brushRef="#br0" timeOffset="307810.8053">25241 1358 320 0,'0'0'0'0,"36"-17"0"0,-1-19 0 16,-35 1 0 0,0 17 0-1,35 1 0 1,-35-1 0-1,0 18 0 1,-35 18 0 0,0 17 0-1,-36 106 0 1,-88 141 0 15,-35 89 0-15,71-54 0-1,-18-35 0 1,105-158 0 0,-17 70 0-1,18-123 0 17,35-19 0-17,0-52 0 1</inkml:trace>
  <inkml:trace contextRef="#ctx0" brushRef="#br0" timeOffset="308305.6476">26000 1199 320 0,'0'0'0'0,"0"-35"0"0,35 35 0 16,-70 18 0-1,-1 70 0 1,-34 18 0 0,-89 141 0-1,-70 264 0 17,158-334 0-17,-52 105 0 1,52-159 0-1,18 89 0 17,18-124 0-17,35-88 0 1,-35 53 0 0,35-35 0-1,0-18 0 1,70-88 0-1</inkml:trace>
  <inkml:trace contextRef="#ctx0" brushRef="#br0" timeOffset="308847.3787">26388 1411 320 0,'0'0'0'0,"88"-106"0"0,-53 53 0 16,1 18 0 15,-1 17 0-15,-35 18 0-1,-71 71 0 1,36 0 0 15,-89 211 0-15,19-106 0-1,-19 159 0 1,54-194 0 0,17 1 0-1,-53 122 0 1,35-52 0-1,18-124 0 1,53-17 0 0,0-71 0-1,-35 70 0 1,70-88 0 0,1 1 0-1,17-124 0 16,-18 35 0-31,35-53 0 16</inkml:trace>
  <inkml:trace contextRef="#ctx0" brushRef="#br0" timeOffset="309295.3532">27164 1076 320 0,'0'0'0'0,"-35"141"0"0,-18-53 0 16,-53 142 0-1,35-89 0 1,-87 282 0 15,69-123 0-15,54-159 0-1,-35 35 0 1,34-123 0 0,36-53 0-1,0 36 0 1,0-54 0 15,36 0 0-31</inkml:trace>
  <inkml:trace contextRef="#ctx0" brushRef="#br0" timeOffset="309758.3752">27428 1111 320 0,'0'0'0'0,"0"0"0"0,0 0 0 15,0 0 0 16,36 53 0-15,-36-18 0 0,-36 71 0 15,-122 159 0-31,52-89 0 16,-53 159 0 15,53 89 0 0,53-89 0 0,53-265 0-15,0-34 0 0</inkml:trace>
  <inkml:trace contextRef="#ctx0" brushRef="#br0" timeOffset="315885.6268">2152 7655 320 0,'0'0'0'0,"35"-35"0"0,-35 35 0 16,35 0 0-1,-35 0 0 1,-35 53 0 15,0-18 0-31,-18 89 0 31,18-54 0-15,-71 124 0 0,71-53 0-1,35-141 0 1,0 0 0-1,0 36 0 1,0-1 0 0,0-35 0-1,0-35 0 1,35-1 0 0</inkml:trace>
  <inkml:trace contextRef="#ctx0" brushRef="#br0" timeOffset="316652.7864">2187 7567 320 0,'0'0'0'0,"0"0"0"0,0 0 0 47,0 0 0-32,35 18 0 1,36 17 0 0,-18-17 0-1,18 35 0 1,-36-1 0-1,35 19 0 1,-17-36 0 15,18 54 0-31,-36-37 0 47,36 1 0 0,-71-53 0-31,0 18 0-1,0-18 0 1,-36 35 0 0,1-35 0-1,0 36 0 16,-71 16 0 1,53-34 0-17,-17 17 0 1,-1 1 0 0,18-36 0-1,-53 17 0 1,71 1 0-1,0-18 0 1,17 0 0 15,18 0 0-15,-35 0 0 0,35 0 0-1</inkml:trace>
  <inkml:trace contextRef="#ctx0" brushRef="#br0" timeOffset="317211.8503">3104 7867 320 0,'0'0'0'0,"0"0"0"0,0 0 0 32,0 0 0-17,0 0 0 17,0 0 0-17,36 0 0 1,17 0 0-1,-53-18 0 1,70 18 0 0,-35-17 0-1,1 17 0 1,17 0 0 15,-18 0 0 0,0-18 0 1</inkml:trace>
  <inkml:trace contextRef="#ctx0" brushRef="#br0" timeOffset="317500.0427">3298 8167 320 0,'0'0'0'0,"0"0"0"0,36 0 0 46,17 0 0-46,52 0 0 16,-69-18 0 0,34 1 0-1</inkml:trace>
  <inkml:trace contextRef="#ctx0" brushRef="#br0" timeOffset="318366.107">4145 7761 320 0,'0'0'0'0,"0"0"0"0,0 0 0 15,0 0 0 1,0 0 0 0,-35-70 0-1,35 52 0 1,35-35 0 0,36 35 0-1,-54 18 0 16,19 0 0-31,-1 0 0 16,35 36 0 0,-70-19 0-1,36 36 0 1,-36-18 0 15,0 54 0-15,0-36 0-1,-36 52 0-15,-34-16 0 16,35-54 0 15,-1 0 0-15,36-35 0 0,0 35 0-1,-17-17 0 1,17 0 0-1,17-1 0 1,19-17 0 15,69 36 0 16,-69-19 0-31,87-17 0 31,-17-70 0-32,-88 34 0 1</inkml:trace>
  <inkml:trace contextRef="#ctx0" brushRef="#br0" timeOffset="318907.1127">5062 7638 320 0,'0'0'0'0,"0"0"0"0,0 0 0 16,0 0 0-1,0-18 0 1,-35-17 0-1,35 17 0 1,-35 18 0 0,0 18 0-1,-36 52 0 17,71-34 0-32,-53 140 0 31,53-123 0 0,35 53 0-31,18-18 0 31,18-35 0-15,17-53 0 15,-88 0 0-31,35-35 0 31,-70 17 0-15,17-17 0 0,-17 17 0-1,35 18 0 17,-35-18 0-17</inkml:trace>
  <inkml:trace contextRef="#ctx0" brushRef="#br0" timeOffset="319099.0904">5380 7973 320 0,'0'0'0'0,"0"0"0"0,0 0 0 31,0 0 0-15</inkml:trace>
  <inkml:trace contextRef="#ctx0" brushRef="#br0" timeOffset="319800.7215">5909 7620 320 0,'0'0'0'0,"0"0"0"0,-35 0 0 15,-36-35 0 1,36 35 0 15,-18 0 0-31,53 0 0 16,-35 53 0 0,70-36 0-1,18 54 0 16,-18-18 0-31,89 53 0 16,17 17 0 0,-106-70 0-1,-35 18 0 1,-35-36 0 15,-36 18 0-15,-52-36 0-16,87-17 0 15,1 0 0 17,-35-35 0-17,70-18 0 1,35 36 0 0,35-89 0-1,-34 70 0 1,17-69 0-1,-18 69 0 17,-35-34 0-17,0 17 0-15,-35 35 0 32,35 1 0-32,-18 17 0 15,18 0 0 1</inkml:trace>
  <inkml:trace contextRef="#ctx0" brushRef="#br0" timeOffset="320073.2122">6332 7867 320 0,'0'0'0'0,"53"0"0"0,88-18 0 15,-88 1 0 1,18-1 0-1</inkml:trace>
  <inkml:trace contextRef="#ctx0" brushRef="#br0" timeOffset="320553.7422">7003 7549 320 0,'0'0'0'0,"0"0"0"0,0 0 0 16,105-17 0 0,-16 34 0-1,-54 19 0 1,35 17 0 15,-70-18 0-15,0 53 0-16,-35-35 0 31,0 35 0-15,0-35 0-1,17-18 0 16,-17 1 0-31,35 34 0 16,53-34 0 15,-18-19 0-15,71 1 0 0,-36-18 0-1,-17-18 0 1,18 1 0-1</inkml:trace>
  <inkml:trace contextRef="#ctx0" brushRef="#br0" timeOffset="320745.0502">7655 7832 320 0,'0'0'0'0,"0"0"0"0,0 0 0 16,0 0 0 0,0 0 0-1,0 0 0 1</inkml:trace>
  <inkml:trace contextRef="#ctx0" brushRef="#br0" timeOffset="321224.4191">8114 7585 320 0,'0'0'0'0,"0"0"0"0,0 0 0 15,0 0 0 1,0 0 0-1,-35-18 0 1,-1 18 0 0,36 35 0-1,0-17 0 1,0 17 0 0,36 18 0-1,34 35 0 1,-35-52 0-1,1 70 0 1,-1-71 0 0,-35 0 0-1,0 0 0 17,-35 18 0-17,-36-17 0 16,36-36 0-15,-36-36 0 0,54 19 0-1</inkml:trace>
  <inkml:trace contextRef="#ctx0" brushRef="#br0" timeOffset="321464.2576">8220 7461 320 0,'0'0'0'0,"0"0"0"0,53-17 0 0,17-1 0 16,1 0 0-1,17-17 0 1</inkml:trace>
  <inkml:trace contextRef="#ctx0" brushRef="#br0" timeOffset="321772.6558">8696 7691 320 0,'0'0'0'0,"0"0"0"0,0 0 0 16,35 0 0-1,71 0 0 1,-53 0 0 0,18 0 0-1,-36 0 0 1,35-18 0 15</inkml:trace>
  <inkml:trace contextRef="#ctx0" brushRef="#br0" timeOffset="321992.0991">8925 7973 320 0,'0'0'0'0,"0"0"0"0,36 17 0 0,-1-17 0 16,88 18 0 15,-123-18 0-15,141 18 0-1</inkml:trace>
  <inkml:trace contextRef="#ctx0" brushRef="#br0" timeOffset="324852.2379">9543 7444 320 0,'0'0'0'0,"70"-18"0"0,1-17 0 16,-36 35 0 0,18-18 0 15,-18 18 0-16,0 35 0-15,-35-17 0 47,0 35 0-47,-70 35 0 16,35-35 0 0,-18 70 0-1,17-52 0 16,1 35 0-15,35-71 0 0,71 18 0-1,-18-18 0 1,52 1 0 0,-34-19 0-1,53-17 0 1,-54 0 0-1,-17-35 0 1,-53-18 0 0</inkml:trace>
  <inkml:trace contextRef="#ctx0" brushRef="#br0" timeOffset="325475.1043">10195 7250 320 0,'0'0'0'0,"0"0"0"0,0 0 0 32,0 0 0-1,0 0 0-31,-35 17 0 31,-18 54 0-15,53-36 0-1,0 53 0 1,0-52 0 0,53 34 0-1,-18-17 0 1,1-35 0-1,34-1 0 1,-35-17 0 0,-35 0 0 15,36 0 0-15,-36 0 0-1,17 0 0 1,-17 18 0 31,0 17 0-47,-53 18 0 31,53-18 0-31,-35 54 0 31,35-89 0-31,0 35 0 31,0-17 0-15,0-1 0 0,0 1 0-1</inkml:trace>
  <inkml:trace contextRef="#ctx0" brushRef="#br0" timeOffset="325682.5978">10654 7743 320 0,'0'0'0'0,"0"0"0"0,0 0 0 31</inkml:trace>
  <inkml:trace contextRef="#ctx0" brushRef="#br0" timeOffset="326967.1268">10918 7355 320 0,'0'0'0'0,"0"-53"0"0,0 36 0 31,36-18 0-31,-36 17 0 16,53 0 0 0,-53 18 0 15,70 0 0 16,1 18 0-32,-71 0 0-15,35 17 0 16,-35 18 0 0,0-18 0-1,-35 0 0 1,-1-17 0 15,36 0 0-31,-35-1 0 31,35 1 0-15,0 0 0 0,35-1 0-1,1 1 0 1,52 35 0-1,-17 0 0 1,-71-18 0 0,0-17 0-1,0 34 0 1,-71-16 0 0,18-36 0-1,-88 17 0 1,88-17 0 15</inkml:trace>
  <inkml:trace contextRef="#ctx0" brushRef="#br0" timeOffset="328105.3252">10072 7285 320 0,'0'0'0'0,"0"0"0"0,0 17 0 109,0 19 0-78,0 52 0-15,0-53 0 0,0 18 0-1,0-35 0 1,0-1 0-1,0-17 0 1,0 0 0 0,35 18 0-1,-35-18 0 1,35 18 0 15,-17-18 0-15,17 0 0-1,1-18 0 1,-36 0 0 15,35-17 0 1,0 18 0-17,-35-1 0 16,0 18 0-31,0 35 0 16,0-17 0 15,0 52 0-15,0-17 0 0,0 35 0-1,0 1 0 16,35-54 0-15,-35 0 0 15</inkml:trace>
  <inkml:trace contextRef="#ctx0" brushRef="#br0" timeOffset="331472.693">11342 7232 320 0,'0'0'0'0,"0"0"0"0,0 0 0 16,0 0 0 15,0 0 0-16,0 0 0 17,0 0 0-1,0 0 0-15,35-18 0-1,-35 18 0 1,0-17 0-1,0 17 0 1,0-18 0 0,-35 0 0-1,35 18 0 17,-35-17 0-17,-1-1 0 1,1 0 0-1,17 18 0 1,-52-17 0 0,34-1 0-1,-69 1 0 1,52-19 0 0,-18 36 0-1,1-35 0 1,17 17 0 15,-53 1 0-15,71 17 0-1,-54-18 0 1,54 0 0 0,-71 1 0-1,53 17 0 1,-52-18 0-1,-19 1 0 1,54 17 0 0,-160 0 0-1,142 0 0 1,-141 0 0 0,123 0 0-1,-123 17 0 1,105 1 0-1,-105-1 0 1,123-17 0 0,-141 18 0-1,-18-18 0 1,-158 18 0 31,282-18 0-47,-141 17 0 31,123-17 0-15,-141 0 0-1,141 0 0 1,-140 18 0 0,175 0 0-1,-176-1 0 1,-17 1 0-1,176-18 0 1,-177 35 0 0,177-35 0-1,-141 35 0 1,123-35 0 0,-141 18 0-1,141-18 0 1,-105 18 0-1,140-18 0 17,-17 0 0-17,-88-18 0 1,35 18 0 0,-35-18 0-1,140 18 0 16,-105-17 0-15,89 17 0 0,-54 17 0-1,53-17 0 1,-53 36 0 0,89-19 0-1,-54 19 0 1,89-1 0-1,-89 71 0 17,124-71 0-17,-35 36 0 1,35-18 0 0,-35 88 0 15,0-53 0-31,-18 106 0 15,17-88 0 1,1 88 0 0,35-124 0-1,0 71 0 1,0-35 0 0,0-53 0 15,71 18 0-16,-54-36 0 1,89 36 0 0,-71-54 0-1,89 18 0 1,-18-17 0 0,52 0 0-1,-34-1 0 16,70-17 0-15,176-17 0 0,-140-1 0-1,-142 0 0 1,141 1 0 0,-123 17 0-1,247-18 0 32,-159 1 0-47,35-1 0 31,-123 18 0-15,106-18 0 31,123 1 0-32,-212-1 0 1,142 0 0 0,-142 18 0-1,142-17 0 1,-159 17 0 0,176-18 0-1,-176 18 0 1,158 0 0-1,19 0 0 1,-142 0 0 0,106 18 0 15,-142-18 0-31,19 17 0 16,141 1 0-1,-1-18 0 1,-140 18 0-1,140-18 0 1,1 0 0 0,-142 0 0 15,142 0 0-15,123-18 0 15,-229 18 0-16,105 0 0 1,-158 0 0 0,141 18 0 15,-106-1 0-31,124 19 0 16,-142-19 0-1,106 18 0 1,-35-35 0 15,-123 0 0-15,176-35 0-1,-141-35 0 17,-36 17 0-32,-17-53 0 15,18 35 0 1,-36-52 0 15,36-18 0 0,-54 70 0-31,19-52 0 16,-1 70 0 0,-70-35 0 15,35 17 0-31,-124-70 0 31,-264-177 0 0</inkml:trace>
  <inkml:trace contextRef="#ctx0" brushRef="#br0" timeOffset="351190.0704">11800 7885 320 0,'0'0'0'0,"53"0"0"0,18 0 0 15,-1 0 0 1,-34 0 0 0,52 0 0-1,53-18 0 48,-123 18 0-63,17 0 0 31,-35 0 0-31,35 0 0 16,-35 0 0 15,35 0 0-15,1 0 0-1,-36-18 0 1,-36 18 0 15,36-17 0-15,0-1 0 15,0 0 0-15,0 18 0-1,-35-17 0 1,35 17 0-1,0-36 0 1,-35 36 0 15,35 0 0-15,0-17 0 15,0 34 0-31,0-17 0 16,35 18 0-1,0 17 0 1,-35 1 0 0,36-19 0-1,-1 1 0 17,-35 17 0-17,0-35 0 16,53 36 0-15,-71-19 0 0,-17 18 0-1,0 1 0 1,-36-1 0 0,-17 18 0-1,53-18 0 1</inkml:trace>
  <inkml:trace contextRef="#ctx0" brushRef="#br0" timeOffset="361345.7777">12153 1217 320 0,'0'0'0'0,"0"53"0"0,35 53 0 16,-35 106 0-1,36-107 0 1,-36 1 0 0,53 0 0 15,-53-106 0-16,0-35 0 17,35-71 0-32,-35 35 0 15,0-70 0 17,0 71 0-17,0-19 0 16,0 89 0-15,0 36 0 0,35 34 0-1,0-17 0 1,1 53 0 15,34-35 0-31,-52-54 0 16,53-17 0-1,-36-17 0 1,0-72 0 0,0 37 0-1,-35-54 0 17,0 53 0-1,-35 0 0 0</inkml:trace>
  <inkml:trace contextRef="#ctx0" brushRef="#br0" timeOffset="361906.5549">13035 1464 320 0,'0'0'0'0,"0"0"0"0,-70 0 0 16,34 18 0-1,-17 70 0 1,53-35 0 0,0 0 0-1,0-36 0 1,53 19 0-1,-17-72 0 1,-36 19 0 0,35-54 0 15,-35 36 0-15,0 0 0-1,0 35 0 1,0 17 0-1,0 36 0 1,35 18 0 0,0-54 0-1,18 19 0 1,-17-72 0 0,-1 19 0-1</inkml:trace>
  <inkml:trace contextRef="#ctx0" brushRef="#br0" timeOffset="362319.4469">13194 1429 320 0,'0'0'0'0,"0"0"0"0,0 0 0 16,0 0 0 0,0 0 0-1,159 0 0 32,-124 0 0-31,35 53 0-1,-34-36 0 1,-36 36 0 0,0-17 0-1,0-1 0 1,0-35 0 15,-36 17 0-15,36 19 0-1,0-36 0 1,0-53 0 0,36 18 0-1,17-54 0 1,-18 72 0-1</inkml:trace>
  <inkml:trace contextRef="#ctx0" brushRef="#br0" timeOffset="363357.7136">13970 1305 320 0,'0'0'0'0,"0"0"0"16,0 0 0 15,0 0 0-31,-18 0 0 32,-17 0 0-17,-35 71 0 1,34 17 0-1,1-53 0 1,35 36 0 0,0-36 0-1,71 0 0 1,-71-35 0 0,70-52 0-1,-70 16 0 1,53-87 0-1,-53-1 0 1,0-34 0 0,0 158 0-1,0 0 0 1,0-71 0 0,0 36 0-1,0 52 0 1,0 1 0 31,0 123 0-47,0-53 0 15,35 89 0 17,-35-124 0-17,36-18 0 1,-1-53 0-1,0 1 0 1,36-36 0 0,-54 0 0-1,19 17 0 1,-1 1 0 0,0-18 0-1,-35 18 0 16,35 17 0-15,-70 1 0 15,35 17 0-31,-35 0 0 16,35 35 0 15,70 0 0-15,-70-35 0-1,53 36 0 17,-17-19 0-32,-36 1 0 31,0 17 0-15,-36 0 0-1,-17 1 0 1,53-36 0-1,-35 17 0 1,0 36 0 15</inkml:trace>
  <inkml:trace contextRef="#ctx0" brushRef="#br0" timeOffset="364666.0574">14922 1270 320 0,'0'0'0'0,"36"0"0"0,-1 0 0 16,18 35 0-1,-18 18 0 1,-35 0 0 0,0 18 0 15,-35-54 0 0,35-87 0 16,71-54 0-16,-36 124 0-31,0-35 0 16,53 35 0 15,-88 35 0-31,36 18 0 31,-1-18 0 16,-35-35 0-31,35-17 0-1,-35-18 0 1,35-1 0 0,1 1 0 15,-19 35 0-15,19 35 0-1,-1 1 0 1,0-19 0-1,53 1 0 1,-88-36 0 0,71-35 0-1,-36 18 0 17,-35 17 0-32,0-35 0 31,0 53 0-16,-35 18 0 17,35 35 0-17,0-18 0 17,35 18 0-17,0-53 0 1,1-17 0-1,17-19 0 1,17-105 0 0,1 53 0-1,-18-106 0 1,-53 194 0 0,0-71 0 15,0 71 0-16,0 36 0 1,0-1 0 0,0 124 0-1,0-89 0 1,0 36 0 0,0-53 0-1</inkml:trace>
  <inkml:trace contextRef="#ctx0" brushRef="#br0" timeOffset="365913.2203">15928 1005 320 0,'0'0'0'0,"35"53"0"0,-35-35 0 31,71-18 0-15,-36 0 0-16,18-18 0 31,-18 1 0-16,36-54 0 1,-71 71 0 0,35-53 0-1,-35 18 0 32,0 35 0-31,0 106 0-1,-35-53 0 1,35-18 0 0,0 53 0 31,35-88 0-32,0-53 0 16,-17 18 0-15,17 17 0 0,1 1 0-1,34 17 0 17,-17 17 0-17,-53-17 0 16,106 0 0 1,-71-17 0-17,-35-36 0 32,0 70 0-31,-35 1 0-1,35 35 0 1,0-18 0 15,106 53 0 1,-89-105 0-1,19-18 0-31,-1-1 0 15,-35 1 0 17,0 0 0-32,-35 17 0 15,-18 53 0 48</inkml:trace>
  <inkml:trace contextRef="#ctx0" brushRef="#br0" timeOffset="366421.5458">17110 952 320 0,'0'0'0'0,"-36"18"0"0,-69 53 0 16,69-36 0 0,19 0 0 15,17 1 0-31,17-19 0 15,-17-17 0 1,36-53 0 0,-1 53 0-1,0-106 0 17,0 53 0-17,1-17 0 1,-36 17 0-1,0 53 0 1,0 18 0 0,0 17 0-1,-71 88 0 1,71-52 0 0,-35 52 0-1</inkml:trace>
  <inkml:trace contextRef="#ctx0" brushRef="#br0" timeOffset="367301.166">12453 2452 320 0,'0'0'0'0,"53"-18"0"0,18 18 0 15,52-17 0 1,-52-1 0-1,123-17 0 17,-89 17 0-32,125-17 0 15,-72 17 0 1,107-17 0 15,17-18 0-15,-141 18 0-1,177-18 0 1,-159 35 0 0,211-35 0-1,-211 18 0 1,194-18 0 0,17-18 0-1,-211 36 0 16,158-53 0-31,-158 53 0 16,141-36 0 0,-177 53 0-1,89-17 0 17,-159 18 0-32,17 17 0 31</inkml:trace>
  <inkml:trace contextRef="#ctx0" brushRef="#br0" timeOffset="383075.0136">1411 6950 320 0,'0'0'0'0,"35"0"0"0,54-18 0 16,-54 18 0 0,71 0 0-1,-53 0 0 17,52 0 0-17,-69-18 0 1,122 18 0-1,1-17 0 1,-88 17 0 0,123 0 0-1,-106 0 0 1,88 0 0 0,-87 0 0-1,105 17 0 1,-124-17 0 31,248 0 0-47,-89 18 0 15,-123-18 0 32,123 0 0-31,89-18 0-1,-89 18 0 1,-123-17 0 0,158 17 0-1,-140-18 0 1,229 1 0 31,-89-19 0-32,1 19 0 17,211-1 0-1,-211 0 0-15,-1 18 0 15,-193 0 0-16,52 0 0 1</inkml:trace>
  <inkml:trace contextRef="#ctx0" brushRef="#br0" timeOffset="387071.8572">15505 4568 320 0,'0'0'0'0,"35"-35"0"0,35-35 0 15,-34 34 0 1,17-34 0-1,-53 52 0 1,35-17 0 0,-35 0 0 31,0-18 0-16,-35 17 0-31,-18 36 0 15,-53 18 0 1,35 0 0 0,-17 17 0-1,53 0 0 1,0 18 0 0,35-18 0 30,0 18 0-30,70 0 0 0,54 0 0 15,-54 0 0-15,-35 0 0-1,-35 0 0 16,-105-18 0 1,-19 0 0-1,89-35 0 0,-36 0 0-15,71 0 0 15</inkml:trace>
  <inkml:trace contextRef="#ctx0" brushRef="#br0" timeOffset="387599.5272">16228 4251 320 0,'0'0'0'0,"-106"-18"0"0,53 18 0 15,-53 36 0 1,71-19 0 0,35 36 0-1,0-35 0 1,35 35 0 0,36-18 0-1,-18-17 0 1,-18 17 0-1,0-17 0 1,0 34 0 0,-105 37 0 31,-18-36 0-32,17-36 0 1,1 1 0 31,70-36 0-32</inkml:trace>
  <inkml:trace contextRef="#ctx0" brushRef="#br0" timeOffset="387951.3184">16422 4233 320 0,'0'0'0'0,"0"0"0"0,0 0 0 16,0 0 0-1,0 0 0 1,0 71 0-1,0-18 0 1,0 70 0 0,0-52 0-1,0-18 0 1,0-53 0 0,0 0 0-1,0 53 0 16,0-71 0-15</inkml:trace>
  <inkml:trace contextRef="#ctx0" brushRef="#br0" timeOffset="388159.2011">16351 4286 320 0,'0'0'0'0,"0"0"0"0,0 0 0 0,0 0 0 31,36-35 0-15,34 0 0 0,18 17 0 15,-52 0 0-31,-1 18 0 16</inkml:trace>
  <inkml:trace contextRef="#ctx0" brushRef="#br0" timeOffset="388335.0041">16387 4410 320 0,'0'0'0'0,"0"0"0"0,35 0 0 16,0 0 0-1,18 17 0 1,53-17 0 0</inkml:trace>
  <inkml:trace contextRef="#ctx0" brushRef="#br0" timeOffset="388558.5285">16351 4727 320 0,'0'0'0'0,"0"0"0"0,36 0 0 16,69-35 0 0,-52 17 0 15,18 1 0-31</inkml:trace>
  <inkml:trace contextRef="#ctx0" brushRef="#br0" timeOffset="389325.7786">14817 5062 320 0,'0'0'0'0,"0"0"0"0,0 0 0 16,0 0 0 30,35 0 0-14,35 0 0-17,54 0 0 1,-53 0 0 0,52 0 0-1,-52-17 0 1,87-1 0-1,-87 18 0 17,123-18 0-32,-35 1 0 15,-54-1 0 1,89 1 0 0,-88-1 0-1,88 0 0 1,-105 1 0 15,105-1 0-15,-124 0 0-1,54 1 0 1,-89 17 0 15,35 0 0 0</inkml:trace>
  <inkml:trace contextRef="#ctx0" brushRef="#br0" timeOffset="391166.5312">15240 5644 320 0,'0'0'0'0,"35"0"0"15,1 0 0-15,34 53 0 16,-70-17 0 15,0 17 0-15,0-18 0 0,0-18 0-1,0-17 0 1,0 0 0-1,0-70 0 17,0 17 0-17,35 35 0 1,1-17 0 0,-36 35 0-1,17-18 0 1,19 36 0-1,-36 35 0 1,0 35 0 31,35-17 0-31,35-71 0-1,-70-18 0 32,53-35 0-47,18-17 0 47,-71 70 0-31,0-36 0-1,0 1 0 1,0 0 0-1,-35 52 0 1,35 19 0 0,0-19 0-1,0 19 0 1,0-1 0 15,35-35 0-31,-35 0 0 16,0-18 0-1,35-17 0 1,-35 17 0 15,0 1 0-15,-35-1 0 0,35 0 0-1</inkml:trace>
  <inkml:trace contextRef="#ctx0" brushRef="#br0" timeOffset="391358.408">15893 5680 320 0,'0'0'0'0</inkml:trace>
  <inkml:trace contextRef="#ctx0" brushRef="#br0" timeOffset="392157.9666">16263 5503 320 0,'0'0'0'0,"-71"53"0"0,36 18 0 16,35-36 0 15,0 0 0-31,35-35 0 31,1-17 0-15,-1-36 0-1,18-18 0 17,-53 54 0-17,-18-1 0 1,-17 18 0 0,35 0 0-1,0 0 0 1,53-18 0-1,18-17 0 1,-36 0 0 0,53-36 0-1,-88 36 0 1,35-53 0 0,-35 88 0-1,36-36 0 16,-36 36 0-15,-36-52 0-16,36 52 0 31,0 17 0-15,-35 89 0 0,35-53 0-1,35 159 0 1,-35-107 0-1,0 125 0 1,0-124 0 0,0 52 0-1,0-87 0 17,0-18 0-32,-35-18 0 15</inkml:trace>
  <inkml:trace contextRef="#ctx0" brushRef="#br0" timeOffset="392365.3866">16387 5838 320 0,'0'0'0'0,"70"-52"0"0,-17 34 0 15</inkml:trace>
  <inkml:trace contextRef="#ctx0" brushRef="#br0" timeOffset="393614.0893">16969 5151 320 0,'0'0'0'0,"-36"35"0"0,-17 53 0 0,53-17 0 16,-35 123 0-1,35-18 0 1,35-141 0 15,18 1 0-31,-17-36 0 32,34-36 0-17,-35 1 0-15,54-106 0 31,-54 53 0-15,0-106 0 0,-35 141 0-1,0 0 0 1,0 0 0 0,0 35 0 30,0 18 0-46,0 36 0 16,-35 105 0 15,35-35 0 1,0-71 0-17,106 18 0 16,-106-89 0 1,35 19 0-17,-35 17 0 17,18 0 0-17,-18 17 0 16,0 19 0-15,35-1 0 0,0-35 0-1,0-18 0 1,1 1 0 0,-36-36 0 30,0 53 0-30,0 17 0 0,0 19 0-1,0-19 0 1,70-17 0 0,-17-17 0-1,-17-1 0 16,34-17 0-31,-70 35 0 16,53-35 0 0,18 35 0 31,-71 17 0-47,0 54 0 15,-36-36 0 1,1 0 0-1,-18 18 0 17,18-35 0-1</inkml:trace>
  <inkml:trace contextRef="#ctx0" brushRef="#br0" timeOffset="393903.3119">17815 5062 320 0,'0'0'0'0,"36"106"0"0,-36-35 0 16,0 70 0 0,0-88 0-1,0 0 0 1,0-36 0 15,35 1 0-31</inkml:trace>
  <inkml:trace contextRef="#ctx0" brushRef="#br0" timeOffset="394606.8888">17851 5380 320 0,'0'0'0'0,"0"0"0"0,35 0 0 15,-35-18 0 1,106-17 0-1,-89 17 0 1,54-17 0 0,-71 35 0-1,0 0 0 1,0 0 0 0,-35 35 0-1,-1 18 0 1,36-17 0-1,0-1 0 32,36-18 0-31,-1-34 0 0,-35-1 0-1,35 1 0 16,-35-1 0 1,0 18 0-32,0 35 0 15,0-17 0 32,71-1 0-31,-18-17 0-1,-18-17 0 1,0 17 0 0,0-18 0-1,1 1 0 1,52 17 0 0,-88 17 0-1,0 18 0 1,0 1 0-1,-35 52 0 1,35-88 0 15,0 35 0-31</inkml:trace>
  <inkml:trace contextRef="#ctx0" brushRef="#br0" timeOffset="395867.7554">18468 4727 320 0,'0'0'0'0,"0"-17"0"0,-35-19 0 15,-18-70 0 1,-18 36 0 0,-88-89 0-1,54 71 0 1,-89-53 0 0,-36 0 0 15,-281-106 0 0,211 159 0-15,141 52 0-1,-141 1 0 1,141 35 0 0,-193 35 0-1,211-17 0 1,-177 53 0 15,177-19 0-15,-106 90 0-1,18 52 0 1,158-106 0 0,-88 123 0-1,124-105 0 1,-35 124 0-1,34-125 0 1,36 142 0 0,0-123 0-1,71 105 0 1,-36-123 0 0,89 106 0-1,52-1 0 16,-88-123 0-31,142 71 0 16,-125-88 0 15,142 35 0-15,-70-53 0 0,105-1 0 15,-123-34 0-31,211-18 0 15,-52-35 0 1,-124 17 0 0,141-70 0-1,-177 35 0 1,142-53 0 0,-176 36 0 15,105-71 0-16,-105 52 0 17,17-87 0-17,-88 88 0-15,17-106 0 16,-35 0 0 0,-70 106 0-1,-88-106 0 1,52 105 0-1,-123-52 0 1,71 88 0 15</inkml:trace>
  <inkml:trace contextRef="#ctx0" brushRef="#br0" timeOffset="409526.1578">14993 8184 320 0,'0'0'0'0,"0"-88"0"0,0 53 0 0,0 0 0 32,-35-1 0-17,35-34 0 1,0 70 0-1,0-18 0 1,35 36 0 0,-35 0 0-1,35 52 0 1,-17-17 0 0,-18 35 0-1,0-35 0 16,0-18 0-15,0 1 0 0,0-1 0 31,-18-106 0-32,18 36 0 16,18-71 0-31,-18 53 0 16,35-17 0 0,1 35 0-1,-1 17 0 17,0 0 0-17,0 18 0 1,-17 18 0-1,-18 52 0 1,35 36 0 0,-35-53 0-1,36 0 0 1,-36 0 0 0,0 0 0-1</inkml:trace>
  <inkml:trace contextRef="#ctx0" brushRef="#br0" timeOffset="410378.5669">15540 8237 320 0,'0'0'0'0,"0"0"0"0,0 0 0 31,35 18 0 16,-35 88 0-31,0-53 0-1,0 0 0 1,0 0 0 46,0-89 0-46,0-17 0 0,0-35 0-1,0 35 0 1,0-17 0 15,0 34 0 0,35 1 0-31,1 0 0 16,-19 53 0 15,-17 17 0-15,36 18 0 0,-36-18 0-1,35 53 0 1,-35-35 0-1,0-18 0 1,0 1 0 15</inkml:trace>
  <inkml:trace contextRef="#ctx0" brushRef="#br0" timeOffset="410585.7751">15540 8449 320 0,'0'0'0'0,"0"0"0"0,70-18 0 16,-34 18 0-1,17-35 0 1,-18 35 0 31</inkml:trace>
  <inkml:trace contextRef="#ctx0" brushRef="#br0" timeOffset="410838.5298">16034 8308 320 0,'0'0'0'0,"0"0"0"0</inkml:trace>
  <inkml:trace contextRef="#ctx0" brushRef="#br0" timeOffset="411651.5837">16316 7955 320 0,'0'0'0'0,"35"53"0"0,1 18 0 15,-1 17 0 1,-35-53 0 31,0 18 0-16,0-88 0 16,0-1 0-31,0-34 0-1,35-18 0 16,-35 35 0-31,53 0 0 16,-53 18 0 0,35 17 0 15,1 18 0-15,-1 35 0-1,0 18 0 1,-35 0 0-1,35 35 0 17,-35-35 0-32,36 0 0 31,-19 0 0-15,-17-18 0-16</inkml:trace>
  <inkml:trace contextRef="#ctx0" brushRef="#br0" timeOffset="412528.4176">16880 8079 320 0,'0'0'0'0,"0"0"0"0,0 0 0 31,0 0 0-15,0 53 0-1,36-1 0 1,-36 54 0-1,0-70 0 1,0 16 0 15,0-52 0 1,17 18 0-17,-34-18 0 1,17-35 0-1,0 0 0 32,-36-71 0-31,36 70 0 0,0-16 0-1,36 16 0 1,-19 1 0-1,19 35 0 1,-1 18 0 0,0-1 0-1,-35 1 0 1,0 0 0 0,-35 17 0-1,0 0 0 16,35-35 0-31,0 18 0 16,35 17 0 15,35 0 0-15,-34-17 0-16,-1 0 0 31,-35-18 0-31,53 52 0 16,-53-34 0 15,-35 17 0-15,-18-35 0-1,-18 36 0 1,-35-36 0 0</inkml:trace>
  <inkml:trace contextRef="#ctx0" brushRef="#br0" timeOffset="412927.9384">16192 7849 320 0,'0'0'0'0,"0"0"0"16,0 0 0-16,0 0 0 16,0 18 0-1,36 17 0 1,-36 89 0 15,35-54 0 0,0 89 0-15,-17-18 0 0,-18-88 0-1,35 0 0 1</inkml:trace>
  <inkml:trace contextRef="#ctx0" brushRef="#br0" timeOffset="413285.9418">17233 7867 320 0,'0'0'0'0,"0"0"0"0,0 0 0 16,0 18 0 15,0-1 0-16,35 71 0 1,-35 36 0 0,0-36 0-1,0 53 0 1,0-88 0 0,0 0 0-1</inkml:trace>
  <inkml:trace contextRef="#ctx0" brushRef="#br0" timeOffset="413805.2248">15734 7779 320 0,'0'0'0'0,"0"0"0"0,0 0 0 16,0 0 0 0,0 0 0-1,0 17 0 1,35 72 0-1,0-36 0 1,1 105 0 0,-36-70 0-1,0 71 0 1,0-106 0 0,0 0 0-1,0-18 0 1</inkml:trace>
  <inkml:trace contextRef="#ctx0" brushRef="#br0" timeOffset="414235.9115">14922 7743 320 0,'0'0'0'0,"0"0"0"0,0 0 0 15,0 0 0 1,0 18 0 0,0 70 0-1,0 36 0 1,0-36 0 0,-35 141 0 30,0-52 0-14</inkml:trace>
  <inkml:trace contextRef="#ctx0" brushRef="#br0" timeOffset="414777.9297">14499 8767 320 0,'0'0'0'0,"0"0"0"0,35 0 0 31,1 0 0-16,87 0 0 1,-52 0 0 0,123-18 0-1,-106 18 0 1,141 0 0 0,36 18 0-1,-142-18 0 1,212 17 0-1,-176-17 0 1,141 18 0 0,-141-1 0-1,141-17 0 1,-18 18 0 0,-123-18 0-1,70 18 0 1,-123-18 0 15,88-18 0-15,-159 18 0-1,-35 0 0 1,35 0 0 0</inkml:trace>
  <inkml:trace contextRef="#ctx0" brushRef="#br0" timeOffset="415562.867">15081 9208 320 0,'0'0'0'0,"0"52"0"0,0 19 0 16,0 88 0-1,-35-71 0 1,35 71 0 15,0-71 0-15,-18 0 0 0,18-88 0-1,0 35 0 16</inkml:trace>
  <inkml:trace contextRef="#ctx0" brushRef="#br0" timeOffset="416158.1491">15187 9437 320 0,'0'0'0'0,"0"0"0"0,35 0 0 62,-17 35 0-46,17 18 0-1,1 0 0 17,-36 35 0-32,0-88 0 15,0 0 0 1,0 88 0 15,0-70 0-15,0-18 0-1,0-35 0 1,0-18 0 0,0 17 0-1,35-52 0 1,-35 71 0 0,35-19 0-1,0 36 0 16,1 18 0-31,-19 17 0 16,-17 18 0 0,0-18 0-1,0 18 0 1,0 0 0 0</inkml:trace>
  <inkml:trace contextRef="#ctx0" brushRef="#br0" timeOffset="416822.0314">15610 9825 320 0,'0'0'0'0,"0"0"0"0,0 0 0 0,0 0 0 16,0 0 0 0,0 0 0-1,0 0 0 16,36 35 0-15,-19 18 0 15,-17-18 0-15,0-35 0 0,0 53 0 15,0-17 0-16,0-19 0 17,0-34 0-17,36-36 0 1,-36-36 0 0,0 54 0-1,35-18 0 1,0 18 0-1,0 35 0 1,-35 0 0 0,36 53 0-1,-36-18 0 1,35 36 0 0,-35-18 0-1,0-53 0 1,-35 88 0-1</inkml:trace>
  <inkml:trace contextRef="#ctx0" brushRef="#br0" timeOffset="417014.0077">15699 10019 320 0,'0'0'0'0,"0"0"0"0,35 0 0 62,35-18 0-46,-34 1 0-16</inkml:trace>
  <inkml:trace contextRef="#ctx0" brushRef="#br0" timeOffset="417719.5322">16087 9313 320 0,'0'0'0'0,"0"53"0"0,0 18 0 16,35 105 0-1,-35-88 0 1,0 89 0 15,0-89 0-31,0 53 0 16,0-88 0 15,0-18 0-15</inkml:trace>
  <inkml:trace contextRef="#ctx0" brushRef="#br0" timeOffset="419359.5246">16387 9560 320 0,'0'0'0'0,"0"53"0"0,0 0 0 16,0 0 0 0,0 53 0-1,0-36 0 1,0-70 0-1,0 53 0 1,0-17 0 0</inkml:trace>
  <inkml:trace contextRef="#ctx0" brushRef="#br0" timeOffset="419535.0262">16263 9807 320 0,'0'0'0'0,"0"0"0"0,0 0 0 0,0 0 0 16,0 0 0 0,53 0 0 15,53 0 0-31,-71-17 0 16</inkml:trace>
  <inkml:trace contextRef="#ctx0" brushRef="#br0" timeOffset="420094.8217">16739 9172 320 0,'0'0'0'0,"0"0"0"0,0 53 0 47,0 0 0-32,36 106 0 1,-36-53 0 0,0 105 0 15,0-105 0-15,0 212 0 15,0-230 0-16,0-35 0 1,0 17 0 0</inkml:trace>
  <inkml:trace contextRef="#ctx0" brushRef="#br0" timeOffset="421115.8517">16933 9543 320 0,'0'0'0'0,"0"0"0"0,36 17 0 47,-36 19 0-47,0 87 0 15,35-52 0 17,-35 34 0-17,0-105 0 1,0 0 0-1,0 71 0 1,0-71 0 0,0-53 0-1,0 18 0 1,0-71 0 0,35-70 0 15,-35 123 0-16,35-18 0 1,-35 53 0 15,0 1 0-31,36 34 0 16,-36 19 0 0,35 52 0-1,-17-35 0 1,-18 53 0 15,35-71 0-31,-35 18 0 31,0-53 0-15,0 0 0 0,0 35 0-1,0-17 0 16,0-18 0-31,0 17 0 16,35-17 0 0,-35 0 0 15,-35-17 0 0,35-1 0 16,0 18 0-31,0 0 0 15,35-18 0 0,-35 18 0-15,0-17 0-1,0 17 0 17,0-35 0-17</inkml:trace>
  <inkml:trace contextRef="#ctx0" brushRef="#br0" timeOffset="422880.0262">17304 9719 320 0,'0'0'0'0,"0"53"0"0,0 53 0 15,0-53 0 1,0-53 0-1,0 0 0 17,0 53 0-32,0-18 0 15,0-70 0 32,0-71 0-16,0 18 0-15,0 35 0 0,0 35 0-1,35-17 0 1,-35 35 0 0,18 0 0-1,17 17 0 1,0 1 0-1,-35 0 0 17,0 35 0-32,0-18 0 31,0 0 0 0,0-17 0-15,0 35 0-1,35-18 0 17,-35-35 0-17,36 53 0 17,-36 0 0-1,-36-18 0 0,1-17 0 0,0-18 0-15</inkml:trace>
  <inkml:trace contextRef="#ctx0" brushRef="#br0" timeOffset="424553.4147">17780 9155 320 0,'0'0'0'0,"35"35"0"0,-35 0 0 15,36 18 0 1,-36 35 0 0,35 18 0-1,-35-53 0 1,0 106 0 0,35 52 0 30,-35 72 0-30,0-195 0 15,0 88 0-15,0-123 0 0,0-18 0-1,0-17 0 16</inkml:trace>
  <inkml:trace contextRef="#ctx0" brushRef="#br0" timeOffset="425932.6214">18732 7761 320 0,'0'0'0'0,"-35"53"0"0,0 35 0 16,35-35 0 0,-53 71 0-1,18-36 0 1,-36 123 0 0,71-105 0-1,0 106 0 16,0-124 0-15,35 89 0 0,-35-89 0-16,71 53 0 15,-53-88 0 1,17 0 0 15,0-18 0-31</inkml:trace>
  <inkml:trace contextRef="#ctx0" brushRef="#br0" timeOffset="431413.0987">18662 7691 320 0,'0'0'0'0,"-53"70"0"0,18-35 0 15,-1 54 0 16,36-36 0-15,36-18 0 0,-36 0 0 15,35 0 0 16,-70 1 0-32,-1 17 0 17,1-1 0-32,35 54 0 15,0-53 0 17,0 35 0-32,35-52 0 31,-35-1 0-16,0 18 0 1,0 0 0 15,-35-18 0-31,35 0 0 16,-35 71 0 15,35-18 0 0,0-35 0-31,35 18 0 32,-35-36 0-17,35 0 0 1,1 36 0 0,-36 0 0-1,-36-36 0-15</inkml:trace>
  <inkml:trace contextRef="#ctx0" brushRef="#br0" timeOffset="432419.5098">19156 8961 320 0,'0'0'0'0,"0"0"0"0,0 0 0 31,-35-36 0 16,35 19 0-16,-71-1 0-15,18 18 0-1,53 18 0 1,-35 17 0 0,35 0 0-1,0 0 0 1,0-35 0 15,35-17 0-15,-35-1 0-1,53-88 0 1,-18 36 0 0,1-160 0-1,-36 1 0 1,0 141 0 0,0 88 0-1,0-53 0 1,0 18 0-1,-36 35 0 1,36 35 0 15,-35 18 0-15,17 123 0-16,18 71 0 31,0-158 0-15,53 16 0-1,-17-69 0 1,-1-36 0 0,0-18 0 15,36-35 0-15,-54 18 0 15,19-18 0 0,-36 123 0 0,0-34 0-15,35-1 0 0</inkml:trace>
  <inkml:trace contextRef="#ctx0" brushRef="#br0" timeOffset="432563.1265">19279 8520 320 0,'0'0'0'0</inkml:trace>
  <inkml:trace contextRef="#ctx0" brushRef="#br0" timeOffset="432993.8333">19579 8537 320 0,'0'0'0'0,"-35"53"0"0,35-35 0 15,0 35 0 1,35-18 0-1,0 18 0 17,-35-18 0-32,36-17 0 31,-36 35 0-15,0-36 0-1,-36 19 0 16,-34-19 0 1,35-34 0-17,35-19 0 1</inkml:trace>
  <inkml:trace contextRef="#ctx0" brushRef="#br0" timeOffset="433312.4424">19808 8167 320 0,'0'0'0'0,"0"0"0"0,0 0 0 16,0 0 0-1,0 0 0 16,0 70 0-15,-35 89 0 0,35-71 0-1,-35 53 0 1,35-70 0 0,35 17 0-1,-35-88 0 1,0 53 0-16</inkml:trace>
  <inkml:trace contextRef="#ctx0" brushRef="#br0" timeOffset="433539.6144">19703 8643 320 0,'0'0'0'0,"0"0"0"0,35 0 0 31,35-18 0-31,19 18 0 31,-54-17 0-15</inkml:trace>
  <inkml:trace contextRef="#ctx0" brushRef="#br0" timeOffset="434108.4676">20620 7938 320 0,'0'0'0'0,"0"0"0"0,0 0 0 0,0 0 0 31,0-36 0-15,-35 36 0-1,-1 18 0 1,-17 35 0-1,18 0 0 17,-71 88 0-17,71-53 0 1,-18 159 0 0,18-141 0-1,70 70 0 1,18-105 0-1,18 52 0 1,34-52 0 0,-52-71 0-1</inkml:trace>
  <inkml:trace contextRef="#ctx0" brushRef="#br0" timeOffset="434780.384">20884 8132 320 0,'0'0'0'0,"0"0"0"0,0 0 0 47,-35 52 0-31,0-16 0-1,-36 87 0 1,54 18 0 0,17-70 0-1,17-1 0 1,19-52 0 0,-1 0 0-1,0-18 0 1,36-36 0-1,-71 19 0 17,0 17 0-17,35-18 0 1,-35 0 0 0,0 18 0-1,0 53 0 1,0-17 0 15,0-1 0-15,0 53 0-1,0-53 0 1,0 18 0 0,18-35 0-1</inkml:trace>
  <inkml:trace contextRef="#ctx0" brushRef="#br0" timeOffset="437074.2192">20920 8608 320 0,'0'0'0'0,"0"-18"0"0,0 0 0 0,0 1 0 16,0 17 0 15,0 17 0-15,0-17 0-1,0 18 0 1,0-18 0-1,0 18 0 1,0-1 0 0,0 19 0-1,0-19 0 1,0 36 0 15,0 0 0-15,0-18 0-1,0-17 0 1,0 0 0 0,0-1 0-1,0-34 0 1,0-1 0 0,0-17 0-1,0-18 0 1,0-18 0-1,0 36 0 1,35-36 0 0,-35 54 0-1,18-18 0 17,-18 35 0-17,35 0 0 1,-35 0 0-1,35 35 0 1,0 0 0 0,-35 53 0 15,36-52 0-15,-36 17 0-1,35-18 0 16</inkml:trace>
  <inkml:trace contextRef="#ctx0" brushRef="#br0" timeOffset="437313.6966">20955 8784 320 0,'0'0'0'0,"0"0"0"0,0 0 0 0,0 0 0 16,18 0 0-16,52-35 0 31,1 35 0-15,-36-18 0-16</inkml:trace>
  <inkml:trace contextRef="#ctx0" brushRef="#br0" timeOffset="439355.5744">21431 8678 320 0,'0'0'0'0,"-53"89"0"0,18-37 0 16,35-16 0-1</inkml:trace>
  <inkml:trace contextRef="#ctx0" brushRef="#br0" timeOffset="439866.3227">21661 8326 320 0,'0'0'0'0,"0"-18"0"0,0-17 0 15,0 35 0 1,-36 17 0 15,36 1 0-15,-53 52 0-1,18 19 0 1,0-36 0 0,35-18 0-1,35 53 0 1,18-17 0-1,-18-54 0 17,71 19 0-1</inkml:trace>
  <inkml:trace contextRef="#ctx0" brushRef="#br0" timeOffset="440968.5585">21855 8537 320 0,'0'0'0'0,"0"0"0"0,0 0 0 15,0 0 0 1,0 0 0-1,0 53 0 17,0 71 0-17,0-124 0 1,0 35 0 0,0 0 0 15,0-17 0 0,0-36 0-31,0 1 0 31,-36-19 0-15,36 1 0 0,0 0 0-1,0 17 0 1,0 0 0-1,36 1 0 17,-36 17 0-32,0 0 0 15,0-18 0 1,0 18 0 0,0 0 0-1,0 0 0 16,0-18 0 1,0 18 0-17,0-17 0 1,0 17 0 0,0-18 0-1,35 18 0 16,-35 0 0-31,35 0 0 16,0 0 0 15,1 35 0-15,-19-17 0 0,-17 0 0-1,-17-1 0 1,-19 1 0-1,1-18 0 1,35 18 0 0,-35-18 0-1,35 17 0 1,35-17 0 0,0 18 0-1,18 17 0 16,-17-17 0-31,-36-18 0 16,35 53 0 15,-35-36 0-15,0 19 0-16,-35-19 0 16,-18 1 0-1,-18-18 0 16,36-18 0-15</inkml:trace>
  <inkml:trace contextRef="#ctx0" brushRef="#br0" timeOffset="441414.7806">22013 8061 320 0,'0'0'0'0,"0"0"0"0,0 0 0 15,0 18 0 1,71-1 0 0,-1 19 0-1,1 34 0 1,-53-17 0 0,52 88 0-1,-70-53 0 1,0 71 0 15,0-88 0-31,-70 52 0 31,52-70 0-15,-17-18 0 0,-1 1 0-1</inkml:trace>
  <inkml:trace contextRef="#ctx0" brushRef="#br0" timeOffset="441958.9327">22243 7867 320 0,'0'0'0'0,"0"0"0"0,0-18 0 16,35-52 0 15,-35 52 0-16,35 18 0 17,36 18 0-17,-36-1 0 1,-17 36 0 0,17-17 0-1,-35 17 0 1,0-18 0-1,0 0 0 17,-35-17 0-32,35-1 0 15,35 1 0 1,71 0 0 31,-71-1 0-32,18-17 0 1,-18 18 0 0</inkml:trace>
  <inkml:trace contextRef="#ctx0" brushRef="#br0" timeOffset="442823.5366">13952 8608 320 0,'0'0'0'0,"0"0"0"0,0 0 0 62,18 0 0-46,17-18 0-1</inkml:trace>
  <inkml:trace contextRef="#ctx0" brushRef="#br0" timeOffset="443013.5549">13652 8961 320 0,'0'0'0'0,"0"0"0"0,36 0 0 15,-1 17 0 1,53-17 0-16</inkml:trace>
  <inkml:trace contextRef="#ctx0" brushRef="#br0" timeOffset="457361.4194">21696 1693 320 0,'0'0'0'0,"70"36"0"0,-70-1 0 16,0 18 0 0,36 35 0-1,-19-35 0 1,-17 0 0-1,0-18 0 1,0 36 0 31,0-71 0-31,-17-18 0 15,17-17 0-31,-36-36 0 15,1-52 0 17,70 52 0-1,1 1 0 0,-36 34 0-31,17 36 0 16,19 0 0 15,-1 53 0 0,0 35 0-15,0-52 0 15,18 70 0 0,-53-106 0-15,0 52 0 15</inkml:trace>
  <inkml:trace contextRef="#ctx0" brushRef="#br0" timeOffset="457536.2324">21802 2081 320 0,'0'0'0'0,"0"0"0"0,0 0 0 16,17 0 0 15,19-17 0-15,69-1 0 0,-52-17 0 15</inkml:trace>
  <inkml:trace contextRef="#ctx0" brushRef="#br0" timeOffset="457823.0507">22578 2046 320 0,'0'0'0'0,"0"0"0"0,0 0 0 31</inkml:trace>
  <inkml:trace contextRef="#ctx0" brushRef="#br0" timeOffset="460049.8575">30621 2487 320 0,'0'0'0'0,"0"0"0"15,0 0 0-15,0 0 0 0,0 0 0 63,0 0 0-48,0 0 0 1,0 18 0 0,0 17 0-1,0 88 0 1,35-70 0-1,-35 0 0 1,0-17 0 15,0 34 0 1,0-70 0-1,0-17 0-31,-35-36 0 15,35 17 0 1,0-52 0 0,-35 18 0-1,35 34 0 1,0 19 0 15,35-19 0-15,-35 19 0-1,35 17 0 1,18 0 0 15,-17 17 0-15,-36 1 0 0,0 35 0 15,-36-18 0-31,36-17 0 15,-17-1 0 1,34 1 0 0,19-18 0-1,-1 18 0 32,35-1 0-31,-70 19 0 15,-70 34 0 0,-1-34 0 1,-176 87 0-17</inkml:trace>
  <inkml:trace contextRef="#ctx0" brushRef="#br0" timeOffset="462927.2675">13970 11730 320 0,'0'0'0'0,"71"0"0"0,-36 0 0 16,71 0 0-1,-106 0 0 1,88 18 0-1</inkml:trace>
  <inkml:trace contextRef="#ctx0" brushRef="#br0" timeOffset="463166.6576">14111 11942 320 0,'0'0'0'0,"0"0"0"0,35 17 0 63,54-17 0-48,52 0 0 1</inkml:trace>
  <inkml:trace contextRef="#ctx0" brushRef="#br0" timeOffset="464127.0735">15222 11377 320 0,'0'0'0'0,"0"0"0"0,0 0 0 15,0 0 0 17,0 0 0-17,18-18 0 1,88 1 0 31,-36 34 0-16,-34 1 0-31,-19 70 0 47,-17-52 0-31,-17 16 0-16,17-16 0 46,-71 52 0-30,36-53 0 15,0 36 0 1,35-54 0-17,35 19 0 1,-35-19 0-1,70-17 0 1,-17 0 0 0,53 0 0 15,-71 0 0-31</inkml:trace>
  <inkml:trace contextRef="#ctx0" brushRef="#br0" timeOffset="464864.5469">16034 11765 320 0,'0'0'0'0</inkml:trace>
  <inkml:trace contextRef="#ctx0" brushRef="#br0" timeOffset="465614.8027">16422 11324 320 0,'0'0'0'0,"35"18"0"0,-35-18 0 0,53 0 0 16,-18 0 0-1,1 35 0 1,-1-17 0 0,-35-1 0 15,-35 36 0 0,-1-35 0-15,36 17 0-1,36-17 0 1,-1 17 0 0,0 0 0-1,36 36 0 16,-18-18 0-31,-53-18 0 32,0 18 0-17,-36-18 0 17,19-17 0-17,-54 35 0 16,1-18 0 1,-1 0 0-1</inkml:trace>
  <inkml:trace contextRef="#ctx0" brushRef="#br0" timeOffset="466235.9025">14958 12083 320 0,'0'0'0'0,"0"0"0"0,0 0 0 16,0 0 0 15,0 0 0-15,35 0 0-1,53-18 0 1,-17 18 0 0,88 0 0-1,35 0 0 1,105 0 0 15,54 18 0 0,-247-18 0-15,141 17 0 0,-106-17 0-1,53 18 0 17,-106 0 0-32,-17-18 0 31,-1 17 0-16,1-17 0 17</inkml:trace>
  <inkml:trace contextRef="#ctx0" brushRef="#br0" timeOffset="467265.384">15240 12488 320 0,'0'0'0'0,"0"0"0"0,0 0 0 15</inkml:trace>
  <inkml:trace contextRef="#ctx0" brushRef="#br0" timeOffset="467855.6549">15240 12488 320 0,'0'0'0'0,"0"0"0"0,0 0 0 16,0 0 0 15,0 0 0 16,0 0 0 0,71 0 0-31,34 0 0-1,-52 0 0 1,-17 18 0 15,-36 0 0-31,0 17 0 31,-36 0 0-15,-17 18 0 0,-17 0 0-1,35-35 0 1,-1 17 0-1,1-17 0 17,35 17 0-17,0 0 0 1,35-17 0 0,36-1 0-1,-1 1 0 1,19-18 0 15,16-18 0-15</inkml:trace>
  <inkml:trace contextRef="#ctx0" brushRef="#br0" timeOffset="468255.2518">16087 12471 320 0,'0'0'0'0,"0"0"0"0,0 0 0 0,0 0 0 16,0 0 0 0,0 53 0-1,0-18 0 17,0 53 0-32,0 18 0 15,0-106 0 16,0 35 0-15,0 18 0 0,-18-18 0 15</inkml:trace>
  <inkml:trace contextRef="#ctx0" brushRef="#br0" timeOffset="468495.0268">15928 12665 320 0,'0'0'0'0,"0"0"0"0,70 0 0 31,-34 0 0-15,87-18 0-1,-88 18 0 1</inkml:trace>
  <inkml:trace contextRef="#ctx0" brushRef="#br0" timeOffset="469391.7571">16581 12365 320 0,'0'0'0'0,"0"0"0"0,0 0 0 15,0 0 0 17,35 17 0-32,0-17 0 15,36 18 0 1,-54 0 0 0,-17-1 0-1,0-17 0 1,-53 36 0 15,18-19 0-31,35-17 0 16,-35 36 0 15,35-36 0-15,0 17 0-1,35 19 0 1,0-1 0-1,1 0 0 1,-19-17 0 0,-17-18 0-1,36 70 0 1,-36-17 0 0,-36-18 0-1,36-17 0 1,-88 17 0-1,18 1 0 1,-1-19 0 15,53-17 0-15</inkml:trace>
  <inkml:trace contextRef="#ctx0" brushRef="#br0" timeOffset="469810.0629">17357 12153 320 0,'0'0'0'0,"0"0"0"0,0 0 0 16,0 0 0-1</inkml:trace>
  <inkml:trace contextRef="#ctx0" brushRef="#br0" timeOffset="498855.9261">22931 4022 320 0,'0'0'0'0,"35"88"0"0,-35-35 0 15,35 17 0 1,-35-52 0-1,35 17 0 1,-35-17 0 0,36 0 0-1,-19-18 0 1,54 17 0 15,52-17 0-31,-87 0 0 31,140-17 0-15,-88-1 0 0,177 0 0-1,-142 1 0 1,107-19 0 0,-125 36 0-1,178-17 0 1,-142-1 0-1,141 18 0 17,18-18 0-17,-141 18 0-15,193 0 0 16,-211 0 0 0,212 0 0 30,-194 18 0-46,176-18 0 16,-176 18 0 0,176-1 0-1,-176-17 0 1,123 36 0 0,-17-19 0-1,-160 1 0 16,125 0 0-31,-142-18 0 32,71 17 0-17,-89-17 0 1,-35 0 0 0,-35 0 0-1,36 0 0 1,-1-17 0-1,-17-1 0 1,-18 0 0 0,35-17 0-1,-35-36 0 1,0 36 0 0,0-18 0-1,35 18 0 16,-35 0 0-15,-35-36 0-16</inkml:trace>
  <inkml:trace contextRef="#ctx0" brushRef="#br0" timeOffset="532165.6093">18150 11977 320 0,'0'0'0'16,"0"53"0"-16,0-53 0 0,0 53 0 16,53 17 0-1,-17-35 0 1,-36 1 0 0,35-19 0-1,-35-17 0 1,35 18 0-1,0-36 0 1,-35-35 0 0,0 1 0-1,0-72 0 1,0 71 0 0,0-88 0-1,0-18 0 1,36 89 0 15,-36-36 0-31,35 71 0 16,18-36 0-1,-18 53 0 1,0-17 0 0,36 18 0 15,17-1 0-31,-17 0 0 15,88 18 0 17,35 0 0-17,-124-17 0 17,124 17 0-32,-106 0 0 31,89 0 0-16,-89 0 0 1,106 17 0 0,-124-17 0-1,89 0 0 1,-18 0 0 0,-141 0 0-1,53 0 0 1</inkml:trace>
  <inkml:trace contextRef="#ctx0" brushRef="#br0" timeOffset="532791.6259">18997 11624 320 0,'0'0'0'0,"0"88"0"0,0-35 0 15,0 53 0 1,0 17 0 0,0-70 0-1,0 0 0 1,0 0 0 31</inkml:trace>
  <inkml:trace contextRef="#ctx0" brushRef="#br0" timeOffset="533207.8122">19191 11959 320 0,'0'0'0'0,"0"0"0"0,0 0 0 15,0 0 0 1</inkml:trace>
  <inkml:trace contextRef="#ctx0" brushRef="#br0" timeOffset="533687.5415">19420 11783 320 0,'0'0'0'0,"0"0"0"0,0 0 0 31,0 0 0-16,0 0 0 1,0 0 0 0,0 0 0-1,0 0 0 1,0 17 0 15,0 19 0-31,0 52 0 16,36-53 0-1,-36 18 0 1,0-18 0 0,0-17 0-1,-36 0 0 17,36-18 0 14,0 0 0-46</inkml:trace>
  <inkml:trace contextRef="#ctx0" brushRef="#br0" timeOffset="533895.7805">19456 11783 320 0,'0'0'0'0,"0"0"0"0,53 0 0 47,-18-18 0-16,35 1 0-15</inkml:trace>
  <inkml:trace contextRef="#ctx0" brushRef="#br0" timeOffset="534373.7632">18856 11589 320 0,'0'0'0'0,"0"0"0"0,-18 0 0 16,18 0 0 0,-35-18 0-1,35 18 0 1,-35 0 0-1,35 0 0 1,-36 35 0 0,36 1 0-1,-35 70 0 1,0-54 0 0,35 72 0-1,35 52 0 1,-35-105 0-1,71 35 0 17,-36-71 0-32,18-17 0 15</inkml:trace>
  <inkml:trace contextRef="#ctx0" brushRef="#br0" timeOffset="534645.8101">19738 12030 320 0,'0'0'0'0,"0"0"0"0,0 0 0 31,0 0 0-15,70 0 0 0,1-18 0-1</inkml:trace>
  <inkml:trace contextRef="#ctx0" brushRef="#br0" timeOffset="535173.7708">20197 11765 320 0,'0'0'0'0,"0"0"0"0,0 0 0 16,0 0 0 0,0 18 0-1,0-1 0 1,-36 19 0 0,1 34 0-1,-18 36 0 1,53-53 0-1,0 35 0 1,0-88 0 0,0 53 0-1,53-35 0 1,-18-1 0 15,-35 1 0-31,36-36 0 31,-36 18 0 1,-36-17 0-32,36 17 0 31,-35 0 0-15,17-18 0-1</inkml:trace>
  <inkml:trace contextRef="#ctx0" brushRef="#br0" timeOffset="535587.244">20355 11536 320 0,'0'0'0'0,"0"0"0"0,0 0 0 16,0 0 0 15,71 35 0-16,-36 18 0 1,53 35 0 0,-52-17 0-1,-1 88 0 1,-35-89 0 0,-35 71 0 15,-1-88 0-31,-17 35 0 15,-52-35 0 17</inkml:trace>
  <inkml:trace contextRef="#ctx0" brushRef="#br0" timeOffset="536147.8454">18186 10954 320 0,'0'0'0'16,"0"0"0"-16,0 0 0 0,-36 35 0 31,1 0 0 1,0 89 0-17,-36-18 0 1,-17 193 0-1,88-157 0 1,-35 157 0 0,35-157 0 15,70 104 0-31,89-51 0 16,-88-107 0-1</inkml:trace>
  <inkml:trace contextRef="#ctx0" brushRef="#br0" timeOffset="536691.9064">20743 11201 320 0,'0'0'0'0,"36"17"0"0,-36 19 0 16,35 69 0-1,0-34 0 1,36 158 0-1,-36-105 0 1,-17 123 0 0,-18-36 0-1,-53-105 0 1,-18 71 0 0,36-107 0-1,-89 18 0 16</inkml:trace>
  <inkml:trace contextRef="#ctx0" brushRef="#br0" timeOffset="537429.767">20779 10689 320 0,'0'0'0'0,"35"0"0"0,35 0 0 15,19 0 0 16,-19 18 0-31,-35-1 0 32,1 36 0-17,-36-35 0 1,-36 35 0 0,1 17 0 15,35-34 0 0,0 34 0-15,35-34 0-1,36 16 0 1,17 1 0 0,-53-17 0-1,36 17 0 1</inkml:trace>
  <inkml:trace contextRef="#ctx0" brushRef="#br0" timeOffset="538164.6137">20126 11977 320 0,'0'0'0'0,"0"0"0"31,0 0 0-31,0 0 0 32,0 17 0-1,35 1 0-16,1 53 0 1,34-18 0 0,-70-53 0-1,0 105 0 17,-35-52 0-1</inkml:trace>
  <inkml:trace contextRef="#ctx0" brushRef="#br0" timeOffset="570055.6858">18627 7796 320 0,'0'0'0'0,"-18"53"0"0,-53 53 0 15,1-35 0 1,17 123 0-1,18 123 0 17,35-211 0-17,88 106 0 17,-18-124 0-17,89 53 0 1,-53-88 0-16</inkml:trace>
  <inkml:trace contextRef="#ctx0" brushRef="#br0" timeOffset="570790.6531">21855 7832 320 0,'0'0'0'0,"105"35"0"0,-69 0 0 16,52 18 0 0,18 35 0-1,-53-17 0 1,52 88 0 0,-16 88 0 30,-142 282 0 1,-106-212 0-31,88-246 0 15,36-18 0-15</inkml:trace>
  <inkml:trace contextRef="#ctx0" brushRef="#br0" timeOffset="575917.7072">20496 11395 320 0,'0'0'0'0,"0"17"0"0,36 19 0 15,-19-19 0 1,-17 1 0 0,0 0 0 15,0-1 0-16,0 1 0 1,0-1 0 0,0-17 0-1,36 18 0 1,-36-18 0 0,105 0 0-1,-52 0 0 1</inkml:trace>
  <inkml:trace contextRef="#ctx0" brushRef="#br0" timeOffset="587275.8505">22049 11942 320 0,'0'0'0'0,"70"0"0"0,1-18 0 15,-18 18 0 1,52-18 0 0,-69 1 0-1,17 17 0 17</inkml:trace>
  <inkml:trace contextRef="#ctx0" brushRef="#br0" timeOffset="587496.9101">22119 12136 320 0,'0'0'0'0,"0"0"0"0,0 0 0 16,0 35 0-1,35 0 0 1,1-35 0-1,17-18 0 1,17 1 0 0,36-18 0-1</inkml:trace>
  <inkml:trace contextRef="#ctx0" brushRef="#br0" timeOffset="588086.1946">22931 11430 320 0,'0'0'0'0,"0"0"0"0,0 0 0 16,35 0 0 0,71-18 0-1,-89 36 0 1,89 0 0-1,-71-1 0 1,1 54 0 15,-19-36 0-15,-34 36 0 0,-19-36 0-1,-69 53 0 1,69-35 0-1,-17 35 0 17,18-35 0-32,0 35 0 31,158 53 0 16,-87-141 0-32,69 0 0 1,-16-17 0 0</inkml:trace>
  <inkml:trace contextRef="#ctx0" brushRef="#br0" timeOffset="588788.1264">23707 11307 320 0,'0'0'0'0,"0"0"0"0,0 0 0 15,-18-18 0 1,-17 18 0 15,-1 18 0-15,36-1 0-1,0 71 0 1,0-35 0 15,0 53 0-31,0-53 0 16,36 35 0-1,-1-52 0 1,-17-1 0 0,17-18 0-1,0 1 0 1,0-36 0 0,-35 18 0 15,0 0 0-16,36-17 0 1,-36 17 0 31,0 17 0-31,0 36 0 15,35 18 0-31,-35-18 0 15,0 35 0 17,0-88 0-17,0 35 0 1,0-35 0 0,0 53 0 15</inkml:trace>
  <inkml:trace contextRef="#ctx0" brushRef="#br0" timeOffset="589011.2355">24201 11959 320 0,'0'0'0'0,"0"0"0"0,0 0 0 16,0 0 0 0,0-53 0 15</inkml:trace>
  <inkml:trace contextRef="#ctx0" brushRef="#br0" timeOffset="589822.6889">24553 11218 320 0,'0'0'0'0,"0"0"0"0,0 0 0 47,36 0 0-31,-1 0 0 0,35 36 0-1,-34-1 0 1,17-17 0-1,-53 17 0 1,35 35 0 0,-70-52 0 15,-18 17 0-15,53-35 0-1,0 0 0 1,-71 36 0-1,71-1 0 1,35 18 0 15,89 70 0-15,-89-70 0 0,0 35 0-1,-35-52 0 1,0 34 0 15,-105 1 0 0,-19-36 0-15,89-35 0 0,0 18 0 15,35-1 0-16</inkml:trace>
  <inkml:trace contextRef="#ctx0" brushRef="#br0" timeOffset="590349.1039">25241 12541 320 0,'0'0'0'0,"-35"0"0"0,-89 0 0 16,89 0 0-1,-124-17 0 1,89 17 0 15,-124 0 0-15,70 0 0-1,-105 0 0 1,88 0 0 0,-177 0 0-1,160-18 0 1,-142 0 0 15,106 1 0-15,123 17 0-1,-17-18 0 1</inkml:trace>
  <inkml:trace contextRef="#ctx0" brushRef="#br0" timeOffset="617218.5965">11412 7091 320 0,'0'0'0'0,"18"-35"0"0,17-1 0 16,-35 19 0 0,0-36 0-1,0 0 0 1,-35 35 0-1,17-35 0 1,-17 18 0 0,-71-18 0 15,53 18 0-15,-123-18 0-16,88 35 0 15,-142-35 0 1,125 53 0-1,-54-17 0 17,0 34 0-17,89 1 0 1,-54 17 0 0,54 1 0-1,-54 52 0 1,53-35 0-1,-34 52 0 17,52-34 0-32,-53 52 0 15,71-52 0 1,-124 264 0 15,124-247 0 0,35 1 0-31,-53 87 0 32,17 18 0-32,36-106 0 15,0 89 0 1,36-89 0 15,17 70 0 0,88-16 0-15,-88-72 0 0,88 54 0-1,-53-71 0 1,141 35 0 0,-123-53 0-1,88 0 0 1,-70-35 0-1,70-17 0 1,-89-1 0 0,89-35 0-1,0-35 0 1,-70 53 0 0,-53-18 0-1,87-53 0 1,-17-35 0-1,-52 70 0 17,-19-88 0-17,-35 71 0 1,18-70 0-16,-53 69 0 31,0-105 0-15,0 88 0-1,-53-88 0 1,-17 18 0 0,-1 88 0-1,-52-89 0 1,88 107 0 0,-124-36 0-1,88 53 0 16,-88 0 0-31,36 53 0 16</inkml:trace>
  <inkml:trace contextRef="#ctx0" brushRef="#br0" timeOffset="619431.0509">24924 11095 320 0,'0'0'0'0,"35"-106"0"0,-17 71 0 16,-36-71 0 0,-17 53 0-1,-36-35 0 17,-52-18 0-1,52 35 0-31,-193-105 0 47,70 70 0-32,105 71 0-15,-140-18 0 16,123 53 0 0,-88 18 0-1,106-1 0 1,-88 54 0-1,-18 17 0 1,105-17 0 0,-52 70 0-1,53-53 0 17,-18 88 0-17,53-88 0 1,-53 124 0-1,71-106 0 1,0 123 0 0,35-123 0-1,0 123 0 1,35 1 0 0,0-107 0 15,1-17 0-16,246 388 0 17,-106-353 0-1,71-17 0-15,-176-89 0 15,123-18 0-16,141-17 0 17,-106-52 0-17,-140 34 0 1,140-70 0 0,-123 35 0-1,88-71 0 1,-106 54 0 15,71-107 0-15,-89 89 0-1,89-370 0 17,-124 334 0-17,-35-123 0 1,-35 106 0-1,-18-106 0 17,18 124 0-17,-71-89 0-15,18 124 0 16,-53-71 0 15,88 88 0-31,-124 1 0 16</inkml:trace>
  <inkml:trace contextRef="#ctx0" brushRef="#br0" timeOffset="672879.3151">1605 10072 320 0,'0'0'0'0,"-70"88"0"0,34-35 0 16,-17 35 0 0,53-88 0-1,-35 53 0 1,35-53 0 0,0 35 0-1,0-35 0 1,35-17 0-1,1-72 0 1,-19 54 0 0,19-71 0-1,-36 53 0 1,0-35 0 0,35 53 0-1,-35-36 0 16,0 54 0-31,35-1 0 32,-35 18 0-32,0 18 0 15,35 88 0 32,18-1 0-31,18 54 0 15,35 0 0 0,-106-124 0-15,53 18 0 31,-71-18 0-32,-17-35 0 1,-36 0 0 15,36-17 0-31,-89 17 0 32,89-18 0-17,-35 18 0 32,34-17 0-16,36-1 0-31,0 0 0 16</inkml:trace>
  <inkml:trace contextRef="#ctx0" brushRef="#br0" timeOffset="673152.0021">2099 10160 320 0,'0'0'0'0,"53"0"0"0,-18 0 0 15,71 0 0 1,-71 0 0 0,-17 0 0-1</inkml:trace>
  <inkml:trace contextRef="#ctx0" brushRef="#br0" timeOffset="673358.7334">2099 10336 320 0,'0'0'0'0,"0"0"0"0,18 0 0 16,87 0 0-1,-34 0 0 1,17 0 0 0,-52-17 0-16</inkml:trace>
  <inkml:trace contextRef="#ctx0" brushRef="#br0" timeOffset="674328.4728">3140 9984 320 0,'0'0'0'0,"0"0"0"0,0-18 0 16,35-17 0-1,-17 17 0 16,-18-35 0-31,0 35 0 16,-53-17 0 31,-53 18 0-16,18 52 0-31,52-18 0 16,36 36 0-1,36-35 0 17,52 53 0-17,-18-1 0 1,-34-35 0 0,17 18 0-1,-53-35 0 1,-53 17 0 15,17-17 0-15,-105 0 0-1,141-18 0 1,-88 17 0 15,88-17 0-15,35-17 0-1</inkml:trace>
  <inkml:trace contextRef="#ctx0" brushRef="#br0" timeOffset="674929.5684">3598 9790 320 0,'0'0'0'0,"0"0"0"0,0 0 0 15,0 0 0 1,-35 0 0 0,35-18 0-1,-106 0 0 1,71 36 0 0,0 0 0-1,70 17 0 1,-35 0 0-1,70 36 0 1,-34-36 0 15,-1 0 0-31,0 1 0 16,-35 16 0 0,-35-34 0-1,0 17 0 1,-36-35 0-1,36 18 0 1,0 0 0 15,-18-18 0 1,88 17 0-17,18-17 0 1</inkml:trace>
  <inkml:trace contextRef="#ctx0" brushRef="#br0" timeOffset="675595.9293">3881 9878 320 0,'0'0'0'0,"0"0"0"0,0 0 0 16,0 0 0-1,0-36 0 1,0 19 0-1,0 17 0 1,-36 35 0 0,36-17 0 15,-35 70 0-15,35-53 0-1,0 18 0 1,0 0 0-1,0-53 0 1,0 71 0 15,-18-89 0-15,-17-17 0 15,35-53 0-31,0 35 0 31,0-53 0-31,0 70 0 16,88-69 0 15,-17 69 0-15,-1 36 0 15,-17 0 0-15,-17 18 0-1,-36 0 0 1</inkml:trace>
  <inkml:trace contextRef="#ctx0" brushRef="#br0" timeOffset="675740.8269">3916 9860 320 0,'0'0'0'0,"0"18"0"0,0-1 0 31,35 19 0-15,36-19 0 0,-54 1 0-1,19 0 0 1</inkml:trace>
  <inkml:trace contextRef="#ctx0" brushRef="#br0" timeOffset="675963.424">3757 10266 320 0,'0'0'0'0,"0"0"0"0,0 0 0 16,88 17 0-1,53-17 0 1,-88 0 0-1,88 0 0 1</inkml:trace>
  <inkml:trace contextRef="#ctx0" brushRef="#br0" timeOffset="676841.6436">4304 10195 320 0,'0'0'0'0,"35"124"0"0,-35-124 0 0,0 53 0 0,0 70 0 31,0-17 0-15,0-53 0 15,0-53 0 1,0 35 0-32,0-35 0 15,0-70 0 1,0 17 0-1,0-53 0 1,0 53 0 0,0-35 0-1,35 17 0 1,-35 54 0 0,71 17 0-1,-53 0 0 1,17 35 0-1,0 0 0 1,-35 71 0 0,0-53 0 15,0 53 0-15,0-53 0-1,0-53 0 1,0 53 0-1,0-36 0 1,0-17 0 0</inkml:trace>
  <inkml:trace contextRef="#ctx0" brushRef="#br0" timeOffset="677703.8839">4339 10442 320 0,'0'0'0'0,"0"0"0"0,0 0 0 16,159-17 0-1,-89-1 0 1,19-17 0 0,-54 17 0-1,-35 0 0 1,35 1 0 31,-35 17 0-32,35 17 0 1,-35 36 0 0,0-17 0-1,0 52 0 1,0-88 0 15,0 0 0-15,0 35 0-1,0 0 0 1,0-35 0 0,-35-70 0-1,35 35 0 1,-35-71 0-1,35 17 0 1,0 54 0 0,70 0 0-1,-70 17 0 17,71 18 0-32,-18 18 0 15,-18 17 0 16,-35-17 0-15,-35 17 0-16,-18 18 0 31,53-18 0 1,53 54 0-1,-18-54 0-16,36 18 0 1,-36-18 0 0,-35 18 0-1,-35-35 0 1,0-1 0 0,-36 1 0-1,53-18 0 16,-52-35 0-31,70 17 0 16</inkml:trace>
  <inkml:trace contextRef="#ctx0" brushRef="#br0" timeOffset="677976.9916">5115 10089 320 0,'0'0'0'0,"36"0"0"0,69 0 0 0,-105 0 0 32,53 0 0-17,18 0 0-15</inkml:trace>
  <inkml:trace contextRef="#ctx0" brushRef="#br0" timeOffset="678473.156">6191 9366 320 0,'0'0'0'0,"0"0"0"0,0 0 0 0,0 0 0 16,0 18 0-1,-88 17 0 1,53 18 0 15,-71 71 0-15,-18 211 0 31,124-35 0-16,124-71 0 0,-18-141 0-15,-71-88 0-1</inkml:trace>
  <inkml:trace contextRef="#ctx0" brushRef="#br0" timeOffset="679048.3346">6579 9737 320 0,'0'0'0'0,"0"0"0"16,0 0 0-16,0 0 0 31,-53 0 0-15,-17 0 0 0,35 70 0 15,35-52 0-16,0 17 0 1,70 53 0 0,-35 1 0-1,1-54 0 1,-19 0 0 0,-34 18 0-1,-19-18 0 1,-34 1 0-1,35-19 0 17,35-17 0-17,-71 18 0 1,71-18 0 0,35-18 0 15</inkml:trace>
  <inkml:trace contextRef="#ctx0" brushRef="#br0" timeOffset="679540.4774">6914 9860 320 0,'0'0'0'0,"0"0"0"0,0 0 0 16,-35-18 0-1,0 18 0 1,-36 0 0 0,71 18 0-1,0 35 0 1,0 18 0-1,36-36 0 1,-1 18 0 0,35 35 0-1,-70-17 0 1,0-54 0 0,-70 18 0-1,35-35 0 16,-1 0 0-15,-17 0 0 0,53 0 0-1,0-17 0 1,0-18 0 0,89-18 0-1,-19 35 0 1</inkml:trace>
  <inkml:trace contextRef="#ctx0" brushRef="#br0" timeOffset="680034.6662">7144 9984 320 0,'0'0'0'0,"0"0"0"0,0 0 0 15,35 17 0 1,-35 19 0 0,0-1 0-1,-35 53 0 1,35-35 0-1,0 0 0 1,0 0 0 31,0-36 0-31,0-34 0-1,0-19 0-15,-36-87 0 31,36 52 0-15,0-17 0 0,36-123 0-1,-36 175 0 1,53-17 0 0,-18 36 0-1,35 34 0 1,-34 1 0 15,52 17 0-15,-88 1 0-16,35 34 0 15,-70-35 0 17</inkml:trace>
  <inkml:trace contextRef="#ctx0" brushRef="#br0" timeOffset="680178.3777">7197 10089 320 0,'0'0'0'0,"0"0"0"0,35 18 0 16,35 17 0-1,-70-17 0 1</inkml:trace>
  <inkml:trace contextRef="#ctx0" brushRef="#br0" timeOffset="680353.9882">7073 10372 320 0,'0'0'0'0,"0"0"0"0,35 17 0 15,54 1 0 1,16 0 0 0</inkml:trace>
  <inkml:trace contextRef="#ctx0" brushRef="#br0" timeOffset="680927.3924">7602 10283 320 0,'0'0'0'0,"0"0"0"0,0 18 0 16,0 17 0 15,18 107 0-16,-18-72 0 1,-18 1 0 31,18-71 0-31,0-53 0-1,0 0 0 1,18-71 0-1,17-17 0 1,1 88 0 0,-1 0 0 15,-35 36 0-31,70 17 0 16,-70 17 0 15,53 89 0-16,-17 53 0 17,-36-53 0-17,0 70 0 17,0-105 0-17,0-1 0 16</inkml:trace>
  <inkml:trace contextRef="#ctx0" brushRef="#br0" timeOffset="681138.7976">7602 10530 320 0,'0'0'0'0,"0"0"0"0,18 0 0 15,53-17 0 1,-1 17 0 0,89-35 0-1,-124 17 0 1</inkml:trace>
  <inkml:trace contextRef="#ctx0" brushRef="#br0" timeOffset="681439.5818">8308 9878 320 0,'0'0'0'0,"0"0"0"0,0 0 0 15,35 53 0 1,0 0 0 0,1 70 0-1,-36-35 0 1,35 53 0 0,-35-88 0-1,0-17 0 1,0-36 0-1</inkml:trace>
  <inkml:trace contextRef="#ctx0" brushRef="#br0" timeOffset="681630.1337">8114 10107 320 0,'0'0'0'0,"0"0"0"0,0 0 0 0,106-18 0 15,52 1 0 32,-87 17 0-31,-18-18 0-16</inkml:trace>
  <inkml:trace contextRef="#ctx0" brushRef="#br0" timeOffset="682108.1109">8996 9754 320 0,'0'0'0'0,"0"0"0"0,-35-35 0 15,-1 17 0 1,-52-17 0-1,18 35 0 1,34 18 0 0,36-1 0-1,0 1 0 1,36 53 0 0,34 17 0-1,-17-35 0 16,-18-18 0-31,-35 53 0 16,0-53 0 0,-53 36 0-1,53-71 0 17,-70 35 0-17,-1 18 0 16,71-53 0-15,36 35 0 0,-1-35 0-16</inkml:trace>
  <inkml:trace contextRef="#ctx0" brushRef="#br0" timeOffset="682620.5646">9313 9878 320 0,'0'0'0'0,"0"0"0"0,0 0 0 16,36-53 0-1,-72 35 0 16,-17 18 0-15,53 0 0 0,-70 18 0-1,35-1 0 1,-1 36 0 15,72 0 0-15,-1 36 0-1,0-37 0 1,53 54 0 0,-52-18 0-1,-36-52 0 1,-53-19 0 0,17-17 0-1,-69-17 0 1,69 17 0-1,-17-18 0 1,18-17 0 0,70-18 0-1</inkml:trace>
  <inkml:trace contextRef="#ctx0" brushRef="#br0" timeOffset="682922.9004">9543 9895 320 0,'0'0'0'0,"0"0"0"0,0 0 0 0,0 0 0 31,0 0 0-31,0 36 0 31,0 52 0-31,0-35 0 31,0 70 0-15,35-52 0 0,-35 52 0-1,0-123 0 1,0 53 0 15,0-53 0-15</inkml:trace>
  <inkml:trace contextRef="#ctx0" brushRef="#br0" timeOffset="683129.3865">9525 9895 320 0,'0'0'0'0,"0"0"0"0,0 0 0 31,53-17 0-31,-18-19 0 15,36 19 0 32,-36 17 0-31,-17 0 0 0</inkml:trace>
  <inkml:trace contextRef="#ctx0" brushRef="#br0" timeOffset="683289.0189">9613 9913 320 0,'0'0'0'0,"0"0"0"0,0 0 0 31,35 35 0-31,-35-17 0 16,89 17 0-1,-89-17 0 1</inkml:trace>
  <inkml:trace contextRef="#ctx0" brushRef="#br0" timeOffset="683479.9609">9490 10372 320 0,'0'0'0'0,"0"0"0"15,0 17 0 1,123 1 0-16,-52-18 0 16,-18 0 0-1</inkml:trace>
  <inkml:trace contextRef="#ctx0" brushRef="#br0" timeOffset="685307.1532">10037 10407 320 0,'0'0'0'0,"0"106"0"0,0-53 0 16,0 17 0-1,0-34 0 1,0-36 0 0,0-177 0 31,0 124 0-16,-36-106 0-16,36 107 0 1,36 34 0 15,-1 18 0-15,0 18 0 0,18-1 0-1,-18 36 0 1,-35-35 0-1,-35-1 0 1,17 1 0 15,-17 17 0-15,35-17 0 0,0 17 0-1,53 18 0 1,18 53 0 31,-71-53 0-32,0-35 0 1,-71-1 0 0,18 1 0-1,-53-53 0 1,71 17 0-1</inkml:trace>
  <inkml:trace contextRef="#ctx0" brushRef="#br0" timeOffset="685775.0115">10107 9684 320 0,'0'0'0'15,"0"0"0"-15,35 0 0 0,18 70 0 32,18-34 0-17,52 105 0 1,-87-53 0 0,-1 88 0-1,0-88 0 1,-70 89 0-1,0-107 0 17,-18 54 0-17,-53-36 0 1,106-88 0 0,-35 35 0-1</inkml:trace>
  <inkml:trace contextRef="#ctx0" brushRef="#br0" timeOffset="686378.9663">10654 10160 320 0,'0'0'0'0,"0"0"0"0,0 0 0 16,0 0 0-1,0 0 0 1,106 0 0 0,-18 0 0 15,-53 0 0-31,89 0 0 31,-142 35 0 0,-17-17 0-31,-36 0 0 16,36-1 0 15,-18 1 0-15,18 17 0-1,70-35 0 17,53 18 0-17,36-1 0 17</inkml:trace>
  <inkml:trace contextRef="#ctx0" brushRef="#br0" timeOffset="687577.4921">11606 10336 320 0,'0'0'0'0,"0"0"0"0,0 0 0 15,0 0 0 1,0 0 0 0,-35 0 0-1,0 18 0 1,35-18 0-1,0 0 0 1,35 18 0 15,0-1 0-15,54-17 0 0,16-35 0-1,-52 0 0 1,88-71 0-1,-105 53 0 1,87-88 0 0,-88 70 0-1,54-87 0 1,-54 69 0 0,0-87 0-1,-35 0 0 1,0 105 0-1,0-88 0 1,-35 89 0 0,35-54 0-1,0 89 0 1,0-36 0 15,0 36 0-15,35 0 0-1,-35 17 0-15,106-17 0 16,-53 17 0 15,53 1 0 1,-18 17 0-17,141 17 0 1,-52 1 0-1,-89-18 0 1,-18 0 0 15,-34 0 0-15,-36 0 0 0,53-18 0-1,-53 1 0 1,-18-19 0-1,-17 19 0 1,-1-54 0 47,36 54 0-48,36-1 0 1,17 36 0-1,17-1 0 1,1 36 0 0,-71-35 0-1,35 17 0 1,-70 18 0 15,-71 35 0-15,53-35 0-1,-18 18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80189" units="1/cm"/>
          <inkml:channelProperty channel="F" name="resolution" value="92.92197" units="1/in"/>
          <inkml:channelProperty channel="T" name="resolution" value="1" units="1/dev"/>
        </inkml:channelProperties>
      </inkml:inkSource>
      <inkml:timestamp xml:id="ts0" timeString="2025-08-12T05:06:54.4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28628 1729 320 0,'0'0'0'0,"0"105"0"0,0-52 0 16,0 18 0-1,0-18 0 16,0-53 0-15,0 0 0 0,0 53 0-1,35-71 0 1,-35-17 0 0,0-36 0-1,0 18 0 1,35-35 0-1,-35 35 0 1,0-17 0 0,0 34 0-1,36 1 0 1,-1 18 0 0,-35 17 0-1,18 17 0 1,17 1 0-1,-35-1 0 17,35 36 0-32,-35 53 0 15,35-53 0 1,-35 71 0 15,36-72 0-15,-36 72 0 15,35-71 0-15,-35 17 0-1,0-17 0 1,0-53 0 0,0 53 0-1,0-53 0 1,0 71 0-1,0-71 0 17,-35-18 0-32,35 1 0 15</inkml:trace>
  <inkml:trace contextRef="#ctx0" brushRef="#br0" timeOffset="272.3054">28663 2134 320 0,'0'0'0'0,"0"0"0"0,0 0 0 47,0-17 0-31,0-1 0 15,71-17 0-16,-18-1 0 1,-18 19 0 0,35-18 0-1,-34 17 0 1,-1 0 0-16</inkml:trace>
  <inkml:trace contextRef="#ctx0" brushRef="#br0" timeOffset="595.9684">29281 1976 320 0,'0'0'0'0,"0"0"0"0,0 0 0 32,0 0 0-1,35-18 0-15,35-17 0-1,-34 17 0 1,-19 0 0 15,19 1 0-15,-36 17 0-16</inkml:trace>
  <inkml:trace contextRef="#ctx0" brushRef="#br0" timeOffset="896.117">29316 2152 320 0,'0'0'0'0,"0"0"0"0,0 0 0 32,0 0 0-17,35-18 0 1,0 18 0 0,54-35 0-1,-54 17 0 1,0-17 0-1,0 35 0 1,-35-18 0 0,0 18 0-1,0-17 0 1,0 17 0 0</inkml:trace>
  <inkml:trace contextRef="#ctx0" brushRef="#br0" timeOffset="1922.9307">30127 1252 320 0,'0'0'0'0,"-35"53"0"0,0 53 0 15,17-35 0 1,-53 87 0 0,71 1 0-1,0-106 0 1,0 35 0 15,89 18 0 0,-54-88 0-15,35 17 0 15,54-70 0-15</inkml:trace>
  <inkml:trace contextRef="#ctx0" brushRef="#br0" timeOffset="2384.0287">30586 1376 320 0,'0'0'0'0,"0"0"0"0,0 0 0 16,0 0 0-1,0 17 0 1,0 19 0 15,0 87 0-15,0-52 0-1,0 70 0 1,0-71 0 0,0 36 0-1,0-53 0 1,0 0 0 15,0-53 0-15,0-18 0-1</inkml:trace>
  <inkml:trace contextRef="#ctx0" brushRef="#br0" timeOffset="2638.4862">30780 1782 320 0,'0'0'0'0,"0"0"0"0,0 0 0 0,0 0 0 31,0 0 0-15,0 70 0-16,0 1 0 47,-35 70 0-32,-1-88 0 1,36-18 0 15,0-17 0-15,0-36 0 0</inkml:trace>
  <inkml:trace contextRef="#ctx0" brushRef="#br0" timeOffset="3148.6607">31044 1464 320 0,'0'0'0'0,"0"0"0"0,0 0 0 15,36 0 0 1,17-35 0 0,-18 35 0-1,35 0 0 17,-70 0 0-32,36 35 0 31,-1-17 0-16,-70 52 0 1,-1-17 0 0,36-18 0-1,-35 54 0 1,35-54 0 0,0 0 0-1,71-17 0 1,-36-18 0-1,53-18 0 1,53-17 0 0,-88 17 0-1,18-35 0 1,-1 36 0 0</inkml:trace>
  <inkml:trace contextRef="#ctx0" brushRef="#br0" timeOffset="3627.2182">31750 1199 320 0,'0'0'0'0,"0"0"0"0,0 0 0 16,0 0 0-1,0 0 0 1,35-17 0 0,36 52 0-1,-36-17 0 1,36 52 0-1,-54-34 0 1,54 52 0 0,-1 35 0 15,-105-17 0-15,35-71 0-1,-70 71 0 1,34-53 0-1,-122 71 0 1,87-89 0 15,-17 18 0-15</inkml:trace>
  <inkml:trace contextRef="#ctx0" brushRef="#br0" timeOffset="4733.0356">28469 3457 320 0,'0'0'0'0,"0"0"0"0,0 0 0 16,0 35 0 0,0 1 0 15,0 87 0-15,35-70 0-1,-35 0 0 1,0 0 0 15,-35-18 0-15,35-52 0-1,-35-36 0 1,0 0 0 0,35-35 0-1,0 52 0 1,0-52 0-1,0 53 0 1,70-18 0 0,-35 35 0-1,1 1 0 1,-36 17 0 15,35 35 0-31,-35-17 0 16,-35 17 0 15,35 0 0-15,0-35 0-1,53 18 0 1,-53-1 0 0,35-17 0-1,-35 0 0 1,70 18 0-1,-70 0 0 1,36 17 0 0,-72 18 0-1,1-35 0 17,0 17 0-17,35-35 0 1,-53 17 0-1,53-17 0 17,0-35 0-32</inkml:trace>
  <inkml:trace contextRef="#ctx0" brushRef="#br0" timeOffset="4940.3531">28963 3369 320 0,'0'0'0'0,"0"0"0"0,53-18 0 31,-18 18 0 1,36-17 0-17,-36-1 0 1,0 18 0-1</inkml:trace>
  <inkml:trace contextRef="#ctx0" brushRef="#br0" timeOffset="5148.1216">29087 3616 320 0,'0'0'0'0,"0"0"0"0,0 0 0 16,0 0 0 15,105-35 0-31,19-1 0 16</inkml:trace>
  <inkml:trace contextRef="#ctx0" brushRef="#br0" timeOffset="5547.3286">30004 2999 320 0,'0'0'0'0,"0"0"0"0,0 0 0 0,0 0 0 15,0 0 0 17,-36 17 0-17,1 54 0 1,0-36 0-1,35 89 0 1,35-19 0 0,-35-52 0-1,35 0 0 1,1-18 0 0,52 1 0-1</inkml:trace>
  <inkml:trace contextRef="#ctx0" brushRef="#br0" timeOffset="6280.6768">30057 3122 320 0,'0'0'0'0,"0"0"0"0,0 0 0 16,0 0 0 0,35-18 0-1,35 1 0 1,-34-1 0 0,52 18 0-1,-88 18 0 1,35 17 0-1,-35 18 0 1,-35 0 0 0,35-18 0-1,-18 0 0 1,36 54 0 31,17-89 0-32,36-18 0 17,17-17 0-17,-53-1 0 17,1 19 0-17,-36 17 0 1,35-35 0 15,-35 35 0 0,35 0 0 1,-35 52 0-17,35 37 0 16,-70-1 0-15,35-35 0 62</inkml:trace>
  <inkml:trace contextRef="#ctx0" brushRef="#br0" timeOffset="6566.8047">30974 2963 320 0,'0'0'0'0,"0"0"0"0,0 0 0 16,0 0 0 0,35 53 0-1,-35 53 0 1,0-71 0 0,0 18 0-1,0-53 0 1,0 36 0-1</inkml:trace>
  <inkml:trace contextRef="#ctx0" brushRef="#br0" timeOffset="7047.0054">31274 2575 320 0,'0'0'0'0,"0"0"0"0,0 0 0 16,0 0 0-1,53 53 0 32,17 35 0-31,-35-35 0 0,36 36 0-1,-71-37 0 1,35 37 0-1,-17-36 0 1,-36 52 0 0,-17-69 0-1,-36 69 0 1,36-69 0 0,-124 70 0-1,54-71 0 1</inkml:trace>
  <inkml:trace contextRef="#ctx0" brushRef="#br0" timeOffset="8010.7922">28346 4445 320 0,'0'0'0'0,"0"0"0"0,0 0 0 16,0 0 0-1,-36 0 0 1,1 53 0 0,0 17 0-1,0-34 0 16,-1 70 0-31,-17 52 0 47,53-158 0-47,0 53 0 16,0 0 0 15,53 35 0-31,-17-70 0 16,34 0 0 15,18-36 0-31,-52 0 0 16,34-35 0 15</inkml:trace>
  <inkml:trace contextRef="#ctx0" brushRef="#br0" timeOffset="8251.6426">28822 4692 320 0,'0'0'0'0,"0"0"0"0,0 0 0 16,0 0 0-1,0 0 0 1,106 0 0 0,-71-18 0-1,-35 18 0 1</inkml:trace>
  <inkml:trace contextRef="#ctx0" brushRef="#br0" timeOffset="8460.1927">28734 4992 320 0,'0'0'0'0,"0"0"0"0,0 0 0 16,53 0 0 15,-18-18 0-15,71-17 0-16,-18-18 0 31</inkml:trace>
  <inkml:trace contextRef="#ctx0" brushRef="#br0" timeOffset="9101.1373">29633 4180 320 0,'0'0'0'0,"0"0"0"0,0 0 0 16,0-17 0-1,0-1 0 1,0-17 0 0,0 17 0-1,0 1 0 16,0 17 0-15,0 17 0 0,-53 19 0-1,53-1 0 1,-70 35 0 0,35-17 0-1,-1 106 0 1,19-53 0-1,-19 105 0 1,72-105 0 0,-19 35 0-1,19-70 0 1,69 17 0 0,-69-70 0-1,17-1 0 1,17-52 0-1,-35 0 0 1,1-18 0-16</inkml:trace>
  <inkml:trace contextRef="#ctx0" brushRef="#br0" timeOffset="9629.2057">29774 4410 320 0,'0'0'0'0,"0"0"0"0,0 0 0 16,0 0 0-1,0 0 0 17,0 0 0-1,0 70 0 0,-35-34 0-15,70 34 0-1,1-52 0 1,-36-18 0 0,53-18 0-1,-18 0 0 1,-35-17 0-1,35 18 0 17,-35-1 0-17,0 18 0-15,0 0 0 32,0 35 0-32,0 36 0 15,0 35 0 1,0-54 0-1,0 1 0 17,0-17 0-17,0-1 0 1</inkml:trace>
  <inkml:trace contextRef="#ctx0" brushRef="#br0" timeOffset="9966.2842">30198 4745 320 0,'0'0'0'0,"0"0"0"0,0 0 0 15,0 17 0 1,0 36 0-1,-36 71 0 1,1-54 0 0,35-34 0-1,0-36 0 1,-35 17 0 15,35-17 0-15,0-17 0-1,35-54 0 1</inkml:trace>
  <inkml:trace contextRef="#ctx0" brushRef="#br0" timeOffset="10492.7063">30480 4374 320 0,'0'0'0'0,"0"0"0"0,0 0 0 0,0 0 0 31,0 0 0-15,0 18 0-1,0 70 0 1,0-35 0 15,35 35 0-31,-35-88 0 16,71 18 0-1,-36-36 0 1,0 1 0 0,18-36 0-1,-17 35 0 16,-36 1 0-31,0 17 0 16,0 17 0 0,0 1 0-1,0 70 0 1,0 0 0 0,0-35 0-1,0-53 0 32,35 88 0-47,-35-88 0 16</inkml:trace>
  <inkml:trace contextRef="#ctx0" brushRef="#br0" timeOffset="10925.3973">30939 4110 320 0,'0'0'0'0,"0"0"0"0,35 18 0 16,35-1 0 0,-34 1 0-1,17 52 0 1,17 36 0 0,-70-71 0-1,0 89 0 1,0-71 0-1,-35 53 0 1,35-71 0 0,-88 53 0-1,52-53 0 1,-69 36 0 15,69-36 0-31</inkml:trace>
  <inkml:trace contextRef="#ctx0" brushRef="#br0" timeOffset="12142.1853">28205 6138 320 0,'0'0'0'0,"0"0"0"0,0 0 0 15,0 71 0 1,0-1 0 0,0 72 0-1,35-72 0 1,-35-35 0 15,35 18 0 0,-35-70 0-15,0-1 0 0,-35-35 0-1,35 18 0 1,-35-71 0-1,35 71 0 17,35-53 0-17,-35 17 0 1,35 53 0 0,0-17 0-1,18 35 0 1,18 18 0-1,-36-1 0 1,0 54 0 0,1-53 0-1,-36 70 0 1,0-53 0 0,-36 36 0-1,1-19 0 1,0 1 0-1,-36-17 0 1,71-36 0 15,-88 17 0-15,88-17 0 0,0-17 0-16</inkml:trace>
  <inkml:trace contextRef="#ctx0" brushRef="#br0" timeOffset="12382.8958">28892 6156 320 0,'0'0'0'0,"0"0"0"0,0 0 0 16,36 0 0-1,52 0 0 1,-53 0 0 0,36 18 0-1,-71-18 0 1</inkml:trace>
  <inkml:trace contextRef="#ctx0" brushRef="#br0" timeOffset="12606.7991">28857 6456 320 0,'0'0'0'15,"0"0"0"-15,0 0 0 0,0 0 0 32,35 0 0-17,71-18 0 16,-17-17 0-15,-54 0 0 0,53-1 0-16</inkml:trace>
  <inkml:trace contextRef="#ctx0" brushRef="#br0" timeOffset="13263.3182">29739 5962 320 0,'0'0'0'0,"0"0"0"0,0 0 0 15,0 0 0 1,-35 0 0 15,0-18 0-15,-18 36 0-1,53 0 0 1,0 34 0 0,17-34 0-1,19 35 0 1,34 18 0 15,1-54 0-15,-36 19 0-1,-17-19 0 1,17 36 0 0,-35-35 0-1,-35 17 0 1,-18-35 0 0,17 0 0 15,1-18 0-31,0-17 0 15,0-53 0 17,35-36 0-17,0 89 0 17,70-53 0-1,1 35 0-16,-18 35 0 1,17-17 0 0,1 0 0 15</inkml:trace>
  <inkml:trace contextRef="#ctx0" brushRef="#br0" timeOffset="13536.7546">30357 6138 320 0,'0'0'0'0,"0"0"0"0,0 18 0 15,0 88 0 1,-36-36 0-1,36-17 0 1,-35 53 0 0,-18-71 0-1,53 18 0 17,0-53 0-17</inkml:trace>
  <inkml:trace contextRef="#ctx0" brushRef="#br0" timeOffset="13982.5837">30709 5980 320 0,'0'0'0'0,"0"0"0"0,0 0 0 16,0 0 0-1,-53-18 0 1,18 0 0 0,0 18 0-1,35 18 0 1,35 0 0-1,0 17 0 1,54 18 0 0,-54-18 0 15,0-17 0-15,0 17 0-1,18 18 0 1,-53-35 0-1,0-1 0 1,-53 1 0 0</inkml:trace>
  <inkml:trace contextRef="#ctx0" brushRef="#br0" timeOffset="15856.964">29633 6138 320 0,'0'0'0'0,"36"18"0"0,34 35 0 16,1-53 0-1,52 0 0 32,-52 0 0-31,-36-35 0-1,18-18 0 1,-53 35 0 0,-35-17 0-1,-124 17 0 17,124 53 0-1,-89 18 0-31,89 0 0 31,105 71 0-15,1-107 0 15,246-70 0-15,-17-70 0 30,-247 52 0-30,-88 54 0 15,17-1 0-31,-87 36 0 32,16 70 0-1,54-17 0-16,194-19 0 17,-89-52 0-17,19-17 0 17,69-36 0-32,-122 0 0 15,-72 18 0 16,-17 35 0-15,-52 53 0 31,105-18 0-47,0 18 0 31,35-36 0-31,88-17 0 16,-87-17 0-1,34-18 0 17,-70 17 0-32,-35-17 0 15,-53-1 0 17,17 54 0-1,-35 0 0-16,71-1 0 1,35 1 0 0,0 17 0-1</inkml:trace>
  <inkml:trace contextRef="#ctx0" brushRef="#br0" timeOffset="16815.6035">31168 5927 320 0,'0'0'0'0,"70"-18"0"0,-34 18 0 16,52-35 0-1,-88 35 0 1,35-18 0 0,-35 18 0-1,0-18 0 1,-70 36 0 31,17 0 0-16,17-18 0-15,36 17 0-1,-35 1 0 1,35 0 0-1,-35 35 0 1,35-18 0 15,0 18 0-31,0-18 0 16,0-17 0 15,35-1 0-15,0-34 0-1,36 17 0 17,-18 0 0-17,-18 0 0 1,0 17 0 0,1 36 0 15,-36 0 0-16,-36-18 0 1,1 18 0 15,-53 0 0-15,88-53 0 0,-35 18 0-1,-1-18 0 1</inkml:trace>
  <inkml:trace contextRef="#ctx0" brushRef="#br0" timeOffset="17166.9108">31697 6315 320 0,'0'0'0'0,"0"0"0"0,0 0 0 15,-35 17 0 1,0 72 0 0,-1-37 0-1,1 1 0 1,35-17 0-1,0-36 0 17,-53 53 0-17,53-53 0 1,0 0 0 0</inkml:trace>
  <inkml:trace contextRef="#ctx0" brushRef="#br0" timeOffset="17439.4471">31821 5980 320 0,'0'0'0'0,"0"0"0"0,35 0 0 32,0-36 0-17,36 1 0 1,-54 17 0-1,19 1 0-15</inkml:trace>
  <inkml:trace contextRef="#ctx0" brushRef="#br0" timeOffset="17997.8927">31821 5909 320 0,'0'0'0'0,"0"0"0"0,0 18 0 32,0 17 0-17,-36 35 0 1,36-34 0 0,0 17 0-1,0-18 0 1,36-17 0 15,-1-18 0-15,-35 0 0-1,35 0 0 1,0 0 0 0,1-18 0-1,-19 36 0 1,19-18 0 15,-1 17 0-31,0 19 0 16,-35-19 0-1,-35 36 0 1,0 0 0 31,-1-35 0-47,19-1 0 47,-54-17 0-32</inkml:trace>
  <inkml:trace contextRef="#ctx0" brushRef="#br0" timeOffset="18397.2367">32173 5750 320 0,'0'0'0'0,"0"0"0"0,36 0 0 31,-36 18 0-15,70 35 0 0,-35 53 0-1,1-53 0 1,-36 88 0 0,-36-53 0-1,1 71 0 1,0-89 0-1,-36 36 0 1,18-53 0 0,-17-18 0-1,-1-17 0 17</inkml:trace>
  <inkml:trace contextRef="#ctx0" brushRef="#br0" timeOffset="18911.5446">30974 5803 320 0,'0'0'0'0,"0"0"0"0,0 0 0 16,0 0 0 0,0 18 0-1,0-1 0 1,-35 72 0 0,-1 34 0 15,-17 195 0 0,106-89 0-15,-17-176 0 15,34 0 0-15</inkml:trace>
  <inkml:trace contextRef="#ctx0" brushRef="#br0" timeOffset="19851.4027">28275 7796 320 0,'0'0'0'0,"0"0"0"0,0 0 0 15,0 53 0 1,0 18 0 0,0 52 0-1,35-34 0 1,-35 52 0-1,0-141 0 1,0 0 0 0,0 123 0-1,0-105 0 1,-35-54 0 0,35 19 0-1,-35-71 0 1,35 35 0-1,0-71 0 1,0 71 0 0,0-52 0-1,35 16 0 1,-35 36 0 15,71 0 0-31,-54 36 0 16,19-1 0 15,-1 36 0 0,0-18 0-15,-35 35 0 0,0-35 0-1,0 35 0 1,0-35 0-1,0 36 0 17</inkml:trace>
  <inkml:trace contextRef="#ctx0" brushRef="#br0" timeOffset="20063.1828">28363 8043 320 0,'0'0'0'0,"0"0"0"0,0 0 0 15,0 0 0 1,0 0 0 0,36 0 0-1,-1 18 0 1,35 0 0 0,-70-18 0-1,0 0 0 16</inkml:trace>
  <inkml:trace contextRef="#ctx0" brushRef="#br0" timeOffset="20271.3985">28346 8378 320 0,'0'0'0'0,"0"0"0"0,0 18 0 31,17 17 0-16,-17-35 0 1,71-17 0 0,-36-1 0-1,36-35 0 1,-36 18 0 0,18 0 0-16</inkml:trace>
  <inkml:trace contextRef="#ctx0" brushRef="#br0" timeOffset="20560.0869">28892 7955 320 0,'0'0'0'0,"0"0"0"0,0 0 0 47,106 0 0-31,-88 0 0-1,53-17 0 1,-36 17 0 0,-35 0 0-1,-35 0 0 1</inkml:trace>
  <inkml:trace contextRef="#ctx0" brushRef="#br0" timeOffset="20736.526">28928 8149 320 0,'0'0'0'0,"0"18"0"0,0-18 0 16,0 35 0 0,0 0 0-1,0-35 0 1,70-17 0-1,-52 17 0 1,53-53 0 0,-36 35 0-1</inkml:trace>
  <inkml:trace contextRef="#ctx0" brushRef="#br0" timeOffset="21237.2574">29704 7408 320 0,'0'0'0'0,"0"0"0"0,0 0 0 15,0 0 0 1,-35 18 0 0,-1 0 0-1,-17 70 0 1,-17 53 0-1,35-35 0 1,35 105 0 0,0-105 0-1,0 71 0 17,35-124 0-17,35 52 0-15,-70-87 0 16,53 17 0-1,-17-52 0 17</inkml:trace>
  <inkml:trace contextRef="#ctx0" brushRef="#br0" timeOffset="21583.4493">29933 7743 320 0,'0'0'0'0,"0"0"0"0,0 0 0 15,0 18 0 1,0 70 0-1,0-17 0 17,0 88 0-32,0-71 0 15,-35-18 0 1,35-17 0 0,0-17 0-1,35-19 0 1,-35-34 0-1</inkml:trace>
  <inkml:trace contextRef="#ctx0" brushRef="#br0" timeOffset="22030.5283">30162 7779 320 0,'0'0'0'0,"0"0"0"0,0 53 0 31,0 70 0-15,-35-70 0-1,35 18 0 1,35-36 0-1,36 0 0 1,-36-35 0 0,18-35 0-1,-17 0 0 17,-1-54 0-17,-35 54 0 1,0-53 0-1,-71 35 0 17,-17 35 0-17,53 36 0 1,-1 17 0 0</inkml:trace>
  <inkml:trace contextRef="#ctx0" brushRef="#br0" timeOffset="22367.689">30621 8008 320 0,'0'0'0'0,"0"0"0"0,0 18 0 31,0 17 0-15,-35 18 0-1,0 70 0 1,-1-87 0 0,36 17 0-1,-35-36 0 1,35 1 0-1,0-36 0 17,35-35 0-32</inkml:trace>
  <inkml:trace contextRef="#ctx0" brushRef="#br0" timeOffset="22741.0229">31009 7691 320 0,'0'0'0'0,"0"0"0"0,0 0 0 16,0 35 0 0,0 53 0-1,0-17 0 1,-35-18 0 0,0 105 0-1,35-158 0 16,0 71 0-15,0-71 0 0</inkml:trace>
  <inkml:trace contextRef="#ctx0" brushRef="#br0" timeOffset="23230.0113">31432 7761 320 0,'0'0'0'0,"0"0"0"0,0 0 0 46,0 35 0-30,-35 36 0 0,0 0 0-1,35-36 0 1,35 18 0 0,0-53 0-1,1 17 0 16,-1-17 0-31,18 0 0 16,-18-17 0 0,-35-19 0-1,0 19 0 17,0-36 0-32,-35 18 0 15,-18 35 0 1,18-36 0-1,-1 36 0 1</inkml:trace>
  <inkml:trace contextRef="#ctx0" brushRef="#br0" timeOffset="23677.4918">31785 7479 320 0,'0'0'0'0,"0"0"0"0,0 0 0 16,36 18 0 15,34 70 0-15,1-18 0 15,-54-34 0-16,19 69 0-15,-36-52 0 16,0 71 0 0,-89 105 0 31,54-141 0-47,-71 18 0 31,71-53 0-31</inkml:trace>
  <inkml:trace contextRef="#ctx0" brushRef="#br0" timeOffset="26903.0878">29704 3351 320 0,'0'0'0'0,"141"-17"0"0,-53-1 0 16,141-35 0 0,-105 18 0-1,141 0 0 1,-124 17 0 0,106-17 0-1,-142 17 0 1,54 0 0-1,-88 1 0 17,-36-1 0-1,-35 1 0-15</inkml:trace>
  <inkml:trace contextRef="#ctx0" brushRef="#br0" timeOffset="27317.8169">29933 3510 320 0,'0'0'0'0,"0"0"0"0,0 0 0 0,35 0 0 16,89-18 0 15,-54 1 0-15,125-18 0-1,34-1 0 1,-106 1 0-1,142 0 0 1,-159 17 0 0,88 0 0-1,-141 1 0 1,52-1 0 0,-69 1 0-1,34-1 0 1</inkml:trace>
  <inkml:trace contextRef="#ctx0" brushRef="#br0" timeOffset="28021.1098">31979 2575 320 0,'0'0'0'0,"0"0"0"0,0 0 0 16,-17 0 0 15,-54 18 0-15,36 0 0 0,-36 52 0-1,36 124 0 32,17 0 0-47,18-106 0 31,18 53 0 1,-18-70 0-32,35 0 0 15,71-36 0 16,-106-35 0-15,88-35 0 15,-88-18 0-15</inkml:trace>
  <inkml:trace contextRef="#ctx0" brushRef="#br0" timeOffset="28677.0759">32050 3087 320 0,'0'0'0'0,"0"0"0"0,0 0 0 0,0 0 0 16,0-35 0-1,0-1 0 1,0-17 0 15,0 36 0-31,0-1 0 16,0 0 0 15,0 1 0-31,0-18 0 16,0 17 0 15,35 0 0 0,-35 18 0-15,35-17 0-1,-35 17 0 1,53 17 0 0,-17 1 0-1,-36 0 0 1,0 34 0 0,0-16 0-1,-36 34 0 1,36-34 0-1,-53 34 0 1,53-35 0 0,-35 1 0-1,35-19 0 1,0 1 0 0,35 0 0-1,1-18 0 1,52-18 0 15,-53 0 0-15,0 1 0 15,1 17 0-15,-1-18 0-1</inkml:trace>
  <inkml:trace contextRef="#ctx0" brushRef="#br0" timeOffset="29383.9876">32702 3104 320 0,'0'0'0'0,"-35"71"0"0,0-18 0 15,35-18 0 1,-35 0 0 15,35 1 0 0,-18-36 0-15</inkml:trace>
  <inkml:trace contextRef="#ctx0" brushRef="#br0" timeOffset="29799.7059">32897 2699 320 0,'0'0'0'0,"0"0"0"0,0 0 0 32,0 0 0-17,0 17 0 1,0 36 0-1,0 0 0 1,0 53 0 0,0-53 0-1,-36-18 0 17,72 1 0-17</inkml:trace>
  <inkml:trace contextRef="#ctx0" brushRef="#br0" timeOffset="30486.5033">32967 2399 320 0,'0'0'0'0,"0"0"0"0,0 0 0 0,0 0 0 31,0 0 0-16,0 0 0 1,35 18 0 0,-17-1 0-1,53 54 0 1,-1 70 0 15,-70 71 0 0,-35-124 0-15,-36 88 0 0</inkml:trace>
  <inkml:trace contextRef="#ctx0" brushRef="#br0" timeOffset="70079.3969">27693 2381 320 0,'0'0'0'0,"53"0"0"16,53-17 0-16,-71-1 0 31,18 0 0-16,-18 18 0-15</inkml:trace>
  <inkml:trace contextRef="#ctx0" brushRef="#br0" timeOffset="70539.6447">27622 3810 320 0,'0'0'0'0,"0"0"0"0,0 0 0 31,0 0 0-15,71 0 0 0,-18 0 0-1,53 0 0 1,-71 0 0 0,18 0 0-16</inkml:trace>
  <inkml:trace contextRef="#ctx0" brushRef="#br0" timeOffset="70954.5094">27464 4886 320 0,'0'0'0'0,"0"0"0"0,0 0 0 31,35 0 0-15,53-18 0-1,-53 18 0 1,1-17 0-1,-1-1 0 1</inkml:trace>
  <inkml:trace contextRef="#ctx0" brushRef="#br0" timeOffset="71451.026">27499 6121 320 0,'0'0'0'0,"0"0"0"0,0 0 0 0,0 0 0 16,0 0 0-1,18 17 0 1,87-17 0 15,-69 0 0-15,52-17 0 0,-88 17 0-1,35 0 0 16</inkml:trace>
  <inkml:trace contextRef="#ctx0" brushRef="#br0" timeOffset="71819.1672">27622 7849 320 0,'0'0'0'0,"0"0"0"0,0 0 0 16,36 18 0 0,-1 0 0-1,18-18 0 1,18-18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677" tIns="39828" rIns="79677" bIns="39828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438458" y="0"/>
            <a:ext cx="41605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677" tIns="39828" rIns="79677" bIns="39828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60120" y="3520442"/>
            <a:ext cx="7680960" cy="288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677" tIns="39828" rIns="79677" bIns="39828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677" tIns="39828" rIns="79677" bIns="39828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677" tIns="39828" rIns="79677" bIns="39828" anchor="b" anchorCtr="0">
            <a:noAutofit/>
          </a:bodyPr>
          <a:lstStyle/>
          <a:p>
            <a:pPr algn="r"/>
            <a:fld id="{00000000-1234-1234-1234-123412341234}" type="slidenum">
              <a:rPr lang="en-US" sz="10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960120" y="3520442"/>
            <a:ext cx="7680960" cy="2880360"/>
          </a:xfrm>
          <a:prstGeom prst="rect">
            <a:avLst/>
          </a:prstGeom>
        </p:spPr>
        <p:txBody>
          <a:bodyPr spcFirstLastPara="1" wrap="square" lIns="79677" tIns="39828" rIns="79677" bIns="39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:notes"/>
          <p:cNvSpPr txBox="1">
            <a:spLocks noGrp="1"/>
          </p:cNvSpPr>
          <p:nvPr>
            <p:ph type="body" idx="1"/>
          </p:nvPr>
        </p:nvSpPr>
        <p:spPr>
          <a:xfrm>
            <a:off x="960120" y="3520442"/>
            <a:ext cx="7680960" cy="2880360"/>
          </a:xfrm>
          <a:prstGeom prst="rect">
            <a:avLst/>
          </a:prstGeom>
        </p:spPr>
        <p:txBody>
          <a:bodyPr spcFirstLastPara="1" wrap="square" lIns="79677" tIns="39828" rIns="79677" bIns="39828" anchor="t" anchorCtr="0">
            <a:noAutofit/>
          </a:bodyPr>
          <a:lstStyle/>
          <a:p>
            <a:pPr marL="0" indent="0"/>
            <a:endParaRPr/>
          </a:p>
        </p:txBody>
      </p:sp>
      <p:sp>
        <p:nvSpPr>
          <p:cNvPr id="268" name="Google Shape;26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71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2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30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3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535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4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8538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5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91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6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548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9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008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10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5335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11</a:t>
            </a:fld>
            <a:endParaRPr lang="en-US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9357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/>
          <p:nvPr/>
        </p:nvSpPr>
        <p:spPr>
          <a:xfrm>
            <a:off x="3828288" y="4343400"/>
            <a:ext cx="4572000" cy="401320"/>
          </a:xfrm>
          <a:custGeom>
            <a:avLst/>
            <a:gdLst/>
            <a:ahLst/>
            <a:cxnLst/>
            <a:rect l="l" t="t" r="r" b="b"/>
            <a:pathLst>
              <a:path w="4572000" h="401320" extrusionOk="0">
                <a:moveTo>
                  <a:pt x="0" y="400812"/>
                </a:moveTo>
                <a:lnTo>
                  <a:pt x="4572000" y="400812"/>
                </a:lnTo>
                <a:lnTo>
                  <a:pt x="4572000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solidFill>
            <a:srgbClr val="D3212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9"/>
          <p:cNvSpPr txBox="1">
            <a:spLocks noGrp="1"/>
          </p:cNvSpPr>
          <p:nvPr>
            <p:ph type="title"/>
          </p:nvPr>
        </p:nvSpPr>
        <p:spPr>
          <a:xfrm>
            <a:off x="2982595" y="2699080"/>
            <a:ext cx="6226809" cy="69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/>
          <p:nvPr/>
        </p:nvSpPr>
        <p:spPr>
          <a:xfrm>
            <a:off x="243751" y="1989327"/>
            <a:ext cx="3236810" cy="28829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2595" y="2699080"/>
            <a:ext cx="6226809" cy="13542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6939" y="1621564"/>
            <a:ext cx="10358120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8077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2982595" y="2699080"/>
            <a:ext cx="6226809" cy="69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916939" y="1621564"/>
            <a:ext cx="10358120" cy="305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013959" y="1475232"/>
            <a:ext cx="2353056" cy="26410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3570098" y="2900836"/>
            <a:ext cx="5939661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algn="ctr"/>
            <a:r>
              <a:rPr lang="en-US" dirty="0"/>
              <a:t>Hierarchal Clustering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842786" y="1338533"/>
            <a:ext cx="10062103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Hierarchical structure is needed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Useful for building nested groupings, like taxonomy (e.g., species into genera).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Unknown number of clusters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No need to predefine the number of clusters; use the 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dendrogram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decide.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Visualizing cluster relationships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Dendrogram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provides a clear visualization of how clusters form at different levels.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Small to medium-sized datasets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Suitable for datasets with a few hundred points due to computational complexity.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Clusters of varying shapes and sizes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Handles irregular, non-spherical clusters better than methods like k-means.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When outliers are not a concern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Sensitive to outliers, so should be used when data is relatively clean. </a:t>
            </a:r>
          </a:p>
        </p:txBody>
      </p:sp>
    </p:spTree>
    <p:extLst>
      <p:ext uri="{BB962C8B-B14F-4D97-AF65-F5344CB8AC3E}">
        <p14:creationId xmlns:p14="http://schemas.microsoft.com/office/powerpoint/2010/main" val="8658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Comparative Analysis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673327"/>
              </p:ext>
            </p:extLst>
          </p:nvPr>
        </p:nvGraphicFramePr>
        <p:xfrm>
          <a:off x="471351" y="954190"/>
          <a:ext cx="11139803" cy="5731281"/>
        </p:xfrm>
        <a:graphic>
          <a:graphicData uri="http://schemas.openxmlformats.org/drawingml/2006/table">
            <a:tbl>
              <a:tblPr/>
              <a:tblGrid>
                <a:gridCol w="1879967">
                  <a:extLst>
                    <a:ext uri="{9D8B030D-6E8A-4147-A177-3AD203B41FA5}">
                      <a16:colId xmlns:a16="http://schemas.microsoft.com/office/drawing/2014/main" val="2654979157"/>
                    </a:ext>
                  </a:extLst>
                </a:gridCol>
                <a:gridCol w="2719952">
                  <a:extLst>
                    <a:ext uri="{9D8B030D-6E8A-4147-A177-3AD203B41FA5}">
                      <a16:colId xmlns:a16="http://schemas.microsoft.com/office/drawing/2014/main" val="3556010468"/>
                    </a:ext>
                  </a:extLst>
                </a:gridCol>
                <a:gridCol w="3399940">
                  <a:extLst>
                    <a:ext uri="{9D8B030D-6E8A-4147-A177-3AD203B41FA5}">
                      <a16:colId xmlns:a16="http://schemas.microsoft.com/office/drawing/2014/main" val="2765259918"/>
                    </a:ext>
                  </a:extLst>
                </a:gridCol>
                <a:gridCol w="3139944">
                  <a:extLst>
                    <a:ext uri="{9D8B030D-6E8A-4147-A177-3AD203B41FA5}">
                      <a16:colId xmlns:a16="http://schemas.microsoft.com/office/drawing/2014/main" val="2432591105"/>
                    </a:ext>
                  </a:extLst>
                </a:gridCol>
              </a:tblGrid>
              <a:tr h="2995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DBSCAN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Hierarchical Clustering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K-Means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087685"/>
                  </a:ext>
                </a:extLst>
              </a:tr>
              <a:tr h="5079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Cluster Shape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Arbitrary-shaped clusters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Handles clusters of various shapes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Spherical or circular clusters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734739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Number of Clusters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Automatically determined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need to predefine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Must be specified in advance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838462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Scalability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with large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Best for small to medium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Efficient for large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17803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Handling Outliers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Identifies and separates outliers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Sensitive to outliers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Sensitive to outliers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441240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Distance Metric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Based on neighborhood radius (ε)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Flexible (various linkage types)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Based on Euclidean distance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499427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Parameters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ε (radius) and minPts (min points)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parameters required initially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(number of clusters)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816113"/>
                  </a:ext>
                </a:extLst>
              </a:tr>
              <a:tr h="49411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Size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Large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Small to medium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Large datasets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57209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Cluster Size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Handles clusters of different sizes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handle clusters of different sizes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Tends to form clusters of similar size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561546"/>
                  </a:ext>
                </a:extLst>
              </a:tr>
              <a:tr h="59002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Handling Noise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Can effectively separate noise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Less robust to noise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Poor handling of noise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335419"/>
                  </a:ext>
                </a:extLst>
              </a:tr>
              <a:tr h="29950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Initialization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random initialization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 random initialization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Randomly initializes centroids</a:t>
                      </a:r>
                    </a:p>
                  </a:txBody>
                  <a:tcPr marL="8480" marR="8480" marT="848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793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68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5680" y="139680"/>
              <a:ext cx="11087280" cy="45658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840" y="132840"/>
                <a:ext cx="11100960" cy="45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9887040" y="425520"/>
              <a:ext cx="2051280" cy="2629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0200" y="418680"/>
                <a:ext cx="2064960" cy="26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4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/>
          <p:nvPr/>
        </p:nvSpPr>
        <p:spPr>
          <a:xfrm>
            <a:off x="0" y="0"/>
            <a:ext cx="12191999" cy="685799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5013959" y="1475232"/>
            <a:ext cx="2353056" cy="264109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4589171" y="3083718"/>
            <a:ext cx="3013659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93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39763" y="1295401"/>
            <a:ext cx="10062103" cy="27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r>
              <a:rPr lang="en-US" b="1" dirty="0"/>
              <a:t>Hierarchical clustering</a:t>
            </a:r>
            <a:r>
              <a:rPr lang="en-US" dirty="0"/>
              <a:t>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Build a hierarchy of clusters.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Unlike other clustering methods (like k-means, which requires specifying the number of clusters in advance)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Hierarchical clustering automatically creates a structure in which clusters are successively nested within each other.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4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44501"/>
              </p:ext>
            </p:extLst>
          </p:nvPr>
        </p:nvGraphicFramePr>
        <p:xfrm>
          <a:off x="8297334" y="0"/>
          <a:ext cx="3894666" cy="2040731"/>
        </p:xfrm>
        <a:graphic>
          <a:graphicData uri="http://schemas.openxmlformats.org/drawingml/2006/table">
            <a:tbl>
              <a:tblPr/>
              <a:tblGrid>
                <a:gridCol w="1298222">
                  <a:extLst>
                    <a:ext uri="{9D8B030D-6E8A-4147-A177-3AD203B41FA5}">
                      <a16:colId xmlns:a16="http://schemas.microsoft.com/office/drawing/2014/main" val="1155284566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3619556621"/>
                    </a:ext>
                  </a:extLst>
                </a:gridCol>
                <a:gridCol w="1298222">
                  <a:extLst>
                    <a:ext uri="{9D8B030D-6E8A-4147-A177-3AD203B41FA5}">
                      <a16:colId xmlns:a16="http://schemas.microsoft.com/office/drawing/2014/main" val="724555332"/>
                    </a:ext>
                  </a:extLst>
                </a:gridCol>
              </a:tblGrid>
              <a:tr h="58306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Point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613701"/>
                  </a:ext>
                </a:extLst>
              </a:tr>
              <a:tr h="2915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641610"/>
                  </a:ext>
                </a:extLst>
              </a:tr>
              <a:tr h="2915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630045"/>
                  </a:ext>
                </a:extLst>
              </a:tr>
              <a:tr h="2915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11197"/>
                  </a:ext>
                </a:extLst>
              </a:tr>
              <a:tr h="2915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122474"/>
                  </a:ext>
                </a:extLst>
              </a:tr>
              <a:tr h="29153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098409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210092" y="1146326"/>
            <a:ext cx="3113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1: Calculate Pairwise Distances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10092" y="1632203"/>
                <a:ext cx="3209148" cy="260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1632203"/>
                <a:ext cx="3209148" cy="260905"/>
              </a:xfrm>
              <a:prstGeom prst="rect">
                <a:avLst/>
              </a:prstGeom>
              <a:blipFill>
                <a:blip r:embed="rId3"/>
                <a:stretch>
                  <a:fillRect l="-569" b="-25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10092" y="2529957"/>
                <a:ext cx="10733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IN" dirty="0"/>
                  <a:t>1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2529957"/>
                <a:ext cx="1073371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10092" y="3438998"/>
                <a:ext cx="145975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3.605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3438998"/>
                <a:ext cx="145975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10092" y="4348039"/>
                <a:ext cx="113973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4348039"/>
                <a:ext cx="113973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10092" y="5257080"/>
                <a:ext cx="14636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=4.472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5257080"/>
                <a:ext cx="146367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10092" y="6166120"/>
                <a:ext cx="14676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=2.828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" y="6166120"/>
                <a:ext cx="146764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226128" y="2529956"/>
                <a:ext cx="14826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=4.242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2529956"/>
                <a:ext cx="148265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226128" y="3438997"/>
                <a:ext cx="14715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=4.123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3438997"/>
                <a:ext cx="1471557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2226128" y="4348038"/>
                <a:ext cx="147450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=1.414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4348038"/>
                <a:ext cx="147450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26128" y="5257079"/>
                <a:ext cx="14634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=2.236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5257079"/>
                <a:ext cx="1463414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26128" y="6166120"/>
                <a:ext cx="14784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=2.236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28" y="6166120"/>
                <a:ext cx="147841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38566"/>
              </p:ext>
            </p:extLst>
          </p:nvPr>
        </p:nvGraphicFramePr>
        <p:xfrm>
          <a:off x="6743696" y="3551444"/>
          <a:ext cx="4943478" cy="1703070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3282119818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44004817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11034639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37468539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392618323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350753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39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5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43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72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40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34839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8297334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68571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839808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611045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382282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35" name="Elbow Connector 34"/>
          <p:cNvCxnSpPr>
            <a:stCxn id="29" idx="0"/>
            <a:endCxn id="30" idx="0"/>
          </p:cNvCxnSpPr>
          <p:nvPr/>
        </p:nvCxnSpPr>
        <p:spPr>
          <a:xfrm rot="5400000" flipH="1" flipV="1">
            <a:off x="8835398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210092" y="2529956"/>
            <a:ext cx="3602956" cy="40690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Connector 37"/>
          <p:cNvCxnSpPr>
            <a:stCxn id="36" idx="0"/>
            <a:endCxn id="36" idx="2"/>
          </p:cNvCxnSpPr>
          <p:nvPr/>
        </p:nvCxnSpPr>
        <p:spPr>
          <a:xfrm>
            <a:off x="2011570" y="2529956"/>
            <a:ext cx="0" cy="40690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5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40" y="1159890"/>
            <a:ext cx="3379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2: Start Clustering (Single Linkage)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4940" y="4924126"/>
                <a:ext cx="41860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(3.605, 2.828) = </m:t>
                      </m:r>
                      <m:r>
                        <m:rPr>
                          <m:nor/>
                        </m:rPr>
                        <a:rPr lang="en-IN" b="1"/>
                        <m:t>2.828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924126"/>
                <a:ext cx="4186018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096361"/>
              </p:ext>
            </p:extLst>
          </p:nvPr>
        </p:nvGraphicFramePr>
        <p:xfrm>
          <a:off x="7248522" y="0"/>
          <a:ext cx="4943478" cy="1703070"/>
        </p:xfrm>
        <a:graphic>
          <a:graphicData uri="http://schemas.openxmlformats.org/drawingml/2006/table">
            <a:tbl>
              <a:tblPr/>
              <a:tblGrid>
                <a:gridCol w="823913">
                  <a:extLst>
                    <a:ext uri="{9D8B030D-6E8A-4147-A177-3AD203B41FA5}">
                      <a16:colId xmlns:a16="http://schemas.microsoft.com/office/drawing/2014/main" val="3282119818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2440048177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110346391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374685395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392618323"/>
                    </a:ext>
                  </a:extLst>
                </a:gridCol>
                <a:gridCol w="823913">
                  <a:extLst>
                    <a:ext uri="{9D8B030D-6E8A-4147-A177-3AD203B41FA5}">
                      <a16:colId xmlns:a16="http://schemas.microsoft.com/office/drawing/2014/main" val="135075354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339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15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4369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3.605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72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4056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4.472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34839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24940" y="1761153"/>
            <a:ext cx="5835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2.1) Initial step</a:t>
            </a:r>
            <a:r>
              <a:rPr lang="en-US" dirty="0"/>
              <a:t>: Each point is its own cluster. We start with the clusters: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8429" y="2064065"/>
                <a:ext cx="179709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29" y="2064065"/>
                <a:ext cx="179709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118301" y="2585288"/>
            <a:ext cx="5493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2.2) Find the closest pair of clusters</a:t>
            </a:r>
            <a:r>
              <a:rPr lang="en-US" dirty="0"/>
              <a:t>: The closest pair is </a:t>
            </a:r>
            <a:r>
              <a:rPr lang="en-US" b="1" dirty="0"/>
              <a:t>A and B</a:t>
            </a:r>
            <a:r>
              <a:rPr lang="en-US" dirty="0"/>
              <a:t> with a distance of </a:t>
            </a:r>
            <a:r>
              <a:rPr lang="en-US" b="1" dirty="0"/>
              <a:t>1</a:t>
            </a:r>
            <a:r>
              <a:rPr lang="en-US" dirty="0"/>
              <a:t>. Merge them into one cluster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18301" y="3179094"/>
                <a:ext cx="166834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1" y="3179094"/>
                <a:ext cx="16683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761" y="3866732"/>
            <a:ext cx="552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the distance matrix by keeping the minimum distance between the new cluster and all other clusters (single linkage):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24940" y="5674548"/>
                <a:ext cx="38184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(5, 4.242) = </m:t>
                      </m:r>
                      <m:r>
                        <m:rPr>
                          <m:nor/>
                        </m:rPr>
                        <a:rPr lang="en-IN" b="1"/>
                        <m:t>4.242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5674548"/>
                <a:ext cx="3818481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24940" y="6424969"/>
                <a:ext cx="416633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(4.472, 4.123) = </m:t>
                      </m:r>
                      <m:r>
                        <m:rPr>
                          <m:nor/>
                        </m:rPr>
                        <a:rPr lang="en-IN" b="1"/>
                        <m:t>4.123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6424969"/>
                <a:ext cx="4166333" cy="30777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4940" y="4616349"/>
                <a:ext cx="269355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616349"/>
                <a:ext cx="2693558" cy="307777"/>
              </a:xfrm>
              <a:prstGeom prst="rect">
                <a:avLst/>
              </a:prstGeom>
              <a:blipFill>
                <a:blip r:embed="rId8"/>
                <a:stretch>
                  <a:fillRect l="-679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24940" y="5299337"/>
                <a:ext cx="27160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5299337"/>
                <a:ext cx="2716000" cy="307777"/>
              </a:xfrm>
              <a:prstGeom prst="rect">
                <a:avLst/>
              </a:prstGeom>
              <a:blipFill>
                <a:blip r:embed="rId9"/>
                <a:stretch>
                  <a:fillRect l="-673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124940" y="6049759"/>
                <a:ext cx="269836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6049759"/>
                <a:ext cx="2698367" cy="307777"/>
              </a:xfrm>
              <a:prstGeom prst="rect">
                <a:avLst/>
              </a:prstGeom>
              <a:blipFill>
                <a:blip r:embed="rId10"/>
                <a:stretch>
                  <a:fillRect l="-677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28139"/>
              </p:ext>
            </p:extLst>
          </p:nvPr>
        </p:nvGraphicFramePr>
        <p:xfrm>
          <a:off x="7248522" y="3680339"/>
          <a:ext cx="4191000" cy="14192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8697396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058401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144220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338454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19501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57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7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11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78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5053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8297334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068571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839808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611045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82282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39" name="Elbow Connector 38"/>
          <p:cNvCxnSpPr>
            <a:stCxn id="34" idx="0"/>
            <a:endCxn id="35" idx="0"/>
          </p:cNvCxnSpPr>
          <p:nvPr/>
        </p:nvCxnSpPr>
        <p:spPr>
          <a:xfrm rot="5400000" flipH="1" flipV="1">
            <a:off x="8835398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36" idx="0"/>
            <a:endCxn id="37" idx="0"/>
          </p:cNvCxnSpPr>
          <p:nvPr/>
        </p:nvCxnSpPr>
        <p:spPr>
          <a:xfrm rot="5400000" flipH="1" flipV="1">
            <a:off x="10382681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81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19" grpId="0"/>
      <p:bldP spid="21" grpId="0"/>
      <p:bldP spid="28" grpId="0"/>
      <p:bldP spid="3" grpId="0"/>
      <p:bldP spid="29" grpId="0"/>
      <p:bldP spid="30" grpId="0"/>
      <p:bldP spid="5" grpId="0"/>
      <p:bldP spid="31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40" y="1159890"/>
            <a:ext cx="3379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2: Start Clustering (Single Linkage)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4940" y="4924126"/>
                <a:ext cx="4620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C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A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B</m:t>
                      </m:r>
                      <m:r>
                        <m:rPr>
                          <m:nor/>
                        </m:rPr>
                        <a:rPr lang="en-IN"/>
                        <m:t>),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A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B</m:t>
                      </m:r>
                      <m:r>
                        <m:rPr>
                          <m:nor/>
                        </m:rPr>
                        <a:rPr lang="en-IN"/>
                        <m:t>)) = </m:t>
                      </m:r>
                      <m:r>
                        <m:rPr>
                          <m:nor/>
                        </m:rPr>
                        <a:rPr lang="en-IN" b="0" i="0" smtClean="0"/>
                        <m:t>Min</m:t>
                      </m:r>
                      <m:r>
                        <m:rPr>
                          <m:nor/>
                        </m:rPr>
                        <a:rPr lang="en-IN"/>
                        <m:t>(2.828, 4.242) = </m:t>
                      </m:r>
                      <m:r>
                        <m:rPr>
                          <m:nor/>
                        </m:rPr>
                        <a:rPr lang="en-IN" b="1"/>
                        <m:t>2.828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924126"/>
                <a:ext cx="4620175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8250" y="1831715"/>
            <a:ext cx="5493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2.3) Find the closest pair of clusters</a:t>
            </a:r>
            <a:r>
              <a:rPr lang="en-US" dirty="0"/>
              <a:t>: The closest pair is </a:t>
            </a:r>
            <a:r>
              <a:rPr lang="en-US" b="1" dirty="0"/>
              <a:t>A and B</a:t>
            </a:r>
            <a:r>
              <a:rPr lang="en-US" dirty="0"/>
              <a:t> with a distance of </a:t>
            </a:r>
            <a:r>
              <a:rPr lang="en-US" b="1" dirty="0"/>
              <a:t>1</a:t>
            </a:r>
            <a:r>
              <a:rPr lang="en-US" dirty="0"/>
              <a:t>. Merge them into one cluster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6323" y="2427443"/>
                <a:ext cx="15592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" y="2427443"/>
                <a:ext cx="155927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761" y="3866732"/>
            <a:ext cx="552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the distance matrix by keeping the minimum distance between the new cluster and all other clusters (single linkage):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146323" y="6065073"/>
                <a:ext cx="423064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 b="0" i="0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 b="0" i="0" smtClean="0"/>
                        <m:t>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C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E</m:t>
                      </m:r>
                      <m:r>
                        <m:rPr>
                          <m:nor/>
                        </m:rPr>
                        <a:rPr lang="en-IN"/>
                        <m:t>),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E</m:t>
                      </m:r>
                      <m:r>
                        <m:rPr>
                          <m:nor/>
                        </m:rPr>
                        <a:rPr lang="en-IN"/>
                        <m:t>)) = </m:t>
                      </m:r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(2.236, 2.236) = </m:t>
                      </m:r>
                      <m:r>
                        <m:rPr>
                          <m:nor/>
                        </m:rPr>
                        <a:rPr lang="en-IN" b="1"/>
                        <m:t>2.236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" y="6065073"/>
                <a:ext cx="4230645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4940" y="4616349"/>
                <a:ext cx="289502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616349"/>
                <a:ext cx="2895023" cy="307777"/>
              </a:xfrm>
              <a:prstGeom prst="rect">
                <a:avLst/>
              </a:prstGeom>
              <a:blipFill>
                <a:blip r:embed="rId6"/>
                <a:stretch>
                  <a:fillRect l="-632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46323" y="5689862"/>
                <a:ext cx="27160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23" y="5689862"/>
                <a:ext cx="2716000" cy="307777"/>
              </a:xfrm>
              <a:prstGeom prst="rect">
                <a:avLst/>
              </a:prstGeom>
              <a:blipFill>
                <a:blip r:embed="rId7"/>
                <a:stretch>
                  <a:fillRect l="-673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81849"/>
              </p:ext>
            </p:extLst>
          </p:nvPr>
        </p:nvGraphicFramePr>
        <p:xfrm>
          <a:off x="7831570" y="48442"/>
          <a:ext cx="4191000" cy="141922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8697396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40584011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1442208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93384543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195017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575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671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11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4.242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1.414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C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4785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5053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02193"/>
              </p:ext>
            </p:extLst>
          </p:nvPr>
        </p:nvGraphicFramePr>
        <p:xfrm>
          <a:off x="6000748" y="3299042"/>
          <a:ext cx="3448052" cy="113538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191617058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931471789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246307557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3350981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94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04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088098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297334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068571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39808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611045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382282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35" name="Elbow Connector 34"/>
          <p:cNvCxnSpPr>
            <a:stCxn id="24" idx="0"/>
            <a:endCxn id="25" idx="0"/>
          </p:cNvCxnSpPr>
          <p:nvPr/>
        </p:nvCxnSpPr>
        <p:spPr>
          <a:xfrm rot="5400000" flipH="1" flipV="1">
            <a:off x="8835398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26" idx="0"/>
            <a:endCxn id="33" idx="0"/>
          </p:cNvCxnSpPr>
          <p:nvPr/>
        </p:nvCxnSpPr>
        <p:spPr>
          <a:xfrm rot="5400000" flipH="1" flipV="1">
            <a:off x="10382681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34" idx="0"/>
          </p:cNvCxnSpPr>
          <p:nvPr/>
        </p:nvCxnSpPr>
        <p:spPr>
          <a:xfrm rot="16200000" flipV="1">
            <a:off x="10565582" y="5322117"/>
            <a:ext cx="785814" cy="1152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0382250" y="5505449"/>
            <a:ext cx="4763" cy="55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3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8" grpId="0"/>
      <p:bldP spid="3" grpId="0"/>
      <p:bldP spid="29" grpId="0"/>
      <p:bldP spid="5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4940" y="1159890"/>
            <a:ext cx="33794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Step 2: Start Clustering (Single Linkage)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24940" y="4996634"/>
                <a:ext cx="435087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C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 b="0" i="0" smtClean="0"/>
                        <m:t>, </m:t>
                      </m:r>
                      <m:r>
                        <m:rPr>
                          <m:nor/>
                        </m:rPr>
                        <a:rPr lang="en-IN" b="0" i="0" smtClean="0"/>
                        <m:t>E</m:t>
                      </m:r>
                      <m:r>
                        <m:rPr>
                          <m:nor/>
                        </m:rPr>
                        <a:rPr lang="en-IN"/>
                        <m:t>), </m:t>
                      </m:r>
                      <m:r>
                        <m:rPr>
                          <m:nor/>
                        </m:rPr>
                        <a:rPr lang="en-IN"/>
                        <m:t>d</m:t>
                      </m:r>
                      <m:r>
                        <m:rPr>
                          <m:nor/>
                        </m:rPr>
                        <a:rPr lang="en-IN"/>
                        <m:t>(</m:t>
                      </m:r>
                      <m:r>
                        <m:rPr>
                          <m:nor/>
                        </m:rPr>
                        <a:rPr lang="en-IN"/>
                        <m:t>A</m:t>
                      </m:r>
                      <m:r>
                        <m:rPr>
                          <m:nor/>
                        </m:rPr>
                        <a:rPr lang="en-IN"/>
                        <m:t>, </m:t>
                      </m:r>
                      <m:r>
                        <m:rPr>
                          <m:nor/>
                        </m:rPr>
                        <a:rPr lang="en-IN"/>
                        <m:t>B</m:t>
                      </m:r>
                      <m:r>
                        <m:rPr>
                          <m:nor/>
                        </m:rPr>
                        <a:rPr lang="en-IN"/>
                        <m:t>)) = </m:t>
                      </m:r>
                      <m:r>
                        <m:rPr>
                          <m:nor/>
                        </m:rPr>
                        <a:rPr lang="en-IN" b="0" i="0" smtClean="0"/>
                        <m:t>M</m:t>
                      </m:r>
                      <m:r>
                        <m:rPr>
                          <m:nor/>
                        </m:rPr>
                        <a:rPr lang="en-IN"/>
                        <m:t>in</m:t>
                      </m:r>
                      <m:r>
                        <m:rPr>
                          <m:nor/>
                        </m:rPr>
                        <a:rPr lang="en-IN"/>
                        <m:t>(2.828, 4.123) = </m:t>
                      </m:r>
                      <m:r>
                        <m:rPr>
                          <m:nor/>
                        </m:rPr>
                        <a:rPr lang="en-IN" b="1"/>
                        <m:t>2.828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996634"/>
                <a:ext cx="4350870" cy="30777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8250" y="1831715"/>
            <a:ext cx="54939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2.4) Find the closest pair of clusters</a:t>
            </a:r>
            <a:r>
              <a:rPr lang="en-US" dirty="0"/>
              <a:t>: The next closest pair is </a:t>
            </a:r>
            <a:r>
              <a:rPr lang="en-US" b="1" dirty="0"/>
              <a:t>C, D</a:t>
            </a:r>
            <a:r>
              <a:rPr lang="en-US" dirty="0"/>
              <a:t> and </a:t>
            </a:r>
            <a:r>
              <a:rPr lang="en-US" b="1" dirty="0"/>
              <a:t>E</a:t>
            </a:r>
            <a:r>
              <a:rPr lang="en-US" dirty="0"/>
              <a:t> with a distance of </a:t>
            </a:r>
            <a:r>
              <a:rPr lang="en-US" b="1" dirty="0"/>
              <a:t>2.236</a:t>
            </a:r>
            <a:r>
              <a:rPr lang="en-US" dirty="0"/>
              <a:t>. We merge them: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27298" y="2470642"/>
                <a:ext cx="14202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98" y="2470642"/>
                <a:ext cx="142026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761" y="3866732"/>
            <a:ext cx="5527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Update the distance matrix by keeping the minimum distance between the new cluster and all other clusters (single linkage):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4940" y="4616349"/>
                <a:ext cx="307885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b="1" dirty="0"/>
                  <a:t>Distance between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 &amp; </m:t>
                    </m:r>
                    <m:d>
                      <m:dPr>
                        <m:begChr m:val="{"/>
                        <m:endChr m:val="}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40" y="4616349"/>
                <a:ext cx="3078856" cy="307777"/>
              </a:xfrm>
              <a:prstGeom prst="rect">
                <a:avLst/>
              </a:prstGeom>
              <a:blipFill>
                <a:blip r:embed="rId5"/>
                <a:stretch>
                  <a:fillRect l="-593" t="-1961" b="-196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056401"/>
              </p:ext>
            </p:extLst>
          </p:nvPr>
        </p:nvGraphicFramePr>
        <p:xfrm>
          <a:off x="8667748" y="143488"/>
          <a:ext cx="3448052" cy="1135380"/>
        </p:xfrm>
        <a:graphic>
          <a:graphicData uri="http://schemas.openxmlformats.org/drawingml/2006/table">
            <a:tbl>
              <a:tblPr/>
              <a:tblGrid>
                <a:gridCol w="862013">
                  <a:extLst>
                    <a:ext uri="{9D8B030D-6E8A-4147-A177-3AD203B41FA5}">
                      <a16:colId xmlns:a16="http://schemas.microsoft.com/office/drawing/2014/main" val="1916170581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931471789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246307557"/>
                    </a:ext>
                  </a:extLst>
                </a:gridCol>
                <a:gridCol w="862013">
                  <a:extLst>
                    <a:ext uri="{9D8B030D-6E8A-4147-A177-3AD203B41FA5}">
                      <a16:colId xmlns:a16="http://schemas.microsoft.com/office/drawing/2014/main" val="33350981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94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202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4043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4.123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08809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839206"/>
              </p:ext>
            </p:extLst>
          </p:nvPr>
        </p:nvGraphicFramePr>
        <p:xfrm>
          <a:off x="6724650" y="2956301"/>
          <a:ext cx="2838450" cy="910431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4182582247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1990315594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601891346"/>
                    </a:ext>
                  </a:extLst>
                </a:gridCol>
              </a:tblGrid>
              <a:tr h="3034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D, E}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390961"/>
                  </a:ext>
                </a:extLst>
              </a:tr>
              <a:tr h="3034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{A, B}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79098"/>
                  </a:ext>
                </a:extLst>
              </a:tr>
              <a:tr h="3034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{C, D, E}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2.828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513624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97334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68571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39808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611045" y="629126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82282" y="629126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</a:t>
            </a:r>
          </a:p>
        </p:txBody>
      </p:sp>
      <p:cxnSp>
        <p:nvCxnSpPr>
          <p:cNvPr id="20" name="Elbow Connector 19"/>
          <p:cNvCxnSpPr>
            <a:stCxn id="15" idx="0"/>
            <a:endCxn id="16" idx="0"/>
          </p:cNvCxnSpPr>
          <p:nvPr/>
        </p:nvCxnSpPr>
        <p:spPr>
          <a:xfrm rot="5400000" flipH="1" flipV="1">
            <a:off x="8835398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7" idx="0"/>
            <a:endCxn id="18" idx="0"/>
          </p:cNvCxnSpPr>
          <p:nvPr/>
        </p:nvCxnSpPr>
        <p:spPr>
          <a:xfrm rot="5400000" flipH="1" flipV="1">
            <a:off x="10382681" y="5905645"/>
            <a:ext cx="12700" cy="771237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0"/>
          </p:cNvCxnSpPr>
          <p:nvPr/>
        </p:nvCxnSpPr>
        <p:spPr>
          <a:xfrm rot="16200000" flipV="1">
            <a:off x="10565582" y="5322117"/>
            <a:ext cx="785814" cy="11524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10382250" y="5505449"/>
            <a:ext cx="4763" cy="559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841748" y="4996634"/>
            <a:ext cx="0" cy="1068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0925555" y="4996634"/>
            <a:ext cx="0" cy="501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841748" y="4996634"/>
            <a:ext cx="20838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1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  <p:bldP spid="28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01960" y="178920"/>
              <a:ext cx="11766240" cy="64746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400" y="163800"/>
                <a:ext cx="11799720" cy="65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70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0440" y="30240"/>
              <a:ext cx="10691640" cy="65905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80" y="13320"/>
                <a:ext cx="10723680" cy="66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92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77;p32"/>
          <p:cNvSpPr txBox="1"/>
          <p:nvPr/>
        </p:nvSpPr>
        <p:spPr>
          <a:xfrm>
            <a:off x="216024" y="143488"/>
            <a:ext cx="7615546" cy="6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Hierarchal Clustering</a:t>
            </a:r>
            <a:endParaRPr sz="4400"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25780"/>
                  </p:ext>
                </p:extLst>
              </p:nvPr>
            </p:nvGraphicFramePr>
            <p:xfrm>
              <a:off x="854014" y="1443143"/>
              <a:ext cx="10912415" cy="4690238"/>
            </p:xfrm>
            <a:graphic>
              <a:graphicData uri="http://schemas.openxmlformats.org/drawingml/2006/table">
                <a:tbl>
                  <a:tblPr/>
                  <a:tblGrid>
                    <a:gridCol w="1604514">
                      <a:extLst>
                        <a:ext uri="{9D8B030D-6E8A-4147-A177-3AD203B41FA5}">
                          <a16:colId xmlns:a16="http://schemas.microsoft.com/office/drawing/2014/main" val="1696016289"/>
                        </a:ext>
                      </a:extLst>
                    </a:gridCol>
                    <a:gridCol w="2932981">
                      <a:extLst>
                        <a:ext uri="{9D8B030D-6E8A-4147-A177-3AD203B41FA5}">
                          <a16:colId xmlns:a16="http://schemas.microsoft.com/office/drawing/2014/main" val="1744325881"/>
                        </a:ext>
                      </a:extLst>
                    </a:gridCol>
                    <a:gridCol w="2976114">
                      <a:extLst>
                        <a:ext uri="{9D8B030D-6E8A-4147-A177-3AD203B41FA5}">
                          <a16:colId xmlns:a16="http://schemas.microsoft.com/office/drawing/2014/main" val="4064541247"/>
                        </a:ext>
                      </a:extLst>
                    </a:gridCol>
                    <a:gridCol w="3398806">
                      <a:extLst>
                        <a:ext uri="{9D8B030D-6E8A-4147-A177-3AD203B41FA5}">
                          <a16:colId xmlns:a16="http://schemas.microsoft.com/office/drawing/2014/main" val="178152787"/>
                        </a:ext>
                      </a:extLst>
                    </a:gridCol>
                  </a:tblGrid>
                  <a:tr h="65445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Linkage Method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Definition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Characteristics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872821"/>
                      </a:ext>
                    </a:extLst>
                  </a:tr>
                  <a:tr h="9970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Single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Minimum distance between clusters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Can form elongated clusters; sensitive to noise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𝑀𝑖𝑛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204903"/>
                      </a:ext>
                    </a:extLst>
                  </a:tr>
                  <a:tr h="102085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Complete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Maximum distance between clusters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Produces compact clusters; less sensitive to outliers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𝑀𝑎𝑥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64164244"/>
                      </a:ext>
                    </a:extLst>
                  </a:tr>
                  <a:tr h="102085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 distance between all points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Balances single and complete linkage; moderate cluster shapes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𝐴𝑣𝑔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IN" sz="180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IN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77332442"/>
                      </a:ext>
                    </a:extLst>
                  </a:tr>
                  <a:tr h="9970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Centroid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Distance between centroids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Sensitive to cluster shape; may yield non-intuitive results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𝐶𝑒𝑛𝑡𝑟𝑜𝑖𝑑</m:t>
                                </m:r>
                                <m:r>
                                  <a:rPr lang="en-US" sz="18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IN" sz="18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,</m:t>
                                    </m:r>
                                    <m:f>
                                      <m:fPr>
                                        <m:ctrlPr>
                                          <a:rPr lang="en-US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IN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IN" sz="18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IN" sz="18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6909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25780"/>
                  </p:ext>
                </p:extLst>
              </p:nvPr>
            </p:nvGraphicFramePr>
            <p:xfrm>
              <a:off x="854014" y="1443143"/>
              <a:ext cx="10912415" cy="4690238"/>
            </p:xfrm>
            <a:graphic>
              <a:graphicData uri="http://schemas.openxmlformats.org/drawingml/2006/table">
                <a:tbl>
                  <a:tblPr/>
                  <a:tblGrid>
                    <a:gridCol w="1604514">
                      <a:extLst>
                        <a:ext uri="{9D8B030D-6E8A-4147-A177-3AD203B41FA5}">
                          <a16:colId xmlns:a16="http://schemas.microsoft.com/office/drawing/2014/main" val="1696016289"/>
                        </a:ext>
                      </a:extLst>
                    </a:gridCol>
                    <a:gridCol w="2932981">
                      <a:extLst>
                        <a:ext uri="{9D8B030D-6E8A-4147-A177-3AD203B41FA5}">
                          <a16:colId xmlns:a16="http://schemas.microsoft.com/office/drawing/2014/main" val="1744325881"/>
                        </a:ext>
                      </a:extLst>
                    </a:gridCol>
                    <a:gridCol w="2976114">
                      <a:extLst>
                        <a:ext uri="{9D8B030D-6E8A-4147-A177-3AD203B41FA5}">
                          <a16:colId xmlns:a16="http://schemas.microsoft.com/office/drawing/2014/main" val="4064541247"/>
                        </a:ext>
                      </a:extLst>
                    </a:gridCol>
                    <a:gridCol w="3398806">
                      <a:extLst>
                        <a:ext uri="{9D8B030D-6E8A-4147-A177-3AD203B41FA5}">
                          <a16:colId xmlns:a16="http://schemas.microsoft.com/office/drawing/2014/main" val="178152787"/>
                        </a:ext>
                      </a:extLst>
                    </a:gridCol>
                  </a:tblGrid>
                  <a:tr h="654458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Linkage Method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Definition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Characteristics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endParaRPr lang="en-IN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872821"/>
                      </a:ext>
                    </a:extLst>
                  </a:tr>
                  <a:tr h="9970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Single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Minimum distance between clusters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Can form elongated clusters; sensitive to noise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147" t="-67485" r="-179" b="-3128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6204903"/>
                      </a:ext>
                    </a:extLst>
                  </a:tr>
                  <a:tr h="102085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Complete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Maximum distance between clusters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Produces compact clusters; less sensitive to outliers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147" t="-162500" r="-179" b="-2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164244"/>
                      </a:ext>
                    </a:extLst>
                  </a:tr>
                  <a:tr h="102085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Average distance between all points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Balances single and complete linkage; moderate cluster shapes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147" t="-262500" r="-179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7332442"/>
                      </a:ext>
                    </a:extLst>
                  </a:tr>
                  <a:tr h="997035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Centroid Linkage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DEDE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IN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Distance between centroids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Sensitive to cluster shape; may yield non-intuitive results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21147" t="-371341" r="-179" b="-60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6909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34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965</Words>
  <Application>Microsoft Office PowerPoint</Application>
  <PresentationFormat>Widescreen</PresentationFormat>
  <Paragraphs>333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Cambria</vt:lpstr>
      <vt:lpstr>Cambria Math</vt:lpstr>
      <vt:lpstr>Arial</vt:lpstr>
      <vt:lpstr>Office Theme</vt:lpstr>
      <vt:lpstr>Hierarchal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Data</dc:title>
  <dc:creator>rishav.singh@bennett.edu.in</dc:creator>
  <cp:lastModifiedBy>Peoplelink</cp:lastModifiedBy>
  <cp:revision>171</cp:revision>
  <cp:lastPrinted>2024-09-13T05:02:44Z</cp:lastPrinted>
  <dcterms:created xsi:type="dcterms:W3CDTF">2021-03-01T04:55:48Z</dcterms:created>
  <dcterms:modified xsi:type="dcterms:W3CDTF">2025-08-12T05:19:16Z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Microsoft® PowerPoint® 2016</vt:lpwstr>
  </property>
  <property fmtid="{D5CDD505-2E9C-101B-9397-08002B2CF9AE}" pid="3" name="KSOProductBuildVer">
    <vt:lpwstr>1033-3.1.1.5096</vt:lpwstr>
  </property>
</Properties>
</file>