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20104100"/>
  <p:notesSz cx="201041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42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6232271"/>
            <a:ext cx="17088486"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11258296"/>
            <a:ext cx="1407287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4623943"/>
            <a:ext cx="874528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4623943"/>
            <a:ext cx="874528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2973" y="2860945"/>
            <a:ext cx="6651164" cy="17211667"/>
          </a:xfrm>
          <a:prstGeom prst="rect">
            <a:avLst/>
          </a:prstGeom>
        </p:spPr>
      </p:pic>
      <p:pic>
        <p:nvPicPr>
          <p:cNvPr id="17" name="bg object 17"/>
          <p:cNvPicPr/>
          <p:nvPr/>
        </p:nvPicPr>
        <p:blipFill>
          <a:blip r:embed="rId8" cstate="print"/>
          <a:stretch>
            <a:fillRect/>
          </a:stretch>
        </p:blipFill>
        <p:spPr>
          <a:xfrm>
            <a:off x="51909" y="2878821"/>
            <a:ext cx="6595350" cy="17151244"/>
          </a:xfrm>
          <a:prstGeom prst="rect">
            <a:avLst/>
          </a:prstGeom>
        </p:spPr>
      </p:pic>
      <p:sp>
        <p:nvSpPr>
          <p:cNvPr id="18" name="bg object 18"/>
          <p:cNvSpPr/>
          <p:nvPr/>
        </p:nvSpPr>
        <p:spPr>
          <a:xfrm>
            <a:off x="51909" y="2878821"/>
            <a:ext cx="6595745" cy="17151350"/>
          </a:xfrm>
          <a:custGeom>
            <a:avLst/>
            <a:gdLst/>
            <a:ahLst/>
            <a:cxnLst/>
            <a:rect l="l" t="t" r="r" b="b"/>
            <a:pathLst>
              <a:path w="6595745" h="17151350">
                <a:moveTo>
                  <a:pt x="0" y="95946"/>
                </a:moveTo>
                <a:lnTo>
                  <a:pt x="7540" y="58607"/>
                </a:lnTo>
                <a:lnTo>
                  <a:pt x="28104" y="28108"/>
                </a:lnTo>
                <a:lnTo>
                  <a:pt x="58607" y="7542"/>
                </a:lnTo>
                <a:lnTo>
                  <a:pt x="95960" y="0"/>
                </a:lnTo>
                <a:lnTo>
                  <a:pt x="6499333" y="0"/>
                </a:lnTo>
                <a:lnTo>
                  <a:pt x="6536713" y="7542"/>
                </a:lnTo>
                <a:lnTo>
                  <a:pt x="6567233" y="28108"/>
                </a:lnTo>
                <a:lnTo>
                  <a:pt x="6587807" y="58607"/>
                </a:lnTo>
                <a:lnTo>
                  <a:pt x="6595350" y="95946"/>
                </a:lnTo>
                <a:lnTo>
                  <a:pt x="6595350" y="17055283"/>
                </a:lnTo>
                <a:lnTo>
                  <a:pt x="6587807" y="17092634"/>
                </a:lnTo>
                <a:lnTo>
                  <a:pt x="6567233" y="17123136"/>
                </a:lnTo>
                <a:lnTo>
                  <a:pt x="6536713" y="17143702"/>
                </a:lnTo>
                <a:lnTo>
                  <a:pt x="6499333" y="17151244"/>
                </a:lnTo>
                <a:lnTo>
                  <a:pt x="95960" y="17151244"/>
                </a:lnTo>
                <a:lnTo>
                  <a:pt x="58607" y="17143702"/>
                </a:lnTo>
                <a:lnTo>
                  <a:pt x="28104" y="17123136"/>
                </a:lnTo>
                <a:lnTo>
                  <a:pt x="7540" y="17092634"/>
                </a:lnTo>
                <a:lnTo>
                  <a:pt x="0" y="17055283"/>
                </a:lnTo>
                <a:lnTo>
                  <a:pt x="0" y="95946"/>
                </a:lnTo>
                <a:close/>
              </a:path>
            </a:pathLst>
          </a:custGeom>
          <a:ln w="5318">
            <a:solidFill>
              <a:srgbClr val="000000"/>
            </a:solidFill>
          </a:ln>
        </p:spPr>
        <p:txBody>
          <a:bodyPr wrap="square" lIns="0" tIns="0" rIns="0" bIns="0" rtlCol="0"/>
          <a:lstStyle/>
          <a:p>
            <a:endParaRPr/>
          </a:p>
        </p:txBody>
      </p:sp>
      <p:pic>
        <p:nvPicPr>
          <p:cNvPr id="19" name="bg object 19"/>
          <p:cNvPicPr/>
          <p:nvPr/>
        </p:nvPicPr>
        <p:blipFill>
          <a:blip r:embed="rId9" cstate="print"/>
          <a:stretch>
            <a:fillRect/>
          </a:stretch>
        </p:blipFill>
        <p:spPr>
          <a:xfrm>
            <a:off x="6666477" y="2872011"/>
            <a:ext cx="6670731" cy="17232078"/>
          </a:xfrm>
          <a:prstGeom prst="rect">
            <a:avLst/>
          </a:prstGeom>
        </p:spPr>
      </p:pic>
      <p:pic>
        <p:nvPicPr>
          <p:cNvPr id="20" name="bg object 20"/>
          <p:cNvPicPr/>
          <p:nvPr/>
        </p:nvPicPr>
        <p:blipFill>
          <a:blip r:embed="rId10" cstate="print"/>
          <a:stretch>
            <a:fillRect/>
          </a:stretch>
        </p:blipFill>
        <p:spPr>
          <a:xfrm>
            <a:off x="6705621" y="2900095"/>
            <a:ext cx="6594995" cy="17162306"/>
          </a:xfrm>
          <a:prstGeom prst="rect">
            <a:avLst/>
          </a:prstGeom>
        </p:spPr>
      </p:pic>
      <p:sp>
        <p:nvSpPr>
          <p:cNvPr id="21" name="bg object 21"/>
          <p:cNvSpPr/>
          <p:nvPr/>
        </p:nvSpPr>
        <p:spPr>
          <a:xfrm>
            <a:off x="6705621" y="2900095"/>
            <a:ext cx="6595109" cy="17162780"/>
          </a:xfrm>
          <a:custGeom>
            <a:avLst/>
            <a:gdLst/>
            <a:ahLst/>
            <a:cxnLst/>
            <a:rect l="l" t="t" r="r" b="b"/>
            <a:pathLst>
              <a:path w="6595109" h="17162780">
                <a:moveTo>
                  <a:pt x="0" y="95946"/>
                </a:moveTo>
                <a:lnTo>
                  <a:pt x="7542" y="58607"/>
                </a:lnTo>
                <a:lnTo>
                  <a:pt x="28108" y="28108"/>
                </a:lnTo>
                <a:lnTo>
                  <a:pt x="58607" y="7542"/>
                </a:lnTo>
                <a:lnTo>
                  <a:pt x="95946" y="0"/>
                </a:lnTo>
                <a:lnTo>
                  <a:pt x="6499049" y="0"/>
                </a:lnTo>
                <a:lnTo>
                  <a:pt x="6536388" y="7542"/>
                </a:lnTo>
                <a:lnTo>
                  <a:pt x="6566887" y="28108"/>
                </a:lnTo>
                <a:lnTo>
                  <a:pt x="6587453" y="58607"/>
                </a:lnTo>
                <a:lnTo>
                  <a:pt x="6594995" y="95946"/>
                </a:lnTo>
                <a:lnTo>
                  <a:pt x="6594995" y="17066339"/>
                </a:lnTo>
                <a:lnTo>
                  <a:pt x="6587453" y="17103693"/>
                </a:lnTo>
                <a:lnTo>
                  <a:pt x="6566887" y="17134198"/>
                </a:lnTo>
                <a:lnTo>
                  <a:pt x="6536388" y="17154764"/>
                </a:lnTo>
                <a:lnTo>
                  <a:pt x="6499049" y="17162306"/>
                </a:lnTo>
                <a:lnTo>
                  <a:pt x="95946" y="17162306"/>
                </a:lnTo>
                <a:lnTo>
                  <a:pt x="58607" y="17154764"/>
                </a:lnTo>
                <a:lnTo>
                  <a:pt x="28108" y="17134198"/>
                </a:lnTo>
                <a:lnTo>
                  <a:pt x="7542" y="17103693"/>
                </a:lnTo>
                <a:lnTo>
                  <a:pt x="0" y="17066339"/>
                </a:lnTo>
                <a:lnTo>
                  <a:pt x="0" y="95946"/>
                </a:lnTo>
                <a:close/>
              </a:path>
            </a:pathLst>
          </a:custGeom>
          <a:ln w="5318">
            <a:solidFill>
              <a:srgbClr val="000000"/>
            </a:solidFill>
          </a:ln>
        </p:spPr>
        <p:txBody>
          <a:bodyPr wrap="square" lIns="0" tIns="0" rIns="0" bIns="0" rtlCol="0"/>
          <a:lstStyle/>
          <a:p>
            <a:endParaRPr/>
          </a:p>
        </p:txBody>
      </p:sp>
      <p:pic>
        <p:nvPicPr>
          <p:cNvPr id="22" name="bg object 22"/>
          <p:cNvPicPr/>
          <p:nvPr/>
        </p:nvPicPr>
        <p:blipFill>
          <a:blip r:embed="rId11" cstate="print"/>
          <a:stretch>
            <a:fillRect/>
          </a:stretch>
        </p:blipFill>
        <p:spPr>
          <a:xfrm>
            <a:off x="13361884" y="2860945"/>
            <a:ext cx="6600106" cy="17219323"/>
          </a:xfrm>
          <a:prstGeom prst="rect">
            <a:avLst/>
          </a:prstGeom>
        </p:spPr>
      </p:pic>
      <p:pic>
        <p:nvPicPr>
          <p:cNvPr id="23" name="bg object 23"/>
          <p:cNvPicPr/>
          <p:nvPr/>
        </p:nvPicPr>
        <p:blipFill>
          <a:blip r:embed="rId12" cstate="print"/>
          <a:stretch>
            <a:fillRect/>
          </a:stretch>
        </p:blipFill>
        <p:spPr>
          <a:xfrm>
            <a:off x="13390819" y="2878821"/>
            <a:ext cx="6544788" cy="17158902"/>
          </a:xfrm>
          <a:prstGeom prst="rect">
            <a:avLst/>
          </a:prstGeom>
        </p:spPr>
      </p:pic>
      <p:sp>
        <p:nvSpPr>
          <p:cNvPr id="24" name="bg object 24"/>
          <p:cNvSpPr/>
          <p:nvPr/>
        </p:nvSpPr>
        <p:spPr>
          <a:xfrm>
            <a:off x="13390819" y="2878821"/>
            <a:ext cx="6544945" cy="17158970"/>
          </a:xfrm>
          <a:custGeom>
            <a:avLst/>
            <a:gdLst/>
            <a:ahLst/>
            <a:cxnLst/>
            <a:rect l="l" t="t" r="r" b="b"/>
            <a:pathLst>
              <a:path w="6544944" h="17158970">
                <a:moveTo>
                  <a:pt x="0" y="95237"/>
                </a:moveTo>
                <a:lnTo>
                  <a:pt x="7481" y="58158"/>
                </a:lnTo>
                <a:lnTo>
                  <a:pt x="27886" y="27886"/>
                </a:lnTo>
                <a:lnTo>
                  <a:pt x="58158" y="7481"/>
                </a:lnTo>
                <a:lnTo>
                  <a:pt x="95237" y="0"/>
                </a:lnTo>
                <a:lnTo>
                  <a:pt x="6449551" y="0"/>
                </a:lnTo>
                <a:lnTo>
                  <a:pt x="6486630" y="7481"/>
                </a:lnTo>
                <a:lnTo>
                  <a:pt x="6516902" y="27886"/>
                </a:lnTo>
                <a:lnTo>
                  <a:pt x="6537307" y="58158"/>
                </a:lnTo>
                <a:lnTo>
                  <a:pt x="6544788" y="95237"/>
                </a:lnTo>
                <a:lnTo>
                  <a:pt x="6544788" y="17063665"/>
                </a:lnTo>
                <a:lnTo>
                  <a:pt x="6537307" y="17100735"/>
                </a:lnTo>
                <a:lnTo>
                  <a:pt x="6516902" y="17131007"/>
                </a:lnTo>
                <a:lnTo>
                  <a:pt x="6486630" y="17151418"/>
                </a:lnTo>
                <a:lnTo>
                  <a:pt x="6449551" y="17158902"/>
                </a:lnTo>
                <a:lnTo>
                  <a:pt x="95237" y="17158902"/>
                </a:lnTo>
                <a:lnTo>
                  <a:pt x="58158" y="17151418"/>
                </a:lnTo>
                <a:lnTo>
                  <a:pt x="27886" y="17131007"/>
                </a:lnTo>
                <a:lnTo>
                  <a:pt x="7481" y="17100735"/>
                </a:lnTo>
                <a:lnTo>
                  <a:pt x="0" y="17063665"/>
                </a:lnTo>
                <a:lnTo>
                  <a:pt x="0" y="95237"/>
                </a:lnTo>
                <a:close/>
              </a:path>
            </a:pathLst>
          </a:custGeom>
          <a:ln w="5318">
            <a:solidFill>
              <a:srgbClr val="000000"/>
            </a:solidFill>
          </a:ln>
        </p:spPr>
        <p:txBody>
          <a:bodyPr wrap="square" lIns="0" tIns="0" rIns="0" bIns="0" rtlCol="0"/>
          <a:lstStyle/>
          <a:p>
            <a:endParaRPr/>
          </a:p>
        </p:txBody>
      </p:sp>
      <p:pic>
        <p:nvPicPr>
          <p:cNvPr id="25" name="bg object 25"/>
          <p:cNvPicPr/>
          <p:nvPr/>
        </p:nvPicPr>
        <p:blipFill>
          <a:blip r:embed="rId13" cstate="print"/>
          <a:stretch>
            <a:fillRect/>
          </a:stretch>
        </p:blipFill>
        <p:spPr>
          <a:xfrm>
            <a:off x="0" y="23808"/>
            <a:ext cx="19877746" cy="2823536"/>
          </a:xfrm>
          <a:prstGeom prst="rect">
            <a:avLst/>
          </a:prstGeom>
        </p:spPr>
      </p:pic>
      <p:pic>
        <p:nvPicPr>
          <p:cNvPr id="26" name="bg object 26"/>
          <p:cNvPicPr/>
          <p:nvPr/>
        </p:nvPicPr>
        <p:blipFill>
          <a:blip r:embed="rId14" cstate="print"/>
          <a:stretch>
            <a:fillRect/>
          </a:stretch>
        </p:blipFill>
        <p:spPr>
          <a:xfrm>
            <a:off x="4513530" y="0"/>
            <a:ext cx="10751119" cy="260749"/>
          </a:xfrm>
          <a:prstGeom prst="rect">
            <a:avLst/>
          </a:prstGeom>
        </p:spPr>
      </p:pic>
      <p:sp>
        <p:nvSpPr>
          <p:cNvPr id="27" name="bg object 27"/>
          <p:cNvSpPr/>
          <p:nvPr/>
        </p:nvSpPr>
        <p:spPr>
          <a:xfrm>
            <a:off x="0" y="41696"/>
            <a:ext cx="19851370" cy="2763520"/>
          </a:xfrm>
          <a:custGeom>
            <a:avLst/>
            <a:gdLst/>
            <a:ahLst/>
            <a:cxnLst/>
            <a:rect l="l" t="t" r="r" b="b"/>
            <a:pathLst>
              <a:path w="19851370" h="2763520">
                <a:moveTo>
                  <a:pt x="19390848" y="0"/>
                </a:moveTo>
                <a:lnTo>
                  <a:pt x="391586" y="0"/>
                </a:lnTo>
                <a:lnTo>
                  <a:pt x="344502" y="2377"/>
                </a:lnTo>
                <a:lnTo>
                  <a:pt x="298777" y="9354"/>
                </a:lnTo>
                <a:lnTo>
                  <a:pt x="254644" y="20701"/>
                </a:lnTo>
                <a:lnTo>
                  <a:pt x="212334" y="36184"/>
                </a:lnTo>
                <a:lnTo>
                  <a:pt x="172079" y="55575"/>
                </a:lnTo>
                <a:lnTo>
                  <a:pt x="134109" y="78640"/>
                </a:lnTo>
                <a:lnTo>
                  <a:pt x="98657" y="105148"/>
                </a:lnTo>
                <a:lnTo>
                  <a:pt x="65954" y="134869"/>
                </a:lnTo>
                <a:lnTo>
                  <a:pt x="36231" y="167571"/>
                </a:lnTo>
                <a:lnTo>
                  <a:pt x="9721" y="203022"/>
                </a:lnTo>
                <a:lnTo>
                  <a:pt x="0" y="219023"/>
                </a:lnTo>
                <a:lnTo>
                  <a:pt x="0" y="2544067"/>
                </a:lnTo>
                <a:lnTo>
                  <a:pt x="36231" y="2595519"/>
                </a:lnTo>
                <a:lnTo>
                  <a:pt x="65954" y="2628221"/>
                </a:lnTo>
                <a:lnTo>
                  <a:pt x="98657" y="2657941"/>
                </a:lnTo>
                <a:lnTo>
                  <a:pt x="134109" y="2684450"/>
                </a:lnTo>
                <a:lnTo>
                  <a:pt x="172079" y="2707515"/>
                </a:lnTo>
                <a:lnTo>
                  <a:pt x="212334" y="2726905"/>
                </a:lnTo>
                <a:lnTo>
                  <a:pt x="254644" y="2742389"/>
                </a:lnTo>
                <a:lnTo>
                  <a:pt x="298777" y="2753735"/>
                </a:lnTo>
                <a:lnTo>
                  <a:pt x="344502" y="2760713"/>
                </a:lnTo>
                <a:lnTo>
                  <a:pt x="391586" y="2763090"/>
                </a:lnTo>
                <a:lnTo>
                  <a:pt x="19390848" y="2763090"/>
                </a:lnTo>
                <a:lnTo>
                  <a:pt x="19437939" y="2760713"/>
                </a:lnTo>
                <a:lnTo>
                  <a:pt x="19483668" y="2753735"/>
                </a:lnTo>
                <a:lnTo>
                  <a:pt x="19527804" y="2742389"/>
                </a:lnTo>
                <a:lnTo>
                  <a:pt x="19570115" y="2726905"/>
                </a:lnTo>
                <a:lnTo>
                  <a:pt x="19610372" y="2707515"/>
                </a:lnTo>
                <a:lnTo>
                  <a:pt x="19648341" y="2684450"/>
                </a:lnTo>
                <a:lnTo>
                  <a:pt x="19683792" y="2657941"/>
                </a:lnTo>
                <a:lnTo>
                  <a:pt x="19716494" y="2628221"/>
                </a:lnTo>
                <a:lnTo>
                  <a:pt x="19746215" y="2595519"/>
                </a:lnTo>
                <a:lnTo>
                  <a:pt x="19772723" y="2560068"/>
                </a:lnTo>
                <a:lnTo>
                  <a:pt x="19795788" y="2522098"/>
                </a:lnTo>
                <a:lnTo>
                  <a:pt x="19815178" y="2481842"/>
                </a:lnTo>
                <a:lnTo>
                  <a:pt x="19830662" y="2439530"/>
                </a:lnTo>
                <a:lnTo>
                  <a:pt x="19842009" y="2395394"/>
                </a:lnTo>
                <a:lnTo>
                  <a:pt x="19848986" y="2349665"/>
                </a:lnTo>
                <a:lnTo>
                  <a:pt x="19851363" y="2302575"/>
                </a:lnTo>
                <a:lnTo>
                  <a:pt x="19851363" y="460515"/>
                </a:lnTo>
                <a:lnTo>
                  <a:pt x="19848986" y="413424"/>
                </a:lnTo>
                <a:lnTo>
                  <a:pt x="19842009" y="367695"/>
                </a:lnTo>
                <a:lnTo>
                  <a:pt x="19830662" y="323559"/>
                </a:lnTo>
                <a:lnTo>
                  <a:pt x="19815178" y="281247"/>
                </a:lnTo>
                <a:lnTo>
                  <a:pt x="19795788" y="240991"/>
                </a:lnTo>
                <a:lnTo>
                  <a:pt x="19772723" y="203022"/>
                </a:lnTo>
                <a:lnTo>
                  <a:pt x="19746215" y="167571"/>
                </a:lnTo>
                <a:lnTo>
                  <a:pt x="19716494" y="134869"/>
                </a:lnTo>
                <a:lnTo>
                  <a:pt x="19683792" y="105148"/>
                </a:lnTo>
                <a:lnTo>
                  <a:pt x="19648341" y="78640"/>
                </a:lnTo>
                <a:lnTo>
                  <a:pt x="19610372" y="55575"/>
                </a:lnTo>
                <a:lnTo>
                  <a:pt x="19570115" y="36184"/>
                </a:lnTo>
                <a:lnTo>
                  <a:pt x="19527804" y="20701"/>
                </a:lnTo>
                <a:lnTo>
                  <a:pt x="19483668" y="9354"/>
                </a:lnTo>
                <a:lnTo>
                  <a:pt x="19437939" y="2377"/>
                </a:lnTo>
                <a:lnTo>
                  <a:pt x="19390848" y="0"/>
                </a:lnTo>
                <a:close/>
              </a:path>
            </a:pathLst>
          </a:custGeom>
          <a:solidFill>
            <a:srgbClr val="A468D2"/>
          </a:solidFill>
        </p:spPr>
        <p:txBody>
          <a:bodyPr wrap="square" lIns="0" tIns="0" rIns="0" bIns="0" rtlCol="0"/>
          <a:lstStyle/>
          <a:p>
            <a:endParaRPr/>
          </a:p>
        </p:txBody>
      </p:sp>
      <p:sp>
        <p:nvSpPr>
          <p:cNvPr id="28" name="bg object 28"/>
          <p:cNvSpPr/>
          <p:nvPr/>
        </p:nvSpPr>
        <p:spPr>
          <a:xfrm>
            <a:off x="0" y="41696"/>
            <a:ext cx="19851370" cy="2763520"/>
          </a:xfrm>
          <a:custGeom>
            <a:avLst/>
            <a:gdLst/>
            <a:ahLst/>
            <a:cxnLst/>
            <a:rect l="l" t="t" r="r" b="b"/>
            <a:pathLst>
              <a:path w="19851370" h="2763520">
                <a:moveTo>
                  <a:pt x="0" y="219023"/>
                </a:moveTo>
                <a:lnTo>
                  <a:pt x="36231" y="167571"/>
                </a:lnTo>
                <a:lnTo>
                  <a:pt x="65954" y="134869"/>
                </a:lnTo>
                <a:lnTo>
                  <a:pt x="98657" y="105148"/>
                </a:lnTo>
                <a:lnTo>
                  <a:pt x="134109" y="78640"/>
                </a:lnTo>
                <a:lnTo>
                  <a:pt x="172079" y="55575"/>
                </a:lnTo>
                <a:lnTo>
                  <a:pt x="212334" y="36184"/>
                </a:lnTo>
                <a:lnTo>
                  <a:pt x="254644" y="20701"/>
                </a:lnTo>
                <a:lnTo>
                  <a:pt x="298777" y="9354"/>
                </a:lnTo>
                <a:lnTo>
                  <a:pt x="344502" y="2377"/>
                </a:lnTo>
                <a:lnTo>
                  <a:pt x="391586" y="0"/>
                </a:lnTo>
                <a:lnTo>
                  <a:pt x="19390848" y="0"/>
                </a:lnTo>
                <a:lnTo>
                  <a:pt x="19437938" y="2377"/>
                </a:lnTo>
                <a:lnTo>
                  <a:pt x="19483667" y="9354"/>
                </a:lnTo>
                <a:lnTo>
                  <a:pt x="19527803" y="20701"/>
                </a:lnTo>
                <a:lnTo>
                  <a:pt x="19570115" y="36184"/>
                </a:lnTo>
                <a:lnTo>
                  <a:pt x="19610371" y="55575"/>
                </a:lnTo>
                <a:lnTo>
                  <a:pt x="19648341" y="78640"/>
                </a:lnTo>
                <a:lnTo>
                  <a:pt x="19683792" y="105148"/>
                </a:lnTo>
                <a:lnTo>
                  <a:pt x="19716494" y="134869"/>
                </a:lnTo>
                <a:lnTo>
                  <a:pt x="19746214" y="167571"/>
                </a:lnTo>
                <a:lnTo>
                  <a:pt x="19772723" y="203022"/>
                </a:lnTo>
                <a:lnTo>
                  <a:pt x="19795788" y="240991"/>
                </a:lnTo>
                <a:lnTo>
                  <a:pt x="19815178" y="281247"/>
                </a:lnTo>
                <a:lnTo>
                  <a:pt x="19830662" y="323559"/>
                </a:lnTo>
                <a:lnTo>
                  <a:pt x="19842008" y="367695"/>
                </a:lnTo>
                <a:lnTo>
                  <a:pt x="19848986" y="413424"/>
                </a:lnTo>
                <a:lnTo>
                  <a:pt x="19851363" y="460515"/>
                </a:lnTo>
                <a:lnTo>
                  <a:pt x="19851363" y="2302575"/>
                </a:lnTo>
                <a:lnTo>
                  <a:pt x="19848986" y="2349665"/>
                </a:lnTo>
                <a:lnTo>
                  <a:pt x="19842008" y="2395394"/>
                </a:lnTo>
                <a:lnTo>
                  <a:pt x="19830662" y="2439530"/>
                </a:lnTo>
                <a:lnTo>
                  <a:pt x="19815178" y="2481842"/>
                </a:lnTo>
                <a:lnTo>
                  <a:pt x="19795788" y="2522098"/>
                </a:lnTo>
                <a:lnTo>
                  <a:pt x="19772723" y="2560068"/>
                </a:lnTo>
                <a:lnTo>
                  <a:pt x="19746214" y="2595519"/>
                </a:lnTo>
                <a:lnTo>
                  <a:pt x="19716494" y="2628221"/>
                </a:lnTo>
                <a:lnTo>
                  <a:pt x="19683792" y="2657941"/>
                </a:lnTo>
                <a:lnTo>
                  <a:pt x="19648341" y="2684450"/>
                </a:lnTo>
                <a:lnTo>
                  <a:pt x="19610371" y="2707515"/>
                </a:lnTo>
                <a:lnTo>
                  <a:pt x="19570115" y="2726905"/>
                </a:lnTo>
                <a:lnTo>
                  <a:pt x="19527803" y="2742389"/>
                </a:lnTo>
                <a:lnTo>
                  <a:pt x="19483667" y="2753735"/>
                </a:lnTo>
                <a:lnTo>
                  <a:pt x="19437938" y="2760713"/>
                </a:lnTo>
                <a:lnTo>
                  <a:pt x="19390848" y="2763090"/>
                </a:lnTo>
                <a:lnTo>
                  <a:pt x="391586" y="2763090"/>
                </a:lnTo>
                <a:lnTo>
                  <a:pt x="344502" y="2760713"/>
                </a:lnTo>
                <a:lnTo>
                  <a:pt x="298777" y="2753735"/>
                </a:lnTo>
                <a:lnTo>
                  <a:pt x="254644" y="2742389"/>
                </a:lnTo>
                <a:lnTo>
                  <a:pt x="212334" y="2726905"/>
                </a:lnTo>
                <a:lnTo>
                  <a:pt x="172079" y="2707515"/>
                </a:lnTo>
                <a:lnTo>
                  <a:pt x="134109" y="2684450"/>
                </a:lnTo>
                <a:lnTo>
                  <a:pt x="98657" y="2657941"/>
                </a:lnTo>
                <a:lnTo>
                  <a:pt x="65954" y="2628221"/>
                </a:lnTo>
                <a:lnTo>
                  <a:pt x="36231" y="2595519"/>
                </a:lnTo>
                <a:lnTo>
                  <a:pt x="9721" y="2560068"/>
                </a:lnTo>
                <a:lnTo>
                  <a:pt x="0" y="2544067"/>
                </a:lnTo>
              </a:path>
            </a:pathLst>
          </a:custGeom>
          <a:ln w="5318">
            <a:solidFill>
              <a:srgbClr val="000000"/>
            </a:solidFill>
          </a:ln>
        </p:spPr>
        <p:txBody>
          <a:bodyPr wrap="square" lIns="0" tIns="0" rIns="0" bIns="0" rtlCol="0"/>
          <a:lstStyle/>
          <a:p>
            <a:endParaRPr/>
          </a:p>
        </p:txBody>
      </p:sp>
      <p:sp>
        <p:nvSpPr>
          <p:cNvPr id="2" name="Holder 2"/>
          <p:cNvSpPr>
            <a:spLocks noGrp="1"/>
          </p:cNvSpPr>
          <p:nvPr>
            <p:ph type="title"/>
          </p:nvPr>
        </p:nvSpPr>
        <p:spPr>
          <a:xfrm>
            <a:off x="1005205" y="804164"/>
            <a:ext cx="1809369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4623943"/>
            <a:ext cx="1809369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8696814"/>
            <a:ext cx="6433312"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8696814"/>
            <a:ext cx="4623943"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12/1/2022</a:t>
            </a:fld>
            <a:endParaRPr lang="en-US"/>
          </a:p>
        </p:txBody>
      </p:sp>
      <p:sp>
        <p:nvSpPr>
          <p:cNvPr id="6" name="Holder 6"/>
          <p:cNvSpPr>
            <a:spLocks noGrp="1"/>
          </p:cNvSpPr>
          <p:nvPr>
            <p:ph type="sldNum" sz="quarter" idx="7"/>
          </p:nvPr>
        </p:nvSpPr>
        <p:spPr>
          <a:xfrm>
            <a:off x="14474953" y="18696814"/>
            <a:ext cx="462394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mailto:gangulashreyareddy17@gmail.com" TargetMode="External"/><Relationship Id="rId7" Type="http://schemas.openxmlformats.org/officeDocument/2006/relationships/image" Target="../media/image12.jpg"/><Relationship Id="rId2" Type="http://schemas.openxmlformats.org/officeDocument/2006/relationships/hyperlink" Target="mailto:nikhilmudhiraj444@gmail.com" TargetMode="Externa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1653" y="319534"/>
            <a:ext cx="10408285" cy="1976822"/>
          </a:xfrm>
          <a:prstGeom prst="rect">
            <a:avLst/>
          </a:prstGeom>
        </p:spPr>
        <p:txBody>
          <a:bodyPr vert="horz" wrap="square" lIns="0" tIns="14604" rIns="0" bIns="0" rtlCol="0">
            <a:spAutoFit/>
          </a:bodyPr>
          <a:lstStyle/>
          <a:p>
            <a:pPr algn="ctr">
              <a:lnSpc>
                <a:spcPct val="100000"/>
              </a:lnSpc>
              <a:spcBef>
                <a:spcPts val="114"/>
              </a:spcBef>
            </a:pPr>
            <a:r>
              <a:rPr lang="en-IN" sz="3000" b="1" spc="5" dirty="0">
                <a:latin typeface="Times New Roman"/>
                <a:cs typeface="Times New Roman"/>
              </a:rPr>
              <a:t>Mobile Air Pollution Monitoring and Bus Tracking</a:t>
            </a:r>
            <a:endParaRPr lang="en-IN" sz="3000" dirty="0">
              <a:latin typeface="Times New Roman"/>
              <a:cs typeface="Times New Roman"/>
            </a:endParaRPr>
          </a:p>
          <a:p>
            <a:pPr marL="2008505" marR="5080" indent="-1996439" algn="ctr">
              <a:lnSpc>
                <a:spcPct val="100000"/>
              </a:lnSpc>
              <a:spcBef>
                <a:spcPts val="40"/>
              </a:spcBef>
            </a:pPr>
            <a:r>
              <a:rPr lang="en-IN" sz="1950" b="1" spc="-5" dirty="0">
                <a:solidFill>
                  <a:srgbClr val="001F5F"/>
                </a:solidFill>
                <a:latin typeface="Times New Roman"/>
                <a:cs typeface="Times New Roman"/>
              </a:rPr>
              <a:t>K. Manohar Reddy</a:t>
            </a:r>
            <a:r>
              <a:rPr sz="1950" b="1" spc="-5" dirty="0">
                <a:solidFill>
                  <a:srgbClr val="001F5F"/>
                </a:solidFill>
                <a:latin typeface="Times New Roman"/>
                <a:cs typeface="Times New Roman"/>
              </a:rPr>
              <a:t>,</a:t>
            </a:r>
            <a:r>
              <a:rPr sz="1950" b="1" spc="5" dirty="0">
                <a:solidFill>
                  <a:srgbClr val="001F5F"/>
                </a:solidFill>
                <a:latin typeface="Times New Roman"/>
                <a:cs typeface="Times New Roman"/>
              </a:rPr>
              <a:t> </a:t>
            </a:r>
            <a:r>
              <a:rPr lang="en-IN" sz="1950" b="1" spc="5" dirty="0">
                <a:solidFill>
                  <a:srgbClr val="001F5F"/>
                </a:solidFill>
                <a:latin typeface="Times New Roman"/>
                <a:cs typeface="Times New Roman"/>
              </a:rPr>
              <a:t>N</a:t>
            </a:r>
            <a:r>
              <a:rPr sz="1950" b="1" dirty="0">
                <a:solidFill>
                  <a:srgbClr val="001F5F"/>
                </a:solidFill>
                <a:latin typeface="Times New Roman"/>
                <a:cs typeface="Times New Roman"/>
              </a:rPr>
              <a:t>.</a:t>
            </a:r>
            <a:r>
              <a:rPr lang="en-IN" sz="1950" b="1" dirty="0">
                <a:solidFill>
                  <a:srgbClr val="001F5F"/>
                </a:solidFill>
                <a:latin typeface="Times New Roman"/>
                <a:cs typeface="Times New Roman"/>
              </a:rPr>
              <a:t>V.V</a:t>
            </a:r>
            <a:r>
              <a:rPr sz="1950" b="1" spc="15" dirty="0">
                <a:solidFill>
                  <a:srgbClr val="001F5F"/>
                </a:solidFill>
                <a:latin typeface="Times New Roman"/>
                <a:cs typeface="Times New Roman"/>
              </a:rPr>
              <a:t> </a:t>
            </a:r>
            <a:r>
              <a:rPr lang="en-IN" sz="1950" b="1" spc="-5" dirty="0">
                <a:solidFill>
                  <a:srgbClr val="001F5F"/>
                </a:solidFill>
                <a:latin typeface="Times New Roman"/>
                <a:cs typeface="Times New Roman"/>
              </a:rPr>
              <a:t>Ramana Reddy</a:t>
            </a:r>
            <a:r>
              <a:rPr sz="1950" b="1" dirty="0">
                <a:solidFill>
                  <a:srgbClr val="001F5F"/>
                </a:solidFill>
                <a:latin typeface="Times New Roman"/>
                <a:cs typeface="Times New Roman"/>
              </a:rPr>
              <a:t>,</a:t>
            </a:r>
            <a:r>
              <a:rPr sz="1950" b="1" spc="15" dirty="0">
                <a:solidFill>
                  <a:srgbClr val="001F5F"/>
                </a:solidFill>
                <a:latin typeface="Times New Roman"/>
                <a:cs typeface="Times New Roman"/>
              </a:rPr>
              <a:t> </a:t>
            </a:r>
            <a:r>
              <a:rPr lang="en-IN" sz="1950" b="1" spc="-5" dirty="0">
                <a:solidFill>
                  <a:srgbClr val="001F5F"/>
                </a:solidFill>
                <a:latin typeface="Times New Roman"/>
                <a:cs typeface="Times New Roman"/>
              </a:rPr>
              <a:t>P</a:t>
            </a:r>
            <a:r>
              <a:rPr sz="1950" b="1" spc="-5" dirty="0">
                <a:solidFill>
                  <a:srgbClr val="001F5F"/>
                </a:solidFill>
                <a:latin typeface="Times New Roman"/>
                <a:cs typeface="Times New Roman"/>
              </a:rPr>
              <a:t>.</a:t>
            </a:r>
            <a:r>
              <a:rPr sz="1950" b="1" spc="15" dirty="0">
                <a:solidFill>
                  <a:srgbClr val="001F5F"/>
                </a:solidFill>
                <a:latin typeface="Times New Roman"/>
                <a:cs typeface="Times New Roman"/>
              </a:rPr>
              <a:t> </a:t>
            </a:r>
            <a:r>
              <a:rPr sz="1950" b="1" spc="-5" dirty="0">
                <a:solidFill>
                  <a:srgbClr val="001F5F"/>
                </a:solidFill>
                <a:latin typeface="Times New Roman"/>
                <a:cs typeface="Times New Roman"/>
              </a:rPr>
              <a:t>S</a:t>
            </a:r>
            <a:r>
              <a:rPr lang="en-IN" sz="1950" b="1" spc="-5" dirty="0">
                <a:solidFill>
                  <a:srgbClr val="001F5F"/>
                </a:solidFill>
                <a:latin typeface="Times New Roman"/>
                <a:cs typeface="Times New Roman"/>
              </a:rPr>
              <a:t>ai Karthika, R.</a:t>
            </a:r>
            <a:r>
              <a:rPr lang="en-IN" sz="1950" b="1" spc="15" dirty="0">
                <a:solidFill>
                  <a:srgbClr val="001F5F"/>
                </a:solidFill>
                <a:latin typeface="Times New Roman"/>
                <a:cs typeface="Times New Roman"/>
              </a:rPr>
              <a:t> Deepak Reddy </a:t>
            </a:r>
          </a:p>
          <a:p>
            <a:pPr marL="2008505" marR="5080" indent="-1996439" algn="ctr">
              <a:lnSpc>
                <a:spcPct val="100000"/>
              </a:lnSpc>
              <a:spcBef>
                <a:spcPts val="40"/>
              </a:spcBef>
            </a:pPr>
            <a:r>
              <a:rPr sz="1950" b="1" spc="-5" dirty="0">
                <a:solidFill>
                  <a:srgbClr val="001F5F"/>
                </a:solidFill>
                <a:latin typeface="Times New Roman"/>
                <a:cs typeface="Times New Roman"/>
              </a:rPr>
              <a:t>Department</a:t>
            </a:r>
            <a:r>
              <a:rPr sz="1950" b="1" spc="-25" dirty="0">
                <a:solidFill>
                  <a:srgbClr val="001F5F"/>
                </a:solidFill>
                <a:latin typeface="Times New Roman"/>
                <a:cs typeface="Times New Roman"/>
              </a:rPr>
              <a:t> </a:t>
            </a:r>
            <a:r>
              <a:rPr sz="1950" b="1" dirty="0">
                <a:solidFill>
                  <a:srgbClr val="001F5F"/>
                </a:solidFill>
                <a:latin typeface="Times New Roman"/>
                <a:cs typeface="Times New Roman"/>
              </a:rPr>
              <a:t>of Electronics</a:t>
            </a:r>
            <a:r>
              <a:rPr sz="1950" b="1" spc="-20" dirty="0">
                <a:solidFill>
                  <a:srgbClr val="001F5F"/>
                </a:solidFill>
                <a:latin typeface="Times New Roman"/>
                <a:cs typeface="Times New Roman"/>
              </a:rPr>
              <a:t> </a:t>
            </a:r>
            <a:r>
              <a:rPr sz="1950" b="1" dirty="0">
                <a:solidFill>
                  <a:srgbClr val="001F5F"/>
                </a:solidFill>
                <a:latin typeface="Times New Roman"/>
                <a:cs typeface="Times New Roman"/>
              </a:rPr>
              <a:t>and Communication</a:t>
            </a:r>
            <a:r>
              <a:rPr sz="1950" b="1" spc="-10" dirty="0">
                <a:solidFill>
                  <a:srgbClr val="001F5F"/>
                </a:solidFill>
                <a:latin typeface="Times New Roman"/>
                <a:cs typeface="Times New Roman"/>
              </a:rPr>
              <a:t> </a:t>
            </a:r>
            <a:r>
              <a:rPr sz="1950" b="1" dirty="0">
                <a:solidFill>
                  <a:srgbClr val="001F5F"/>
                </a:solidFill>
                <a:latin typeface="Times New Roman"/>
                <a:cs typeface="Times New Roman"/>
              </a:rPr>
              <a:t>Engineering</a:t>
            </a:r>
            <a:endParaRPr sz="1950" dirty="0">
              <a:latin typeface="Times New Roman"/>
              <a:cs typeface="Times New Roman"/>
            </a:endParaRPr>
          </a:p>
          <a:p>
            <a:pPr marL="1649095" marR="1578610" indent="-62230" algn="ctr">
              <a:lnSpc>
                <a:spcPct val="100000"/>
              </a:lnSpc>
              <a:spcBef>
                <a:spcPts val="5"/>
              </a:spcBef>
            </a:pPr>
            <a:r>
              <a:rPr sz="1950" b="1" spc="5" dirty="0">
                <a:solidFill>
                  <a:srgbClr val="001F5F"/>
                </a:solidFill>
                <a:latin typeface="Times New Roman"/>
                <a:cs typeface="Times New Roman"/>
              </a:rPr>
              <a:t>KG </a:t>
            </a:r>
            <a:r>
              <a:rPr sz="1950" b="1" spc="-5" dirty="0">
                <a:solidFill>
                  <a:srgbClr val="001F5F"/>
                </a:solidFill>
                <a:latin typeface="Times New Roman"/>
                <a:cs typeface="Times New Roman"/>
              </a:rPr>
              <a:t>Reddy College </a:t>
            </a:r>
            <a:r>
              <a:rPr sz="1950" b="1" dirty="0">
                <a:solidFill>
                  <a:srgbClr val="001F5F"/>
                </a:solidFill>
                <a:latin typeface="Times New Roman"/>
                <a:cs typeface="Times New Roman"/>
              </a:rPr>
              <a:t>of Engineering Technology, Hyderabad </a:t>
            </a:r>
            <a:r>
              <a:rPr sz="1950" b="1" spc="5" dirty="0">
                <a:solidFill>
                  <a:srgbClr val="001F5F"/>
                </a:solidFill>
                <a:latin typeface="Times New Roman"/>
                <a:cs typeface="Times New Roman"/>
              </a:rPr>
              <a:t> </a:t>
            </a:r>
            <a:r>
              <a:rPr lang="en-IN" sz="1950" b="1" spc="5" dirty="0">
                <a:solidFill>
                  <a:srgbClr val="001F5F"/>
                </a:solidFill>
                <a:latin typeface="Times New Roman"/>
                <a:cs typeface="Times New Roman"/>
              </a:rPr>
              <a:t>k</a:t>
            </a:r>
            <a:r>
              <a:rPr lang="en-IN" sz="1950" b="1" dirty="0">
                <a:solidFill>
                  <a:srgbClr val="001F5F"/>
                </a:solidFill>
                <a:latin typeface="Times New Roman"/>
                <a:cs typeface="Times New Roman"/>
              </a:rPr>
              <a:t>ankanalamanohar@kgr.ac.in</a:t>
            </a:r>
            <a:r>
              <a:rPr sz="1950" b="1" dirty="0">
                <a:solidFill>
                  <a:srgbClr val="001F5F"/>
                </a:solidFill>
                <a:latin typeface="Times New Roman"/>
                <a:cs typeface="Times New Roman"/>
              </a:rPr>
              <a:t>, </a:t>
            </a:r>
            <a:r>
              <a:rPr lang="en-IN" sz="1950" b="1" dirty="0" err="1">
                <a:solidFill>
                  <a:srgbClr val="001F5F"/>
                </a:solidFill>
                <a:latin typeface="Times New Roman"/>
                <a:cs typeface="Times New Roman"/>
              </a:rPr>
              <a:t>ramanareddy</a:t>
            </a:r>
            <a:r>
              <a:rPr sz="1950" b="1" dirty="0">
                <a:solidFill>
                  <a:srgbClr val="001F5F"/>
                </a:solidFill>
                <a:latin typeface="Times New Roman"/>
                <a:cs typeface="Times New Roman"/>
                <a:hlinkClick r:id="rId2"/>
              </a:rPr>
              <a:t>@</a:t>
            </a:r>
            <a:r>
              <a:rPr lang="en-IN" sz="1950" b="1" dirty="0" err="1">
                <a:solidFill>
                  <a:srgbClr val="001F5F"/>
                </a:solidFill>
                <a:latin typeface="Times New Roman"/>
                <a:cs typeface="Times New Roman"/>
                <a:hlinkClick r:id="rId2"/>
              </a:rPr>
              <a:t>kgr</a:t>
            </a:r>
            <a:r>
              <a:rPr sz="1950" b="1" dirty="0">
                <a:solidFill>
                  <a:srgbClr val="001F5F"/>
                </a:solidFill>
                <a:latin typeface="Times New Roman"/>
                <a:cs typeface="Times New Roman"/>
                <a:hlinkClick r:id="rId2"/>
              </a:rPr>
              <a:t>.</a:t>
            </a:r>
            <a:r>
              <a:rPr lang="en-IN" sz="1950" b="1" dirty="0">
                <a:solidFill>
                  <a:srgbClr val="001F5F"/>
                </a:solidFill>
                <a:latin typeface="Times New Roman"/>
                <a:cs typeface="Times New Roman"/>
                <a:hlinkClick r:id="rId2"/>
              </a:rPr>
              <a:t>ac.in</a:t>
            </a:r>
            <a:r>
              <a:rPr sz="1950" b="1" dirty="0">
                <a:solidFill>
                  <a:srgbClr val="001F5F"/>
                </a:solidFill>
                <a:latin typeface="Times New Roman"/>
                <a:cs typeface="Times New Roman"/>
                <a:hlinkClick r:id="rId2"/>
              </a:rPr>
              <a:t>, </a:t>
            </a:r>
            <a:r>
              <a:rPr sz="1950" b="1" spc="5" dirty="0">
                <a:solidFill>
                  <a:srgbClr val="001F5F"/>
                </a:solidFill>
                <a:latin typeface="Times New Roman"/>
                <a:cs typeface="Times New Roman"/>
              </a:rPr>
              <a:t> </a:t>
            </a:r>
            <a:r>
              <a:rPr lang="en-IN" sz="1950" b="1" spc="5" dirty="0">
                <a:solidFill>
                  <a:srgbClr val="001F5F"/>
                </a:solidFill>
                <a:latin typeface="Times New Roman"/>
                <a:cs typeface="Times New Roman"/>
              </a:rPr>
              <a:t>pylasaikarthika@kgr.ac.in</a:t>
            </a:r>
            <a:r>
              <a:rPr sz="1950" b="1" dirty="0">
                <a:solidFill>
                  <a:srgbClr val="001F5F"/>
                </a:solidFill>
                <a:latin typeface="Times New Roman"/>
                <a:cs typeface="Times New Roman"/>
                <a:hlinkClick r:id="rId3"/>
              </a:rPr>
              <a:t>,</a:t>
            </a:r>
            <a:r>
              <a:rPr sz="1950" b="1" spc="30" dirty="0">
                <a:solidFill>
                  <a:srgbClr val="001F5F"/>
                </a:solidFill>
                <a:latin typeface="Times New Roman"/>
                <a:cs typeface="Times New Roman"/>
                <a:hlinkClick r:id="rId3"/>
              </a:rPr>
              <a:t> </a:t>
            </a:r>
            <a:r>
              <a:rPr lang="en-IN" sz="1950" b="1" spc="-5" dirty="0" err="1">
                <a:solidFill>
                  <a:srgbClr val="001F5F"/>
                </a:solidFill>
                <a:latin typeface="Times New Roman"/>
                <a:cs typeface="Times New Roman"/>
              </a:rPr>
              <a:t>rakashideepakreddy</a:t>
            </a:r>
            <a:r>
              <a:rPr sz="1950" b="1" spc="-5" dirty="0">
                <a:solidFill>
                  <a:srgbClr val="001F5F"/>
                </a:solidFill>
                <a:latin typeface="Times New Roman"/>
                <a:cs typeface="Times New Roman"/>
              </a:rPr>
              <a:t>@</a:t>
            </a:r>
            <a:r>
              <a:rPr lang="en-IN" sz="1950" b="1" spc="-5" dirty="0">
                <a:solidFill>
                  <a:srgbClr val="001F5F"/>
                </a:solidFill>
                <a:latin typeface="Times New Roman"/>
                <a:cs typeface="Times New Roman"/>
              </a:rPr>
              <a:t>kgr.ac.in</a:t>
            </a:r>
            <a:endParaRPr sz="1950" dirty="0">
              <a:latin typeface="Times New Roman"/>
              <a:cs typeface="Times New Roman"/>
            </a:endParaRPr>
          </a:p>
        </p:txBody>
      </p:sp>
      <p:sp>
        <p:nvSpPr>
          <p:cNvPr id="3" name="object 3"/>
          <p:cNvSpPr txBox="1"/>
          <p:nvPr/>
        </p:nvSpPr>
        <p:spPr>
          <a:xfrm>
            <a:off x="330196" y="11066620"/>
            <a:ext cx="5906770" cy="5363007"/>
          </a:xfrm>
          <a:prstGeom prst="rect">
            <a:avLst/>
          </a:prstGeom>
        </p:spPr>
        <p:txBody>
          <a:bodyPr vert="horz" wrap="square" lIns="0" tIns="15240" rIns="0" bIns="0" rtlCol="0">
            <a:spAutoFit/>
          </a:bodyPr>
          <a:lstStyle/>
          <a:p>
            <a:pPr algn="just">
              <a:lnSpc>
                <a:spcPct val="150000"/>
              </a:lnSpc>
            </a:pPr>
            <a:r>
              <a:rPr lang="en-US" sz="1950" dirty="0">
                <a:solidFill>
                  <a:srgbClr val="252525"/>
                </a:solidFill>
                <a:effectLst/>
                <a:latin typeface="Times New Roman" panose="02020603050405020304" pitchFamily="18" charset="0"/>
                <a:cs typeface="Times New Roman" panose="02020603050405020304" pitchFamily="18" charset="0"/>
              </a:rPr>
              <a:t>        The primary aim of this project is to track the bus location and monitor air pollution levels in the environment through a mobile application. When there is a bus failure on an ongoing journey, the passengers go into a dilemma whether to wait there for help to arrive or to move by private vehicle. </a:t>
            </a:r>
          </a:p>
          <a:p>
            <a:pPr algn="just">
              <a:lnSpc>
                <a:spcPct val="150000"/>
              </a:lnSpc>
            </a:pPr>
            <a:endParaRPr lang="en-US" sz="1950" dirty="0">
              <a:solidFill>
                <a:srgbClr val="252525"/>
              </a:solidFill>
              <a:latin typeface="Times New Roman" panose="02020603050405020304" pitchFamily="18" charset="0"/>
              <a:cs typeface="Times New Roman" panose="02020603050405020304" pitchFamily="18" charset="0"/>
            </a:endParaRPr>
          </a:p>
          <a:p>
            <a:pPr algn="just">
              <a:lnSpc>
                <a:spcPct val="150000"/>
              </a:lnSpc>
            </a:pPr>
            <a:r>
              <a:rPr lang="en-US" sz="1950" dirty="0">
                <a:solidFill>
                  <a:srgbClr val="252525"/>
                </a:solidFill>
                <a:effectLst/>
                <a:latin typeface="Times New Roman" panose="02020603050405020304" pitchFamily="18" charset="0"/>
                <a:cs typeface="Times New Roman" panose="02020603050405020304" pitchFamily="18" charset="0"/>
              </a:rPr>
              <a:t>Nowadays, the increase in harmful gases in the atmosphere is causing damage to human life.</a:t>
            </a:r>
            <a:r>
              <a:rPr lang="en-US" sz="1950" dirty="0">
                <a:solidFill>
                  <a:srgbClr val="252525"/>
                </a:solidFill>
                <a:latin typeface="Times New Roman" panose="02020603050405020304" pitchFamily="18" charset="0"/>
                <a:cs typeface="Times New Roman" panose="02020603050405020304" pitchFamily="18" charset="0"/>
              </a:rPr>
              <a:t> </a:t>
            </a:r>
            <a:r>
              <a:rPr lang="en-US" sz="1950" dirty="0">
                <a:solidFill>
                  <a:srgbClr val="252525"/>
                </a:solidFill>
                <a:effectLst/>
                <a:latin typeface="Times New Roman" panose="02020603050405020304" pitchFamily="18" charset="0"/>
                <a:cs typeface="Times New Roman" panose="02020603050405020304" pitchFamily="18" charset="0"/>
              </a:rPr>
              <a:t>Through an android application, we can track the current status of the bus, monitoring the air pollution levels and updating the status of those to the nearest corresponding departments.</a:t>
            </a:r>
          </a:p>
        </p:txBody>
      </p:sp>
      <p:grpSp>
        <p:nvGrpSpPr>
          <p:cNvPr id="4" name="object 4"/>
          <p:cNvGrpSpPr/>
          <p:nvPr/>
        </p:nvGrpSpPr>
        <p:grpSpPr>
          <a:xfrm>
            <a:off x="199953" y="3203866"/>
            <a:ext cx="19424650" cy="7272020"/>
            <a:chOff x="199953" y="3203866"/>
            <a:chExt cx="19424650" cy="7272020"/>
          </a:xfrm>
        </p:grpSpPr>
        <p:sp>
          <p:nvSpPr>
            <p:cNvPr id="5" name="object 5"/>
            <p:cNvSpPr/>
            <p:nvPr/>
          </p:nvSpPr>
          <p:spPr>
            <a:xfrm>
              <a:off x="216145" y="3220059"/>
              <a:ext cx="5840730" cy="482600"/>
            </a:xfrm>
            <a:custGeom>
              <a:avLst/>
              <a:gdLst/>
              <a:ahLst/>
              <a:cxnLst/>
              <a:rect l="l" t="t" r="r" b="b"/>
              <a:pathLst>
                <a:path w="5840730" h="482600">
                  <a:moveTo>
                    <a:pt x="5788066" y="0"/>
                  </a:moveTo>
                  <a:lnTo>
                    <a:pt x="52107" y="0"/>
                  </a:lnTo>
                  <a:lnTo>
                    <a:pt x="31825" y="4095"/>
                  </a:lnTo>
                  <a:lnTo>
                    <a:pt x="15262" y="15264"/>
                  </a:lnTo>
                  <a:lnTo>
                    <a:pt x="4095" y="31831"/>
                  </a:lnTo>
                  <a:lnTo>
                    <a:pt x="0" y="52121"/>
                  </a:lnTo>
                  <a:lnTo>
                    <a:pt x="0" y="430376"/>
                  </a:lnTo>
                  <a:lnTo>
                    <a:pt x="4095" y="450666"/>
                  </a:lnTo>
                  <a:lnTo>
                    <a:pt x="15262" y="467234"/>
                  </a:lnTo>
                  <a:lnTo>
                    <a:pt x="31825" y="478403"/>
                  </a:lnTo>
                  <a:lnTo>
                    <a:pt x="52107" y="482498"/>
                  </a:lnTo>
                  <a:lnTo>
                    <a:pt x="5788066" y="482498"/>
                  </a:lnTo>
                  <a:lnTo>
                    <a:pt x="5808356" y="478403"/>
                  </a:lnTo>
                  <a:lnTo>
                    <a:pt x="5824923" y="467234"/>
                  </a:lnTo>
                  <a:lnTo>
                    <a:pt x="5836092" y="450666"/>
                  </a:lnTo>
                  <a:lnTo>
                    <a:pt x="5840188" y="430376"/>
                  </a:lnTo>
                  <a:lnTo>
                    <a:pt x="5840188" y="52121"/>
                  </a:lnTo>
                  <a:lnTo>
                    <a:pt x="5836092" y="31831"/>
                  </a:lnTo>
                  <a:lnTo>
                    <a:pt x="5824923" y="15264"/>
                  </a:lnTo>
                  <a:lnTo>
                    <a:pt x="5808356" y="4095"/>
                  </a:lnTo>
                  <a:lnTo>
                    <a:pt x="5788066" y="0"/>
                  </a:lnTo>
                  <a:close/>
                </a:path>
              </a:pathLst>
            </a:custGeom>
            <a:solidFill>
              <a:srgbClr val="6F2F9F"/>
            </a:solidFill>
          </p:spPr>
          <p:txBody>
            <a:bodyPr wrap="square" lIns="0" tIns="0" rIns="0" bIns="0" rtlCol="0"/>
            <a:lstStyle/>
            <a:p>
              <a:endParaRPr/>
            </a:p>
          </p:txBody>
        </p:sp>
        <p:sp>
          <p:nvSpPr>
            <p:cNvPr id="6" name="object 6"/>
            <p:cNvSpPr/>
            <p:nvPr/>
          </p:nvSpPr>
          <p:spPr>
            <a:xfrm>
              <a:off x="216145" y="3220059"/>
              <a:ext cx="5840730" cy="482600"/>
            </a:xfrm>
            <a:custGeom>
              <a:avLst/>
              <a:gdLst/>
              <a:ahLst/>
              <a:cxnLst/>
              <a:rect l="l" t="t" r="r" b="b"/>
              <a:pathLst>
                <a:path w="5840730" h="482600">
                  <a:moveTo>
                    <a:pt x="0" y="52121"/>
                  </a:moveTo>
                  <a:lnTo>
                    <a:pt x="4095" y="31831"/>
                  </a:lnTo>
                  <a:lnTo>
                    <a:pt x="15262" y="15264"/>
                  </a:lnTo>
                  <a:lnTo>
                    <a:pt x="31825" y="4095"/>
                  </a:lnTo>
                  <a:lnTo>
                    <a:pt x="52107" y="0"/>
                  </a:lnTo>
                  <a:lnTo>
                    <a:pt x="5788066" y="0"/>
                  </a:lnTo>
                  <a:lnTo>
                    <a:pt x="5808356" y="4095"/>
                  </a:lnTo>
                  <a:lnTo>
                    <a:pt x="5824923" y="15264"/>
                  </a:lnTo>
                  <a:lnTo>
                    <a:pt x="5836092" y="31831"/>
                  </a:lnTo>
                  <a:lnTo>
                    <a:pt x="5840188" y="52121"/>
                  </a:lnTo>
                  <a:lnTo>
                    <a:pt x="5840188" y="430376"/>
                  </a:lnTo>
                  <a:lnTo>
                    <a:pt x="5836092" y="450666"/>
                  </a:lnTo>
                  <a:lnTo>
                    <a:pt x="5824923" y="467234"/>
                  </a:lnTo>
                  <a:lnTo>
                    <a:pt x="5808356" y="478403"/>
                  </a:lnTo>
                  <a:lnTo>
                    <a:pt x="5788066" y="482498"/>
                  </a:lnTo>
                  <a:lnTo>
                    <a:pt x="52107" y="482498"/>
                  </a:lnTo>
                  <a:lnTo>
                    <a:pt x="31825" y="478403"/>
                  </a:lnTo>
                  <a:lnTo>
                    <a:pt x="15262" y="467234"/>
                  </a:lnTo>
                  <a:lnTo>
                    <a:pt x="4095" y="450666"/>
                  </a:lnTo>
                  <a:lnTo>
                    <a:pt x="0" y="430376"/>
                  </a:lnTo>
                  <a:lnTo>
                    <a:pt x="0" y="52121"/>
                  </a:lnTo>
                  <a:close/>
                </a:path>
              </a:pathLst>
            </a:custGeom>
            <a:ln w="31911">
              <a:solidFill>
                <a:srgbClr val="F79546"/>
              </a:solidFill>
            </a:ln>
          </p:spPr>
          <p:txBody>
            <a:bodyPr wrap="square" lIns="0" tIns="0" rIns="0" bIns="0" rtlCol="0"/>
            <a:lstStyle/>
            <a:p>
              <a:endParaRPr/>
            </a:p>
          </p:txBody>
        </p:sp>
        <p:sp>
          <p:nvSpPr>
            <p:cNvPr id="7" name="object 7"/>
            <p:cNvSpPr/>
            <p:nvPr/>
          </p:nvSpPr>
          <p:spPr>
            <a:xfrm>
              <a:off x="13755034" y="9929936"/>
              <a:ext cx="5853430" cy="529590"/>
            </a:xfrm>
            <a:custGeom>
              <a:avLst/>
              <a:gdLst/>
              <a:ahLst/>
              <a:cxnLst/>
              <a:rect l="l" t="t" r="r" b="b"/>
              <a:pathLst>
                <a:path w="5853430" h="529590">
                  <a:moveTo>
                    <a:pt x="5795795" y="0"/>
                  </a:moveTo>
                  <a:lnTo>
                    <a:pt x="57156" y="0"/>
                  </a:lnTo>
                  <a:lnTo>
                    <a:pt x="34912" y="4493"/>
                  </a:lnTo>
                  <a:lnTo>
                    <a:pt x="16744" y="16744"/>
                  </a:lnTo>
                  <a:lnTo>
                    <a:pt x="4493" y="34912"/>
                  </a:lnTo>
                  <a:lnTo>
                    <a:pt x="0" y="57156"/>
                  </a:lnTo>
                  <a:lnTo>
                    <a:pt x="0" y="472144"/>
                  </a:lnTo>
                  <a:lnTo>
                    <a:pt x="4493" y="494388"/>
                  </a:lnTo>
                  <a:lnTo>
                    <a:pt x="16744" y="512557"/>
                  </a:lnTo>
                  <a:lnTo>
                    <a:pt x="34912" y="524808"/>
                  </a:lnTo>
                  <a:lnTo>
                    <a:pt x="57156" y="529301"/>
                  </a:lnTo>
                  <a:lnTo>
                    <a:pt x="5795795" y="529301"/>
                  </a:lnTo>
                  <a:lnTo>
                    <a:pt x="5818039" y="524808"/>
                  </a:lnTo>
                  <a:lnTo>
                    <a:pt x="5836208" y="512557"/>
                  </a:lnTo>
                  <a:lnTo>
                    <a:pt x="5848459" y="494388"/>
                  </a:lnTo>
                  <a:lnTo>
                    <a:pt x="5852952" y="472144"/>
                  </a:lnTo>
                  <a:lnTo>
                    <a:pt x="5852952" y="57156"/>
                  </a:lnTo>
                  <a:lnTo>
                    <a:pt x="5848459" y="34912"/>
                  </a:lnTo>
                  <a:lnTo>
                    <a:pt x="5836208" y="16744"/>
                  </a:lnTo>
                  <a:lnTo>
                    <a:pt x="5818039" y="4493"/>
                  </a:lnTo>
                  <a:lnTo>
                    <a:pt x="5795795" y="0"/>
                  </a:lnTo>
                  <a:close/>
                </a:path>
              </a:pathLst>
            </a:custGeom>
            <a:solidFill>
              <a:srgbClr val="6F2F9F"/>
            </a:solidFill>
          </p:spPr>
          <p:txBody>
            <a:bodyPr wrap="square" lIns="0" tIns="0" rIns="0" bIns="0" rtlCol="0"/>
            <a:lstStyle/>
            <a:p>
              <a:endParaRPr/>
            </a:p>
          </p:txBody>
        </p:sp>
        <p:sp>
          <p:nvSpPr>
            <p:cNvPr id="8" name="object 8"/>
            <p:cNvSpPr/>
            <p:nvPr/>
          </p:nvSpPr>
          <p:spPr>
            <a:xfrm>
              <a:off x="13755034" y="9929936"/>
              <a:ext cx="5853430" cy="529590"/>
            </a:xfrm>
            <a:custGeom>
              <a:avLst/>
              <a:gdLst/>
              <a:ahLst/>
              <a:cxnLst/>
              <a:rect l="l" t="t" r="r" b="b"/>
              <a:pathLst>
                <a:path w="5853430" h="529590">
                  <a:moveTo>
                    <a:pt x="0" y="57156"/>
                  </a:moveTo>
                  <a:lnTo>
                    <a:pt x="4493" y="34912"/>
                  </a:lnTo>
                  <a:lnTo>
                    <a:pt x="16744" y="16744"/>
                  </a:lnTo>
                  <a:lnTo>
                    <a:pt x="34912" y="4493"/>
                  </a:lnTo>
                  <a:lnTo>
                    <a:pt x="57156" y="0"/>
                  </a:lnTo>
                  <a:lnTo>
                    <a:pt x="5795795" y="0"/>
                  </a:lnTo>
                  <a:lnTo>
                    <a:pt x="5818039" y="4493"/>
                  </a:lnTo>
                  <a:lnTo>
                    <a:pt x="5836208" y="16744"/>
                  </a:lnTo>
                  <a:lnTo>
                    <a:pt x="5848459" y="34912"/>
                  </a:lnTo>
                  <a:lnTo>
                    <a:pt x="5852952" y="57156"/>
                  </a:lnTo>
                  <a:lnTo>
                    <a:pt x="5852952" y="472144"/>
                  </a:lnTo>
                  <a:lnTo>
                    <a:pt x="5848459" y="494388"/>
                  </a:lnTo>
                  <a:lnTo>
                    <a:pt x="5836208" y="512557"/>
                  </a:lnTo>
                  <a:lnTo>
                    <a:pt x="5818039" y="524808"/>
                  </a:lnTo>
                  <a:lnTo>
                    <a:pt x="5795795" y="529301"/>
                  </a:lnTo>
                  <a:lnTo>
                    <a:pt x="57156" y="529301"/>
                  </a:lnTo>
                  <a:lnTo>
                    <a:pt x="34912" y="524808"/>
                  </a:lnTo>
                  <a:lnTo>
                    <a:pt x="16744" y="512557"/>
                  </a:lnTo>
                  <a:lnTo>
                    <a:pt x="4493" y="494388"/>
                  </a:lnTo>
                  <a:lnTo>
                    <a:pt x="0" y="472144"/>
                  </a:lnTo>
                  <a:lnTo>
                    <a:pt x="0" y="57156"/>
                  </a:lnTo>
                  <a:close/>
                </a:path>
              </a:pathLst>
            </a:custGeom>
            <a:ln w="31911">
              <a:solidFill>
                <a:srgbClr val="F79546"/>
              </a:solidFill>
            </a:ln>
          </p:spPr>
          <p:txBody>
            <a:bodyPr wrap="square" lIns="0" tIns="0" rIns="0" bIns="0" rtlCol="0"/>
            <a:lstStyle/>
            <a:p>
              <a:endParaRPr/>
            </a:p>
          </p:txBody>
        </p:sp>
      </p:grpSp>
      <p:sp>
        <p:nvSpPr>
          <p:cNvPr id="9" name="object 9"/>
          <p:cNvSpPr txBox="1"/>
          <p:nvPr/>
        </p:nvSpPr>
        <p:spPr>
          <a:xfrm>
            <a:off x="15974066" y="9997368"/>
            <a:ext cx="1416050" cy="374650"/>
          </a:xfrm>
          <a:prstGeom prst="rect">
            <a:avLst/>
          </a:prstGeom>
        </p:spPr>
        <p:txBody>
          <a:bodyPr vert="horz" wrap="square" lIns="0" tIns="11430" rIns="0" bIns="0" rtlCol="0">
            <a:spAutoFit/>
          </a:bodyPr>
          <a:lstStyle/>
          <a:p>
            <a:pPr marL="12700">
              <a:lnSpc>
                <a:spcPct val="100000"/>
              </a:lnSpc>
              <a:spcBef>
                <a:spcPts val="90"/>
              </a:spcBef>
            </a:pPr>
            <a:r>
              <a:rPr sz="2300" b="1" spc="-10" dirty="0">
                <a:solidFill>
                  <a:srgbClr val="FFFFFF"/>
                </a:solidFill>
                <a:latin typeface="Times New Roman"/>
                <a:cs typeface="Times New Roman"/>
              </a:rPr>
              <a:t>Conclusion</a:t>
            </a:r>
            <a:endParaRPr sz="2300">
              <a:latin typeface="Times New Roman"/>
              <a:cs typeface="Times New Roman"/>
            </a:endParaRPr>
          </a:p>
        </p:txBody>
      </p:sp>
      <p:grpSp>
        <p:nvGrpSpPr>
          <p:cNvPr id="10" name="object 10"/>
          <p:cNvGrpSpPr/>
          <p:nvPr/>
        </p:nvGrpSpPr>
        <p:grpSpPr>
          <a:xfrm>
            <a:off x="6954931" y="3157063"/>
            <a:ext cx="5873115" cy="588645"/>
            <a:chOff x="6954931" y="3157063"/>
            <a:chExt cx="5873115" cy="588645"/>
          </a:xfrm>
        </p:grpSpPr>
        <p:sp>
          <p:nvSpPr>
            <p:cNvPr id="11" name="object 11"/>
            <p:cNvSpPr/>
            <p:nvPr/>
          </p:nvSpPr>
          <p:spPr>
            <a:xfrm>
              <a:off x="6971123" y="3173255"/>
              <a:ext cx="5840730" cy="556260"/>
            </a:xfrm>
            <a:custGeom>
              <a:avLst/>
              <a:gdLst/>
              <a:ahLst/>
              <a:cxnLst/>
              <a:rect l="l" t="t" r="r" b="b"/>
              <a:pathLst>
                <a:path w="5840730" h="556260">
                  <a:moveTo>
                    <a:pt x="5780194" y="0"/>
                  </a:moveTo>
                  <a:lnTo>
                    <a:pt x="59993" y="0"/>
                  </a:lnTo>
                  <a:lnTo>
                    <a:pt x="36648" y="4716"/>
                  </a:lnTo>
                  <a:lnTo>
                    <a:pt x="17577" y="17577"/>
                  </a:lnTo>
                  <a:lnTo>
                    <a:pt x="4716" y="36648"/>
                  </a:lnTo>
                  <a:lnTo>
                    <a:pt x="0" y="59993"/>
                  </a:lnTo>
                  <a:lnTo>
                    <a:pt x="0" y="495688"/>
                  </a:lnTo>
                  <a:lnTo>
                    <a:pt x="4716" y="519033"/>
                  </a:lnTo>
                  <a:lnTo>
                    <a:pt x="17577" y="538103"/>
                  </a:lnTo>
                  <a:lnTo>
                    <a:pt x="36648" y="550964"/>
                  </a:lnTo>
                  <a:lnTo>
                    <a:pt x="59993" y="555681"/>
                  </a:lnTo>
                  <a:lnTo>
                    <a:pt x="5780194" y="555681"/>
                  </a:lnTo>
                  <a:lnTo>
                    <a:pt x="5803539" y="550964"/>
                  </a:lnTo>
                  <a:lnTo>
                    <a:pt x="5822610" y="538103"/>
                  </a:lnTo>
                  <a:lnTo>
                    <a:pt x="5835471" y="519033"/>
                  </a:lnTo>
                  <a:lnTo>
                    <a:pt x="5840188" y="495688"/>
                  </a:lnTo>
                  <a:lnTo>
                    <a:pt x="5840188" y="59993"/>
                  </a:lnTo>
                  <a:lnTo>
                    <a:pt x="5835471" y="36648"/>
                  </a:lnTo>
                  <a:lnTo>
                    <a:pt x="5822610" y="17577"/>
                  </a:lnTo>
                  <a:lnTo>
                    <a:pt x="5803539" y="4716"/>
                  </a:lnTo>
                  <a:lnTo>
                    <a:pt x="5780194" y="0"/>
                  </a:lnTo>
                  <a:close/>
                </a:path>
              </a:pathLst>
            </a:custGeom>
            <a:solidFill>
              <a:srgbClr val="6F2F9F"/>
            </a:solidFill>
          </p:spPr>
          <p:txBody>
            <a:bodyPr wrap="square" lIns="0" tIns="0" rIns="0" bIns="0" rtlCol="0"/>
            <a:lstStyle/>
            <a:p>
              <a:endParaRPr/>
            </a:p>
          </p:txBody>
        </p:sp>
        <p:sp>
          <p:nvSpPr>
            <p:cNvPr id="12" name="object 12"/>
            <p:cNvSpPr/>
            <p:nvPr/>
          </p:nvSpPr>
          <p:spPr>
            <a:xfrm>
              <a:off x="6971123" y="3173255"/>
              <a:ext cx="5840730" cy="556260"/>
            </a:xfrm>
            <a:custGeom>
              <a:avLst/>
              <a:gdLst/>
              <a:ahLst/>
              <a:cxnLst/>
              <a:rect l="l" t="t" r="r" b="b"/>
              <a:pathLst>
                <a:path w="5840730" h="556260">
                  <a:moveTo>
                    <a:pt x="0" y="59993"/>
                  </a:moveTo>
                  <a:lnTo>
                    <a:pt x="4716" y="36648"/>
                  </a:lnTo>
                  <a:lnTo>
                    <a:pt x="17577" y="17577"/>
                  </a:lnTo>
                  <a:lnTo>
                    <a:pt x="36648" y="4716"/>
                  </a:lnTo>
                  <a:lnTo>
                    <a:pt x="59993" y="0"/>
                  </a:lnTo>
                  <a:lnTo>
                    <a:pt x="5780194" y="0"/>
                  </a:lnTo>
                  <a:lnTo>
                    <a:pt x="5803539" y="4716"/>
                  </a:lnTo>
                  <a:lnTo>
                    <a:pt x="5822610" y="17577"/>
                  </a:lnTo>
                  <a:lnTo>
                    <a:pt x="5835471" y="36648"/>
                  </a:lnTo>
                  <a:lnTo>
                    <a:pt x="5840188" y="59993"/>
                  </a:lnTo>
                  <a:lnTo>
                    <a:pt x="5840188" y="495688"/>
                  </a:lnTo>
                  <a:lnTo>
                    <a:pt x="5835471" y="519033"/>
                  </a:lnTo>
                  <a:lnTo>
                    <a:pt x="5822610" y="538103"/>
                  </a:lnTo>
                  <a:lnTo>
                    <a:pt x="5803539" y="550964"/>
                  </a:lnTo>
                  <a:lnTo>
                    <a:pt x="5780194" y="555681"/>
                  </a:lnTo>
                  <a:lnTo>
                    <a:pt x="59993" y="555681"/>
                  </a:lnTo>
                  <a:lnTo>
                    <a:pt x="36648" y="550964"/>
                  </a:lnTo>
                  <a:lnTo>
                    <a:pt x="17577" y="538103"/>
                  </a:lnTo>
                  <a:lnTo>
                    <a:pt x="4716" y="519033"/>
                  </a:lnTo>
                  <a:lnTo>
                    <a:pt x="0" y="495688"/>
                  </a:lnTo>
                  <a:lnTo>
                    <a:pt x="0" y="59993"/>
                  </a:lnTo>
                  <a:close/>
                </a:path>
              </a:pathLst>
            </a:custGeom>
            <a:ln w="31911">
              <a:solidFill>
                <a:srgbClr val="F79546"/>
              </a:solidFill>
            </a:ln>
          </p:spPr>
          <p:txBody>
            <a:bodyPr wrap="square" lIns="0" tIns="0" rIns="0" bIns="0" rtlCol="0"/>
            <a:lstStyle/>
            <a:p>
              <a:endParaRPr/>
            </a:p>
          </p:txBody>
        </p:sp>
      </p:grpSp>
      <p:sp>
        <p:nvSpPr>
          <p:cNvPr id="13" name="object 13"/>
          <p:cNvSpPr txBox="1"/>
          <p:nvPr/>
        </p:nvSpPr>
        <p:spPr>
          <a:xfrm>
            <a:off x="8972804" y="3254021"/>
            <a:ext cx="1835150" cy="374650"/>
          </a:xfrm>
          <a:prstGeom prst="rect">
            <a:avLst/>
          </a:prstGeom>
        </p:spPr>
        <p:txBody>
          <a:bodyPr vert="horz" wrap="square" lIns="0" tIns="11430" rIns="0" bIns="0" rtlCol="0">
            <a:spAutoFit/>
          </a:bodyPr>
          <a:lstStyle/>
          <a:p>
            <a:pPr marL="12700">
              <a:lnSpc>
                <a:spcPct val="100000"/>
              </a:lnSpc>
              <a:spcBef>
                <a:spcPts val="90"/>
              </a:spcBef>
            </a:pPr>
            <a:r>
              <a:rPr sz="2300" b="1" spc="-10" dirty="0">
                <a:solidFill>
                  <a:srgbClr val="FFFFFF"/>
                </a:solidFill>
                <a:latin typeface="Times New Roman"/>
                <a:cs typeface="Times New Roman"/>
              </a:rPr>
              <a:t>Aim/Objective</a:t>
            </a:r>
            <a:endParaRPr sz="2300">
              <a:latin typeface="Times New Roman"/>
              <a:cs typeface="Times New Roman"/>
            </a:endParaRPr>
          </a:p>
        </p:txBody>
      </p:sp>
      <p:grpSp>
        <p:nvGrpSpPr>
          <p:cNvPr id="14" name="object 14"/>
          <p:cNvGrpSpPr/>
          <p:nvPr/>
        </p:nvGrpSpPr>
        <p:grpSpPr>
          <a:xfrm>
            <a:off x="7079172" y="11262526"/>
            <a:ext cx="5871845" cy="551815"/>
            <a:chOff x="7079172" y="11262526"/>
            <a:chExt cx="5871845" cy="551815"/>
          </a:xfrm>
        </p:grpSpPr>
        <p:sp>
          <p:nvSpPr>
            <p:cNvPr id="15" name="object 15"/>
            <p:cNvSpPr/>
            <p:nvPr/>
          </p:nvSpPr>
          <p:spPr>
            <a:xfrm>
              <a:off x="7095365" y="11278719"/>
              <a:ext cx="5839460" cy="519430"/>
            </a:xfrm>
            <a:custGeom>
              <a:avLst/>
              <a:gdLst/>
              <a:ahLst/>
              <a:cxnLst/>
              <a:rect l="l" t="t" r="r" b="b"/>
              <a:pathLst>
                <a:path w="5839459" h="519429">
                  <a:moveTo>
                    <a:pt x="5783244" y="0"/>
                  </a:moveTo>
                  <a:lnTo>
                    <a:pt x="56092" y="0"/>
                  </a:lnTo>
                  <a:lnTo>
                    <a:pt x="34254" y="4406"/>
                  </a:lnTo>
                  <a:lnTo>
                    <a:pt x="16425" y="16425"/>
                  </a:lnTo>
                  <a:lnTo>
                    <a:pt x="4406" y="34254"/>
                  </a:lnTo>
                  <a:lnTo>
                    <a:pt x="0" y="56092"/>
                  </a:lnTo>
                  <a:lnTo>
                    <a:pt x="0" y="462997"/>
                  </a:lnTo>
                  <a:lnTo>
                    <a:pt x="4406" y="484835"/>
                  </a:lnTo>
                  <a:lnTo>
                    <a:pt x="16425" y="502664"/>
                  </a:lnTo>
                  <a:lnTo>
                    <a:pt x="34254" y="514683"/>
                  </a:lnTo>
                  <a:lnTo>
                    <a:pt x="56092" y="519090"/>
                  </a:lnTo>
                  <a:lnTo>
                    <a:pt x="5783244" y="519090"/>
                  </a:lnTo>
                  <a:lnTo>
                    <a:pt x="5805082" y="514683"/>
                  </a:lnTo>
                  <a:lnTo>
                    <a:pt x="5822911" y="502664"/>
                  </a:lnTo>
                  <a:lnTo>
                    <a:pt x="5834930" y="484835"/>
                  </a:lnTo>
                  <a:lnTo>
                    <a:pt x="5839337" y="462997"/>
                  </a:lnTo>
                  <a:lnTo>
                    <a:pt x="5839337" y="56092"/>
                  </a:lnTo>
                  <a:lnTo>
                    <a:pt x="5834930" y="34254"/>
                  </a:lnTo>
                  <a:lnTo>
                    <a:pt x="5822911" y="16425"/>
                  </a:lnTo>
                  <a:lnTo>
                    <a:pt x="5805082" y="4406"/>
                  </a:lnTo>
                  <a:lnTo>
                    <a:pt x="5783244" y="0"/>
                  </a:lnTo>
                  <a:close/>
                </a:path>
              </a:pathLst>
            </a:custGeom>
            <a:solidFill>
              <a:srgbClr val="6F2F9F"/>
            </a:solidFill>
          </p:spPr>
          <p:txBody>
            <a:bodyPr wrap="square" lIns="0" tIns="0" rIns="0" bIns="0" rtlCol="0"/>
            <a:lstStyle/>
            <a:p>
              <a:endParaRPr/>
            </a:p>
          </p:txBody>
        </p:sp>
        <p:sp>
          <p:nvSpPr>
            <p:cNvPr id="16" name="object 16"/>
            <p:cNvSpPr/>
            <p:nvPr/>
          </p:nvSpPr>
          <p:spPr>
            <a:xfrm>
              <a:off x="7095365" y="11278719"/>
              <a:ext cx="5839460" cy="519430"/>
            </a:xfrm>
            <a:custGeom>
              <a:avLst/>
              <a:gdLst/>
              <a:ahLst/>
              <a:cxnLst/>
              <a:rect l="l" t="t" r="r" b="b"/>
              <a:pathLst>
                <a:path w="5839459" h="519429">
                  <a:moveTo>
                    <a:pt x="0" y="56092"/>
                  </a:moveTo>
                  <a:lnTo>
                    <a:pt x="4406" y="34254"/>
                  </a:lnTo>
                  <a:lnTo>
                    <a:pt x="16425" y="16425"/>
                  </a:lnTo>
                  <a:lnTo>
                    <a:pt x="34254" y="4406"/>
                  </a:lnTo>
                  <a:lnTo>
                    <a:pt x="56092" y="0"/>
                  </a:lnTo>
                  <a:lnTo>
                    <a:pt x="5783244" y="0"/>
                  </a:lnTo>
                  <a:lnTo>
                    <a:pt x="5805082" y="4406"/>
                  </a:lnTo>
                  <a:lnTo>
                    <a:pt x="5822911" y="16425"/>
                  </a:lnTo>
                  <a:lnTo>
                    <a:pt x="5834930" y="34254"/>
                  </a:lnTo>
                  <a:lnTo>
                    <a:pt x="5839337" y="56092"/>
                  </a:lnTo>
                  <a:lnTo>
                    <a:pt x="5839337" y="462997"/>
                  </a:lnTo>
                  <a:lnTo>
                    <a:pt x="5834930" y="484835"/>
                  </a:lnTo>
                  <a:lnTo>
                    <a:pt x="5822911" y="502664"/>
                  </a:lnTo>
                  <a:lnTo>
                    <a:pt x="5805082" y="514683"/>
                  </a:lnTo>
                  <a:lnTo>
                    <a:pt x="5783244" y="519090"/>
                  </a:lnTo>
                  <a:lnTo>
                    <a:pt x="56092" y="519090"/>
                  </a:lnTo>
                  <a:lnTo>
                    <a:pt x="34254" y="514683"/>
                  </a:lnTo>
                  <a:lnTo>
                    <a:pt x="16425" y="502664"/>
                  </a:lnTo>
                  <a:lnTo>
                    <a:pt x="4406" y="484835"/>
                  </a:lnTo>
                  <a:lnTo>
                    <a:pt x="0" y="462997"/>
                  </a:lnTo>
                  <a:lnTo>
                    <a:pt x="0" y="56092"/>
                  </a:lnTo>
                  <a:close/>
                </a:path>
              </a:pathLst>
            </a:custGeom>
            <a:ln w="31911">
              <a:solidFill>
                <a:srgbClr val="F79546"/>
              </a:solidFill>
            </a:ln>
          </p:spPr>
          <p:txBody>
            <a:bodyPr wrap="square" lIns="0" tIns="0" rIns="0" bIns="0" rtlCol="0"/>
            <a:lstStyle/>
            <a:p>
              <a:endParaRPr/>
            </a:p>
          </p:txBody>
        </p:sp>
      </p:grpSp>
      <p:sp>
        <p:nvSpPr>
          <p:cNvPr id="17" name="object 17"/>
          <p:cNvSpPr txBox="1"/>
          <p:nvPr/>
        </p:nvSpPr>
        <p:spPr>
          <a:xfrm>
            <a:off x="8588876" y="11341258"/>
            <a:ext cx="2853055" cy="374650"/>
          </a:xfrm>
          <a:prstGeom prst="rect">
            <a:avLst/>
          </a:prstGeom>
        </p:spPr>
        <p:txBody>
          <a:bodyPr vert="horz" wrap="square" lIns="0" tIns="11430" rIns="0" bIns="0" rtlCol="0">
            <a:spAutoFit/>
          </a:bodyPr>
          <a:lstStyle/>
          <a:p>
            <a:pPr marL="12700">
              <a:lnSpc>
                <a:spcPct val="100000"/>
              </a:lnSpc>
              <a:spcBef>
                <a:spcPts val="90"/>
              </a:spcBef>
            </a:pPr>
            <a:r>
              <a:rPr sz="2300" b="1" spc="-10" dirty="0">
                <a:solidFill>
                  <a:srgbClr val="FFFFFF"/>
                </a:solidFill>
                <a:latin typeface="Times New Roman"/>
                <a:cs typeface="Times New Roman"/>
              </a:rPr>
              <a:t>Results</a:t>
            </a:r>
            <a:r>
              <a:rPr sz="2300" b="1" spc="-40" dirty="0">
                <a:solidFill>
                  <a:srgbClr val="FFFFFF"/>
                </a:solidFill>
                <a:latin typeface="Times New Roman"/>
                <a:cs typeface="Times New Roman"/>
              </a:rPr>
              <a:t> </a:t>
            </a:r>
            <a:r>
              <a:rPr sz="2300" b="1" spc="-5" dirty="0">
                <a:solidFill>
                  <a:srgbClr val="FFFFFF"/>
                </a:solidFill>
                <a:latin typeface="Times New Roman"/>
                <a:cs typeface="Times New Roman"/>
              </a:rPr>
              <a:t>and</a:t>
            </a:r>
            <a:r>
              <a:rPr sz="2300" b="1" spc="-50" dirty="0">
                <a:solidFill>
                  <a:srgbClr val="FFFFFF"/>
                </a:solidFill>
                <a:latin typeface="Times New Roman"/>
                <a:cs typeface="Times New Roman"/>
              </a:rPr>
              <a:t> </a:t>
            </a:r>
            <a:r>
              <a:rPr sz="2300" b="1" spc="-10" dirty="0">
                <a:solidFill>
                  <a:srgbClr val="FFFFFF"/>
                </a:solidFill>
                <a:latin typeface="Times New Roman"/>
                <a:cs typeface="Times New Roman"/>
              </a:rPr>
              <a:t>Discussion</a:t>
            </a:r>
            <a:endParaRPr sz="2300" dirty="0">
              <a:latin typeface="Times New Roman"/>
              <a:cs typeface="Times New Roman"/>
            </a:endParaRPr>
          </a:p>
        </p:txBody>
      </p:sp>
      <p:grpSp>
        <p:nvGrpSpPr>
          <p:cNvPr id="18" name="object 18"/>
          <p:cNvGrpSpPr/>
          <p:nvPr/>
        </p:nvGrpSpPr>
        <p:grpSpPr>
          <a:xfrm>
            <a:off x="7079172" y="6611990"/>
            <a:ext cx="5748655" cy="579120"/>
            <a:chOff x="7079172" y="6611990"/>
            <a:chExt cx="5748655" cy="579120"/>
          </a:xfrm>
        </p:grpSpPr>
        <p:sp>
          <p:nvSpPr>
            <p:cNvPr id="19" name="object 19"/>
            <p:cNvSpPr/>
            <p:nvPr/>
          </p:nvSpPr>
          <p:spPr>
            <a:xfrm>
              <a:off x="7095365" y="6628182"/>
              <a:ext cx="5716270" cy="546735"/>
            </a:xfrm>
            <a:custGeom>
              <a:avLst/>
              <a:gdLst/>
              <a:ahLst/>
              <a:cxnLst/>
              <a:rect l="l" t="t" r="r" b="b"/>
              <a:pathLst>
                <a:path w="5716270" h="546734">
                  <a:moveTo>
                    <a:pt x="5656946" y="0"/>
                  </a:moveTo>
                  <a:lnTo>
                    <a:pt x="59000" y="0"/>
                  </a:lnTo>
                  <a:lnTo>
                    <a:pt x="36049" y="4641"/>
                  </a:lnTo>
                  <a:lnTo>
                    <a:pt x="17294" y="17294"/>
                  </a:lnTo>
                  <a:lnTo>
                    <a:pt x="4641" y="36049"/>
                  </a:lnTo>
                  <a:lnTo>
                    <a:pt x="0" y="59000"/>
                  </a:lnTo>
                  <a:lnTo>
                    <a:pt x="0" y="487320"/>
                  </a:lnTo>
                  <a:lnTo>
                    <a:pt x="4641" y="510271"/>
                  </a:lnTo>
                  <a:lnTo>
                    <a:pt x="17294" y="529026"/>
                  </a:lnTo>
                  <a:lnTo>
                    <a:pt x="36049" y="541679"/>
                  </a:lnTo>
                  <a:lnTo>
                    <a:pt x="59000" y="546320"/>
                  </a:lnTo>
                  <a:lnTo>
                    <a:pt x="5656946" y="546320"/>
                  </a:lnTo>
                  <a:lnTo>
                    <a:pt x="5679897" y="541679"/>
                  </a:lnTo>
                  <a:lnTo>
                    <a:pt x="5698652" y="529026"/>
                  </a:lnTo>
                  <a:lnTo>
                    <a:pt x="5711305" y="510271"/>
                  </a:lnTo>
                  <a:lnTo>
                    <a:pt x="5715946" y="487320"/>
                  </a:lnTo>
                  <a:lnTo>
                    <a:pt x="5715946" y="59000"/>
                  </a:lnTo>
                  <a:lnTo>
                    <a:pt x="5711305" y="36049"/>
                  </a:lnTo>
                  <a:lnTo>
                    <a:pt x="5698652" y="17294"/>
                  </a:lnTo>
                  <a:lnTo>
                    <a:pt x="5679897" y="4641"/>
                  </a:lnTo>
                  <a:lnTo>
                    <a:pt x="5656946" y="0"/>
                  </a:lnTo>
                  <a:close/>
                </a:path>
              </a:pathLst>
            </a:custGeom>
            <a:solidFill>
              <a:srgbClr val="6F2F9F"/>
            </a:solidFill>
          </p:spPr>
          <p:txBody>
            <a:bodyPr wrap="square" lIns="0" tIns="0" rIns="0" bIns="0" rtlCol="0"/>
            <a:lstStyle/>
            <a:p>
              <a:endParaRPr/>
            </a:p>
          </p:txBody>
        </p:sp>
        <p:sp>
          <p:nvSpPr>
            <p:cNvPr id="20" name="object 20"/>
            <p:cNvSpPr/>
            <p:nvPr/>
          </p:nvSpPr>
          <p:spPr>
            <a:xfrm>
              <a:off x="7095365" y="6628182"/>
              <a:ext cx="5716270" cy="546735"/>
            </a:xfrm>
            <a:custGeom>
              <a:avLst/>
              <a:gdLst/>
              <a:ahLst/>
              <a:cxnLst/>
              <a:rect l="l" t="t" r="r" b="b"/>
              <a:pathLst>
                <a:path w="5716270" h="546734">
                  <a:moveTo>
                    <a:pt x="0" y="59000"/>
                  </a:moveTo>
                  <a:lnTo>
                    <a:pt x="4641" y="36049"/>
                  </a:lnTo>
                  <a:lnTo>
                    <a:pt x="17294" y="17294"/>
                  </a:lnTo>
                  <a:lnTo>
                    <a:pt x="36049" y="4641"/>
                  </a:lnTo>
                  <a:lnTo>
                    <a:pt x="59000" y="0"/>
                  </a:lnTo>
                  <a:lnTo>
                    <a:pt x="5656946" y="0"/>
                  </a:lnTo>
                  <a:lnTo>
                    <a:pt x="5679897" y="4641"/>
                  </a:lnTo>
                  <a:lnTo>
                    <a:pt x="5698652" y="17294"/>
                  </a:lnTo>
                  <a:lnTo>
                    <a:pt x="5711305" y="36049"/>
                  </a:lnTo>
                  <a:lnTo>
                    <a:pt x="5715946" y="59000"/>
                  </a:lnTo>
                  <a:lnTo>
                    <a:pt x="5715946" y="487320"/>
                  </a:lnTo>
                  <a:lnTo>
                    <a:pt x="5711305" y="510271"/>
                  </a:lnTo>
                  <a:lnTo>
                    <a:pt x="5698652" y="529026"/>
                  </a:lnTo>
                  <a:lnTo>
                    <a:pt x="5679897" y="541679"/>
                  </a:lnTo>
                  <a:lnTo>
                    <a:pt x="5656946" y="546320"/>
                  </a:lnTo>
                  <a:lnTo>
                    <a:pt x="59000" y="546320"/>
                  </a:lnTo>
                  <a:lnTo>
                    <a:pt x="36049" y="541679"/>
                  </a:lnTo>
                  <a:lnTo>
                    <a:pt x="17294" y="529026"/>
                  </a:lnTo>
                  <a:lnTo>
                    <a:pt x="4641" y="510271"/>
                  </a:lnTo>
                  <a:lnTo>
                    <a:pt x="0" y="487320"/>
                  </a:lnTo>
                  <a:lnTo>
                    <a:pt x="0" y="59000"/>
                  </a:lnTo>
                  <a:close/>
                </a:path>
              </a:pathLst>
            </a:custGeom>
            <a:ln w="31911">
              <a:solidFill>
                <a:srgbClr val="F79546"/>
              </a:solidFill>
            </a:ln>
          </p:spPr>
          <p:txBody>
            <a:bodyPr wrap="square" lIns="0" tIns="0" rIns="0" bIns="0" rtlCol="0"/>
            <a:lstStyle/>
            <a:p>
              <a:endParaRPr/>
            </a:p>
          </p:txBody>
        </p:sp>
      </p:grpSp>
      <p:sp>
        <p:nvSpPr>
          <p:cNvPr id="21" name="object 21"/>
          <p:cNvSpPr txBox="1"/>
          <p:nvPr/>
        </p:nvSpPr>
        <p:spPr>
          <a:xfrm>
            <a:off x="9124134" y="6703983"/>
            <a:ext cx="1659255" cy="374650"/>
          </a:xfrm>
          <a:prstGeom prst="rect">
            <a:avLst/>
          </a:prstGeom>
        </p:spPr>
        <p:txBody>
          <a:bodyPr vert="horz" wrap="square" lIns="0" tIns="11430" rIns="0" bIns="0" rtlCol="0">
            <a:spAutoFit/>
          </a:bodyPr>
          <a:lstStyle/>
          <a:p>
            <a:pPr marL="12700">
              <a:lnSpc>
                <a:spcPct val="100000"/>
              </a:lnSpc>
              <a:spcBef>
                <a:spcPts val="90"/>
              </a:spcBef>
            </a:pPr>
            <a:r>
              <a:rPr sz="2300" b="1" spc="-5" dirty="0">
                <a:solidFill>
                  <a:srgbClr val="FFFFFF"/>
                </a:solidFill>
                <a:latin typeface="Times New Roman"/>
                <a:cs typeface="Times New Roman"/>
              </a:rPr>
              <a:t>Methodology</a:t>
            </a:r>
            <a:endParaRPr sz="2300">
              <a:latin typeface="Times New Roman"/>
              <a:cs typeface="Times New Roman"/>
            </a:endParaRPr>
          </a:p>
        </p:txBody>
      </p:sp>
      <p:sp>
        <p:nvSpPr>
          <p:cNvPr id="22" name="object 22"/>
          <p:cNvSpPr txBox="1"/>
          <p:nvPr/>
        </p:nvSpPr>
        <p:spPr>
          <a:xfrm>
            <a:off x="7184283" y="10222223"/>
            <a:ext cx="4066540" cy="917559"/>
          </a:xfrm>
          <a:prstGeom prst="rect">
            <a:avLst/>
          </a:prstGeom>
        </p:spPr>
        <p:txBody>
          <a:bodyPr vert="horz" wrap="square" lIns="0" tIns="161925" rIns="0" bIns="0" rtlCol="0">
            <a:spAutoFit/>
          </a:bodyPr>
          <a:lstStyle/>
          <a:p>
            <a:pPr marL="331470" indent="-319405">
              <a:lnSpc>
                <a:spcPct val="100000"/>
              </a:lnSpc>
              <a:spcBef>
                <a:spcPts val="1275"/>
              </a:spcBef>
              <a:buFont typeface="Segoe UI Symbol"/>
              <a:buChar char="❖"/>
              <a:tabLst>
                <a:tab pos="332105" algn="l"/>
              </a:tabLst>
            </a:pPr>
            <a:r>
              <a:rPr sz="1950" dirty="0">
                <a:latin typeface="Times New Roman"/>
                <a:cs typeface="Times New Roman"/>
              </a:rPr>
              <a:t>Save</a:t>
            </a:r>
            <a:r>
              <a:rPr lang="en-IN" sz="1950" spc="-25" dirty="0">
                <a:latin typeface="Times New Roman"/>
                <a:cs typeface="Times New Roman"/>
              </a:rPr>
              <a:t> human lives from potential risk</a:t>
            </a:r>
            <a:endParaRPr sz="1950" dirty="0">
              <a:latin typeface="Times New Roman"/>
              <a:cs typeface="Times New Roman"/>
            </a:endParaRPr>
          </a:p>
          <a:p>
            <a:pPr marL="331470" indent="-319405">
              <a:lnSpc>
                <a:spcPct val="100000"/>
              </a:lnSpc>
              <a:spcBef>
                <a:spcPts val="1180"/>
              </a:spcBef>
              <a:buFont typeface="Segoe UI Symbol"/>
              <a:buChar char="❖"/>
              <a:tabLst>
                <a:tab pos="332105" algn="l"/>
              </a:tabLst>
            </a:pPr>
            <a:r>
              <a:rPr lang="en-IN" sz="1950" dirty="0">
                <a:latin typeface="Times New Roman"/>
                <a:cs typeface="Times New Roman"/>
              </a:rPr>
              <a:t>Saves time for people</a:t>
            </a:r>
            <a:endParaRPr sz="1950" dirty="0">
              <a:latin typeface="Times New Roman"/>
              <a:cs typeface="Times New Roman"/>
            </a:endParaRPr>
          </a:p>
        </p:txBody>
      </p:sp>
      <p:sp>
        <p:nvSpPr>
          <p:cNvPr id="23" name="object 23"/>
          <p:cNvSpPr txBox="1"/>
          <p:nvPr/>
        </p:nvSpPr>
        <p:spPr>
          <a:xfrm>
            <a:off x="13807104" y="10590154"/>
            <a:ext cx="5749290" cy="4459554"/>
          </a:xfrm>
          <a:prstGeom prst="rect">
            <a:avLst/>
          </a:prstGeom>
        </p:spPr>
        <p:txBody>
          <a:bodyPr vert="horz" wrap="square" lIns="0" tIns="12065" rIns="0" bIns="0" rtlCol="0">
            <a:spAutoFit/>
          </a:bodyPr>
          <a:lstStyle/>
          <a:p>
            <a:pPr algn="just">
              <a:lnSpc>
                <a:spcPct val="150000"/>
              </a:lnSpc>
              <a:spcAft>
                <a:spcPts val="1000"/>
              </a:spcAft>
            </a:pPr>
            <a:r>
              <a:rPr lang="en-US" sz="1950" dirty="0">
                <a:effectLst/>
                <a:latin typeface="Times New Roman" panose="02020603050405020304" pitchFamily="18" charset="0"/>
                <a:ea typeface="Times New Roman" panose="02020603050405020304" pitchFamily="18" charset="0"/>
                <a:cs typeface="Times New Roman" panose="02020603050405020304" pitchFamily="18" charset="0"/>
              </a:rPr>
              <a:t>It is a model for bus tracking unit with the help of GPS receivers and GSM modem and it is better scheduling or route planning can enable you handle larger jobs loads within a particular time.</a:t>
            </a:r>
            <a:r>
              <a:rPr lang="en-IN" sz="195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95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950" dirty="0">
                <a:effectLst/>
                <a:latin typeface="Times New Roman" panose="02020603050405020304" pitchFamily="18" charset="0"/>
                <a:ea typeface="Times New Roman" panose="02020603050405020304" pitchFamily="18" charset="0"/>
                <a:cs typeface="Times New Roman" panose="02020603050405020304" pitchFamily="18" charset="0"/>
              </a:rPr>
              <a:t>he air pollution monitoring will be done parallelly, the different areas have different levels of air quality at different times it is important for us to monitor what is happening. In this way we can identify trouble spots and ensure that we are taking the right steps. We have completed the project as per the requirements of our project. </a:t>
            </a:r>
            <a:endParaRPr lang="en-IN" sz="195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object 26"/>
          <p:cNvSpPr txBox="1"/>
          <p:nvPr/>
        </p:nvSpPr>
        <p:spPr>
          <a:xfrm>
            <a:off x="216145" y="3803650"/>
            <a:ext cx="6344485" cy="6630148"/>
          </a:xfrm>
          <a:prstGeom prst="rect">
            <a:avLst/>
          </a:prstGeom>
        </p:spPr>
        <p:txBody>
          <a:bodyPr vert="horz" wrap="square" lIns="0" tIns="13335" rIns="0" bIns="0" rtlCol="0">
            <a:spAutoFit/>
          </a:bodyPr>
          <a:lstStyle/>
          <a:p>
            <a:pPr algn="just">
              <a:lnSpc>
                <a:spcPct val="150000"/>
              </a:lnSpc>
            </a:pPr>
            <a:r>
              <a:rPr lang="en-IN" sz="1950" dirty="0">
                <a:solidFill>
                  <a:srgbClr val="000000"/>
                </a:solidFill>
                <a:effectLst/>
                <a:latin typeface="Times New Roman" panose="02020603050405020304" pitchFamily="18" charset="0"/>
                <a:ea typeface="Times New Roman" panose="02020603050405020304" pitchFamily="18" charset="0"/>
              </a:rPr>
              <a:t>          We need a smart and portable management system which provides us with an efficient method to track the current location of a bus and help the stakeholders with efficient time management. And also, air pollution levels are constantly on rise. So, a system is needed where we can constantly monitor the surrounding pollution levels. Instead of an inert system, we are proposing a more flexible one. </a:t>
            </a:r>
            <a:endParaRPr lang="en-IN" sz="1950" dirty="0">
              <a:effectLst/>
              <a:latin typeface="Times New Roman" panose="02020603050405020304" pitchFamily="18" charset="0"/>
              <a:ea typeface="Times New Roman" panose="02020603050405020304" pitchFamily="18" charset="0"/>
            </a:endParaRPr>
          </a:p>
          <a:p>
            <a:pPr algn="just">
              <a:lnSpc>
                <a:spcPct val="150000"/>
              </a:lnSpc>
            </a:pPr>
            <a:r>
              <a:rPr lang="en-IN" sz="1950" dirty="0">
                <a:solidFill>
                  <a:srgbClr val="000000"/>
                </a:solidFill>
                <a:effectLst/>
                <a:latin typeface="Times New Roman" panose="02020603050405020304" pitchFamily="18" charset="0"/>
                <a:ea typeface="Times New Roman" panose="02020603050405020304" pitchFamily="18" charset="0"/>
              </a:rPr>
              <a:t>Combining present technology with the requirement of information transmission, we planned for a creative approach to track a bus and monitor the pollution levels at the same time using GPS and PM sensors. This system can also be used for </a:t>
            </a:r>
            <a:r>
              <a:rPr lang="en-IN" sz="1950" i="1" dirty="0">
                <a:solidFill>
                  <a:srgbClr val="000000"/>
                </a:solidFill>
                <a:effectLst/>
                <a:latin typeface="Times New Roman" panose="02020603050405020304" pitchFamily="18" charset="0"/>
                <a:ea typeface="Times New Roman" panose="02020603050405020304" pitchFamily="18" charset="0"/>
              </a:rPr>
              <a:t>Accident Detection Alert System</a:t>
            </a:r>
            <a:r>
              <a:rPr lang="en-IN" sz="1950" dirty="0">
                <a:solidFill>
                  <a:srgbClr val="000000"/>
                </a:solidFill>
                <a:effectLst/>
                <a:latin typeface="Times New Roman" panose="02020603050405020304" pitchFamily="18" charset="0"/>
                <a:ea typeface="Times New Roman" panose="02020603050405020304" pitchFamily="18" charset="0"/>
              </a:rPr>
              <a:t>, </a:t>
            </a:r>
            <a:r>
              <a:rPr lang="en-IN" sz="1950" i="1" dirty="0">
                <a:solidFill>
                  <a:srgbClr val="000000"/>
                </a:solidFill>
                <a:effectLst/>
                <a:latin typeface="Times New Roman" panose="02020603050405020304" pitchFamily="18" charset="0"/>
                <a:ea typeface="Times New Roman" panose="02020603050405020304" pitchFamily="18" charset="0"/>
              </a:rPr>
              <a:t>Soldier Tracking System</a:t>
            </a:r>
            <a:r>
              <a:rPr lang="en-IN" sz="1950" dirty="0">
                <a:solidFill>
                  <a:srgbClr val="000000"/>
                </a:solidFill>
                <a:effectLst/>
                <a:latin typeface="Times New Roman" panose="02020603050405020304" pitchFamily="18" charset="0"/>
                <a:ea typeface="Times New Roman" panose="02020603050405020304" pitchFamily="18" charset="0"/>
              </a:rPr>
              <a:t> and many more just by making a few changes in hardware and software.</a:t>
            </a:r>
            <a:endParaRPr lang="en-IN" sz="1950" dirty="0">
              <a:effectLst/>
              <a:latin typeface="Times New Roman" panose="02020603050405020304" pitchFamily="18" charset="0"/>
              <a:ea typeface="Times New Roman" panose="02020603050405020304" pitchFamily="18" charset="0"/>
            </a:endParaRPr>
          </a:p>
          <a:p>
            <a:pPr>
              <a:lnSpc>
                <a:spcPct val="150000"/>
              </a:lnSpc>
            </a:pPr>
            <a:r>
              <a:rPr lang="en-IN" sz="1550" dirty="0">
                <a:solidFill>
                  <a:srgbClr val="000000"/>
                </a:solidFill>
                <a:effectLst/>
                <a:latin typeface="Times New Roman" panose="02020603050405020304" pitchFamily="18" charset="0"/>
                <a:ea typeface="Times New Roman" panose="02020603050405020304" pitchFamily="18" charset="0"/>
              </a:rPr>
              <a:t>Keywords­­- </a:t>
            </a:r>
            <a:r>
              <a:rPr lang="en-IN" sz="1550" i="1" dirty="0">
                <a:solidFill>
                  <a:srgbClr val="000000"/>
                </a:solidFill>
                <a:effectLst/>
                <a:latin typeface="Times New Roman" panose="02020603050405020304" pitchFamily="18" charset="0"/>
                <a:ea typeface="Times New Roman" panose="02020603050405020304" pitchFamily="18" charset="0"/>
              </a:rPr>
              <a:t>Tracking, GPS, Pollution, PM Sensor, Monitoring</a:t>
            </a:r>
            <a:endParaRPr lang="en-IN" sz="1550" dirty="0">
              <a:effectLst/>
              <a:latin typeface="Times New Roman" panose="02020603050405020304" pitchFamily="18" charset="0"/>
              <a:ea typeface="Times New Roman" panose="02020603050405020304" pitchFamily="18" charset="0"/>
            </a:endParaRPr>
          </a:p>
        </p:txBody>
      </p:sp>
      <p:sp>
        <p:nvSpPr>
          <p:cNvPr id="29" name="object 29"/>
          <p:cNvSpPr txBox="1"/>
          <p:nvPr/>
        </p:nvSpPr>
        <p:spPr>
          <a:xfrm>
            <a:off x="429592" y="17062450"/>
            <a:ext cx="5967095" cy="2674899"/>
          </a:xfrm>
          <a:prstGeom prst="rect">
            <a:avLst/>
          </a:prstGeom>
        </p:spPr>
        <p:txBody>
          <a:bodyPr vert="horz" wrap="square" lIns="0" tIns="17780" rIns="0" bIns="0" rtlCol="0">
            <a:spAutoFit/>
          </a:bodyPr>
          <a:lstStyle/>
          <a:p>
            <a:pPr marL="267970" indent="-255904">
              <a:lnSpc>
                <a:spcPct val="150000"/>
              </a:lnSpc>
              <a:spcBef>
                <a:spcPts val="140"/>
              </a:spcBef>
              <a:buFont typeface="Segoe UI Symbol"/>
              <a:buChar char="❑"/>
              <a:tabLst>
                <a:tab pos="268605" algn="l"/>
              </a:tabLst>
            </a:pPr>
            <a:r>
              <a:rPr sz="1750" b="1" i="1" spc="15" dirty="0">
                <a:solidFill>
                  <a:srgbClr val="974707"/>
                </a:solidFill>
                <a:latin typeface="Times New Roman"/>
                <a:cs typeface="Times New Roman"/>
              </a:rPr>
              <a:t>To</a:t>
            </a:r>
            <a:r>
              <a:rPr sz="1750" b="1" i="1" spc="-5" dirty="0">
                <a:solidFill>
                  <a:srgbClr val="974707"/>
                </a:solidFill>
                <a:latin typeface="Times New Roman"/>
                <a:cs typeface="Times New Roman"/>
              </a:rPr>
              <a:t> </a:t>
            </a:r>
            <a:r>
              <a:rPr sz="1750" b="1" i="1" spc="15" dirty="0">
                <a:solidFill>
                  <a:srgbClr val="974707"/>
                </a:solidFill>
                <a:latin typeface="Times New Roman"/>
                <a:cs typeface="Times New Roman"/>
              </a:rPr>
              <a:t>address</a:t>
            </a:r>
            <a:r>
              <a:rPr sz="1750" b="1" i="1" spc="-5" dirty="0">
                <a:solidFill>
                  <a:srgbClr val="974707"/>
                </a:solidFill>
                <a:latin typeface="Times New Roman"/>
                <a:cs typeface="Times New Roman"/>
              </a:rPr>
              <a:t> </a:t>
            </a:r>
            <a:r>
              <a:rPr sz="1750" b="1" i="1" spc="15" dirty="0">
                <a:solidFill>
                  <a:srgbClr val="974707"/>
                </a:solidFill>
                <a:latin typeface="Times New Roman"/>
                <a:cs typeface="Times New Roman"/>
              </a:rPr>
              <a:t>the</a:t>
            </a:r>
            <a:r>
              <a:rPr sz="1750" b="1" i="1" spc="5" dirty="0">
                <a:solidFill>
                  <a:srgbClr val="974707"/>
                </a:solidFill>
                <a:latin typeface="Times New Roman"/>
                <a:cs typeface="Times New Roman"/>
              </a:rPr>
              <a:t> </a:t>
            </a:r>
            <a:r>
              <a:rPr sz="1750" b="1" i="1" spc="15" dirty="0">
                <a:solidFill>
                  <a:srgbClr val="974707"/>
                </a:solidFill>
                <a:latin typeface="Times New Roman"/>
                <a:cs typeface="Times New Roman"/>
              </a:rPr>
              <a:t>problem:</a:t>
            </a:r>
            <a:endParaRPr sz="1750" dirty="0">
              <a:latin typeface="Times New Roman"/>
              <a:cs typeface="Times New Roman"/>
            </a:endParaRPr>
          </a:p>
          <a:p>
            <a:pPr algn="just">
              <a:lnSpc>
                <a:spcPct val="150000"/>
              </a:lnSpc>
            </a:pPr>
            <a:r>
              <a:rPr lang="en-US" sz="2000" dirty="0">
                <a:solidFill>
                  <a:srgbClr val="252525"/>
                </a:solidFill>
                <a:effectLst/>
                <a:latin typeface="Times New Roman" panose="02020603050405020304" pitchFamily="18" charset="0"/>
                <a:cs typeface="Times New Roman" panose="02020603050405020304" pitchFamily="18" charset="0"/>
              </a:rPr>
              <a:t>The difficulties faced by people when a bus fails or one fails to board the bus on time lead to confusion among the people. Also air pollution is one of the major environmental issues that cannot be ignored. Inhaling pollutants for a long time causes damage to human health.</a:t>
            </a:r>
          </a:p>
        </p:txBody>
      </p:sp>
      <p:grpSp>
        <p:nvGrpSpPr>
          <p:cNvPr id="30" name="object 30"/>
          <p:cNvGrpSpPr/>
          <p:nvPr/>
        </p:nvGrpSpPr>
        <p:grpSpPr>
          <a:xfrm>
            <a:off x="493409" y="10502636"/>
            <a:ext cx="5839460" cy="481965"/>
            <a:chOff x="493560" y="10502636"/>
            <a:chExt cx="5839460" cy="481965"/>
          </a:xfrm>
        </p:grpSpPr>
        <p:sp>
          <p:nvSpPr>
            <p:cNvPr id="32" name="object 32"/>
            <p:cNvSpPr/>
            <p:nvPr/>
          </p:nvSpPr>
          <p:spPr>
            <a:xfrm>
              <a:off x="493560" y="10502636"/>
              <a:ext cx="5839460" cy="481965"/>
            </a:xfrm>
            <a:custGeom>
              <a:avLst/>
              <a:gdLst/>
              <a:ahLst/>
              <a:cxnLst/>
              <a:rect l="l" t="t" r="r" b="b"/>
              <a:pathLst>
                <a:path w="5839460" h="481965">
                  <a:moveTo>
                    <a:pt x="5787286" y="0"/>
                  </a:moveTo>
                  <a:lnTo>
                    <a:pt x="52022" y="0"/>
                  </a:lnTo>
                  <a:lnTo>
                    <a:pt x="31771" y="4084"/>
                  </a:lnTo>
                  <a:lnTo>
                    <a:pt x="15235" y="15228"/>
                  </a:lnTo>
                  <a:lnTo>
                    <a:pt x="4087" y="31771"/>
                  </a:lnTo>
                  <a:lnTo>
                    <a:pt x="0" y="52050"/>
                  </a:lnTo>
                  <a:lnTo>
                    <a:pt x="0" y="429596"/>
                  </a:lnTo>
                  <a:lnTo>
                    <a:pt x="4087" y="449875"/>
                  </a:lnTo>
                  <a:lnTo>
                    <a:pt x="15235" y="466418"/>
                  </a:lnTo>
                  <a:lnTo>
                    <a:pt x="31771" y="477563"/>
                  </a:lnTo>
                  <a:lnTo>
                    <a:pt x="52022" y="481647"/>
                  </a:lnTo>
                  <a:lnTo>
                    <a:pt x="5787286" y="481647"/>
                  </a:lnTo>
                  <a:lnTo>
                    <a:pt x="5807565" y="477563"/>
                  </a:lnTo>
                  <a:lnTo>
                    <a:pt x="5824108" y="466418"/>
                  </a:lnTo>
                  <a:lnTo>
                    <a:pt x="5835252" y="449875"/>
                  </a:lnTo>
                  <a:lnTo>
                    <a:pt x="5839337" y="429596"/>
                  </a:lnTo>
                  <a:lnTo>
                    <a:pt x="5839337" y="52050"/>
                  </a:lnTo>
                  <a:lnTo>
                    <a:pt x="5835252" y="31771"/>
                  </a:lnTo>
                  <a:lnTo>
                    <a:pt x="5824108" y="15228"/>
                  </a:lnTo>
                  <a:lnTo>
                    <a:pt x="5807565" y="4084"/>
                  </a:lnTo>
                  <a:lnTo>
                    <a:pt x="5787286" y="0"/>
                  </a:lnTo>
                  <a:close/>
                </a:path>
              </a:pathLst>
            </a:custGeom>
            <a:solidFill>
              <a:srgbClr val="6F2F9F"/>
            </a:solidFill>
          </p:spPr>
          <p:txBody>
            <a:bodyPr wrap="square" lIns="0" tIns="0" rIns="0" bIns="0" rtlCol="0"/>
            <a:lstStyle/>
            <a:p>
              <a:endParaRPr/>
            </a:p>
          </p:txBody>
        </p:sp>
        <p:sp>
          <p:nvSpPr>
            <p:cNvPr id="33" name="object 33"/>
            <p:cNvSpPr/>
            <p:nvPr/>
          </p:nvSpPr>
          <p:spPr>
            <a:xfrm>
              <a:off x="493560" y="10502636"/>
              <a:ext cx="5839460" cy="481965"/>
            </a:xfrm>
            <a:custGeom>
              <a:avLst/>
              <a:gdLst/>
              <a:ahLst/>
              <a:cxnLst/>
              <a:rect l="l" t="t" r="r" b="b"/>
              <a:pathLst>
                <a:path w="5839460" h="481965">
                  <a:moveTo>
                    <a:pt x="0" y="52050"/>
                  </a:moveTo>
                  <a:lnTo>
                    <a:pt x="4087" y="31771"/>
                  </a:lnTo>
                  <a:lnTo>
                    <a:pt x="15235" y="15228"/>
                  </a:lnTo>
                  <a:lnTo>
                    <a:pt x="31771" y="4084"/>
                  </a:lnTo>
                  <a:lnTo>
                    <a:pt x="52022" y="0"/>
                  </a:lnTo>
                  <a:lnTo>
                    <a:pt x="5787286" y="0"/>
                  </a:lnTo>
                  <a:lnTo>
                    <a:pt x="5807565" y="4084"/>
                  </a:lnTo>
                  <a:lnTo>
                    <a:pt x="5824108" y="15228"/>
                  </a:lnTo>
                  <a:lnTo>
                    <a:pt x="5835252" y="31771"/>
                  </a:lnTo>
                  <a:lnTo>
                    <a:pt x="5839337" y="52050"/>
                  </a:lnTo>
                  <a:lnTo>
                    <a:pt x="5839337" y="429596"/>
                  </a:lnTo>
                  <a:lnTo>
                    <a:pt x="5835252" y="449875"/>
                  </a:lnTo>
                  <a:lnTo>
                    <a:pt x="5824108" y="466418"/>
                  </a:lnTo>
                  <a:lnTo>
                    <a:pt x="5807565" y="477563"/>
                  </a:lnTo>
                  <a:lnTo>
                    <a:pt x="5787286" y="481647"/>
                  </a:lnTo>
                  <a:lnTo>
                    <a:pt x="52022" y="481647"/>
                  </a:lnTo>
                  <a:lnTo>
                    <a:pt x="31771" y="477563"/>
                  </a:lnTo>
                  <a:lnTo>
                    <a:pt x="15235" y="466418"/>
                  </a:lnTo>
                  <a:lnTo>
                    <a:pt x="4087" y="449875"/>
                  </a:lnTo>
                  <a:lnTo>
                    <a:pt x="0" y="429596"/>
                  </a:lnTo>
                  <a:lnTo>
                    <a:pt x="0" y="52050"/>
                  </a:lnTo>
                  <a:close/>
                </a:path>
              </a:pathLst>
            </a:custGeom>
            <a:ln w="31911">
              <a:solidFill>
                <a:srgbClr val="F79546"/>
              </a:solidFill>
            </a:ln>
          </p:spPr>
          <p:txBody>
            <a:bodyPr wrap="square" lIns="0" tIns="0" rIns="0" bIns="0" rtlCol="0"/>
            <a:lstStyle/>
            <a:p>
              <a:endParaRPr/>
            </a:p>
          </p:txBody>
        </p:sp>
      </p:grpSp>
      <p:sp>
        <p:nvSpPr>
          <p:cNvPr id="34" name="object 34"/>
          <p:cNvSpPr txBox="1"/>
          <p:nvPr/>
        </p:nvSpPr>
        <p:spPr>
          <a:xfrm>
            <a:off x="2608278" y="10546597"/>
            <a:ext cx="1609725" cy="374650"/>
          </a:xfrm>
          <a:prstGeom prst="rect">
            <a:avLst/>
          </a:prstGeom>
        </p:spPr>
        <p:txBody>
          <a:bodyPr vert="horz" wrap="square" lIns="0" tIns="11430" rIns="0" bIns="0" rtlCol="0">
            <a:spAutoFit/>
          </a:bodyPr>
          <a:lstStyle/>
          <a:p>
            <a:pPr marL="12700">
              <a:lnSpc>
                <a:spcPct val="100000"/>
              </a:lnSpc>
              <a:spcBef>
                <a:spcPts val="90"/>
              </a:spcBef>
            </a:pPr>
            <a:r>
              <a:rPr sz="2300" b="1" spc="-10" dirty="0">
                <a:solidFill>
                  <a:srgbClr val="FFFFFF"/>
                </a:solidFill>
                <a:latin typeface="Times New Roman"/>
                <a:cs typeface="Times New Roman"/>
              </a:rPr>
              <a:t>Introduction</a:t>
            </a:r>
            <a:endParaRPr sz="2300" dirty="0">
              <a:latin typeface="Times New Roman"/>
              <a:cs typeface="Times New Roman"/>
            </a:endParaRPr>
          </a:p>
        </p:txBody>
      </p:sp>
      <p:grpSp>
        <p:nvGrpSpPr>
          <p:cNvPr id="35" name="object 35"/>
          <p:cNvGrpSpPr/>
          <p:nvPr/>
        </p:nvGrpSpPr>
        <p:grpSpPr>
          <a:xfrm>
            <a:off x="7145572" y="9694218"/>
            <a:ext cx="5716270" cy="546735"/>
            <a:chOff x="7145572" y="9694218"/>
            <a:chExt cx="5716270" cy="546735"/>
          </a:xfrm>
        </p:grpSpPr>
        <p:sp>
          <p:nvSpPr>
            <p:cNvPr id="36" name="object 36"/>
            <p:cNvSpPr/>
            <p:nvPr/>
          </p:nvSpPr>
          <p:spPr>
            <a:xfrm>
              <a:off x="7145572" y="9694218"/>
              <a:ext cx="5716270" cy="546735"/>
            </a:xfrm>
            <a:custGeom>
              <a:avLst/>
              <a:gdLst/>
              <a:ahLst/>
              <a:cxnLst/>
              <a:rect l="l" t="t" r="r" b="b"/>
              <a:pathLst>
                <a:path w="5716270" h="546734">
                  <a:moveTo>
                    <a:pt x="5656946" y="0"/>
                  </a:moveTo>
                  <a:lnTo>
                    <a:pt x="59000" y="0"/>
                  </a:lnTo>
                  <a:lnTo>
                    <a:pt x="36049" y="4641"/>
                  </a:lnTo>
                  <a:lnTo>
                    <a:pt x="17294" y="17294"/>
                  </a:lnTo>
                  <a:lnTo>
                    <a:pt x="4641" y="36049"/>
                  </a:lnTo>
                  <a:lnTo>
                    <a:pt x="0" y="59000"/>
                  </a:lnTo>
                  <a:lnTo>
                    <a:pt x="0" y="487320"/>
                  </a:lnTo>
                  <a:lnTo>
                    <a:pt x="4641" y="510271"/>
                  </a:lnTo>
                  <a:lnTo>
                    <a:pt x="17294" y="529026"/>
                  </a:lnTo>
                  <a:lnTo>
                    <a:pt x="36049" y="541679"/>
                  </a:lnTo>
                  <a:lnTo>
                    <a:pt x="59000" y="546320"/>
                  </a:lnTo>
                  <a:lnTo>
                    <a:pt x="5656946" y="546320"/>
                  </a:lnTo>
                  <a:lnTo>
                    <a:pt x="5679897" y="541679"/>
                  </a:lnTo>
                  <a:lnTo>
                    <a:pt x="5698652" y="529026"/>
                  </a:lnTo>
                  <a:lnTo>
                    <a:pt x="5711305" y="510271"/>
                  </a:lnTo>
                  <a:lnTo>
                    <a:pt x="5715946" y="487320"/>
                  </a:lnTo>
                  <a:lnTo>
                    <a:pt x="5715946" y="59000"/>
                  </a:lnTo>
                  <a:lnTo>
                    <a:pt x="5711305" y="36049"/>
                  </a:lnTo>
                  <a:lnTo>
                    <a:pt x="5698652" y="17294"/>
                  </a:lnTo>
                  <a:lnTo>
                    <a:pt x="5679897" y="4641"/>
                  </a:lnTo>
                  <a:lnTo>
                    <a:pt x="5656946" y="0"/>
                  </a:lnTo>
                  <a:close/>
                </a:path>
              </a:pathLst>
            </a:custGeom>
            <a:solidFill>
              <a:srgbClr val="6F2F9F"/>
            </a:solidFill>
          </p:spPr>
          <p:txBody>
            <a:bodyPr wrap="square" lIns="0" tIns="0" rIns="0" bIns="0" rtlCol="0"/>
            <a:lstStyle/>
            <a:p>
              <a:endParaRPr dirty="0"/>
            </a:p>
          </p:txBody>
        </p:sp>
        <p:sp>
          <p:nvSpPr>
            <p:cNvPr id="37" name="object 37"/>
            <p:cNvSpPr/>
            <p:nvPr/>
          </p:nvSpPr>
          <p:spPr>
            <a:xfrm>
              <a:off x="7145572" y="9694218"/>
              <a:ext cx="5716270" cy="546735"/>
            </a:xfrm>
            <a:custGeom>
              <a:avLst/>
              <a:gdLst/>
              <a:ahLst/>
              <a:cxnLst/>
              <a:rect l="l" t="t" r="r" b="b"/>
              <a:pathLst>
                <a:path w="5716270" h="546734">
                  <a:moveTo>
                    <a:pt x="0" y="59000"/>
                  </a:moveTo>
                  <a:lnTo>
                    <a:pt x="4641" y="36049"/>
                  </a:lnTo>
                  <a:lnTo>
                    <a:pt x="17294" y="17294"/>
                  </a:lnTo>
                  <a:lnTo>
                    <a:pt x="36049" y="4641"/>
                  </a:lnTo>
                  <a:lnTo>
                    <a:pt x="59000" y="0"/>
                  </a:lnTo>
                  <a:lnTo>
                    <a:pt x="5656946" y="0"/>
                  </a:lnTo>
                  <a:lnTo>
                    <a:pt x="5679897" y="4641"/>
                  </a:lnTo>
                  <a:lnTo>
                    <a:pt x="5698652" y="17294"/>
                  </a:lnTo>
                  <a:lnTo>
                    <a:pt x="5711305" y="36049"/>
                  </a:lnTo>
                  <a:lnTo>
                    <a:pt x="5715946" y="59000"/>
                  </a:lnTo>
                  <a:lnTo>
                    <a:pt x="5715946" y="487320"/>
                  </a:lnTo>
                  <a:lnTo>
                    <a:pt x="5711305" y="510271"/>
                  </a:lnTo>
                  <a:lnTo>
                    <a:pt x="5698652" y="529026"/>
                  </a:lnTo>
                  <a:lnTo>
                    <a:pt x="5679897" y="541679"/>
                  </a:lnTo>
                  <a:lnTo>
                    <a:pt x="5656946" y="546320"/>
                  </a:lnTo>
                  <a:lnTo>
                    <a:pt x="59000" y="546320"/>
                  </a:lnTo>
                  <a:lnTo>
                    <a:pt x="36049" y="541679"/>
                  </a:lnTo>
                  <a:lnTo>
                    <a:pt x="17294" y="529026"/>
                  </a:lnTo>
                  <a:lnTo>
                    <a:pt x="4641" y="510271"/>
                  </a:lnTo>
                  <a:lnTo>
                    <a:pt x="0" y="487320"/>
                  </a:lnTo>
                  <a:lnTo>
                    <a:pt x="0" y="59000"/>
                  </a:lnTo>
                  <a:close/>
                </a:path>
              </a:pathLst>
            </a:custGeom>
            <a:ln w="31911">
              <a:solidFill>
                <a:srgbClr val="F79546"/>
              </a:solidFill>
            </a:ln>
          </p:spPr>
          <p:txBody>
            <a:bodyPr wrap="square" lIns="0" tIns="0" rIns="0" bIns="0" rtlCol="0"/>
            <a:lstStyle/>
            <a:p>
              <a:endParaRPr/>
            </a:p>
          </p:txBody>
        </p:sp>
      </p:grpSp>
      <p:sp>
        <p:nvSpPr>
          <p:cNvPr id="38" name="object 38"/>
          <p:cNvSpPr txBox="1"/>
          <p:nvPr/>
        </p:nvSpPr>
        <p:spPr>
          <a:xfrm>
            <a:off x="7806837" y="9770727"/>
            <a:ext cx="4394200" cy="374650"/>
          </a:xfrm>
          <a:prstGeom prst="rect">
            <a:avLst/>
          </a:prstGeom>
        </p:spPr>
        <p:txBody>
          <a:bodyPr vert="horz" wrap="square" lIns="0" tIns="11430" rIns="0" bIns="0" rtlCol="0">
            <a:spAutoFit/>
          </a:bodyPr>
          <a:lstStyle/>
          <a:p>
            <a:pPr marL="12700">
              <a:lnSpc>
                <a:spcPct val="100000"/>
              </a:lnSpc>
              <a:spcBef>
                <a:spcPts val="90"/>
              </a:spcBef>
            </a:pPr>
            <a:r>
              <a:rPr sz="2300" b="1" spc="-5" dirty="0">
                <a:solidFill>
                  <a:srgbClr val="FFFFFF"/>
                </a:solidFill>
                <a:latin typeface="Times New Roman"/>
                <a:cs typeface="Times New Roman"/>
              </a:rPr>
              <a:t>Impact</a:t>
            </a:r>
            <a:r>
              <a:rPr sz="2300" b="1" spc="-30" dirty="0">
                <a:solidFill>
                  <a:srgbClr val="FFFFFF"/>
                </a:solidFill>
                <a:latin typeface="Times New Roman"/>
                <a:cs typeface="Times New Roman"/>
              </a:rPr>
              <a:t> </a:t>
            </a:r>
            <a:r>
              <a:rPr sz="2300" b="1" spc="-5" dirty="0">
                <a:solidFill>
                  <a:srgbClr val="FFFFFF"/>
                </a:solidFill>
                <a:latin typeface="Times New Roman"/>
                <a:cs typeface="Times New Roman"/>
              </a:rPr>
              <a:t>and</a:t>
            </a:r>
            <a:r>
              <a:rPr sz="2300" b="1" spc="-15" dirty="0">
                <a:solidFill>
                  <a:srgbClr val="FFFFFF"/>
                </a:solidFill>
                <a:latin typeface="Times New Roman"/>
                <a:cs typeface="Times New Roman"/>
              </a:rPr>
              <a:t> </a:t>
            </a:r>
            <a:r>
              <a:rPr sz="2300" b="1" spc="-10" dirty="0">
                <a:solidFill>
                  <a:srgbClr val="FFFFFF"/>
                </a:solidFill>
                <a:latin typeface="Times New Roman"/>
                <a:cs typeface="Times New Roman"/>
              </a:rPr>
              <a:t>Outcome</a:t>
            </a:r>
            <a:r>
              <a:rPr sz="2300" b="1" spc="-30" dirty="0">
                <a:solidFill>
                  <a:srgbClr val="FFFFFF"/>
                </a:solidFill>
                <a:latin typeface="Times New Roman"/>
                <a:cs typeface="Times New Roman"/>
              </a:rPr>
              <a:t> </a:t>
            </a:r>
            <a:r>
              <a:rPr sz="2300" b="1" spc="-5" dirty="0">
                <a:solidFill>
                  <a:srgbClr val="FFFFFF"/>
                </a:solidFill>
                <a:latin typeface="Times New Roman"/>
                <a:cs typeface="Times New Roman"/>
              </a:rPr>
              <a:t>of</a:t>
            </a:r>
            <a:r>
              <a:rPr sz="2300" b="1" spc="-15" dirty="0">
                <a:solidFill>
                  <a:srgbClr val="FFFFFF"/>
                </a:solidFill>
                <a:latin typeface="Times New Roman"/>
                <a:cs typeface="Times New Roman"/>
              </a:rPr>
              <a:t> </a:t>
            </a:r>
            <a:r>
              <a:rPr sz="2300" b="1" spc="-5" dirty="0">
                <a:solidFill>
                  <a:srgbClr val="FFFFFF"/>
                </a:solidFill>
                <a:latin typeface="Times New Roman"/>
                <a:cs typeface="Times New Roman"/>
              </a:rPr>
              <a:t>the</a:t>
            </a:r>
            <a:r>
              <a:rPr sz="2300" b="1" spc="-15" dirty="0">
                <a:solidFill>
                  <a:srgbClr val="FFFFFF"/>
                </a:solidFill>
                <a:latin typeface="Times New Roman"/>
                <a:cs typeface="Times New Roman"/>
              </a:rPr>
              <a:t> </a:t>
            </a:r>
            <a:r>
              <a:rPr sz="2300" b="1" spc="-5" dirty="0">
                <a:solidFill>
                  <a:srgbClr val="FFFFFF"/>
                </a:solidFill>
                <a:latin typeface="Times New Roman"/>
                <a:cs typeface="Times New Roman"/>
              </a:rPr>
              <a:t>project</a:t>
            </a:r>
            <a:endParaRPr sz="2300">
              <a:latin typeface="Times New Roman"/>
              <a:cs typeface="Times New Roman"/>
            </a:endParaRPr>
          </a:p>
        </p:txBody>
      </p:sp>
      <p:grpSp>
        <p:nvGrpSpPr>
          <p:cNvPr id="39" name="object 39"/>
          <p:cNvGrpSpPr/>
          <p:nvPr/>
        </p:nvGrpSpPr>
        <p:grpSpPr>
          <a:xfrm>
            <a:off x="13752456" y="15393120"/>
            <a:ext cx="5772785" cy="433705"/>
            <a:chOff x="13752456" y="15393120"/>
            <a:chExt cx="5772785" cy="433705"/>
          </a:xfrm>
        </p:grpSpPr>
        <p:sp>
          <p:nvSpPr>
            <p:cNvPr id="40" name="object 40"/>
            <p:cNvSpPr/>
            <p:nvPr/>
          </p:nvSpPr>
          <p:spPr>
            <a:xfrm>
              <a:off x="13768649" y="15409313"/>
              <a:ext cx="5740400" cy="401320"/>
            </a:xfrm>
            <a:custGeom>
              <a:avLst/>
              <a:gdLst/>
              <a:ahLst/>
              <a:cxnLst/>
              <a:rect l="l" t="t" r="r" b="b"/>
              <a:pathLst>
                <a:path w="5740400" h="401319">
                  <a:moveTo>
                    <a:pt x="5696516" y="0"/>
                  </a:moveTo>
                  <a:lnTo>
                    <a:pt x="43257" y="0"/>
                  </a:lnTo>
                  <a:lnTo>
                    <a:pt x="26416" y="3398"/>
                  </a:lnTo>
                  <a:lnTo>
                    <a:pt x="12667" y="12667"/>
                  </a:lnTo>
                  <a:lnTo>
                    <a:pt x="3398" y="26416"/>
                  </a:lnTo>
                  <a:lnTo>
                    <a:pt x="0" y="43257"/>
                  </a:lnTo>
                  <a:lnTo>
                    <a:pt x="0" y="357548"/>
                  </a:lnTo>
                  <a:lnTo>
                    <a:pt x="3398" y="374389"/>
                  </a:lnTo>
                  <a:lnTo>
                    <a:pt x="12667" y="388138"/>
                  </a:lnTo>
                  <a:lnTo>
                    <a:pt x="26416" y="397407"/>
                  </a:lnTo>
                  <a:lnTo>
                    <a:pt x="43257" y="400805"/>
                  </a:lnTo>
                  <a:lnTo>
                    <a:pt x="5696516" y="400805"/>
                  </a:lnTo>
                  <a:lnTo>
                    <a:pt x="5713357" y="397407"/>
                  </a:lnTo>
                  <a:lnTo>
                    <a:pt x="5727106" y="388138"/>
                  </a:lnTo>
                  <a:lnTo>
                    <a:pt x="5736375" y="374389"/>
                  </a:lnTo>
                  <a:lnTo>
                    <a:pt x="5739773" y="357548"/>
                  </a:lnTo>
                  <a:lnTo>
                    <a:pt x="5739773" y="43257"/>
                  </a:lnTo>
                  <a:lnTo>
                    <a:pt x="5736375" y="26416"/>
                  </a:lnTo>
                  <a:lnTo>
                    <a:pt x="5727106" y="12667"/>
                  </a:lnTo>
                  <a:lnTo>
                    <a:pt x="5713357" y="3398"/>
                  </a:lnTo>
                  <a:lnTo>
                    <a:pt x="5696516" y="0"/>
                  </a:lnTo>
                  <a:close/>
                </a:path>
              </a:pathLst>
            </a:custGeom>
            <a:solidFill>
              <a:srgbClr val="6F2F9F"/>
            </a:solidFill>
          </p:spPr>
          <p:txBody>
            <a:bodyPr wrap="square" lIns="0" tIns="0" rIns="0" bIns="0" rtlCol="0"/>
            <a:lstStyle/>
            <a:p>
              <a:endParaRPr/>
            </a:p>
          </p:txBody>
        </p:sp>
        <p:sp>
          <p:nvSpPr>
            <p:cNvPr id="41" name="object 41"/>
            <p:cNvSpPr/>
            <p:nvPr/>
          </p:nvSpPr>
          <p:spPr>
            <a:xfrm>
              <a:off x="13768649" y="15409313"/>
              <a:ext cx="5740400" cy="401320"/>
            </a:xfrm>
            <a:custGeom>
              <a:avLst/>
              <a:gdLst/>
              <a:ahLst/>
              <a:cxnLst/>
              <a:rect l="l" t="t" r="r" b="b"/>
              <a:pathLst>
                <a:path w="5740400" h="401319">
                  <a:moveTo>
                    <a:pt x="0" y="43257"/>
                  </a:moveTo>
                  <a:lnTo>
                    <a:pt x="3398" y="26416"/>
                  </a:lnTo>
                  <a:lnTo>
                    <a:pt x="12667" y="12667"/>
                  </a:lnTo>
                  <a:lnTo>
                    <a:pt x="26416" y="3398"/>
                  </a:lnTo>
                  <a:lnTo>
                    <a:pt x="43257" y="0"/>
                  </a:lnTo>
                  <a:lnTo>
                    <a:pt x="5696516" y="0"/>
                  </a:lnTo>
                  <a:lnTo>
                    <a:pt x="5713357" y="3398"/>
                  </a:lnTo>
                  <a:lnTo>
                    <a:pt x="5727106" y="12667"/>
                  </a:lnTo>
                  <a:lnTo>
                    <a:pt x="5736375" y="26416"/>
                  </a:lnTo>
                  <a:lnTo>
                    <a:pt x="5739773" y="43257"/>
                  </a:lnTo>
                  <a:lnTo>
                    <a:pt x="5739773" y="357548"/>
                  </a:lnTo>
                  <a:lnTo>
                    <a:pt x="5736375" y="374389"/>
                  </a:lnTo>
                  <a:lnTo>
                    <a:pt x="5727106" y="388138"/>
                  </a:lnTo>
                  <a:lnTo>
                    <a:pt x="5713357" y="397407"/>
                  </a:lnTo>
                  <a:lnTo>
                    <a:pt x="5696516" y="400805"/>
                  </a:lnTo>
                  <a:lnTo>
                    <a:pt x="43257" y="400805"/>
                  </a:lnTo>
                  <a:lnTo>
                    <a:pt x="26416" y="397407"/>
                  </a:lnTo>
                  <a:lnTo>
                    <a:pt x="12667" y="388138"/>
                  </a:lnTo>
                  <a:lnTo>
                    <a:pt x="3398" y="374389"/>
                  </a:lnTo>
                  <a:lnTo>
                    <a:pt x="0" y="357548"/>
                  </a:lnTo>
                  <a:lnTo>
                    <a:pt x="0" y="43257"/>
                  </a:lnTo>
                  <a:close/>
                </a:path>
              </a:pathLst>
            </a:custGeom>
            <a:ln w="31911">
              <a:solidFill>
                <a:srgbClr val="F79546"/>
              </a:solidFill>
            </a:ln>
          </p:spPr>
          <p:txBody>
            <a:bodyPr wrap="square" lIns="0" tIns="0" rIns="0" bIns="0" rtlCol="0"/>
            <a:lstStyle/>
            <a:p>
              <a:endParaRPr/>
            </a:p>
          </p:txBody>
        </p:sp>
      </p:grpSp>
      <p:sp>
        <p:nvSpPr>
          <p:cNvPr id="42" name="object 42"/>
          <p:cNvSpPr txBox="1"/>
          <p:nvPr/>
        </p:nvSpPr>
        <p:spPr>
          <a:xfrm>
            <a:off x="15946693" y="15412781"/>
            <a:ext cx="1382395" cy="374650"/>
          </a:xfrm>
          <a:prstGeom prst="rect">
            <a:avLst/>
          </a:prstGeom>
        </p:spPr>
        <p:txBody>
          <a:bodyPr vert="horz" wrap="square" lIns="0" tIns="11430" rIns="0" bIns="0" rtlCol="0">
            <a:spAutoFit/>
          </a:bodyPr>
          <a:lstStyle/>
          <a:p>
            <a:pPr marL="12700">
              <a:lnSpc>
                <a:spcPct val="100000"/>
              </a:lnSpc>
              <a:spcBef>
                <a:spcPts val="90"/>
              </a:spcBef>
            </a:pPr>
            <a:r>
              <a:rPr sz="2300" b="1" spc="-10" dirty="0">
                <a:solidFill>
                  <a:srgbClr val="FFFFFF"/>
                </a:solidFill>
                <a:latin typeface="Times New Roman"/>
                <a:cs typeface="Times New Roman"/>
              </a:rPr>
              <a:t>References</a:t>
            </a:r>
            <a:endParaRPr sz="2300">
              <a:latin typeface="Times New Roman"/>
              <a:cs typeface="Times New Roman"/>
            </a:endParaRPr>
          </a:p>
        </p:txBody>
      </p:sp>
      <p:sp>
        <p:nvSpPr>
          <p:cNvPr id="43" name="object 43"/>
          <p:cNvSpPr txBox="1"/>
          <p:nvPr/>
        </p:nvSpPr>
        <p:spPr>
          <a:xfrm>
            <a:off x="13735622" y="15810633"/>
            <a:ext cx="5804535" cy="4213333"/>
          </a:xfrm>
          <a:prstGeom prst="rect">
            <a:avLst/>
          </a:prstGeom>
        </p:spPr>
        <p:txBody>
          <a:bodyPr vert="horz" wrap="square" lIns="0" tIns="12065" rIns="0" bIns="0" rtlCol="0">
            <a:spAutoFit/>
          </a:bodyPr>
          <a:lstStyle/>
          <a:p>
            <a:pPr algn="just">
              <a:spcAft>
                <a:spcPts val="1000"/>
              </a:spcAft>
            </a:pP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[1] P. Das, S. Ghosh, S. Chatterjee and S. De, "A Low Cost Outdoor Air Pollution Monitoring Device With Power Controlled Built-In PM Sensor," in </a:t>
            </a:r>
            <a:r>
              <a:rPr lang="en-US" sz="1550" i="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IEEE Sensors Journal</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vol. 22, no. 13, pp. 13682-13695, 1 July1, 2022,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10.1109/JSEN.2022.3175821.</a:t>
            </a:r>
            <a:endParaRPr lang="en-IN" sz="15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[2] M. F. M. A. Hakeem, N. A.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Sulaiman</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Kassim</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N. M. Isa, "IoT Bus Monitoring System via Mobile Application," </a:t>
            </a:r>
            <a:r>
              <a:rPr lang="en-US" sz="1550" i="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2022 IEEE International Conference on Automatic Control and Intelligent Systems (I2CACIS)</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2022, pp. 125-130,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10.1109/I2CACIS54679.2022.9815268.</a:t>
            </a:r>
            <a:endParaRPr lang="en-IN" sz="15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[3] B. B.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Humaïra</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A.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Chiniah</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 Adaptive Communication Model for Android Bus Tracking App," </a:t>
            </a:r>
            <a:r>
              <a:rPr lang="en-US" sz="1550" i="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2021 2nd Global Conference for Advancement in Technology (GCAT)</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2021, pp. 1-6,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10.1109/GCAT52182.2021.9587657.</a:t>
            </a:r>
            <a:endParaRPr lang="en-IN" sz="155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1000"/>
              </a:spcAft>
            </a:pP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[4] T. W.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Ayele</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and R. Mehta, "Air pollution monitoring and prediction using IoT," </a:t>
            </a:r>
            <a:r>
              <a:rPr lang="en-US" sz="1550" i="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2018 Second International Conference on Inventive Communication and Computational Technologies (ICICCT)</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2018, pp. 1741-1745, </a:t>
            </a:r>
            <a:r>
              <a:rPr lang="en-US" sz="155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55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10.1109/ICICCT.2018.8473272. </a:t>
            </a:r>
            <a:endParaRPr lang="en-IN" sz="15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5" name="object 45"/>
          <p:cNvSpPr txBox="1"/>
          <p:nvPr/>
        </p:nvSpPr>
        <p:spPr>
          <a:xfrm>
            <a:off x="6903277" y="3792054"/>
            <a:ext cx="6223635" cy="2726837"/>
          </a:xfrm>
          <a:prstGeom prst="rect">
            <a:avLst/>
          </a:prstGeom>
        </p:spPr>
        <p:txBody>
          <a:bodyPr vert="horz" wrap="square" lIns="0" tIns="12065" rIns="0" bIns="0" rtlCol="0">
            <a:spAutoFit/>
          </a:bodyPr>
          <a:lstStyle/>
          <a:p>
            <a:pPr algn="just">
              <a:lnSpc>
                <a:spcPct val="150000"/>
              </a:lnSpc>
            </a:pPr>
            <a:r>
              <a:rPr lang="en-US" sz="1950" dirty="0">
                <a:latin typeface="Times New Roman" panose="02020603050405020304" pitchFamily="18" charset="0"/>
                <a:cs typeface="Times New Roman" panose="02020603050405020304" pitchFamily="18" charset="0"/>
              </a:rPr>
              <a:t>The aim and objectives are to build an</a:t>
            </a:r>
            <a:r>
              <a:rPr lang="en-US" sz="1950" i="1" dirty="0">
                <a:solidFill>
                  <a:srgbClr val="252525"/>
                </a:solidFill>
                <a:effectLst/>
                <a:latin typeface="Times New Roman" panose="02020603050405020304" pitchFamily="18" charset="0"/>
                <a:cs typeface="Times New Roman" panose="02020603050405020304" pitchFamily="18" charset="0"/>
              </a:rPr>
              <a:t> </a:t>
            </a:r>
            <a:r>
              <a:rPr lang="en-US" sz="1950" i="1" dirty="0">
                <a:latin typeface="Times New Roman" panose="02020603050405020304" pitchFamily="18" charset="0"/>
                <a:cs typeface="Times New Roman" panose="02020603050405020304" pitchFamily="18" charset="0"/>
              </a:rPr>
              <a:t>"Android application"</a:t>
            </a:r>
            <a:r>
              <a:rPr lang="en-US" sz="1950" i="1" dirty="0">
                <a:solidFill>
                  <a:srgbClr val="252525"/>
                </a:solidFill>
                <a:effectLst/>
                <a:latin typeface="Times New Roman" panose="02020603050405020304" pitchFamily="18" charset="0"/>
                <a:cs typeface="Times New Roman" panose="02020603050405020304" pitchFamily="18" charset="0"/>
              </a:rPr>
              <a:t> </a:t>
            </a:r>
            <a:r>
              <a:rPr lang="en-US" sz="1950" dirty="0">
                <a:latin typeface="Times New Roman" panose="02020603050405020304" pitchFamily="18" charset="0"/>
                <a:cs typeface="Times New Roman" panose="02020603050405020304" pitchFamily="18" charset="0"/>
              </a:rPr>
              <a:t>which will help us track the bus locations and monitor the air pollution levels in the </a:t>
            </a:r>
            <a:r>
              <a:rPr lang="en-IN" sz="1950" dirty="0">
                <a:latin typeface="Times New Roman" panose="02020603050405020304" pitchFamily="18" charset="0"/>
                <a:cs typeface="Times New Roman" panose="02020603050405020304" pitchFamily="18" charset="0"/>
              </a:rPr>
              <a:t>environment through a mobile application.</a:t>
            </a:r>
            <a:r>
              <a:rPr lang="en-US" sz="1950" b="1" dirty="0">
                <a:latin typeface="Times New Roman" panose="02020603050405020304" pitchFamily="18" charset="0"/>
                <a:cs typeface="Times New Roman" panose="02020603050405020304" pitchFamily="18" charset="0"/>
              </a:rPr>
              <a:t> </a:t>
            </a:r>
            <a:r>
              <a:rPr lang="en-US" sz="1950" dirty="0">
                <a:latin typeface="Times New Roman" panose="02020603050405020304" pitchFamily="18" charset="0"/>
                <a:cs typeface="Times New Roman" panose="02020603050405020304" pitchFamily="18" charset="0"/>
              </a:rPr>
              <a:t>To provide the information and location of bus and amount of pollution during the journey of various places to the stake holders for taking care and prior precautions.</a:t>
            </a:r>
          </a:p>
        </p:txBody>
      </p:sp>
      <p:sp>
        <p:nvSpPr>
          <p:cNvPr id="46" name="object 46"/>
          <p:cNvSpPr txBox="1"/>
          <p:nvPr/>
        </p:nvSpPr>
        <p:spPr>
          <a:xfrm>
            <a:off x="13540166" y="2869388"/>
            <a:ext cx="6068298" cy="2665473"/>
          </a:xfrm>
          <a:prstGeom prst="rect">
            <a:avLst/>
          </a:prstGeom>
        </p:spPr>
        <p:txBody>
          <a:bodyPr vert="horz" wrap="square" lIns="0" tIns="12700" rIns="0" bIns="0" rtlCol="0">
            <a:spAutoFit/>
          </a:bodyPr>
          <a:lstStyle/>
          <a:p>
            <a:pPr algn="just">
              <a:lnSpc>
                <a:spcPct val="150000"/>
              </a:lnSpc>
              <a:spcAft>
                <a:spcPts val="1000"/>
              </a:spcAft>
            </a:pPr>
            <a:r>
              <a:rPr lang="en-US" sz="1950" dirty="0">
                <a:effectLst/>
                <a:latin typeface="Times New Roman" panose="02020603050405020304" pitchFamily="18" charset="0"/>
                <a:ea typeface="Times New Roman" panose="02020603050405020304" pitchFamily="18" charset="0"/>
                <a:cs typeface="Times New Roman" panose="02020603050405020304" pitchFamily="18" charset="0"/>
              </a:rPr>
              <a:t>When the server IP address is searched in a browser it opens up the information tab, which consists of latitude, longitude data along with date and time. Here we can also observe a hypertext link. Clicking on it will redirect us to the location coordinates mentioned above and it will display on the google maps as shown below.</a:t>
            </a:r>
            <a:endParaRPr lang="en-IN" sz="195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descr="C:\Users\kgr\Downloads\KGR Autonomous Logo.jpg"/>
          <p:cNvPicPr>
            <a:picLocks noChangeAspect="1" noChangeArrowheads="1"/>
          </p:cNvPicPr>
          <p:nvPr/>
        </p:nvPicPr>
        <p:blipFill>
          <a:blip r:embed="rId4"/>
          <a:srcRect/>
          <a:stretch>
            <a:fillRect/>
          </a:stretch>
        </p:blipFill>
        <p:spPr bwMode="auto">
          <a:xfrm>
            <a:off x="15309850" y="603250"/>
            <a:ext cx="4216400" cy="1828800"/>
          </a:xfrm>
          <a:prstGeom prst="rect">
            <a:avLst/>
          </a:prstGeom>
          <a:noFill/>
        </p:spPr>
      </p:pic>
      <p:pic>
        <p:nvPicPr>
          <p:cNvPr id="31" name="Picture 30">
            <a:extLst>
              <a:ext uri="{FF2B5EF4-FFF2-40B4-BE49-F238E27FC236}">
                <a16:creationId xmlns:a16="http://schemas.microsoft.com/office/drawing/2014/main" id="{9BE773D5-B7C4-D02D-484B-468A1A4EED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1023" y="7266551"/>
            <a:ext cx="5524953" cy="2359159"/>
          </a:xfrm>
          <a:prstGeom prst="rect">
            <a:avLst/>
          </a:prstGeom>
        </p:spPr>
      </p:pic>
      <p:pic>
        <p:nvPicPr>
          <p:cNvPr id="55" name="Picture 54">
            <a:extLst>
              <a:ext uri="{FF2B5EF4-FFF2-40B4-BE49-F238E27FC236}">
                <a16:creationId xmlns:a16="http://schemas.microsoft.com/office/drawing/2014/main" id="{68C7D81C-33CC-C347-E3F8-D4CF02B395F0}"/>
              </a:ext>
            </a:extLst>
          </p:cNvPr>
          <p:cNvPicPr>
            <a:picLocks noChangeAspect="1"/>
          </p:cNvPicPr>
          <p:nvPr/>
        </p:nvPicPr>
        <p:blipFill>
          <a:blip r:embed="rId6"/>
          <a:stretch>
            <a:fillRect/>
          </a:stretch>
        </p:blipFill>
        <p:spPr>
          <a:xfrm>
            <a:off x="13508416" y="5853797"/>
            <a:ext cx="6068298" cy="3564080"/>
          </a:xfrm>
          <a:prstGeom prst="rect">
            <a:avLst/>
          </a:prstGeom>
        </p:spPr>
      </p:pic>
      <p:pic>
        <p:nvPicPr>
          <p:cNvPr id="56" name="Picture 55">
            <a:extLst>
              <a:ext uri="{FF2B5EF4-FFF2-40B4-BE49-F238E27FC236}">
                <a16:creationId xmlns:a16="http://schemas.microsoft.com/office/drawing/2014/main" id="{D9776BE1-E283-7FE2-B605-8A1C2F935421}"/>
              </a:ext>
            </a:extLst>
          </p:cNvPr>
          <p:cNvPicPr>
            <a:picLocks noChangeAspect="1"/>
          </p:cNvPicPr>
          <p:nvPr/>
        </p:nvPicPr>
        <p:blipFill rotWithShape="1">
          <a:blip r:embed="rId7"/>
          <a:srcRect l="16808" r="13788" b="43633"/>
          <a:stretch/>
        </p:blipFill>
        <p:spPr>
          <a:xfrm>
            <a:off x="6935027" y="16746793"/>
            <a:ext cx="6162639" cy="2945056"/>
          </a:xfrm>
          <a:prstGeom prst="rect">
            <a:avLst/>
          </a:prstGeom>
        </p:spPr>
      </p:pic>
      <p:sp>
        <p:nvSpPr>
          <p:cNvPr id="58" name="TextBox 57">
            <a:extLst>
              <a:ext uri="{FF2B5EF4-FFF2-40B4-BE49-F238E27FC236}">
                <a16:creationId xmlns:a16="http://schemas.microsoft.com/office/drawing/2014/main" id="{818D610E-DD0E-BD03-0734-3CB4CFCF7306}"/>
              </a:ext>
            </a:extLst>
          </p:cNvPr>
          <p:cNvSpPr txBox="1"/>
          <p:nvPr/>
        </p:nvSpPr>
        <p:spPr>
          <a:xfrm>
            <a:off x="2557298" y="3228247"/>
            <a:ext cx="2572851" cy="446276"/>
          </a:xfrm>
          <a:prstGeom prst="rect">
            <a:avLst/>
          </a:prstGeom>
          <a:noFill/>
        </p:spPr>
        <p:txBody>
          <a:bodyPr wrap="square">
            <a:spAutoFit/>
          </a:bodyPr>
          <a:lstStyle/>
          <a:p>
            <a:pPr marL="12700">
              <a:lnSpc>
                <a:spcPct val="100000"/>
              </a:lnSpc>
              <a:spcBef>
                <a:spcPts val="90"/>
              </a:spcBef>
            </a:pPr>
            <a:r>
              <a:rPr lang="en-IN" sz="2300" b="1" spc="-10" dirty="0">
                <a:solidFill>
                  <a:srgbClr val="FFFFFF"/>
                </a:solidFill>
                <a:latin typeface="Times New Roman"/>
                <a:cs typeface="Times New Roman"/>
              </a:rPr>
              <a:t>Abstract</a:t>
            </a:r>
            <a:endParaRPr lang="en-IN" sz="2300" dirty="0">
              <a:latin typeface="Times New Roman"/>
              <a:cs typeface="Times New Roman"/>
            </a:endParaRPr>
          </a:p>
        </p:txBody>
      </p:sp>
      <p:pic>
        <p:nvPicPr>
          <p:cNvPr id="59" name="Picture 58">
            <a:extLst>
              <a:ext uri="{FF2B5EF4-FFF2-40B4-BE49-F238E27FC236}">
                <a16:creationId xmlns:a16="http://schemas.microsoft.com/office/drawing/2014/main" id="{84D6F735-8F8B-BE8C-4C36-DE42054EEA0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8677" y="11917114"/>
            <a:ext cx="6137627" cy="3007052"/>
          </a:xfrm>
          <a:prstGeom prst="rect">
            <a:avLst/>
          </a:prstGeom>
          <a:noFill/>
          <a:ln>
            <a:noFill/>
          </a:ln>
        </p:spPr>
      </p:pic>
      <p:sp>
        <p:nvSpPr>
          <p:cNvPr id="61" name="TextBox 60">
            <a:extLst>
              <a:ext uri="{FF2B5EF4-FFF2-40B4-BE49-F238E27FC236}">
                <a16:creationId xmlns:a16="http://schemas.microsoft.com/office/drawing/2014/main" id="{5453C018-341B-E8EF-FCF0-CE7A5A5DB525}"/>
              </a:ext>
            </a:extLst>
          </p:cNvPr>
          <p:cNvSpPr txBox="1"/>
          <p:nvPr/>
        </p:nvSpPr>
        <p:spPr>
          <a:xfrm>
            <a:off x="6860062" y="14843775"/>
            <a:ext cx="6266850" cy="1844736"/>
          </a:xfrm>
          <a:prstGeom prst="rect">
            <a:avLst/>
          </a:prstGeom>
          <a:noFill/>
        </p:spPr>
        <p:txBody>
          <a:bodyPr wrap="square">
            <a:spAutoFit/>
          </a:bodyPr>
          <a:lstStyle/>
          <a:p>
            <a:pPr algn="just">
              <a:lnSpc>
                <a:spcPct val="150000"/>
              </a:lnSpc>
              <a:spcAft>
                <a:spcPts val="1000"/>
              </a:spcAft>
            </a:pPr>
            <a:r>
              <a:rPr lang="en-US" sz="1950" dirty="0">
                <a:effectLst/>
                <a:latin typeface="Times New Roman" panose="02020603050405020304" pitchFamily="18" charset="0"/>
                <a:ea typeface="Times New Roman" panose="02020603050405020304" pitchFamily="18" charset="0"/>
                <a:cs typeface="Times New Roman" panose="02020603050405020304" pitchFamily="18" charset="0"/>
              </a:rPr>
              <a:t>After the completion of the project kit assembling and all the connections made, the results of how each sensor is working and uploading the data to the cloud server are as followed below:  </a:t>
            </a:r>
            <a:endParaRPr lang="en-IN" sz="19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901</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Segoe UI 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Thayagarajan</dc:creator>
  <cp:lastModifiedBy>Regal Monarch</cp:lastModifiedBy>
  <cp:revision>4</cp:revision>
  <dcterms:created xsi:type="dcterms:W3CDTF">2022-11-29T03:47:04Z</dcterms:created>
  <dcterms:modified xsi:type="dcterms:W3CDTF">2022-12-01T14:14:10Z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2022-07-02T00:00:00Z</vt:filetime>
  </property>
  <property fmtid="{D5CDD505-2E9C-101B-9397-08002B2CF9AE}" pid="3" name="Creator">
    <vt:lpwstr>Microsoft® PowerPoint® 2019</vt:lpwstr>
  </property>
  <property fmtid="{D5CDD505-2E9C-101B-9397-08002B2CF9AE}" pid="4" name="LastSaved">
    <vt:filetime>2022-11-29T00:00:00Z</vt:filetime>
  </property>
</Properties>
</file>