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72" r:id="rId3"/>
    <p:sldId id="331" r:id="rId4"/>
    <p:sldId id="332" r:id="rId5"/>
    <p:sldId id="335" r:id="rId6"/>
    <p:sldId id="333" r:id="rId7"/>
    <p:sldId id="262" r:id="rId8"/>
    <p:sldId id="355" r:id="rId9"/>
    <p:sldId id="334" r:id="rId10"/>
    <p:sldId id="265" r:id="rId11"/>
    <p:sldId id="359" r:id="rId12"/>
    <p:sldId id="367" r:id="rId13"/>
    <p:sldId id="25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65AE8"/>
    <a:srgbClr val="DA76EE"/>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632B2E-CC5A-4730-88F6-0AF7D8DB3ED0}" v="21" dt="2022-11-26T12:12:13.8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42" autoAdjust="0"/>
    <p:restoredTop sz="94665"/>
  </p:normalViewPr>
  <p:slideViewPr>
    <p:cSldViewPr snapToGrid="0" snapToObjects="1">
      <p:cViewPr varScale="1">
        <p:scale>
          <a:sx n="95" d="100"/>
          <a:sy n="95" d="100"/>
        </p:scale>
        <p:origin x="96" y="29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OHAR REDDY KANKANALA" userId="e9c2e89e279f3266" providerId="LiveId" clId="{4D632B2E-CC5A-4730-88F6-0AF7D8DB3ED0}"/>
    <pc:docChg chg="undo redo custSel addSld modSld sldOrd">
      <pc:chgData name="MANOHAR REDDY KANKANALA" userId="e9c2e89e279f3266" providerId="LiveId" clId="{4D632B2E-CC5A-4730-88F6-0AF7D8DB3ED0}" dt="2022-11-26T12:17:23.564" v="450" actId="14100"/>
      <pc:docMkLst>
        <pc:docMk/>
      </pc:docMkLst>
      <pc:sldChg chg="addSp modSp mod">
        <pc:chgData name="MANOHAR REDDY KANKANALA" userId="e9c2e89e279f3266" providerId="LiveId" clId="{4D632B2E-CC5A-4730-88F6-0AF7D8DB3ED0}" dt="2022-11-26T12:13:10.861" v="438" actId="14100"/>
        <pc:sldMkLst>
          <pc:docMk/>
          <pc:sldMk cId="1852208937" sldId="356"/>
        </pc:sldMkLst>
        <pc:spChg chg="add mod">
          <ac:chgData name="MANOHAR REDDY KANKANALA" userId="e9c2e89e279f3266" providerId="LiveId" clId="{4D632B2E-CC5A-4730-88F6-0AF7D8DB3ED0}" dt="2022-11-26T12:12:47.677" v="432" actId="14100"/>
          <ac:spMkLst>
            <pc:docMk/>
            <pc:sldMk cId="1852208937" sldId="356"/>
            <ac:spMk id="3" creationId="{1C9AA771-B297-0AEF-A854-9D906AA33021}"/>
          </ac:spMkLst>
        </pc:spChg>
        <pc:picChg chg="mod">
          <ac:chgData name="MANOHAR REDDY KANKANALA" userId="e9c2e89e279f3266" providerId="LiveId" clId="{4D632B2E-CC5A-4730-88F6-0AF7D8DB3ED0}" dt="2022-11-26T12:13:10.861" v="438" actId="14100"/>
          <ac:picMkLst>
            <pc:docMk/>
            <pc:sldMk cId="1852208937" sldId="356"/>
            <ac:picMk id="4" creationId="{7DF44AF5-984D-BFB1-F6EE-AADFC58F8CF4}"/>
          </ac:picMkLst>
        </pc:picChg>
      </pc:sldChg>
      <pc:sldChg chg="modSp mod">
        <pc:chgData name="MANOHAR REDDY KANKANALA" userId="e9c2e89e279f3266" providerId="LiveId" clId="{4D632B2E-CC5A-4730-88F6-0AF7D8DB3ED0}" dt="2022-11-21T17:21:35.277" v="83" actId="14100"/>
        <pc:sldMkLst>
          <pc:docMk/>
          <pc:sldMk cId="3160614219" sldId="359"/>
        </pc:sldMkLst>
        <pc:spChg chg="mod">
          <ac:chgData name="MANOHAR REDDY KANKANALA" userId="e9c2e89e279f3266" providerId="LiveId" clId="{4D632B2E-CC5A-4730-88F6-0AF7D8DB3ED0}" dt="2022-11-21T17:21:35.277" v="83" actId="14100"/>
          <ac:spMkLst>
            <pc:docMk/>
            <pc:sldMk cId="3160614219" sldId="359"/>
            <ac:spMk id="3" creationId="{352B7A60-9D84-D00B-E3FC-0EBE2C60E3F0}"/>
          </ac:spMkLst>
        </pc:spChg>
      </pc:sldChg>
      <pc:sldChg chg="addSp modSp mod ord">
        <pc:chgData name="MANOHAR REDDY KANKANALA" userId="e9c2e89e279f3266" providerId="LiveId" clId="{4D632B2E-CC5A-4730-88F6-0AF7D8DB3ED0}" dt="2022-11-26T11:23:10.266" v="102"/>
        <pc:sldMkLst>
          <pc:docMk/>
          <pc:sldMk cId="1797437300" sldId="367"/>
        </pc:sldMkLst>
        <pc:spChg chg="mod">
          <ac:chgData name="MANOHAR REDDY KANKANALA" userId="e9c2e89e279f3266" providerId="LiveId" clId="{4D632B2E-CC5A-4730-88F6-0AF7D8DB3ED0}" dt="2022-11-21T17:04:34.323" v="54" actId="1076"/>
          <ac:spMkLst>
            <pc:docMk/>
            <pc:sldMk cId="1797437300" sldId="367"/>
            <ac:spMk id="2" creationId="{58E447B4-1AC0-EFEA-051B-FEDF4B4360CD}"/>
          </ac:spMkLst>
        </pc:spChg>
        <pc:spChg chg="mod">
          <ac:chgData name="MANOHAR REDDY KANKANALA" userId="e9c2e89e279f3266" providerId="LiveId" clId="{4D632B2E-CC5A-4730-88F6-0AF7D8DB3ED0}" dt="2022-11-21T17:09:47.272" v="79" actId="20577"/>
          <ac:spMkLst>
            <pc:docMk/>
            <pc:sldMk cId="1797437300" sldId="367"/>
            <ac:spMk id="3" creationId="{352B7A60-9D84-D00B-E3FC-0EBE2C60E3F0}"/>
          </ac:spMkLst>
        </pc:spChg>
        <pc:spChg chg="add mod">
          <ac:chgData name="MANOHAR REDDY KANKANALA" userId="e9c2e89e279f3266" providerId="LiveId" clId="{4D632B2E-CC5A-4730-88F6-0AF7D8DB3ED0}" dt="2022-11-21T17:10:33.497" v="82" actId="14100"/>
          <ac:spMkLst>
            <pc:docMk/>
            <pc:sldMk cId="1797437300" sldId="367"/>
            <ac:spMk id="5" creationId="{5903A2EE-13E2-C152-BBF9-78E145BFA0EC}"/>
          </ac:spMkLst>
        </pc:spChg>
      </pc:sldChg>
      <pc:sldChg chg="modSp mod">
        <pc:chgData name="MANOHAR REDDY KANKANALA" userId="e9c2e89e279f3266" providerId="LiveId" clId="{4D632B2E-CC5A-4730-88F6-0AF7D8DB3ED0}" dt="2022-11-21T17:07:35.720" v="70" actId="14100"/>
        <pc:sldMkLst>
          <pc:docMk/>
          <pc:sldMk cId="2792885349" sldId="370"/>
        </pc:sldMkLst>
        <pc:spChg chg="mod">
          <ac:chgData name="MANOHAR REDDY KANKANALA" userId="e9c2e89e279f3266" providerId="LiveId" clId="{4D632B2E-CC5A-4730-88F6-0AF7D8DB3ED0}" dt="2022-11-21T17:07:35.720" v="70" actId="14100"/>
          <ac:spMkLst>
            <pc:docMk/>
            <pc:sldMk cId="2792885349" sldId="370"/>
            <ac:spMk id="2" creationId="{3E8E9C56-0BA9-8FF0-C17D-8295392FE3FA}"/>
          </ac:spMkLst>
        </pc:spChg>
      </pc:sldChg>
      <pc:sldChg chg="modSp mod">
        <pc:chgData name="MANOHAR REDDY KANKANALA" userId="e9c2e89e279f3266" providerId="LiveId" clId="{4D632B2E-CC5A-4730-88F6-0AF7D8DB3ED0}" dt="2022-11-26T12:17:23.564" v="450" actId="14100"/>
        <pc:sldMkLst>
          <pc:docMk/>
          <pc:sldMk cId="4006408378" sldId="371"/>
        </pc:sldMkLst>
        <pc:spChg chg="mod">
          <ac:chgData name="MANOHAR REDDY KANKANALA" userId="e9c2e89e279f3266" providerId="LiveId" clId="{4D632B2E-CC5A-4730-88F6-0AF7D8DB3ED0}" dt="2022-11-26T11:42:39.021" v="210" actId="1076"/>
          <ac:spMkLst>
            <pc:docMk/>
            <pc:sldMk cId="4006408378" sldId="371"/>
            <ac:spMk id="2" creationId="{C0CA25D9-DE7F-E2F8-8D01-8351604951B8}"/>
          </ac:spMkLst>
        </pc:spChg>
        <pc:picChg chg="mod">
          <ac:chgData name="MANOHAR REDDY KANKANALA" userId="e9c2e89e279f3266" providerId="LiveId" clId="{4D632B2E-CC5A-4730-88F6-0AF7D8DB3ED0}" dt="2022-11-26T12:17:23.564" v="450" actId="14100"/>
          <ac:picMkLst>
            <pc:docMk/>
            <pc:sldMk cId="4006408378" sldId="371"/>
            <ac:picMk id="6" creationId="{C50405EA-665A-CDBE-FCA0-045B3F405AC5}"/>
          </ac:picMkLst>
        </pc:picChg>
      </pc:sldChg>
      <pc:sldChg chg="modSp mod">
        <pc:chgData name="MANOHAR REDDY KANKANALA" userId="e9c2e89e279f3266" providerId="LiveId" clId="{4D632B2E-CC5A-4730-88F6-0AF7D8DB3ED0}" dt="2022-11-26T11:24:08.265" v="107" actId="14100"/>
        <pc:sldMkLst>
          <pc:docMk/>
          <pc:sldMk cId="2605548318" sldId="372"/>
        </pc:sldMkLst>
        <pc:spChg chg="mod">
          <ac:chgData name="MANOHAR REDDY KANKANALA" userId="e9c2e89e279f3266" providerId="LiveId" clId="{4D632B2E-CC5A-4730-88F6-0AF7D8DB3ED0}" dt="2022-11-26T11:24:08.265" v="107" actId="14100"/>
          <ac:spMkLst>
            <pc:docMk/>
            <pc:sldMk cId="2605548318" sldId="372"/>
            <ac:spMk id="3" creationId="{BC9D9A77-F383-64E4-B31B-E493F26F305D}"/>
          </ac:spMkLst>
        </pc:spChg>
      </pc:sldChg>
      <pc:sldChg chg="addSp modSp mod">
        <pc:chgData name="MANOHAR REDDY KANKANALA" userId="e9c2e89e279f3266" providerId="LiveId" clId="{4D632B2E-CC5A-4730-88F6-0AF7D8DB3ED0}" dt="2022-11-26T12:17:07.207" v="447" actId="14100"/>
        <pc:sldMkLst>
          <pc:docMk/>
          <pc:sldMk cId="3158846621" sldId="375"/>
        </pc:sldMkLst>
        <pc:spChg chg="add mod">
          <ac:chgData name="MANOHAR REDDY KANKANALA" userId="e9c2e89e279f3266" providerId="LiveId" clId="{4D632B2E-CC5A-4730-88F6-0AF7D8DB3ED0}" dt="2022-11-26T12:15:32.717" v="442" actId="14100"/>
          <ac:spMkLst>
            <pc:docMk/>
            <pc:sldMk cId="3158846621" sldId="375"/>
            <ac:spMk id="3" creationId="{F7913022-C83D-3C92-E98D-BED5B19BB8E5}"/>
          </ac:spMkLst>
        </pc:spChg>
        <pc:picChg chg="mod">
          <ac:chgData name="MANOHAR REDDY KANKANALA" userId="e9c2e89e279f3266" providerId="LiveId" clId="{4D632B2E-CC5A-4730-88F6-0AF7D8DB3ED0}" dt="2022-11-26T12:17:07.207" v="447" actId="14100"/>
          <ac:picMkLst>
            <pc:docMk/>
            <pc:sldMk cId="3158846621" sldId="375"/>
            <ac:picMk id="4" creationId="{C2EC731A-6370-571C-AF9C-3D7DF715D298}"/>
          </ac:picMkLst>
        </pc:picChg>
      </pc:sldChg>
      <pc:sldChg chg="addSp delSp modSp new mod">
        <pc:chgData name="MANOHAR REDDY KANKANALA" userId="e9c2e89e279f3266" providerId="LiveId" clId="{4D632B2E-CC5A-4730-88F6-0AF7D8DB3ED0}" dt="2022-11-26T11:59:45.385" v="343" actId="14100"/>
        <pc:sldMkLst>
          <pc:docMk/>
          <pc:sldMk cId="3142655443" sldId="376"/>
        </pc:sldMkLst>
        <pc:spChg chg="add del mod">
          <ac:chgData name="MANOHAR REDDY KANKANALA" userId="e9c2e89e279f3266" providerId="LiveId" clId="{4D632B2E-CC5A-4730-88F6-0AF7D8DB3ED0}" dt="2022-11-26T11:34:00.255" v="162"/>
          <ac:spMkLst>
            <pc:docMk/>
            <pc:sldMk cId="3142655443" sldId="376"/>
            <ac:spMk id="4" creationId="{B007DBD7-4679-FC4B-0C06-FA14DA2CDB76}"/>
          </ac:spMkLst>
        </pc:spChg>
        <pc:spChg chg="add mod">
          <ac:chgData name="MANOHAR REDDY KANKANALA" userId="e9c2e89e279f3266" providerId="LiveId" clId="{4D632B2E-CC5A-4730-88F6-0AF7D8DB3ED0}" dt="2022-11-26T11:44:43.649" v="232" actId="255"/>
          <ac:spMkLst>
            <pc:docMk/>
            <pc:sldMk cId="3142655443" sldId="376"/>
            <ac:spMk id="7" creationId="{96551AFD-FC39-5F92-9EA1-081DE4804061}"/>
          </ac:spMkLst>
        </pc:spChg>
        <pc:spChg chg="add mod">
          <ac:chgData name="MANOHAR REDDY KANKANALA" userId="e9c2e89e279f3266" providerId="LiveId" clId="{4D632B2E-CC5A-4730-88F6-0AF7D8DB3ED0}" dt="2022-11-26T11:56:13.873" v="307" actId="14100"/>
          <ac:spMkLst>
            <pc:docMk/>
            <pc:sldMk cId="3142655443" sldId="376"/>
            <ac:spMk id="8" creationId="{5202B0C9-45C6-6B69-ED06-1A90F9C4EF7A}"/>
          </ac:spMkLst>
        </pc:spChg>
        <pc:spChg chg="add mod">
          <ac:chgData name="MANOHAR REDDY KANKANALA" userId="e9c2e89e279f3266" providerId="LiveId" clId="{4D632B2E-CC5A-4730-88F6-0AF7D8DB3ED0}" dt="2022-11-26T11:57:00.262" v="320" actId="1076"/>
          <ac:spMkLst>
            <pc:docMk/>
            <pc:sldMk cId="3142655443" sldId="376"/>
            <ac:spMk id="9" creationId="{C8C641D4-B0C0-13CD-6C91-C44DC63EEF4C}"/>
          </ac:spMkLst>
        </pc:spChg>
        <pc:picChg chg="add mod modCrop">
          <ac:chgData name="MANOHAR REDDY KANKANALA" userId="e9c2e89e279f3266" providerId="LiveId" clId="{4D632B2E-CC5A-4730-88F6-0AF7D8DB3ED0}" dt="2022-11-26T11:59:45.385" v="343" actId="14100"/>
          <ac:picMkLst>
            <pc:docMk/>
            <pc:sldMk cId="3142655443" sldId="376"/>
            <ac:picMk id="3" creationId="{B531F8B2-8657-7830-72BD-6232C7C39C35}"/>
          </ac:picMkLst>
        </pc:picChg>
        <pc:picChg chg="add mod modCrop">
          <ac:chgData name="MANOHAR REDDY KANKANALA" userId="e9c2e89e279f3266" providerId="LiveId" clId="{4D632B2E-CC5A-4730-88F6-0AF7D8DB3ED0}" dt="2022-11-26T11:59:29.519" v="340" actId="1076"/>
          <ac:picMkLst>
            <pc:docMk/>
            <pc:sldMk cId="3142655443" sldId="376"/>
            <ac:picMk id="6" creationId="{33EBF844-7F00-B750-EF70-5C972FAFBF45}"/>
          </ac:picMkLst>
        </pc:picChg>
      </pc:sldChg>
      <pc:sldChg chg="addSp modSp new mod">
        <pc:chgData name="MANOHAR REDDY KANKANALA" userId="e9c2e89e279f3266" providerId="LiveId" clId="{4D632B2E-CC5A-4730-88F6-0AF7D8DB3ED0}" dt="2022-11-26T11:55:32.982" v="302" actId="1076"/>
        <pc:sldMkLst>
          <pc:docMk/>
          <pc:sldMk cId="328993555" sldId="377"/>
        </pc:sldMkLst>
        <pc:spChg chg="add mod">
          <ac:chgData name="MANOHAR REDDY KANKANALA" userId="e9c2e89e279f3266" providerId="LiveId" clId="{4D632B2E-CC5A-4730-88F6-0AF7D8DB3ED0}" dt="2022-11-26T11:44:34.711" v="231" actId="14100"/>
          <ac:spMkLst>
            <pc:docMk/>
            <pc:sldMk cId="328993555" sldId="377"/>
            <ac:spMk id="4" creationId="{4F4B28C2-B79C-3BC8-66E7-259D393D2C43}"/>
          </ac:spMkLst>
        </pc:spChg>
        <pc:spChg chg="add mod">
          <ac:chgData name="MANOHAR REDDY KANKANALA" userId="e9c2e89e279f3266" providerId="LiveId" clId="{4D632B2E-CC5A-4730-88F6-0AF7D8DB3ED0}" dt="2022-11-26T11:55:24.719" v="299" actId="1076"/>
          <ac:spMkLst>
            <pc:docMk/>
            <pc:sldMk cId="328993555" sldId="377"/>
            <ac:spMk id="5" creationId="{20034F78-BA5F-C650-BDF0-645C0C9BE368}"/>
          </ac:spMkLst>
        </pc:spChg>
        <pc:picChg chg="add mod modCrop">
          <ac:chgData name="MANOHAR REDDY KANKANALA" userId="e9c2e89e279f3266" providerId="LiveId" clId="{4D632B2E-CC5A-4730-88F6-0AF7D8DB3ED0}" dt="2022-11-26T11:55:27.486" v="300" actId="1076"/>
          <ac:picMkLst>
            <pc:docMk/>
            <pc:sldMk cId="328993555" sldId="377"/>
            <ac:picMk id="3" creationId="{153D171E-049A-E9CE-59E1-81C1D06DC2B0}"/>
          </ac:picMkLst>
        </pc:picChg>
        <pc:picChg chg="add mod">
          <ac:chgData name="MANOHAR REDDY KANKANALA" userId="e9c2e89e279f3266" providerId="LiveId" clId="{4D632B2E-CC5A-4730-88F6-0AF7D8DB3ED0}" dt="2022-11-26T11:55:32.982" v="302" actId="1076"/>
          <ac:picMkLst>
            <pc:docMk/>
            <pc:sldMk cId="328993555" sldId="377"/>
            <ac:picMk id="6" creationId="{02298787-E403-28F2-7851-51B86EBF5B49}"/>
          </ac:picMkLst>
        </pc:picChg>
      </pc:sldChg>
      <pc:sldChg chg="addSp delSp modSp new mod">
        <pc:chgData name="MANOHAR REDDY KANKANALA" userId="e9c2e89e279f3266" providerId="LiveId" clId="{4D632B2E-CC5A-4730-88F6-0AF7D8DB3ED0}" dt="2022-11-26T12:10:31.982" v="418" actId="1036"/>
        <pc:sldMkLst>
          <pc:docMk/>
          <pc:sldMk cId="3919762286" sldId="378"/>
        </pc:sldMkLst>
        <pc:spChg chg="add del mod">
          <ac:chgData name="MANOHAR REDDY KANKANALA" userId="e9c2e89e279f3266" providerId="LiveId" clId="{4D632B2E-CC5A-4730-88F6-0AF7D8DB3ED0}" dt="2022-11-26T11:29:04.727" v="130"/>
          <ac:spMkLst>
            <pc:docMk/>
            <pc:sldMk cId="3919762286" sldId="378"/>
            <ac:spMk id="3" creationId="{33432E38-A35B-2228-B0D5-6843880388D1}"/>
          </ac:spMkLst>
        </pc:spChg>
        <pc:spChg chg="add del mod">
          <ac:chgData name="MANOHAR REDDY KANKANALA" userId="e9c2e89e279f3266" providerId="LiveId" clId="{4D632B2E-CC5A-4730-88F6-0AF7D8DB3ED0}" dt="2022-11-26T12:07:36.398" v="384" actId="478"/>
          <ac:spMkLst>
            <pc:docMk/>
            <pc:sldMk cId="3919762286" sldId="378"/>
            <ac:spMk id="6" creationId="{F5CBE236-1A52-4E9E-747D-E7B3DBC3DC1C}"/>
          </ac:spMkLst>
        </pc:spChg>
        <pc:spChg chg="add mod">
          <ac:chgData name="MANOHAR REDDY KANKANALA" userId="e9c2e89e279f3266" providerId="LiveId" clId="{4D632B2E-CC5A-4730-88F6-0AF7D8DB3ED0}" dt="2022-11-26T11:43:17.393" v="217" actId="14100"/>
          <ac:spMkLst>
            <pc:docMk/>
            <pc:sldMk cId="3919762286" sldId="378"/>
            <ac:spMk id="7" creationId="{53506760-CF0C-EA6A-D696-FFB0CDF594A1}"/>
          </ac:spMkLst>
        </pc:spChg>
        <pc:spChg chg="add mod">
          <ac:chgData name="MANOHAR REDDY KANKANALA" userId="e9c2e89e279f3266" providerId="LiveId" clId="{4D632B2E-CC5A-4730-88F6-0AF7D8DB3ED0}" dt="2022-11-26T12:10:28.284" v="415" actId="1076"/>
          <ac:spMkLst>
            <pc:docMk/>
            <pc:sldMk cId="3919762286" sldId="378"/>
            <ac:spMk id="8" creationId="{7672083F-8360-8ABD-C837-5F4891B5A782}"/>
          </ac:spMkLst>
        </pc:spChg>
        <pc:spChg chg="add mod">
          <ac:chgData name="MANOHAR REDDY KANKANALA" userId="e9c2e89e279f3266" providerId="LiveId" clId="{4D632B2E-CC5A-4730-88F6-0AF7D8DB3ED0}" dt="2022-11-26T12:10:24.926" v="414" actId="14100"/>
          <ac:spMkLst>
            <pc:docMk/>
            <pc:sldMk cId="3919762286" sldId="378"/>
            <ac:spMk id="9" creationId="{33DD8B91-D66B-91F9-B92C-F4F6763570D4}"/>
          </ac:spMkLst>
        </pc:spChg>
        <pc:picChg chg="add mod modCrop">
          <ac:chgData name="MANOHAR REDDY KANKANALA" userId="e9c2e89e279f3266" providerId="LiveId" clId="{4D632B2E-CC5A-4730-88F6-0AF7D8DB3ED0}" dt="2022-11-26T12:10:31.982" v="418" actId="1036"/>
          <ac:picMkLst>
            <pc:docMk/>
            <pc:sldMk cId="3919762286" sldId="378"/>
            <ac:picMk id="5" creationId="{BB24A57C-B16F-7691-13B9-B529F45BD9CA}"/>
          </ac:picMkLst>
        </pc:picChg>
      </pc:sldChg>
      <pc:sldChg chg="addSp delSp modSp new mod">
        <pc:chgData name="MANOHAR REDDY KANKANALA" userId="e9c2e89e279f3266" providerId="LiveId" clId="{4D632B2E-CC5A-4730-88F6-0AF7D8DB3ED0}" dt="2022-11-26T12:17:00.511" v="446" actId="14100"/>
        <pc:sldMkLst>
          <pc:docMk/>
          <pc:sldMk cId="1311632070" sldId="379"/>
        </pc:sldMkLst>
        <pc:spChg chg="add mod">
          <ac:chgData name="MANOHAR REDDY KANKANALA" userId="e9c2e89e279f3266" providerId="LiveId" clId="{4D632B2E-CC5A-4730-88F6-0AF7D8DB3ED0}" dt="2022-11-26T11:44:52.748" v="233" actId="255"/>
          <ac:spMkLst>
            <pc:docMk/>
            <pc:sldMk cId="1311632070" sldId="379"/>
            <ac:spMk id="6" creationId="{B7836DD0-450E-5206-93EC-9BDC3A82FC48}"/>
          </ac:spMkLst>
        </pc:spChg>
        <pc:spChg chg="add mod">
          <ac:chgData name="MANOHAR REDDY KANKANALA" userId="e9c2e89e279f3266" providerId="LiveId" clId="{4D632B2E-CC5A-4730-88F6-0AF7D8DB3ED0}" dt="2022-11-26T11:59:14.335" v="339" actId="14100"/>
          <ac:spMkLst>
            <pc:docMk/>
            <pc:sldMk cId="1311632070" sldId="379"/>
            <ac:spMk id="7" creationId="{2C5C7BFE-BE0A-CB46-06EF-BD0FF1F7C302}"/>
          </ac:spMkLst>
        </pc:spChg>
        <pc:picChg chg="add del mod modCrop">
          <ac:chgData name="MANOHAR REDDY KANKANALA" userId="e9c2e89e279f3266" providerId="LiveId" clId="{4D632B2E-CC5A-4730-88F6-0AF7D8DB3ED0}" dt="2022-11-26T11:49:39.552" v="249" actId="21"/>
          <ac:picMkLst>
            <pc:docMk/>
            <pc:sldMk cId="1311632070" sldId="379"/>
            <ac:picMk id="3" creationId="{8F5A43DE-3991-D04E-09CA-9614D24E4A68}"/>
          </ac:picMkLst>
        </pc:picChg>
        <pc:picChg chg="add mod modCrop">
          <ac:chgData name="MANOHAR REDDY KANKANALA" userId="e9c2e89e279f3266" providerId="LiveId" clId="{4D632B2E-CC5A-4730-88F6-0AF7D8DB3ED0}" dt="2022-11-26T12:17:00.511" v="446" actId="14100"/>
          <ac:picMkLst>
            <pc:docMk/>
            <pc:sldMk cId="1311632070" sldId="379"/>
            <ac:picMk id="5" creationId="{62BC9AD6-CD77-7389-3242-563607FF2F43}"/>
          </ac:picMkLst>
        </pc:picChg>
        <pc:picChg chg="add del mod modCrop">
          <ac:chgData name="MANOHAR REDDY KANKANALA" userId="e9c2e89e279f3266" providerId="LiveId" clId="{4D632B2E-CC5A-4730-88F6-0AF7D8DB3ED0}" dt="2022-11-26T11:54:51.807" v="293" actId="478"/>
          <ac:picMkLst>
            <pc:docMk/>
            <pc:sldMk cId="1311632070" sldId="379"/>
            <ac:picMk id="9" creationId="{99F69DC1-EF3F-CCEE-43FD-5DFF65E6E85E}"/>
          </ac:picMkLst>
        </pc:picChg>
        <pc:picChg chg="add del mod">
          <ac:chgData name="MANOHAR REDDY KANKANALA" userId="e9c2e89e279f3266" providerId="LiveId" clId="{4D632B2E-CC5A-4730-88F6-0AF7D8DB3ED0}" dt="2022-11-26T11:54:48.619" v="292" actId="478"/>
          <ac:picMkLst>
            <pc:docMk/>
            <pc:sldMk cId="1311632070" sldId="379"/>
            <ac:picMk id="10" creationId="{59909916-0E47-E3BB-9AE7-C596F1074940}"/>
          </ac:picMkLst>
        </pc:picChg>
      </pc:sldChg>
      <pc:sldChg chg="addSp modSp new mod">
        <pc:chgData name="MANOHAR REDDY KANKANALA" userId="e9c2e89e279f3266" providerId="LiveId" clId="{4D632B2E-CC5A-4730-88F6-0AF7D8DB3ED0}" dt="2022-11-26T11:54:35.456" v="291" actId="1076"/>
        <pc:sldMkLst>
          <pc:docMk/>
          <pc:sldMk cId="3271107148" sldId="380"/>
        </pc:sldMkLst>
        <pc:spChg chg="add mod">
          <ac:chgData name="MANOHAR REDDY KANKANALA" userId="e9c2e89e279f3266" providerId="LiveId" clId="{4D632B2E-CC5A-4730-88F6-0AF7D8DB3ED0}" dt="2022-11-26T11:53:22.962" v="283" actId="113"/>
          <ac:spMkLst>
            <pc:docMk/>
            <pc:sldMk cId="3271107148" sldId="380"/>
            <ac:spMk id="3" creationId="{F4842D6C-C67B-27C6-40EE-D046991F4BD6}"/>
          </ac:spMkLst>
        </pc:spChg>
        <pc:spChg chg="add mod">
          <ac:chgData name="MANOHAR REDDY KANKANALA" userId="e9c2e89e279f3266" providerId="LiveId" clId="{4D632B2E-CC5A-4730-88F6-0AF7D8DB3ED0}" dt="2022-11-26T11:54:35.456" v="291" actId="1076"/>
          <ac:spMkLst>
            <pc:docMk/>
            <pc:sldMk cId="3271107148" sldId="380"/>
            <ac:spMk id="4" creationId="{06C3C86B-9903-B255-A25E-F8B7DB85B03E}"/>
          </ac:spMkLst>
        </pc:spChg>
        <pc:picChg chg="add mod">
          <ac:chgData name="MANOHAR REDDY KANKANALA" userId="e9c2e89e279f3266" providerId="LiveId" clId="{4D632B2E-CC5A-4730-88F6-0AF7D8DB3ED0}" dt="2022-11-26T11:53:51.989" v="285" actId="1076"/>
          <ac:picMkLst>
            <pc:docMk/>
            <pc:sldMk cId="3271107148" sldId="380"/>
            <ac:picMk id="2" creationId="{F93624A5-BC25-1F59-613F-B84BFA6586F8}"/>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25T18:45:36.476"/>
    </inkml:context>
    <inkml:brush xml:id="br0">
      <inkml:brushProperty name="width" value="0.05" units="cm"/>
      <inkml:brushProperty name="height" value="0.05" units="cm"/>
    </inkml:brush>
  </inkml:definitions>
  <inkml:trace contextRef="#ctx0" brushRef="#br0">0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42819E-F2E3-4D67-B29C-1C57404F2467}" type="datetimeFigureOut">
              <a:rPr lang="en-US" smtClean="0"/>
              <a:t>12/28/2022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8FB405-9C9D-42BE-90B1-E3271E3C98D1}" type="slidenum">
              <a:rPr lang="en-US" smtClean="0"/>
              <a:t>‹#›</a:t>
            </a:fld>
            <a:endParaRPr lang="en-US"/>
          </a:p>
        </p:txBody>
      </p:sp>
    </p:spTree>
    <p:extLst>
      <p:ext uri="{BB962C8B-B14F-4D97-AF65-F5344CB8AC3E}">
        <p14:creationId xmlns:p14="http://schemas.microsoft.com/office/powerpoint/2010/main" val="824716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F05B7D-26BB-425E-8E16-F711BC239BA3}" type="slidenum">
              <a:rPr lang="en-US" smtClean="0"/>
              <a:t>1</a:t>
            </a:fld>
            <a:endParaRPr lang="en-US"/>
          </a:p>
        </p:txBody>
      </p:sp>
    </p:spTree>
    <p:extLst>
      <p:ext uri="{BB962C8B-B14F-4D97-AF65-F5344CB8AC3E}">
        <p14:creationId xmlns:p14="http://schemas.microsoft.com/office/powerpoint/2010/main" val="2103442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048653" name="Google Shape;181;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54" name="Google Shape;18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3008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048629" name="Google Shape;130;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30" name="Google Shape;13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30EC2-A2E6-DD4C-B637-696A5B817903}"/>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D423049-D74B-4243-9C42-7CF784025859}"/>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C38A5A6F-11AA-CC42-A8A9-7344322CFFB0}"/>
              </a:ext>
            </a:extLst>
          </p:cNvPr>
          <p:cNvSpPr>
            <a:spLocks noGrp="1"/>
          </p:cNvSpPr>
          <p:nvPr>
            <p:ph type="dt" sz="half" idx="10"/>
          </p:nvPr>
        </p:nvSpPr>
        <p:spPr>
          <a:xfrm>
            <a:off x="838200" y="6356350"/>
            <a:ext cx="2743200" cy="365125"/>
          </a:xfrm>
          <a:prstGeom prst="rect">
            <a:avLst/>
          </a:prstGeom>
        </p:spPr>
        <p:txBody>
          <a:bodyPr/>
          <a:lstStyle/>
          <a:p>
            <a:fld id="{115585A2-0B5F-8546-9A52-2C3739C9BF11}" type="datetimeFigureOut">
              <a:rPr lang="en-US" smtClean="0"/>
              <a:t>12/28/2022</a:t>
            </a:fld>
            <a:endParaRPr lang="en-US"/>
          </a:p>
        </p:txBody>
      </p:sp>
      <p:sp>
        <p:nvSpPr>
          <p:cNvPr id="5" name="Footer Placeholder 4">
            <a:extLst>
              <a:ext uri="{FF2B5EF4-FFF2-40B4-BE49-F238E27FC236}">
                <a16:creationId xmlns:a16="http://schemas.microsoft.com/office/drawing/2014/main" id="{0D941B49-7EE1-9547-8D99-7ADAE22A4DD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7D47709F-9E14-E349-835B-589CC94915D6}"/>
              </a:ext>
            </a:extLst>
          </p:cNvPr>
          <p:cNvSpPr>
            <a:spLocks noGrp="1"/>
          </p:cNvSpPr>
          <p:nvPr>
            <p:ph type="sldNum" sz="quarter" idx="12"/>
          </p:nvPr>
        </p:nvSpPr>
        <p:spPr>
          <a:xfrm>
            <a:off x="8610600" y="6356350"/>
            <a:ext cx="2743200" cy="365125"/>
          </a:xfrm>
          <a:prstGeom prst="rect">
            <a:avLst/>
          </a:prstGeom>
        </p:spPr>
        <p:txBody>
          <a:bodyPr/>
          <a:lstStyle/>
          <a:p>
            <a:fld id="{87A99A98-344A-634B-AFC3-5DEBBBF82972}" type="slidenum">
              <a:rPr lang="en-US" smtClean="0"/>
              <a:t>‹#›</a:t>
            </a:fld>
            <a:endParaRPr lang="en-US"/>
          </a:p>
        </p:txBody>
      </p:sp>
    </p:spTree>
    <p:extLst>
      <p:ext uri="{BB962C8B-B14F-4D97-AF65-F5344CB8AC3E}">
        <p14:creationId xmlns:p14="http://schemas.microsoft.com/office/powerpoint/2010/main" val="1767911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4860F-CFA2-6B4C-9A23-FCD29FD6A68B}"/>
              </a:ext>
            </a:extLst>
          </p:cNvPr>
          <p:cNvSpPr>
            <a:spLocks noGrp="1"/>
          </p:cNvSpPr>
          <p:nvPr>
            <p:ph type="title"/>
          </p:nvPr>
        </p:nvSpPr>
        <p:spPr>
          <a:xfrm>
            <a:off x="838200" y="365125"/>
            <a:ext cx="10515600" cy="1325563"/>
          </a:xfrm>
          <a:prstGeom prst="rect">
            <a:avLst/>
          </a:prstGeom>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581D042-B959-F04A-AE39-A4A628258CD9}"/>
              </a:ext>
            </a:extLst>
          </p:cNvPr>
          <p:cNvSpPr>
            <a:spLocks noGrp="1"/>
          </p:cNvSpPr>
          <p:nvPr>
            <p:ph type="body" orient="vert" idx="1"/>
          </p:nvPr>
        </p:nvSpPr>
        <p:spPr>
          <a:xfrm>
            <a:off x="838200" y="1825625"/>
            <a:ext cx="10515600" cy="4351338"/>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34F7DD5-3505-D044-953E-7E8D2710B65C}"/>
              </a:ext>
            </a:extLst>
          </p:cNvPr>
          <p:cNvSpPr>
            <a:spLocks noGrp="1"/>
          </p:cNvSpPr>
          <p:nvPr>
            <p:ph type="dt" sz="half" idx="10"/>
          </p:nvPr>
        </p:nvSpPr>
        <p:spPr>
          <a:xfrm>
            <a:off x="838200" y="6356350"/>
            <a:ext cx="2743200" cy="365125"/>
          </a:xfrm>
          <a:prstGeom prst="rect">
            <a:avLst/>
          </a:prstGeom>
        </p:spPr>
        <p:txBody>
          <a:bodyPr/>
          <a:lstStyle/>
          <a:p>
            <a:fld id="{115585A2-0B5F-8546-9A52-2C3739C9BF11}" type="datetimeFigureOut">
              <a:rPr lang="en-US" smtClean="0"/>
              <a:t>12/28/2022</a:t>
            </a:fld>
            <a:endParaRPr lang="en-US"/>
          </a:p>
        </p:txBody>
      </p:sp>
      <p:sp>
        <p:nvSpPr>
          <p:cNvPr id="5" name="Footer Placeholder 4">
            <a:extLst>
              <a:ext uri="{FF2B5EF4-FFF2-40B4-BE49-F238E27FC236}">
                <a16:creationId xmlns:a16="http://schemas.microsoft.com/office/drawing/2014/main" id="{D0B82F7A-B7E7-D644-A856-522A57D98D0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183C6E4-0C8A-5943-A7E8-277BFECCCC59}"/>
              </a:ext>
            </a:extLst>
          </p:cNvPr>
          <p:cNvSpPr>
            <a:spLocks noGrp="1"/>
          </p:cNvSpPr>
          <p:nvPr>
            <p:ph type="sldNum" sz="quarter" idx="12"/>
          </p:nvPr>
        </p:nvSpPr>
        <p:spPr>
          <a:xfrm>
            <a:off x="8610600" y="6356350"/>
            <a:ext cx="2743200" cy="365125"/>
          </a:xfrm>
          <a:prstGeom prst="rect">
            <a:avLst/>
          </a:prstGeom>
        </p:spPr>
        <p:txBody>
          <a:bodyPr/>
          <a:lstStyle/>
          <a:p>
            <a:fld id="{87A99A98-344A-634B-AFC3-5DEBBBF82972}" type="slidenum">
              <a:rPr lang="en-US" smtClean="0"/>
              <a:t>‹#›</a:t>
            </a:fld>
            <a:endParaRPr lang="en-US"/>
          </a:p>
        </p:txBody>
      </p:sp>
    </p:spTree>
    <p:extLst>
      <p:ext uri="{BB962C8B-B14F-4D97-AF65-F5344CB8AC3E}">
        <p14:creationId xmlns:p14="http://schemas.microsoft.com/office/powerpoint/2010/main" val="1580890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5254D5-05C7-C240-83DB-D094AF814511}"/>
              </a:ext>
            </a:extLst>
          </p:cNvPr>
          <p:cNvSpPr>
            <a:spLocks noGrp="1"/>
          </p:cNvSpPr>
          <p:nvPr>
            <p:ph type="title" orient="vert"/>
          </p:nvPr>
        </p:nvSpPr>
        <p:spPr>
          <a:xfrm>
            <a:off x="8724900" y="365125"/>
            <a:ext cx="2628900" cy="5811838"/>
          </a:xfrm>
          <a:prstGeom prst="rect">
            <a:avLst/>
          </a:prstGeo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FCC35EE-1454-A542-9EBB-20A100B08710}"/>
              </a:ext>
            </a:extLst>
          </p:cNvPr>
          <p:cNvSpPr>
            <a:spLocks noGrp="1"/>
          </p:cNvSpPr>
          <p:nvPr>
            <p:ph type="body" orient="vert" idx="1"/>
          </p:nvPr>
        </p:nvSpPr>
        <p:spPr>
          <a:xfrm>
            <a:off x="838200" y="365125"/>
            <a:ext cx="7734300" cy="5811838"/>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8D2F04A-CC95-7D42-9E61-02A15429BB80}"/>
              </a:ext>
            </a:extLst>
          </p:cNvPr>
          <p:cNvSpPr>
            <a:spLocks noGrp="1"/>
          </p:cNvSpPr>
          <p:nvPr>
            <p:ph type="dt" sz="half" idx="10"/>
          </p:nvPr>
        </p:nvSpPr>
        <p:spPr>
          <a:xfrm>
            <a:off x="838200" y="6356350"/>
            <a:ext cx="2743200" cy="365125"/>
          </a:xfrm>
          <a:prstGeom prst="rect">
            <a:avLst/>
          </a:prstGeom>
        </p:spPr>
        <p:txBody>
          <a:bodyPr/>
          <a:lstStyle/>
          <a:p>
            <a:fld id="{115585A2-0B5F-8546-9A52-2C3739C9BF11}" type="datetimeFigureOut">
              <a:rPr lang="en-US" smtClean="0"/>
              <a:t>12/28/2022</a:t>
            </a:fld>
            <a:endParaRPr lang="en-US"/>
          </a:p>
        </p:txBody>
      </p:sp>
      <p:sp>
        <p:nvSpPr>
          <p:cNvPr id="5" name="Footer Placeholder 4">
            <a:extLst>
              <a:ext uri="{FF2B5EF4-FFF2-40B4-BE49-F238E27FC236}">
                <a16:creationId xmlns:a16="http://schemas.microsoft.com/office/drawing/2014/main" id="{6B561266-618C-5E47-AAFE-C7BD1C62293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77150339-95F8-9C47-A5FF-CA75E94DE2C4}"/>
              </a:ext>
            </a:extLst>
          </p:cNvPr>
          <p:cNvSpPr>
            <a:spLocks noGrp="1"/>
          </p:cNvSpPr>
          <p:nvPr>
            <p:ph type="sldNum" sz="quarter" idx="12"/>
          </p:nvPr>
        </p:nvSpPr>
        <p:spPr>
          <a:xfrm>
            <a:off x="8610600" y="6356350"/>
            <a:ext cx="2743200" cy="365125"/>
          </a:xfrm>
          <a:prstGeom prst="rect">
            <a:avLst/>
          </a:prstGeom>
        </p:spPr>
        <p:txBody>
          <a:bodyPr/>
          <a:lstStyle/>
          <a:p>
            <a:fld id="{87A99A98-344A-634B-AFC3-5DEBBBF82972}" type="slidenum">
              <a:rPr lang="en-US" smtClean="0"/>
              <a:t>‹#›</a:t>
            </a:fld>
            <a:endParaRPr lang="en-US"/>
          </a:p>
        </p:txBody>
      </p:sp>
    </p:spTree>
    <p:extLst>
      <p:ext uri="{BB962C8B-B14F-4D97-AF65-F5344CB8AC3E}">
        <p14:creationId xmlns:p14="http://schemas.microsoft.com/office/powerpoint/2010/main" val="3640273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B937D-AF2B-5A4F-96E2-7435F399A71D}"/>
              </a:ext>
            </a:extLst>
          </p:cNvPr>
          <p:cNvSpPr>
            <a:spLocks noGrp="1"/>
          </p:cNvSpPr>
          <p:nvPr>
            <p:ph type="title"/>
          </p:nvPr>
        </p:nvSpPr>
        <p:spPr>
          <a:xfrm>
            <a:off x="838200" y="365125"/>
            <a:ext cx="10515600" cy="1325563"/>
          </a:xfrm>
          <a:prstGeom prst="rect">
            <a:avLst/>
          </a:prstGeom>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45CFE5E-3C28-9F45-8070-7D1C1242EB3C}"/>
              </a:ext>
            </a:extLst>
          </p:cNvPr>
          <p:cNvSpPr>
            <a:spLocks noGrp="1"/>
          </p:cNvSpPr>
          <p:nvPr>
            <p:ph idx="1"/>
          </p:nvPr>
        </p:nvSpPr>
        <p:spPr>
          <a:xfrm>
            <a:off x="838200" y="1825625"/>
            <a:ext cx="10515600" cy="435133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CEC9FF7-59F7-FE42-B94C-C1375DA94F79}"/>
              </a:ext>
            </a:extLst>
          </p:cNvPr>
          <p:cNvSpPr>
            <a:spLocks noGrp="1"/>
          </p:cNvSpPr>
          <p:nvPr>
            <p:ph type="dt" sz="half" idx="10"/>
          </p:nvPr>
        </p:nvSpPr>
        <p:spPr>
          <a:xfrm>
            <a:off x="838200" y="6356350"/>
            <a:ext cx="2743200" cy="365125"/>
          </a:xfrm>
          <a:prstGeom prst="rect">
            <a:avLst/>
          </a:prstGeom>
        </p:spPr>
        <p:txBody>
          <a:bodyPr/>
          <a:lstStyle/>
          <a:p>
            <a:fld id="{115585A2-0B5F-8546-9A52-2C3739C9BF11}" type="datetimeFigureOut">
              <a:rPr lang="en-US" smtClean="0"/>
              <a:t>12/28/2022</a:t>
            </a:fld>
            <a:endParaRPr lang="en-US"/>
          </a:p>
        </p:txBody>
      </p:sp>
      <p:sp>
        <p:nvSpPr>
          <p:cNvPr id="5" name="Footer Placeholder 4">
            <a:extLst>
              <a:ext uri="{FF2B5EF4-FFF2-40B4-BE49-F238E27FC236}">
                <a16:creationId xmlns:a16="http://schemas.microsoft.com/office/drawing/2014/main" id="{E45E39E4-FA90-0C41-84D4-741F8BE4774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5C1E30D-A127-B847-925E-A017F62C2152}"/>
              </a:ext>
            </a:extLst>
          </p:cNvPr>
          <p:cNvSpPr>
            <a:spLocks noGrp="1"/>
          </p:cNvSpPr>
          <p:nvPr>
            <p:ph type="sldNum" sz="quarter" idx="12"/>
          </p:nvPr>
        </p:nvSpPr>
        <p:spPr>
          <a:xfrm>
            <a:off x="8610600" y="6356350"/>
            <a:ext cx="2743200" cy="365125"/>
          </a:xfrm>
          <a:prstGeom prst="rect">
            <a:avLst/>
          </a:prstGeom>
        </p:spPr>
        <p:txBody>
          <a:bodyPr/>
          <a:lstStyle/>
          <a:p>
            <a:fld id="{87A99A98-344A-634B-AFC3-5DEBBBF82972}" type="slidenum">
              <a:rPr lang="en-US" smtClean="0"/>
              <a:t>‹#›</a:t>
            </a:fld>
            <a:endParaRPr lang="en-US"/>
          </a:p>
        </p:txBody>
      </p:sp>
    </p:spTree>
    <p:extLst>
      <p:ext uri="{BB962C8B-B14F-4D97-AF65-F5344CB8AC3E}">
        <p14:creationId xmlns:p14="http://schemas.microsoft.com/office/powerpoint/2010/main" val="1681748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C9948-7781-E847-97F7-9039ABF6E960}"/>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A3050C1-ABEC-CD46-AF30-3022C0DE4D45}"/>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A5F6026-52A6-574E-B4D7-C83C1497E143}"/>
              </a:ext>
            </a:extLst>
          </p:cNvPr>
          <p:cNvSpPr>
            <a:spLocks noGrp="1"/>
          </p:cNvSpPr>
          <p:nvPr>
            <p:ph type="dt" sz="half" idx="10"/>
          </p:nvPr>
        </p:nvSpPr>
        <p:spPr>
          <a:xfrm>
            <a:off x="838200" y="6356350"/>
            <a:ext cx="2743200" cy="365125"/>
          </a:xfrm>
          <a:prstGeom prst="rect">
            <a:avLst/>
          </a:prstGeom>
        </p:spPr>
        <p:txBody>
          <a:bodyPr/>
          <a:lstStyle/>
          <a:p>
            <a:fld id="{115585A2-0B5F-8546-9A52-2C3739C9BF11}" type="datetimeFigureOut">
              <a:rPr lang="en-US" smtClean="0"/>
              <a:t>12/28/2022</a:t>
            </a:fld>
            <a:endParaRPr lang="en-US"/>
          </a:p>
        </p:txBody>
      </p:sp>
      <p:sp>
        <p:nvSpPr>
          <p:cNvPr id="5" name="Footer Placeholder 4">
            <a:extLst>
              <a:ext uri="{FF2B5EF4-FFF2-40B4-BE49-F238E27FC236}">
                <a16:creationId xmlns:a16="http://schemas.microsoft.com/office/drawing/2014/main" id="{3E6C9555-0DCF-454A-A1E4-16C8CDF3F18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787B541A-C7F8-AF45-91FB-C9191F4E68F6}"/>
              </a:ext>
            </a:extLst>
          </p:cNvPr>
          <p:cNvSpPr>
            <a:spLocks noGrp="1"/>
          </p:cNvSpPr>
          <p:nvPr>
            <p:ph type="sldNum" sz="quarter" idx="12"/>
          </p:nvPr>
        </p:nvSpPr>
        <p:spPr>
          <a:xfrm>
            <a:off x="8610600" y="6356350"/>
            <a:ext cx="2743200" cy="365125"/>
          </a:xfrm>
          <a:prstGeom prst="rect">
            <a:avLst/>
          </a:prstGeom>
        </p:spPr>
        <p:txBody>
          <a:bodyPr/>
          <a:lstStyle/>
          <a:p>
            <a:fld id="{87A99A98-344A-634B-AFC3-5DEBBBF82972}" type="slidenum">
              <a:rPr lang="en-US" smtClean="0"/>
              <a:t>‹#›</a:t>
            </a:fld>
            <a:endParaRPr lang="en-US"/>
          </a:p>
        </p:txBody>
      </p:sp>
    </p:spTree>
    <p:extLst>
      <p:ext uri="{BB962C8B-B14F-4D97-AF65-F5344CB8AC3E}">
        <p14:creationId xmlns:p14="http://schemas.microsoft.com/office/powerpoint/2010/main" val="1918356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F66D3-0DF3-6743-AB2E-69563FE7B38C}"/>
              </a:ext>
            </a:extLst>
          </p:cNvPr>
          <p:cNvSpPr>
            <a:spLocks noGrp="1"/>
          </p:cNvSpPr>
          <p:nvPr>
            <p:ph type="title"/>
          </p:nvPr>
        </p:nvSpPr>
        <p:spPr>
          <a:xfrm>
            <a:off x="838200" y="365125"/>
            <a:ext cx="10515600" cy="1325563"/>
          </a:xfrm>
          <a:prstGeom prst="rect">
            <a:avLst/>
          </a:prstGeom>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6759A6A-E0B0-9640-BCC9-F0124D317E2E}"/>
              </a:ext>
            </a:extLst>
          </p:cNvPr>
          <p:cNvSpPr>
            <a:spLocks noGrp="1"/>
          </p:cNvSpPr>
          <p:nvPr>
            <p:ph sz="half" idx="1"/>
          </p:nvPr>
        </p:nvSpPr>
        <p:spPr>
          <a:xfrm>
            <a:off x="838200" y="1825625"/>
            <a:ext cx="5181600" cy="435133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DA30A00-70A9-DE49-BCEC-D2E392618705}"/>
              </a:ext>
            </a:extLst>
          </p:cNvPr>
          <p:cNvSpPr>
            <a:spLocks noGrp="1"/>
          </p:cNvSpPr>
          <p:nvPr>
            <p:ph sz="half" idx="2"/>
          </p:nvPr>
        </p:nvSpPr>
        <p:spPr>
          <a:xfrm>
            <a:off x="6172200" y="1825625"/>
            <a:ext cx="5181600" cy="435133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988477DD-9C9F-CE4F-BCAF-236BA3B649DA}"/>
              </a:ext>
            </a:extLst>
          </p:cNvPr>
          <p:cNvSpPr>
            <a:spLocks noGrp="1"/>
          </p:cNvSpPr>
          <p:nvPr>
            <p:ph type="dt" sz="half" idx="10"/>
          </p:nvPr>
        </p:nvSpPr>
        <p:spPr>
          <a:xfrm>
            <a:off x="838200" y="6356350"/>
            <a:ext cx="2743200" cy="365125"/>
          </a:xfrm>
          <a:prstGeom prst="rect">
            <a:avLst/>
          </a:prstGeom>
        </p:spPr>
        <p:txBody>
          <a:bodyPr/>
          <a:lstStyle/>
          <a:p>
            <a:fld id="{115585A2-0B5F-8546-9A52-2C3739C9BF11}" type="datetimeFigureOut">
              <a:rPr lang="en-US" smtClean="0"/>
              <a:t>12/28/2022</a:t>
            </a:fld>
            <a:endParaRPr lang="en-US"/>
          </a:p>
        </p:txBody>
      </p:sp>
      <p:sp>
        <p:nvSpPr>
          <p:cNvPr id="6" name="Footer Placeholder 5">
            <a:extLst>
              <a:ext uri="{FF2B5EF4-FFF2-40B4-BE49-F238E27FC236}">
                <a16:creationId xmlns:a16="http://schemas.microsoft.com/office/drawing/2014/main" id="{40483544-FCAE-D544-9509-C6093A6B797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236BAFFB-1018-8943-AAED-44022FAF699E}"/>
              </a:ext>
            </a:extLst>
          </p:cNvPr>
          <p:cNvSpPr>
            <a:spLocks noGrp="1"/>
          </p:cNvSpPr>
          <p:nvPr>
            <p:ph type="sldNum" sz="quarter" idx="12"/>
          </p:nvPr>
        </p:nvSpPr>
        <p:spPr>
          <a:xfrm>
            <a:off x="8610600" y="6356350"/>
            <a:ext cx="2743200" cy="365125"/>
          </a:xfrm>
          <a:prstGeom prst="rect">
            <a:avLst/>
          </a:prstGeom>
        </p:spPr>
        <p:txBody>
          <a:bodyPr/>
          <a:lstStyle/>
          <a:p>
            <a:fld id="{87A99A98-344A-634B-AFC3-5DEBBBF82972}" type="slidenum">
              <a:rPr lang="en-US" smtClean="0"/>
              <a:t>‹#›</a:t>
            </a:fld>
            <a:endParaRPr lang="en-US"/>
          </a:p>
        </p:txBody>
      </p:sp>
    </p:spTree>
    <p:extLst>
      <p:ext uri="{BB962C8B-B14F-4D97-AF65-F5344CB8AC3E}">
        <p14:creationId xmlns:p14="http://schemas.microsoft.com/office/powerpoint/2010/main" val="1336172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902F2-ACA8-204A-9BFE-EA58B87847A2}"/>
              </a:ext>
            </a:extLst>
          </p:cNvPr>
          <p:cNvSpPr>
            <a:spLocks noGrp="1"/>
          </p:cNvSpPr>
          <p:nvPr>
            <p:ph type="title"/>
          </p:nvPr>
        </p:nvSpPr>
        <p:spPr>
          <a:xfrm>
            <a:off x="839788" y="365125"/>
            <a:ext cx="10515600" cy="1325563"/>
          </a:xfrm>
          <a:prstGeom prst="rect">
            <a:avLst/>
          </a:prstGeo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A819C9D-4DFE-9B48-8E6B-F4B30D72CC49}"/>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6A7C456-A95D-F643-A0A5-3AF1DA53426F}"/>
              </a:ext>
            </a:extLst>
          </p:cNvPr>
          <p:cNvSpPr>
            <a:spLocks noGrp="1"/>
          </p:cNvSpPr>
          <p:nvPr>
            <p:ph sz="half" idx="2"/>
          </p:nvPr>
        </p:nvSpPr>
        <p:spPr>
          <a:xfrm>
            <a:off x="839788" y="2505075"/>
            <a:ext cx="5157787" cy="368458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505A828-FF66-C243-8CC8-5CC633D52CBA}"/>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A6FDCBB-EBD5-4045-B241-1F020AA048B4}"/>
              </a:ext>
            </a:extLst>
          </p:cNvPr>
          <p:cNvSpPr>
            <a:spLocks noGrp="1"/>
          </p:cNvSpPr>
          <p:nvPr>
            <p:ph sz="quarter" idx="4"/>
          </p:nvPr>
        </p:nvSpPr>
        <p:spPr>
          <a:xfrm>
            <a:off x="6172200" y="2505075"/>
            <a:ext cx="5183188" cy="368458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5B3A380-04DC-7342-8D60-D8D2B6359C8C}"/>
              </a:ext>
            </a:extLst>
          </p:cNvPr>
          <p:cNvSpPr>
            <a:spLocks noGrp="1"/>
          </p:cNvSpPr>
          <p:nvPr>
            <p:ph type="dt" sz="half" idx="10"/>
          </p:nvPr>
        </p:nvSpPr>
        <p:spPr>
          <a:xfrm>
            <a:off x="838200" y="6356350"/>
            <a:ext cx="2743200" cy="365125"/>
          </a:xfrm>
          <a:prstGeom prst="rect">
            <a:avLst/>
          </a:prstGeom>
        </p:spPr>
        <p:txBody>
          <a:bodyPr/>
          <a:lstStyle/>
          <a:p>
            <a:fld id="{115585A2-0B5F-8546-9A52-2C3739C9BF11}" type="datetimeFigureOut">
              <a:rPr lang="en-US" smtClean="0"/>
              <a:t>12/28/2022</a:t>
            </a:fld>
            <a:endParaRPr lang="en-US"/>
          </a:p>
        </p:txBody>
      </p:sp>
      <p:sp>
        <p:nvSpPr>
          <p:cNvPr id="8" name="Footer Placeholder 7">
            <a:extLst>
              <a:ext uri="{FF2B5EF4-FFF2-40B4-BE49-F238E27FC236}">
                <a16:creationId xmlns:a16="http://schemas.microsoft.com/office/drawing/2014/main" id="{9F82E6C8-9242-3044-996A-DD5CA6DB22F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06A960C6-96DB-BA45-BEBD-DEF123B326B0}"/>
              </a:ext>
            </a:extLst>
          </p:cNvPr>
          <p:cNvSpPr>
            <a:spLocks noGrp="1"/>
          </p:cNvSpPr>
          <p:nvPr>
            <p:ph type="sldNum" sz="quarter" idx="12"/>
          </p:nvPr>
        </p:nvSpPr>
        <p:spPr>
          <a:xfrm>
            <a:off x="8610600" y="6356350"/>
            <a:ext cx="2743200" cy="365125"/>
          </a:xfrm>
          <a:prstGeom prst="rect">
            <a:avLst/>
          </a:prstGeom>
        </p:spPr>
        <p:txBody>
          <a:bodyPr/>
          <a:lstStyle/>
          <a:p>
            <a:fld id="{87A99A98-344A-634B-AFC3-5DEBBBF82972}" type="slidenum">
              <a:rPr lang="en-US" smtClean="0"/>
              <a:t>‹#›</a:t>
            </a:fld>
            <a:endParaRPr lang="en-US"/>
          </a:p>
        </p:txBody>
      </p:sp>
    </p:spTree>
    <p:extLst>
      <p:ext uri="{BB962C8B-B14F-4D97-AF65-F5344CB8AC3E}">
        <p14:creationId xmlns:p14="http://schemas.microsoft.com/office/powerpoint/2010/main" val="1748410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2AD9D-BA2D-A240-8387-D091ADB6AE28}"/>
              </a:ext>
            </a:extLst>
          </p:cNvPr>
          <p:cNvSpPr>
            <a:spLocks noGrp="1"/>
          </p:cNvSpPr>
          <p:nvPr>
            <p:ph type="title"/>
          </p:nvPr>
        </p:nvSpPr>
        <p:spPr>
          <a:xfrm>
            <a:off x="838200" y="365125"/>
            <a:ext cx="10515600" cy="1325563"/>
          </a:xfrm>
          <a:prstGeom prst="rect">
            <a:avLst/>
          </a:prstGeom>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AFCEA31-7957-AD49-BF6C-382CCF7C39F9}"/>
              </a:ext>
            </a:extLst>
          </p:cNvPr>
          <p:cNvSpPr>
            <a:spLocks noGrp="1"/>
          </p:cNvSpPr>
          <p:nvPr>
            <p:ph type="dt" sz="half" idx="10"/>
          </p:nvPr>
        </p:nvSpPr>
        <p:spPr>
          <a:xfrm>
            <a:off x="838200" y="6356350"/>
            <a:ext cx="2743200" cy="365125"/>
          </a:xfrm>
          <a:prstGeom prst="rect">
            <a:avLst/>
          </a:prstGeom>
        </p:spPr>
        <p:txBody>
          <a:bodyPr/>
          <a:lstStyle/>
          <a:p>
            <a:fld id="{115585A2-0B5F-8546-9A52-2C3739C9BF11}" type="datetimeFigureOut">
              <a:rPr lang="en-US" smtClean="0"/>
              <a:t>12/28/2022</a:t>
            </a:fld>
            <a:endParaRPr lang="en-US"/>
          </a:p>
        </p:txBody>
      </p:sp>
      <p:sp>
        <p:nvSpPr>
          <p:cNvPr id="4" name="Footer Placeholder 3">
            <a:extLst>
              <a:ext uri="{FF2B5EF4-FFF2-40B4-BE49-F238E27FC236}">
                <a16:creationId xmlns:a16="http://schemas.microsoft.com/office/drawing/2014/main" id="{58A62D90-2FF9-DA41-AC7B-1025B9F98F3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144089BF-081F-B347-89A7-57D972573EB6}"/>
              </a:ext>
            </a:extLst>
          </p:cNvPr>
          <p:cNvSpPr>
            <a:spLocks noGrp="1"/>
          </p:cNvSpPr>
          <p:nvPr>
            <p:ph type="sldNum" sz="quarter" idx="12"/>
          </p:nvPr>
        </p:nvSpPr>
        <p:spPr>
          <a:xfrm>
            <a:off x="8610600" y="6356350"/>
            <a:ext cx="2743200" cy="365125"/>
          </a:xfrm>
          <a:prstGeom prst="rect">
            <a:avLst/>
          </a:prstGeom>
        </p:spPr>
        <p:txBody>
          <a:bodyPr/>
          <a:lstStyle/>
          <a:p>
            <a:fld id="{87A99A98-344A-634B-AFC3-5DEBBBF82972}" type="slidenum">
              <a:rPr lang="en-US" smtClean="0"/>
              <a:t>‹#›</a:t>
            </a:fld>
            <a:endParaRPr lang="en-US"/>
          </a:p>
        </p:txBody>
      </p:sp>
    </p:spTree>
    <p:extLst>
      <p:ext uri="{BB962C8B-B14F-4D97-AF65-F5344CB8AC3E}">
        <p14:creationId xmlns:p14="http://schemas.microsoft.com/office/powerpoint/2010/main" val="4126002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45777D-1335-9C42-A51F-152965FA4954}"/>
              </a:ext>
            </a:extLst>
          </p:cNvPr>
          <p:cNvSpPr>
            <a:spLocks noGrp="1"/>
          </p:cNvSpPr>
          <p:nvPr>
            <p:ph type="dt" sz="half" idx="10"/>
          </p:nvPr>
        </p:nvSpPr>
        <p:spPr>
          <a:xfrm>
            <a:off x="838200" y="6356350"/>
            <a:ext cx="2743200" cy="365125"/>
          </a:xfrm>
          <a:prstGeom prst="rect">
            <a:avLst/>
          </a:prstGeom>
        </p:spPr>
        <p:txBody>
          <a:bodyPr/>
          <a:lstStyle/>
          <a:p>
            <a:fld id="{115585A2-0B5F-8546-9A52-2C3739C9BF11}" type="datetimeFigureOut">
              <a:rPr lang="en-US" smtClean="0"/>
              <a:t>12/28/2022</a:t>
            </a:fld>
            <a:endParaRPr lang="en-US"/>
          </a:p>
        </p:txBody>
      </p:sp>
      <p:sp>
        <p:nvSpPr>
          <p:cNvPr id="3" name="Footer Placeholder 2">
            <a:extLst>
              <a:ext uri="{FF2B5EF4-FFF2-40B4-BE49-F238E27FC236}">
                <a16:creationId xmlns:a16="http://schemas.microsoft.com/office/drawing/2014/main" id="{8C281601-7B83-4441-B54A-BEE16957424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B90725F3-EB51-FA40-AE85-41FC21654904}"/>
              </a:ext>
            </a:extLst>
          </p:cNvPr>
          <p:cNvSpPr>
            <a:spLocks noGrp="1"/>
          </p:cNvSpPr>
          <p:nvPr>
            <p:ph type="sldNum" sz="quarter" idx="12"/>
          </p:nvPr>
        </p:nvSpPr>
        <p:spPr>
          <a:xfrm>
            <a:off x="8610600" y="6356350"/>
            <a:ext cx="2743200" cy="365125"/>
          </a:xfrm>
          <a:prstGeom prst="rect">
            <a:avLst/>
          </a:prstGeom>
        </p:spPr>
        <p:txBody>
          <a:bodyPr/>
          <a:lstStyle/>
          <a:p>
            <a:fld id="{87A99A98-344A-634B-AFC3-5DEBBBF82972}" type="slidenum">
              <a:rPr lang="en-US" smtClean="0"/>
              <a:t>‹#›</a:t>
            </a:fld>
            <a:endParaRPr lang="en-US"/>
          </a:p>
        </p:txBody>
      </p:sp>
    </p:spTree>
    <p:extLst>
      <p:ext uri="{BB962C8B-B14F-4D97-AF65-F5344CB8AC3E}">
        <p14:creationId xmlns:p14="http://schemas.microsoft.com/office/powerpoint/2010/main" val="2005754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395E9-5BDB-1344-ABDA-C1C60AEEFB46}"/>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AB8676CE-F8C4-0240-B055-19169B8BAEEE}"/>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E5CF90F5-2C88-4241-8A0B-BFF568DC58A8}"/>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51B249E-B507-2E4F-BE46-24B30A1FF0F1}"/>
              </a:ext>
            </a:extLst>
          </p:cNvPr>
          <p:cNvSpPr>
            <a:spLocks noGrp="1"/>
          </p:cNvSpPr>
          <p:nvPr>
            <p:ph type="dt" sz="half" idx="10"/>
          </p:nvPr>
        </p:nvSpPr>
        <p:spPr>
          <a:xfrm>
            <a:off x="838200" y="6356350"/>
            <a:ext cx="2743200" cy="365125"/>
          </a:xfrm>
          <a:prstGeom prst="rect">
            <a:avLst/>
          </a:prstGeom>
        </p:spPr>
        <p:txBody>
          <a:bodyPr/>
          <a:lstStyle/>
          <a:p>
            <a:fld id="{115585A2-0B5F-8546-9A52-2C3739C9BF11}" type="datetimeFigureOut">
              <a:rPr lang="en-US" smtClean="0"/>
              <a:t>12/28/2022</a:t>
            </a:fld>
            <a:endParaRPr lang="en-US"/>
          </a:p>
        </p:txBody>
      </p:sp>
      <p:sp>
        <p:nvSpPr>
          <p:cNvPr id="6" name="Footer Placeholder 5">
            <a:extLst>
              <a:ext uri="{FF2B5EF4-FFF2-40B4-BE49-F238E27FC236}">
                <a16:creationId xmlns:a16="http://schemas.microsoft.com/office/drawing/2014/main" id="{4ED47763-AFB0-044B-9C63-C2C2057B28D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2656EC7A-E982-224A-9259-61FFC3510DD3}"/>
              </a:ext>
            </a:extLst>
          </p:cNvPr>
          <p:cNvSpPr>
            <a:spLocks noGrp="1"/>
          </p:cNvSpPr>
          <p:nvPr>
            <p:ph type="sldNum" sz="quarter" idx="12"/>
          </p:nvPr>
        </p:nvSpPr>
        <p:spPr>
          <a:xfrm>
            <a:off x="8610600" y="6356350"/>
            <a:ext cx="2743200" cy="365125"/>
          </a:xfrm>
          <a:prstGeom prst="rect">
            <a:avLst/>
          </a:prstGeom>
        </p:spPr>
        <p:txBody>
          <a:bodyPr/>
          <a:lstStyle/>
          <a:p>
            <a:fld id="{87A99A98-344A-634B-AFC3-5DEBBBF82972}" type="slidenum">
              <a:rPr lang="en-US" smtClean="0"/>
              <a:t>‹#›</a:t>
            </a:fld>
            <a:endParaRPr lang="en-US"/>
          </a:p>
        </p:txBody>
      </p:sp>
    </p:spTree>
    <p:extLst>
      <p:ext uri="{BB962C8B-B14F-4D97-AF65-F5344CB8AC3E}">
        <p14:creationId xmlns:p14="http://schemas.microsoft.com/office/powerpoint/2010/main" val="549851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530C3-4667-7543-B59B-A011DAB00996}"/>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5A4903B5-21F4-2A44-9964-946A1956C40E}"/>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62978B-6B0A-4F4A-B220-0523A83846DA}"/>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9342E79-741F-0248-BF55-F174FD07D22F}"/>
              </a:ext>
            </a:extLst>
          </p:cNvPr>
          <p:cNvSpPr>
            <a:spLocks noGrp="1"/>
          </p:cNvSpPr>
          <p:nvPr>
            <p:ph type="dt" sz="half" idx="10"/>
          </p:nvPr>
        </p:nvSpPr>
        <p:spPr>
          <a:xfrm>
            <a:off x="838200" y="6356350"/>
            <a:ext cx="2743200" cy="365125"/>
          </a:xfrm>
          <a:prstGeom prst="rect">
            <a:avLst/>
          </a:prstGeom>
        </p:spPr>
        <p:txBody>
          <a:bodyPr/>
          <a:lstStyle/>
          <a:p>
            <a:fld id="{115585A2-0B5F-8546-9A52-2C3739C9BF11}" type="datetimeFigureOut">
              <a:rPr lang="en-US" smtClean="0"/>
              <a:t>12/28/2022</a:t>
            </a:fld>
            <a:endParaRPr lang="en-US"/>
          </a:p>
        </p:txBody>
      </p:sp>
      <p:sp>
        <p:nvSpPr>
          <p:cNvPr id="6" name="Footer Placeholder 5">
            <a:extLst>
              <a:ext uri="{FF2B5EF4-FFF2-40B4-BE49-F238E27FC236}">
                <a16:creationId xmlns:a16="http://schemas.microsoft.com/office/drawing/2014/main" id="{284B2B90-9CA9-484A-A0E7-24C7C2960DA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9E8093F3-31DA-FB47-A27B-227E46FB861E}"/>
              </a:ext>
            </a:extLst>
          </p:cNvPr>
          <p:cNvSpPr>
            <a:spLocks noGrp="1"/>
          </p:cNvSpPr>
          <p:nvPr>
            <p:ph type="sldNum" sz="quarter" idx="12"/>
          </p:nvPr>
        </p:nvSpPr>
        <p:spPr>
          <a:xfrm>
            <a:off x="8610600" y="6356350"/>
            <a:ext cx="2743200" cy="365125"/>
          </a:xfrm>
          <a:prstGeom prst="rect">
            <a:avLst/>
          </a:prstGeom>
        </p:spPr>
        <p:txBody>
          <a:bodyPr/>
          <a:lstStyle/>
          <a:p>
            <a:fld id="{87A99A98-344A-634B-AFC3-5DEBBBF82972}" type="slidenum">
              <a:rPr lang="en-US" smtClean="0"/>
              <a:t>‹#›</a:t>
            </a:fld>
            <a:endParaRPr lang="en-US"/>
          </a:p>
        </p:txBody>
      </p:sp>
    </p:spTree>
    <p:extLst>
      <p:ext uri="{BB962C8B-B14F-4D97-AF65-F5344CB8AC3E}">
        <p14:creationId xmlns:p14="http://schemas.microsoft.com/office/powerpoint/2010/main" val="674478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hart&#10;&#10;Description automatically generated with medium confidence">
            <a:extLst>
              <a:ext uri="{FF2B5EF4-FFF2-40B4-BE49-F238E27FC236}">
                <a16:creationId xmlns:a16="http://schemas.microsoft.com/office/drawing/2014/main" id="{5A66EF7A-0BFF-0E4E-BA71-C2313926D39E}"/>
              </a:ext>
            </a:extLst>
          </p:cNvPr>
          <p:cNvPicPr>
            <a:picLocks noChangeAspect="1"/>
          </p:cNvPicPr>
          <p:nvPr userDrawn="1"/>
        </p:nvPicPr>
        <p:blipFill>
          <a:blip r:embed="rId13"/>
          <a:stretch>
            <a:fillRect/>
          </a:stretch>
        </p:blipFill>
        <p:spPr>
          <a:xfrm>
            <a:off x="0" y="0"/>
            <a:ext cx="12192000" cy="6858000"/>
          </a:xfrm>
          <a:prstGeom prst="rect">
            <a:avLst/>
          </a:prstGeom>
        </p:spPr>
      </p:pic>
    </p:spTree>
    <p:extLst>
      <p:ext uri="{BB962C8B-B14F-4D97-AF65-F5344CB8AC3E}">
        <p14:creationId xmlns:p14="http://schemas.microsoft.com/office/powerpoint/2010/main" val="2855396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9.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customXml" Target="../ink/ink1.xm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8.png"/><Relationship Id="rId5" Type="http://schemas.microsoft.com/office/2007/relationships/hdphoto" Target="../media/hdphoto2.wdp"/><Relationship Id="rId10" Type="http://schemas.openxmlformats.org/officeDocument/2006/relationships/image" Target="../media/image7.png"/><Relationship Id="rId4" Type="http://schemas.openxmlformats.org/officeDocument/2006/relationships/image" Target="../media/image4.png"/><Relationship Id="rId9" Type="http://schemas.microsoft.com/office/2007/relationships/hdphoto" Target="../media/hdphoto4.wdp"/><Relationship Id="rId1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C4E5CAF-8F56-4766-B67B-5F574810555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777" y="1236274"/>
            <a:ext cx="7466120" cy="4977100"/>
          </a:xfrm>
          <a:prstGeom prst="rect">
            <a:avLst/>
          </a:prstGeom>
        </p:spPr>
      </p:pic>
      <p:sp>
        <p:nvSpPr>
          <p:cNvPr id="6" name="TextBox 5">
            <a:extLst>
              <a:ext uri="{FF2B5EF4-FFF2-40B4-BE49-F238E27FC236}">
                <a16:creationId xmlns:a16="http://schemas.microsoft.com/office/drawing/2014/main" id="{5C7B355C-B526-4638-B4D5-EF4CA1EDF060}"/>
              </a:ext>
            </a:extLst>
          </p:cNvPr>
          <p:cNvSpPr txBox="1"/>
          <p:nvPr/>
        </p:nvSpPr>
        <p:spPr>
          <a:xfrm>
            <a:off x="7628877" y="2981046"/>
            <a:ext cx="4500979" cy="2769989"/>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Presented by</a:t>
            </a:r>
          </a:p>
          <a:p>
            <a:r>
              <a:rPr lang="en-US" sz="2000" dirty="0">
                <a:latin typeface="Times New Roman" panose="02020603050405020304" pitchFamily="18" charset="0"/>
                <a:cs typeface="Times New Roman" panose="02020603050405020304" pitchFamily="18" charset="0"/>
              </a:rPr>
              <a:t>1. </a:t>
            </a:r>
            <a:r>
              <a:rPr lang="en-US" dirty="0">
                <a:latin typeface="Times New Roman" panose="02020603050405020304" pitchFamily="18" charset="0"/>
                <a:cs typeface="Times New Roman" panose="02020603050405020304" pitchFamily="18" charset="0"/>
              </a:rPr>
              <a:t>K. MANOHAR REDDY	: 19QM1A0431</a:t>
            </a:r>
          </a:p>
          <a:p>
            <a:r>
              <a:rPr lang="en-US" dirty="0">
                <a:latin typeface="Times New Roman" panose="02020603050405020304" pitchFamily="18" charset="0"/>
                <a:cs typeface="Times New Roman" panose="02020603050405020304" pitchFamily="18" charset="0"/>
              </a:rPr>
              <a:t>2. N.V.V.RAMANA REDDY	: 19QM1A0446</a:t>
            </a:r>
          </a:p>
          <a:p>
            <a:r>
              <a:rPr lang="en-US" dirty="0">
                <a:latin typeface="Times New Roman" panose="02020603050405020304" pitchFamily="18" charset="0"/>
                <a:cs typeface="Times New Roman" panose="02020603050405020304" pitchFamily="18" charset="0"/>
              </a:rPr>
              <a:t>3. P. SAI KARTHIKA	: 19QM1A0455</a:t>
            </a:r>
          </a:p>
          <a:p>
            <a:r>
              <a:rPr lang="en-US" dirty="0">
                <a:latin typeface="Times New Roman" panose="02020603050405020304" pitchFamily="18" charset="0"/>
                <a:cs typeface="Times New Roman" panose="02020603050405020304" pitchFamily="18" charset="0"/>
              </a:rPr>
              <a:t>4. R. DEEPAK REDDY	: 19QM1A0456</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Under the Guidance of </a:t>
            </a:r>
          </a:p>
          <a:p>
            <a:r>
              <a:rPr lang="en-US" sz="2000" dirty="0">
                <a:latin typeface="Times New Roman" panose="02020603050405020304" pitchFamily="18" charset="0"/>
                <a:cs typeface="Times New Roman" panose="02020603050405020304" pitchFamily="18" charset="0"/>
              </a:rPr>
              <a:t>Mr. Vijaya Bhasker Reddy </a:t>
            </a:r>
            <a:r>
              <a:rPr lang="en-US" sz="1200" dirty="0">
                <a:latin typeface="Times New Roman" panose="02020603050405020304" pitchFamily="18" charset="0"/>
                <a:cs typeface="Times New Roman" panose="02020603050405020304" pitchFamily="18" charset="0"/>
              </a:rPr>
              <a:t>M. Tech (Ph. D)</a:t>
            </a:r>
          </a:p>
          <a:p>
            <a:r>
              <a:rPr lang="en-US" sz="2000" dirty="0">
                <a:latin typeface="Times New Roman" panose="02020603050405020304" pitchFamily="18" charset="0"/>
                <a:cs typeface="Times New Roman" panose="02020603050405020304" pitchFamily="18" charset="0"/>
              </a:rPr>
              <a:t>Assistant Professor</a:t>
            </a:r>
            <a:endParaRPr lang="en-IN" sz="20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6D38BE70-18EE-226A-B48E-F179FEF873FA}"/>
              </a:ext>
            </a:extLst>
          </p:cNvPr>
          <p:cNvSpPr txBox="1"/>
          <p:nvPr/>
        </p:nvSpPr>
        <p:spPr>
          <a:xfrm>
            <a:off x="241177" y="229127"/>
            <a:ext cx="7001136" cy="830997"/>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ATTENDANCE  MANAGEMENT  SYSTEM  BASED ON FACE RECOGNITION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5103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048627" name="Google Shape;133;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4400"/>
              <a:buFont typeface="Calibri"/>
              <a:buNone/>
            </a:pPr>
            <a:r>
              <a:rPr lang="en-US" sz="3800" b="1" dirty="0">
                <a:latin typeface="Times New Roman" pitchFamily="18" charset="0"/>
                <a:cs typeface="Times New Roman" pitchFamily="18" charset="0"/>
              </a:rPr>
              <a:t>Methodology</a:t>
            </a:r>
            <a:r>
              <a:rPr lang="en-US" sz="4300" b="1" dirty="0"/>
              <a:t> </a:t>
            </a:r>
            <a:endParaRPr sz="4300" b="1" dirty="0"/>
          </a:p>
        </p:txBody>
      </p:sp>
      <p:pic>
        <p:nvPicPr>
          <p:cNvPr id="4" name="Picture 3">
            <a:extLst>
              <a:ext uri="{FF2B5EF4-FFF2-40B4-BE49-F238E27FC236}">
                <a16:creationId xmlns:a16="http://schemas.microsoft.com/office/drawing/2014/main" id="{78514199-81B7-3242-E30F-D3C6B6A9475D}"/>
              </a:ext>
            </a:extLst>
          </p:cNvPr>
          <p:cNvPicPr>
            <a:picLocks noChangeAspect="1"/>
          </p:cNvPicPr>
          <p:nvPr/>
        </p:nvPicPr>
        <p:blipFill rotWithShape="1">
          <a:blip r:embed="rId3"/>
          <a:srcRect t="23235" b="20294"/>
          <a:stretch/>
        </p:blipFill>
        <p:spPr>
          <a:xfrm>
            <a:off x="671127" y="1593476"/>
            <a:ext cx="10849746" cy="387275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447B4-1AC0-EFEA-051B-FEDF4B4360CD}"/>
              </a:ext>
            </a:extLst>
          </p:cNvPr>
          <p:cNvSpPr>
            <a:spLocks noGrp="1"/>
          </p:cNvSpPr>
          <p:nvPr>
            <p:ph type="ctrTitle"/>
          </p:nvPr>
        </p:nvSpPr>
        <p:spPr>
          <a:xfrm>
            <a:off x="1524000" y="1122363"/>
            <a:ext cx="3677920" cy="1655762"/>
          </a:xfrm>
        </p:spPr>
        <p:txBody>
          <a:bodyPr/>
          <a:lstStyle/>
          <a:p>
            <a:br>
              <a:rPr lang="en-IN" sz="6000" dirty="0">
                <a:solidFill>
                  <a:srgbClr val="0C7DBB"/>
                </a:solidFill>
                <a:latin typeface="NexusSerif"/>
              </a:rPr>
            </a:br>
            <a:br>
              <a:rPr lang="en-IN" sz="6000" dirty="0">
                <a:solidFill>
                  <a:srgbClr val="0C7DBB"/>
                </a:solidFill>
                <a:latin typeface="NexusSerif"/>
              </a:rPr>
            </a:br>
            <a:endParaRPr lang="en-IN" dirty="0"/>
          </a:p>
        </p:txBody>
      </p:sp>
      <p:sp>
        <p:nvSpPr>
          <p:cNvPr id="3" name="Subtitle 2">
            <a:extLst>
              <a:ext uri="{FF2B5EF4-FFF2-40B4-BE49-F238E27FC236}">
                <a16:creationId xmlns:a16="http://schemas.microsoft.com/office/drawing/2014/main" id="{352B7A60-9D84-D00B-E3FC-0EBE2C60E3F0}"/>
              </a:ext>
            </a:extLst>
          </p:cNvPr>
          <p:cNvSpPr>
            <a:spLocks noGrp="1"/>
          </p:cNvSpPr>
          <p:nvPr>
            <p:ph type="subTitle" idx="1"/>
          </p:nvPr>
        </p:nvSpPr>
        <p:spPr>
          <a:xfrm>
            <a:off x="975360" y="1290320"/>
            <a:ext cx="10617200" cy="4917440"/>
          </a:xfrm>
        </p:spPr>
        <p:txBody>
          <a:bodyPr/>
          <a:lstStyle/>
          <a:p>
            <a:pPr algn="just">
              <a:lnSpc>
                <a:spcPct val="107000"/>
              </a:lnSpc>
              <a:spcAft>
                <a:spcPts val="800"/>
              </a:spcAft>
            </a:pPr>
            <a:r>
              <a:rPr lang="en-IN" sz="15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[1]</a:t>
            </a:r>
            <a:r>
              <a:rPr lang="en-IN" sz="1500" dirty="0">
                <a:solidFill>
                  <a:srgbClr val="333333"/>
                </a:solidFill>
                <a:latin typeface="Times New Roman" panose="02020603050405020304" pitchFamily="18" charset="0"/>
                <a:ea typeface="Calibri" panose="020F0502020204030204" pitchFamily="34" charset="0"/>
                <a:cs typeface="Times New Roman" panose="02020603050405020304" pitchFamily="18" charset="0"/>
              </a:rPr>
              <a:t> </a:t>
            </a:r>
            <a:r>
              <a:rPr lang="en-IN" sz="15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M. S. Mubarak </a:t>
            </a:r>
            <a:r>
              <a:rPr lang="en-IN" sz="15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Alburaiki</a:t>
            </a:r>
            <a:r>
              <a:rPr lang="en-IN" sz="15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G. Md </a:t>
            </a:r>
            <a:r>
              <a:rPr lang="en-IN" sz="15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Johar</a:t>
            </a:r>
            <a:r>
              <a:rPr lang="en-IN" sz="15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R. A. Abbas Helmi and M. </a:t>
            </a:r>
            <a:r>
              <a:rPr lang="en-IN" sz="15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Hazim</a:t>
            </a:r>
            <a:r>
              <a:rPr lang="en-IN" sz="15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5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Alkawaz</a:t>
            </a:r>
            <a:r>
              <a:rPr lang="en-IN" sz="15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"Mobile Based Attendance System: Face Recognition and Location Detection using Machine Learning," </a:t>
            </a:r>
            <a:r>
              <a:rPr lang="en-IN" sz="1500" i="1"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2021 IEEE 12th Control and System Graduate Research Colloquium (ICSGRC)</a:t>
            </a:r>
            <a:r>
              <a:rPr lang="en-IN" sz="15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2021, pp. 177-182, </a:t>
            </a:r>
            <a:r>
              <a:rPr lang="en-IN" sz="15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doi</a:t>
            </a:r>
            <a:r>
              <a:rPr lang="en-IN" sz="15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10.1109/ICSGRC53186.2021.9515221.</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[2] Q. Y. Tan, P. S. Joseph Ng and K. Y. Phan, "JomRFID Attendance Management System," 2021 Innovations in Power and Advanced Computing Technologies (</a:t>
            </a:r>
            <a:r>
              <a:rPr lang="en-IN" sz="15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-PACT), 2021, pp. 1-6, </a:t>
            </a:r>
            <a:r>
              <a:rPr lang="en-IN" sz="1500"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 10.1109/i-PACT52855.2021.9696816.</a:t>
            </a:r>
          </a:p>
          <a:p>
            <a:pPr algn="just">
              <a:lnSpc>
                <a:spcPct val="107000"/>
              </a:lnSpc>
              <a:spcAft>
                <a:spcPts val="800"/>
              </a:spcAft>
            </a:pP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[3] M. R, M. D and R. P, "Classroom Attendance Monitoring Using CCTV," 2020 International Conference on System, Computation, Automation and Networking (ICSCAN), 2020, pp. 1-4, </a:t>
            </a:r>
            <a:r>
              <a:rPr lang="en-IN" sz="1500"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 10.1109/ICSCAN49426.2020.9262436.</a:t>
            </a:r>
          </a:p>
          <a:p>
            <a:pPr algn="just">
              <a:lnSpc>
                <a:spcPct val="107000"/>
              </a:lnSpc>
              <a:spcAft>
                <a:spcPts val="800"/>
              </a:spcAft>
            </a:pP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[4] R. P. Vandana, P. S. </a:t>
            </a:r>
            <a:r>
              <a:rPr lang="en-IN" sz="1500" dirty="0" err="1">
                <a:effectLst/>
                <a:latin typeface="Times New Roman" panose="02020603050405020304" pitchFamily="18" charset="0"/>
                <a:ea typeface="Calibri" panose="020F0502020204030204" pitchFamily="34" charset="0"/>
                <a:cs typeface="Times New Roman" panose="02020603050405020304" pitchFamily="18" charset="0"/>
              </a:rPr>
              <a:t>Venugopala</a:t>
            </a: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 and B. Ashwini, "Neural Network based Biometric Attendance System," 2021 IEEE International Conference on Distributed Computing, VLSI, Electrical Circuits and Robotics (DISCOVER), 2021, pp. 84-87, </a:t>
            </a:r>
            <a:r>
              <a:rPr lang="en-IN" sz="1500"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 10.1109/DISCOVER52564.2021.9663661.</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[5] P. </a:t>
            </a:r>
            <a:r>
              <a:rPr lang="en-IN" sz="1500" dirty="0" err="1">
                <a:effectLst/>
                <a:latin typeface="Times New Roman" panose="02020603050405020304" pitchFamily="18" charset="0"/>
                <a:ea typeface="Calibri" panose="020F0502020204030204" pitchFamily="34" charset="0"/>
                <a:cs typeface="Times New Roman" panose="02020603050405020304" pitchFamily="18" charset="0"/>
              </a:rPr>
              <a:t>Sarath</a:t>
            </a: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 Krishnan and A. </a:t>
            </a:r>
            <a:r>
              <a:rPr lang="en-IN" sz="1500" dirty="0" err="1">
                <a:effectLst/>
                <a:latin typeface="Times New Roman" panose="02020603050405020304" pitchFamily="18" charset="0"/>
                <a:ea typeface="Calibri" panose="020F0502020204030204" pitchFamily="34" charset="0"/>
                <a:cs typeface="Times New Roman" panose="02020603050405020304" pitchFamily="18" charset="0"/>
              </a:rPr>
              <a:t>Manikuttan</a:t>
            </a: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 "Attendance Management System Using Facial Recognition," 2022 International Conference on Computing, Communication, Security and Intelligent Systems (IC3SIS), 2022, pp. 1-6, </a:t>
            </a:r>
            <a:r>
              <a:rPr lang="en-IN" sz="1500"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 10.1109/IC3SIS54991.2022.9885693.</a:t>
            </a:r>
          </a:p>
          <a:p>
            <a:pPr algn="just">
              <a:lnSpc>
                <a:spcPct val="107000"/>
              </a:lnSpc>
              <a:spcAft>
                <a:spcPts val="800"/>
              </a:spcAft>
            </a:pP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[6] G. </a:t>
            </a:r>
            <a:r>
              <a:rPr lang="en-IN" sz="1500" dirty="0" err="1">
                <a:effectLst/>
                <a:latin typeface="Times New Roman" panose="02020603050405020304" pitchFamily="18" charset="0"/>
                <a:ea typeface="Calibri" panose="020F0502020204030204" pitchFamily="34" charset="0"/>
                <a:cs typeface="Times New Roman" panose="02020603050405020304" pitchFamily="18" charset="0"/>
              </a:rPr>
              <a:t>Sittampalam</a:t>
            </a: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 and N. </a:t>
            </a:r>
            <a:r>
              <a:rPr lang="en-IN" sz="1500" dirty="0" err="1">
                <a:effectLst/>
                <a:latin typeface="Times New Roman" panose="02020603050405020304" pitchFamily="18" charset="0"/>
                <a:ea typeface="Calibri" panose="020F0502020204030204" pitchFamily="34" charset="0"/>
                <a:cs typeface="Times New Roman" panose="02020603050405020304" pitchFamily="18" charset="0"/>
              </a:rPr>
              <a:t>Ratnarajah</a:t>
            </a: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 "SAMS: An IoT Solution for Attendance Management in Universities," TENCON 2019 - 2019 IEEE Region 10 Conference (TENCON), 2019, pp. 251-256, </a:t>
            </a:r>
            <a:r>
              <a:rPr lang="en-IN" sz="1500"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 10.1109/TENCON.2019.8929616.</a:t>
            </a:r>
          </a:p>
          <a:p>
            <a:pPr algn="just">
              <a:lnSpc>
                <a:spcPct val="100000"/>
              </a:lnSpc>
              <a:spcAft>
                <a:spcPts val="800"/>
              </a:spcAft>
            </a:pP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p>
            <a:pPr lvl="1" algn="l">
              <a:lnSpc>
                <a:spcPct val="100000"/>
              </a:lnSpc>
            </a:pPr>
            <a:endParaRPr lang="en-US" sz="2000" dirty="0">
              <a:latin typeface="Times New Roman" panose="02020603050405020304" pitchFamily="18" charset="0"/>
              <a:cs typeface="Times New Roman" panose="02020603050405020304" pitchFamily="18" charset="0"/>
            </a:endParaRPr>
          </a:p>
          <a:p>
            <a:pPr marL="800100" lvl="1" indent="-342900" algn="l">
              <a:lnSpc>
                <a:spcPct val="100000"/>
              </a:lnSpc>
              <a:buFont typeface="Wingdings" panose="05000000000000000000" pitchFamily="2" charset="2"/>
              <a:buChar char="Ø"/>
            </a:pPr>
            <a:endParaRPr lang="en-US" sz="2000" b="0" dirty="0">
              <a:latin typeface="Times New Roman" panose="02020603050405020304" pitchFamily="18" charset="0"/>
              <a:cs typeface="Times New Roman" panose="02020603050405020304" pitchFamily="18" charset="0"/>
            </a:endParaRPr>
          </a:p>
          <a:p>
            <a:pPr marL="800100" lvl="1" indent="-342900" algn="l">
              <a:lnSpc>
                <a:spcPct val="100000"/>
              </a:lnSpc>
              <a:buFont typeface="Wingdings" panose="05000000000000000000" pitchFamily="2" charset="2"/>
              <a:buChar char="Ø"/>
            </a:pPr>
            <a:endParaRPr lang="en-IN" sz="2000" b="1" dirty="0">
              <a:latin typeface="Times New Roman" panose="02020603050405020304" pitchFamily="18" charset="0"/>
              <a:cs typeface="Times New Roman" panose="02020603050405020304" pitchFamily="18" charset="0"/>
            </a:endParaRPr>
          </a:p>
          <a:p>
            <a:pPr marL="800100" lvl="1" indent="-342900" algn="l">
              <a:lnSpc>
                <a:spcPct val="100000"/>
              </a:lnSpc>
              <a:buFont typeface="Wingdings" panose="05000000000000000000" pitchFamily="2" charset="2"/>
              <a:buChar char="Ø"/>
            </a:pPr>
            <a:endParaRPr lang="en-US" sz="2000" b="0" baseline="0" dirty="0">
              <a:latin typeface="Times New Roman" panose="02020603050405020304" pitchFamily="18" charset="0"/>
              <a:cs typeface="Times New Roman" panose="02020603050405020304" pitchFamily="18" charset="0"/>
            </a:endParaRPr>
          </a:p>
          <a:p>
            <a:pPr marL="800100" lvl="1" indent="-342900" algn="l">
              <a:lnSpc>
                <a:spcPct val="100000"/>
              </a:lnSpc>
              <a:buFont typeface="Wingdings" panose="05000000000000000000" pitchFamily="2" charset="2"/>
              <a:buChar char="Ø"/>
            </a:pPr>
            <a:endParaRPr lang="en-IN" sz="2000" b="1" dirty="0">
              <a:latin typeface="Times New Roman" panose="02020603050405020304" pitchFamily="18" charset="0"/>
              <a:cs typeface="Times New Roman" panose="02020603050405020304" pitchFamily="18" charset="0"/>
            </a:endParaRPr>
          </a:p>
          <a:p>
            <a:pPr marL="800100" lvl="1" indent="-342900" algn="l">
              <a:lnSpc>
                <a:spcPct val="10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800100" lvl="1" indent="-342900" algn="l">
              <a:lnSpc>
                <a:spcPct val="10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800100" lvl="1" indent="-342900" algn="l">
              <a:lnSpc>
                <a:spcPct val="100000"/>
              </a:lnSpc>
              <a:buFont typeface="Wingdings" panose="05000000000000000000" pitchFamily="2" charset="2"/>
              <a:buChar char="Ø"/>
            </a:pPr>
            <a:endParaRPr lang="en-IN" sz="2000" b="1" dirty="0">
              <a:latin typeface="Times New Roman" panose="02020603050405020304" pitchFamily="18" charset="0"/>
              <a:cs typeface="Times New Roman" panose="02020603050405020304" pitchFamily="18" charset="0"/>
            </a:endParaRPr>
          </a:p>
          <a:p>
            <a:pPr marL="800100" lvl="1" indent="-342900" algn="l">
              <a:lnSpc>
                <a:spcPct val="10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800100" lvl="1" indent="-342900" algn="l">
              <a:lnSpc>
                <a:spcPct val="100000"/>
              </a:lnSpc>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800100" lvl="1" indent="-342900" algn="l">
              <a:lnSpc>
                <a:spcPct val="100000"/>
              </a:lnSpc>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800100" lvl="1" indent="-342900" algn="l">
              <a:lnSpc>
                <a:spcPct val="100000"/>
              </a:lnSpc>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algn="l"/>
            <a:endParaRPr lang="en-US" b="1" i="0" dirty="0">
              <a:solidFill>
                <a:srgbClr val="2E2E2E"/>
              </a:solidFill>
              <a:effectLst/>
              <a:latin typeface="NexusSerif"/>
            </a:endParaRPr>
          </a:p>
        </p:txBody>
      </p:sp>
      <p:sp>
        <p:nvSpPr>
          <p:cNvPr id="4" name="TextBox 3">
            <a:extLst>
              <a:ext uri="{FF2B5EF4-FFF2-40B4-BE49-F238E27FC236}">
                <a16:creationId xmlns:a16="http://schemas.microsoft.com/office/drawing/2014/main" id="{EF99A289-7AC6-292D-F8E6-04FB1747CC8D}"/>
              </a:ext>
            </a:extLst>
          </p:cNvPr>
          <p:cNvSpPr txBox="1"/>
          <p:nvPr/>
        </p:nvSpPr>
        <p:spPr>
          <a:xfrm>
            <a:off x="975360" y="375920"/>
            <a:ext cx="4460240" cy="646331"/>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3160614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447B4-1AC0-EFEA-051B-FEDF4B4360CD}"/>
              </a:ext>
            </a:extLst>
          </p:cNvPr>
          <p:cNvSpPr>
            <a:spLocks noGrp="1"/>
          </p:cNvSpPr>
          <p:nvPr>
            <p:ph type="ctrTitle"/>
          </p:nvPr>
        </p:nvSpPr>
        <p:spPr>
          <a:xfrm>
            <a:off x="1076960" y="1178242"/>
            <a:ext cx="3677920" cy="4922837"/>
          </a:xfrm>
        </p:spPr>
        <p:txBody>
          <a:bodyPr/>
          <a:lstStyle/>
          <a:p>
            <a:br>
              <a:rPr lang="en-IN" sz="6000" dirty="0">
                <a:solidFill>
                  <a:srgbClr val="0C7DBB"/>
                </a:solidFill>
                <a:latin typeface="NexusSerif"/>
              </a:rPr>
            </a:br>
            <a:br>
              <a:rPr lang="en-IN" sz="6000" dirty="0">
                <a:solidFill>
                  <a:srgbClr val="0C7DBB"/>
                </a:solidFill>
                <a:latin typeface="NexusSerif"/>
              </a:rPr>
            </a:br>
            <a:endParaRPr lang="en-IN" dirty="0"/>
          </a:p>
        </p:txBody>
      </p:sp>
      <p:sp>
        <p:nvSpPr>
          <p:cNvPr id="3" name="Subtitle 2">
            <a:extLst>
              <a:ext uri="{FF2B5EF4-FFF2-40B4-BE49-F238E27FC236}">
                <a16:creationId xmlns:a16="http://schemas.microsoft.com/office/drawing/2014/main" id="{352B7A60-9D84-D00B-E3FC-0EBE2C60E3F0}"/>
              </a:ext>
            </a:extLst>
          </p:cNvPr>
          <p:cNvSpPr>
            <a:spLocks noGrp="1"/>
          </p:cNvSpPr>
          <p:nvPr>
            <p:ph type="subTitle" idx="1"/>
          </p:nvPr>
        </p:nvSpPr>
        <p:spPr>
          <a:xfrm>
            <a:off x="975360" y="1122363"/>
            <a:ext cx="10139680" cy="5034597"/>
          </a:xfrm>
        </p:spPr>
        <p:txBody>
          <a:bodyPr/>
          <a:lstStyle/>
          <a:p>
            <a:pPr marL="342900" indent="-342900" algn="l">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IN" sz="2000" b="1"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US" sz="2000" b="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US" sz="2000" b="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IN" sz="2400" b="1"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US" sz="2400" b="0" baseline="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IN" sz="2400" b="1"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lgn="l"/>
            <a:endParaRPr lang="en-IN" sz="24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IN" sz="2400" b="1"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IN" sz="2400" b="1" dirty="0">
              <a:latin typeface="Times New Roman" panose="02020603050405020304" pitchFamily="18" charset="0"/>
              <a:cs typeface="Times New Roman" panose="02020603050405020304" pitchFamily="18" charset="0"/>
            </a:endParaRPr>
          </a:p>
          <a:p>
            <a:pPr algn="l"/>
            <a:endParaRPr lang="en-US" b="1" i="0" dirty="0">
              <a:solidFill>
                <a:srgbClr val="2E2E2E"/>
              </a:solidFill>
              <a:effectLst/>
              <a:latin typeface="NexusSerif"/>
            </a:endParaRPr>
          </a:p>
        </p:txBody>
      </p:sp>
      <p:sp>
        <p:nvSpPr>
          <p:cNvPr id="4" name="TextBox 3">
            <a:extLst>
              <a:ext uri="{FF2B5EF4-FFF2-40B4-BE49-F238E27FC236}">
                <a16:creationId xmlns:a16="http://schemas.microsoft.com/office/drawing/2014/main" id="{EF99A289-7AC6-292D-F8E6-04FB1747CC8D}"/>
              </a:ext>
            </a:extLst>
          </p:cNvPr>
          <p:cNvSpPr txBox="1"/>
          <p:nvPr/>
        </p:nvSpPr>
        <p:spPr>
          <a:xfrm>
            <a:off x="975360" y="375920"/>
            <a:ext cx="4460240" cy="646331"/>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References</a:t>
            </a:r>
          </a:p>
        </p:txBody>
      </p:sp>
      <p:sp>
        <p:nvSpPr>
          <p:cNvPr id="5" name="TextBox 4">
            <a:extLst>
              <a:ext uri="{FF2B5EF4-FFF2-40B4-BE49-F238E27FC236}">
                <a16:creationId xmlns:a16="http://schemas.microsoft.com/office/drawing/2014/main" id="{5903A2EE-13E2-C152-BBF9-78E145BFA0EC}"/>
              </a:ext>
            </a:extLst>
          </p:cNvPr>
          <p:cNvSpPr txBox="1"/>
          <p:nvPr/>
        </p:nvSpPr>
        <p:spPr>
          <a:xfrm>
            <a:off x="1076960" y="1022251"/>
            <a:ext cx="10485120" cy="1166217"/>
          </a:xfrm>
          <a:prstGeom prst="rect">
            <a:avLst/>
          </a:prstGeom>
          <a:noFill/>
        </p:spPr>
        <p:txBody>
          <a:bodyPr wrap="square" rtlCol="0">
            <a:spAutoFit/>
          </a:bodyPr>
          <a:lstStyle/>
          <a:p>
            <a:pPr algn="just">
              <a:lnSpc>
                <a:spcPct val="107000"/>
              </a:lnSpc>
              <a:spcAft>
                <a:spcPts val="800"/>
              </a:spcAft>
            </a:pP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[7] A. Hake, A. </a:t>
            </a:r>
            <a:r>
              <a:rPr lang="en-IN" sz="1500" dirty="0" err="1">
                <a:effectLst/>
                <a:latin typeface="Times New Roman" panose="02020603050405020304" pitchFamily="18" charset="0"/>
                <a:ea typeface="Calibri" panose="020F0502020204030204" pitchFamily="34" charset="0"/>
                <a:cs typeface="Times New Roman" panose="02020603050405020304" pitchFamily="18" charset="0"/>
              </a:rPr>
              <a:t>Samanta</a:t>
            </a: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 P. </a:t>
            </a:r>
            <a:r>
              <a:rPr lang="en-IN" sz="1500" dirty="0" err="1">
                <a:effectLst/>
                <a:latin typeface="Times New Roman" panose="02020603050405020304" pitchFamily="18" charset="0"/>
                <a:ea typeface="Calibri" panose="020F0502020204030204" pitchFamily="34" charset="0"/>
                <a:cs typeface="Times New Roman" panose="02020603050405020304" pitchFamily="18" charset="0"/>
              </a:rPr>
              <a:t>Kasambe</a:t>
            </a: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 and R. </a:t>
            </a:r>
            <a:r>
              <a:rPr lang="en-IN" sz="1500" dirty="0" err="1">
                <a:effectLst/>
                <a:latin typeface="Times New Roman" panose="02020603050405020304" pitchFamily="18" charset="0"/>
                <a:ea typeface="Calibri" panose="020F0502020204030204" pitchFamily="34" charset="0"/>
                <a:cs typeface="Times New Roman" panose="02020603050405020304" pitchFamily="18" charset="0"/>
              </a:rPr>
              <a:t>Sutar</a:t>
            </a: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 "Automatic Attendance Marker Using Beacon technology," 2022 IEEE Region 10 Symposium (TENSYMP), 2022, pp. 1-5, </a:t>
            </a:r>
            <a:r>
              <a:rPr lang="en-IN" sz="1500"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 10.1109/TENSYMP54529.2022.9864555.</a:t>
            </a:r>
          </a:p>
          <a:p>
            <a:pPr algn="just">
              <a:lnSpc>
                <a:spcPct val="107000"/>
              </a:lnSpc>
              <a:spcAft>
                <a:spcPts val="800"/>
              </a:spcAft>
            </a:pP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[8] A. </a:t>
            </a:r>
            <a:r>
              <a:rPr lang="en-IN" sz="1500" dirty="0" err="1">
                <a:effectLst/>
                <a:latin typeface="Times New Roman" panose="02020603050405020304" pitchFamily="18" charset="0"/>
                <a:ea typeface="Calibri" panose="020F0502020204030204" pitchFamily="34" charset="0"/>
                <a:cs typeface="Times New Roman" panose="02020603050405020304" pitchFamily="18" charset="0"/>
              </a:rPr>
              <a:t>Sukmandhani</a:t>
            </a: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 and I. </a:t>
            </a:r>
            <a:r>
              <a:rPr lang="en-IN" sz="1500" dirty="0" err="1">
                <a:effectLst/>
                <a:latin typeface="Times New Roman" panose="02020603050405020304" pitchFamily="18" charset="0"/>
                <a:ea typeface="Calibri" panose="020F0502020204030204" pitchFamily="34" charset="0"/>
                <a:cs typeface="Times New Roman" panose="02020603050405020304" pitchFamily="18" charset="0"/>
              </a:rPr>
              <a:t>Sutedja</a:t>
            </a: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 "Face Recognition Method for Online Exams," 2019 International Conference on Information Management and Technology (</a:t>
            </a:r>
            <a:r>
              <a:rPr lang="en-IN" sz="1500" dirty="0" err="1">
                <a:effectLst/>
                <a:latin typeface="Times New Roman" panose="02020603050405020304" pitchFamily="18" charset="0"/>
                <a:ea typeface="Calibri" panose="020F0502020204030204" pitchFamily="34" charset="0"/>
                <a:cs typeface="Times New Roman" panose="02020603050405020304" pitchFamily="18" charset="0"/>
              </a:rPr>
              <a:t>ICIMTech</a:t>
            </a: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 2019, pp. 175-179, </a:t>
            </a:r>
            <a:r>
              <a:rPr lang="en-IN" sz="1500"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IN" sz="1500" dirty="0">
                <a:effectLst/>
                <a:latin typeface="Times New Roman" panose="02020603050405020304" pitchFamily="18" charset="0"/>
                <a:ea typeface="Calibri" panose="020F0502020204030204" pitchFamily="34" charset="0"/>
                <a:cs typeface="Times New Roman" panose="02020603050405020304" pitchFamily="18" charset="0"/>
              </a:rPr>
              <a:t>: 10.1109/ICIMTech.2019.8843831.</a:t>
            </a:r>
          </a:p>
        </p:txBody>
      </p:sp>
    </p:spTree>
    <p:extLst>
      <p:ext uri="{BB962C8B-B14F-4D97-AF65-F5344CB8AC3E}">
        <p14:creationId xmlns:p14="http://schemas.microsoft.com/office/powerpoint/2010/main" val="1797437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529178" y="2990334"/>
            <a:ext cx="2795958" cy="707886"/>
          </a:xfrm>
          <a:prstGeom prst="rect">
            <a:avLst/>
          </a:prstGeom>
        </p:spPr>
        <p:txBody>
          <a:bodyPr wrap="none">
            <a:spAutoFit/>
          </a:bodyPr>
          <a:lstStyle/>
          <a:p>
            <a:r>
              <a:rPr lang="en-US" sz="4000" b="1" dirty="0">
                <a:solidFill>
                  <a:srgbClr val="7030A0"/>
                </a:solidFill>
                <a:latin typeface="Berlin Sans FB" panose="020E0602020502020306" pitchFamily="34" charset="0"/>
                <a:ea typeface="Tahoma" pitchFamily="34" charset="0"/>
                <a:cs typeface="Tahoma" pitchFamily="34" charset="0"/>
              </a:rPr>
              <a:t>Thank You</a:t>
            </a:r>
          </a:p>
        </p:txBody>
      </p:sp>
      <p:pic>
        <p:nvPicPr>
          <p:cNvPr id="2" name="Picture 3">
            <a:extLst>
              <a:ext uri="{FF2B5EF4-FFF2-40B4-BE49-F238E27FC236}">
                <a16:creationId xmlns:a16="http://schemas.microsoft.com/office/drawing/2014/main" id="{837EA341-A689-B94F-834E-B8FC22599F37}"/>
              </a:ext>
            </a:extLst>
          </p:cNvPr>
          <p:cNvPicPr>
            <a:picLocks noChangeAspect="1"/>
          </p:cNvPicPr>
          <p:nvPr/>
        </p:nvPicPr>
        <p:blipFill>
          <a:blip r:embed="rId2"/>
          <a:stretch>
            <a:fillRect/>
          </a:stretch>
        </p:blipFill>
        <p:spPr>
          <a:xfrm>
            <a:off x="3177123" y="1454943"/>
            <a:ext cx="6296025" cy="3948113"/>
          </a:xfrm>
          <a:prstGeom prst="rect">
            <a:avLst/>
          </a:prstGeom>
        </p:spPr>
      </p:pic>
    </p:spTree>
    <p:extLst>
      <p:ext uri="{BB962C8B-B14F-4D97-AF65-F5344CB8AC3E}">
        <p14:creationId xmlns:p14="http://schemas.microsoft.com/office/powerpoint/2010/main" val="1159541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9031E0-74DE-48E7-8ACF-0FA7C91DBDC8}"/>
              </a:ext>
            </a:extLst>
          </p:cNvPr>
          <p:cNvSpPr txBox="1"/>
          <p:nvPr/>
        </p:nvSpPr>
        <p:spPr>
          <a:xfrm>
            <a:off x="1041587" y="517324"/>
            <a:ext cx="6094520"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CONTENTS</a:t>
            </a:r>
            <a:endParaRPr lang="en-IN" sz="3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8EAE156-69DC-4998-8A62-2B38FB0F8F61}"/>
              </a:ext>
            </a:extLst>
          </p:cNvPr>
          <p:cNvSpPr txBox="1"/>
          <p:nvPr/>
        </p:nvSpPr>
        <p:spPr>
          <a:xfrm>
            <a:off x="1270001" y="1310639"/>
            <a:ext cx="3779520" cy="3903954"/>
          </a:xfrm>
          <a:prstGeom prst="rect">
            <a:avLst/>
          </a:prstGeom>
          <a:noFill/>
        </p:spPr>
        <p:txBody>
          <a:bodyPr wrap="square" rtlCol="0">
            <a:spAutoFit/>
          </a:bodyPr>
          <a:lstStyle/>
          <a:p>
            <a:pPr marL="457200" indent="-4572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Introduction</a:t>
            </a:r>
          </a:p>
          <a:p>
            <a:pPr marL="457200" indent="-4572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Literature Study </a:t>
            </a:r>
          </a:p>
          <a:p>
            <a:pPr marL="457200" indent="-4572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Problem Statement  </a:t>
            </a:r>
          </a:p>
          <a:p>
            <a:pPr marL="457200" indent="-4572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Problem Scoping</a:t>
            </a:r>
          </a:p>
          <a:p>
            <a:pPr marL="457200" indent="-4572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Aim/Objective</a:t>
            </a:r>
          </a:p>
          <a:p>
            <a:pPr marL="457200" indent="-457200">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Methodology  </a:t>
            </a:r>
          </a:p>
          <a:p>
            <a:pPr>
              <a:lnSpc>
                <a:spcPct val="150000"/>
              </a:lnSpc>
            </a:pPr>
            <a:r>
              <a:rPr lang="en-US" sz="2400" dirty="0">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281B3D97-F98A-7330-8B1C-63035E0438FD}"/>
              </a:ext>
            </a:extLst>
          </p:cNvPr>
          <p:cNvSpPr txBox="1"/>
          <p:nvPr/>
        </p:nvSpPr>
        <p:spPr>
          <a:xfrm>
            <a:off x="5679440" y="1310639"/>
            <a:ext cx="4368800" cy="3349956"/>
          </a:xfrm>
          <a:prstGeom prst="rect">
            <a:avLst/>
          </a:prstGeom>
          <a:noFill/>
        </p:spPr>
        <p:txBody>
          <a:bodyPr wrap="square" rtlCol="0">
            <a:spAutoFit/>
          </a:bodyPr>
          <a:lstStyle/>
          <a:p>
            <a:pPr>
              <a:lnSpc>
                <a:spcPct val="150000"/>
              </a:lnSpc>
            </a:pPr>
            <a:r>
              <a:rPr lang="en-IN" sz="2400" dirty="0">
                <a:latin typeface="Times New Roman" panose="02020603050405020304" pitchFamily="18" charset="0"/>
                <a:cs typeface="Times New Roman" panose="02020603050405020304" pitchFamily="18" charset="0"/>
              </a:rPr>
              <a:t>7.Tools required</a:t>
            </a:r>
          </a:p>
          <a:p>
            <a:pPr>
              <a:lnSpc>
                <a:spcPct val="150000"/>
              </a:lnSpc>
            </a:pPr>
            <a:r>
              <a:rPr lang="en-IN" sz="2400" dirty="0">
                <a:latin typeface="Times New Roman" panose="02020603050405020304" pitchFamily="18" charset="0"/>
                <a:cs typeface="Times New Roman" panose="02020603050405020304" pitchFamily="18" charset="0"/>
              </a:rPr>
              <a:t>8.Working principle</a:t>
            </a:r>
          </a:p>
          <a:p>
            <a:pPr>
              <a:lnSpc>
                <a:spcPct val="150000"/>
              </a:lnSpc>
            </a:pPr>
            <a:r>
              <a:rPr lang="en-IN" sz="2400" dirty="0">
                <a:latin typeface="Times New Roman" panose="02020603050405020304" pitchFamily="18" charset="0"/>
                <a:cs typeface="Times New Roman" panose="02020603050405020304" pitchFamily="18" charset="0"/>
              </a:rPr>
              <a:t>9.Results and discussion</a:t>
            </a:r>
          </a:p>
          <a:p>
            <a:pPr>
              <a:lnSpc>
                <a:spcPct val="150000"/>
              </a:lnSpc>
            </a:pPr>
            <a:r>
              <a:rPr lang="en-IN" sz="2400" dirty="0">
                <a:latin typeface="Times New Roman" panose="02020603050405020304" pitchFamily="18" charset="0"/>
                <a:cs typeface="Times New Roman" panose="02020603050405020304" pitchFamily="18" charset="0"/>
              </a:rPr>
              <a:t>10.Conclusion</a:t>
            </a:r>
          </a:p>
          <a:p>
            <a:pPr>
              <a:lnSpc>
                <a:spcPct val="150000"/>
              </a:lnSpc>
            </a:pPr>
            <a:r>
              <a:rPr lang="en-IN" sz="2400" dirty="0">
                <a:latin typeface="Times New Roman" panose="02020603050405020304" pitchFamily="18" charset="0"/>
                <a:cs typeface="Times New Roman" panose="02020603050405020304" pitchFamily="18" charset="0"/>
              </a:rPr>
              <a:t>11.Future work</a:t>
            </a:r>
          </a:p>
          <a:p>
            <a:pPr>
              <a:lnSpc>
                <a:spcPct val="150000"/>
              </a:lnSpc>
            </a:pPr>
            <a:r>
              <a:rPr lang="en-IN" sz="2400" dirty="0">
                <a:latin typeface="Times New Roman" panose="02020603050405020304" pitchFamily="18" charset="0"/>
                <a:cs typeface="Times New Roman" panose="02020603050405020304" pitchFamily="18" charset="0"/>
              </a:rPr>
              <a:t>12.Reference</a:t>
            </a:r>
          </a:p>
        </p:txBody>
      </p:sp>
    </p:spTree>
    <p:extLst>
      <p:ext uri="{BB962C8B-B14F-4D97-AF65-F5344CB8AC3E}">
        <p14:creationId xmlns:p14="http://schemas.microsoft.com/office/powerpoint/2010/main" val="3907491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9031E0-74DE-48E7-8ACF-0FA7C91DBDC8}"/>
              </a:ext>
            </a:extLst>
          </p:cNvPr>
          <p:cNvSpPr txBox="1"/>
          <p:nvPr/>
        </p:nvSpPr>
        <p:spPr>
          <a:xfrm>
            <a:off x="978087" y="487306"/>
            <a:ext cx="6094520"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Introduction</a:t>
            </a:r>
            <a:endParaRPr lang="en-IN" sz="3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8EAE156-69DC-4998-8A62-2B38FB0F8F61}"/>
              </a:ext>
            </a:extLst>
          </p:cNvPr>
          <p:cNvSpPr txBox="1"/>
          <p:nvPr/>
        </p:nvSpPr>
        <p:spPr>
          <a:xfrm>
            <a:off x="1247172" y="1511072"/>
            <a:ext cx="9294148" cy="2677656"/>
          </a:xfrm>
          <a:prstGeom prst="rect">
            <a:avLst/>
          </a:prstGeom>
          <a:noFill/>
        </p:spPr>
        <p:txBody>
          <a:bodyPr wrap="square" rtlCol="0">
            <a:spAutoFit/>
          </a:bodyPr>
          <a:lstStyle/>
          <a:p>
            <a:pPr marL="342900" indent="-342900" algn="just" rtl="0" eaLnBrk="1" latinLnBrk="0" hangingPunct="1">
              <a:spcBef>
                <a:spcPts val="0"/>
              </a:spcBef>
              <a:spcAft>
                <a:spcPts val="0"/>
              </a:spcAft>
              <a:buFont typeface="Wingdings" panose="05000000000000000000" pitchFamily="2" charset="2"/>
              <a:buChar char="Ø"/>
            </a:pPr>
            <a:r>
              <a:rPr lang="en-US" sz="2400" kern="1200" dirty="0">
                <a:solidFill>
                  <a:srgbClr val="000000"/>
                </a:solidFill>
                <a:effectLst/>
                <a:latin typeface="Times New Roman" panose="02020603050405020304" pitchFamily="18" charset="0"/>
                <a:ea typeface="+mn-ea"/>
                <a:cs typeface="Times New Roman" panose="02020603050405020304" pitchFamily="18" charset="0"/>
              </a:rPr>
              <a:t>Attendance is an important part of daily classroom evaluation. At the beginning and ending of class, it is usually checked by the teacher, but it may appear that a teacher may miss someone or some students answer multiple times. Face recognition-based attendance system is a problem of recognizing face for taking attendance by using face recognition technology based on high definition monitor images and other information technology.</a:t>
            </a:r>
            <a:endParaRPr lang="en-IN" sz="2400" dirty="0">
              <a:effectLst/>
            </a:endParaRPr>
          </a:p>
        </p:txBody>
      </p:sp>
      <p:sp>
        <p:nvSpPr>
          <p:cNvPr id="5" name="TextBox 4">
            <a:extLst>
              <a:ext uri="{FF2B5EF4-FFF2-40B4-BE49-F238E27FC236}">
                <a16:creationId xmlns:a16="http://schemas.microsoft.com/office/drawing/2014/main" id="{3BE8A082-81FA-E29F-92B2-223A008DB0A1}"/>
              </a:ext>
            </a:extLst>
          </p:cNvPr>
          <p:cNvSpPr txBox="1"/>
          <p:nvPr/>
        </p:nvSpPr>
        <p:spPr>
          <a:xfrm>
            <a:off x="1200107" y="4188728"/>
            <a:ext cx="9294147" cy="1200329"/>
          </a:xfrm>
          <a:prstGeom prst="rect">
            <a:avLst/>
          </a:prstGeom>
          <a:noFill/>
        </p:spPr>
        <p:txBody>
          <a:bodyPr wrap="square">
            <a:spAutoFit/>
          </a:bodyPr>
          <a:lstStyle/>
          <a:p>
            <a:pPr marL="342900" indent="-342900" algn="just" rtl="0" eaLnBrk="1" latinLnBrk="0" hangingPunct="1">
              <a:spcBef>
                <a:spcPts val="0"/>
              </a:spcBef>
              <a:spcAft>
                <a:spcPts val="0"/>
              </a:spcAft>
              <a:buClrTx/>
              <a:buSzPts val="2400"/>
              <a:buFont typeface="Wingdings" panose="05000000000000000000" pitchFamily="2" charset="2"/>
              <a:buChar char="Ø"/>
            </a:pPr>
            <a:r>
              <a:rPr lang="en-US" sz="2400" kern="1200" dirty="0">
                <a:solidFill>
                  <a:srgbClr val="000000"/>
                </a:solidFill>
                <a:effectLst/>
                <a:latin typeface="Times New Roman" panose="02020603050405020304" pitchFamily="18" charset="0"/>
                <a:ea typeface="+mn-ea"/>
                <a:cs typeface="Times New Roman" panose="02020603050405020304" pitchFamily="18" charset="0"/>
              </a:rPr>
              <a:t>We propose a modular solution to the problem of student attendance by face detection and recognition</a:t>
            </a:r>
            <a:r>
              <a:rPr lang="en-US" sz="2400" dirty="0">
                <a:solidFill>
                  <a:srgbClr val="000000"/>
                </a:solidFill>
                <a:latin typeface="Times New Roman" panose="02020603050405020304" pitchFamily="18" charset="0"/>
                <a:cs typeface="Times New Roman" panose="02020603050405020304" pitchFamily="18" charset="0"/>
              </a:rPr>
              <a:t> and i</a:t>
            </a:r>
            <a:r>
              <a:rPr lang="en-US" sz="2400" kern="1200" dirty="0">
                <a:solidFill>
                  <a:srgbClr val="000000"/>
                </a:solidFill>
                <a:effectLst/>
                <a:latin typeface="Times New Roman" panose="02020603050405020304" pitchFamily="18" charset="0"/>
                <a:ea typeface="+mn-ea"/>
                <a:cs typeface="Times New Roman" panose="02020603050405020304" pitchFamily="18" charset="0"/>
              </a:rPr>
              <a:t>dentifying multiple faces in real-time to see and mark the attendance of each student. </a:t>
            </a:r>
            <a:endParaRPr lang="en-IN" sz="2400" dirty="0">
              <a:effectLst/>
            </a:endParaRPr>
          </a:p>
        </p:txBody>
      </p:sp>
    </p:spTree>
    <p:extLst>
      <p:ext uri="{BB962C8B-B14F-4D97-AF65-F5344CB8AC3E}">
        <p14:creationId xmlns:p14="http://schemas.microsoft.com/office/powerpoint/2010/main" val="1095471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9031E0-74DE-48E7-8ACF-0FA7C91DBDC8}"/>
              </a:ext>
            </a:extLst>
          </p:cNvPr>
          <p:cNvSpPr txBox="1"/>
          <p:nvPr/>
        </p:nvSpPr>
        <p:spPr>
          <a:xfrm>
            <a:off x="978087" y="498274"/>
            <a:ext cx="6094520"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Literature Study</a:t>
            </a:r>
            <a:endParaRPr lang="en-IN" sz="2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8EAE156-69DC-4998-8A62-2B38FB0F8F61}"/>
              </a:ext>
            </a:extLst>
          </p:cNvPr>
          <p:cNvSpPr txBox="1"/>
          <p:nvPr/>
        </p:nvSpPr>
        <p:spPr>
          <a:xfrm>
            <a:off x="978087" y="2219437"/>
            <a:ext cx="10827026" cy="954107"/>
          </a:xfrm>
          <a:prstGeom prst="rect">
            <a:avLst/>
          </a:prstGeom>
          <a:noFill/>
        </p:spPr>
        <p:txBody>
          <a:bodyPr wrap="square" rtlCol="0">
            <a:spAutoFit/>
          </a:bodyPr>
          <a:lstStyle/>
          <a:p>
            <a:endParaRPr lang="en-US" sz="2800" dirty="0">
              <a:latin typeface="Arial Black" panose="020B0A04020102020204" pitchFamily="34" charset="0"/>
            </a:endParaRPr>
          </a:p>
          <a:p>
            <a:endParaRPr lang="en-US" sz="2800" dirty="0">
              <a:latin typeface="Arial Black" panose="020B0A04020102020204" pitchFamily="34" charset="0"/>
            </a:endParaRPr>
          </a:p>
        </p:txBody>
      </p:sp>
      <p:graphicFrame>
        <p:nvGraphicFramePr>
          <p:cNvPr id="5" name="Table 5">
            <a:extLst>
              <a:ext uri="{FF2B5EF4-FFF2-40B4-BE49-F238E27FC236}">
                <a16:creationId xmlns:a16="http://schemas.microsoft.com/office/drawing/2014/main" id="{C0585597-15E8-4AE9-BB3B-2B8BD1A43C54}"/>
              </a:ext>
            </a:extLst>
          </p:cNvPr>
          <p:cNvGraphicFramePr>
            <a:graphicFrameLocks noGrp="1"/>
          </p:cNvGraphicFramePr>
          <p:nvPr>
            <p:extLst>
              <p:ext uri="{D42A27DB-BD31-4B8C-83A1-F6EECF244321}">
                <p14:modId xmlns:p14="http://schemas.microsoft.com/office/powerpoint/2010/main" val="2858528183"/>
              </p:ext>
            </p:extLst>
          </p:nvPr>
        </p:nvGraphicFramePr>
        <p:xfrm>
          <a:off x="620446" y="1098554"/>
          <a:ext cx="10951108" cy="5350205"/>
        </p:xfrm>
        <a:graphic>
          <a:graphicData uri="http://schemas.openxmlformats.org/drawingml/2006/table">
            <a:tbl>
              <a:tblPr firstRow="1" bandRow="1">
                <a:tableStyleId>{00A15C55-8517-42AA-B614-E9B94910E393}</a:tableStyleId>
              </a:tblPr>
              <a:tblGrid>
                <a:gridCol w="728960">
                  <a:extLst>
                    <a:ext uri="{9D8B030D-6E8A-4147-A177-3AD203B41FA5}">
                      <a16:colId xmlns:a16="http://schemas.microsoft.com/office/drawing/2014/main" val="4050570101"/>
                    </a:ext>
                  </a:extLst>
                </a:gridCol>
                <a:gridCol w="2064354">
                  <a:extLst>
                    <a:ext uri="{9D8B030D-6E8A-4147-A177-3AD203B41FA5}">
                      <a16:colId xmlns:a16="http://schemas.microsoft.com/office/drawing/2014/main" val="978958040"/>
                    </a:ext>
                  </a:extLst>
                </a:gridCol>
                <a:gridCol w="2876775">
                  <a:extLst>
                    <a:ext uri="{9D8B030D-6E8A-4147-A177-3AD203B41FA5}">
                      <a16:colId xmlns:a16="http://schemas.microsoft.com/office/drawing/2014/main" val="3187548933"/>
                    </a:ext>
                  </a:extLst>
                </a:gridCol>
                <a:gridCol w="1472498">
                  <a:extLst>
                    <a:ext uri="{9D8B030D-6E8A-4147-A177-3AD203B41FA5}">
                      <a16:colId xmlns:a16="http://schemas.microsoft.com/office/drawing/2014/main" val="916531592"/>
                    </a:ext>
                  </a:extLst>
                </a:gridCol>
                <a:gridCol w="718549">
                  <a:extLst>
                    <a:ext uri="{9D8B030D-6E8A-4147-A177-3AD203B41FA5}">
                      <a16:colId xmlns:a16="http://schemas.microsoft.com/office/drawing/2014/main" val="569698166"/>
                    </a:ext>
                  </a:extLst>
                </a:gridCol>
                <a:gridCol w="3089972">
                  <a:extLst>
                    <a:ext uri="{9D8B030D-6E8A-4147-A177-3AD203B41FA5}">
                      <a16:colId xmlns:a16="http://schemas.microsoft.com/office/drawing/2014/main" val="2142739935"/>
                    </a:ext>
                  </a:extLst>
                </a:gridCol>
              </a:tblGrid>
              <a:tr h="761497">
                <a:tc>
                  <a:txBody>
                    <a:bodyPr/>
                    <a:lstStyle/>
                    <a:p>
                      <a:pPr algn="ctr"/>
                      <a:endParaRPr lang="en-IN" sz="1400" dirty="0">
                        <a:latin typeface="Times New Roman" panose="02020603050405020304" pitchFamily="18" charset="0"/>
                        <a:cs typeface="Times New Roman" panose="02020603050405020304" pitchFamily="18" charset="0"/>
                      </a:endParaRPr>
                    </a:p>
                    <a:p>
                      <a:pPr algn="ctr"/>
                      <a:r>
                        <a:rPr lang="en-IN" sz="1400" dirty="0">
                          <a:latin typeface="Times New Roman" panose="02020603050405020304" pitchFamily="18" charset="0"/>
                          <a:cs typeface="Times New Roman" panose="02020603050405020304" pitchFamily="18" charset="0"/>
                        </a:rPr>
                        <a:t>      S.NO</a:t>
                      </a:r>
                    </a:p>
                  </a:txBody>
                  <a:tcPr anchor="ctr"/>
                </a:tc>
                <a:tc>
                  <a:txBody>
                    <a:bodyPr/>
                    <a:lstStyle/>
                    <a:p>
                      <a:pPr marL="0" marR="0" lvl="0" indent="0" algn="ctr" defTabSz="862087" rtl="0" eaLnBrk="1" fontAlgn="auto" latinLnBrk="0" hangingPunct="1">
                        <a:lnSpc>
                          <a:spcPct val="100000"/>
                        </a:lnSpc>
                        <a:spcBef>
                          <a:spcPts val="0"/>
                        </a:spcBef>
                        <a:spcAft>
                          <a:spcPts val="0"/>
                        </a:spcAft>
                        <a:buClrTx/>
                        <a:buSzTx/>
                        <a:buFontTx/>
                        <a:buNone/>
                        <a:tabLst/>
                        <a:defRPr/>
                      </a:pPr>
                      <a:endParaRPr lang="en-US" sz="1400" b="1" dirty="0">
                        <a:latin typeface="Times New Roman" panose="02020603050405020304" pitchFamily="18" charset="0"/>
                        <a:cs typeface="Times New Roman" panose="02020603050405020304" pitchFamily="18" charset="0"/>
                      </a:endParaRPr>
                    </a:p>
                    <a:p>
                      <a:pPr marL="0" marR="0" lvl="0" indent="0" algn="ctr" defTabSz="862087" rtl="0" eaLnBrk="1" fontAlgn="auto" latinLnBrk="0" hangingPunct="1">
                        <a:lnSpc>
                          <a:spcPct val="100000"/>
                        </a:lnSpc>
                        <a:spcBef>
                          <a:spcPts val="0"/>
                        </a:spcBef>
                        <a:spcAft>
                          <a:spcPts val="0"/>
                        </a:spcAft>
                        <a:buClrTx/>
                        <a:buSzTx/>
                        <a:buFontTx/>
                        <a:buNone/>
                        <a:tabLst/>
                        <a:defRPr/>
                      </a:pPr>
                      <a:r>
                        <a:rPr lang="en-US" sz="1400" b="1" dirty="0">
                          <a:latin typeface="Times New Roman" panose="02020603050405020304" pitchFamily="18" charset="0"/>
                          <a:cs typeface="Times New Roman" panose="02020603050405020304" pitchFamily="18" charset="0"/>
                        </a:rPr>
                        <a:t>TITLE  OF THE PAPER</a:t>
                      </a:r>
                      <a:endParaRPr lang="en-IN" sz="1400" b="1" dirty="0">
                        <a:latin typeface="Times New Roman" panose="02020603050405020304" pitchFamily="18" charset="0"/>
                        <a:cs typeface="Times New Roman" panose="02020603050405020304" pitchFamily="18" charset="0"/>
                      </a:endParaRPr>
                    </a:p>
                    <a:p>
                      <a:pPr algn="ct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ctr"/>
                      <a:endParaRPr lang="en-IN" sz="1400" dirty="0">
                        <a:latin typeface="Times New Roman" panose="02020603050405020304" pitchFamily="18" charset="0"/>
                        <a:cs typeface="Times New Roman" panose="02020603050405020304" pitchFamily="18" charset="0"/>
                      </a:endParaRPr>
                    </a:p>
                    <a:p>
                      <a:pPr algn="ctr"/>
                      <a:r>
                        <a:rPr lang="en-IN" sz="1400" dirty="0">
                          <a:latin typeface="Times New Roman" panose="02020603050405020304" pitchFamily="18" charset="0"/>
                          <a:cs typeface="Times New Roman" panose="02020603050405020304" pitchFamily="18" charset="0"/>
                        </a:rPr>
                        <a:t>AUTHORS</a:t>
                      </a:r>
                    </a:p>
                  </a:txBody>
                  <a:tcPr anchor="ctr"/>
                </a:tc>
                <a:tc>
                  <a:txBody>
                    <a:bodyPr/>
                    <a:lstStyle/>
                    <a:p>
                      <a:pPr algn="ctr"/>
                      <a:endParaRPr lang="en-US" sz="1400" b="0" dirty="0">
                        <a:latin typeface="Times New Roman" panose="02020603050405020304" pitchFamily="18" charset="0"/>
                        <a:cs typeface="Times New Roman" panose="02020603050405020304" pitchFamily="18" charset="0"/>
                      </a:endParaRPr>
                    </a:p>
                    <a:p>
                      <a:pPr algn="ctr"/>
                      <a:r>
                        <a:rPr lang="en-US" sz="1400" b="1" dirty="0">
                          <a:latin typeface="Times New Roman" panose="02020603050405020304" pitchFamily="18" charset="0"/>
                          <a:cs typeface="Times New Roman" panose="02020603050405020304" pitchFamily="18" charset="0"/>
                        </a:rPr>
                        <a:t>CONFERENCE/</a:t>
                      </a:r>
                    </a:p>
                    <a:p>
                      <a:pPr algn="ctr"/>
                      <a:r>
                        <a:rPr lang="en-US" sz="1400" b="1" dirty="0">
                          <a:latin typeface="Times New Roman" panose="02020603050405020304" pitchFamily="18" charset="0"/>
                          <a:cs typeface="Times New Roman" panose="02020603050405020304" pitchFamily="18" charset="0"/>
                        </a:rPr>
                        <a:t>JOURNAL NAME</a:t>
                      </a:r>
                    </a:p>
                  </a:txBody>
                  <a:tcPr anchor="ctr"/>
                </a:tc>
                <a:tc>
                  <a:txBody>
                    <a:bodyPr/>
                    <a:lstStyle/>
                    <a:p>
                      <a:pPr algn="ctr"/>
                      <a:endParaRPr lang="en-IN" sz="1400" dirty="0">
                        <a:latin typeface="Times New Roman" panose="02020603050405020304" pitchFamily="18" charset="0"/>
                        <a:cs typeface="Times New Roman" panose="02020603050405020304" pitchFamily="18" charset="0"/>
                      </a:endParaRPr>
                    </a:p>
                    <a:p>
                      <a:pPr algn="ctr"/>
                      <a:r>
                        <a:rPr lang="en-IN" sz="1400" dirty="0">
                          <a:latin typeface="Times New Roman" panose="02020603050405020304" pitchFamily="18" charset="0"/>
                          <a:cs typeface="Times New Roman" panose="02020603050405020304" pitchFamily="18" charset="0"/>
                        </a:rPr>
                        <a:t>YEAR</a:t>
                      </a:r>
                    </a:p>
                  </a:txBody>
                  <a:tcPr anchor="ctr"/>
                </a:tc>
                <a:tc>
                  <a:txBody>
                    <a:bodyPr/>
                    <a:lstStyle/>
                    <a:p>
                      <a:pPr algn="ctr"/>
                      <a:endParaRPr lang="en-US" sz="1400" b="1" dirty="0">
                        <a:latin typeface="Times New Roman" panose="02020603050405020304" pitchFamily="18" charset="0"/>
                        <a:cs typeface="Times New Roman" panose="02020603050405020304" pitchFamily="18" charset="0"/>
                      </a:endParaRPr>
                    </a:p>
                    <a:p>
                      <a:pPr algn="ctr"/>
                      <a:r>
                        <a:rPr lang="en-US" sz="1400" b="1" dirty="0">
                          <a:latin typeface="Times New Roman" panose="02020603050405020304" pitchFamily="18" charset="0"/>
                          <a:cs typeface="Times New Roman" panose="02020603050405020304" pitchFamily="18" charset="0"/>
                        </a:rPr>
                        <a:t>PROBLEM </a:t>
                      </a:r>
                    </a:p>
                    <a:p>
                      <a:pPr algn="ctr"/>
                      <a:r>
                        <a:rPr lang="en-US" sz="1400" b="1" dirty="0">
                          <a:latin typeface="Times New Roman" panose="02020603050405020304" pitchFamily="18" charset="0"/>
                          <a:cs typeface="Times New Roman" panose="02020603050405020304" pitchFamily="18" charset="0"/>
                        </a:rPr>
                        <a:t>ADDRESS</a:t>
                      </a:r>
                      <a:endParaRPr lang="en-IN" sz="1400"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905114938"/>
                  </a:ext>
                </a:extLst>
              </a:tr>
              <a:tr h="1132769">
                <a:tc>
                  <a:txBody>
                    <a:bodyPr/>
                    <a:lstStyle/>
                    <a:p>
                      <a:pPr algn="ctr"/>
                      <a:r>
                        <a:rPr lang="en-IN" sz="1200" b="1" dirty="0">
                          <a:latin typeface="Times New Roman" panose="02020603050405020304" pitchFamily="18" charset="0"/>
                          <a:cs typeface="Times New Roman" panose="02020603050405020304" pitchFamily="18" charset="0"/>
                        </a:rPr>
                        <a:t>1.</a:t>
                      </a:r>
                    </a:p>
                  </a:txBody>
                  <a:tcPr anchor="ctr"/>
                </a:tc>
                <a:tc>
                  <a:txBody>
                    <a:bodyPr/>
                    <a:lstStyle/>
                    <a:p>
                      <a:pPr algn="ctr"/>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Mobile Based Attendance System: Face Recognition and Location Detection using Machine Learning</a:t>
                      </a:r>
                      <a:endParaRPr lang="en-IN" sz="1200" dirty="0">
                        <a:latin typeface="Times New Roman" panose="02020603050405020304" pitchFamily="18" charset="0"/>
                        <a:cs typeface="Times New Roman" panose="02020603050405020304" pitchFamily="18" charset="0"/>
                      </a:endParaRPr>
                    </a:p>
                  </a:txBody>
                  <a:tcPr anchor="ctr"/>
                </a:tc>
                <a:tc>
                  <a:txBody>
                    <a:bodyPr/>
                    <a:lstStyle/>
                    <a:p>
                      <a:pPr algn="ctr"/>
                      <a:r>
                        <a:rPr lang="sv-SE" sz="1200" b="0" i="0" kern="1200" dirty="0">
                          <a:solidFill>
                            <a:schemeClr val="dk1"/>
                          </a:solidFill>
                          <a:effectLst/>
                          <a:latin typeface="Times New Roman" panose="02020603050405020304" pitchFamily="18" charset="0"/>
                          <a:ea typeface="+mn-ea"/>
                          <a:cs typeface="Times New Roman" panose="02020603050405020304" pitchFamily="18" charset="0"/>
                        </a:rPr>
                        <a:t>M. S. Mubarak Alburaiki, G. Md Johar, R. A. Abbas Helmi and M. Hazim Alkawaz,</a:t>
                      </a:r>
                      <a:endParaRPr lang="en-IN" sz="1200" b="1" dirty="0">
                        <a:latin typeface="Times New Roman" panose="02020603050405020304" pitchFamily="18" charset="0"/>
                        <a:cs typeface="Times New Roman" panose="02020603050405020304" pitchFamily="18" charset="0"/>
                      </a:endParaRPr>
                    </a:p>
                  </a:txBody>
                  <a:tcPr/>
                </a:tc>
                <a:tc>
                  <a:txBody>
                    <a:bodyPr/>
                    <a:lstStyle/>
                    <a:p>
                      <a:pPr algn="l"/>
                      <a:r>
                        <a:rPr lang="en-IN" sz="1200" b="0" dirty="0">
                          <a:latin typeface="Times New Roman" panose="02020603050405020304" pitchFamily="18" charset="0"/>
                          <a:cs typeface="Times New Roman" panose="02020603050405020304" pitchFamily="18" charset="0"/>
                        </a:rPr>
                        <a:t>IEEE</a:t>
                      </a:r>
                    </a:p>
                  </a:txBody>
                  <a:tcPr anchor="ctr"/>
                </a:tc>
                <a:tc>
                  <a:txBody>
                    <a:bodyPr/>
                    <a:lstStyle/>
                    <a:p>
                      <a:pPr algn="l"/>
                      <a:r>
                        <a:rPr lang="en-IN" sz="1200" b="0" dirty="0">
                          <a:latin typeface="Times New Roman" panose="02020603050405020304" pitchFamily="18" charset="0"/>
                          <a:cs typeface="Times New Roman" panose="02020603050405020304" pitchFamily="18" charset="0"/>
                        </a:rPr>
                        <a:t>2021</a:t>
                      </a:r>
                    </a:p>
                  </a:txBody>
                  <a:tcPr anchor="ctr"/>
                </a:tc>
                <a:tc>
                  <a:txBody>
                    <a:bodyPr/>
                    <a:lstStyle/>
                    <a:p>
                      <a:pPr algn="just"/>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This project proposes a mobile application to allow lecturers to generate class attendance and students to submit the attendance by scanning their faces using their mobile phone camera along with their location.</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59134986"/>
                  </a:ext>
                </a:extLst>
              </a:tr>
              <a:tr h="1132769">
                <a:tc>
                  <a:txBody>
                    <a:bodyPr/>
                    <a:lstStyle/>
                    <a:p>
                      <a:pPr algn="ctr"/>
                      <a:r>
                        <a:rPr lang="en-IN" sz="1200" b="1" dirty="0">
                          <a:latin typeface="Times New Roman" panose="02020603050405020304" pitchFamily="18" charset="0"/>
                          <a:cs typeface="Times New Roman" panose="02020603050405020304" pitchFamily="18" charset="0"/>
                        </a:rPr>
                        <a:t>2.</a:t>
                      </a:r>
                    </a:p>
                    <a:p>
                      <a:pPr algn="ctr"/>
                      <a:endParaRPr lang="en-IN" sz="1200" b="1"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862087" rtl="0" eaLnBrk="1" fontAlgn="auto" latinLnBrk="0" hangingPunct="1">
                        <a:lnSpc>
                          <a:spcPct val="100000"/>
                        </a:lnSpc>
                        <a:spcBef>
                          <a:spcPts val="0"/>
                        </a:spcBef>
                        <a:spcAft>
                          <a:spcPts val="0"/>
                        </a:spcAft>
                        <a:buClrTx/>
                        <a:buSzTx/>
                        <a:buFontTx/>
                        <a:buNone/>
                        <a:tabLst/>
                        <a:defRPr/>
                      </a:pPr>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JomRFID Attendance Management System</a:t>
                      </a:r>
                      <a:endParaRPr lang="en-US" sz="1200" dirty="0">
                        <a:latin typeface="Times New Roman" panose="02020603050405020304" pitchFamily="18" charset="0"/>
                        <a:cs typeface="Times New Roman" panose="02020603050405020304" pitchFamily="18" charset="0"/>
                      </a:endParaRPr>
                    </a:p>
                  </a:txBody>
                  <a:tcPr anchor="ctr"/>
                </a:tc>
                <a:tc>
                  <a:txBody>
                    <a:bodyPr/>
                    <a:lstStyle/>
                    <a:p>
                      <a:pPr algn="ctr"/>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Q. Y. Tan, P. S. Joseph Ng and K. Y. Phan</a:t>
                      </a:r>
                      <a:endParaRPr lang="en-IN" sz="1200" b="1" dirty="0">
                        <a:latin typeface="Times New Roman" panose="02020603050405020304" pitchFamily="18" charset="0"/>
                        <a:cs typeface="Times New Roman" panose="02020603050405020304" pitchFamily="18" charset="0"/>
                      </a:endParaRPr>
                    </a:p>
                  </a:txBody>
                  <a:tcPr/>
                </a:tc>
                <a:tc>
                  <a:txBody>
                    <a:bodyPr/>
                    <a:lstStyle/>
                    <a:p>
                      <a:r>
                        <a:rPr lang="en-IN" sz="1200" b="0" dirty="0">
                          <a:latin typeface="Times New Roman" panose="02020603050405020304" pitchFamily="18" charset="0"/>
                          <a:cs typeface="Times New Roman" panose="02020603050405020304" pitchFamily="18" charset="0"/>
                        </a:rPr>
                        <a:t>IEEE</a:t>
                      </a:r>
                    </a:p>
                  </a:txBody>
                  <a:tcPr anchor="ctr"/>
                </a:tc>
                <a:tc>
                  <a:txBody>
                    <a:bodyPr/>
                    <a:lstStyle/>
                    <a:p>
                      <a:r>
                        <a:rPr lang="en-IN" sz="1200" b="0" dirty="0">
                          <a:latin typeface="Times New Roman" panose="02020603050405020304" pitchFamily="18" charset="0"/>
                          <a:cs typeface="Times New Roman" panose="02020603050405020304" pitchFamily="18" charset="0"/>
                        </a:rPr>
                        <a:t>2021</a:t>
                      </a:r>
                    </a:p>
                  </a:txBody>
                  <a:tcPr anchor="ctr"/>
                </a:tc>
                <a:tc>
                  <a:txBody>
                    <a:bodyPr/>
                    <a:lstStyle/>
                    <a:p>
                      <a:pPr algn="just"/>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Using this system, students require to scan their students' cards on the RFID reader, subsequently, the attendance will be recorded into the system automatically.</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32317138"/>
                  </a:ext>
                </a:extLst>
              </a:tr>
              <a:tr h="944694">
                <a:tc>
                  <a:txBody>
                    <a:bodyPr/>
                    <a:lstStyle/>
                    <a:p>
                      <a:pPr algn="ctr"/>
                      <a:r>
                        <a:rPr lang="en-US" sz="1200" b="1" dirty="0">
                          <a:latin typeface="Times New Roman" panose="02020603050405020304" pitchFamily="18" charset="0"/>
                          <a:cs typeface="Times New Roman" panose="02020603050405020304" pitchFamily="18" charset="0"/>
                        </a:rPr>
                        <a:t>3.</a:t>
                      </a:r>
                      <a:endParaRPr lang="en-IN" sz="1200" b="1"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862087"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Classroom Attendance Monitoring Using CCTV</a:t>
                      </a:r>
                      <a:endParaRPr lang="en-US" sz="1200" b="0" baseline="0" dirty="0">
                        <a:latin typeface="Times New Roman" panose="02020603050405020304" pitchFamily="18" charset="0"/>
                        <a:cs typeface="Times New Roman" panose="02020603050405020304" pitchFamily="18" charset="0"/>
                      </a:endParaRPr>
                    </a:p>
                  </a:txBody>
                  <a:tcPr anchor="ctr"/>
                </a:tc>
                <a:tc>
                  <a:txBody>
                    <a:bodyPr/>
                    <a:lstStyle/>
                    <a:p>
                      <a:pPr algn="ctr"/>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M. R, M. D and R. P</a:t>
                      </a:r>
                      <a:endParaRPr lang="en-IN" sz="1200" b="1" dirty="0">
                        <a:latin typeface="Times New Roman" panose="02020603050405020304" pitchFamily="18" charset="0"/>
                        <a:cs typeface="Times New Roman" panose="02020603050405020304" pitchFamily="18" charset="0"/>
                      </a:endParaRPr>
                    </a:p>
                  </a:txBody>
                  <a:tcPr/>
                </a:tc>
                <a:tc>
                  <a:txBody>
                    <a:bodyPr/>
                    <a:lstStyle/>
                    <a:p>
                      <a:r>
                        <a:rPr lang="en-IN" sz="1200" b="0" dirty="0">
                          <a:latin typeface="Times New Roman" panose="02020603050405020304" pitchFamily="18" charset="0"/>
                          <a:cs typeface="Times New Roman" panose="02020603050405020304" pitchFamily="18" charset="0"/>
                        </a:rPr>
                        <a:t>IEEE</a:t>
                      </a:r>
                    </a:p>
                  </a:txBody>
                  <a:tcPr anchor="ctr"/>
                </a:tc>
                <a:tc>
                  <a:txBody>
                    <a:bodyPr/>
                    <a:lstStyle/>
                    <a:p>
                      <a:r>
                        <a:rPr lang="en-IN" sz="1200" b="0" dirty="0">
                          <a:latin typeface="Times New Roman" panose="02020603050405020304" pitchFamily="18" charset="0"/>
                          <a:cs typeface="Times New Roman" panose="02020603050405020304" pitchFamily="18" charset="0"/>
                        </a:rPr>
                        <a:t>2020</a:t>
                      </a:r>
                    </a:p>
                  </a:txBody>
                  <a:tcPr anchor="ctr"/>
                </a:tc>
                <a:tc>
                  <a:txBody>
                    <a:bodyPr/>
                    <a:lstStyle/>
                    <a:p>
                      <a:pPr algn="just"/>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To avoid manual paper based attendance system nowadays smart attendance monitoring system like biometric facial recognition system is being suggested.</a:t>
                      </a:r>
                      <a:endParaRPr lang="en-IN" sz="12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981733">
                <a:tc>
                  <a:txBody>
                    <a:bodyPr/>
                    <a:lstStyle/>
                    <a:p>
                      <a:pPr algn="ctr"/>
                      <a:r>
                        <a:rPr lang="en-US" sz="1200" b="1" dirty="0">
                          <a:latin typeface="Times New Roman" panose="02020603050405020304" pitchFamily="18" charset="0"/>
                          <a:cs typeface="Times New Roman" panose="02020603050405020304" pitchFamily="18" charset="0"/>
                        </a:rPr>
                        <a:t>4.</a:t>
                      </a:r>
                      <a:endParaRPr lang="en-IN" sz="1200" b="1"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862087"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Neural Network based Biometric Attendance System</a:t>
                      </a:r>
                      <a:endParaRPr lang="en-US" sz="1200" b="0" dirty="0">
                        <a:latin typeface="Times New Roman" panose="02020603050405020304" pitchFamily="18" charset="0"/>
                        <a:cs typeface="Times New Roman" panose="02020603050405020304" pitchFamily="18" charset="0"/>
                      </a:endParaRPr>
                    </a:p>
                  </a:txBody>
                  <a:tcPr anchor="ctr"/>
                </a:tc>
                <a:tc>
                  <a:txBody>
                    <a:bodyPr/>
                    <a:lstStyle/>
                    <a:p>
                      <a:pPr algn="ctr"/>
                      <a:r>
                        <a:rPr lang="it-IT" sz="1200" b="0" i="0" kern="1200" dirty="0">
                          <a:solidFill>
                            <a:schemeClr val="dk1"/>
                          </a:solidFill>
                          <a:effectLst/>
                          <a:latin typeface="Times New Roman" panose="02020603050405020304" pitchFamily="18" charset="0"/>
                          <a:ea typeface="+mn-ea"/>
                          <a:cs typeface="Times New Roman" panose="02020603050405020304" pitchFamily="18" charset="0"/>
                        </a:rPr>
                        <a:t>R. P. Vandana, P. S. Venugopala and B. Ashwini</a:t>
                      </a:r>
                      <a:endParaRPr lang="en-IN" sz="1200" b="1" dirty="0">
                        <a:latin typeface="Times New Roman" panose="02020603050405020304" pitchFamily="18" charset="0"/>
                        <a:cs typeface="Times New Roman" panose="02020603050405020304" pitchFamily="18" charset="0"/>
                      </a:endParaRPr>
                    </a:p>
                  </a:txBody>
                  <a:tcPr/>
                </a:tc>
                <a:tc>
                  <a:txBody>
                    <a:bodyPr/>
                    <a:lstStyle/>
                    <a:p>
                      <a:r>
                        <a:rPr lang="en-IN" sz="1200" b="0" dirty="0">
                          <a:latin typeface="Times New Roman" panose="02020603050405020304" pitchFamily="18" charset="0"/>
                          <a:cs typeface="Times New Roman" panose="02020603050405020304" pitchFamily="18" charset="0"/>
                        </a:rPr>
                        <a:t>IEEE</a:t>
                      </a:r>
                    </a:p>
                  </a:txBody>
                  <a:tcPr anchor="ctr"/>
                </a:tc>
                <a:tc>
                  <a:txBody>
                    <a:bodyPr/>
                    <a:lstStyle/>
                    <a:p>
                      <a:r>
                        <a:rPr lang="en-IN" sz="1200" b="0" dirty="0">
                          <a:latin typeface="Times New Roman" panose="02020603050405020304" pitchFamily="18" charset="0"/>
                          <a:cs typeface="Times New Roman" panose="02020603050405020304" pitchFamily="18" charset="0"/>
                        </a:rPr>
                        <a:t>2021</a:t>
                      </a:r>
                    </a:p>
                  </a:txBody>
                  <a:tcPr anchor="ctr"/>
                </a:tc>
                <a:tc>
                  <a:txBody>
                    <a:bodyPr/>
                    <a:lstStyle/>
                    <a:p>
                      <a:pPr algn="just"/>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This dynamic attendance management system will consider the physiological features of the human beings for uniquely identifying them. </a:t>
                      </a:r>
                      <a:endParaRPr lang="en-IN" sz="12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512544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B27B1-4565-2506-B74A-4B47776349CF}"/>
              </a:ext>
            </a:extLst>
          </p:cNvPr>
          <p:cNvSpPr>
            <a:spLocks noGrp="1"/>
          </p:cNvSpPr>
          <p:nvPr>
            <p:ph type="title"/>
          </p:nvPr>
        </p:nvSpPr>
        <p:spPr>
          <a:xfrm>
            <a:off x="980661" y="569844"/>
            <a:ext cx="3379304" cy="397565"/>
          </a:xfrm>
        </p:spPr>
        <p:txBody>
          <a:bodyPr/>
          <a:lstStyle/>
          <a:p>
            <a:r>
              <a:rPr lang="en-US" sz="2800" b="1" dirty="0">
                <a:latin typeface="Times New Roman" panose="02020603050405020304" pitchFamily="18" charset="0"/>
                <a:cs typeface="Times New Roman" panose="02020603050405020304" pitchFamily="18" charset="0"/>
              </a:rPr>
              <a:t>Literature Study</a:t>
            </a:r>
            <a:endParaRPr lang="en-IN" dirty="0"/>
          </a:p>
        </p:txBody>
      </p:sp>
      <p:graphicFrame>
        <p:nvGraphicFramePr>
          <p:cNvPr id="3" name="Table 2">
            <a:extLst>
              <a:ext uri="{FF2B5EF4-FFF2-40B4-BE49-F238E27FC236}">
                <a16:creationId xmlns:a16="http://schemas.microsoft.com/office/drawing/2014/main" id="{95D43835-A563-C672-1CF7-D48105B58927}"/>
              </a:ext>
            </a:extLst>
          </p:cNvPr>
          <p:cNvGraphicFramePr>
            <a:graphicFrameLocks noGrp="1"/>
          </p:cNvGraphicFramePr>
          <p:nvPr>
            <p:extLst>
              <p:ext uri="{D42A27DB-BD31-4B8C-83A1-F6EECF244321}">
                <p14:modId xmlns:p14="http://schemas.microsoft.com/office/powerpoint/2010/main" val="2483907882"/>
              </p:ext>
            </p:extLst>
          </p:nvPr>
        </p:nvGraphicFramePr>
        <p:xfrm>
          <a:off x="620446" y="1120361"/>
          <a:ext cx="10951108" cy="5557192"/>
        </p:xfrm>
        <a:graphic>
          <a:graphicData uri="http://schemas.openxmlformats.org/drawingml/2006/table">
            <a:tbl>
              <a:tblPr firstRow="1" bandRow="1">
                <a:tableStyleId>{00A15C55-8517-42AA-B614-E9B94910E393}</a:tableStyleId>
              </a:tblPr>
              <a:tblGrid>
                <a:gridCol w="728960">
                  <a:extLst>
                    <a:ext uri="{9D8B030D-6E8A-4147-A177-3AD203B41FA5}">
                      <a16:colId xmlns:a16="http://schemas.microsoft.com/office/drawing/2014/main" val="2751834584"/>
                    </a:ext>
                  </a:extLst>
                </a:gridCol>
                <a:gridCol w="2044034">
                  <a:extLst>
                    <a:ext uri="{9D8B030D-6E8A-4147-A177-3AD203B41FA5}">
                      <a16:colId xmlns:a16="http://schemas.microsoft.com/office/drawing/2014/main" val="283538194"/>
                    </a:ext>
                  </a:extLst>
                </a:gridCol>
                <a:gridCol w="2897095">
                  <a:extLst>
                    <a:ext uri="{9D8B030D-6E8A-4147-A177-3AD203B41FA5}">
                      <a16:colId xmlns:a16="http://schemas.microsoft.com/office/drawing/2014/main" val="627155437"/>
                    </a:ext>
                  </a:extLst>
                </a:gridCol>
                <a:gridCol w="1472498">
                  <a:extLst>
                    <a:ext uri="{9D8B030D-6E8A-4147-A177-3AD203B41FA5}">
                      <a16:colId xmlns:a16="http://schemas.microsoft.com/office/drawing/2014/main" val="3819245872"/>
                    </a:ext>
                  </a:extLst>
                </a:gridCol>
                <a:gridCol w="718549">
                  <a:extLst>
                    <a:ext uri="{9D8B030D-6E8A-4147-A177-3AD203B41FA5}">
                      <a16:colId xmlns:a16="http://schemas.microsoft.com/office/drawing/2014/main" val="3429419016"/>
                    </a:ext>
                  </a:extLst>
                </a:gridCol>
                <a:gridCol w="3089972">
                  <a:extLst>
                    <a:ext uri="{9D8B030D-6E8A-4147-A177-3AD203B41FA5}">
                      <a16:colId xmlns:a16="http://schemas.microsoft.com/office/drawing/2014/main" val="3432697976"/>
                    </a:ext>
                  </a:extLst>
                </a:gridCol>
              </a:tblGrid>
              <a:tr h="772931">
                <a:tc>
                  <a:txBody>
                    <a:bodyPr/>
                    <a:lstStyle/>
                    <a:p>
                      <a:pPr algn="ctr"/>
                      <a:endParaRPr lang="en-IN" sz="1400" dirty="0">
                        <a:latin typeface="Times New Roman" panose="02020603050405020304" pitchFamily="18" charset="0"/>
                        <a:cs typeface="Times New Roman" panose="02020603050405020304" pitchFamily="18" charset="0"/>
                      </a:endParaRPr>
                    </a:p>
                    <a:p>
                      <a:pPr algn="ctr"/>
                      <a:r>
                        <a:rPr lang="en-IN" sz="1400" dirty="0">
                          <a:latin typeface="Times New Roman" panose="02020603050405020304" pitchFamily="18" charset="0"/>
                          <a:cs typeface="Times New Roman" panose="02020603050405020304" pitchFamily="18" charset="0"/>
                        </a:rPr>
                        <a:t>      S.NO</a:t>
                      </a:r>
                    </a:p>
                  </a:txBody>
                  <a:tcPr anchor="ctr"/>
                </a:tc>
                <a:tc>
                  <a:txBody>
                    <a:bodyPr/>
                    <a:lstStyle/>
                    <a:p>
                      <a:pPr marL="0" marR="0" lvl="0" indent="0" algn="ctr" defTabSz="862087" rtl="0" eaLnBrk="1" fontAlgn="auto" latinLnBrk="0" hangingPunct="1">
                        <a:lnSpc>
                          <a:spcPct val="100000"/>
                        </a:lnSpc>
                        <a:spcBef>
                          <a:spcPts val="0"/>
                        </a:spcBef>
                        <a:spcAft>
                          <a:spcPts val="0"/>
                        </a:spcAft>
                        <a:buClrTx/>
                        <a:buSzTx/>
                        <a:buFontTx/>
                        <a:buNone/>
                        <a:tabLst/>
                        <a:defRPr/>
                      </a:pPr>
                      <a:endParaRPr lang="en-US" sz="1400" b="1" dirty="0">
                        <a:latin typeface="Times New Roman" panose="02020603050405020304" pitchFamily="18" charset="0"/>
                        <a:cs typeface="Times New Roman" panose="02020603050405020304" pitchFamily="18" charset="0"/>
                      </a:endParaRPr>
                    </a:p>
                    <a:p>
                      <a:pPr marL="0" marR="0" lvl="0" indent="0" algn="ctr" defTabSz="862087" rtl="0" eaLnBrk="1" fontAlgn="auto" latinLnBrk="0" hangingPunct="1">
                        <a:lnSpc>
                          <a:spcPct val="100000"/>
                        </a:lnSpc>
                        <a:spcBef>
                          <a:spcPts val="0"/>
                        </a:spcBef>
                        <a:spcAft>
                          <a:spcPts val="0"/>
                        </a:spcAft>
                        <a:buClrTx/>
                        <a:buSzTx/>
                        <a:buFontTx/>
                        <a:buNone/>
                        <a:tabLst/>
                        <a:defRPr/>
                      </a:pPr>
                      <a:r>
                        <a:rPr lang="en-US" sz="1400" b="1" dirty="0">
                          <a:latin typeface="Times New Roman" panose="02020603050405020304" pitchFamily="18" charset="0"/>
                          <a:cs typeface="Times New Roman" panose="02020603050405020304" pitchFamily="18" charset="0"/>
                        </a:rPr>
                        <a:t>TITLE  OF THE PAPER</a:t>
                      </a:r>
                      <a:endParaRPr lang="en-IN" sz="1400" b="1" dirty="0">
                        <a:latin typeface="Times New Roman" panose="02020603050405020304" pitchFamily="18" charset="0"/>
                        <a:cs typeface="Times New Roman" panose="02020603050405020304" pitchFamily="18" charset="0"/>
                      </a:endParaRPr>
                    </a:p>
                    <a:p>
                      <a:pPr algn="ct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ctr"/>
                      <a:endParaRPr lang="en-IN" sz="1400" dirty="0">
                        <a:latin typeface="Times New Roman" panose="02020603050405020304" pitchFamily="18" charset="0"/>
                        <a:cs typeface="Times New Roman" panose="02020603050405020304" pitchFamily="18" charset="0"/>
                      </a:endParaRPr>
                    </a:p>
                    <a:p>
                      <a:pPr algn="ctr"/>
                      <a:r>
                        <a:rPr lang="en-IN" sz="1400" dirty="0">
                          <a:latin typeface="Times New Roman" panose="02020603050405020304" pitchFamily="18" charset="0"/>
                          <a:cs typeface="Times New Roman" panose="02020603050405020304" pitchFamily="18" charset="0"/>
                        </a:rPr>
                        <a:t>AUTHORS</a:t>
                      </a:r>
                    </a:p>
                  </a:txBody>
                  <a:tcPr anchor="ctr"/>
                </a:tc>
                <a:tc>
                  <a:txBody>
                    <a:bodyPr/>
                    <a:lstStyle/>
                    <a:p>
                      <a:pPr algn="ctr"/>
                      <a:endParaRPr lang="en-US" sz="1400" b="0" dirty="0">
                        <a:latin typeface="Times New Roman" panose="02020603050405020304" pitchFamily="18" charset="0"/>
                        <a:cs typeface="Times New Roman" panose="02020603050405020304" pitchFamily="18" charset="0"/>
                      </a:endParaRPr>
                    </a:p>
                    <a:p>
                      <a:pPr algn="ctr"/>
                      <a:r>
                        <a:rPr lang="en-US" sz="1400" b="1" dirty="0">
                          <a:latin typeface="Times New Roman" panose="02020603050405020304" pitchFamily="18" charset="0"/>
                          <a:cs typeface="Times New Roman" panose="02020603050405020304" pitchFamily="18" charset="0"/>
                        </a:rPr>
                        <a:t>CONFERENCE/</a:t>
                      </a:r>
                    </a:p>
                    <a:p>
                      <a:pPr algn="ctr"/>
                      <a:r>
                        <a:rPr lang="en-US" sz="1400" b="1" dirty="0">
                          <a:latin typeface="Times New Roman" panose="02020603050405020304" pitchFamily="18" charset="0"/>
                          <a:cs typeface="Times New Roman" panose="02020603050405020304" pitchFamily="18" charset="0"/>
                        </a:rPr>
                        <a:t>JOURNAL NAME</a:t>
                      </a:r>
                    </a:p>
                  </a:txBody>
                  <a:tcPr anchor="ctr"/>
                </a:tc>
                <a:tc>
                  <a:txBody>
                    <a:bodyPr/>
                    <a:lstStyle/>
                    <a:p>
                      <a:pPr algn="ctr"/>
                      <a:endParaRPr lang="en-IN" sz="1400" dirty="0">
                        <a:latin typeface="Times New Roman" panose="02020603050405020304" pitchFamily="18" charset="0"/>
                        <a:cs typeface="Times New Roman" panose="02020603050405020304" pitchFamily="18" charset="0"/>
                      </a:endParaRPr>
                    </a:p>
                    <a:p>
                      <a:pPr algn="ctr"/>
                      <a:r>
                        <a:rPr lang="en-IN" sz="1400" dirty="0">
                          <a:latin typeface="Times New Roman" panose="02020603050405020304" pitchFamily="18" charset="0"/>
                          <a:cs typeface="Times New Roman" panose="02020603050405020304" pitchFamily="18" charset="0"/>
                        </a:rPr>
                        <a:t>YEAR</a:t>
                      </a:r>
                    </a:p>
                  </a:txBody>
                  <a:tcPr anchor="ctr"/>
                </a:tc>
                <a:tc>
                  <a:txBody>
                    <a:bodyPr/>
                    <a:lstStyle/>
                    <a:p>
                      <a:pPr algn="ctr"/>
                      <a:endParaRPr lang="en-US" sz="1400" b="1" dirty="0">
                        <a:latin typeface="Times New Roman" panose="02020603050405020304" pitchFamily="18" charset="0"/>
                        <a:cs typeface="Times New Roman" panose="02020603050405020304" pitchFamily="18" charset="0"/>
                      </a:endParaRPr>
                    </a:p>
                    <a:p>
                      <a:pPr algn="ctr"/>
                      <a:r>
                        <a:rPr lang="en-US" sz="1400" b="1" dirty="0">
                          <a:latin typeface="Times New Roman" panose="02020603050405020304" pitchFamily="18" charset="0"/>
                          <a:cs typeface="Times New Roman" panose="02020603050405020304" pitchFamily="18" charset="0"/>
                        </a:rPr>
                        <a:t>PROBLEM </a:t>
                      </a:r>
                    </a:p>
                    <a:p>
                      <a:pPr algn="ctr"/>
                      <a:r>
                        <a:rPr lang="en-US" sz="1400" b="1" dirty="0">
                          <a:latin typeface="Times New Roman" panose="02020603050405020304" pitchFamily="18" charset="0"/>
                          <a:cs typeface="Times New Roman" panose="02020603050405020304" pitchFamily="18" charset="0"/>
                        </a:rPr>
                        <a:t>ADDRESS</a:t>
                      </a:r>
                      <a:endParaRPr lang="en-IN" sz="1400"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328255613"/>
                  </a:ext>
                </a:extLst>
              </a:tr>
              <a:tr h="1132769">
                <a:tc>
                  <a:txBody>
                    <a:bodyPr/>
                    <a:lstStyle/>
                    <a:p>
                      <a:pPr algn="ctr"/>
                      <a:r>
                        <a:rPr lang="en-IN" sz="1200" b="1" dirty="0">
                          <a:latin typeface="Times New Roman" panose="02020603050405020304" pitchFamily="18" charset="0"/>
                          <a:cs typeface="Times New Roman" panose="02020603050405020304" pitchFamily="18" charset="0"/>
                        </a:rPr>
                        <a:t>5.</a:t>
                      </a:r>
                    </a:p>
                  </a:txBody>
                  <a:tcPr anchor="ctr"/>
                </a:tc>
                <a:tc>
                  <a:txBody>
                    <a:bodyPr/>
                    <a:lstStyle/>
                    <a:p>
                      <a:pPr algn="ctr"/>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Attendance Management System using Facial Recognition</a:t>
                      </a:r>
                      <a:endParaRPr lang="en-IN" sz="1200" dirty="0">
                        <a:latin typeface="Times New Roman" panose="02020603050405020304" pitchFamily="18" charset="0"/>
                        <a:cs typeface="Times New Roman" panose="02020603050405020304" pitchFamily="18" charset="0"/>
                      </a:endParaRPr>
                    </a:p>
                  </a:txBody>
                  <a:tcPr anchor="ctr"/>
                </a:tc>
                <a:tc>
                  <a:txBody>
                    <a:bodyPr/>
                    <a:lstStyle/>
                    <a:p>
                      <a:pPr algn="ctr"/>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P. </a:t>
                      </a:r>
                      <a:r>
                        <a:rPr lang="en-IN" sz="1200" b="0" i="0" kern="1200" dirty="0" err="1">
                          <a:solidFill>
                            <a:schemeClr val="dk1"/>
                          </a:solidFill>
                          <a:effectLst/>
                          <a:latin typeface="Times New Roman" panose="02020603050405020304" pitchFamily="18" charset="0"/>
                          <a:ea typeface="+mn-ea"/>
                          <a:cs typeface="Times New Roman" panose="02020603050405020304" pitchFamily="18" charset="0"/>
                        </a:rPr>
                        <a:t>Sarath</a:t>
                      </a:r>
                      <a:r>
                        <a:rPr lang="en-IN" sz="1200" b="0" i="0" kern="1200" dirty="0">
                          <a:solidFill>
                            <a:schemeClr val="dk1"/>
                          </a:solidFill>
                          <a:effectLst/>
                          <a:latin typeface="Times New Roman" panose="02020603050405020304" pitchFamily="18" charset="0"/>
                          <a:ea typeface="+mn-ea"/>
                          <a:cs typeface="Times New Roman" panose="02020603050405020304" pitchFamily="18" charset="0"/>
                        </a:rPr>
                        <a:t> Krishnan and A. </a:t>
                      </a:r>
                      <a:r>
                        <a:rPr lang="en-IN" sz="1200" b="0" i="0" kern="1200" dirty="0" err="1">
                          <a:solidFill>
                            <a:schemeClr val="dk1"/>
                          </a:solidFill>
                          <a:effectLst/>
                          <a:latin typeface="Times New Roman" panose="02020603050405020304" pitchFamily="18" charset="0"/>
                          <a:ea typeface="+mn-ea"/>
                          <a:cs typeface="Times New Roman" panose="02020603050405020304" pitchFamily="18" charset="0"/>
                        </a:rPr>
                        <a:t>Manikuttan</a:t>
                      </a:r>
                      <a:endParaRPr lang="en-IN" sz="1200" b="1" dirty="0">
                        <a:latin typeface="Times New Roman" panose="02020603050405020304" pitchFamily="18" charset="0"/>
                        <a:cs typeface="Times New Roman" panose="02020603050405020304" pitchFamily="18" charset="0"/>
                      </a:endParaRPr>
                    </a:p>
                  </a:txBody>
                  <a:tcPr/>
                </a:tc>
                <a:tc>
                  <a:txBody>
                    <a:bodyPr/>
                    <a:lstStyle/>
                    <a:p>
                      <a:pPr algn="l"/>
                      <a:r>
                        <a:rPr lang="en-IN" sz="1200" b="0" dirty="0">
                          <a:latin typeface="Times New Roman" panose="02020603050405020304" pitchFamily="18" charset="0"/>
                          <a:cs typeface="Times New Roman" panose="02020603050405020304" pitchFamily="18" charset="0"/>
                        </a:rPr>
                        <a:t>IEEE</a:t>
                      </a:r>
                    </a:p>
                  </a:txBody>
                  <a:tcPr anchor="ctr"/>
                </a:tc>
                <a:tc>
                  <a:txBody>
                    <a:bodyPr/>
                    <a:lstStyle/>
                    <a:p>
                      <a:pPr algn="l"/>
                      <a:r>
                        <a:rPr lang="en-IN" sz="1200" b="0" dirty="0">
                          <a:latin typeface="Times New Roman" panose="02020603050405020304" pitchFamily="18" charset="0"/>
                          <a:cs typeface="Times New Roman" panose="02020603050405020304" pitchFamily="18" charset="0"/>
                        </a:rPr>
                        <a:t>2022</a:t>
                      </a:r>
                    </a:p>
                  </a:txBody>
                  <a:tcPr anchor="ctr"/>
                </a:tc>
                <a:tc>
                  <a:txBody>
                    <a:bodyPr/>
                    <a:lstStyle/>
                    <a:p>
                      <a:pPr algn="just"/>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An automated logging and attendance management system is being proposed with the help of face detection and recognition methods.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72884181"/>
                  </a:ext>
                </a:extLst>
              </a:tr>
              <a:tr h="1132769">
                <a:tc>
                  <a:txBody>
                    <a:bodyPr/>
                    <a:lstStyle/>
                    <a:p>
                      <a:pPr algn="ctr"/>
                      <a:r>
                        <a:rPr lang="en-IN" sz="1200" b="1" dirty="0">
                          <a:latin typeface="Times New Roman" panose="02020603050405020304" pitchFamily="18" charset="0"/>
                          <a:cs typeface="Times New Roman" panose="02020603050405020304" pitchFamily="18" charset="0"/>
                        </a:rPr>
                        <a:t>6.</a:t>
                      </a:r>
                    </a:p>
                    <a:p>
                      <a:pPr algn="ctr"/>
                      <a:endParaRPr lang="en-IN" sz="1200" b="1" dirty="0">
                        <a:latin typeface="Times New Roman" panose="02020603050405020304" pitchFamily="18" charset="0"/>
                        <a:cs typeface="Times New Roman" panose="02020603050405020304" pitchFamily="18" charset="0"/>
                      </a:endParaRPr>
                    </a:p>
                  </a:txBody>
                  <a:tcPr anchor="ctr"/>
                </a:tc>
                <a:tc>
                  <a:txBody>
                    <a:bodyPr/>
                    <a:lstStyle/>
                    <a:p>
                      <a:pPr algn="ctr"/>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SAMS: An IoT Solution for Attendance Management in Universities</a:t>
                      </a:r>
                    </a:p>
                  </a:txBody>
                  <a:tcPr anchor="ctr"/>
                </a:tc>
                <a:tc>
                  <a:txBody>
                    <a:bodyPr/>
                    <a:lstStyle/>
                    <a:p>
                      <a:pPr algn="ctr"/>
                      <a:r>
                        <a:rPr lang="fi-FI" sz="1200" b="0" i="0" kern="1200" dirty="0">
                          <a:solidFill>
                            <a:schemeClr val="dk1"/>
                          </a:solidFill>
                          <a:effectLst/>
                          <a:latin typeface="Times New Roman" panose="02020603050405020304" pitchFamily="18" charset="0"/>
                          <a:ea typeface="+mn-ea"/>
                          <a:cs typeface="Times New Roman" panose="02020603050405020304" pitchFamily="18" charset="0"/>
                        </a:rPr>
                        <a:t>G. Sittampalam and N. Ratnarajah</a:t>
                      </a:r>
                      <a:endParaRPr lang="en-IN" sz="1200" b="1" dirty="0">
                        <a:latin typeface="Times New Roman" panose="02020603050405020304" pitchFamily="18" charset="0"/>
                        <a:cs typeface="Times New Roman" panose="02020603050405020304" pitchFamily="18" charset="0"/>
                      </a:endParaRPr>
                    </a:p>
                  </a:txBody>
                  <a:tcPr/>
                </a:tc>
                <a:tc>
                  <a:txBody>
                    <a:bodyPr/>
                    <a:lstStyle/>
                    <a:p>
                      <a:r>
                        <a:rPr lang="en-IN" sz="1200" b="0" dirty="0">
                          <a:latin typeface="Times New Roman" panose="02020603050405020304" pitchFamily="18" charset="0"/>
                          <a:cs typeface="Times New Roman" panose="02020603050405020304" pitchFamily="18" charset="0"/>
                        </a:rPr>
                        <a:t>IEEE</a:t>
                      </a:r>
                    </a:p>
                  </a:txBody>
                  <a:tcPr anchor="ctr"/>
                </a:tc>
                <a:tc>
                  <a:txBody>
                    <a:bodyPr/>
                    <a:lstStyle/>
                    <a:p>
                      <a:r>
                        <a:rPr lang="en-IN" sz="1200" b="0" dirty="0">
                          <a:latin typeface="Times New Roman" panose="02020603050405020304" pitchFamily="18" charset="0"/>
                          <a:cs typeface="Times New Roman" panose="02020603050405020304" pitchFamily="18" charset="0"/>
                        </a:rPr>
                        <a:t>2019</a:t>
                      </a:r>
                    </a:p>
                  </a:txBody>
                  <a:tcPr anchor="ctr"/>
                </a:tc>
                <a:tc>
                  <a:txBody>
                    <a:bodyPr/>
                    <a:lstStyle/>
                    <a:p>
                      <a:pPr algn="just"/>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This paper by using most of the advanced technologies of the IoT (Internet of Things), such as mobility, wireless network, fingerprint sensor and cloud computing.</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90982121"/>
                  </a:ext>
                </a:extLst>
              </a:tr>
              <a:tr h="944694">
                <a:tc>
                  <a:txBody>
                    <a:bodyPr/>
                    <a:lstStyle/>
                    <a:p>
                      <a:pPr algn="ctr"/>
                      <a:r>
                        <a:rPr lang="en-US" sz="1200" b="1" dirty="0">
                          <a:latin typeface="Times New Roman" panose="02020603050405020304" pitchFamily="18" charset="0"/>
                          <a:cs typeface="Times New Roman" panose="02020603050405020304" pitchFamily="18" charset="0"/>
                        </a:rPr>
                        <a:t>7.</a:t>
                      </a:r>
                      <a:endParaRPr lang="en-IN" sz="1200" b="1"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862087"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Automatic Attendance Marker Using Beacon technology</a:t>
                      </a:r>
                      <a:endParaRPr lang="en-US" sz="1200" b="0" baseline="0" dirty="0">
                        <a:latin typeface="Times New Roman" panose="02020603050405020304" pitchFamily="18" charset="0"/>
                        <a:cs typeface="Times New Roman" panose="02020603050405020304" pitchFamily="18" charset="0"/>
                      </a:endParaRPr>
                    </a:p>
                  </a:txBody>
                  <a:tcPr anchor="ctr"/>
                </a:tc>
                <a:tc>
                  <a:txBody>
                    <a:bodyPr/>
                    <a:lstStyle/>
                    <a:p>
                      <a:pPr algn="ctr"/>
                      <a:r>
                        <a:rPr lang="fi-FI" sz="1200" b="0" i="0" kern="1200" dirty="0">
                          <a:solidFill>
                            <a:schemeClr val="dk1"/>
                          </a:solidFill>
                          <a:effectLst/>
                          <a:latin typeface="Times New Roman" panose="02020603050405020304" pitchFamily="18" charset="0"/>
                          <a:ea typeface="+mn-ea"/>
                          <a:cs typeface="Times New Roman" panose="02020603050405020304" pitchFamily="18" charset="0"/>
                        </a:rPr>
                        <a:t>A. Hake, A. Samanta, P. Kasambe and R. Sutar</a:t>
                      </a:r>
                      <a:endParaRPr lang="en-IN" sz="1200" b="1" dirty="0">
                        <a:latin typeface="Times New Roman" panose="02020603050405020304" pitchFamily="18" charset="0"/>
                        <a:cs typeface="Times New Roman" panose="02020603050405020304" pitchFamily="18" charset="0"/>
                      </a:endParaRPr>
                    </a:p>
                  </a:txBody>
                  <a:tcPr/>
                </a:tc>
                <a:tc>
                  <a:txBody>
                    <a:bodyPr/>
                    <a:lstStyle/>
                    <a:p>
                      <a:r>
                        <a:rPr lang="en-IN" sz="1200" b="0" dirty="0">
                          <a:latin typeface="Times New Roman" panose="02020603050405020304" pitchFamily="18" charset="0"/>
                          <a:cs typeface="Times New Roman" panose="02020603050405020304" pitchFamily="18" charset="0"/>
                        </a:rPr>
                        <a:t>IEEE</a:t>
                      </a:r>
                    </a:p>
                  </a:txBody>
                  <a:tcPr anchor="ctr"/>
                </a:tc>
                <a:tc>
                  <a:txBody>
                    <a:bodyPr/>
                    <a:lstStyle/>
                    <a:p>
                      <a:r>
                        <a:rPr lang="en-IN" sz="1200" b="0" dirty="0">
                          <a:latin typeface="Times New Roman" panose="02020603050405020304" pitchFamily="18" charset="0"/>
                          <a:cs typeface="Times New Roman" panose="02020603050405020304" pitchFamily="18" charset="0"/>
                        </a:rPr>
                        <a:t>2022</a:t>
                      </a:r>
                    </a:p>
                  </a:txBody>
                  <a:tcPr anchor="ctr"/>
                </a:tc>
                <a:tc>
                  <a:txBody>
                    <a:bodyPr/>
                    <a:lstStyle/>
                    <a:p>
                      <a:pPr algn="just"/>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An application that automatically detects the presence of the students through their own smartphone with a unique ID.</a:t>
                      </a:r>
                      <a:endParaRPr lang="en-IN" sz="12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43367727"/>
                  </a:ext>
                </a:extLst>
              </a:tr>
              <a:tr h="981733">
                <a:tc>
                  <a:txBody>
                    <a:bodyPr/>
                    <a:lstStyle/>
                    <a:p>
                      <a:pPr algn="ctr"/>
                      <a:r>
                        <a:rPr lang="en-US" sz="1200" b="1" dirty="0">
                          <a:latin typeface="Times New Roman" panose="02020603050405020304" pitchFamily="18" charset="0"/>
                          <a:cs typeface="Times New Roman" panose="02020603050405020304" pitchFamily="18" charset="0"/>
                        </a:rPr>
                        <a:t>8.</a:t>
                      </a:r>
                      <a:endParaRPr lang="en-IN" sz="1200" b="1"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862087"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Face Recognition Method for Online Exams</a:t>
                      </a:r>
                    </a:p>
                  </a:txBody>
                  <a:tcPr anchor="ctr"/>
                </a:tc>
                <a:tc>
                  <a:txBody>
                    <a:bodyPr/>
                    <a:lstStyle/>
                    <a:p>
                      <a:pPr algn="ctr"/>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A. A. </a:t>
                      </a:r>
                      <a:r>
                        <a:rPr lang="en-US" sz="1200" b="0" i="0" kern="1200" dirty="0" err="1">
                          <a:solidFill>
                            <a:schemeClr val="dk1"/>
                          </a:solidFill>
                          <a:effectLst/>
                          <a:latin typeface="Times New Roman" panose="02020603050405020304" pitchFamily="18" charset="0"/>
                          <a:ea typeface="+mn-ea"/>
                          <a:cs typeface="Times New Roman" panose="02020603050405020304" pitchFamily="18" charset="0"/>
                        </a:rPr>
                        <a:t>Sukmandhani</a:t>
                      </a:r>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 and I. Sutedja</a:t>
                      </a:r>
                      <a:endParaRPr lang="en-IN" sz="1200" b="1" dirty="0">
                        <a:latin typeface="Times New Roman" panose="02020603050405020304" pitchFamily="18" charset="0"/>
                        <a:cs typeface="Times New Roman" panose="02020603050405020304" pitchFamily="18" charset="0"/>
                      </a:endParaRPr>
                    </a:p>
                  </a:txBody>
                  <a:tcPr/>
                </a:tc>
                <a:tc>
                  <a:txBody>
                    <a:bodyPr/>
                    <a:lstStyle/>
                    <a:p>
                      <a:r>
                        <a:rPr lang="en-IN" sz="1200" b="0" dirty="0">
                          <a:latin typeface="Times New Roman" panose="02020603050405020304" pitchFamily="18" charset="0"/>
                          <a:cs typeface="Times New Roman" panose="02020603050405020304" pitchFamily="18" charset="0"/>
                        </a:rPr>
                        <a:t>IEEE</a:t>
                      </a:r>
                    </a:p>
                  </a:txBody>
                  <a:tcPr anchor="ctr"/>
                </a:tc>
                <a:tc>
                  <a:txBody>
                    <a:bodyPr/>
                    <a:lstStyle/>
                    <a:p>
                      <a:r>
                        <a:rPr lang="en-IN" sz="1200" b="0" dirty="0">
                          <a:latin typeface="Times New Roman" panose="02020603050405020304" pitchFamily="18" charset="0"/>
                          <a:cs typeface="Times New Roman" panose="02020603050405020304" pitchFamily="18" charset="0"/>
                        </a:rPr>
                        <a:t>2019</a:t>
                      </a:r>
                    </a:p>
                  </a:txBody>
                  <a:tcPr anchor="ctr"/>
                </a:tc>
                <a:tc>
                  <a:txBody>
                    <a:bodyPr/>
                    <a:lstStyle/>
                    <a:p>
                      <a:pPr algn="just"/>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Biometric systems are usually used to identify and analyze the characteristics of the human body such as fingerprints, retina, sound patterns, facial patterns and other body structures that can be used for system authentication.</a:t>
                      </a:r>
                      <a:endParaRPr lang="en-IN" sz="12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21140926"/>
                  </a:ext>
                </a:extLst>
              </a:tr>
            </a:tbl>
          </a:graphicData>
        </a:graphic>
      </p:graphicFrame>
    </p:spTree>
    <p:extLst>
      <p:ext uri="{BB962C8B-B14F-4D97-AF65-F5344CB8AC3E}">
        <p14:creationId xmlns:p14="http://schemas.microsoft.com/office/powerpoint/2010/main" val="2354803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9031E0-74DE-48E7-8ACF-0FA7C91DBDC8}"/>
              </a:ext>
            </a:extLst>
          </p:cNvPr>
          <p:cNvSpPr txBox="1"/>
          <p:nvPr/>
        </p:nvSpPr>
        <p:spPr>
          <a:xfrm>
            <a:off x="978087" y="491924"/>
            <a:ext cx="6094520"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Problem Statement</a:t>
            </a:r>
            <a:endParaRPr lang="en-IN" sz="32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2D5B25D-189C-D846-BFF0-E43FF073B7AC}"/>
              </a:ext>
            </a:extLst>
          </p:cNvPr>
          <p:cNvSpPr txBox="1"/>
          <p:nvPr/>
        </p:nvSpPr>
        <p:spPr>
          <a:xfrm>
            <a:off x="1028047" y="1602819"/>
            <a:ext cx="9738342" cy="2677656"/>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In smart cities, intelligent learning environment is an important application scenario, and class attendance checking is an important measure to urge students to attend on time and ensure the quality of learning. Attendance of the student is very important for every college, universities and school. Conventional methodology for taking attendance is by calling the name or roll number of the student and the attendance is recorded. Time consumption for this purpose is an important point of concern.</a:t>
            </a:r>
            <a:endParaRPr lang="en-US" sz="2400" dirty="0">
              <a:solidFill>
                <a:srgbClr val="252525"/>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052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Group 71">
            <a:extLst>
              <a:ext uri="{FF2B5EF4-FFF2-40B4-BE49-F238E27FC236}">
                <a16:creationId xmlns:a16="http://schemas.microsoft.com/office/drawing/2014/main" id="{FC036BD1-0C51-4DB2-8621-FF3384A4BB5C}"/>
              </a:ext>
            </a:extLst>
          </p:cNvPr>
          <p:cNvGrpSpPr/>
          <p:nvPr/>
        </p:nvGrpSpPr>
        <p:grpSpPr>
          <a:xfrm>
            <a:off x="3659390" y="1023642"/>
            <a:ext cx="4705300" cy="5190708"/>
            <a:chOff x="3987800" y="218286"/>
            <a:chExt cx="5503188" cy="6564611"/>
          </a:xfrm>
        </p:grpSpPr>
        <p:sp>
          <p:nvSpPr>
            <p:cNvPr id="40" name="Oval 39">
              <a:extLst>
                <a:ext uri="{FF2B5EF4-FFF2-40B4-BE49-F238E27FC236}">
                  <a16:creationId xmlns:a16="http://schemas.microsoft.com/office/drawing/2014/main" id="{601B2600-D4D2-4206-93EE-F22D0E32DA51}"/>
                </a:ext>
              </a:extLst>
            </p:cNvPr>
            <p:cNvSpPr/>
            <p:nvPr/>
          </p:nvSpPr>
          <p:spPr>
            <a:xfrm>
              <a:off x="5753601" y="6603277"/>
              <a:ext cx="2080987" cy="179620"/>
            </a:xfrm>
            <a:prstGeom prst="ellipse">
              <a:avLst/>
            </a:prstGeom>
            <a:gradFill flip="none" rotWithShape="1">
              <a:gsLst>
                <a:gs pos="0">
                  <a:schemeClr val="tx1">
                    <a:alpha val="64000"/>
                  </a:schemeClr>
                </a:gs>
                <a:gs pos="46000">
                  <a:srgbClr val="686868">
                    <a:alpha val="38000"/>
                  </a:srgbClr>
                </a:gs>
                <a:gs pos="100000">
                  <a:schemeClr val="tx1">
                    <a:alpha val="2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95000"/>
                    <a:lumOff val="5000"/>
                  </a:schemeClr>
                </a:solidFill>
                <a:latin typeface="Cambria" panose="02040503050406030204" pitchFamily="18" charset="0"/>
                <a:ea typeface="Cambria" panose="02040503050406030204" pitchFamily="18" charset="0"/>
              </a:endParaRPr>
            </a:p>
          </p:txBody>
        </p:sp>
        <p:cxnSp>
          <p:nvCxnSpPr>
            <p:cNvPr id="26" name="Straight Connector 25">
              <a:extLst>
                <a:ext uri="{FF2B5EF4-FFF2-40B4-BE49-F238E27FC236}">
                  <a16:creationId xmlns:a16="http://schemas.microsoft.com/office/drawing/2014/main" id="{BBAA97B0-DD96-4EEF-A9D0-952AEE828DBE}"/>
                </a:ext>
              </a:extLst>
            </p:cNvPr>
            <p:cNvCxnSpPr>
              <a:cxnSpLocks/>
            </p:cNvCxnSpPr>
            <p:nvPr/>
          </p:nvCxnSpPr>
          <p:spPr>
            <a:xfrm>
              <a:off x="9490988" y="218286"/>
              <a:ext cx="0" cy="32023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Freeform: Shape 11">
              <a:extLst>
                <a:ext uri="{FF2B5EF4-FFF2-40B4-BE49-F238E27FC236}">
                  <a16:creationId xmlns:a16="http://schemas.microsoft.com/office/drawing/2014/main" id="{1ED99745-6210-4160-8DDC-A8770D4E0483}"/>
                </a:ext>
              </a:extLst>
            </p:cNvPr>
            <p:cNvSpPr/>
            <p:nvPr/>
          </p:nvSpPr>
          <p:spPr>
            <a:xfrm>
              <a:off x="6773610" y="3056007"/>
              <a:ext cx="2315700" cy="3633430"/>
            </a:xfrm>
            <a:custGeom>
              <a:avLst/>
              <a:gdLst>
                <a:gd name="connsiteX0" fmla="*/ 0 w 2315700"/>
                <a:gd name="connsiteY0" fmla="*/ 0 h 3633430"/>
                <a:gd name="connsiteX1" fmla="*/ 2315700 w 2315700"/>
                <a:gd name="connsiteY1" fmla="*/ 1336970 h 3633430"/>
                <a:gd name="connsiteX2" fmla="*/ 2232094 w 2315700"/>
                <a:gd name="connsiteY2" fmla="*/ 1474588 h 3633430"/>
                <a:gd name="connsiteX3" fmla="*/ 1826080 w 2315700"/>
                <a:gd name="connsiteY3" fmla="*/ 1949123 h 3633430"/>
                <a:gd name="connsiteX4" fmla="*/ 1617329 w 2315700"/>
                <a:gd name="connsiteY4" fmla="*/ 2122436 h 3633430"/>
                <a:gd name="connsiteX5" fmla="*/ 1633933 w 2315700"/>
                <a:gd name="connsiteY5" fmla="*/ 2122436 h 3633430"/>
                <a:gd name="connsiteX6" fmla="*/ 0 w 2315700"/>
                <a:gd name="connsiteY6" fmla="*/ 3633430 h 3633430"/>
                <a:gd name="connsiteX7" fmla="*/ 0 w 2315700"/>
                <a:gd name="connsiteY7" fmla="*/ 2682961 h 3633430"/>
                <a:gd name="connsiteX8" fmla="*/ 0 w 2315700"/>
                <a:gd name="connsiteY8" fmla="*/ 2122436 h 3633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15700" h="3633430">
                  <a:moveTo>
                    <a:pt x="0" y="0"/>
                  </a:moveTo>
                  <a:lnTo>
                    <a:pt x="2315700" y="1336970"/>
                  </a:lnTo>
                  <a:lnTo>
                    <a:pt x="2232094" y="1474588"/>
                  </a:lnTo>
                  <a:cubicBezTo>
                    <a:pt x="2115013" y="1647891"/>
                    <a:pt x="1978649" y="1807096"/>
                    <a:pt x="1826080" y="1949123"/>
                  </a:cubicBezTo>
                  <a:lnTo>
                    <a:pt x="1617329" y="2122436"/>
                  </a:lnTo>
                  <a:lnTo>
                    <a:pt x="1633933" y="2122436"/>
                  </a:lnTo>
                  <a:lnTo>
                    <a:pt x="0" y="3633430"/>
                  </a:lnTo>
                  <a:lnTo>
                    <a:pt x="0" y="2682961"/>
                  </a:lnTo>
                  <a:lnTo>
                    <a:pt x="0" y="2122436"/>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95000"/>
                    <a:lumOff val="5000"/>
                  </a:schemeClr>
                </a:solidFill>
                <a:latin typeface="Cambria" panose="02040503050406030204" pitchFamily="18" charset="0"/>
                <a:ea typeface="Cambria" panose="02040503050406030204" pitchFamily="18" charset="0"/>
              </a:endParaRPr>
            </a:p>
          </p:txBody>
        </p:sp>
        <p:sp>
          <p:nvSpPr>
            <p:cNvPr id="38" name="Freeform: Shape 37">
              <a:extLst>
                <a:ext uri="{FF2B5EF4-FFF2-40B4-BE49-F238E27FC236}">
                  <a16:creationId xmlns:a16="http://schemas.microsoft.com/office/drawing/2014/main" id="{888625BA-15BD-468E-BCB8-03F217D2B087}"/>
                </a:ext>
              </a:extLst>
            </p:cNvPr>
            <p:cNvSpPr/>
            <p:nvPr/>
          </p:nvSpPr>
          <p:spPr>
            <a:xfrm>
              <a:off x="6795737" y="1670802"/>
              <a:ext cx="2678463" cy="2685750"/>
            </a:xfrm>
            <a:custGeom>
              <a:avLst/>
              <a:gdLst>
                <a:gd name="connsiteX0" fmla="*/ 2506596 w 2873882"/>
                <a:gd name="connsiteY0" fmla="*/ 0 h 2881700"/>
                <a:gd name="connsiteX1" fmla="*/ 2518637 w 2873882"/>
                <a:gd name="connsiteY1" fmla="*/ 19819 h 2881700"/>
                <a:gd name="connsiteX2" fmla="*/ 2873882 w 2873882"/>
                <a:gd name="connsiteY2" fmla="*/ 1422791 h 2881700"/>
                <a:gd name="connsiteX3" fmla="*/ 2518637 w 2873882"/>
                <a:gd name="connsiteY3" fmla="*/ 2825763 h 2881700"/>
                <a:gd name="connsiteX4" fmla="*/ 2484654 w 2873882"/>
                <a:gd name="connsiteY4" fmla="*/ 2881700 h 2881700"/>
                <a:gd name="connsiteX5" fmla="*/ 0 w 2873882"/>
                <a:gd name="connsiteY5" fmla="*/ 1447184 h 2881700"/>
                <a:gd name="connsiteX6" fmla="*/ 2506596 w 2873882"/>
                <a:gd name="connsiteY6" fmla="*/ 0 h 288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73882" h="2881700">
                  <a:moveTo>
                    <a:pt x="2506596" y="0"/>
                  </a:moveTo>
                  <a:lnTo>
                    <a:pt x="2518637" y="19819"/>
                  </a:lnTo>
                  <a:cubicBezTo>
                    <a:pt x="2745193" y="436871"/>
                    <a:pt x="2873882" y="914803"/>
                    <a:pt x="2873882" y="1422791"/>
                  </a:cubicBezTo>
                  <a:cubicBezTo>
                    <a:pt x="2873882" y="1930780"/>
                    <a:pt x="2745193" y="2408711"/>
                    <a:pt x="2518637" y="2825763"/>
                  </a:cubicBezTo>
                  <a:lnTo>
                    <a:pt x="2484654" y="2881700"/>
                  </a:lnTo>
                  <a:lnTo>
                    <a:pt x="0" y="1447184"/>
                  </a:lnTo>
                  <a:lnTo>
                    <a:pt x="2506596" y="0"/>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95000"/>
                    <a:lumOff val="5000"/>
                  </a:schemeClr>
                </a:solidFill>
                <a:latin typeface="Cambria" panose="02040503050406030204" pitchFamily="18" charset="0"/>
                <a:ea typeface="Cambria" panose="02040503050406030204" pitchFamily="18" charset="0"/>
              </a:endParaRPr>
            </a:p>
          </p:txBody>
        </p:sp>
        <p:sp>
          <p:nvSpPr>
            <p:cNvPr id="36" name="Freeform: Shape 35">
              <a:extLst>
                <a:ext uri="{FF2B5EF4-FFF2-40B4-BE49-F238E27FC236}">
                  <a16:creationId xmlns:a16="http://schemas.microsoft.com/office/drawing/2014/main" id="{21C7F868-C2C5-4A4C-99FE-7EF749C4CE7B}"/>
                </a:ext>
              </a:extLst>
            </p:cNvPr>
            <p:cNvSpPr/>
            <p:nvPr/>
          </p:nvSpPr>
          <p:spPr>
            <a:xfrm>
              <a:off x="6773611" y="254723"/>
              <a:ext cx="2336149" cy="2728430"/>
            </a:xfrm>
            <a:custGeom>
              <a:avLst/>
              <a:gdLst>
                <a:gd name="connsiteX0" fmla="*/ 0 w 2506593"/>
                <a:gd name="connsiteY0" fmla="*/ 0 h 2927494"/>
                <a:gd name="connsiteX1" fmla="*/ 105745 w 2506593"/>
                <a:gd name="connsiteY1" fmla="*/ 2674 h 2927494"/>
                <a:gd name="connsiteX2" fmla="*/ 2394946 w 2506593"/>
                <a:gd name="connsiteY2" fmla="*/ 1296535 h 2927494"/>
                <a:gd name="connsiteX3" fmla="*/ 2506593 w 2506593"/>
                <a:gd name="connsiteY3" fmla="*/ 1480311 h 2927494"/>
                <a:gd name="connsiteX4" fmla="*/ 0 w 2506593"/>
                <a:gd name="connsiteY4" fmla="*/ 2927494 h 2927494"/>
                <a:gd name="connsiteX5" fmla="*/ 0 w 2506593"/>
                <a:gd name="connsiteY5" fmla="*/ 0 h 292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06593" h="2927494">
                  <a:moveTo>
                    <a:pt x="0" y="0"/>
                  </a:moveTo>
                  <a:lnTo>
                    <a:pt x="105745" y="2674"/>
                  </a:lnTo>
                  <a:cubicBezTo>
                    <a:pt x="1058916" y="50990"/>
                    <a:pt x="1892454" y="552748"/>
                    <a:pt x="2394946" y="1296535"/>
                  </a:cubicBezTo>
                  <a:lnTo>
                    <a:pt x="2506593" y="1480311"/>
                  </a:lnTo>
                  <a:lnTo>
                    <a:pt x="0" y="2927494"/>
                  </a:lnTo>
                  <a:lnTo>
                    <a:pt x="0" y="0"/>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95000"/>
                    <a:lumOff val="5000"/>
                  </a:schemeClr>
                </a:solidFill>
                <a:latin typeface="Cambria" panose="02040503050406030204" pitchFamily="18" charset="0"/>
                <a:ea typeface="Cambria" panose="02040503050406030204" pitchFamily="18" charset="0"/>
              </a:endParaRPr>
            </a:p>
          </p:txBody>
        </p:sp>
        <p:sp>
          <p:nvSpPr>
            <p:cNvPr id="11" name="Freeform: Shape 10">
              <a:extLst>
                <a:ext uri="{FF2B5EF4-FFF2-40B4-BE49-F238E27FC236}">
                  <a16:creationId xmlns:a16="http://schemas.microsoft.com/office/drawing/2014/main" id="{EF4F715E-7382-4890-A6D3-1F81460208A4}"/>
                </a:ext>
              </a:extLst>
            </p:cNvPr>
            <p:cNvSpPr/>
            <p:nvPr/>
          </p:nvSpPr>
          <p:spPr>
            <a:xfrm flipH="1" flipV="1">
              <a:off x="4384182" y="3056955"/>
              <a:ext cx="2346819" cy="3632483"/>
            </a:xfrm>
            <a:custGeom>
              <a:avLst/>
              <a:gdLst>
                <a:gd name="connsiteX0" fmla="*/ 0 w 2346819"/>
                <a:gd name="connsiteY0" fmla="*/ 3632483 h 3632483"/>
                <a:gd name="connsiteX1" fmla="*/ 0 w 2346819"/>
                <a:gd name="connsiteY1" fmla="*/ 949392 h 3632483"/>
                <a:gd name="connsiteX2" fmla="*/ 1 w 2346819"/>
                <a:gd name="connsiteY2" fmla="*/ 949392 h 3632483"/>
                <a:gd name="connsiteX3" fmla="*/ 1 w 2346819"/>
                <a:gd name="connsiteY3" fmla="*/ 0 h 3632483"/>
                <a:gd name="connsiteX4" fmla="*/ 1642664 w 2346819"/>
                <a:gd name="connsiteY4" fmla="*/ 1499515 h 3632483"/>
                <a:gd name="connsiteX5" fmla="*/ 1844466 w 2346819"/>
                <a:gd name="connsiteY5" fmla="*/ 1662026 h 3632483"/>
                <a:gd name="connsiteX6" fmla="*/ 2274705 w 2346819"/>
                <a:gd name="connsiteY6" fmla="*/ 2158843 h 3632483"/>
                <a:gd name="connsiteX7" fmla="*/ 2346819 w 2346819"/>
                <a:gd name="connsiteY7" fmla="*/ 2277546 h 3632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6819" h="3632483">
                  <a:moveTo>
                    <a:pt x="0" y="3632483"/>
                  </a:moveTo>
                  <a:lnTo>
                    <a:pt x="0" y="949392"/>
                  </a:lnTo>
                  <a:lnTo>
                    <a:pt x="1" y="949392"/>
                  </a:lnTo>
                  <a:lnTo>
                    <a:pt x="1" y="0"/>
                  </a:lnTo>
                  <a:lnTo>
                    <a:pt x="1642664" y="1499515"/>
                  </a:lnTo>
                  <a:lnTo>
                    <a:pt x="1844466" y="1662026"/>
                  </a:lnTo>
                  <a:cubicBezTo>
                    <a:pt x="2006852" y="1809616"/>
                    <a:pt x="2151461" y="1976419"/>
                    <a:pt x="2274705" y="2158843"/>
                  </a:cubicBezTo>
                  <a:lnTo>
                    <a:pt x="2346819" y="2277546"/>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95000"/>
                    <a:lumOff val="5000"/>
                  </a:schemeClr>
                </a:solidFill>
                <a:latin typeface="Cambria" panose="02040503050406030204" pitchFamily="18" charset="0"/>
                <a:ea typeface="Cambria" panose="02040503050406030204" pitchFamily="18" charset="0"/>
              </a:endParaRPr>
            </a:p>
          </p:txBody>
        </p:sp>
        <p:sp>
          <p:nvSpPr>
            <p:cNvPr id="37" name="Freeform: Shape 36">
              <a:extLst>
                <a:ext uri="{FF2B5EF4-FFF2-40B4-BE49-F238E27FC236}">
                  <a16:creationId xmlns:a16="http://schemas.microsoft.com/office/drawing/2014/main" id="{A58B26AE-683F-437C-848B-5D2F238A20FA}"/>
                </a:ext>
              </a:extLst>
            </p:cNvPr>
            <p:cNvSpPr/>
            <p:nvPr/>
          </p:nvSpPr>
          <p:spPr>
            <a:xfrm>
              <a:off x="3987800" y="1651887"/>
              <a:ext cx="2722716" cy="2723579"/>
            </a:xfrm>
            <a:custGeom>
              <a:avLst/>
              <a:gdLst>
                <a:gd name="connsiteX0" fmla="*/ 379615 w 2921364"/>
                <a:gd name="connsiteY0" fmla="*/ 0 h 2922290"/>
                <a:gd name="connsiteX1" fmla="*/ 2921364 w 2921364"/>
                <a:gd name="connsiteY1" fmla="*/ 1467479 h 2922290"/>
                <a:gd name="connsiteX2" fmla="*/ 401557 w 2921364"/>
                <a:gd name="connsiteY2" fmla="*/ 2922290 h 2922290"/>
                <a:gd name="connsiteX3" fmla="*/ 355245 w 2921364"/>
                <a:gd name="connsiteY3" fmla="*/ 2846058 h 2922290"/>
                <a:gd name="connsiteX4" fmla="*/ 0 w 2921364"/>
                <a:gd name="connsiteY4" fmla="*/ 1443086 h 2922290"/>
                <a:gd name="connsiteX5" fmla="*/ 355245 w 2921364"/>
                <a:gd name="connsiteY5" fmla="*/ 40114 h 2922290"/>
                <a:gd name="connsiteX6" fmla="*/ 379615 w 2921364"/>
                <a:gd name="connsiteY6" fmla="*/ 0 h 2922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21364" h="2922290">
                  <a:moveTo>
                    <a:pt x="379615" y="0"/>
                  </a:moveTo>
                  <a:lnTo>
                    <a:pt x="2921364" y="1467479"/>
                  </a:lnTo>
                  <a:lnTo>
                    <a:pt x="401557" y="2922290"/>
                  </a:lnTo>
                  <a:lnTo>
                    <a:pt x="355245" y="2846058"/>
                  </a:lnTo>
                  <a:cubicBezTo>
                    <a:pt x="128689" y="2429006"/>
                    <a:pt x="0" y="1951075"/>
                    <a:pt x="0" y="1443086"/>
                  </a:cubicBezTo>
                  <a:cubicBezTo>
                    <a:pt x="0" y="935098"/>
                    <a:pt x="128689" y="457166"/>
                    <a:pt x="355245" y="40114"/>
                  </a:cubicBezTo>
                  <a:lnTo>
                    <a:pt x="379615" y="0"/>
                  </a:ln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95000"/>
                    <a:lumOff val="5000"/>
                  </a:schemeClr>
                </a:solidFill>
                <a:latin typeface="Cambria" panose="02040503050406030204" pitchFamily="18" charset="0"/>
                <a:ea typeface="Cambria" panose="02040503050406030204" pitchFamily="18" charset="0"/>
              </a:endParaRPr>
            </a:p>
          </p:txBody>
        </p:sp>
        <p:sp>
          <p:nvSpPr>
            <p:cNvPr id="35" name="Freeform: Shape 34">
              <a:extLst>
                <a:ext uri="{FF2B5EF4-FFF2-40B4-BE49-F238E27FC236}">
                  <a16:creationId xmlns:a16="http://schemas.microsoft.com/office/drawing/2014/main" id="{406B11A7-E74B-427B-915D-D6E43DB7A846}"/>
                </a:ext>
              </a:extLst>
            </p:cNvPr>
            <p:cNvSpPr/>
            <p:nvPr/>
          </p:nvSpPr>
          <p:spPr>
            <a:xfrm>
              <a:off x="4363732" y="253646"/>
              <a:ext cx="2367269" cy="2728558"/>
            </a:xfrm>
            <a:custGeom>
              <a:avLst/>
              <a:gdLst>
                <a:gd name="connsiteX0" fmla="*/ 2539983 w 2539983"/>
                <a:gd name="connsiteY0" fmla="*/ 0 h 2927632"/>
                <a:gd name="connsiteX1" fmla="*/ 2539983 w 2539983"/>
                <a:gd name="connsiteY1" fmla="*/ 2927632 h 2927632"/>
                <a:gd name="connsiteX2" fmla="*/ 0 w 2539983"/>
                <a:gd name="connsiteY2" fmla="*/ 1461172 h 2927632"/>
                <a:gd name="connsiteX3" fmla="*/ 99318 w 2539983"/>
                <a:gd name="connsiteY3" fmla="*/ 1297691 h 2927632"/>
                <a:gd name="connsiteX4" fmla="*/ 2539983 w 2539983"/>
                <a:gd name="connsiteY4" fmla="*/ 0 h 2927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39983" h="2927632">
                  <a:moveTo>
                    <a:pt x="2539983" y="0"/>
                  </a:moveTo>
                  <a:lnTo>
                    <a:pt x="2539983" y="2927632"/>
                  </a:lnTo>
                  <a:lnTo>
                    <a:pt x="0" y="1461172"/>
                  </a:lnTo>
                  <a:lnTo>
                    <a:pt x="99318" y="1297691"/>
                  </a:lnTo>
                  <a:cubicBezTo>
                    <a:pt x="628257" y="514757"/>
                    <a:pt x="1524006" y="0"/>
                    <a:pt x="2539983" y="0"/>
                  </a:cubicBezTo>
                  <a:close/>
                </a:path>
              </a:pathLst>
            </a:cu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95000"/>
                    <a:lumOff val="5000"/>
                  </a:schemeClr>
                </a:solidFill>
                <a:latin typeface="Cambria" panose="02040503050406030204" pitchFamily="18" charset="0"/>
                <a:ea typeface="Cambria" panose="02040503050406030204" pitchFamily="18" charset="0"/>
              </a:endParaRPr>
            </a:p>
          </p:txBody>
        </p:sp>
        <p:sp>
          <p:nvSpPr>
            <p:cNvPr id="4" name="Oval 3">
              <a:extLst>
                <a:ext uri="{FF2B5EF4-FFF2-40B4-BE49-F238E27FC236}">
                  <a16:creationId xmlns:a16="http://schemas.microsoft.com/office/drawing/2014/main" id="{F691AFF5-6297-45C2-82EC-522DAF23EB64}"/>
                </a:ext>
              </a:extLst>
            </p:cNvPr>
            <p:cNvSpPr/>
            <p:nvPr/>
          </p:nvSpPr>
          <p:spPr>
            <a:xfrm>
              <a:off x="5898553" y="2091239"/>
              <a:ext cx="1828800" cy="1828800"/>
            </a:xfrm>
            <a:prstGeom prst="ellipse">
              <a:avLst/>
            </a:prstGeom>
            <a:solidFill>
              <a:schemeClr val="bg1">
                <a:lumMod val="85000"/>
              </a:schemeClr>
            </a:solidFill>
            <a:ln w="57150">
              <a:solidFill>
                <a:schemeClr val="bg1"/>
              </a:solidFill>
            </a:ln>
            <a:effectLst>
              <a:innerShdw blurRad="152400" dist="1524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95000"/>
                    <a:lumOff val="5000"/>
                  </a:schemeClr>
                </a:solidFill>
                <a:latin typeface="Cambria" panose="02040503050406030204" pitchFamily="18" charset="0"/>
                <a:ea typeface="Cambria" panose="02040503050406030204" pitchFamily="18" charset="0"/>
              </a:endParaRPr>
            </a:p>
          </p:txBody>
        </p:sp>
        <p:pic>
          <p:nvPicPr>
            <p:cNvPr id="1028" name="Picture 4" descr="arrow, location icon">
              <a:extLst>
                <a:ext uri="{FF2B5EF4-FFF2-40B4-BE49-F238E27FC236}">
                  <a16:creationId xmlns:a16="http://schemas.microsoft.com/office/drawing/2014/main" id="{EBF7B886-075A-429C-84FE-C81BFD1EC5A2}"/>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8138192" y="2742628"/>
              <a:ext cx="684000" cy="684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location, map, pin icon">
              <a:extLst>
                <a:ext uri="{FF2B5EF4-FFF2-40B4-BE49-F238E27FC236}">
                  <a16:creationId xmlns:a16="http://schemas.microsoft.com/office/drawing/2014/main" id="{D95404EC-9770-454C-837F-F25F20485EAF}"/>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7221997" y="4305222"/>
              <a:ext cx="684000" cy="684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location, pin icon">
              <a:extLst>
                <a:ext uri="{FF2B5EF4-FFF2-40B4-BE49-F238E27FC236}">
                  <a16:creationId xmlns:a16="http://schemas.microsoft.com/office/drawing/2014/main" id="{9BC32CA9-9003-4EB2-A441-367C7E7F8BDD}"/>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7303400" y="1090576"/>
              <a:ext cx="684000" cy="6840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istory, location icon">
              <a:extLst>
                <a:ext uri="{FF2B5EF4-FFF2-40B4-BE49-F238E27FC236}">
                  <a16:creationId xmlns:a16="http://schemas.microsoft.com/office/drawing/2014/main" id="{61AC49F6-E7FE-4977-A07B-358D16A70AF2}"/>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rightnessContrast bright="100000" contrast="100000"/>
                      </a14:imgEffect>
                    </a14:imgLayer>
                  </a14:imgProps>
                </a:ext>
                <a:ext uri="{28A0092B-C50C-407E-A947-70E740481C1C}">
                  <a14:useLocalDpi xmlns:a14="http://schemas.microsoft.com/office/drawing/2010/main" val="0"/>
                </a:ext>
              </a:extLst>
            </a:blip>
            <a:srcRect/>
            <a:stretch>
              <a:fillRect/>
            </a:stretch>
          </p:blipFill>
          <p:spPr bwMode="auto">
            <a:xfrm>
              <a:off x="5541154" y="1090576"/>
              <a:ext cx="684000" cy="684000"/>
            </a:xfrm>
            <a:prstGeom prst="rect">
              <a:avLst/>
            </a:prstGeom>
            <a:noFill/>
            <a:extLst>
              <a:ext uri="{909E8E84-426E-40DD-AFC4-6F175D3DCCD1}">
                <a14:hiddenFill xmlns:a14="http://schemas.microsoft.com/office/drawing/2010/main">
                  <a:solidFill>
                    <a:srgbClr val="FFFFFF"/>
                  </a:solidFill>
                </a14:hiddenFill>
              </a:ext>
            </a:extLst>
          </p:spPr>
        </p:pic>
      </p:grpSp>
      <p:pic>
        <p:nvPicPr>
          <p:cNvPr id="3" name="Picture 2">
            <a:extLst>
              <a:ext uri="{FF2B5EF4-FFF2-40B4-BE49-F238E27FC236}">
                <a16:creationId xmlns:a16="http://schemas.microsoft.com/office/drawing/2014/main" id="{62668EBE-36CC-E926-91F2-462A594B7D74}"/>
              </a:ext>
            </a:extLst>
          </p:cNvPr>
          <p:cNvPicPr>
            <a:picLocks noChangeAspect="1"/>
          </p:cNvPicPr>
          <p:nvPr/>
        </p:nvPicPr>
        <p:blipFill>
          <a:blip r:embed="rId10"/>
          <a:stretch>
            <a:fillRect/>
          </a:stretch>
        </p:blipFill>
        <p:spPr>
          <a:xfrm>
            <a:off x="3982459" y="2785298"/>
            <a:ext cx="1147293" cy="860470"/>
          </a:xfrm>
          <a:prstGeom prst="rect">
            <a:avLst/>
          </a:prstGeom>
        </p:spPr>
      </p:pic>
      <p:pic>
        <p:nvPicPr>
          <p:cNvPr id="6" name="Picture 5">
            <a:extLst>
              <a:ext uri="{FF2B5EF4-FFF2-40B4-BE49-F238E27FC236}">
                <a16:creationId xmlns:a16="http://schemas.microsoft.com/office/drawing/2014/main" id="{CAFFD043-A293-20E4-9355-3005FA60EBF8}"/>
              </a:ext>
            </a:extLst>
          </p:cNvPr>
          <p:cNvPicPr>
            <a:picLocks noChangeAspect="1"/>
          </p:cNvPicPr>
          <p:nvPr/>
        </p:nvPicPr>
        <p:blipFill>
          <a:blip r:embed="rId11"/>
          <a:stretch>
            <a:fillRect/>
          </a:stretch>
        </p:blipFill>
        <p:spPr>
          <a:xfrm>
            <a:off x="4493859" y="4077358"/>
            <a:ext cx="1547935" cy="1161622"/>
          </a:xfrm>
          <a:prstGeom prst="rect">
            <a:avLst/>
          </a:prstGeom>
        </p:spPr>
      </p:pic>
      <p:sp>
        <p:nvSpPr>
          <p:cNvPr id="2" name="TextBox 1">
            <a:extLst>
              <a:ext uri="{FF2B5EF4-FFF2-40B4-BE49-F238E27FC236}">
                <a16:creationId xmlns:a16="http://schemas.microsoft.com/office/drawing/2014/main" id="{E5796551-A7EF-C95B-C9E7-49C2D08B3390}"/>
              </a:ext>
            </a:extLst>
          </p:cNvPr>
          <p:cNvSpPr txBox="1"/>
          <p:nvPr/>
        </p:nvSpPr>
        <p:spPr>
          <a:xfrm>
            <a:off x="1654053" y="1232656"/>
            <a:ext cx="1786855" cy="92333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b="1" dirty="0"/>
              <a:t>User’s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Schools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Universities</a:t>
            </a:r>
          </a:p>
        </p:txBody>
      </p:sp>
      <p:sp>
        <p:nvSpPr>
          <p:cNvPr id="5" name="TextBox 4">
            <a:extLst>
              <a:ext uri="{FF2B5EF4-FFF2-40B4-BE49-F238E27FC236}">
                <a16:creationId xmlns:a16="http://schemas.microsoft.com/office/drawing/2014/main" id="{1432806F-53E2-0314-8810-48347AEF3560}"/>
              </a:ext>
            </a:extLst>
          </p:cNvPr>
          <p:cNvSpPr txBox="1"/>
          <p:nvPr/>
        </p:nvSpPr>
        <p:spPr>
          <a:xfrm>
            <a:off x="244642" y="2494324"/>
            <a:ext cx="1870744" cy="203132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b="1" dirty="0"/>
              <a:t>Existing solution</a:t>
            </a:r>
          </a:p>
          <a:p>
            <a:r>
              <a:rPr lang="en-US" dirty="0">
                <a:latin typeface="Times New Roman" panose="02020603050405020304" pitchFamily="18" charset="0"/>
                <a:cs typeface="Times New Roman" panose="02020603050405020304" pitchFamily="18" charset="0"/>
              </a:rPr>
              <a:t>Calling out the roll call, taking student sign on paper and biometric authentication</a:t>
            </a:r>
          </a:p>
        </p:txBody>
      </p:sp>
      <p:sp>
        <p:nvSpPr>
          <p:cNvPr id="7" name="TextBox 6">
            <a:extLst>
              <a:ext uri="{FF2B5EF4-FFF2-40B4-BE49-F238E27FC236}">
                <a16:creationId xmlns:a16="http://schemas.microsoft.com/office/drawing/2014/main" id="{3E3B5DC1-1628-4B3E-A943-CA42EE6D352D}"/>
              </a:ext>
            </a:extLst>
          </p:cNvPr>
          <p:cNvSpPr txBox="1"/>
          <p:nvPr/>
        </p:nvSpPr>
        <p:spPr>
          <a:xfrm>
            <a:off x="1205382" y="4826436"/>
            <a:ext cx="2684196" cy="1200329"/>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b="1" dirty="0"/>
              <a:t>Our solution</a:t>
            </a:r>
          </a:p>
          <a:p>
            <a:r>
              <a:rPr lang="en-US" dirty="0">
                <a:latin typeface="Times New Roman" panose="02020603050405020304" pitchFamily="18" charset="0"/>
                <a:cs typeface="Times New Roman" panose="02020603050405020304" pitchFamily="18" charset="0"/>
              </a:rPr>
              <a:t>Uses real-time face recognition to mark present or absent</a:t>
            </a:r>
          </a:p>
        </p:txBody>
      </p:sp>
      <p:sp>
        <p:nvSpPr>
          <p:cNvPr id="8" name="TextBox 7">
            <a:extLst>
              <a:ext uri="{FF2B5EF4-FFF2-40B4-BE49-F238E27FC236}">
                <a16:creationId xmlns:a16="http://schemas.microsoft.com/office/drawing/2014/main" id="{1E34E77F-84CE-4126-E251-E57A16A69477}"/>
              </a:ext>
            </a:extLst>
          </p:cNvPr>
          <p:cNvSpPr txBox="1"/>
          <p:nvPr/>
        </p:nvSpPr>
        <p:spPr>
          <a:xfrm>
            <a:off x="8657439" y="1227767"/>
            <a:ext cx="2734805" cy="1200329"/>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b="1" dirty="0"/>
              <a:t>End user</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Students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Teachers and management</a:t>
            </a:r>
          </a:p>
        </p:txBody>
      </p:sp>
      <p:sp>
        <p:nvSpPr>
          <p:cNvPr id="9" name="TextBox 8">
            <a:extLst>
              <a:ext uri="{FF2B5EF4-FFF2-40B4-BE49-F238E27FC236}">
                <a16:creationId xmlns:a16="http://schemas.microsoft.com/office/drawing/2014/main" id="{D1535485-F314-4BF3-E1CC-95D65B7F268F}"/>
              </a:ext>
            </a:extLst>
          </p:cNvPr>
          <p:cNvSpPr txBox="1"/>
          <p:nvPr/>
        </p:nvSpPr>
        <p:spPr>
          <a:xfrm>
            <a:off x="9265775" y="3058963"/>
            <a:ext cx="2576634" cy="92333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b="1" dirty="0"/>
              <a:t>Stake holders</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All Educational Institutions</a:t>
            </a:r>
          </a:p>
        </p:txBody>
      </p:sp>
      <p:sp>
        <p:nvSpPr>
          <p:cNvPr id="10" name="TextBox 9">
            <a:extLst>
              <a:ext uri="{FF2B5EF4-FFF2-40B4-BE49-F238E27FC236}">
                <a16:creationId xmlns:a16="http://schemas.microsoft.com/office/drawing/2014/main" id="{3E254D43-C1B9-BC01-E483-20BFE1E66964}"/>
              </a:ext>
            </a:extLst>
          </p:cNvPr>
          <p:cNvSpPr txBox="1"/>
          <p:nvPr/>
        </p:nvSpPr>
        <p:spPr>
          <a:xfrm>
            <a:off x="8926795" y="4706831"/>
            <a:ext cx="2801014" cy="1200329"/>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b="1" dirty="0"/>
              <a:t>Importance to solve</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laborious class management </a:t>
            </a:r>
            <a:endParaRPr lang="en-US" dirty="0"/>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Time Management</a:t>
            </a:r>
            <a:endParaRPr lang="en-US" dirty="0"/>
          </a:p>
        </p:txBody>
      </p:sp>
      <mc:AlternateContent xmlns:mc="http://schemas.openxmlformats.org/markup-compatibility/2006" xmlns:p14="http://schemas.microsoft.com/office/powerpoint/2010/main">
        <mc:Choice Requires="p14">
          <p:contentPart p14:bwMode="auto" r:id="rId12">
            <p14:nvContentPartPr>
              <p14:cNvPr id="14" name="Ink 13">
                <a:extLst>
                  <a:ext uri="{FF2B5EF4-FFF2-40B4-BE49-F238E27FC236}">
                    <a16:creationId xmlns:a16="http://schemas.microsoft.com/office/drawing/2014/main" id="{37E2FD2F-4A7A-B3B9-55DD-D85DEC3294E4}"/>
                  </a:ext>
                </a:extLst>
              </p14:cNvPr>
              <p14:cNvContentPartPr/>
              <p14:nvPr/>
            </p14:nvContentPartPr>
            <p14:xfrm>
              <a:off x="159480" y="1241336"/>
              <a:ext cx="360" cy="360"/>
            </p14:xfrm>
          </p:contentPart>
        </mc:Choice>
        <mc:Fallback xmlns="">
          <p:pic>
            <p:nvPicPr>
              <p:cNvPr id="14" name="Ink 13">
                <a:extLst>
                  <a:ext uri="{FF2B5EF4-FFF2-40B4-BE49-F238E27FC236}">
                    <a16:creationId xmlns:a16="http://schemas.microsoft.com/office/drawing/2014/main" id="{37E2FD2F-4A7A-B3B9-55DD-D85DEC3294E4}"/>
                  </a:ext>
                </a:extLst>
              </p:cNvPr>
              <p:cNvPicPr/>
              <p:nvPr/>
            </p:nvPicPr>
            <p:blipFill>
              <a:blip r:embed="rId13"/>
              <a:stretch>
                <a:fillRect/>
              </a:stretch>
            </p:blipFill>
            <p:spPr>
              <a:xfrm>
                <a:off x="150480" y="1232696"/>
                <a:ext cx="18000" cy="18000"/>
              </a:xfrm>
              <a:prstGeom prst="rect">
                <a:avLst/>
              </a:prstGeom>
            </p:spPr>
          </p:pic>
        </mc:Fallback>
      </mc:AlternateContent>
      <p:pic>
        <p:nvPicPr>
          <p:cNvPr id="32" name="Picture 31">
            <a:extLst>
              <a:ext uri="{FF2B5EF4-FFF2-40B4-BE49-F238E27FC236}">
                <a16:creationId xmlns:a16="http://schemas.microsoft.com/office/drawing/2014/main" id="{051AAF14-1BD4-FABA-2499-8FAFAE708B3B}"/>
              </a:ext>
            </a:extLst>
          </p:cNvPr>
          <p:cNvPicPr>
            <a:picLocks noChangeAspect="1"/>
          </p:cNvPicPr>
          <p:nvPr/>
        </p:nvPicPr>
        <p:blipFill>
          <a:blip r:embed="rId14"/>
          <a:stretch>
            <a:fillRect/>
          </a:stretch>
        </p:blipFill>
        <p:spPr>
          <a:xfrm>
            <a:off x="8271418" y="3290089"/>
            <a:ext cx="1082445" cy="335309"/>
          </a:xfrm>
          <a:prstGeom prst="rect">
            <a:avLst/>
          </a:prstGeom>
        </p:spPr>
      </p:pic>
      <p:pic>
        <p:nvPicPr>
          <p:cNvPr id="33" name="Picture 32">
            <a:extLst>
              <a:ext uri="{FF2B5EF4-FFF2-40B4-BE49-F238E27FC236}">
                <a16:creationId xmlns:a16="http://schemas.microsoft.com/office/drawing/2014/main" id="{B44AF0EA-A98B-BCE0-2006-A5FD4C9BCD5B}"/>
              </a:ext>
            </a:extLst>
          </p:cNvPr>
          <p:cNvPicPr>
            <a:picLocks noChangeAspect="1"/>
          </p:cNvPicPr>
          <p:nvPr/>
        </p:nvPicPr>
        <p:blipFill>
          <a:blip r:embed="rId14"/>
          <a:stretch>
            <a:fillRect/>
          </a:stretch>
        </p:blipFill>
        <p:spPr>
          <a:xfrm>
            <a:off x="3302105" y="1325468"/>
            <a:ext cx="1310754" cy="335309"/>
          </a:xfrm>
          <a:prstGeom prst="rect">
            <a:avLst/>
          </a:prstGeom>
        </p:spPr>
      </p:pic>
      <p:pic>
        <p:nvPicPr>
          <p:cNvPr id="34" name="Picture 33">
            <a:extLst>
              <a:ext uri="{FF2B5EF4-FFF2-40B4-BE49-F238E27FC236}">
                <a16:creationId xmlns:a16="http://schemas.microsoft.com/office/drawing/2014/main" id="{7343D60B-AAAC-9026-18E7-C9B6F0447A59}"/>
              </a:ext>
            </a:extLst>
          </p:cNvPr>
          <p:cNvPicPr>
            <a:picLocks noChangeAspect="1"/>
          </p:cNvPicPr>
          <p:nvPr/>
        </p:nvPicPr>
        <p:blipFill>
          <a:blip r:embed="rId14"/>
          <a:stretch>
            <a:fillRect/>
          </a:stretch>
        </p:blipFill>
        <p:spPr>
          <a:xfrm>
            <a:off x="2337971" y="3209852"/>
            <a:ext cx="1310754" cy="335309"/>
          </a:xfrm>
          <a:prstGeom prst="rect">
            <a:avLst/>
          </a:prstGeom>
        </p:spPr>
      </p:pic>
      <p:pic>
        <p:nvPicPr>
          <p:cNvPr id="39" name="Picture 38">
            <a:extLst>
              <a:ext uri="{FF2B5EF4-FFF2-40B4-BE49-F238E27FC236}">
                <a16:creationId xmlns:a16="http://schemas.microsoft.com/office/drawing/2014/main" id="{5FF8FCF6-7EF0-96F5-1D5D-76E1F043FA09}"/>
              </a:ext>
            </a:extLst>
          </p:cNvPr>
          <p:cNvPicPr>
            <a:picLocks noChangeAspect="1"/>
          </p:cNvPicPr>
          <p:nvPr/>
        </p:nvPicPr>
        <p:blipFill>
          <a:blip r:embed="rId14"/>
          <a:stretch>
            <a:fillRect/>
          </a:stretch>
        </p:blipFill>
        <p:spPr>
          <a:xfrm>
            <a:off x="3957072" y="5262107"/>
            <a:ext cx="1310754" cy="335309"/>
          </a:xfrm>
          <a:prstGeom prst="rect">
            <a:avLst/>
          </a:prstGeom>
        </p:spPr>
      </p:pic>
      <p:pic>
        <p:nvPicPr>
          <p:cNvPr id="41" name="Picture 40">
            <a:extLst>
              <a:ext uri="{FF2B5EF4-FFF2-40B4-BE49-F238E27FC236}">
                <a16:creationId xmlns:a16="http://schemas.microsoft.com/office/drawing/2014/main" id="{41A459B8-D657-1D40-70D9-05F123F80F26}"/>
              </a:ext>
            </a:extLst>
          </p:cNvPr>
          <p:cNvPicPr>
            <a:picLocks noChangeAspect="1"/>
          </p:cNvPicPr>
          <p:nvPr/>
        </p:nvPicPr>
        <p:blipFill>
          <a:blip r:embed="rId14"/>
          <a:stretch>
            <a:fillRect/>
          </a:stretch>
        </p:blipFill>
        <p:spPr>
          <a:xfrm>
            <a:off x="7616041" y="5021265"/>
            <a:ext cx="1310754" cy="335309"/>
          </a:xfrm>
          <a:prstGeom prst="rect">
            <a:avLst/>
          </a:prstGeom>
        </p:spPr>
      </p:pic>
      <p:pic>
        <p:nvPicPr>
          <p:cNvPr id="42" name="Picture 41">
            <a:extLst>
              <a:ext uri="{FF2B5EF4-FFF2-40B4-BE49-F238E27FC236}">
                <a16:creationId xmlns:a16="http://schemas.microsoft.com/office/drawing/2014/main" id="{921346F3-0CE2-A8F7-EFA9-27A7709064F0}"/>
              </a:ext>
            </a:extLst>
          </p:cNvPr>
          <p:cNvPicPr>
            <a:picLocks noChangeAspect="1"/>
          </p:cNvPicPr>
          <p:nvPr/>
        </p:nvPicPr>
        <p:blipFill>
          <a:blip r:embed="rId14"/>
          <a:stretch>
            <a:fillRect/>
          </a:stretch>
        </p:blipFill>
        <p:spPr>
          <a:xfrm>
            <a:off x="7428960" y="1376090"/>
            <a:ext cx="1310754" cy="335309"/>
          </a:xfrm>
          <a:prstGeom prst="rect">
            <a:avLst/>
          </a:prstGeom>
        </p:spPr>
      </p:pic>
      <p:sp>
        <p:nvSpPr>
          <p:cNvPr id="13" name="TextBox 12">
            <a:extLst>
              <a:ext uri="{FF2B5EF4-FFF2-40B4-BE49-F238E27FC236}">
                <a16:creationId xmlns:a16="http://schemas.microsoft.com/office/drawing/2014/main" id="{BA8C9697-9CC9-B1B3-C780-B4ED876EF561}"/>
              </a:ext>
            </a:extLst>
          </p:cNvPr>
          <p:cNvSpPr txBox="1"/>
          <p:nvPr/>
        </p:nvSpPr>
        <p:spPr>
          <a:xfrm>
            <a:off x="1124125" y="453006"/>
            <a:ext cx="5379318" cy="584775"/>
          </a:xfrm>
          <a:prstGeom prst="rect">
            <a:avLst/>
          </a:prstGeom>
          <a:noFill/>
        </p:spPr>
        <p:txBody>
          <a:bodyPr wrap="square" rtlCol="0">
            <a:spAutoFit/>
          </a:bodyPr>
          <a:lstStyle/>
          <a:p>
            <a:r>
              <a:rPr lang="en-US" sz="3200" b="1" dirty="0"/>
              <a:t>Problem scoping</a:t>
            </a:r>
            <a:endParaRPr lang="en-IN" b="1" dirty="0"/>
          </a:p>
        </p:txBody>
      </p:sp>
      <p:sp>
        <p:nvSpPr>
          <p:cNvPr id="16" name="TextBox 15">
            <a:extLst>
              <a:ext uri="{FF2B5EF4-FFF2-40B4-BE49-F238E27FC236}">
                <a16:creationId xmlns:a16="http://schemas.microsoft.com/office/drawing/2014/main" id="{E3ED9A79-A669-7386-7173-02D9776B31A2}"/>
              </a:ext>
            </a:extLst>
          </p:cNvPr>
          <p:cNvSpPr txBox="1"/>
          <p:nvPr/>
        </p:nvSpPr>
        <p:spPr>
          <a:xfrm>
            <a:off x="5279943" y="2952237"/>
            <a:ext cx="2254280" cy="577081"/>
          </a:xfrm>
          <a:prstGeom prst="rect">
            <a:avLst/>
          </a:prstGeom>
          <a:noFill/>
        </p:spPr>
        <p:txBody>
          <a:bodyPr wrap="square">
            <a:spAutoFit/>
          </a:bodyPr>
          <a:lstStyle/>
          <a:p>
            <a:r>
              <a:rPr lang="en-US" sz="1050" dirty="0">
                <a:solidFill>
                  <a:schemeClr val="accent1">
                    <a:lumMod val="50000"/>
                  </a:schemeClr>
                </a:solidFill>
                <a:latin typeface="Trebuchet MS" panose="020B0603020202020204" pitchFamily="34" charset="0"/>
                <a:cs typeface="Times New Roman" panose="02020603050405020304" pitchFamily="18" charset="0"/>
              </a:rPr>
              <a:t>MOBILE AIR POLLUTION MONITORING </a:t>
            </a:r>
          </a:p>
          <a:p>
            <a:r>
              <a:rPr lang="en-US" sz="1050" dirty="0">
                <a:solidFill>
                  <a:schemeClr val="accent1">
                    <a:lumMod val="50000"/>
                  </a:schemeClr>
                </a:solidFill>
                <a:latin typeface="Trebuchet MS" panose="020B0603020202020204" pitchFamily="34" charset="0"/>
                <a:cs typeface="Times New Roman" panose="02020603050405020304" pitchFamily="18" charset="0"/>
              </a:rPr>
              <a:t>AND BUS TRACKING</a:t>
            </a:r>
            <a:endParaRPr lang="en-IN" sz="1050" dirty="0">
              <a:solidFill>
                <a:schemeClr val="accent1">
                  <a:lumMod val="50000"/>
                </a:schemeClr>
              </a:solidFill>
              <a:latin typeface="Trebuchet MS" panose="020B0603020202020204" pitchFamily="34" charset="0"/>
              <a:cs typeface="Times New Roman" panose="02020603050405020304" pitchFamily="18" charset="0"/>
            </a:endParaRPr>
          </a:p>
        </p:txBody>
      </p:sp>
    </p:spTree>
    <p:extLst>
      <p:ext uri="{BB962C8B-B14F-4D97-AF65-F5344CB8AC3E}">
        <p14:creationId xmlns:p14="http://schemas.microsoft.com/office/powerpoint/2010/main" val="1318707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048651" name="Google Shape;184;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4400"/>
              <a:buFont typeface="Calibri"/>
              <a:buNone/>
            </a:pPr>
            <a:r>
              <a:rPr lang="en-US" sz="3800" b="1" dirty="0">
                <a:latin typeface="Times New Roman" pitchFamily="18" charset="0"/>
                <a:cs typeface="Times New Roman" pitchFamily="18" charset="0"/>
              </a:rPr>
              <a:t>Why and Who needs this</a:t>
            </a:r>
            <a:r>
              <a:rPr lang="en-US" sz="4200" b="1" dirty="0"/>
              <a:t> </a:t>
            </a:r>
            <a:endParaRPr sz="4200" b="1" dirty="0"/>
          </a:p>
        </p:txBody>
      </p:sp>
      <p:sp>
        <p:nvSpPr>
          <p:cNvPr id="2" name="TextBox 1">
            <a:extLst>
              <a:ext uri="{FF2B5EF4-FFF2-40B4-BE49-F238E27FC236}">
                <a16:creationId xmlns:a16="http://schemas.microsoft.com/office/drawing/2014/main" id="{ECE036A8-9B61-88C3-1E5E-1747629458C6}"/>
              </a:ext>
            </a:extLst>
          </p:cNvPr>
          <p:cNvSpPr txBox="1"/>
          <p:nvPr/>
        </p:nvSpPr>
        <p:spPr>
          <a:xfrm flipH="1">
            <a:off x="947256" y="1103513"/>
            <a:ext cx="10406543" cy="4094198"/>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Attendance is prime important for both the teacher and a student of an educational organization. So it is very important to keep record of it. The problem arises when we think about the traditional process of taking attendance in class room. Calling name or roll number of the student for attendance is not only a problem of time consumption but also it needs energy. So an automatic attendance system can solve all above problems.</a:t>
            </a:r>
          </a:p>
          <a:p>
            <a:pPr marL="457200" indent="-4572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According to many research papers and of our proposed system, the stake holders of this application are Schools, Colleges, Universities and all Educational Institutions etc.</a:t>
            </a:r>
          </a:p>
        </p:txBody>
      </p:sp>
    </p:spTree>
    <p:extLst>
      <p:ext uri="{BB962C8B-B14F-4D97-AF65-F5344CB8AC3E}">
        <p14:creationId xmlns:p14="http://schemas.microsoft.com/office/powerpoint/2010/main" val="928313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9031E0-74DE-48E7-8ACF-0FA7C91DBDC8}"/>
              </a:ext>
            </a:extLst>
          </p:cNvPr>
          <p:cNvSpPr txBox="1"/>
          <p:nvPr/>
        </p:nvSpPr>
        <p:spPr>
          <a:xfrm>
            <a:off x="978087" y="504624"/>
            <a:ext cx="6094520" cy="584775"/>
          </a:xfrm>
          <a:prstGeom prst="rect">
            <a:avLst/>
          </a:prstGeom>
          <a:noFill/>
        </p:spPr>
        <p:txBody>
          <a:bodyPr wrap="square">
            <a:spAutoFit/>
          </a:bodyPr>
          <a:lstStyle/>
          <a:p>
            <a:r>
              <a:rPr lang="en-US" sz="3200" b="1" dirty="0">
                <a:latin typeface="Trebuchet MS" panose="020B0603020202020204" pitchFamily="34" charset="0"/>
                <a:cs typeface="Times New Roman" panose="02020603050405020304" pitchFamily="18" charset="0"/>
              </a:rPr>
              <a:t>Aim/Objective</a:t>
            </a:r>
            <a:endParaRPr lang="en-IN" sz="3200" dirty="0">
              <a:latin typeface="Trebuchet MS" panose="020B060302020202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3F0E9E10-5A6F-7841-93E0-2965AFC69643}"/>
              </a:ext>
            </a:extLst>
          </p:cNvPr>
          <p:cNvSpPr txBox="1"/>
          <p:nvPr/>
        </p:nvSpPr>
        <p:spPr>
          <a:xfrm>
            <a:off x="1171034" y="1615255"/>
            <a:ext cx="9513705" cy="2795958"/>
          </a:xfrm>
          <a:prstGeom prst="rect">
            <a:avLst/>
          </a:prstGeom>
          <a:noFill/>
        </p:spPr>
        <p:txBody>
          <a:bodyPr wrap="square">
            <a:spAutoFit/>
          </a:bodyPr>
          <a:lstStyle/>
          <a:p>
            <a:pPr algn="just">
              <a:lnSpc>
                <a:spcPct val="150000"/>
              </a:lnSpc>
            </a:pPr>
            <a:r>
              <a:rPr lang="en-US" sz="2400" b="1" dirty="0">
                <a:latin typeface="Times New Roman" panose="02020603050405020304" pitchFamily="18" charset="0"/>
                <a:cs typeface="Times New Roman" panose="02020603050405020304" pitchFamily="18" charset="0"/>
              </a:rPr>
              <a:t>Aim: </a:t>
            </a:r>
            <a:r>
              <a:rPr lang="en-US" sz="2400" dirty="0">
                <a:latin typeface="Times New Roman" panose="02020603050405020304" pitchFamily="18" charset="0"/>
                <a:cs typeface="Times New Roman" panose="02020603050405020304" pitchFamily="18" charset="0"/>
              </a:rPr>
              <a:t>The is to build an</a:t>
            </a:r>
            <a:r>
              <a:rPr lang="en-US" sz="2400" i="1" dirty="0">
                <a:solidFill>
                  <a:srgbClr val="252525"/>
                </a:solidFill>
                <a:effectLst/>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“Face-Recognition"</a:t>
            </a:r>
            <a:r>
              <a:rPr lang="en-US" sz="2400" i="1" dirty="0">
                <a:solidFill>
                  <a:srgbClr val="252525"/>
                </a:solidFill>
                <a:effectLst/>
                <a:latin typeface="Times New Roman" panose="02020603050405020304" pitchFamily="18" charset="0"/>
                <a:cs typeface="Times New Roman" panose="02020603050405020304" pitchFamily="18" charset="0"/>
              </a:rPr>
              <a:t> </a:t>
            </a:r>
            <a:r>
              <a:rPr lang="en-US" sz="2400" dirty="0">
                <a:solidFill>
                  <a:srgbClr val="252525"/>
                </a:solidFill>
                <a:effectLst/>
                <a:latin typeface="Times New Roman" panose="02020603050405020304" pitchFamily="18" charset="0"/>
                <a:cs typeface="Times New Roman" panose="02020603050405020304" pitchFamily="18" charset="0"/>
              </a:rPr>
              <a:t>based attendance management system which will mark present or </a:t>
            </a:r>
            <a:r>
              <a:rPr lang="en-US" sz="2400" dirty="0">
                <a:solidFill>
                  <a:srgbClr val="252525"/>
                </a:solidFill>
                <a:latin typeface="Times New Roman" panose="02020603050405020304" pitchFamily="18" charset="0"/>
                <a:cs typeface="Times New Roman" panose="02020603050405020304" pitchFamily="18" charset="0"/>
              </a:rPr>
              <a:t>absent based on real-time data.</a:t>
            </a:r>
          </a:p>
          <a:p>
            <a:pPr algn="just">
              <a:lnSpc>
                <a:spcPct val="150000"/>
              </a:lnSpc>
            </a:pPr>
            <a:endParaRPr lang="en-US" sz="2400" b="1" dirty="0">
              <a:latin typeface="Times New Roman" panose="02020603050405020304" pitchFamily="18" charset="0"/>
              <a:cs typeface="Times New Roman" panose="02020603050405020304" pitchFamily="18" charset="0"/>
            </a:endParaRPr>
          </a:p>
          <a:p>
            <a:pPr algn="just">
              <a:lnSpc>
                <a:spcPct val="150000"/>
              </a:lnSpc>
            </a:pPr>
            <a:r>
              <a:rPr lang="en-US" sz="2400" b="1" dirty="0">
                <a:latin typeface="Times New Roman" panose="02020603050405020304" pitchFamily="18" charset="0"/>
                <a:cs typeface="Times New Roman" panose="02020603050405020304" pitchFamily="18" charset="0"/>
              </a:rPr>
              <a:t>Objective: </a:t>
            </a:r>
            <a:r>
              <a:rPr lang="en-US" sz="2400" dirty="0">
                <a:latin typeface="Times New Roman" panose="02020603050405020304" pitchFamily="18" charset="0"/>
                <a:cs typeface="Times New Roman" panose="02020603050405020304" pitchFamily="18" charset="0"/>
              </a:rPr>
              <a:t>To store and view registered student data at any given time by their or faculty’s login credentials.</a:t>
            </a:r>
          </a:p>
        </p:txBody>
      </p:sp>
    </p:spTree>
    <p:extLst>
      <p:ext uri="{BB962C8B-B14F-4D97-AF65-F5344CB8AC3E}">
        <p14:creationId xmlns:p14="http://schemas.microsoft.com/office/powerpoint/2010/main" val="40113474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3789</TotalTime>
  <Words>1371</Words>
  <Application>Microsoft Office PowerPoint</Application>
  <PresentationFormat>Widescreen</PresentationFormat>
  <Paragraphs>169</Paragraphs>
  <Slides>13</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Arial</vt:lpstr>
      <vt:lpstr>Arial Black</vt:lpstr>
      <vt:lpstr>Berlin Sans FB</vt:lpstr>
      <vt:lpstr>Calibri</vt:lpstr>
      <vt:lpstr>Calibri Light</vt:lpstr>
      <vt:lpstr>Cambria</vt:lpstr>
      <vt:lpstr>NexusSerif</vt:lpstr>
      <vt:lpstr>Times New Roman</vt:lpstr>
      <vt:lpstr>Trebuchet MS</vt:lpstr>
      <vt:lpstr>Wingdings</vt:lpstr>
      <vt:lpstr>Office Theme</vt:lpstr>
      <vt:lpstr>PowerPoint Presentation</vt:lpstr>
      <vt:lpstr>PowerPoint Presentation</vt:lpstr>
      <vt:lpstr>PowerPoint Presentation</vt:lpstr>
      <vt:lpstr>PowerPoint Presentation</vt:lpstr>
      <vt:lpstr>Literature Study</vt:lpstr>
      <vt:lpstr>PowerPoint Presentation</vt:lpstr>
      <vt:lpstr>PowerPoint Presentation</vt:lpstr>
      <vt:lpstr>Why and Who needs this </vt:lpstr>
      <vt:lpstr>PowerPoint Presentation</vt:lpstr>
      <vt:lpstr>Methodology </vt:lpstr>
      <vt:lpstr>  </vt:lpstr>
      <vt:lpst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Minu Goswami</dc:creator>
  <cp:lastModifiedBy>Regal Monarch</cp:lastModifiedBy>
  <cp:revision>201</cp:revision>
  <dcterms:created xsi:type="dcterms:W3CDTF">2021-07-01T10:40:45Z</dcterms:created>
  <dcterms:modified xsi:type="dcterms:W3CDTF">2022-12-28T18:32:31Z</dcterms:modified>
</cp:coreProperties>
</file>