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DB1CB8-FD26-4ABE-BB9F-E3D1A0C2540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7BFAF8-837B-4706-B794-8ECCFBC1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Foodoo.com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 smtClean="0">
                <a:solidFill>
                  <a:srgbClr val="FFFF00"/>
                </a:solidFill>
              </a:rPr>
              <a:t>         </a:t>
            </a:r>
            <a:r>
              <a:rPr lang="en-US" sz="5400" i="1" dirty="0" smtClean="0">
                <a:solidFill>
                  <a:srgbClr val="00B050"/>
                </a:solidFill>
              </a:rPr>
              <a:t>Good food, good health!!</a:t>
            </a:r>
            <a:endParaRPr lang="en-US" sz="5400" i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7" y="1600198"/>
            <a:ext cx="1622738" cy="11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25"/>
            <a:ext cx="115824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Appreciation goes to: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Mr. Ayuk Etta (CEO of SkyLabase)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Daniel Carlson(#dinesh) (Software engineer at SkyLabase)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Ivange Larry (#debugger, #openmrs)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Joseph Ndango (Software engineer at SkyLabase)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Egoko Elvine (#Ubuntu)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15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Disclaimer!!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All of this work has been and will continue to be carried out individually and should in no way be attributed to my work at Skylabase.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All queries should be addressed directly to me.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1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THANKS FOR YOUR KIND ATTENTION !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:  Obia Remmy B. N.</a:t>
            </a:r>
          </a:p>
          <a:p>
            <a:r>
              <a:rPr lang="en-US" dirty="0" smtClean="0"/>
              <a:t>Computer Engineering Student</a:t>
            </a:r>
          </a:p>
          <a:p>
            <a:r>
              <a:rPr lang="en-US" dirty="0" smtClean="0"/>
              <a:t>FET.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Foodoo.com is a meal sharing platform with aim to connect friends and guests over quality meals prepared by home chefs and standard restaurants.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Some statistics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 smtClean="0">
                <a:solidFill>
                  <a:srgbClr val="00B0F0"/>
                </a:solidFill>
              </a:rPr>
              <a:t>wfp </a:t>
            </a:r>
            <a:r>
              <a:rPr lang="en-US" dirty="0" smtClean="0">
                <a:solidFill>
                  <a:srgbClr val="FF0000"/>
                </a:solidFill>
              </a:rPr>
              <a:t>790 million </a:t>
            </a:r>
            <a:r>
              <a:rPr lang="en-US" dirty="0" smtClean="0">
                <a:solidFill>
                  <a:schemeClr val="tx1"/>
                </a:solidFill>
              </a:rPr>
              <a:t>people do not have enough food to eat. About 1/9 persons in the world.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Developing countries leading with 12.9% of their population being undernourished.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sub saharan Africa, 1/4 % persons are undernourished. Go to sleep without eating to satisfaction. 1/6 children are underweight.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How does Foodoo.com operate?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Users of </a:t>
            </a:r>
            <a:r>
              <a:rPr lang="en-US" sz="2800" dirty="0" err="1" smtClean="0"/>
              <a:t>foodoo</a:t>
            </a:r>
            <a:r>
              <a:rPr lang="en-US" sz="2800" dirty="0" smtClean="0"/>
              <a:t> are classified into two: </a:t>
            </a:r>
            <a:r>
              <a:rPr lang="en-US" sz="2800" dirty="0" smtClean="0">
                <a:solidFill>
                  <a:srgbClr val="00B0F0"/>
                </a:solidFill>
              </a:rPr>
              <a:t>chefs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guests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Chefs are divided into </a:t>
            </a:r>
            <a:r>
              <a:rPr lang="en-US" sz="2800" dirty="0" smtClean="0">
                <a:solidFill>
                  <a:srgbClr val="00B0F0"/>
                </a:solidFill>
              </a:rPr>
              <a:t>home chefs (individuals who make their own meals and advertise for guests)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 smtClean="0">
                <a:solidFill>
                  <a:srgbClr val="00B0F0"/>
                </a:solidFill>
              </a:rPr>
              <a:t> restaurant chefs (usually restaurant that advertises its meals for customers).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Guests </a:t>
            </a:r>
            <a:r>
              <a:rPr lang="en-US" sz="2800" dirty="0" smtClean="0">
                <a:solidFill>
                  <a:schemeClr val="tx1"/>
                </a:solidFill>
              </a:rPr>
              <a:t>are users interested and seeking for new recipes to eat.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How does Foodoo.com operate?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Foodoo is intended to be hosted as a Facebook application, allowing guests to follow chefs and invite friends to newly discovered </a:t>
            </a:r>
            <a:r>
              <a:rPr lang="en-US" dirty="0" err="1" smtClean="0"/>
              <a:t>foodoo</a:t>
            </a:r>
            <a:r>
              <a:rPr lang="en-US" dirty="0" smtClean="0"/>
              <a:t> joints.</a:t>
            </a:r>
          </a:p>
          <a:p>
            <a:r>
              <a:rPr lang="en-US" dirty="0" smtClean="0"/>
              <a:t>The guests logins with his Facebook profile details and indicates interest in eating at a joint by clicking a hand at the bottom of menu. This sends and instant message to chef notifying him/her of a guests interest to eat at his joint.</a:t>
            </a:r>
          </a:p>
          <a:p>
            <a:r>
              <a:rPr lang="en-US" dirty="0" smtClean="0"/>
              <a:t>The chef logins with Facebook to update new menus/create accounts. Payment is done at the joint.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Advantages of Foodoo.com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allows for balanced diet and better living , especially for students  because of its low tariffs on quality meals.</a:t>
            </a:r>
          </a:p>
          <a:p>
            <a:r>
              <a:rPr lang="en-US" dirty="0" smtClean="0"/>
              <a:t>Share our culinary traditions with other people, especially tourists that will be coming for 2016 and 2018 cup of nations in Cameroon.(Sell our traditional cuisine).</a:t>
            </a:r>
          </a:p>
          <a:p>
            <a:r>
              <a:rPr lang="en-US" dirty="0" smtClean="0"/>
              <a:t>Help us discover ourselves and unite many. (Reviving the spirit of togetherness).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Advantages of Foodoo.com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Taste </a:t>
            </a:r>
            <a:r>
              <a:rPr lang="en-US" dirty="0"/>
              <a:t>new meals which we did not know any existence.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kwacoco</a:t>
            </a:r>
            <a:r>
              <a:rPr lang="en-US" dirty="0"/>
              <a:t> bible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not all your friend’s friends are your friends, it will help us make new friends over meals. </a:t>
            </a:r>
            <a:endParaRPr lang="en-US" dirty="0"/>
          </a:p>
          <a:p>
            <a:r>
              <a:rPr lang="en-US" dirty="0"/>
              <a:t>Help many discover their talent especially home chefs and hobby chefs.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Security concerns solved.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Guests and chefs are verified through SMS confirmation with the registered number.</a:t>
            </a:r>
          </a:p>
          <a:p>
            <a:r>
              <a:rPr lang="en-US" dirty="0" smtClean="0"/>
              <a:t>Signup with Facebook allows us trace who visits which </a:t>
            </a:r>
            <a:r>
              <a:rPr lang="en-US" dirty="0" err="1" smtClean="0"/>
              <a:t>foodoo</a:t>
            </a:r>
            <a:r>
              <a:rPr lang="en-US" dirty="0" smtClean="0"/>
              <a:t> joint.</a:t>
            </a:r>
          </a:p>
          <a:p>
            <a:r>
              <a:rPr lang="en-US" dirty="0" smtClean="0"/>
              <a:t>The platform allows users to review and rate chefs to maintain quality of meals.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6" y="498764"/>
            <a:ext cx="10687792" cy="58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265</TotalTime>
  <Words>510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 Foodoo.com</vt:lpstr>
      <vt:lpstr>Introduction</vt:lpstr>
      <vt:lpstr>Some statistics</vt:lpstr>
      <vt:lpstr>How does Foodoo.com operate?</vt:lpstr>
      <vt:lpstr>How does Foodoo.com operate?</vt:lpstr>
      <vt:lpstr>Advantages of Foodoo.com</vt:lpstr>
      <vt:lpstr>Advantages of Foodoo.com</vt:lpstr>
      <vt:lpstr>Security concerns solved.</vt:lpstr>
      <vt:lpstr>PowerPoint Presentation</vt:lpstr>
      <vt:lpstr>PowerPoint Presentation</vt:lpstr>
      <vt:lpstr>Appreciation goes to:</vt:lpstr>
      <vt:lpstr>Disclaimer!!</vt:lpstr>
      <vt:lpstr>THANKS FOR YOUR KIND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</dc:creator>
  <cp:lastModifiedBy>remi</cp:lastModifiedBy>
  <cp:revision>40</cp:revision>
  <dcterms:created xsi:type="dcterms:W3CDTF">2016-04-20T05:22:49Z</dcterms:created>
  <dcterms:modified xsi:type="dcterms:W3CDTF">2016-04-22T00:49:40Z</dcterms:modified>
</cp:coreProperties>
</file>