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AE0A-C9DB-414E-8E3A-D3B7846C3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D3797-3738-44CF-93FB-88E43DA6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42C1-A1FE-4BC9-A26D-39147F02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6160-13DE-4B53-BDDF-00B0FC43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AFED-AAA4-48CC-A78E-B097B05D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0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FE9-0A31-4D0D-93C0-6494413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BB0B1-2B46-4D92-90CF-2909C280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9A05-F1DF-4CD6-9F36-46C877C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1A2D-B5E3-4258-8FA2-BAD7282D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EE27-9E2C-4B3A-AE1A-5128A13F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F3656-BB90-4D57-8FB5-C361E1CE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93104-E18D-4B63-A472-E6BA81B2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5D54-D309-493B-8F78-D4393495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C1D8-8C7E-473B-96A8-E383CDE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1B46-101C-4F42-94AA-62180A23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4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0E57-FA65-4872-BFED-ECDE9C71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A65D-96A5-4EED-B213-6FB36535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EC81-4DD1-4961-B7F7-C0A052CE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5BB8-1FA3-4429-B94B-F6629C3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2ED2-6A1F-469F-A350-C2D0B71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CD1F-244E-41FF-A5AE-E320B038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BEB6-FDE0-4FD1-917F-DFFD524C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8CDD-08E5-4B03-922A-63ED17C3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5BBA8-B7BA-4C80-9FA1-482C4756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E804-590E-4FEA-B8B5-B93FEC43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1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CED1-AF8A-4DD4-A958-6A8878AC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0F62-4505-4B04-9DCE-22E3F5338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7DFB-6C2D-4A46-829E-F306B2EC1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DBAC-0831-4A4C-B525-20A96F55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E50EB-4B1A-46EC-9551-1C539AEE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2437-32A2-46CA-85D9-CFF46D28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9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603-4F16-457D-9B12-229DBCD1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DDC2-4B7F-4610-9F41-32F5C7C7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4C9A-E679-4891-8AEA-DE7A9DF6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69715-E099-49BF-8CB3-E25FB753F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0255F-5E25-4616-A04C-5BAC67D2C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9C810-ACC9-48D1-A22C-4F30402A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67DF3-B60C-4462-A618-7D42D5F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3983F-7DB1-415E-8B27-1F7D083F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7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8CD0-F01A-4E7D-9DE6-23583CF2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449C4-DF79-4653-B499-D8D93B46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94FBC-8815-4DB8-814A-6F3B48E5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43C52-5B56-4958-B61E-B6642F73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0307A-107D-4970-9534-5D9A1C88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7A4CD-4AC7-4A5F-A840-56F72BF0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6A4DE-DA0C-4BA4-B145-B02EE56A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6AFE-1DF4-4B11-80FB-C9B274D7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69EE-B4DB-4469-8A38-3611CB96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1C56-D311-41DC-A063-E22CBD6C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CC92-EE6B-4431-AFAA-17DA2485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3298-53FC-489E-B7D5-F4A4A32C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162C-268C-4C14-9CA8-CA6E1D94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2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09EB-4023-46F0-9EE1-BC2644BD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C74F7-B545-4F1A-A2C7-96C3D524A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3B949-0F9D-4440-ADAD-67A4329B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A20ED-8896-4D78-B646-1B11AE87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695C-159E-4095-BA22-E7C5BC9E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ACA5-785A-4665-9936-CE1F7D86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0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9A171-BABA-4052-B464-764E49DE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ACDC-B20F-4D8E-B56A-FBE4A195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4D4C-016C-4BFF-8867-003B16857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7680-E5D5-4207-9ABE-2047706102F9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373B-7549-45AD-AF5D-1347C3093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8CF8-1833-4979-81BB-81CF04921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F105-B2B1-4A81-B85B-D4896408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4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64CE4-52E8-4F83-B5D6-D8A0EFA7D276}"/>
              </a:ext>
            </a:extLst>
          </p:cNvPr>
          <p:cNvSpPr txBox="1"/>
          <p:nvPr/>
        </p:nvSpPr>
        <p:spPr>
          <a:xfrm>
            <a:off x="4357839" y="303163"/>
            <a:ext cx="437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ernard MT Condensed" panose="02050806060905020404" pitchFamily="18" charset="0"/>
              </a:rPr>
              <a:t>Chat Application</a:t>
            </a:r>
            <a:endParaRPr lang="en-IN" sz="4400" b="1" dirty="0">
              <a:latin typeface="Bernard MT Condensed" panose="02050806060905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DC7DD-119B-4209-9FAC-9A31DA71B8A9}"/>
              </a:ext>
            </a:extLst>
          </p:cNvPr>
          <p:cNvSpPr txBox="1"/>
          <p:nvPr/>
        </p:nvSpPr>
        <p:spPr>
          <a:xfrm>
            <a:off x="314324" y="1609724"/>
            <a:ext cx="960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1.  A chat application or any type of social media application consists of three major sections</a:t>
            </a:r>
            <a:endParaRPr lang="en-IN" sz="2400" dirty="0"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13856-6E73-499E-BDBB-A945E34F1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5" y="3726572"/>
            <a:ext cx="2304745" cy="2304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11302-13BD-47D2-BC9C-03E36C341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39" y="3038780"/>
            <a:ext cx="3476320" cy="3476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E5FFB-D6F6-4211-A781-8CBD65E9B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80" y="3429000"/>
            <a:ext cx="2600020" cy="2600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12130C-344D-4C8E-9893-E4B13C593587}"/>
              </a:ext>
            </a:extLst>
          </p:cNvPr>
          <p:cNvSpPr txBox="1"/>
          <p:nvPr/>
        </p:nvSpPr>
        <p:spPr>
          <a:xfrm>
            <a:off x="1002891" y="2772697"/>
            <a:ext cx="2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</a:rPr>
              <a:t>1. Front end or UI/UX</a:t>
            </a:r>
            <a:endParaRPr lang="en-IN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4872D-279C-4194-B582-F4F3F0EC0B6A}"/>
              </a:ext>
            </a:extLst>
          </p:cNvPr>
          <p:cNvSpPr txBox="1"/>
          <p:nvPr/>
        </p:nvSpPr>
        <p:spPr>
          <a:xfrm>
            <a:off x="5373176" y="2733981"/>
            <a:ext cx="336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</a:rPr>
              <a:t>2. Backend</a:t>
            </a:r>
            <a:endParaRPr lang="en-IN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0F8B4-5E2B-4695-89BB-E5F450D9FAAC}"/>
              </a:ext>
            </a:extLst>
          </p:cNvPr>
          <p:cNvSpPr txBox="1"/>
          <p:nvPr/>
        </p:nvSpPr>
        <p:spPr>
          <a:xfrm>
            <a:off x="9714271" y="2713701"/>
            <a:ext cx="260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</a:rPr>
              <a:t>3. Database</a:t>
            </a:r>
            <a:endParaRPr lang="en-IN" sz="2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1E153-F5A3-4F0C-92A2-4B98EBAE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704850"/>
            <a:ext cx="8940800" cy="5029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1D1272-B6A4-4894-9795-2D9391B49AFD}"/>
              </a:ext>
            </a:extLst>
          </p:cNvPr>
          <p:cNvSpPr/>
          <p:nvPr/>
        </p:nvSpPr>
        <p:spPr>
          <a:xfrm>
            <a:off x="2314575" y="3581399"/>
            <a:ext cx="5915025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B9F9F-75B9-4EA3-8469-AF226D162A46}"/>
              </a:ext>
            </a:extLst>
          </p:cNvPr>
          <p:cNvSpPr txBox="1"/>
          <p:nvPr/>
        </p:nvSpPr>
        <p:spPr>
          <a:xfrm>
            <a:off x="9591675" y="819150"/>
            <a:ext cx="2533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Firebase Users panel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  <a:p>
            <a:r>
              <a:rPr lang="en-US" sz="2000" dirty="0">
                <a:latin typeface="Bahnschrift Light Condensed" panose="020B0502040204020203" pitchFamily="34" charset="0"/>
              </a:rPr>
              <a:t>  1.  Users connect through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their google id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2. Users connected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through Email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and password</a:t>
            </a:r>
            <a:endParaRPr lang="en-IN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1CCE8-CE92-43AF-BEC3-23D710C3C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28624"/>
            <a:ext cx="8077200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2F1C2-8074-4624-89F5-D0436D7FC40F}"/>
              </a:ext>
            </a:extLst>
          </p:cNvPr>
          <p:cNvSpPr txBox="1"/>
          <p:nvPr/>
        </p:nvSpPr>
        <p:spPr>
          <a:xfrm>
            <a:off x="438150" y="428624"/>
            <a:ext cx="25336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Firebase Real time </a:t>
            </a:r>
          </a:p>
          <a:p>
            <a:r>
              <a:rPr lang="en-US" sz="2800" dirty="0">
                <a:latin typeface="Bahnschrift SemiBold Condensed" panose="020B0502040204020203" pitchFamily="34" charset="0"/>
              </a:rPr>
              <a:t>Database Feature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  <a:p>
            <a:r>
              <a:rPr lang="en-US" sz="2000" dirty="0">
                <a:latin typeface="Bahnschrift Light Condensed" panose="020B0502040204020203" pitchFamily="34" charset="0"/>
              </a:rPr>
              <a:t>  1.  Different nodes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are connected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2. Nodes will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recognize user through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their ID provided by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firebase.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3.  Every node have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its own sub nodes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6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26404-01B0-4C49-8119-C77AB113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1300757"/>
            <a:ext cx="8067675" cy="4538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9C653-4714-416A-9D46-B955AC4281C5}"/>
              </a:ext>
            </a:extLst>
          </p:cNvPr>
          <p:cNvSpPr txBox="1"/>
          <p:nvPr/>
        </p:nvSpPr>
        <p:spPr>
          <a:xfrm>
            <a:off x="8709537" y="494378"/>
            <a:ext cx="430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Users Node</a:t>
            </a:r>
            <a:endParaRPr lang="en-IN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FC03-6403-4B7F-9390-E91CD3893334}"/>
              </a:ext>
            </a:extLst>
          </p:cNvPr>
          <p:cNvSpPr txBox="1"/>
          <p:nvPr/>
        </p:nvSpPr>
        <p:spPr>
          <a:xfrm>
            <a:off x="8709537" y="1300757"/>
            <a:ext cx="2533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Firebase Real time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Database Feature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  <a:p>
            <a:r>
              <a:rPr lang="en-US" sz="2000" dirty="0">
                <a:latin typeface="Bahnschrift Light Condensed" panose="020B0502040204020203" pitchFamily="34" charset="0"/>
              </a:rPr>
              <a:t> 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1. Nodes will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recognize user through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their ID provided by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firebase.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2.  Every node have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its own sub nodes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3. Here users node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is holding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Mail address,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Password,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</a:t>
            </a:r>
            <a:r>
              <a:rPr lang="en-US" sz="2000" dirty="0" err="1">
                <a:latin typeface="Bahnschrift Light Condensed" panose="020B0502040204020203" pitchFamily="34" charset="0"/>
              </a:rPr>
              <a:t>UserName</a:t>
            </a:r>
            <a:r>
              <a:rPr lang="en-US" sz="2000" dirty="0">
                <a:latin typeface="Bahnschrift Light Condensed" panose="020B0502040204020203" pitchFamily="34" charset="0"/>
              </a:rPr>
              <a:t>.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4C5C6-C2A2-45B9-8DD2-25A31FB0B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7" y="885825"/>
            <a:ext cx="9042398" cy="5086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F2CD1D-8D74-40A9-83B8-B712FA23075C}"/>
              </a:ext>
            </a:extLst>
          </p:cNvPr>
          <p:cNvSpPr txBox="1"/>
          <p:nvPr/>
        </p:nvSpPr>
        <p:spPr>
          <a:xfrm>
            <a:off x="241812" y="465803"/>
            <a:ext cx="430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Group chats</a:t>
            </a:r>
            <a:endParaRPr lang="en-IN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0F7D5-914A-40EC-8A93-9A569C74916D}"/>
              </a:ext>
            </a:extLst>
          </p:cNvPr>
          <p:cNvSpPr txBox="1"/>
          <p:nvPr/>
        </p:nvSpPr>
        <p:spPr>
          <a:xfrm>
            <a:off x="241812" y="1272182"/>
            <a:ext cx="2533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Firebase Real time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Database Feature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  <a:p>
            <a:r>
              <a:rPr lang="en-US" sz="2000" dirty="0">
                <a:latin typeface="Bahnschrift Light Condensed" panose="020B0502040204020203" pitchFamily="34" charset="0"/>
              </a:rPr>
              <a:t> 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1. Nodes will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recognize user through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their ID provided by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firebase.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2.  Every node have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its own sub nodes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3. Here users node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is holding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Message,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</a:t>
            </a:r>
            <a:r>
              <a:rPr lang="en-US" sz="2000" dirty="0" err="1">
                <a:latin typeface="Bahnschrift Light Condensed" panose="020B0502040204020203" pitchFamily="34" charset="0"/>
              </a:rPr>
              <a:t>timelstamps</a:t>
            </a:r>
            <a:r>
              <a:rPr lang="en-US" sz="2000" dirty="0">
                <a:latin typeface="Bahnschrift Light Condensed" panose="020B0502040204020203" pitchFamily="34" charset="0"/>
              </a:rPr>
              <a:t>,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</a:t>
            </a:r>
            <a:r>
              <a:rPr lang="en-US" sz="2000" dirty="0" err="1">
                <a:latin typeface="Bahnschrift Light Condensed" panose="020B0502040204020203" pitchFamily="34" charset="0"/>
              </a:rPr>
              <a:t>Uid</a:t>
            </a:r>
            <a:r>
              <a:rPr lang="en-US" sz="2000" dirty="0">
                <a:latin typeface="Bahnschrift Light Condensed" panose="020B0502040204020203" pitchFamily="34" charset="0"/>
              </a:rPr>
              <a:t>.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16C23-63E3-4D03-8131-90208550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84076"/>
            <a:ext cx="8562976" cy="4816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5D65D-F375-4FA6-827E-0C255D5A7B1A}"/>
              </a:ext>
            </a:extLst>
          </p:cNvPr>
          <p:cNvSpPr txBox="1"/>
          <p:nvPr/>
        </p:nvSpPr>
        <p:spPr>
          <a:xfrm>
            <a:off x="9195312" y="537745"/>
            <a:ext cx="430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Chats Node</a:t>
            </a:r>
            <a:endParaRPr lang="en-IN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654FF-C2DF-43B5-AA30-B9E53052A99E}"/>
              </a:ext>
            </a:extLst>
          </p:cNvPr>
          <p:cNvSpPr txBox="1"/>
          <p:nvPr/>
        </p:nvSpPr>
        <p:spPr>
          <a:xfrm>
            <a:off x="9195312" y="1344124"/>
            <a:ext cx="2533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Firebase Real time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Database Feature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  <a:p>
            <a:r>
              <a:rPr lang="en-US" sz="2000" dirty="0">
                <a:latin typeface="Bahnschrift Light Condensed" panose="020B0502040204020203" pitchFamily="34" charset="0"/>
              </a:rPr>
              <a:t> 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1. Nodes will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recognize user through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their ID provided by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firebase.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2.  Every node have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its own sub nodes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3. Here users node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is holding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Mail address,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Password,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      </a:t>
            </a:r>
            <a:r>
              <a:rPr lang="en-US" sz="2000" dirty="0" err="1">
                <a:latin typeface="Bahnschrift Light Condensed" panose="020B0502040204020203" pitchFamily="34" charset="0"/>
              </a:rPr>
              <a:t>UserName</a:t>
            </a:r>
            <a:r>
              <a:rPr lang="en-US" sz="2000" dirty="0">
                <a:latin typeface="Bahnschrift Light Condensed" panose="020B0502040204020203" pitchFamily="34" charset="0"/>
              </a:rPr>
              <a:t>.</a:t>
            </a:r>
          </a:p>
          <a:p>
            <a:endParaRPr lang="en-US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BB5F9-0CAF-4DD3-9D77-2845531B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2" y="0"/>
            <a:ext cx="969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4D7DE-D94E-4742-88AB-958F3C9E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2" y="0"/>
            <a:ext cx="969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7D1E9-4A98-4CDE-986D-3BA1CA3ABB74}"/>
              </a:ext>
            </a:extLst>
          </p:cNvPr>
          <p:cNvSpPr txBox="1"/>
          <p:nvPr/>
        </p:nvSpPr>
        <p:spPr>
          <a:xfrm>
            <a:off x="228370" y="143472"/>
            <a:ext cx="344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Bahnschrift SemiBold Condensed" panose="020B0502040204020203" pitchFamily="34" charset="0"/>
              </a:rPr>
              <a:t>Front End</a:t>
            </a:r>
            <a:endParaRPr lang="en-IN" sz="4000" dirty="0">
              <a:latin typeface="Bahnschrift SemiBold Condense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C014D-D9DD-4667-B518-4447FF7556E2}"/>
              </a:ext>
            </a:extLst>
          </p:cNvPr>
          <p:cNvSpPr txBox="1"/>
          <p:nvPr/>
        </p:nvSpPr>
        <p:spPr>
          <a:xfrm>
            <a:off x="1120877" y="1140541"/>
            <a:ext cx="728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Front end consists of different layouts and different views edit text and the layout we used in this projects are as follow as 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2AC022-2AA8-4E27-AC1C-2DFC5236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2290012"/>
            <a:ext cx="2323140" cy="44245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B1B2-F5D0-4C83-BB31-0C0A85F598BC}"/>
              </a:ext>
            </a:extLst>
          </p:cNvPr>
          <p:cNvSpPr txBox="1"/>
          <p:nvPr/>
        </p:nvSpPr>
        <p:spPr>
          <a:xfrm>
            <a:off x="4373633" y="2290012"/>
            <a:ext cx="328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Bahnschrift SemiBold Condensed" panose="020B0502040204020203" pitchFamily="34" charset="0"/>
              </a:rPr>
              <a:t>Layout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830C3-8A7E-41A4-A946-91048CB1A7E4}"/>
              </a:ext>
            </a:extLst>
          </p:cNvPr>
          <p:cNvSpPr txBox="1"/>
          <p:nvPr/>
        </p:nvSpPr>
        <p:spPr>
          <a:xfrm>
            <a:off x="5638800" y="2974258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Components of this layout are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1AE46-7084-4381-BA4A-2AE7BCAC54C3}"/>
              </a:ext>
            </a:extLst>
          </p:cNvPr>
          <p:cNvSpPr txBox="1"/>
          <p:nvPr/>
        </p:nvSpPr>
        <p:spPr>
          <a:xfrm>
            <a:off x="5761703" y="3514411"/>
            <a:ext cx="3814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Linear Layout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Image View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Edit text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Buttons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Text views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4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A3A5E-D1BF-4735-983A-EF07AE82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4" y="882323"/>
            <a:ext cx="2650598" cy="5062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1660C-81A1-491D-AECF-0D2D25824415}"/>
              </a:ext>
            </a:extLst>
          </p:cNvPr>
          <p:cNvSpPr txBox="1"/>
          <p:nvPr/>
        </p:nvSpPr>
        <p:spPr>
          <a:xfrm>
            <a:off x="2505506" y="872490"/>
            <a:ext cx="328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2. </a:t>
            </a:r>
            <a:r>
              <a:rPr lang="en-US" sz="3200" dirty="0" err="1">
                <a:latin typeface="Bahnschrift Light Condensed" panose="020B0502040204020203" pitchFamily="34" charset="0"/>
              </a:rPr>
              <a:t>SignIn</a:t>
            </a:r>
            <a:r>
              <a:rPr lang="en-US" sz="3200" dirty="0">
                <a:latin typeface="Bahnschrift Light Condensed" panose="020B0502040204020203" pitchFamily="34" charset="0"/>
              </a:rPr>
              <a:t>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9C557-88DB-47C9-880B-C49CE49D5FFF}"/>
              </a:ext>
            </a:extLst>
          </p:cNvPr>
          <p:cNvSpPr txBox="1"/>
          <p:nvPr/>
        </p:nvSpPr>
        <p:spPr>
          <a:xfrm>
            <a:off x="3446211" y="1523071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Components of this layout are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4545E-80E5-4EBB-8071-B2BCFF5A7EC6}"/>
              </a:ext>
            </a:extLst>
          </p:cNvPr>
          <p:cNvSpPr txBox="1"/>
          <p:nvPr/>
        </p:nvSpPr>
        <p:spPr>
          <a:xfrm>
            <a:off x="3475703" y="2036869"/>
            <a:ext cx="3814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Linear Layout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Image View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Edit text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Buttons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Text views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E120E-825A-4962-990A-1C1DAD9BE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44" y="862658"/>
            <a:ext cx="2908562" cy="5458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4D3C5D-B0C8-4C3D-9309-C71D585176D8}"/>
              </a:ext>
            </a:extLst>
          </p:cNvPr>
          <p:cNvSpPr txBox="1"/>
          <p:nvPr/>
        </p:nvSpPr>
        <p:spPr>
          <a:xfrm>
            <a:off x="9747022" y="882323"/>
            <a:ext cx="3287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</a:t>
            </a:r>
            <a:r>
              <a:rPr lang="en-US" sz="3200" dirty="0">
                <a:latin typeface="Bahnschrift Light Condensed" panose="020B0502040204020203" pitchFamily="34" charset="0"/>
              </a:rPr>
              <a:t>Google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     </a:t>
            </a:r>
            <a:r>
              <a:rPr lang="en-US" sz="3200" dirty="0" err="1">
                <a:latin typeface="Bahnschrift Light Condensed" panose="020B0502040204020203" pitchFamily="34" charset="0"/>
              </a:rPr>
              <a:t>Authoriza</a:t>
            </a:r>
            <a:endParaRPr lang="en-US" sz="3200" dirty="0">
              <a:latin typeface="Bahnschrift Light Condensed" panose="020B0502040204020203" pitchFamily="34" charset="0"/>
            </a:endParaRPr>
          </a:p>
          <a:p>
            <a:r>
              <a:rPr lang="en-US" sz="3200" dirty="0">
                <a:latin typeface="Bahnschrift Light Condensed" panose="020B0502040204020203" pitchFamily="34" charset="0"/>
              </a:rPr>
              <a:t>     -</a:t>
            </a:r>
            <a:r>
              <a:rPr lang="en-US" sz="3200" dirty="0" err="1">
                <a:latin typeface="Bahnschrift Light Condensed" panose="020B0502040204020203" pitchFamily="34" charset="0"/>
              </a:rPr>
              <a:t>tion</a:t>
            </a:r>
            <a:endParaRPr lang="en-US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2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AC340-894B-4C17-B5C5-F401839AA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" y="314632"/>
            <a:ext cx="2815713" cy="563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3794E-DEF8-4736-BC1A-7767DDB9E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33" y="314632"/>
            <a:ext cx="2723536" cy="5447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12584-3967-45D5-9BC0-CD7E21DEABDE}"/>
              </a:ext>
            </a:extLst>
          </p:cNvPr>
          <p:cNvSpPr txBox="1"/>
          <p:nvPr/>
        </p:nvSpPr>
        <p:spPr>
          <a:xfrm>
            <a:off x="2997118" y="337752"/>
            <a:ext cx="328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 </a:t>
            </a:r>
            <a:r>
              <a:rPr lang="en-US" sz="3200" dirty="0" err="1">
                <a:latin typeface="Bahnschrift Light Condensed" panose="020B0502040204020203" pitchFamily="34" charset="0"/>
              </a:rPr>
              <a:t>MainActivity</a:t>
            </a:r>
            <a:endParaRPr lang="en-US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059E2-390B-4E7C-A387-263FD87D4B2A}"/>
              </a:ext>
            </a:extLst>
          </p:cNvPr>
          <p:cNvSpPr txBox="1"/>
          <p:nvPr/>
        </p:nvSpPr>
        <p:spPr>
          <a:xfrm>
            <a:off x="3349113" y="1084505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Components of this layout are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9800-0DF5-4D8C-8CE5-F9618DDAE745}"/>
              </a:ext>
            </a:extLst>
          </p:cNvPr>
          <p:cNvSpPr txBox="1"/>
          <p:nvPr/>
        </p:nvSpPr>
        <p:spPr>
          <a:xfrm>
            <a:off x="3504707" y="2036475"/>
            <a:ext cx="381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Users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Menu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Action ba</a:t>
            </a:r>
            <a:r>
              <a:rPr lang="en-US" dirty="0"/>
              <a:t>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1D486-8C78-40A2-B673-8974403DDE00}"/>
              </a:ext>
            </a:extLst>
          </p:cNvPr>
          <p:cNvSpPr txBox="1"/>
          <p:nvPr/>
        </p:nvSpPr>
        <p:spPr>
          <a:xfrm>
            <a:off x="9553269" y="314632"/>
            <a:ext cx="328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</a:t>
            </a:r>
            <a:r>
              <a:rPr lang="en-US" sz="3200" dirty="0">
                <a:latin typeface="Bahnschrift Light Condensed" panose="020B0502040204020203" pitchFamily="34" charset="0"/>
              </a:rPr>
              <a:t>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43D1A-3162-4B88-A818-50BD48CA4695}"/>
              </a:ext>
            </a:extLst>
          </p:cNvPr>
          <p:cNvSpPr txBox="1"/>
          <p:nvPr/>
        </p:nvSpPr>
        <p:spPr>
          <a:xfrm>
            <a:off x="9992770" y="1084505"/>
            <a:ext cx="402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Components of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 this layout are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1CFA8-B0BF-470D-8D2C-71F500FDFFB1}"/>
              </a:ext>
            </a:extLst>
          </p:cNvPr>
          <p:cNvSpPr txBox="1"/>
          <p:nvPr/>
        </p:nvSpPr>
        <p:spPr>
          <a:xfrm>
            <a:off x="10098467" y="2036475"/>
            <a:ext cx="381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Logout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Settings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Group chat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3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0DE275-C27E-494D-BB34-8C450544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03122"/>
            <a:ext cx="3110680" cy="6221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99BA6-7F0C-473E-B594-5A58550E7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14" y="403122"/>
            <a:ext cx="3110680" cy="6221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A8F02-B0CB-4E55-B5DC-688544FDAB2F}"/>
              </a:ext>
            </a:extLst>
          </p:cNvPr>
          <p:cNvSpPr txBox="1"/>
          <p:nvPr/>
        </p:nvSpPr>
        <p:spPr>
          <a:xfrm>
            <a:off x="9812594" y="291963"/>
            <a:ext cx="3287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7.  </a:t>
            </a:r>
            <a:r>
              <a:rPr lang="en-US" sz="3200" dirty="0">
                <a:latin typeface="Bahnschrift Light Condensed" panose="020B0502040204020203" pitchFamily="34" charset="0"/>
              </a:rPr>
              <a:t>Group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     Chat 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    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E842B-663F-460C-8AC4-AB29F1E3F489}"/>
              </a:ext>
            </a:extLst>
          </p:cNvPr>
          <p:cNvSpPr txBox="1"/>
          <p:nvPr/>
        </p:nvSpPr>
        <p:spPr>
          <a:xfrm>
            <a:off x="10459680" y="2031002"/>
            <a:ext cx="402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Components of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 this layout are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4AA47-D140-4FB2-AB19-584843153A38}"/>
              </a:ext>
            </a:extLst>
          </p:cNvPr>
          <p:cNvSpPr txBox="1"/>
          <p:nvPr/>
        </p:nvSpPr>
        <p:spPr>
          <a:xfrm>
            <a:off x="10364430" y="2974898"/>
            <a:ext cx="381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Receiving text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Sending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22271-E9E7-4B70-AB8A-3318C994C6DE}"/>
              </a:ext>
            </a:extLst>
          </p:cNvPr>
          <p:cNvSpPr txBox="1"/>
          <p:nvPr/>
        </p:nvSpPr>
        <p:spPr>
          <a:xfrm>
            <a:off x="3566897" y="555522"/>
            <a:ext cx="328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 </a:t>
            </a:r>
            <a:r>
              <a:rPr lang="en-US" sz="3200" dirty="0">
                <a:latin typeface="Bahnschrift Light Condensed" panose="020B0502040204020203" pitchFamily="34" charset="0"/>
              </a:rPr>
              <a:t>Chat Layout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3C83F-A21C-4648-B702-1426BA90A360}"/>
              </a:ext>
            </a:extLst>
          </p:cNvPr>
          <p:cNvSpPr txBox="1"/>
          <p:nvPr/>
        </p:nvSpPr>
        <p:spPr>
          <a:xfrm>
            <a:off x="4109883" y="1307691"/>
            <a:ext cx="402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Components of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 this layout are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01342-B96B-4A7B-A49E-258F7D3B54B1}"/>
              </a:ext>
            </a:extLst>
          </p:cNvPr>
          <p:cNvSpPr txBox="1"/>
          <p:nvPr/>
        </p:nvSpPr>
        <p:spPr>
          <a:xfrm>
            <a:off x="4109883" y="2212898"/>
            <a:ext cx="381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Sending text</a:t>
            </a:r>
          </a:p>
          <a:p>
            <a:pPr marL="342900" indent="-34290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Receiving text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1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108A1-CADF-4AD2-9A60-E51A48B5C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8" y="990905"/>
            <a:ext cx="4876190" cy="48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B7AD2-72BC-49CD-966F-C3264B7BC781}"/>
              </a:ext>
            </a:extLst>
          </p:cNvPr>
          <p:cNvSpPr txBox="1"/>
          <p:nvPr/>
        </p:nvSpPr>
        <p:spPr>
          <a:xfrm>
            <a:off x="6096000" y="606184"/>
            <a:ext cx="5476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rnard MT Condensed" panose="02050806060905020404" pitchFamily="18" charset="0"/>
              </a:rPr>
              <a:t>Database</a:t>
            </a:r>
            <a:endParaRPr lang="en-IN" sz="4400" dirty="0">
              <a:latin typeface="Bernard MT Condensed" panose="02050806060905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28177-7569-41BC-9ABA-BC020D4D73CF}"/>
              </a:ext>
            </a:extLst>
          </p:cNvPr>
          <p:cNvSpPr txBox="1"/>
          <p:nvPr/>
        </p:nvSpPr>
        <p:spPr>
          <a:xfrm>
            <a:off x="6213987" y="1799303"/>
            <a:ext cx="430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Firebase</a:t>
            </a:r>
            <a:endParaRPr lang="en-IN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09F9B-1208-4561-B9FB-335C9A069F58}"/>
              </a:ext>
            </a:extLst>
          </p:cNvPr>
          <p:cNvSpPr txBox="1"/>
          <p:nvPr/>
        </p:nvSpPr>
        <p:spPr>
          <a:xfrm>
            <a:off x="6213987" y="2962275"/>
            <a:ext cx="4048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Bahnschrift Light Condensed" panose="020B0502040204020203" pitchFamily="34" charset="0"/>
              </a:rPr>
              <a:t>Google Firebase is a Google-backed application development software that enables developers to develop iOS, Android and Web apps. Firebase provides </a:t>
            </a:r>
            <a:r>
              <a:rPr lang="en-US" sz="2000" b="1" i="0" dirty="0">
                <a:effectLst/>
                <a:latin typeface="Bahnschrift Light Condensed" panose="020B0502040204020203" pitchFamily="34" charset="0"/>
              </a:rPr>
              <a:t>tools for tracking analytics, reporting and fixing app crashes</a:t>
            </a:r>
            <a:r>
              <a:rPr lang="en-US" sz="2000" b="0" i="0" dirty="0">
                <a:effectLst/>
                <a:latin typeface="Bahnschrift Light Condensed" panose="020B0502040204020203" pitchFamily="34" charset="0"/>
              </a:rPr>
              <a:t>, creating marketing and product experiment.</a:t>
            </a:r>
            <a:endParaRPr lang="en-IN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1EE3A-4BCA-48EE-B9B3-369347704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742950"/>
            <a:ext cx="2952750" cy="4016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8A3DEA-89A4-4834-B24F-A66745F76527}"/>
              </a:ext>
            </a:extLst>
          </p:cNvPr>
          <p:cNvSpPr txBox="1"/>
          <p:nvPr/>
        </p:nvSpPr>
        <p:spPr>
          <a:xfrm>
            <a:off x="904875" y="5467349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SemiBold Condensed" panose="020B0502040204020203" pitchFamily="34" charset="0"/>
              </a:rPr>
              <a:t>Firebase</a:t>
            </a:r>
            <a:endParaRPr lang="en-IN" sz="48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1CE6AB-FED7-478F-BA6A-3A2FA5B3D2D0}"/>
              </a:ext>
            </a:extLst>
          </p:cNvPr>
          <p:cNvCxnSpPr/>
          <p:nvPr/>
        </p:nvCxnSpPr>
        <p:spPr>
          <a:xfrm>
            <a:off x="4152900" y="2751352"/>
            <a:ext cx="127635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612815A-122B-43F4-8EEA-86120F90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1025"/>
            <a:ext cx="2847975" cy="5695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B90635-1050-4E1E-B659-1F09FCA42939}"/>
              </a:ext>
            </a:extLst>
          </p:cNvPr>
          <p:cNvSpPr txBox="1"/>
          <p:nvPr/>
        </p:nvSpPr>
        <p:spPr>
          <a:xfrm>
            <a:off x="9334500" y="581025"/>
            <a:ext cx="2533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Different exception or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Wrong password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Issues are taken care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By firebase itself.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Programmer don’t need to develop  code for </a:t>
            </a:r>
          </a:p>
          <a:p>
            <a:r>
              <a:rPr lang="en-US" sz="2000" dirty="0">
                <a:latin typeface="Bahnschrift Light Condensed" panose="020B0502040204020203" pitchFamily="34" charset="0"/>
              </a:rPr>
              <a:t>These errors</a:t>
            </a:r>
            <a:endParaRPr lang="en-IN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100</TotalTime>
  <Words>448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Condensed</vt:lpstr>
      <vt:lpstr>Bahnschrift Light Condensed</vt:lpstr>
      <vt:lpstr>Bahnschrift SemiBold Condensed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103saurabhshukla@gmail.com</dc:creator>
  <cp:lastModifiedBy>103saurabhshukla@gmail.com</cp:lastModifiedBy>
  <cp:revision>3</cp:revision>
  <dcterms:created xsi:type="dcterms:W3CDTF">2021-11-16T22:50:45Z</dcterms:created>
  <dcterms:modified xsi:type="dcterms:W3CDTF">2021-11-17T06:05:08Z</dcterms:modified>
</cp:coreProperties>
</file>