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0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9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0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76200" dist="0" dir="18900000">
                  <a:srgbClr val="000000">
                    <a:alpha val="80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6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7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8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9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0"/>
              <c:numFmt formatCode="#,##0%" sourceLinked="0"/>
              <c:txPr>
                <a:bodyPr/>
                <a:lstStyle/>
                <a:p>
                  <a:pPr lvl="0">
                    <a:def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 lvl="0">
                  <a:def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defRPr>
                </a:pPr>
                <a:r>
                  <a: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Sheet1!$B$2:$L$2</c:f>
              <c:numCache>
                <c:ptCount val="11"/>
                <c:pt idx="0">
                  <c:v>10.000000</c:v>
                </c:pt>
                <c:pt idx="1">
                  <c:v>10.000000</c:v>
                </c:pt>
                <c:pt idx="2">
                  <c:v>10.000000</c:v>
                </c:pt>
                <c:pt idx="3">
                  <c:v>10.000000</c:v>
                </c:pt>
                <c:pt idx="4">
                  <c:v>10.000000</c:v>
                </c:pt>
                <c:pt idx="5">
                  <c:v>10.000000</c:v>
                </c:pt>
                <c:pt idx="6">
                  <c:v>10.000000</c:v>
                </c:pt>
                <c:pt idx="7">
                  <c:v>10.000000</c:v>
                </c:pt>
                <c:pt idx="8">
                  <c:v>10.000000</c:v>
                </c:pt>
                <c:pt idx="9">
                  <c:v>10.000000</c:v>
                </c:pt>
                <c:pt idx="10">
                  <c:v>10.000000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652174"/>
          <c:y val="0.059774"/>
          <c:w val="0.869565"/>
          <c:h val="0.796987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SECTION</c:v>
                </c:pt>
              </c:strCache>
            </c:strRef>
          </c:tx>
          <c:spPr>
            <a:solidFill>
              <a:srgbClr val="06AAAF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06AAAF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03797E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005659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014548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013536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15"/>
            <c:spPr>
              <a:solidFill>
                <a:srgbClr val="12DBE3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 lvl="0">
                    <a:def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defRPr>
                  </a:pPr>
                  <a:r>
                    <a: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 lvl="0">
                    <a:def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defRPr>
                  </a:pPr>
                  <a:r>
                    <a: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 lvl="0">
                    <a:def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defRPr>
                  </a:pPr>
                  <a:r>
                    <a: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 lvl="0">
                    <a:def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defRPr>
                  </a:pPr>
                  <a:r>
                    <a: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0%" sourceLinked="0"/>
              <c:txPr>
                <a:bodyPr/>
                <a:lstStyle/>
                <a:p>
                  <a:pPr lvl="0">
                    <a:def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defRPr>
                  </a:pPr>
                  <a:r>
                    <a: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0%" sourceLinked="0"/>
              <c:txPr>
                <a:bodyPr/>
                <a:lstStyle/>
                <a:p>
                  <a:pPr lvl="0">
                    <a:def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defRPr>
                  </a:pPr>
                  <a:r>
                    <a:rPr b="1" i="0" strike="noStrike" sz="1800" u="none">
                      <a:solidFill>
                        <a:srgbClr val="FFFFFF"/>
                      </a:solidFill>
                      <a:effectLst/>
                      <a:latin typeface="Futura Condensed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 lvl="0">
                  <a:defRPr b="1" i="0" strike="noStrike" sz="1800" u="none">
                    <a:solidFill>
                      <a:srgbClr val="FFFFFF"/>
                    </a:solidFill>
                    <a:effectLst/>
                    <a:latin typeface="Futura Condensed"/>
                  </a:defRPr>
                </a:pPr>
                <a:r>
                  <a:rPr b="1" i="0" strike="noStrike" sz="1800" u="none">
                    <a:solidFill>
                      <a:srgbClr val="FFFFFF"/>
                    </a:solidFill>
                    <a:effectLst/>
                    <a:latin typeface="Futura Condensed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10.000000</c:v>
                </c:pt>
                <c:pt idx="1">
                  <c:v>10.000000</c:v>
                </c:pt>
                <c:pt idx="2">
                  <c:v>10.000000</c:v>
                </c:pt>
                <c:pt idx="3">
                  <c:v>10.000000</c:v>
                </c:pt>
                <c:pt idx="4">
                  <c:v>10.000000</c:v>
                </c:pt>
                <c:pt idx="5">
                  <c:v>10.000000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0687285"/>
          <c:y val="0.949606"/>
          <c:w val="0.986254"/>
          <c:h val="0.062893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400" u="none">
              <a:solidFill>
                <a:srgbClr val="11DBE3"/>
              </a:solidFill>
              <a:effectLst/>
              <a:latin typeface="Gill Sans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solidFill>
              <a:srgbClr val="005C60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9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0"/>
            <c:explosion val="0"/>
            <c:spPr>
              <a:noFill/>
              <a:ln w="12700" cap="flat">
                <a:noFill/>
                <a:miter lim="400000"/>
              </a:ln>
              <a:effectLst>
                <a:outerShdw sx="100000" sy="100000" kx="0" ky="0" algn="tl" rotWithShape="1" blurRad="76200" dist="0" dir="18900000">
                  <a:srgbClr val="000000">
                    <a:alpha val="80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6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7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8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9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0"/>
              <c:numFmt formatCode="#,##0%" sourceLinked="0"/>
              <c:txPr>
                <a:bodyPr/>
                <a:lstStyle/>
                <a:p>
                  <a:pPr lvl="0">
                    <a:def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 lvl="0">
                  <a:def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defRPr>
                </a:pPr>
                <a:r>
                  <a: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</c:strCache>
            </c:strRef>
          </c:cat>
          <c:val>
            <c:numRef>
              <c:f>Sheet1!$B$2:$L$2</c:f>
              <c:numCache>
                <c:ptCount val="11"/>
                <c:pt idx="0">
                  <c:v>10.000000</c:v>
                </c:pt>
                <c:pt idx="1">
                  <c:v>10.000000</c:v>
                </c:pt>
                <c:pt idx="2">
                  <c:v>10.000000</c:v>
                </c:pt>
                <c:pt idx="3">
                  <c:v>10.000000</c:v>
                </c:pt>
                <c:pt idx="4">
                  <c:v>10.000000</c:v>
                </c:pt>
                <c:pt idx="5">
                  <c:v>10.000000</c:v>
                </c:pt>
                <c:pt idx="6">
                  <c:v>10.000000</c:v>
                </c:pt>
                <c:pt idx="7">
                  <c:v>10.000000</c:v>
                </c:pt>
                <c:pt idx="8">
                  <c:v>10.000000</c:v>
                </c:pt>
                <c:pt idx="9">
                  <c:v>10.000000</c:v>
                </c:pt>
                <c:pt idx="10">
                  <c:v>10.000000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>
              <a:outerShdw sx="100000" sy="100000" kx="0" ky="0" algn="tl" rotWithShape="1" blurRad="177800" dist="129313" dir="18900000">
                <a:srgbClr val="005C60">
                  <a:alpha val="100000"/>
                </a:srgbClr>
              </a:outerShdw>
            </a:effectLst>
          </c:spPr>
          <c:explosion val="0"/>
          <c:dPt>
            <c:idx val="0"/>
            <c:explosion val="0"/>
            <c:spPr>
              <a:noFill/>
              <a:ln w="12700" cap="flat">
                <a:noFill/>
                <a:miter lim="400000"/>
              </a:ln>
              <a:effectLst>
                <a:outerShdw sx="100000" sy="100000" kx="0" ky="0" algn="tl" rotWithShape="1" blurRad="177800" dist="129313" dir="18900000">
                  <a:srgbClr val="005C60">
                    <a:alpha val="100000"/>
                  </a:srgbClr>
                </a:outerShdw>
              </a:effectLst>
            </c:spPr>
          </c:dPt>
          <c:dPt>
            <c:idx val="1"/>
            <c:explosion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77800" dist="129313" dir="18900000">
                  <a:srgbClr val="005C60">
                    <a:alpha val="100000"/>
                  </a:srgbClr>
                </a:outerShdw>
              </a:effectLst>
            </c:spPr>
          </c:dPt>
          <c:dPt>
            <c:idx val="4"/>
            <c:explosion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73BAEC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rgbClr val="006CD3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006CD3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explosion val="0"/>
            <c:spPr>
              <a:solidFill>
                <a:srgbClr val="006CD3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77800" dist="129313" dir="18900000">
                  <a:srgbClr val="005C60">
                    <a:alpha val="100000"/>
                  </a:srgbClr>
                </a:outerShdw>
              </a:effectLst>
            </c:spPr>
          </c:dPt>
          <c:dPt>
            <c:idx val="9"/>
            <c:explosion val="0"/>
            <c:spPr>
              <a:noFill/>
              <a:ln w="12700" cap="flat">
                <a:noFill/>
                <a:miter lim="400000"/>
              </a:ln>
              <a:effectLst>
                <a:outerShdw sx="100000" sy="100000" kx="0" ky="0" algn="tl" rotWithShape="1" blurRad="177800" dist="129313" dir="18900000">
                  <a:srgbClr val="005C60">
                    <a:alpha val="100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6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7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8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9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 lvl="0">
                  <a:def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defRPr>
                </a:pPr>
                <a:r>
                  <a: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Sheet1!$B$2:$K$2</c:f>
              <c:numCache>
                <c:ptCount val="10"/>
                <c:pt idx="0">
                  <c:v>10.000000</c:v>
                </c:pt>
                <c:pt idx="1">
                  <c:v>10.000000</c:v>
                </c:pt>
                <c:pt idx="2">
                  <c:v>10.000000</c:v>
                </c:pt>
                <c:pt idx="3">
                  <c:v>10.000000</c:v>
                </c:pt>
                <c:pt idx="4">
                  <c:v>10.000000</c:v>
                </c:pt>
                <c:pt idx="5">
                  <c:v>10.000000</c:v>
                </c:pt>
                <c:pt idx="6">
                  <c:v>10.000000</c:v>
                </c:pt>
                <c:pt idx="7">
                  <c:v>10.000000</c:v>
                </c:pt>
                <c:pt idx="8">
                  <c:v>10.000000</c:v>
                </c:pt>
                <c:pt idx="9">
                  <c:v>10.000000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9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0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76200" dist="0" dir="18900000">
                  <a:srgbClr val="000000">
                    <a:alpha val="80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6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7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8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9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0"/>
              <c:numFmt formatCode="#,##0%" sourceLinked="0"/>
              <c:txPr>
                <a:bodyPr/>
                <a:lstStyle/>
                <a:p>
                  <a:pPr lvl="0">
                    <a:def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 lvl="0">
                  <a:def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defRPr>
                </a:pPr>
                <a:r>
                  <a: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Sheet1!$B$2:$L$2</c:f>
              <c:numCache>
                <c:ptCount val="11"/>
                <c:pt idx="0">
                  <c:v>10.000000</c:v>
                </c:pt>
                <c:pt idx="1">
                  <c:v>10.000000</c:v>
                </c:pt>
                <c:pt idx="2">
                  <c:v>10.000000</c:v>
                </c:pt>
                <c:pt idx="3">
                  <c:v>10.000000</c:v>
                </c:pt>
                <c:pt idx="4">
                  <c:v>10.000000</c:v>
                </c:pt>
                <c:pt idx="5">
                  <c:v>10.000000</c:v>
                </c:pt>
                <c:pt idx="6">
                  <c:v>10.000000</c:v>
                </c:pt>
                <c:pt idx="7">
                  <c:v>10.000000</c:v>
                </c:pt>
                <c:pt idx="8">
                  <c:v>10.000000</c:v>
                </c:pt>
                <c:pt idx="9">
                  <c:v>10.000000</c:v>
                </c:pt>
                <c:pt idx="10">
                  <c:v>10.000000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solidFill>
              <a:srgbClr val="005C60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9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0"/>
            <c:explosion val="0"/>
            <c:spPr>
              <a:noFill/>
              <a:ln w="12700" cap="flat">
                <a:noFill/>
                <a:miter lim="400000"/>
              </a:ln>
              <a:effectLst>
                <a:outerShdw sx="100000" sy="100000" kx="0" ky="0" algn="tl" rotWithShape="1" blurRad="76200" dist="0" dir="18900000">
                  <a:srgbClr val="000000">
                    <a:alpha val="80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6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7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8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9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0"/>
              <c:numFmt formatCode="#,##0%" sourceLinked="0"/>
              <c:txPr>
                <a:bodyPr/>
                <a:lstStyle/>
                <a:p>
                  <a:pPr lvl="0">
                    <a:def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 lvl="0">
                  <a:def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defRPr>
                </a:pPr>
                <a:r>
                  <a: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</c:strCache>
            </c:strRef>
          </c:cat>
          <c:val>
            <c:numRef>
              <c:f>Sheet1!$B$2:$L$2</c:f>
              <c:numCache>
                <c:ptCount val="11"/>
                <c:pt idx="0">
                  <c:v>10.000000</c:v>
                </c:pt>
                <c:pt idx="1">
                  <c:v>10.000000</c:v>
                </c:pt>
                <c:pt idx="2">
                  <c:v>10.000000</c:v>
                </c:pt>
                <c:pt idx="3">
                  <c:v>10.000000</c:v>
                </c:pt>
                <c:pt idx="4">
                  <c:v>10.000000</c:v>
                </c:pt>
                <c:pt idx="5">
                  <c:v>10.000000</c:v>
                </c:pt>
                <c:pt idx="6">
                  <c:v>10.000000</c:v>
                </c:pt>
                <c:pt idx="7">
                  <c:v>10.000000</c:v>
                </c:pt>
                <c:pt idx="8">
                  <c:v>10.000000</c:v>
                </c:pt>
                <c:pt idx="9">
                  <c:v>10.000000</c:v>
                </c:pt>
                <c:pt idx="10">
                  <c:v>10.000000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noFill/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9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10"/>
            <c:explosion val="0"/>
            <c:spPr>
              <a:solidFill>
                <a:srgbClr val="00397A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76200" dist="0" dir="18900000">
                  <a:srgbClr val="000000">
                    <a:alpha val="80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6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7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8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9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0"/>
              <c:numFmt formatCode="#,##0%" sourceLinked="0"/>
              <c:txPr>
                <a:bodyPr/>
                <a:lstStyle/>
                <a:p>
                  <a:pPr lvl="0">
                    <a:def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 lvl="0">
                  <a:def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defRPr>
                </a:pPr>
                <a:r>
                  <a: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Sheet1!$B$2:$L$2</c:f>
              <c:numCache>
                <c:ptCount val="11"/>
                <c:pt idx="0">
                  <c:v>10.000000</c:v>
                </c:pt>
                <c:pt idx="1">
                  <c:v>10.000000</c:v>
                </c:pt>
                <c:pt idx="2">
                  <c:v>10.000000</c:v>
                </c:pt>
                <c:pt idx="3">
                  <c:v>10.000000</c:v>
                </c:pt>
                <c:pt idx="4">
                  <c:v>10.000000</c:v>
                </c:pt>
                <c:pt idx="5">
                  <c:v>10.000000</c:v>
                </c:pt>
                <c:pt idx="6">
                  <c:v>10.000000</c:v>
                </c:pt>
                <c:pt idx="7">
                  <c:v>10.000000</c:v>
                </c:pt>
                <c:pt idx="8">
                  <c:v>10.000000</c:v>
                </c:pt>
                <c:pt idx="9">
                  <c:v>10.000000</c:v>
                </c:pt>
                <c:pt idx="10">
                  <c:v>10.000000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solidFill>
              <a:srgbClr val="005C60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noFill/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9"/>
            <c:explosion val="0"/>
            <c:spPr>
              <a:solidFill>
                <a:srgbClr val="005C60"/>
              </a:solidFill>
              <a:ln w="12700" cap="flat">
                <a:noFill/>
                <a:miter lim="400000"/>
              </a:ln>
              <a:effectLst/>
            </c:spPr>
          </c:dPt>
          <c:dPt>
            <c:idx val="10"/>
            <c:explosion val="0"/>
            <c:spPr>
              <a:noFill/>
              <a:ln w="12700" cap="flat">
                <a:noFill/>
                <a:miter lim="400000"/>
              </a:ln>
              <a:effectLst>
                <a:outerShdw sx="100000" sy="100000" kx="0" ky="0" algn="tl" rotWithShape="1" blurRad="76200" dist="0" dir="18900000">
                  <a:srgbClr val="000000">
                    <a:alpha val="80000"/>
                  </a:srgbClr>
                </a:outerShdw>
              </a:effectLst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/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6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7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8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9"/>
              <c:numFmt formatCode="0%" sourceLinked="0"/>
              <c:txPr>
                <a:bodyPr/>
                <a:lstStyle/>
                <a:p>
                  <a:pPr lvl="0">
                    <a:def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3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0"/>
              <c:numFmt formatCode="#,##0%" sourceLinked="0"/>
              <c:txPr>
                <a:bodyPr/>
                <a:lstStyle/>
                <a:p>
                  <a:pPr lvl="0">
                    <a:def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defRPr>
                  </a:pPr>
                  <a:r>
                    <a:rPr b="0" i="0" strike="noStrike" sz="60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Gill Sans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 lvl="0">
                  <a:def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defRPr>
                </a:pPr>
                <a:r>
                  <a:rPr b="0" i="0" strike="noStrike" sz="3000" u="none">
                    <a:solidFill>
                      <a:srgbClr val="FFFFFF"/>
                    </a:solidFill>
                    <a:effectLst/>
                    <a:latin typeface="Gill Sans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</c:strCache>
            </c:strRef>
          </c:cat>
          <c:val>
            <c:numRef>
              <c:f>Sheet1!$B$2:$L$2</c:f>
              <c:numCache>
                <c:ptCount val="11"/>
                <c:pt idx="0">
                  <c:v>10.000000</c:v>
                </c:pt>
                <c:pt idx="1">
                  <c:v>10.000000</c:v>
                </c:pt>
                <c:pt idx="2">
                  <c:v>10.000000</c:v>
                </c:pt>
                <c:pt idx="3">
                  <c:v>10.000000</c:v>
                </c:pt>
                <c:pt idx="4">
                  <c:v>10.000000</c:v>
                </c:pt>
                <c:pt idx="5">
                  <c:v>10.000000</c:v>
                </c:pt>
                <c:pt idx="6">
                  <c:v>10.000000</c:v>
                </c:pt>
                <c:pt idx="7">
                  <c:v>10.000000</c:v>
                </c:pt>
                <c:pt idx="8">
                  <c:v>10.000000</c:v>
                </c:pt>
                <c:pt idx="9">
                  <c:v>10.000000</c:v>
                </c:pt>
                <c:pt idx="10">
                  <c:v>10.000000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noFill/>
            <a:ln w="12700" cap="flat">
              <a:solidFill>
                <a:srgbClr val="3D4A58">
                  <a:alpha val="85000"/>
                </a:srgbClr>
              </a:solidFill>
              <a:prstDash val="solid"/>
              <a:miter lim="400000"/>
            </a:ln>
            <a:effectLst>
              <a:outerShdw sx="100000" sy="100000" kx="0" ky="0" algn="tl" rotWithShape="1" blurRad="0" dist="0" dir="11834919">
                <a:srgbClr val="12DBE3">
                  <a:alpha val="100000"/>
                </a:srgbClr>
              </a:outerShdw>
            </a:effectLst>
          </c:spPr>
          <c:explosion val="7"/>
          <c:dPt>
            <c:idx val="0"/>
            <c:explosion val="7"/>
            <c:spPr>
              <a:noFill/>
              <a:ln w="12700" cap="flat">
                <a:solidFill>
                  <a:srgbClr val="3D4A58">
                    <a:alpha val="85000"/>
                  </a:srgbClr>
                </a:solidFill>
                <a:prstDash val="solid"/>
                <a:miter lim="400000"/>
              </a:ln>
              <a:effectLst>
                <a:outerShdw sx="100000" sy="100000" kx="0" ky="0" algn="tl" rotWithShape="1" blurRad="0" dist="0" dir="11834919">
                  <a:srgbClr val="12DBE3">
                    <a:alpha val="100000"/>
                  </a:srgbClr>
                </a:outerShdw>
              </a:effectLst>
            </c:spPr>
          </c:dPt>
          <c:dPt>
            <c:idx val="1"/>
            <c:explosion val="7"/>
            <c:spPr>
              <a:noFill/>
              <a:ln w="12700" cap="flat">
                <a:solidFill>
                  <a:srgbClr val="3D4A58">
                    <a:alpha val="85000"/>
                  </a:srgbClr>
                </a:solidFill>
                <a:prstDash val="solid"/>
                <a:miter lim="400000"/>
              </a:ln>
              <a:effectLst>
                <a:outerShdw sx="100000" sy="100000" kx="0" ky="0" algn="tl" rotWithShape="1" blurRad="0" dist="0" dir="11834919">
                  <a:srgbClr val="12DBE3">
                    <a:alpha val="100000"/>
                  </a:srgbClr>
                </a:outerShdw>
              </a:effectLst>
            </c:spPr>
          </c:dPt>
          <c:dPt>
            <c:idx val="2"/>
            <c:explosion val="7"/>
            <c:spPr>
              <a:noFill/>
              <a:ln w="12700" cap="flat">
                <a:solidFill>
                  <a:srgbClr val="3D4A58">
                    <a:alpha val="85000"/>
                  </a:srgbClr>
                </a:solidFill>
                <a:prstDash val="solid"/>
                <a:miter lim="400000"/>
              </a:ln>
              <a:effectLst>
                <a:outerShdw sx="100000" sy="100000" kx="0" ky="0" algn="tl" rotWithShape="1" blurRad="0" dist="0" dir="11834919">
                  <a:srgbClr val="12DBE3">
                    <a:alpha val="100000"/>
                  </a:srgbClr>
                </a:outerShdw>
              </a:effectLst>
            </c:spPr>
          </c:dPt>
          <c:dPt>
            <c:idx val="3"/>
            <c:explosion val="7"/>
            <c:spPr>
              <a:solidFill>
                <a:srgbClr val="12DBE3"/>
              </a:solidFill>
              <a:ln w="12700" cap="flat">
                <a:solidFill>
                  <a:srgbClr val="3D4A58">
                    <a:alpha val="85000"/>
                  </a:srgbClr>
                </a:solidFill>
                <a:prstDash val="solid"/>
                <a:miter lim="400000"/>
              </a:ln>
              <a:effectLst>
                <a:outerShdw sx="100000" sy="100000" kx="0" ky="0" algn="tl" rotWithShape="1" blurRad="0" dist="0" dir="11834919">
                  <a:srgbClr val="12DBE3">
                    <a:alpha val="100000"/>
                  </a:srgbClr>
                </a:outerShdw>
              </a:effectLst>
            </c:spPr>
          </c:dPt>
          <c:dPt>
            <c:idx val="4"/>
            <c:explosion val="7"/>
            <c:spPr>
              <a:solidFill>
                <a:srgbClr val="09CAD1"/>
              </a:solidFill>
              <a:ln w="12700" cap="flat">
                <a:solidFill>
                  <a:srgbClr val="3D4A58">
                    <a:alpha val="85000"/>
                  </a:srgbClr>
                </a:solidFill>
                <a:prstDash val="solid"/>
                <a:miter lim="400000"/>
              </a:ln>
              <a:effectLst>
                <a:outerShdw sx="100000" sy="100000" kx="0" ky="0" algn="tl" rotWithShape="1" blurRad="0" dist="0" dir="11834919">
                  <a:srgbClr val="12DBE3">
                    <a:alpha val="100000"/>
                  </a:srgbClr>
                </a:outerShdw>
              </a:effectLst>
            </c:spPr>
          </c:dPt>
          <c:dPt>
            <c:idx val="5"/>
            <c:explosion val="7"/>
            <c:spPr>
              <a:solidFill>
                <a:srgbClr val="059CA1"/>
              </a:solidFill>
              <a:ln w="12700" cap="flat">
                <a:solidFill>
                  <a:srgbClr val="3D4A58">
                    <a:alpha val="85000"/>
                  </a:srgbClr>
                </a:solidFill>
                <a:prstDash val="solid"/>
                <a:miter lim="400000"/>
              </a:ln>
              <a:effectLst>
                <a:outerShdw sx="100000" sy="100000" kx="0" ky="0" algn="tl" rotWithShape="1" blurRad="0" dist="0" dir="11834919">
                  <a:srgbClr val="12DBE3">
                    <a:alpha val="100000"/>
                  </a:srgbClr>
                </a:outerShdw>
              </a:effectLst>
            </c:spPr>
          </c:dPt>
          <c:dPt>
            <c:idx val="6"/>
            <c:explosion val="7"/>
            <c:spPr>
              <a:solidFill>
                <a:srgbClr val="037175"/>
              </a:solidFill>
              <a:ln w="12700" cap="flat">
                <a:solidFill>
                  <a:srgbClr val="515F6E">
                    <a:alpha val="85000"/>
                  </a:srgbClr>
                </a:solidFill>
                <a:prstDash val="solid"/>
                <a:miter lim="400000"/>
              </a:ln>
              <a:effectLst>
                <a:outerShdw sx="100000" sy="100000" kx="0" ky="0" algn="tl" rotWithShape="1" blurRad="0" dist="0" dir="11834919">
                  <a:srgbClr val="12DBE3">
                    <a:alpha val="100000"/>
                  </a:srgbClr>
                </a:outerShdw>
              </a:effectLst>
            </c:spPr>
          </c:dPt>
          <c:dPt>
            <c:idx val="7"/>
            <c:explosion val="7"/>
            <c:spPr>
              <a:noFill/>
              <a:ln w="12700" cap="flat">
                <a:solidFill>
                  <a:srgbClr val="515F6E">
                    <a:alpha val="85000"/>
                  </a:srgbClr>
                </a:solidFill>
                <a:prstDash val="solid"/>
                <a:miter lim="400000"/>
              </a:ln>
              <a:effectLst>
                <a:outerShdw sx="100000" sy="100000" kx="0" ky="0" algn="tl" rotWithShape="1" blurRad="0" dist="0" dir="11834919">
                  <a:srgbClr val="12DBE3">
                    <a:alpha val="100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 lvl="0">
                    <a:def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 lvl="0">
                    <a:def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 lvl="0">
                    <a:def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64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6"/>
              <c:numFmt formatCode="#,##0%" sourceLinked="0"/>
              <c:txPr>
                <a:bodyPr/>
                <a:lstStyle/>
                <a:p>
                  <a:pPr lvl="0">
                    <a:defRPr b="0" i="0" strike="noStrike" sz="1300" u="none">
                      <a:solidFill>
                        <a:srgbClr val="000000"/>
                      </a:solidFill>
                      <a:effectLst/>
                      <a:latin typeface="Helvetica"/>
                    </a:defRPr>
                  </a:pPr>
                  <a:r>
                    <a:rPr b="0" i="0" strike="noStrike" sz="1300" u="none">
                      <a:solidFill>
                        <a:srgbClr val="000000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7"/>
              <c:numFmt formatCode="#,##0%" sourceLinked="0"/>
              <c:txPr>
                <a:bodyPr/>
                <a:lstStyle/>
                <a:p>
                  <a:pPr lvl="0">
                    <a:defRPr b="0" i="0" strike="noStrike" sz="1300" u="none">
                      <a:solidFill>
                        <a:srgbClr val="000000"/>
                      </a:solidFill>
                      <a:effectLst/>
                      <a:latin typeface="Helvetica"/>
                    </a:defRPr>
                  </a:pPr>
                  <a:r>
                    <a:rPr b="0" i="0" strike="noStrike" sz="1300" u="none">
                      <a:solidFill>
                        <a:srgbClr val="000000"/>
                      </a:solidFill>
                      <a:effectLst/>
                      <a:latin typeface="Helvetica"/>
                    </a:rPr>
                    <a:t/>
                  </a: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64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64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Sheet1!$B$1:$I$1</c:f>
              <c:strCache>
                <c:ptCount val="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Sheet1!$B$2:$I$2</c:f>
              <c:numCache>
                <c:ptCount val="8"/>
                <c:pt idx="0">
                  <c:v>45.000000</c:v>
                </c:pt>
                <c:pt idx="1">
                  <c:v>45.000000</c:v>
                </c:pt>
                <c:pt idx="2">
                  <c:v>45.000000</c:v>
                </c:pt>
                <c:pt idx="3">
                  <c:v>45.000000</c:v>
                </c:pt>
                <c:pt idx="4">
                  <c:v>45.000000</c:v>
                </c:pt>
                <c:pt idx="5">
                  <c:v>45.000000</c:v>
                </c:pt>
                <c:pt idx="6">
                  <c:v>45.000000</c:v>
                </c:pt>
                <c:pt idx="7">
                  <c:v>45.000000</c:v>
                </c:pt>
              </c:numCache>
            </c:numRef>
          </c:val>
        </c:ser>
        <c:firstSliceAng val="225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837932"/>
          <c:y val="0.0793179"/>
          <c:w val="0.856528"/>
          <c:h val="0.794925"/>
        </c:manualLayout>
      </c:layout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 idx="0">
                  <c:v>Section1</c:v>
                </c:pt>
              </c:strCache>
            </c:strRef>
          </c:tx>
          <c:spPr>
            <a:solidFill>
              <a:srgbClr val="003536"/>
            </a:solidFill>
            <a:ln w="76200" cap="flat">
              <a:noFill/>
              <a:miter lim="400000"/>
            </a:ln>
            <a:effectLst/>
          </c:spPr>
          <c:dLbls>
            <c:txPr>
              <a:bodyPr/>
              <a:lstStyle/>
              <a:p>
                <a:pPr lvl="0">
                  <a:defRPr b="0" i="0" strike="noStrike" sz="1800" u="none">
                    <a:solidFill>
                      <a:srgbClr val="444444"/>
                    </a:solidFill>
                    <a:effectLst/>
                    <a:latin typeface="Futura Condensed"/>
                  </a:defRPr>
                </a:pPr>
                <a:r>
                  <a:rPr b="0" i="0" strike="noStrike" sz="1800" u="none">
                    <a:solidFill>
                      <a:srgbClr val="444444"/>
                    </a:solidFill>
                    <a:effectLst/>
                    <a:latin typeface="Futura Condensed"/>
                  </a:rPr>
                  <a:t/>
                </a: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5.000000</c:v>
                </c:pt>
                <c:pt idx="1">
                  <c:v>60.000000</c:v>
                </c:pt>
                <c:pt idx="2">
                  <c:v>20.000000</c:v>
                </c:pt>
                <c:pt idx="3">
                  <c:v>40.000000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 idx="0">
                  <c:v>Section2</c:v>
                </c:pt>
              </c:strCache>
            </c:strRef>
          </c:tx>
          <c:spPr>
            <a:solidFill>
              <a:srgbClr val="014547"/>
            </a:solidFill>
            <a:ln w="76200" cap="flat">
              <a:noFill/>
              <a:miter lim="400000"/>
            </a:ln>
            <a:effectLst/>
          </c:spPr>
          <c:dLbls>
            <c:txPr>
              <a:bodyPr/>
              <a:lstStyle/>
              <a:p>
                <a:pPr lvl="0">
                  <a:defRPr b="0" i="0" strike="noStrike" sz="1800" u="none">
                    <a:solidFill>
                      <a:srgbClr val="FFFFFF"/>
                    </a:solidFill>
                    <a:effectLst/>
                    <a:latin typeface="Futura Condensed"/>
                  </a:defRPr>
                </a:pPr>
                <a:r>
                  <a:rPr b="0" i="0" strike="noStrike" sz="1800" u="none">
                    <a:solidFill>
                      <a:srgbClr val="FFFFFF"/>
                    </a:solidFill>
                    <a:effectLst/>
                    <a:latin typeface="Futura Condensed"/>
                  </a:rPr>
                  <a:t/>
                </a: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25.000000</c:v>
                </c:pt>
                <c:pt idx="1">
                  <c:v>10.000000</c:v>
                </c:pt>
                <c:pt idx="2">
                  <c:v>5.000000</c:v>
                </c:pt>
                <c:pt idx="3">
                  <c:v>25.000000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 idx="0">
                  <c:v>Section3</c:v>
                </c:pt>
              </c:strCache>
            </c:strRef>
          </c:tx>
          <c:spPr>
            <a:solidFill>
              <a:srgbClr val="005659"/>
            </a:solidFill>
            <a:ln w="76200" cap="flat">
              <a:noFill/>
              <a:miter lim="400000"/>
            </a:ln>
            <a:effectLst/>
          </c:spPr>
          <c:dLbls>
            <c:txPr>
              <a:bodyPr/>
              <a:lstStyle/>
              <a:p>
                <a:pPr lvl="0">
                  <a:defRPr b="0" i="0" strike="noStrike" sz="1800" u="none">
                    <a:solidFill>
                      <a:srgbClr val="FFFFFF"/>
                    </a:solidFill>
                    <a:effectLst/>
                    <a:latin typeface="Futura Condensed"/>
                  </a:defRPr>
                </a:pPr>
                <a:r>
                  <a:rPr b="0" i="0" strike="noStrike" sz="1800" u="none">
                    <a:solidFill>
                      <a:srgbClr val="FFFFFF"/>
                    </a:solidFill>
                    <a:effectLst/>
                    <a:latin typeface="Futura Condensed"/>
                  </a:rPr>
                  <a:t/>
                </a: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30.000000</c:v>
                </c:pt>
                <c:pt idx="1">
                  <c:v>50.000000</c:v>
                </c:pt>
                <c:pt idx="2">
                  <c:v>60.000000</c:v>
                </c:pt>
                <c:pt idx="3">
                  <c:v>80.000000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 idx="0">
                  <c:v>Section4</c:v>
                </c:pt>
              </c:strCache>
            </c:strRef>
          </c:tx>
          <c:spPr>
            <a:solidFill>
              <a:srgbClr val="02797D"/>
            </a:solidFill>
            <a:ln w="76200" cap="flat">
              <a:noFill/>
              <a:miter lim="400000"/>
            </a:ln>
            <a:effectLst/>
          </c:spPr>
          <c:dLbls>
            <c:txPr>
              <a:bodyPr/>
              <a:lstStyle/>
              <a:p>
                <a:pPr lvl="0">
                  <a:defRPr b="0" i="0" strike="noStrike" sz="1800" u="none">
                    <a:solidFill>
                      <a:srgbClr val="FFFFFF"/>
                    </a:solidFill>
                    <a:effectLst/>
                    <a:latin typeface="Futura Condensed"/>
                  </a:defRPr>
                </a:pPr>
                <a:r>
                  <a:rPr b="0" i="0" strike="noStrike" sz="1800" u="none">
                    <a:solidFill>
                      <a:srgbClr val="FFFFFF"/>
                    </a:solidFill>
                    <a:effectLst/>
                    <a:latin typeface="Futura Condensed"/>
                  </a:rPr>
                  <a:t/>
                </a: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Sheet1!$B$5:$E$5</c:f>
              <c:numCache>
                <c:ptCount val="4"/>
                <c:pt idx="0">
                  <c:v>5.000000</c:v>
                </c:pt>
                <c:pt idx="1">
                  <c:v>35.000000</c:v>
                </c:pt>
                <c:pt idx="2">
                  <c:v>15.000000</c:v>
                </c:pt>
                <c:pt idx="3">
                  <c:v>40.000000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 idx="0">
                  <c:v>Section5</c:v>
                </c:pt>
              </c:strCache>
            </c:strRef>
          </c:tx>
          <c:spPr>
            <a:solidFill>
              <a:srgbClr val="08A9AF"/>
            </a:solidFill>
            <a:ln w="76200" cap="flat">
              <a:noFill/>
              <a:miter lim="400000"/>
            </a:ln>
            <a:effectLst/>
          </c:spPr>
          <c:dLbls>
            <c:txPr>
              <a:bodyPr/>
              <a:lstStyle/>
              <a:p>
                <a:pPr lvl="0">
                  <a:defRPr b="0" i="0" strike="noStrike" sz="1800" u="none">
                    <a:solidFill>
                      <a:srgbClr val="FFFFFF"/>
                    </a:solidFill>
                    <a:effectLst/>
                    <a:latin typeface="Futura Condensed"/>
                  </a:defRPr>
                </a:pPr>
                <a:r>
                  <a:rPr b="0" i="0" strike="noStrike" sz="1800" u="none">
                    <a:solidFill>
                      <a:srgbClr val="FFFFFF"/>
                    </a:solidFill>
                    <a:effectLst/>
                    <a:latin typeface="Futura Condensed"/>
                  </a:rPr>
                  <a:t/>
                </a: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Sheet1!$B$6:$E$6</c:f>
              <c:numCache>
                <c:ptCount val="4"/>
                <c:pt idx="0">
                  <c:v>33.000000</c:v>
                </c:pt>
                <c:pt idx="1">
                  <c:v>43.000000</c:v>
                </c:pt>
                <c:pt idx="2">
                  <c:v>55.000000</c:v>
                </c:pt>
                <c:pt idx="3">
                  <c:v>55.000000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 idx="0">
                  <c:v>Section6</c:v>
                </c:pt>
              </c:strCache>
            </c:strRef>
          </c:tx>
          <c:spPr>
            <a:solidFill>
              <a:srgbClr val="12DBE3"/>
            </a:solidFill>
            <a:ln w="76200" cap="flat">
              <a:noFill/>
              <a:miter lim="400000"/>
            </a:ln>
            <a:effectLst>
              <a:outerShdw sx="100000" sy="100000" kx="0" ky="0" algn="tl" rotWithShape="1" blurRad="12700" dist="25400" dir="2700000">
                <a:srgbClr val="000000">
                  <a:alpha val="25000"/>
                </a:srgbClr>
              </a:outerShdw>
            </a:effectLst>
          </c:spPr>
          <c:dLbls>
            <c:txPr>
              <a:bodyPr/>
              <a:lstStyle/>
              <a:p>
                <a:pPr lvl="0">
                  <a:defRPr b="0" i="0" strike="noStrike" sz="1800" u="none">
                    <a:solidFill>
                      <a:srgbClr val="FFFFFF"/>
                    </a:solidFill>
                    <a:effectLst/>
                    <a:latin typeface="Futura Condensed"/>
                  </a:defRPr>
                </a:pPr>
                <a:r>
                  <a:rPr b="0" i="0" strike="noStrike" sz="1800" u="none">
                    <a:solidFill>
                      <a:srgbClr val="FFFFFF"/>
                    </a:solidFill>
                    <a:effectLst/>
                    <a:latin typeface="Futura Condensed"/>
                  </a:rPr>
                  <a:t/>
                </a: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Data1</c:v>
                </c:pt>
                <c:pt idx="1">
                  <c:v>Data2</c:v>
                </c:pt>
                <c:pt idx="2">
                  <c:v>Data3</c:v>
                </c:pt>
                <c:pt idx="3">
                  <c:v>Data4</c:v>
                </c:pt>
              </c:strCache>
            </c:strRef>
          </c:cat>
          <c:val>
            <c:numRef>
              <c:f>Sheet1!$B$7:$E$7</c:f>
              <c:numCache>
                <c:ptCount val="4"/>
                <c:pt idx="0">
                  <c:v>27.000000</c:v>
                </c:pt>
                <c:pt idx="1">
                  <c:v>50.000000</c:v>
                </c:pt>
                <c:pt idx="2">
                  <c:v>48.000000</c:v>
                </c:pt>
                <c:pt idx="3">
                  <c:v>46.000000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inorGridlines>
          <c:spPr>
            <a:ln w="9525" cap="flat">
              <a:solidFill>
                <a:srgbClr val="7A7A7A"/>
              </a:solidFill>
              <a:custDash>
                <a:ds d="200000" sp="200000"/>
              </a:custDash>
              <a:miter lim="400000"/>
            </a:ln>
          </c:spPr>
        </c:minorGridlines>
        <c:numFmt formatCode="General" sourceLinked="0"/>
        <c:majorTickMark val="none"/>
        <c:minorTickMark val="none"/>
        <c:tickLblPos val="low"/>
        <c:spPr>
          <a:ln w="9525" cap="flat">
            <a:solidFill>
              <a:srgbClr val="12DBE3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1" strike="noStrike" sz="1600" u="none">
                <a:solidFill>
                  <a:srgbClr val="11DBE3"/>
                </a:solidFill>
                <a:effectLst/>
                <a:latin typeface="Futur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7A7A7A"/>
              </a:solidFill>
              <a:custDash>
                <a:ds d="200000" sp="200000"/>
              </a:custDash>
              <a:miter lim="400000"/>
            </a:ln>
          </c:spPr>
        </c:majorGridlines>
        <c:numFmt formatCode="# ##/16" sourceLinked="0"/>
        <c:majorTickMark val="none"/>
        <c:minorTickMark val="none"/>
        <c:tickLblPos val="nextTo"/>
        <c:spPr>
          <a:ln w="9525" cap="flat">
            <a:solidFill>
              <a:srgbClr val="12DBE3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400" u="none">
                <a:solidFill>
                  <a:srgbClr val="12DBE3"/>
                </a:solidFill>
                <a:effectLst>
                  <a:outerShdw sx="100000" sy="100000" kx="0" ky="0" algn="b" rotWithShape="0" blurRad="0" dist="38100" dir="2700000">
                    <a:srgbClr val="000000"/>
                  </a:outerShdw>
                </a:effectLst>
                <a:latin typeface="Gill Sans"/>
              </a:defRPr>
            </a:pPr>
          </a:p>
        </c:txPr>
        <c:crossAx val="0"/>
        <c:crosses val="autoZero"/>
        <c:crossBetween val="midCat"/>
        <c:majorUnit val="150"/>
        <c:minorUnit val="75"/>
      </c:valAx>
      <c:spPr>
        <a:noFill/>
        <a:ln w="9525" cap="flat">
          <a:solidFill>
            <a:srgbClr val="12DBE3"/>
          </a:solidFill>
          <a:prstDash val="solid"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부제">
    <p:bg>
      <p:bgPr>
        <a:solidFill>
          <a:srgbClr val="0123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첫 번째 줄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두 번째 줄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세 번째 줄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네 번째 줄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첫 번째 줄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두 번째 줄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세 번째 줄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네 번째 줄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첫 번째 줄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두 번째 줄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세 번째 줄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네 번째 줄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첫 번째 줄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두 번째 줄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세 번째 줄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네 번째 줄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첫 번째 줄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두 번째 줄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세 번째 줄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네 번째 줄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첫 번째 줄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두 번째 줄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세 번째 줄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네 번째 줄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첫 번째 줄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두 번째 줄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세 번째 줄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네 번째 줄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다섯 번째 줄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chart" Target="../charts/chart6.xml"/><Relationship Id="rId8" Type="http://schemas.openxmlformats.org/officeDocument/2006/relationships/chart" Target="../charts/char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26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8"/>
          <p:cNvGrpSpPr/>
          <p:nvPr/>
        </p:nvGrpSpPr>
        <p:grpSpPr>
          <a:xfrm>
            <a:off x="2981325" y="1355725"/>
            <a:ext cx="7042151" cy="7042150"/>
            <a:chOff x="322644" y="579219"/>
            <a:chExt cx="7042150" cy="7042150"/>
          </a:xfrm>
        </p:grpSpPr>
        <p:graphicFrame>
          <p:nvGraphicFramePr>
            <p:cNvPr id="32" name="Chart 32"/>
            <p:cNvGraphicFramePr/>
            <p:nvPr/>
          </p:nvGraphicFramePr>
          <p:xfrm>
            <a:off x="322644" y="579219"/>
            <a:ext cx="7042151" cy="7042151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  <p:sp>
          <p:nvSpPr>
            <p:cNvPr id="33" name="Shape 33"/>
            <p:cNvSpPr/>
            <p:nvPr/>
          </p:nvSpPr>
          <p:spPr>
            <a:xfrm>
              <a:off x="620065" y="876639"/>
              <a:ext cx="6447310" cy="644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9FC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4" name="Chart 34"/>
            <p:cNvGraphicFramePr/>
            <p:nvPr/>
          </p:nvGraphicFramePr>
          <p:xfrm>
            <a:off x="762950" y="1010958"/>
            <a:ext cx="6178672" cy="6178672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3"/>
            </a:graphicData>
          </a:graphic>
        </p:graphicFrame>
        <p:sp>
          <p:nvSpPr>
            <p:cNvPr id="35" name="Shape 35"/>
            <p:cNvSpPr/>
            <p:nvPr/>
          </p:nvSpPr>
          <p:spPr>
            <a:xfrm>
              <a:off x="978957" y="1226965"/>
              <a:ext cx="5746659" cy="57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2639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36" name="Chart 36"/>
            <p:cNvGraphicFramePr/>
            <p:nvPr/>
          </p:nvGraphicFramePr>
          <p:xfrm>
            <a:off x="1186123" y="1442698"/>
            <a:ext cx="5315193" cy="5315193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4"/>
            </a:graphicData>
          </a:graphic>
        </p:graphicFrame>
        <p:sp>
          <p:nvSpPr>
            <p:cNvPr id="37" name="Shape 37"/>
            <p:cNvSpPr/>
            <p:nvPr/>
          </p:nvSpPr>
          <p:spPr>
            <a:xfrm>
              <a:off x="1483543" y="1740118"/>
              <a:ext cx="4720353" cy="472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2639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9" name="Shape 39"/>
          <p:cNvSpPr/>
          <p:nvPr/>
        </p:nvSpPr>
        <p:spPr>
          <a:xfrm>
            <a:off x="4530972" y="4438650"/>
            <a:ext cx="3942856" cy="876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>
                <a:solidFill>
                  <a:srgbClr val="90D7D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90D7DA"/>
                </a:solidFill>
              </a:rPr>
              <a:t>Your title here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492125" y="735012"/>
            <a:ext cx="2686051" cy="2686051"/>
            <a:chOff x="0" y="88900"/>
            <a:chExt cx="2686050" cy="2686050"/>
          </a:xfrm>
        </p:grpSpPr>
        <p:graphicFrame>
          <p:nvGraphicFramePr>
            <p:cNvPr id="40" name="Chart 40"/>
            <p:cNvGraphicFramePr/>
            <p:nvPr/>
          </p:nvGraphicFramePr>
          <p:xfrm>
            <a:off x="0" y="88900"/>
            <a:ext cx="2686050" cy="2686050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5"/>
            </a:graphicData>
          </a:graphic>
        </p:graphicFrame>
        <p:sp>
          <p:nvSpPr>
            <p:cNvPr id="41" name="Shape 41"/>
            <p:cNvSpPr/>
            <p:nvPr/>
          </p:nvSpPr>
          <p:spPr>
            <a:xfrm>
              <a:off x="113443" y="202343"/>
              <a:ext cx="2459164" cy="245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9FC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42" name="Chart 42"/>
            <p:cNvGraphicFramePr/>
            <p:nvPr/>
          </p:nvGraphicFramePr>
          <p:xfrm>
            <a:off x="167943" y="253576"/>
            <a:ext cx="2356699" cy="2356698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6"/>
            </a:graphicData>
          </a:graphic>
        </p:graphicFrame>
        <p:sp>
          <p:nvSpPr>
            <p:cNvPr id="43" name="Shape 43"/>
            <p:cNvSpPr/>
            <p:nvPr/>
          </p:nvSpPr>
          <p:spPr>
            <a:xfrm>
              <a:off x="250333" y="335966"/>
              <a:ext cx="2191919" cy="2191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2639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657606" y="993775"/>
              <a:ext cx="1370839" cy="876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101600" dist="100889" dir="5400000">
                <a:srgbClr val="00A6AC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100">
                  <a:solidFill>
                    <a:srgbClr val="90D7D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100">
                  <a:solidFill>
                    <a:srgbClr val="90D7DA"/>
                  </a:solidFill>
                </a:rPr>
                <a:t>Date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0055225" y="6740525"/>
            <a:ext cx="2686050" cy="2686050"/>
            <a:chOff x="0" y="0"/>
            <a:chExt cx="2686050" cy="2686050"/>
          </a:xfrm>
        </p:grpSpPr>
        <p:grpSp>
          <p:nvGrpSpPr>
            <p:cNvPr id="50" name="Group 50"/>
            <p:cNvGrpSpPr/>
            <p:nvPr/>
          </p:nvGrpSpPr>
          <p:grpSpPr>
            <a:xfrm>
              <a:off x="0" y="0"/>
              <a:ext cx="2686050" cy="2686050"/>
              <a:chOff x="123064" y="220928"/>
              <a:chExt cx="2686050" cy="2686050"/>
            </a:xfrm>
          </p:grpSpPr>
          <p:graphicFrame>
            <p:nvGraphicFramePr>
              <p:cNvPr id="46" name="Chart 46"/>
              <p:cNvGraphicFramePr/>
              <p:nvPr/>
            </p:nvGraphicFramePr>
            <p:xfrm>
              <a:off x="123064" y="220928"/>
              <a:ext cx="2686051" cy="2686051"/>
            </p:xfrm>
            <a:graphic xmlns:a="http://schemas.openxmlformats.org/drawingml/2006/main">
              <a:graphicData uri="http://schemas.openxmlformats.org/drawingml/2006/chart">
                <c:chart xmlns:c="http://schemas.openxmlformats.org/drawingml/2006/chart" r:id="rId7"/>
              </a:graphicData>
            </a:graphic>
          </p:graphicFrame>
          <p:sp>
            <p:nvSpPr>
              <p:cNvPr id="47" name="Shape 47"/>
              <p:cNvSpPr/>
              <p:nvPr/>
            </p:nvSpPr>
            <p:spPr>
              <a:xfrm>
                <a:off x="236508" y="334372"/>
                <a:ext cx="2459164" cy="2459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9F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000"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48" name="Chart 48"/>
              <p:cNvGraphicFramePr/>
              <p:nvPr/>
            </p:nvGraphicFramePr>
            <p:xfrm>
              <a:off x="291008" y="385604"/>
              <a:ext cx="2356699" cy="2356699"/>
            </p:xfrm>
            <a:graphic xmlns:a="http://schemas.openxmlformats.org/drawingml/2006/main">
              <a:graphicData uri="http://schemas.openxmlformats.org/drawingml/2006/chart">
                <c:chart xmlns:c="http://schemas.openxmlformats.org/drawingml/2006/chart" r:id="rId8"/>
              </a:graphicData>
            </a:graphic>
          </p:graphicFrame>
          <p:sp>
            <p:nvSpPr>
              <p:cNvPr id="49" name="Shape 49"/>
              <p:cNvSpPr/>
              <p:nvPr/>
            </p:nvSpPr>
            <p:spPr>
              <a:xfrm>
                <a:off x="373398" y="467994"/>
                <a:ext cx="2191918" cy="2191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02639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000"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51" name="Shape 51"/>
            <p:cNvSpPr/>
            <p:nvPr/>
          </p:nvSpPr>
          <p:spPr>
            <a:xfrm>
              <a:off x="734949" y="1019175"/>
              <a:ext cx="12161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101600" dist="100889" dir="5400000">
                <a:srgbClr val="00A6AC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>
                  <a:solidFill>
                    <a:srgbClr val="90D7DA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90D7DA"/>
                  </a:solidFill>
                </a:rPr>
                <a:t>Name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nodeType="after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" grpId="4"/>
      <p:bldP build="whole" bldLvl="1" animBg="1" rev="0" advAuto="0" spid="38" grpId="1"/>
      <p:bldP build="whole" bldLvl="1" animBg="1" rev="0" advAuto="0" spid="52" grpId="2"/>
      <p:bldP build="whole" bldLvl="1" animBg="1" rev="0" advAuto="0" spid="45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26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7"/>
          <p:cNvGrpSpPr/>
          <p:nvPr/>
        </p:nvGrpSpPr>
        <p:grpSpPr>
          <a:xfrm>
            <a:off x="419100" y="2349499"/>
            <a:ext cx="5353051" cy="5353051"/>
            <a:chOff x="-99522" y="-99522"/>
            <a:chExt cx="5353050" cy="5353050"/>
          </a:xfrm>
        </p:grpSpPr>
        <p:sp>
          <p:nvSpPr>
            <p:cNvPr id="54" name="Shape 54"/>
            <p:cNvSpPr/>
            <p:nvPr/>
          </p:nvSpPr>
          <p:spPr>
            <a:xfrm>
              <a:off x="2911891" y="4373050"/>
              <a:ext cx="756753" cy="354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lvl="0">
                <a:lnSpc>
                  <a:spcPct val="80000"/>
                </a:lnSpc>
                <a:defRPr sz="1800">
                  <a:solidFill>
                    <a:srgbClr val="000000"/>
                  </a:solidFill>
                </a:defRPr>
              </a:pPr>
              <a:r>
                <a:rPr cap="all" sz="2400">
                  <a:solidFill>
                    <a:srgbClr val="98999F"/>
                  </a:solidFill>
                  <a:latin typeface="Avenir Light"/>
                  <a:ea typeface="Avenir Light"/>
                  <a:cs typeface="Avenir Light"/>
                  <a:sym typeface="Avenir Light"/>
                </a:rPr>
                <a:t>Hydro</a:t>
              </a:r>
              <a:endParaRPr cap="all" sz="2400">
                <a:solidFill>
                  <a:srgbClr val="98999F"/>
                </a:solidFill>
                <a:latin typeface="Avenir Light"/>
                <a:ea typeface="Avenir Light"/>
                <a:cs typeface="Avenir Light"/>
                <a:sym typeface="Avenir Light"/>
              </a:endParaRPr>
            </a:p>
            <a:p>
              <a:pPr lvl="0">
                <a:lnSpc>
                  <a:spcPct val="80000"/>
                </a:lnSpc>
                <a:defRPr sz="1800">
                  <a:solidFill>
                    <a:srgbClr val="000000"/>
                  </a:solidFill>
                </a:defRPr>
              </a:pPr>
              <a:r>
                <a:rPr cap="all" sz="2400">
                  <a:solidFill>
                    <a:srgbClr val="98999F"/>
                  </a:solidFill>
                  <a:latin typeface="Avenir Light"/>
                  <a:ea typeface="Avenir Light"/>
                  <a:cs typeface="Avenir Light"/>
                  <a:sym typeface="Avenir Light"/>
                </a:rPr>
                <a:t>Electric</a:t>
              </a:r>
            </a:p>
          </p:txBody>
        </p:sp>
        <p:graphicFrame>
          <p:nvGraphicFramePr>
            <p:cNvPr id="55" name="Chart 55"/>
            <p:cNvGraphicFramePr/>
            <p:nvPr/>
          </p:nvGraphicFramePr>
          <p:xfrm>
            <a:off x="-99523" y="-99523"/>
            <a:ext cx="5353051" cy="5353051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  <p:sp>
          <p:nvSpPr>
            <p:cNvPr id="56" name="Shape 56"/>
            <p:cNvSpPr/>
            <p:nvPr/>
          </p:nvSpPr>
          <p:spPr>
            <a:xfrm>
              <a:off x="865321" y="865321"/>
              <a:ext cx="3423362" cy="3423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26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90000"/>
                </a:lnSpc>
                <a:defRPr sz="2400">
                  <a:solidFill>
                    <a:srgbClr val="98999F"/>
                  </a:solidFill>
                  <a:latin typeface="Avenir Light"/>
                  <a:ea typeface="Avenir Light"/>
                  <a:cs typeface="Avenir Light"/>
                  <a:sym typeface="Avenir Light"/>
                </a:defRPr>
              </a:pPr>
            </a:p>
          </p:txBody>
        </p:sp>
      </p:grpSp>
      <p:sp>
        <p:nvSpPr>
          <p:cNvPr id="58" name="Shape 58"/>
          <p:cNvSpPr/>
          <p:nvPr/>
        </p:nvSpPr>
        <p:spPr>
          <a:xfrm>
            <a:off x="2174443" y="4587875"/>
            <a:ext cx="1842364" cy="876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>
                <a:solidFill>
                  <a:srgbClr val="90D7D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90D7DA"/>
                </a:solidFill>
              </a:rPr>
              <a:t>INDEX</a:t>
            </a:r>
          </a:p>
        </p:txBody>
      </p:sp>
      <p:sp>
        <p:nvSpPr>
          <p:cNvPr id="59" name="Shape 59"/>
          <p:cNvSpPr/>
          <p:nvPr/>
        </p:nvSpPr>
        <p:spPr>
          <a:xfrm>
            <a:off x="6217615" y="1390650"/>
            <a:ext cx="4938370" cy="876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1 TITLE</a:t>
            </a:r>
          </a:p>
        </p:txBody>
      </p:sp>
      <p:sp>
        <p:nvSpPr>
          <p:cNvPr id="60" name="Shape 60"/>
          <p:cNvSpPr/>
          <p:nvPr/>
        </p:nvSpPr>
        <p:spPr>
          <a:xfrm rot="19944560">
            <a:off x="4035356" y="2311400"/>
            <a:ext cx="1828039" cy="100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5C60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lvl="0" algn="r" defTabSz="1460500">
              <a:defRPr sz="10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" name="Shape 61"/>
          <p:cNvSpPr/>
          <p:nvPr/>
        </p:nvSpPr>
        <p:spPr>
          <a:xfrm rot="21008981">
            <a:off x="4878202" y="4034742"/>
            <a:ext cx="1367660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5C60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lvl="0" algn="r" defTabSz="1460500">
              <a:defRPr sz="10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6668617" y="3409950"/>
            <a:ext cx="5052366" cy="876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2 TITLE</a:t>
            </a:r>
          </a:p>
        </p:txBody>
      </p:sp>
      <p:sp>
        <p:nvSpPr>
          <p:cNvPr id="63" name="Shape 63"/>
          <p:cNvSpPr/>
          <p:nvPr/>
        </p:nvSpPr>
        <p:spPr>
          <a:xfrm rot="11708723">
            <a:off x="4878202" y="5945022"/>
            <a:ext cx="1367660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5C60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lvl="0" algn="r" defTabSz="1460500">
              <a:defRPr sz="10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6667646" y="5509845"/>
            <a:ext cx="5054308" cy="876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3 TITLE</a:t>
            </a:r>
          </a:p>
        </p:txBody>
      </p:sp>
      <p:sp>
        <p:nvSpPr>
          <p:cNvPr id="65" name="Shape 65"/>
          <p:cNvSpPr/>
          <p:nvPr/>
        </p:nvSpPr>
        <p:spPr>
          <a:xfrm>
            <a:off x="6153492" y="7718759"/>
            <a:ext cx="5066616" cy="876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4 TITLE</a:t>
            </a:r>
          </a:p>
        </p:txBody>
      </p:sp>
      <p:sp>
        <p:nvSpPr>
          <p:cNvPr id="66" name="Shape 66"/>
          <p:cNvSpPr/>
          <p:nvPr/>
        </p:nvSpPr>
        <p:spPr>
          <a:xfrm rot="12422639">
            <a:off x="4071036" y="7607568"/>
            <a:ext cx="1771648" cy="192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6350">
            <a:solidFill>
              <a:srgbClr val="005C60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lvl="0" algn="r" defTabSz="1460500">
              <a:defRPr sz="10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nodeType="after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" grpId="1"/>
      <p:bldP build="whole" bldLvl="1" animBg="1" rev="0" advAuto="0" spid="59" grpId="2"/>
      <p:bldP build="whole" bldLvl="1" animBg="1" rev="0" advAuto="0" spid="65" grpId="5"/>
      <p:bldP build="whole" bldLvl="1" animBg="1" rev="0" advAuto="0" spid="62" grpId="3"/>
      <p:bldP build="whole" bldLvl="1" animBg="1" rev="0" advAuto="0" spid="64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26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7"/>
          <p:cNvGrpSpPr/>
          <p:nvPr/>
        </p:nvGrpSpPr>
        <p:grpSpPr>
          <a:xfrm>
            <a:off x="1295400" y="2275716"/>
            <a:ext cx="6295036" cy="6649967"/>
            <a:chOff x="0" y="0"/>
            <a:chExt cx="6295035" cy="6649966"/>
          </a:xfrm>
        </p:grpSpPr>
        <p:grpSp>
          <p:nvGrpSpPr>
            <p:cNvPr id="85" name="Group 85"/>
            <p:cNvGrpSpPr/>
            <p:nvPr/>
          </p:nvGrpSpPr>
          <p:grpSpPr>
            <a:xfrm>
              <a:off x="0" y="-1"/>
              <a:ext cx="6295036" cy="6527578"/>
              <a:chOff x="0" y="0"/>
              <a:chExt cx="6295035" cy="6527576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1686365" y="3181116"/>
                <a:ext cx="368535" cy="459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4" h="20149" fill="norm" stroke="1" extrusionOk="0">
                    <a:moveTo>
                      <a:pt x="12261" y="20149"/>
                    </a:moveTo>
                    <a:cubicBezTo>
                      <a:pt x="10596" y="20149"/>
                      <a:pt x="9469" y="18575"/>
                      <a:pt x="8813" y="17144"/>
                    </a:cubicBezTo>
                    <a:cubicBezTo>
                      <a:pt x="7476" y="20896"/>
                      <a:pt x="3221" y="20810"/>
                      <a:pt x="1936" y="16429"/>
                    </a:cubicBezTo>
                    <a:cubicBezTo>
                      <a:pt x="1377" y="14529"/>
                      <a:pt x="-1421" y="13021"/>
                      <a:pt x="920" y="10434"/>
                    </a:cubicBezTo>
                    <a:cubicBezTo>
                      <a:pt x="2729" y="8434"/>
                      <a:pt x="803" y="7201"/>
                      <a:pt x="4673" y="4140"/>
                    </a:cubicBezTo>
                    <a:cubicBezTo>
                      <a:pt x="6355" y="2810"/>
                      <a:pt x="7342" y="2022"/>
                      <a:pt x="7520" y="144"/>
                    </a:cubicBezTo>
                    <a:cubicBezTo>
                      <a:pt x="9679" y="-704"/>
                      <a:pt x="12863" y="2497"/>
                      <a:pt x="13875" y="2042"/>
                    </a:cubicBezTo>
                    <a:cubicBezTo>
                      <a:pt x="18788" y="-167"/>
                      <a:pt x="16716" y="5426"/>
                      <a:pt x="17886" y="5575"/>
                    </a:cubicBezTo>
                    <a:cubicBezTo>
                      <a:pt x="19683" y="5805"/>
                      <a:pt x="20179" y="10211"/>
                      <a:pt x="18472" y="10882"/>
                    </a:cubicBezTo>
                    <a:cubicBezTo>
                      <a:pt x="15886" y="11899"/>
                      <a:pt x="16317" y="20149"/>
                      <a:pt x="12261" y="20149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3040210" y="3893310"/>
                <a:ext cx="524589" cy="6167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8" h="17422" fill="norm" stroke="1" extrusionOk="0">
                    <a:moveTo>
                      <a:pt x="2386" y="17422"/>
                    </a:moveTo>
                    <a:cubicBezTo>
                      <a:pt x="1939" y="17422"/>
                      <a:pt x="1630" y="17329"/>
                      <a:pt x="1203" y="17208"/>
                    </a:cubicBezTo>
                    <a:cubicBezTo>
                      <a:pt x="1338" y="15284"/>
                      <a:pt x="-1369" y="13325"/>
                      <a:pt x="927" y="13325"/>
                    </a:cubicBezTo>
                    <a:cubicBezTo>
                      <a:pt x="1497" y="13325"/>
                      <a:pt x="2215" y="13629"/>
                      <a:pt x="2673" y="13955"/>
                    </a:cubicBezTo>
                    <a:cubicBezTo>
                      <a:pt x="4546" y="13439"/>
                      <a:pt x="-932" y="11273"/>
                      <a:pt x="3000" y="9284"/>
                    </a:cubicBezTo>
                    <a:cubicBezTo>
                      <a:pt x="4495" y="8527"/>
                      <a:pt x="4912" y="8173"/>
                      <a:pt x="4014" y="7891"/>
                    </a:cubicBezTo>
                    <a:lnTo>
                      <a:pt x="3944" y="7894"/>
                    </a:lnTo>
                    <a:cubicBezTo>
                      <a:pt x="3142" y="7894"/>
                      <a:pt x="458" y="8415"/>
                      <a:pt x="520" y="7437"/>
                    </a:cubicBezTo>
                    <a:cubicBezTo>
                      <a:pt x="584" y="6390"/>
                      <a:pt x="5775" y="359"/>
                      <a:pt x="6469" y="4825"/>
                    </a:cubicBezTo>
                    <a:cubicBezTo>
                      <a:pt x="9197" y="1618"/>
                      <a:pt x="20231" y="-4178"/>
                      <a:pt x="19752" y="4770"/>
                    </a:cubicBezTo>
                    <a:cubicBezTo>
                      <a:pt x="19506" y="9379"/>
                      <a:pt x="15487" y="8106"/>
                      <a:pt x="16226" y="10355"/>
                    </a:cubicBezTo>
                    <a:cubicBezTo>
                      <a:pt x="17074" y="12934"/>
                      <a:pt x="13573" y="14639"/>
                      <a:pt x="11384" y="12797"/>
                    </a:cubicBezTo>
                    <a:cubicBezTo>
                      <a:pt x="8956" y="10753"/>
                      <a:pt x="9438" y="14462"/>
                      <a:pt x="8347" y="16522"/>
                    </a:cubicBezTo>
                    <a:lnTo>
                      <a:pt x="7731" y="16001"/>
                    </a:lnTo>
                    <a:cubicBezTo>
                      <a:pt x="6661" y="16124"/>
                      <a:pt x="3422" y="17422"/>
                      <a:pt x="2386" y="17422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3800261" y="4344363"/>
                <a:ext cx="624015" cy="6115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9" h="19310" fill="norm" stroke="1" extrusionOk="0">
                    <a:moveTo>
                      <a:pt x="14432" y="19310"/>
                    </a:moveTo>
                    <a:cubicBezTo>
                      <a:pt x="12204" y="19310"/>
                      <a:pt x="12090" y="17007"/>
                      <a:pt x="12023" y="16263"/>
                    </a:cubicBezTo>
                    <a:cubicBezTo>
                      <a:pt x="11706" y="16041"/>
                      <a:pt x="10456" y="15987"/>
                      <a:pt x="9376" y="16011"/>
                    </a:cubicBezTo>
                    <a:lnTo>
                      <a:pt x="9376" y="14150"/>
                    </a:lnTo>
                    <a:cubicBezTo>
                      <a:pt x="7580" y="14734"/>
                      <a:pt x="7023" y="13055"/>
                      <a:pt x="1480" y="8925"/>
                    </a:cubicBezTo>
                    <a:cubicBezTo>
                      <a:pt x="-471" y="7470"/>
                      <a:pt x="-359" y="7237"/>
                      <a:pt x="1038" y="5485"/>
                    </a:cubicBezTo>
                    <a:cubicBezTo>
                      <a:pt x="1221" y="5158"/>
                      <a:pt x="2107" y="3726"/>
                      <a:pt x="3594" y="3695"/>
                    </a:cubicBezTo>
                    <a:cubicBezTo>
                      <a:pt x="4078" y="-2290"/>
                      <a:pt x="11122" y="536"/>
                      <a:pt x="11918" y="1626"/>
                    </a:cubicBezTo>
                    <a:cubicBezTo>
                      <a:pt x="14033" y="4516"/>
                      <a:pt x="13512" y="2178"/>
                      <a:pt x="15862" y="2178"/>
                    </a:cubicBezTo>
                    <a:cubicBezTo>
                      <a:pt x="18072" y="2178"/>
                      <a:pt x="20217" y="3108"/>
                      <a:pt x="21129" y="3108"/>
                    </a:cubicBezTo>
                    <a:cubicBezTo>
                      <a:pt x="20856" y="5847"/>
                      <a:pt x="20662" y="13796"/>
                      <a:pt x="16885" y="10857"/>
                    </a:cubicBezTo>
                    <a:cubicBezTo>
                      <a:pt x="16901" y="11587"/>
                      <a:pt x="16653" y="12371"/>
                      <a:pt x="16143" y="13204"/>
                    </a:cubicBezTo>
                    <a:cubicBezTo>
                      <a:pt x="18026" y="13763"/>
                      <a:pt x="15514" y="15003"/>
                      <a:pt x="16356" y="16755"/>
                    </a:cubicBezTo>
                    <a:cubicBezTo>
                      <a:pt x="17194" y="18497"/>
                      <a:pt x="16433" y="19310"/>
                      <a:pt x="14432" y="1931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A6A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2066391" y="4059487"/>
                <a:ext cx="2032089" cy="1834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6" h="20448" fill="norm" stroke="1" extrusionOk="0">
                    <a:moveTo>
                      <a:pt x="16414" y="15666"/>
                    </a:moveTo>
                    <a:cubicBezTo>
                      <a:pt x="17036" y="15666"/>
                      <a:pt x="17037" y="14117"/>
                      <a:pt x="16414" y="14117"/>
                    </a:cubicBezTo>
                    <a:cubicBezTo>
                      <a:pt x="15791" y="14117"/>
                      <a:pt x="15792" y="15666"/>
                      <a:pt x="16414" y="15666"/>
                    </a:cubicBezTo>
                    <a:close/>
                    <a:moveTo>
                      <a:pt x="11435" y="17917"/>
                    </a:moveTo>
                    <a:cubicBezTo>
                      <a:pt x="12081" y="17917"/>
                      <a:pt x="10951" y="16391"/>
                      <a:pt x="11594" y="15813"/>
                    </a:cubicBezTo>
                    <a:cubicBezTo>
                      <a:pt x="12868" y="14666"/>
                      <a:pt x="12242" y="14238"/>
                      <a:pt x="10808" y="14856"/>
                    </a:cubicBezTo>
                    <a:cubicBezTo>
                      <a:pt x="11429" y="14137"/>
                      <a:pt x="12020" y="13435"/>
                      <a:pt x="12840" y="13961"/>
                    </a:cubicBezTo>
                    <a:cubicBezTo>
                      <a:pt x="15016" y="15359"/>
                      <a:pt x="12731" y="12107"/>
                      <a:pt x="13318" y="11649"/>
                    </a:cubicBezTo>
                    <a:cubicBezTo>
                      <a:pt x="13429" y="11717"/>
                      <a:pt x="13581" y="12293"/>
                      <a:pt x="13639" y="12512"/>
                    </a:cubicBezTo>
                    <a:cubicBezTo>
                      <a:pt x="14054" y="14081"/>
                      <a:pt x="15600" y="13668"/>
                      <a:pt x="16665" y="13650"/>
                    </a:cubicBezTo>
                    <a:cubicBezTo>
                      <a:pt x="16250" y="13112"/>
                      <a:pt x="16619" y="12634"/>
                      <a:pt x="16387" y="12271"/>
                    </a:cubicBezTo>
                    <a:lnTo>
                      <a:pt x="16869" y="12346"/>
                    </a:lnTo>
                    <a:lnTo>
                      <a:pt x="17518" y="11403"/>
                    </a:lnTo>
                    <a:lnTo>
                      <a:pt x="18164" y="11403"/>
                    </a:lnTo>
                    <a:cubicBezTo>
                      <a:pt x="18899" y="11107"/>
                      <a:pt x="20517" y="8569"/>
                      <a:pt x="21406" y="8634"/>
                    </a:cubicBezTo>
                    <a:lnTo>
                      <a:pt x="21406" y="7565"/>
                    </a:lnTo>
                    <a:cubicBezTo>
                      <a:pt x="20616" y="8013"/>
                      <a:pt x="20825" y="7590"/>
                      <a:pt x="18859" y="5927"/>
                    </a:cubicBezTo>
                    <a:cubicBezTo>
                      <a:pt x="18431" y="5566"/>
                      <a:pt x="18454" y="5373"/>
                      <a:pt x="18846" y="4989"/>
                    </a:cubicBezTo>
                    <a:cubicBezTo>
                      <a:pt x="18731" y="4876"/>
                      <a:pt x="18278" y="4339"/>
                      <a:pt x="17682" y="4339"/>
                    </a:cubicBezTo>
                    <a:cubicBezTo>
                      <a:pt x="17051" y="4339"/>
                      <a:pt x="15773" y="5908"/>
                      <a:pt x="15248" y="5259"/>
                    </a:cubicBezTo>
                    <a:cubicBezTo>
                      <a:pt x="14382" y="4190"/>
                      <a:pt x="13675" y="5621"/>
                      <a:pt x="12727" y="4285"/>
                    </a:cubicBezTo>
                    <a:cubicBezTo>
                      <a:pt x="12061" y="3348"/>
                      <a:pt x="11206" y="5454"/>
                      <a:pt x="10059" y="3930"/>
                    </a:cubicBezTo>
                    <a:cubicBezTo>
                      <a:pt x="9586" y="4008"/>
                      <a:pt x="8063" y="4393"/>
                      <a:pt x="8050" y="4045"/>
                    </a:cubicBezTo>
                    <a:cubicBezTo>
                      <a:pt x="8025" y="3347"/>
                      <a:pt x="9591" y="4891"/>
                      <a:pt x="7057" y="1099"/>
                    </a:cubicBezTo>
                    <a:lnTo>
                      <a:pt x="5648" y="1312"/>
                    </a:lnTo>
                    <a:lnTo>
                      <a:pt x="5648" y="971"/>
                    </a:lnTo>
                    <a:lnTo>
                      <a:pt x="4041" y="0"/>
                    </a:lnTo>
                    <a:cubicBezTo>
                      <a:pt x="3124" y="1480"/>
                      <a:pt x="2902" y="704"/>
                      <a:pt x="1356" y="2453"/>
                    </a:cubicBezTo>
                    <a:cubicBezTo>
                      <a:pt x="1176" y="2657"/>
                      <a:pt x="514" y="5462"/>
                      <a:pt x="446" y="5551"/>
                    </a:cubicBezTo>
                    <a:cubicBezTo>
                      <a:pt x="-194" y="6386"/>
                      <a:pt x="1086" y="6318"/>
                      <a:pt x="1088" y="7036"/>
                    </a:cubicBezTo>
                    <a:cubicBezTo>
                      <a:pt x="430" y="7691"/>
                      <a:pt x="1928" y="8002"/>
                      <a:pt x="963" y="8511"/>
                    </a:cubicBezTo>
                    <a:cubicBezTo>
                      <a:pt x="673" y="8666"/>
                      <a:pt x="657" y="9692"/>
                      <a:pt x="656" y="9822"/>
                    </a:cubicBezTo>
                    <a:cubicBezTo>
                      <a:pt x="629" y="9895"/>
                      <a:pt x="158" y="9967"/>
                      <a:pt x="0" y="10020"/>
                    </a:cubicBezTo>
                    <a:cubicBezTo>
                      <a:pt x="100" y="10334"/>
                      <a:pt x="244" y="12054"/>
                      <a:pt x="446" y="12155"/>
                    </a:cubicBezTo>
                    <a:cubicBezTo>
                      <a:pt x="1326" y="12594"/>
                      <a:pt x="1726" y="13997"/>
                      <a:pt x="2277" y="14216"/>
                    </a:cubicBezTo>
                    <a:cubicBezTo>
                      <a:pt x="2747" y="14403"/>
                      <a:pt x="2350" y="15749"/>
                      <a:pt x="2697" y="16118"/>
                    </a:cubicBezTo>
                    <a:cubicBezTo>
                      <a:pt x="2989" y="16110"/>
                      <a:pt x="3249" y="16196"/>
                      <a:pt x="3564" y="16311"/>
                    </a:cubicBezTo>
                    <a:cubicBezTo>
                      <a:pt x="4319" y="16588"/>
                      <a:pt x="4449" y="15686"/>
                      <a:pt x="5084" y="15662"/>
                    </a:cubicBezTo>
                    <a:cubicBezTo>
                      <a:pt x="5922" y="15630"/>
                      <a:pt x="5888" y="15056"/>
                      <a:pt x="6299" y="14592"/>
                    </a:cubicBezTo>
                    <a:cubicBezTo>
                      <a:pt x="6293" y="15452"/>
                      <a:pt x="6169" y="16487"/>
                      <a:pt x="6767" y="17143"/>
                    </a:cubicBezTo>
                    <a:cubicBezTo>
                      <a:pt x="7917" y="18405"/>
                      <a:pt x="8672" y="16490"/>
                      <a:pt x="8773" y="16490"/>
                    </a:cubicBezTo>
                    <a:cubicBezTo>
                      <a:pt x="9318" y="16490"/>
                      <a:pt x="9255" y="18301"/>
                      <a:pt x="10017" y="16334"/>
                    </a:cubicBezTo>
                    <a:cubicBezTo>
                      <a:pt x="10304" y="16838"/>
                      <a:pt x="11100" y="17917"/>
                      <a:pt x="11435" y="17917"/>
                    </a:cubicBezTo>
                    <a:cubicBezTo>
                      <a:pt x="11435" y="17917"/>
                      <a:pt x="11435" y="17917"/>
                      <a:pt x="11435" y="17917"/>
                    </a:cubicBezTo>
                    <a:close/>
                    <a:moveTo>
                      <a:pt x="6134" y="18188"/>
                    </a:moveTo>
                    <a:cubicBezTo>
                      <a:pt x="7432" y="18188"/>
                      <a:pt x="6667" y="17143"/>
                      <a:pt x="6138" y="17195"/>
                    </a:cubicBezTo>
                    <a:cubicBezTo>
                      <a:pt x="6092" y="17128"/>
                      <a:pt x="6082" y="17114"/>
                      <a:pt x="6070" y="17030"/>
                    </a:cubicBezTo>
                    <a:cubicBezTo>
                      <a:pt x="5912" y="15867"/>
                      <a:pt x="4309" y="18188"/>
                      <a:pt x="6134" y="18188"/>
                    </a:cubicBezTo>
                    <a:cubicBezTo>
                      <a:pt x="6134" y="18188"/>
                      <a:pt x="6134" y="18188"/>
                      <a:pt x="6134" y="18188"/>
                    </a:cubicBezTo>
                    <a:close/>
                    <a:moveTo>
                      <a:pt x="8809" y="18789"/>
                    </a:moveTo>
                    <a:cubicBezTo>
                      <a:pt x="7811" y="18788"/>
                      <a:pt x="8082" y="16610"/>
                      <a:pt x="8900" y="17967"/>
                    </a:cubicBezTo>
                    <a:cubicBezTo>
                      <a:pt x="9062" y="18236"/>
                      <a:pt x="9196" y="18789"/>
                      <a:pt x="8809" y="18789"/>
                    </a:cubicBezTo>
                    <a:cubicBezTo>
                      <a:pt x="8809" y="18789"/>
                      <a:pt x="8809" y="18789"/>
                      <a:pt x="8809" y="18789"/>
                    </a:cubicBezTo>
                    <a:close/>
                    <a:moveTo>
                      <a:pt x="11229" y="19366"/>
                    </a:moveTo>
                    <a:cubicBezTo>
                      <a:pt x="11316" y="19366"/>
                      <a:pt x="11418" y="19301"/>
                      <a:pt x="11442" y="19117"/>
                    </a:cubicBezTo>
                    <a:cubicBezTo>
                      <a:pt x="11577" y="18119"/>
                      <a:pt x="11542" y="18070"/>
                      <a:pt x="10597" y="17945"/>
                    </a:cubicBezTo>
                    <a:cubicBezTo>
                      <a:pt x="9864" y="17848"/>
                      <a:pt x="10943" y="19366"/>
                      <a:pt x="11229" y="19366"/>
                    </a:cubicBezTo>
                    <a:cubicBezTo>
                      <a:pt x="11229" y="19366"/>
                      <a:pt x="11229" y="19366"/>
                      <a:pt x="11229" y="19366"/>
                    </a:cubicBezTo>
                    <a:close/>
                    <a:moveTo>
                      <a:pt x="13527" y="20224"/>
                    </a:moveTo>
                    <a:lnTo>
                      <a:pt x="13287" y="20198"/>
                    </a:lnTo>
                    <a:cubicBezTo>
                      <a:pt x="13566" y="19181"/>
                      <a:pt x="12507" y="19343"/>
                      <a:pt x="13084" y="18632"/>
                    </a:cubicBezTo>
                    <a:cubicBezTo>
                      <a:pt x="13176" y="18518"/>
                      <a:pt x="13457" y="18172"/>
                      <a:pt x="13430" y="18079"/>
                    </a:cubicBezTo>
                    <a:cubicBezTo>
                      <a:pt x="13077" y="18079"/>
                      <a:pt x="12784" y="18342"/>
                      <a:pt x="12421" y="18410"/>
                    </a:cubicBezTo>
                    <a:cubicBezTo>
                      <a:pt x="11362" y="17163"/>
                      <a:pt x="12369" y="16292"/>
                      <a:pt x="13680" y="16782"/>
                    </a:cubicBezTo>
                    <a:cubicBezTo>
                      <a:pt x="12901" y="15382"/>
                      <a:pt x="14162" y="16182"/>
                      <a:pt x="14314" y="15398"/>
                    </a:cubicBezTo>
                    <a:cubicBezTo>
                      <a:pt x="14574" y="14061"/>
                      <a:pt x="15392" y="14590"/>
                      <a:pt x="15041" y="15343"/>
                    </a:cubicBezTo>
                    <a:cubicBezTo>
                      <a:pt x="14834" y="15787"/>
                      <a:pt x="15296" y="16213"/>
                      <a:pt x="15176" y="16741"/>
                    </a:cubicBezTo>
                    <a:cubicBezTo>
                      <a:pt x="15155" y="16831"/>
                      <a:pt x="15136" y="16918"/>
                      <a:pt x="15132" y="16999"/>
                    </a:cubicBezTo>
                    <a:cubicBezTo>
                      <a:pt x="15990" y="17024"/>
                      <a:pt x="15226" y="17945"/>
                      <a:pt x="15326" y="18453"/>
                    </a:cubicBezTo>
                    <a:cubicBezTo>
                      <a:pt x="15440" y="19027"/>
                      <a:pt x="13950" y="18658"/>
                      <a:pt x="14533" y="19262"/>
                    </a:cubicBezTo>
                    <a:cubicBezTo>
                      <a:pt x="14967" y="19710"/>
                      <a:pt x="14684" y="20224"/>
                      <a:pt x="13527" y="20224"/>
                    </a:cubicBezTo>
                    <a:cubicBezTo>
                      <a:pt x="13527" y="20224"/>
                      <a:pt x="13527" y="20224"/>
                      <a:pt x="13527" y="20224"/>
                    </a:cubicBezTo>
                    <a:close/>
                    <a:moveTo>
                      <a:pt x="5942" y="20448"/>
                    </a:moveTo>
                    <a:cubicBezTo>
                      <a:pt x="5110" y="20448"/>
                      <a:pt x="5076" y="20001"/>
                      <a:pt x="4899" y="19348"/>
                    </a:cubicBezTo>
                    <a:cubicBezTo>
                      <a:pt x="4688" y="19400"/>
                      <a:pt x="4446" y="21600"/>
                      <a:pt x="3641" y="19088"/>
                    </a:cubicBezTo>
                    <a:cubicBezTo>
                      <a:pt x="3191" y="17684"/>
                      <a:pt x="3145" y="16687"/>
                      <a:pt x="4873" y="16388"/>
                    </a:cubicBezTo>
                    <a:cubicBezTo>
                      <a:pt x="4749" y="18078"/>
                      <a:pt x="4194" y="18205"/>
                      <a:pt x="6096" y="18205"/>
                    </a:cubicBezTo>
                    <a:cubicBezTo>
                      <a:pt x="7046" y="18205"/>
                      <a:pt x="6543" y="20182"/>
                      <a:pt x="6318" y="20351"/>
                    </a:cubicBezTo>
                    <a:cubicBezTo>
                      <a:pt x="6211" y="20431"/>
                      <a:pt x="6054" y="20448"/>
                      <a:pt x="5942" y="20448"/>
                    </a:cubicBezTo>
                    <a:cubicBezTo>
                      <a:pt x="5942" y="20448"/>
                      <a:pt x="5942" y="20448"/>
                      <a:pt x="5942" y="20448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A6A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982033" y="5038851"/>
                <a:ext cx="421816" cy="285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00" h="17070" fill="norm" stroke="1" extrusionOk="0">
                    <a:moveTo>
                      <a:pt x="4874" y="17061"/>
                    </a:moveTo>
                    <a:cubicBezTo>
                      <a:pt x="5019" y="12631"/>
                      <a:pt x="978" y="14666"/>
                      <a:pt x="133" y="11427"/>
                    </a:cubicBezTo>
                    <a:cubicBezTo>
                      <a:pt x="-770" y="7972"/>
                      <a:pt x="3118" y="-2874"/>
                      <a:pt x="6133" y="1373"/>
                    </a:cubicBezTo>
                    <a:cubicBezTo>
                      <a:pt x="8454" y="4642"/>
                      <a:pt x="13090" y="-2878"/>
                      <a:pt x="14885" y="1299"/>
                    </a:cubicBezTo>
                    <a:cubicBezTo>
                      <a:pt x="16002" y="3901"/>
                      <a:pt x="13208" y="4367"/>
                      <a:pt x="16024" y="6355"/>
                    </a:cubicBezTo>
                    <a:cubicBezTo>
                      <a:pt x="20830" y="9749"/>
                      <a:pt x="14036" y="18722"/>
                      <a:pt x="11392" y="15308"/>
                    </a:cubicBezTo>
                    <a:cubicBezTo>
                      <a:pt x="10547" y="14220"/>
                      <a:pt x="7887" y="17253"/>
                      <a:pt x="4874" y="17061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A6A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1116326" y="1400642"/>
                <a:ext cx="480932" cy="409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376" h="17838" fill="norm" stroke="1" extrusionOk="0">
                    <a:moveTo>
                      <a:pt x="6324" y="17838"/>
                    </a:moveTo>
                    <a:cubicBezTo>
                      <a:pt x="2887" y="17838"/>
                      <a:pt x="-2750" y="5727"/>
                      <a:pt x="1555" y="5727"/>
                    </a:cubicBezTo>
                    <a:cubicBezTo>
                      <a:pt x="3251" y="5727"/>
                      <a:pt x="4378" y="8385"/>
                      <a:pt x="4727" y="5339"/>
                    </a:cubicBezTo>
                    <a:cubicBezTo>
                      <a:pt x="5188" y="1320"/>
                      <a:pt x="6292" y="3762"/>
                      <a:pt x="9158" y="1356"/>
                    </a:cubicBezTo>
                    <a:cubicBezTo>
                      <a:pt x="11517" y="-626"/>
                      <a:pt x="15405" y="-1080"/>
                      <a:pt x="14860" y="4519"/>
                    </a:cubicBezTo>
                    <a:cubicBezTo>
                      <a:pt x="14222" y="11067"/>
                      <a:pt x="18850" y="6251"/>
                      <a:pt x="18336" y="10436"/>
                    </a:cubicBezTo>
                    <a:cubicBezTo>
                      <a:pt x="18140" y="12031"/>
                      <a:pt x="13813" y="20520"/>
                      <a:pt x="10257" y="16372"/>
                    </a:cubicBezTo>
                    <a:cubicBezTo>
                      <a:pt x="9397" y="15368"/>
                      <a:pt x="7963" y="17838"/>
                      <a:pt x="6324" y="17838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1686365" y="2041612"/>
                <a:ext cx="1718710" cy="18849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8" h="20309" fill="norm" stroke="1" extrusionOk="0">
                    <a:moveTo>
                      <a:pt x="8020" y="20309"/>
                    </a:moveTo>
                    <a:cubicBezTo>
                      <a:pt x="6120" y="20310"/>
                      <a:pt x="4766" y="18723"/>
                      <a:pt x="4937" y="17018"/>
                    </a:cubicBezTo>
                    <a:cubicBezTo>
                      <a:pt x="5003" y="16355"/>
                      <a:pt x="2934" y="16701"/>
                      <a:pt x="3335" y="15855"/>
                    </a:cubicBezTo>
                    <a:cubicBezTo>
                      <a:pt x="3545" y="15410"/>
                      <a:pt x="4506" y="14058"/>
                      <a:pt x="3935" y="13912"/>
                    </a:cubicBezTo>
                    <a:cubicBezTo>
                      <a:pt x="3175" y="13718"/>
                      <a:pt x="4010" y="12627"/>
                      <a:pt x="3186" y="13017"/>
                    </a:cubicBezTo>
                    <a:cubicBezTo>
                      <a:pt x="2676" y="13259"/>
                      <a:pt x="2172" y="12362"/>
                      <a:pt x="1555" y="12620"/>
                    </a:cubicBezTo>
                    <a:cubicBezTo>
                      <a:pt x="1710" y="11252"/>
                      <a:pt x="496" y="12084"/>
                      <a:pt x="387" y="10540"/>
                    </a:cubicBezTo>
                    <a:cubicBezTo>
                      <a:pt x="-572" y="10303"/>
                      <a:pt x="526" y="9508"/>
                      <a:pt x="743" y="8972"/>
                    </a:cubicBezTo>
                    <a:cubicBezTo>
                      <a:pt x="1233" y="7759"/>
                      <a:pt x="1455" y="8359"/>
                      <a:pt x="2122" y="8000"/>
                    </a:cubicBezTo>
                    <a:cubicBezTo>
                      <a:pt x="1602" y="7371"/>
                      <a:pt x="792" y="7035"/>
                      <a:pt x="545" y="5955"/>
                    </a:cubicBezTo>
                    <a:cubicBezTo>
                      <a:pt x="495" y="5738"/>
                      <a:pt x="526" y="5811"/>
                      <a:pt x="202" y="5572"/>
                    </a:cubicBezTo>
                    <a:cubicBezTo>
                      <a:pt x="1298" y="5589"/>
                      <a:pt x="2473" y="4991"/>
                      <a:pt x="2165" y="4277"/>
                    </a:cubicBezTo>
                    <a:lnTo>
                      <a:pt x="3010" y="4098"/>
                    </a:lnTo>
                    <a:lnTo>
                      <a:pt x="3172" y="3409"/>
                    </a:lnTo>
                    <a:cubicBezTo>
                      <a:pt x="3196" y="3411"/>
                      <a:pt x="4669" y="3544"/>
                      <a:pt x="5043" y="3471"/>
                    </a:cubicBezTo>
                    <a:cubicBezTo>
                      <a:pt x="5299" y="2550"/>
                      <a:pt x="5882" y="3297"/>
                      <a:pt x="5840" y="1487"/>
                    </a:cubicBezTo>
                    <a:lnTo>
                      <a:pt x="6661" y="1884"/>
                    </a:lnTo>
                    <a:lnTo>
                      <a:pt x="7449" y="745"/>
                    </a:lnTo>
                    <a:cubicBezTo>
                      <a:pt x="7710" y="1928"/>
                      <a:pt x="8122" y="1749"/>
                      <a:pt x="9931" y="1749"/>
                    </a:cubicBezTo>
                    <a:lnTo>
                      <a:pt x="9931" y="447"/>
                    </a:lnTo>
                    <a:cubicBezTo>
                      <a:pt x="13577" y="-1290"/>
                      <a:pt x="9542" y="2782"/>
                      <a:pt x="14024" y="185"/>
                    </a:cubicBezTo>
                    <a:cubicBezTo>
                      <a:pt x="15466" y="1153"/>
                      <a:pt x="15819" y="386"/>
                      <a:pt x="15902" y="967"/>
                    </a:cubicBezTo>
                    <a:cubicBezTo>
                      <a:pt x="15928" y="1146"/>
                      <a:pt x="14657" y="2382"/>
                      <a:pt x="16082" y="1762"/>
                    </a:cubicBezTo>
                    <a:cubicBezTo>
                      <a:pt x="17159" y="1294"/>
                      <a:pt x="16697" y="2464"/>
                      <a:pt x="18652" y="2334"/>
                    </a:cubicBezTo>
                    <a:cubicBezTo>
                      <a:pt x="18653" y="2334"/>
                      <a:pt x="20865" y="2857"/>
                      <a:pt x="21028" y="3323"/>
                    </a:cubicBezTo>
                    <a:cubicBezTo>
                      <a:pt x="18851" y="4531"/>
                      <a:pt x="17616" y="5316"/>
                      <a:pt x="17775" y="6463"/>
                    </a:cubicBezTo>
                    <a:cubicBezTo>
                      <a:pt x="17890" y="7287"/>
                      <a:pt x="17343" y="7606"/>
                      <a:pt x="16310" y="7606"/>
                    </a:cubicBezTo>
                    <a:cubicBezTo>
                      <a:pt x="15401" y="7606"/>
                      <a:pt x="15656" y="6852"/>
                      <a:pt x="15303" y="6453"/>
                    </a:cubicBezTo>
                    <a:lnTo>
                      <a:pt x="14546" y="7444"/>
                    </a:lnTo>
                    <a:cubicBezTo>
                      <a:pt x="13319" y="7323"/>
                      <a:pt x="12235" y="7217"/>
                      <a:pt x="11968" y="8105"/>
                    </a:cubicBezTo>
                    <a:cubicBezTo>
                      <a:pt x="12404" y="8520"/>
                      <a:pt x="12962" y="9626"/>
                      <a:pt x="10906" y="8814"/>
                    </a:cubicBezTo>
                    <a:cubicBezTo>
                      <a:pt x="7568" y="11824"/>
                      <a:pt x="8285" y="10817"/>
                      <a:pt x="9248" y="11244"/>
                    </a:cubicBezTo>
                    <a:cubicBezTo>
                      <a:pt x="11139" y="12083"/>
                      <a:pt x="9477" y="12790"/>
                      <a:pt x="9515" y="13149"/>
                    </a:cubicBezTo>
                    <a:cubicBezTo>
                      <a:pt x="9648" y="14375"/>
                      <a:pt x="10114" y="13880"/>
                      <a:pt x="9299" y="15346"/>
                    </a:cubicBezTo>
                    <a:cubicBezTo>
                      <a:pt x="9153" y="15610"/>
                      <a:pt x="9162" y="16255"/>
                      <a:pt x="9774" y="15616"/>
                    </a:cubicBezTo>
                    <a:cubicBezTo>
                      <a:pt x="10741" y="16052"/>
                      <a:pt x="9505" y="16222"/>
                      <a:pt x="11767" y="16171"/>
                    </a:cubicBezTo>
                    <a:lnTo>
                      <a:pt x="11980" y="16179"/>
                    </a:lnTo>
                    <a:cubicBezTo>
                      <a:pt x="12002" y="16628"/>
                      <a:pt x="12002" y="16938"/>
                      <a:pt x="11980" y="17388"/>
                    </a:cubicBezTo>
                    <a:lnTo>
                      <a:pt x="11223" y="17397"/>
                    </a:lnTo>
                    <a:cubicBezTo>
                      <a:pt x="11343" y="17927"/>
                      <a:pt x="10903" y="19300"/>
                      <a:pt x="10844" y="19398"/>
                    </a:cubicBezTo>
                    <a:cubicBezTo>
                      <a:pt x="10562" y="19867"/>
                      <a:pt x="10103" y="19953"/>
                      <a:pt x="9621" y="20072"/>
                    </a:cubicBezTo>
                    <a:cubicBezTo>
                      <a:pt x="9006" y="19766"/>
                      <a:pt x="8900" y="20309"/>
                      <a:pt x="8020" y="20309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A6A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1472600" y="-1"/>
                <a:ext cx="2787778" cy="2397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52" fill="norm" stroke="1" extrusionOk="0">
                    <a:moveTo>
                      <a:pt x="15653" y="20552"/>
                    </a:moveTo>
                    <a:cubicBezTo>
                      <a:pt x="14966" y="20552"/>
                      <a:pt x="14350" y="19529"/>
                      <a:pt x="13200" y="19529"/>
                    </a:cubicBezTo>
                    <a:cubicBezTo>
                      <a:pt x="12146" y="19529"/>
                      <a:pt x="12424" y="18752"/>
                      <a:pt x="11888" y="19045"/>
                    </a:cubicBezTo>
                    <a:cubicBezTo>
                      <a:pt x="11365" y="19330"/>
                      <a:pt x="10924" y="19057"/>
                      <a:pt x="11379" y="18485"/>
                    </a:cubicBezTo>
                    <a:cubicBezTo>
                      <a:pt x="11787" y="17971"/>
                      <a:pt x="11346" y="18542"/>
                      <a:pt x="10499" y="17854"/>
                    </a:cubicBezTo>
                    <a:cubicBezTo>
                      <a:pt x="9041" y="18899"/>
                      <a:pt x="8994" y="18761"/>
                      <a:pt x="8785" y="17639"/>
                    </a:cubicBezTo>
                    <a:cubicBezTo>
                      <a:pt x="8654" y="17640"/>
                      <a:pt x="8309" y="17814"/>
                      <a:pt x="8091" y="17940"/>
                    </a:cubicBezTo>
                    <a:lnTo>
                      <a:pt x="8091" y="19055"/>
                    </a:lnTo>
                    <a:cubicBezTo>
                      <a:pt x="7247" y="19055"/>
                      <a:pt x="6370" y="19240"/>
                      <a:pt x="6212" y="18348"/>
                    </a:cubicBezTo>
                    <a:cubicBezTo>
                      <a:pt x="6209" y="18326"/>
                      <a:pt x="6669" y="17105"/>
                      <a:pt x="6411" y="16479"/>
                    </a:cubicBezTo>
                    <a:cubicBezTo>
                      <a:pt x="6249" y="16086"/>
                      <a:pt x="7236" y="15648"/>
                      <a:pt x="6516" y="14668"/>
                    </a:cubicBezTo>
                    <a:cubicBezTo>
                      <a:pt x="6187" y="14219"/>
                      <a:pt x="6949" y="14447"/>
                      <a:pt x="7011" y="13639"/>
                    </a:cubicBezTo>
                    <a:cubicBezTo>
                      <a:pt x="6679" y="13547"/>
                      <a:pt x="5964" y="13881"/>
                      <a:pt x="5434" y="13157"/>
                    </a:cubicBezTo>
                    <a:cubicBezTo>
                      <a:pt x="5040" y="12618"/>
                      <a:pt x="3728" y="13477"/>
                      <a:pt x="4194" y="11102"/>
                    </a:cubicBezTo>
                    <a:cubicBezTo>
                      <a:pt x="3485" y="10566"/>
                      <a:pt x="4499" y="10102"/>
                      <a:pt x="4533" y="10097"/>
                    </a:cubicBezTo>
                    <a:cubicBezTo>
                      <a:pt x="4760" y="10064"/>
                      <a:pt x="5298" y="8937"/>
                      <a:pt x="3869" y="8429"/>
                    </a:cubicBezTo>
                    <a:cubicBezTo>
                      <a:pt x="2970" y="8110"/>
                      <a:pt x="3693" y="7020"/>
                      <a:pt x="2918" y="7020"/>
                    </a:cubicBezTo>
                    <a:cubicBezTo>
                      <a:pt x="1399" y="7020"/>
                      <a:pt x="2012" y="6684"/>
                      <a:pt x="1686" y="6236"/>
                    </a:cubicBezTo>
                    <a:cubicBezTo>
                      <a:pt x="1686" y="6237"/>
                      <a:pt x="1237" y="6362"/>
                      <a:pt x="1158" y="6363"/>
                    </a:cubicBezTo>
                    <a:cubicBezTo>
                      <a:pt x="761" y="6367"/>
                      <a:pt x="930" y="5563"/>
                      <a:pt x="814" y="5563"/>
                    </a:cubicBezTo>
                    <a:cubicBezTo>
                      <a:pt x="499" y="5563"/>
                      <a:pt x="112" y="4704"/>
                      <a:pt x="0" y="4452"/>
                    </a:cubicBezTo>
                    <a:cubicBezTo>
                      <a:pt x="1890" y="3016"/>
                      <a:pt x="3934" y="4091"/>
                      <a:pt x="4201" y="3971"/>
                    </a:cubicBezTo>
                    <a:cubicBezTo>
                      <a:pt x="4567" y="3807"/>
                      <a:pt x="4598" y="3445"/>
                      <a:pt x="5217" y="3661"/>
                    </a:cubicBezTo>
                    <a:cubicBezTo>
                      <a:pt x="5899" y="3899"/>
                      <a:pt x="6597" y="3131"/>
                      <a:pt x="7006" y="3779"/>
                    </a:cubicBezTo>
                    <a:cubicBezTo>
                      <a:pt x="7332" y="4296"/>
                      <a:pt x="7356" y="3518"/>
                      <a:pt x="8485" y="3800"/>
                    </a:cubicBezTo>
                    <a:cubicBezTo>
                      <a:pt x="9883" y="4149"/>
                      <a:pt x="11217" y="3043"/>
                      <a:pt x="11308" y="1134"/>
                    </a:cubicBezTo>
                    <a:cubicBezTo>
                      <a:pt x="11340" y="458"/>
                      <a:pt x="11846" y="-327"/>
                      <a:pt x="12046" y="142"/>
                    </a:cubicBezTo>
                    <a:cubicBezTo>
                      <a:pt x="12596" y="1438"/>
                      <a:pt x="14457" y="5426"/>
                      <a:pt x="14606" y="6618"/>
                    </a:cubicBezTo>
                    <a:cubicBezTo>
                      <a:pt x="14620" y="6727"/>
                      <a:pt x="14971" y="6661"/>
                      <a:pt x="15089" y="6856"/>
                    </a:cubicBezTo>
                    <a:cubicBezTo>
                      <a:pt x="15312" y="7226"/>
                      <a:pt x="16027" y="8193"/>
                      <a:pt x="16011" y="8579"/>
                    </a:cubicBezTo>
                    <a:cubicBezTo>
                      <a:pt x="15994" y="8976"/>
                      <a:pt x="18127" y="11413"/>
                      <a:pt x="18552" y="11945"/>
                    </a:cubicBezTo>
                    <a:cubicBezTo>
                      <a:pt x="18868" y="12339"/>
                      <a:pt x="18205" y="12477"/>
                      <a:pt x="18978" y="13294"/>
                    </a:cubicBezTo>
                    <a:cubicBezTo>
                      <a:pt x="19620" y="13972"/>
                      <a:pt x="19574" y="15306"/>
                      <a:pt x="20230" y="15746"/>
                    </a:cubicBezTo>
                    <a:cubicBezTo>
                      <a:pt x="20729" y="16081"/>
                      <a:pt x="20328" y="16130"/>
                      <a:pt x="20613" y="16602"/>
                    </a:cubicBezTo>
                    <a:cubicBezTo>
                      <a:pt x="21510" y="18087"/>
                      <a:pt x="21286" y="18421"/>
                      <a:pt x="21600" y="19174"/>
                    </a:cubicBezTo>
                    <a:cubicBezTo>
                      <a:pt x="20125" y="19541"/>
                      <a:pt x="20693" y="20229"/>
                      <a:pt x="20086" y="20229"/>
                    </a:cubicBezTo>
                    <a:cubicBezTo>
                      <a:pt x="19555" y="20229"/>
                      <a:pt x="19378" y="19384"/>
                      <a:pt x="18831" y="19888"/>
                    </a:cubicBezTo>
                    <a:cubicBezTo>
                      <a:pt x="18552" y="20145"/>
                      <a:pt x="17592" y="19805"/>
                      <a:pt x="17524" y="19909"/>
                    </a:cubicBezTo>
                    <a:cubicBezTo>
                      <a:pt x="16628" y="21273"/>
                      <a:pt x="16296" y="19225"/>
                      <a:pt x="16029" y="20104"/>
                    </a:cubicBezTo>
                    <a:cubicBezTo>
                      <a:pt x="15952" y="20360"/>
                      <a:pt x="15913" y="20552"/>
                      <a:pt x="15653" y="2055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A6AC"/>
                </a:solidFill>
                <a:prstDash val="solid"/>
                <a:miter lim="400000"/>
              </a:ln>
              <a:effectLst>
                <a:outerShdw sx="100000" sy="100000" kx="0" ky="0" algn="b" rotWithShape="0" blurRad="63500" dist="52043" dir="5400000">
                  <a:srgbClr val="0065C1"/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0" y="4700455"/>
                <a:ext cx="2393754" cy="1827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03" h="21559" fill="norm" stroke="1" extrusionOk="0">
                    <a:moveTo>
                      <a:pt x="2346" y="7701"/>
                    </a:moveTo>
                    <a:cubicBezTo>
                      <a:pt x="2686" y="7701"/>
                      <a:pt x="3006" y="7125"/>
                      <a:pt x="2865" y="6688"/>
                    </a:cubicBezTo>
                    <a:cubicBezTo>
                      <a:pt x="2780" y="6422"/>
                      <a:pt x="3150" y="6249"/>
                      <a:pt x="3019" y="5989"/>
                    </a:cubicBezTo>
                    <a:cubicBezTo>
                      <a:pt x="2692" y="5344"/>
                      <a:pt x="1116" y="7701"/>
                      <a:pt x="2346" y="7701"/>
                    </a:cubicBezTo>
                    <a:close/>
                    <a:moveTo>
                      <a:pt x="4125" y="8189"/>
                    </a:moveTo>
                    <a:cubicBezTo>
                      <a:pt x="3968" y="8189"/>
                      <a:pt x="3805" y="7789"/>
                      <a:pt x="3615" y="7705"/>
                    </a:cubicBezTo>
                    <a:cubicBezTo>
                      <a:pt x="2909" y="7393"/>
                      <a:pt x="3197" y="5852"/>
                      <a:pt x="3965" y="7218"/>
                    </a:cubicBezTo>
                    <a:cubicBezTo>
                      <a:pt x="4048" y="7365"/>
                      <a:pt x="4551" y="8189"/>
                      <a:pt x="4125" y="8189"/>
                    </a:cubicBezTo>
                    <a:cubicBezTo>
                      <a:pt x="4125" y="8189"/>
                      <a:pt x="4125" y="8189"/>
                      <a:pt x="4125" y="8189"/>
                    </a:cubicBezTo>
                    <a:close/>
                    <a:moveTo>
                      <a:pt x="1952" y="11096"/>
                    </a:moveTo>
                    <a:cubicBezTo>
                      <a:pt x="2477" y="11096"/>
                      <a:pt x="2366" y="9428"/>
                      <a:pt x="1836" y="9661"/>
                    </a:cubicBezTo>
                    <a:cubicBezTo>
                      <a:pt x="1795" y="9930"/>
                      <a:pt x="280" y="11096"/>
                      <a:pt x="1952" y="11096"/>
                    </a:cubicBezTo>
                    <a:cubicBezTo>
                      <a:pt x="1952" y="11096"/>
                      <a:pt x="1952" y="11096"/>
                      <a:pt x="1952" y="11096"/>
                    </a:cubicBezTo>
                    <a:close/>
                    <a:moveTo>
                      <a:pt x="2919" y="12771"/>
                    </a:moveTo>
                    <a:cubicBezTo>
                      <a:pt x="2796" y="12771"/>
                      <a:pt x="2128" y="11480"/>
                      <a:pt x="2141" y="11392"/>
                    </a:cubicBezTo>
                    <a:lnTo>
                      <a:pt x="2723" y="10626"/>
                    </a:lnTo>
                    <a:cubicBezTo>
                      <a:pt x="3211" y="10626"/>
                      <a:pt x="3521" y="12771"/>
                      <a:pt x="2919" y="12771"/>
                    </a:cubicBezTo>
                    <a:cubicBezTo>
                      <a:pt x="2919" y="12771"/>
                      <a:pt x="2919" y="12771"/>
                      <a:pt x="2919" y="12771"/>
                    </a:cubicBezTo>
                    <a:close/>
                    <a:moveTo>
                      <a:pt x="85" y="13367"/>
                    </a:moveTo>
                    <a:cubicBezTo>
                      <a:pt x="-92" y="13026"/>
                      <a:pt x="-15" y="12379"/>
                      <a:pt x="538" y="12215"/>
                    </a:cubicBezTo>
                    <a:cubicBezTo>
                      <a:pt x="742" y="12155"/>
                      <a:pt x="1598" y="11709"/>
                      <a:pt x="1434" y="12464"/>
                    </a:cubicBezTo>
                    <a:cubicBezTo>
                      <a:pt x="1305" y="13061"/>
                      <a:pt x="818" y="12790"/>
                      <a:pt x="657" y="13242"/>
                    </a:cubicBezTo>
                    <a:cubicBezTo>
                      <a:pt x="523" y="13620"/>
                      <a:pt x="273" y="13725"/>
                      <a:pt x="85" y="13367"/>
                    </a:cubicBezTo>
                    <a:cubicBezTo>
                      <a:pt x="85" y="13367"/>
                      <a:pt x="85" y="13367"/>
                      <a:pt x="85" y="13367"/>
                    </a:cubicBezTo>
                    <a:close/>
                    <a:moveTo>
                      <a:pt x="20473" y="16315"/>
                    </a:moveTo>
                    <a:cubicBezTo>
                      <a:pt x="19421" y="15525"/>
                      <a:pt x="20028" y="15272"/>
                      <a:pt x="20151" y="14220"/>
                    </a:cubicBezTo>
                    <a:cubicBezTo>
                      <a:pt x="20382" y="12254"/>
                      <a:pt x="21508" y="16315"/>
                      <a:pt x="20473" y="16315"/>
                    </a:cubicBezTo>
                    <a:cubicBezTo>
                      <a:pt x="20473" y="16315"/>
                      <a:pt x="20473" y="16315"/>
                      <a:pt x="20473" y="16315"/>
                    </a:cubicBezTo>
                    <a:close/>
                    <a:moveTo>
                      <a:pt x="20405" y="17999"/>
                    </a:moveTo>
                    <a:cubicBezTo>
                      <a:pt x="19518" y="17999"/>
                      <a:pt x="19691" y="15935"/>
                      <a:pt x="20477" y="17050"/>
                    </a:cubicBezTo>
                    <a:cubicBezTo>
                      <a:pt x="20675" y="17331"/>
                      <a:pt x="20815" y="17999"/>
                      <a:pt x="20405" y="17999"/>
                    </a:cubicBezTo>
                    <a:cubicBezTo>
                      <a:pt x="20405" y="17999"/>
                      <a:pt x="20405" y="17999"/>
                      <a:pt x="20405" y="17999"/>
                    </a:cubicBezTo>
                    <a:close/>
                    <a:moveTo>
                      <a:pt x="13876" y="19164"/>
                    </a:moveTo>
                    <a:cubicBezTo>
                      <a:pt x="12875" y="19164"/>
                      <a:pt x="12881" y="17616"/>
                      <a:pt x="13876" y="17616"/>
                    </a:cubicBezTo>
                    <a:cubicBezTo>
                      <a:pt x="14871" y="17616"/>
                      <a:pt x="14878" y="19164"/>
                      <a:pt x="13876" y="19164"/>
                    </a:cubicBezTo>
                    <a:cubicBezTo>
                      <a:pt x="13876" y="19164"/>
                      <a:pt x="13876" y="19164"/>
                      <a:pt x="13876" y="19164"/>
                    </a:cubicBezTo>
                    <a:close/>
                    <a:moveTo>
                      <a:pt x="17684" y="19365"/>
                    </a:moveTo>
                    <a:cubicBezTo>
                      <a:pt x="16323" y="19365"/>
                      <a:pt x="17351" y="17116"/>
                      <a:pt x="18031" y="18604"/>
                    </a:cubicBezTo>
                    <a:cubicBezTo>
                      <a:pt x="18207" y="18989"/>
                      <a:pt x="18018" y="19365"/>
                      <a:pt x="17684" y="19365"/>
                    </a:cubicBezTo>
                    <a:cubicBezTo>
                      <a:pt x="17684" y="19365"/>
                      <a:pt x="17684" y="19365"/>
                      <a:pt x="17684" y="19365"/>
                    </a:cubicBezTo>
                    <a:close/>
                    <a:moveTo>
                      <a:pt x="9661" y="20044"/>
                    </a:moveTo>
                    <a:cubicBezTo>
                      <a:pt x="9891" y="20044"/>
                      <a:pt x="10458" y="19524"/>
                      <a:pt x="10710" y="19450"/>
                    </a:cubicBezTo>
                    <a:cubicBezTo>
                      <a:pt x="9745" y="17553"/>
                      <a:pt x="9188" y="20044"/>
                      <a:pt x="9661" y="20044"/>
                    </a:cubicBezTo>
                    <a:cubicBezTo>
                      <a:pt x="9661" y="20044"/>
                      <a:pt x="9661" y="20044"/>
                      <a:pt x="9661" y="20044"/>
                    </a:cubicBezTo>
                    <a:close/>
                    <a:moveTo>
                      <a:pt x="2806" y="19474"/>
                    </a:moveTo>
                    <a:cubicBezTo>
                      <a:pt x="2806" y="19475"/>
                      <a:pt x="2054" y="19682"/>
                      <a:pt x="2115" y="18940"/>
                    </a:cubicBezTo>
                    <a:cubicBezTo>
                      <a:pt x="2184" y="18118"/>
                      <a:pt x="2868" y="18135"/>
                      <a:pt x="3067" y="17515"/>
                    </a:cubicBezTo>
                    <a:cubicBezTo>
                      <a:pt x="3312" y="16754"/>
                      <a:pt x="4165" y="17131"/>
                      <a:pt x="3989" y="16571"/>
                    </a:cubicBezTo>
                    <a:cubicBezTo>
                      <a:pt x="3728" y="15736"/>
                      <a:pt x="4197" y="15870"/>
                      <a:pt x="5154" y="16980"/>
                    </a:cubicBezTo>
                    <a:cubicBezTo>
                      <a:pt x="5736" y="17655"/>
                      <a:pt x="5175" y="18481"/>
                      <a:pt x="5048" y="19220"/>
                    </a:cubicBezTo>
                    <a:cubicBezTo>
                      <a:pt x="4451" y="18879"/>
                      <a:pt x="4770" y="18866"/>
                      <a:pt x="4231" y="19496"/>
                    </a:cubicBezTo>
                    <a:cubicBezTo>
                      <a:pt x="3743" y="20069"/>
                      <a:pt x="3287" y="20091"/>
                      <a:pt x="2674" y="20107"/>
                    </a:cubicBezTo>
                    <a:cubicBezTo>
                      <a:pt x="2662" y="19783"/>
                      <a:pt x="2820" y="19605"/>
                      <a:pt x="2806" y="19474"/>
                    </a:cubicBezTo>
                    <a:cubicBezTo>
                      <a:pt x="2806" y="19474"/>
                      <a:pt x="2806" y="19474"/>
                      <a:pt x="2806" y="19474"/>
                    </a:cubicBezTo>
                    <a:close/>
                    <a:moveTo>
                      <a:pt x="11381" y="20291"/>
                    </a:moveTo>
                    <a:cubicBezTo>
                      <a:pt x="10576" y="20291"/>
                      <a:pt x="10615" y="18701"/>
                      <a:pt x="11382" y="19395"/>
                    </a:cubicBezTo>
                    <a:cubicBezTo>
                      <a:pt x="11637" y="19625"/>
                      <a:pt x="11834" y="20291"/>
                      <a:pt x="11381" y="20291"/>
                    </a:cubicBezTo>
                    <a:cubicBezTo>
                      <a:pt x="11381" y="20291"/>
                      <a:pt x="11381" y="20291"/>
                      <a:pt x="11381" y="20291"/>
                    </a:cubicBezTo>
                    <a:close/>
                    <a:moveTo>
                      <a:pt x="10369" y="21207"/>
                    </a:moveTo>
                    <a:cubicBezTo>
                      <a:pt x="11178" y="21207"/>
                      <a:pt x="11178" y="20197"/>
                      <a:pt x="10369" y="20197"/>
                    </a:cubicBezTo>
                    <a:cubicBezTo>
                      <a:pt x="9546" y="20197"/>
                      <a:pt x="9546" y="21207"/>
                      <a:pt x="10369" y="21207"/>
                    </a:cubicBezTo>
                    <a:cubicBezTo>
                      <a:pt x="10369" y="21207"/>
                      <a:pt x="10369" y="21207"/>
                      <a:pt x="10369" y="21207"/>
                    </a:cubicBezTo>
                    <a:close/>
                    <a:moveTo>
                      <a:pt x="9127" y="6525"/>
                    </a:moveTo>
                    <a:cubicBezTo>
                      <a:pt x="8098" y="6556"/>
                      <a:pt x="8886" y="4982"/>
                      <a:pt x="9220" y="4443"/>
                    </a:cubicBezTo>
                    <a:cubicBezTo>
                      <a:pt x="9666" y="3724"/>
                      <a:pt x="9481" y="5052"/>
                      <a:pt x="10744" y="4399"/>
                    </a:cubicBezTo>
                    <a:cubicBezTo>
                      <a:pt x="12247" y="3624"/>
                      <a:pt x="11005" y="4868"/>
                      <a:pt x="11904" y="5475"/>
                    </a:cubicBezTo>
                    <a:cubicBezTo>
                      <a:pt x="12647" y="5976"/>
                      <a:pt x="11520" y="7463"/>
                      <a:pt x="11096" y="6941"/>
                    </a:cubicBezTo>
                    <a:cubicBezTo>
                      <a:pt x="10735" y="6496"/>
                      <a:pt x="10473" y="7183"/>
                      <a:pt x="9631" y="7242"/>
                    </a:cubicBezTo>
                    <a:cubicBezTo>
                      <a:pt x="9611" y="6884"/>
                      <a:pt x="9418" y="6525"/>
                      <a:pt x="9127" y="6525"/>
                    </a:cubicBezTo>
                    <a:cubicBezTo>
                      <a:pt x="9127" y="6525"/>
                      <a:pt x="9127" y="6525"/>
                      <a:pt x="9127" y="6525"/>
                    </a:cubicBezTo>
                    <a:close/>
                    <a:moveTo>
                      <a:pt x="7022" y="21307"/>
                    </a:moveTo>
                    <a:cubicBezTo>
                      <a:pt x="7311" y="21307"/>
                      <a:pt x="7829" y="20955"/>
                      <a:pt x="7875" y="20555"/>
                    </a:cubicBezTo>
                    <a:cubicBezTo>
                      <a:pt x="8104" y="18548"/>
                      <a:pt x="9037" y="19332"/>
                      <a:pt x="9099" y="18413"/>
                    </a:cubicBezTo>
                    <a:cubicBezTo>
                      <a:pt x="9124" y="18031"/>
                      <a:pt x="9478" y="18087"/>
                      <a:pt x="9376" y="17536"/>
                    </a:cubicBezTo>
                    <a:cubicBezTo>
                      <a:pt x="9298" y="17116"/>
                      <a:pt x="9554" y="17001"/>
                      <a:pt x="9546" y="16527"/>
                    </a:cubicBezTo>
                    <a:cubicBezTo>
                      <a:pt x="9531" y="15641"/>
                      <a:pt x="9913" y="16280"/>
                      <a:pt x="9825" y="17235"/>
                    </a:cubicBezTo>
                    <a:cubicBezTo>
                      <a:pt x="9612" y="19539"/>
                      <a:pt x="10834" y="18575"/>
                      <a:pt x="11422" y="18600"/>
                    </a:cubicBezTo>
                    <a:lnTo>
                      <a:pt x="11424" y="18465"/>
                    </a:lnTo>
                    <a:cubicBezTo>
                      <a:pt x="11461" y="16443"/>
                      <a:pt x="11860" y="18597"/>
                      <a:pt x="12117" y="16391"/>
                    </a:cubicBezTo>
                    <a:cubicBezTo>
                      <a:pt x="12372" y="14206"/>
                      <a:pt x="14589" y="15135"/>
                      <a:pt x="14613" y="13731"/>
                    </a:cubicBezTo>
                    <a:cubicBezTo>
                      <a:pt x="14627" y="12901"/>
                      <a:pt x="15115" y="13708"/>
                      <a:pt x="15510" y="13513"/>
                    </a:cubicBezTo>
                    <a:cubicBezTo>
                      <a:pt x="15953" y="13295"/>
                      <a:pt x="15465" y="15621"/>
                      <a:pt x="15229" y="14345"/>
                    </a:cubicBezTo>
                    <a:cubicBezTo>
                      <a:pt x="15002" y="13111"/>
                      <a:pt x="14533" y="14446"/>
                      <a:pt x="14638" y="15401"/>
                    </a:cubicBezTo>
                    <a:cubicBezTo>
                      <a:pt x="14692" y="15893"/>
                      <a:pt x="14365" y="16570"/>
                      <a:pt x="14315" y="15850"/>
                    </a:cubicBezTo>
                    <a:cubicBezTo>
                      <a:pt x="14230" y="14622"/>
                      <a:pt x="12879" y="16648"/>
                      <a:pt x="13408" y="17251"/>
                    </a:cubicBezTo>
                    <a:cubicBezTo>
                      <a:pt x="13898" y="17810"/>
                      <a:pt x="14266" y="16453"/>
                      <a:pt x="14551" y="17461"/>
                    </a:cubicBezTo>
                    <a:lnTo>
                      <a:pt x="14633" y="17440"/>
                    </a:lnTo>
                    <a:cubicBezTo>
                      <a:pt x="15065" y="17326"/>
                      <a:pt x="15068" y="19042"/>
                      <a:pt x="15592" y="18927"/>
                    </a:cubicBezTo>
                    <a:cubicBezTo>
                      <a:pt x="15632" y="18509"/>
                      <a:pt x="15689" y="18326"/>
                      <a:pt x="15749" y="18326"/>
                    </a:cubicBezTo>
                    <a:cubicBezTo>
                      <a:pt x="16484" y="18326"/>
                      <a:pt x="16436" y="17303"/>
                      <a:pt x="16901" y="16800"/>
                    </a:cubicBezTo>
                    <a:cubicBezTo>
                      <a:pt x="16702" y="16634"/>
                      <a:pt x="16537" y="16576"/>
                      <a:pt x="16276" y="16539"/>
                    </a:cubicBezTo>
                    <a:cubicBezTo>
                      <a:pt x="15170" y="16388"/>
                      <a:pt x="16225" y="15910"/>
                      <a:pt x="16779" y="16209"/>
                    </a:cubicBezTo>
                    <a:cubicBezTo>
                      <a:pt x="17870" y="16800"/>
                      <a:pt x="17740" y="15554"/>
                      <a:pt x="17103" y="14822"/>
                    </a:cubicBezTo>
                    <a:cubicBezTo>
                      <a:pt x="14683" y="12042"/>
                      <a:pt x="17741" y="12937"/>
                      <a:pt x="16189" y="11944"/>
                    </a:cubicBezTo>
                    <a:cubicBezTo>
                      <a:pt x="16408" y="11519"/>
                      <a:pt x="17256" y="12415"/>
                      <a:pt x="17367" y="11530"/>
                    </a:cubicBezTo>
                    <a:cubicBezTo>
                      <a:pt x="17538" y="10169"/>
                      <a:pt x="17591" y="11895"/>
                      <a:pt x="17960" y="12446"/>
                    </a:cubicBezTo>
                    <a:cubicBezTo>
                      <a:pt x="18705" y="13556"/>
                      <a:pt x="16836" y="14402"/>
                      <a:pt x="19056" y="15590"/>
                    </a:cubicBezTo>
                    <a:cubicBezTo>
                      <a:pt x="19070" y="15365"/>
                      <a:pt x="19070" y="15307"/>
                      <a:pt x="19045" y="15008"/>
                    </a:cubicBezTo>
                    <a:cubicBezTo>
                      <a:pt x="18788" y="11925"/>
                      <a:pt x="20009" y="15503"/>
                      <a:pt x="20253" y="12793"/>
                    </a:cubicBezTo>
                    <a:cubicBezTo>
                      <a:pt x="20432" y="10809"/>
                      <a:pt x="20030" y="11718"/>
                      <a:pt x="19045" y="11718"/>
                    </a:cubicBezTo>
                    <a:cubicBezTo>
                      <a:pt x="18769" y="11718"/>
                      <a:pt x="17868" y="10330"/>
                      <a:pt x="18636" y="10330"/>
                    </a:cubicBezTo>
                    <a:cubicBezTo>
                      <a:pt x="19703" y="10330"/>
                      <a:pt x="19706" y="9678"/>
                      <a:pt x="20587" y="9646"/>
                    </a:cubicBezTo>
                    <a:cubicBezTo>
                      <a:pt x="20167" y="9078"/>
                      <a:pt x="20523" y="7664"/>
                      <a:pt x="20122" y="7437"/>
                    </a:cubicBezTo>
                    <a:cubicBezTo>
                      <a:pt x="19924" y="7326"/>
                      <a:pt x="19784" y="7319"/>
                      <a:pt x="19715" y="6924"/>
                    </a:cubicBezTo>
                    <a:cubicBezTo>
                      <a:pt x="19630" y="6441"/>
                      <a:pt x="18774" y="5431"/>
                      <a:pt x="18562" y="5243"/>
                    </a:cubicBezTo>
                    <a:cubicBezTo>
                      <a:pt x="18545" y="5161"/>
                      <a:pt x="18522" y="4924"/>
                      <a:pt x="18502" y="4712"/>
                    </a:cubicBezTo>
                    <a:cubicBezTo>
                      <a:pt x="18365" y="3283"/>
                      <a:pt x="18303" y="3090"/>
                      <a:pt x="17807" y="2505"/>
                    </a:cubicBezTo>
                    <a:cubicBezTo>
                      <a:pt x="17321" y="1931"/>
                      <a:pt x="16424" y="2020"/>
                      <a:pt x="16377" y="3019"/>
                    </a:cubicBezTo>
                    <a:cubicBezTo>
                      <a:pt x="16352" y="3554"/>
                      <a:pt x="16022" y="2604"/>
                      <a:pt x="15728" y="3012"/>
                    </a:cubicBezTo>
                    <a:cubicBezTo>
                      <a:pt x="15316" y="3583"/>
                      <a:pt x="14336" y="2316"/>
                      <a:pt x="13933" y="2816"/>
                    </a:cubicBezTo>
                    <a:cubicBezTo>
                      <a:pt x="13247" y="3669"/>
                      <a:pt x="12582" y="3091"/>
                      <a:pt x="12887" y="2544"/>
                    </a:cubicBezTo>
                    <a:cubicBezTo>
                      <a:pt x="13182" y="2017"/>
                      <a:pt x="12667" y="1851"/>
                      <a:pt x="12764" y="1380"/>
                    </a:cubicBezTo>
                    <a:cubicBezTo>
                      <a:pt x="12971" y="372"/>
                      <a:pt x="11937" y="-41"/>
                      <a:pt x="11890" y="954"/>
                    </a:cubicBezTo>
                    <a:cubicBezTo>
                      <a:pt x="11814" y="2576"/>
                      <a:pt x="11064" y="0"/>
                      <a:pt x="10238" y="0"/>
                    </a:cubicBezTo>
                    <a:cubicBezTo>
                      <a:pt x="9194" y="0"/>
                      <a:pt x="9649" y="1130"/>
                      <a:pt x="8912" y="2077"/>
                    </a:cubicBezTo>
                    <a:cubicBezTo>
                      <a:pt x="8655" y="2408"/>
                      <a:pt x="7748" y="3108"/>
                      <a:pt x="7344" y="3108"/>
                    </a:cubicBezTo>
                    <a:cubicBezTo>
                      <a:pt x="7151" y="3108"/>
                      <a:pt x="7207" y="2832"/>
                      <a:pt x="7198" y="2687"/>
                    </a:cubicBezTo>
                    <a:cubicBezTo>
                      <a:pt x="7151" y="1883"/>
                      <a:pt x="6620" y="2026"/>
                      <a:pt x="6832" y="1675"/>
                    </a:cubicBezTo>
                    <a:cubicBezTo>
                      <a:pt x="7058" y="1301"/>
                      <a:pt x="6384" y="719"/>
                      <a:pt x="6144" y="719"/>
                    </a:cubicBezTo>
                    <a:cubicBezTo>
                      <a:pt x="5802" y="719"/>
                      <a:pt x="5686" y="1722"/>
                      <a:pt x="5884" y="1989"/>
                    </a:cubicBezTo>
                    <a:cubicBezTo>
                      <a:pt x="5482" y="2311"/>
                      <a:pt x="5424" y="1981"/>
                      <a:pt x="5371" y="2956"/>
                    </a:cubicBezTo>
                    <a:cubicBezTo>
                      <a:pt x="5330" y="3710"/>
                      <a:pt x="4928" y="3954"/>
                      <a:pt x="4545" y="4419"/>
                    </a:cubicBezTo>
                    <a:cubicBezTo>
                      <a:pt x="4956" y="4531"/>
                      <a:pt x="5196" y="4628"/>
                      <a:pt x="5237" y="4989"/>
                    </a:cubicBezTo>
                    <a:cubicBezTo>
                      <a:pt x="5337" y="5879"/>
                      <a:pt x="6496" y="7068"/>
                      <a:pt x="5937" y="7889"/>
                    </a:cubicBezTo>
                    <a:cubicBezTo>
                      <a:pt x="5804" y="7731"/>
                      <a:pt x="5731" y="7416"/>
                      <a:pt x="5589" y="7250"/>
                    </a:cubicBezTo>
                    <a:cubicBezTo>
                      <a:pt x="4807" y="6336"/>
                      <a:pt x="5446" y="6262"/>
                      <a:pt x="5148" y="5955"/>
                    </a:cubicBezTo>
                    <a:cubicBezTo>
                      <a:pt x="4911" y="5711"/>
                      <a:pt x="4887" y="6544"/>
                      <a:pt x="4569" y="6154"/>
                    </a:cubicBezTo>
                    <a:cubicBezTo>
                      <a:pt x="3790" y="5196"/>
                      <a:pt x="4016" y="8343"/>
                      <a:pt x="4668" y="7448"/>
                    </a:cubicBezTo>
                    <a:cubicBezTo>
                      <a:pt x="4905" y="7123"/>
                      <a:pt x="5192" y="7779"/>
                      <a:pt x="5202" y="7925"/>
                    </a:cubicBezTo>
                    <a:cubicBezTo>
                      <a:pt x="5232" y="8406"/>
                      <a:pt x="4151" y="9360"/>
                      <a:pt x="4718" y="9955"/>
                    </a:cubicBezTo>
                    <a:cubicBezTo>
                      <a:pt x="4485" y="10024"/>
                      <a:pt x="4530" y="10398"/>
                      <a:pt x="4301" y="10546"/>
                    </a:cubicBezTo>
                    <a:cubicBezTo>
                      <a:pt x="3200" y="11257"/>
                      <a:pt x="4536" y="11348"/>
                      <a:pt x="4848" y="11577"/>
                    </a:cubicBezTo>
                    <a:cubicBezTo>
                      <a:pt x="5220" y="11849"/>
                      <a:pt x="5507" y="11442"/>
                      <a:pt x="5218" y="10971"/>
                    </a:cubicBezTo>
                    <a:cubicBezTo>
                      <a:pt x="5044" y="10687"/>
                      <a:pt x="5040" y="10135"/>
                      <a:pt x="4897" y="9997"/>
                    </a:cubicBezTo>
                    <a:cubicBezTo>
                      <a:pt x="5101" y="9925"/>
                      <a:pt x="5493" y="9231"/>
                      <a:pt x="5732" y="8981"/>
                    </a:cubicBezTo>
                    <a:cubicBezTo>
                      <a:pt x="5734" y="9710"/>
                      <a:pt x="5712" y="10424"/>
                      <a:pt x="5540" y="11088"/>
                    </a:cubicBezTo>
                    <a:cubicBezTo>
                      <a:pt x="4997" y="13201"/>
                      <a:pt x="5943" y="12039"/>
                      <a:pt x="6521" y="12297"/>
                    </a:cubicBezTo>
                    <a:cubicBezTo>
                      <a:pt x="6485" y="12603"/>
                      <a:pt x="6223" y="12733"/>
                      <a:pt x="5972" y="12711"/>
                    </a:cubicBezTo>
                    <a:cubicBezTo>
                      <a:pt x="4947" y="12621"/>
                      <a:pt x="5468" y="13422"/>
                      <a:pt x="6159" y="13538"/>
                    </a:cubicBezTo>
                    <a:cubicBezTo>
                      <a:pt x="6807" y="13647"/>
                      <a:pt x="7331" y="14646"/>
                      <a:pt x="7585" y="15107"/>
                    </a:cubicBezTo>
                    <a:lnTo>
                      <a:pt x="6574" y="15088"/>
                    </a:lnTo>
                    <a:lnTo>
                      <a:pt x="6574" y="15089"/>
                    </a:lnTo>
                    <a:cubicBezTo>
                      <a:pt x="6327" y="14818"/>
                      <a:pt x="6217" y="13892"/>
                      <a:pt x="5815" y="13892"/>
                    </a:cubicBezTo>
                    <a:cubicBezTo>
                      <a:pt x="5169" y="13892"/>
                      <a:pt x="6068" y="15567"/>
                      <a:pt x="6084" y="15793"/>
                    </a:cubicBezTo>
                    <a:cubicBezTo>
                      <a:pt x="5307" y="15630"/>
                      <a:pt x="5244" y="14984"/>
                      <a:pt x="5160" y="14133"/>
                    </a:cubicBezTo>
                    <a:cubicBezTo>
                      <a:pt x="5004" y="12557"/>
                      <a:pt x="4460" y="12379"/>
                      <a:pt x="4223" y="13419"/>
                    </a:cubicBezTo>
                    <a:cubicBezTo>
                      <a:pt x="3704" y="15697"/>
                      <a:pt x="5301" y="17292"/>
                      <a:pt x="6347" y="16636"/>
                    </a:cubicBezTo>
                    <a:cubicBezTo>
                      <a:pt x="6842" y="16326"/>
                      <a:pt x="7106" y="16959"/>
                      <a:pt x="6759" y="17052"/>
                    </a:cubicBezTo>
                    <a:cubicBezTo>
                      <a:pt x="5633" y="17352"/>
                      <a:pt x="6426" y="18404"/>
                      <a:pt x="6644" y="19028"/>
                    </a:cubicBezTo>
                    <a:cubicBezTo>
                      <a:pt x="6423" y="19257"/>
                      <a:pt x="6080" y="19949"/>
                      <a:pt x="6574" y="20178"/>
                    </a:cubicBezTo>
                    <a:cubicBezTo>
                      <a:pt x="6996" y="20374"/>
                      <a:pt x="6443" y="21307"/>
                      <a:pt x="7022" y="21307"/>
                    </a:cubicBezTo>
                    <a:cubicBezTo>
                      <a:pt x="7022" y="21307"/>
                      <a:pt x="7022" y="21307"/>
                      <a:pt x="7022" y="21307"/>
                    </a:cubicBezTo>
                    <a:close/>
                    <a:moveTo>
                      <a:pt x="9120" y="21559"/>
                    </a:moveTo>
                    <a:cubicBezTo>
                      <a:pt x="8775" y="21558"/>
                      <a:pt x="9006" y="20944"/>
                      <a:pt x="8574" y="20899"/>
                    </a:cubicBezTo>
                    <a:cubicBezTo>
                      <a:pt x="7718" y="20810"/>
                      <a:pt x="8380" y="17965"/>
                      <a:pt x="9332" y="20038"/>
                    </a:cubicBezTo>
                    <a:cubicBezTo>
                      <a:pt x="9557" y="20527"/>
                      <a:pt x="9691" y="21559"/>
                      <a:pt x="9120" y="21559"/>
                    </a:cubicBezTo>
                    <a:cubicBezTo>
                      <a:pt x="9120" y="21559"/>
                      <a:pt x="9120" y="21559"/>
                      <a:pt x="9120" y="21559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A6A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688797" y="3679652"/>
                <a:ext cx="1822023" cy="1314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4" h="20128" fill="norm" stroke="1" extrusionOk="0">
                    <a:moveTo>
                      <a:pt x="10131" y="20128"/>
                    </a:moveTo>
                    <a:cubicBezTo>
                      <a:pt x="10128" y="20128"/>
                      <a:pt x="8473" y="19842"/>
                      <a:pt x="9203" y="18592"/>
                    </a:cubicBezTo>
                    <a:cubicBezTo>
                      <a:pt x="9520" y="18048"/>
                      <a:pt x="8824" y="17974"/>
                      <a:pt x="8991" y="17198"/>
                    </a:cubicBezTo>
                    <a:cubicBezTo>
                      <a:pt x="9197" y="16240"/>
                      <a:pt x="8369" y="16132"/>
                      <a:pt x="8338" y="16762"/>
                    </a:cubicBezTo>
                    <a:cubicBezTo>
                      <a:pt x="8209" y="19370"/>
                      <a:pt x="6732" y="16462"/>
                      <a:pt x="6730" y="16460"/>
                    </a:cubicBezTo>
                    <a:cubicBezTo>
                      <a:pt x="6054" y="15506"/>
                      <a:pt x="5266" y="15900"/>
                      <a:pt x="5080" y="16263"/>
                    </a:cubicBezTo>
                    <a:cubicBezTo>
                      <a:pt x="5013" y="16544"/>
                      <a:pt x="4673" y="17894"/>
                      <a:pt x="4223" y="18449"/>
                    </a:cubicBezTo>
                    <a:cubicBezTo>
                      <a:pt x="4219" y="18454"/>
                      <a:pt x="1587" y="21289"/>
                      <a:pt x="1446" y="19015"/>
                    </a:cubicBezTo>
                    <a:cubicBezTo>
                      <a:pt x="1392" y="18129"/>
                      <a:pt x="503" y="18288"/>
                      <a:pt x="1004" y="17464"/>
                    </a:cubicBezTo>
                    <a:cubicBezTo>
                      <a:pt x="970" y="17180"/>
                      <a:pt x="316" y="16652"/>
                      <a:pt x="238" y="16803"/>
                    </a:cubicBezTo>
                    <a:lnTo>
                      <a:pt x="0" y="16642"/>
                    </a:lnTo>
                    <a:cubicBezTo>
                      <a:pt x="903" y="13833"/>
                      <a:pt x="1879" y="14743"/>
                      <a:pt x="2797" y="14164"/>
                    </a:cubicBezTo>
                    <a:cubicBezTo>
                      <a:pt x="3049" y="14005"/>
                      <a:pt x="3234" y="13923"/>
                      <a:pt x="3584" y="13983"/>
                    </a:cubicBezTo>
                    <a:cubicBezTo>
                      <a:pt x="3229" y="12699"/>
                      <a:pt x="468" y="14258"/>
                      <a:pt x="627" y="12378"/>
                    </a:cubicBezTo>
                    <a:cubicBezTo>
                      <a:pt x="698" y="11531"/>
                      <a:pt x="4144" y="8787"/>
                      <a:pt x="4573" y="8787"/>
                    </a:cubicBezTo>
                    <a:cubicBezTo>
                      <a:pt x="6366" y="8787"/>
                      <a:pt x="4012" y="8241"/>
                      <a:pt x="4183" y="7236"/>
                    </a:cubicBezTo>
                    <a:cubicBezTo>
                      <a:pt x="4284" y="6639"/>
                      <a:pt x="5171" y="6774"/>
                      <a:pt x="5526" y="6336"/>
                    </a:cubicBezTo>
                    <a:cubicBezTo>
                      <a:pt x="5259" y="6256"/>
                      <a:pt x="2553" y="7126"/>
                      <a:pt x="2838" y="5236"/>
                    </a:cubicBezTo>
                    <a:cubicBezTo>
                      <a:pt x="3006" y="4126"/>
                      <a:pt x="3973" y="4185"/>
                      <a:pt x="4680" y="3678"/>
                    </a:cubicBezTo>
                    <a:lnTo>
                      <a:pt x="4566" y="3635"/>
                    </a:lnTo>
                    <a:cubicBezTo>
                      <a:pt x="5089" y="2985"/>
                      <a:pt x="4696" y="2952"/>
                      <a:pt x="6035" y="2862"/>
                    </a:cubicBezTo>
                    <a:cubicBezTo>
                      <a:pt x="6829" y="2808"/>
                      <a:pt x="5883" y="0"/>
                      <a:pt x="7993" y="0"/>
                    </a:cubicBezTo>
                    <a:cubicBezTo>
                      <a:pt x="9444" y="0"/>
                      <a:pt x="9258" y="2334"/>
                      <a:pt x="10333" y="2020"/>
                    </a:cubicBezTo>
                    <a:cubicBezTo>
                      <a:pt x="11476" y="1686"/>
                      <a:pt x="14240" y="-311"/>
                      <a:pt x="13826" y="1998"/>
                    </a:cubicBezTo>
                    <a:cubicBezTo>
                      <a:pt x="13612" y="3193"/>
                      <a:pt x="14268" y="3036"/>
                      <a:pt x="14949" y="3567"/>
                    </a:cubicBezTo>
                    <a:cubicBezTo>
                      <a:pt x="15727" y="4172"/>
                      <a:pt x="15927" y="4470"/>
                      <a:pt x="16336" y="2728"/>
                    </a:cubicBezTo>
                    <a:cubicBezTo>
                      <a:pt x="19562" y="2282"/>
                      <a:pt x="17969" y="3300"/>
                      <a:pt x="19689" y="3300"/>
                    </a:cubicBezTo>
                    <a:cubicBezTo>
                      <a:pt x="20001" y="3300"/>
                      <a:pt x="21439" y="2356"/>
                      <a:pt x="21439" y="3186"/>
                    </a:cubicBezTo>
                    <a:cubicBezTo>
                      <a:pt x="21439" y="3363"/>
                      <a:pt x="21062" y="3419"/>
                      <a:pt x="21227" y="3599"/>
                    </a:cubicBezTo>
                    <a:cubicBezTo>
                      <a:pt x="21361" y="3745"/>
                      <a:pt x="21600" y="5190"/>
                      <a:pt x="21532" y="5358"/>
                    </a:cubicBezTo>
                    <a:cubicBezTo>
                      <a:pt x="20358" y="8274"/>
                      <a:pt x="18938" y="7739"/>
                      <a:pt x="18188" y="9471"/>
                    </a:cubicBezTo>
                    <a:cubicBezTo>
                      <a:pt x="18182" y="9485"/>
                      <a:pt x="16921" y="14288"/>
                      <a:pt x="17136" y="14335"/>
                    </a:cubicBezTo>
                    <a:cubicBezTo>
                      <a:pt x="17464" y="14405"/>
                      <a:pt x="18171" y="15441"/>
                      <a:pt x="17856" y="15807"/>
                    </a:cubicBezTo>
                    <a:cubicBezTo>
                      <a:pt x="17351" y="16393"/>
                      <a:pt x="19053" y="16823"/>
                      <a:pt x="17647" y="17896"/>
                    </a:cubicBezTo>
                    <a:cubicBezTo>
                      <a:pt x="17007" y="18384"/>
                      <a:pt x="18390" y="19233"/>
                      <a:pt x="16533" y="19985"/>
                    </a:cubicBezTo>
                    <a:cubicBezTo>
                      <a:pt x="16138" y="18502"/>
                      <a:pt x="14480" y="18088"/>
                      <a:pt x="14414" y="19439"/>
                    </a:cubicBezTo>
                    <a:cubicBezTo>
                      <a:pt x="14342" y="20890"/>
                      <a:pt x="13624" y="19432"/>
                      <a:pt x="13458" y="19653"/>
                    </a:cubicBezTo>
                    <a:cubicBezTo>
                      <a:pt x="12803" y="20524"/>
                      <a:pt x="11591" y="19122"/>
                      <a:pt x="10983" y="19453"/>
                    </a:cubicBezTo>
                    <a:cubicBezTo>
                      <a:pt x="10810" y="19655"/>
                      <a:pt x="10378" y="20128"/>
                      <a:pt x="10131" y="20128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A6A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2351411" y="2207791"/>
                <a:ext cx="2162006" cy="2357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72" h="21600" fill="norm" stroke="1" extrusionOk="0">
                    <a:moveTo>
                      <a:pt x="11161" y="21600"/>
                    </a:moveTo>
                    <a:cubicBezTo>
                      <a:pt x="10474" y="21600"/>
                      <a:pt x="10546" y="20927"/>
                      <a:pt x="9723" y="21213"/>
                    </a:cubicBezTo>
                    <a:cubicBezTo>
                      <a:pt x="9043" y="21448"/>
                      <a:pt x="8622" y="20851"/>
                      <a:pt x="8300" y="20478"/>
                    </a:cubicBezTo>
                    <a:cubicBezTo>
                      <a:pt x="8495" y="19997"/>
                      <a:pt x="8530" y="18385"/>
                      <a:pt x="9374" y="19309"/>
                    </a:cubicBezTo>
                    <a:cubicBezTo>
                      <a:pt x="9810" y="19788"/>
                      <a:pt x="10333" y="19195"/>
                      <a:pt x="10210" y="18707"/>
                    </a:cubicBezTo>
                    <a:cubicBezTo>
                      <a:pt x="10024" y="17965"/>
                      <a:pt x="11038" y="17904"/>
                      <a:pt x="11082" y="16837"/>
                    </a:cubicBezTo>
                    <a:cubicBezTo>
                      <a:pt x="11190" y="14211"/>
                      <a:pt x="8514" y="16137"/>
                      <a:pt x="8000" y="17286"/>
                    </a:cubicBezTo>
                    <a:lnTo>
                      <a:pt x="7795" y="17242"/>
                    </a:lnTo>
                    <a:cubicBezTo>
                      <a:pt x="7827" y="15608"/>
                      <a:pt x="6767" y="17434"/>
                      <a:pt x="6727" y="17688"/>
                    </a:cubicBezTo>
                    <a:cubicBezTo>
                      <a:pt x="7002" y="17741"/>
                      <a:pt x="7668" y="17478"/>
                      <a:pt x="7714" y="17930"/>
                    </a:cubicBezTo>
                    <a:cubicBezTo>
                      <a:pt x="7771" y="18500"/>
                      <a:pt x="6588" y="18495"/>
                      <a:pt x="7124" y="19217"/>
                    </a:cubicBezTo>
                    <a:cubicBezTo>
                      <a:pt x="7396" y="19583"/>
                      <a:pt x="7493" y="19941"/>
                      <a:pt x="6973" y="20059"/>
                    </a:cubicBezTo>
                    <a:cubicBezTo>
                      <a:pt x="6892" y="19964"/>
                      <a:pt x="6710" y="19804"/>
                      <a:pt x="6599" y="19830"/>
                    </a:cubicBezTo>
                    <a:cubicBezTo>
                      <a:pt x="6809" y="20102"/>
                      <a:pt x="6910" y="20604"/>
                      <a:pt x="6891" y="20957"/>
                    </a:cubicBezTo>
                    <a:cubicBezTo>
                      <a:pt x="6594" y="20847"/>
                      <a:pt x="6269" y="20589"/>
                      <a:pt x="6137" y="20442"/>
                    </a:cubicBezTo>
                    <a:cubicBezTo>
                      <a:pt x="5758" y="20499"/>
                      <a:pt x="4249" y="20989"/>
                      <a:pt x="4223" y="20320"/>
                    </a:cubicBezTo>
                    <a:cubicBezTo>
                      <a:pt x="4189" y="19471"/>
                      <a:pt x="5438" y="20857"/>
                      <a:pt x="3454" y="18115"/>
                    </a:cubicBezTo>
                    <a:lnTo>
                      <a:pt x="2085" y="18306"/>
                    </a:lnTo>
                    <a:lnTo>
                      <a:pt x="2085" y="17906"/>
                    </a:lnTo>
                    <a:lnTo>
                      <a:pt x="751" y="17162"/>
                    </a:lnTo>
                    <a:cubicBezTo>
                      <a:pt x="866" y="16988"/>
                      <a:pt x="1087" y="16663"/>
                      <a:pt x="1099" y="16598"/>
                    </a:cubicBezTo>
                    <a:cubicBezTo>
                      <a:pt x="1202" y="16032"/>
                      <a:pt x="591" y="15669"/>
                      <a:pt x="905" y="15348"/>
                    </a:cubicBezTo>
                    <a:lnTo>
                      <a:pt x="819" y="15299"/>
                    </a:lnTo>
                    <a:cubicBezTo>
                      <a:pt x="1188" y="15186"/>
                      <a:pt x="1631" y="15134"/>
                      <a:pt x="1819" y="14769"/>
                    </a:cubicBezTo>
                    <a:cubicBezTo>
                      <a:pt x="1912" y="14579"/>
                      <a:pt x="2199" y="13304"/>
                      <a:pt x="2074" y="13162"/>
                    </a:cubicBezTo>
                    <a:cubicBezTo>
                      <a:pt x="2077" y="13166"/>
                      <a:pt x="2086" y="13170"/>
                      <a:pt x="2093" y="13170"/>
                    </a:cubicBezTo>
                    <a:lnTo>
                      <a:pt x="2088" y="12961"/>
                    </a:lnTo>
                    <a:lnTo>
                      <a:pt x="2673" y="12956"/>
                    </a:lnTo>
                    <a:cubicBezTo>
                      <a:pt x="2680" y="12749"/>
                      <a:pt x="2680" y="12540"/>
                      <a:pt x="2673" y="12333"/>
                    </a:cubicBezTo>
                    <a:cubicBezTo>
                      <a:pt x="1996" y="12350"/>
                      <a:pt x="1615" y="12509"/>
                      <a:pt x="1223" y="11927"/>
                    </a:cubicBezTo>
                    <a:cubicBezTo>
                      <a:pt x="806" y="12325"/>
                      <a:pt x="201" y="12084"/>
                      <a:pt x="741" y="11129"/>
                    </a:cubicBezTo>
                    <a:cubicBezTo>
                      <a:pt x="1314" y="10115"/>
                      <a:pt x="296" y="9652"/>
                      <a:pt x="1114" y="9020"/>
                    </a:cubicBezTo>
                    <a:cubicBezTo>
                      <a:pt x="1537" y="8694"/>
                      <a:pt x="878" y="8118"/>
                      <a:pt x="491" y="8086"/>
                    </a:cubicBezTo>
                    <a:cubicBezTo>
                      <a:pt x="-772" y="7980"/>
                      <a:pt x="647" y="6980"/>
                      <a:pt x="2007" y="5615"/>
                    </a:cubicBezTo>
                    <a:cubicBezTo>
                      <a:pt x="2594" y="5876"/>
                      <a:pt x="3471" y="6145"/>
                      <a:pt x="2642" y="5335"/>
                    </a:cubicBezTo>
                    <a:cubicBezTo>
                      <a:pt x="2740" y="4375"/>
                      <a:pt x="3836" y="4395"/>
                      <a:pt x="4739" y="4480"/>
                    </a:cubicBezTo>
                    <a:lnTo>
                      <a:pt x="5362" y="3575"/>
                    </a:lnTo>
                    <a:cubicBezTo>
                      <a:pt x="6147" y="3861"/>
                      <a:pt x="5321" y="5008"/>
                      <a:pt x="6894" y="4466"/>
                    </a:cubicBezTo>
                    <a:cubicBezTo>
                      <a:pt x="7826" y="4144"/>
                      <a:pt x="5545" y="3580"/>
                      <a:pt x="9630" y="1062"/>
                    </a:cubicBezTo>
                    <a:cubicBezTo>
                      <a:pt x="9876" y="910"/>
                      <a:pt x="10601" y="2072"/>
                      <a:pt x="10926" y="1122"/>
                    </a:cubicBezTo>
                    <a:cubicBezTo>
                      <a:pt x="11296" y="43"/>
                      <a:pt x="11647" y="1258"/>
                      <a:pt x="12082" y="1258"/>
                    </a:cubicBezTo>
                    <a:cubicBezTo>
                      <a:pt x="12781" y="1258"/>
                      <a:pt x="12464" y="651"/>
                      <a:pt x="13531" y="803"/>
                    </a:cubicBezTo>
                    <a:cubicBezTo>
                      <a:pt x="14701" y="969"/>
                      <a:pt x="14807" y="218"/>
                      <a:pt x="15488" y="827"/>
                    </a:cubicBezTo>
                    <a:cubicBezTo>
                      <a:pt x="16479" y="1714"/>
                      <a:pt x="15923" y="407"/>
                      <a:pt x="17779" y="0"/>
                    </a:cubicBezTo>
                    <a:cubicBezTo>
                      <a:pt x="18235" y="974"/>
                      <a:pt x="18472" y="444"/>
                      <a:pt x="18355" y="2169"/>
                    </a:cubicBezTo>
                    <a:cubicBezTo>
                      <a:pt x="18246" y="3787"/>
                      <a:pt x="19584" y="5099"/>
                      <a:pt x="18706" y="6455"/>
                    </a:cubicBezTo>
                    <a:cubicBezTo>
                      <a:pt x="17844" y="7788"/>
                      <a:pt x="19397" y="9074"/>
                      <a:pt x="18373" y="10576"/>
                    </a:cubicBezTo>
                    <a:cubicBezTo>
                      <a:pt x="17323" y="12116"/>
                      <a:pt x="18826" y="14038"/>
                      <a:pt x="18644" y="14394"/>
                    </a:cubicBezTo>
                    <a:cubicBezTo>
                      <a:pt x="18429" y="14812"/>
                      <a:pt x="18048" y="15047"/>
                      <a:pt x="18516" y="15496"/>
                    </a:cubicBezTo>
                    <a:cubicBezTo>
                      <a:pt x="18910" y="15874"/>
                      <a:pt x="20828" y="12965"/>
                      <a:pt x="20115" y="16236"/>
                    </a:cubicBezTo>
                    <a:cubicBezTo>
                      <a:pt x="19978" y="16866"/>
                      <a:pt x="19388" y="20083"/>
                      <a:pt x="19346" y="20544"/>
                    </a:cubicBezTo>
                    <a:cubicBezTo>
                      <a:pt x="19316" y="20544"/>
                      <a:pt x="17941" y="20049"/>
                      <a:pt x="17659" y="20325"/>
                    </a:cubicBezTo>
                    <a:cubicBezTo>
                      <a:pt x="16848" y="21117"/>
                      <a:pt x="16772" y="19225"/>
                      <a:pt x="15098" y="19724"/>
                    </a:cubicBezTo>
                    <a:cubicBezTo>
                      <a:pt x="14726" y="19835"/>
                      <a:pt x="14719" y="20520"/>
                      <a:pt x="14719" y="20742"/>
                    </a:cubicBezTo>
                    <a:cubicBezTo>
                      <a:pt x="14263" y="20663"/>
                      <a:pt x="14021" y="21060"/>
                      <a:pt x="13924" y="21261"/>
                    </a:cubicBezTo>
                    <a:cubicBezTo>
                      <a:pt x="12614" y="20086"/>
                      <a:pt x="12394" y="21600"/>
                      <a:pt x="11161" y="21600"/>
                    </a:cubicBezTo>
                    <a:close/>
                  </a:path>
                </a:pathLst>
              </a:custGeom>
              <a:solidFill>
                <a:srgbClr val="11DBE3"/>
              </a:solidFill>
              <a:ln w="25400" cap="flat">
                <a:solidFill>
                  <a:srgbClr val="00A6A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3586495" y="4819156"/>
                <a:ext cx="655699" cy="5704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59" h="20839" fill="norm" stroke="1" extrusionOk="0">
                    <a:moveTo>
                      <a:pt x="7308" y="20839"/>
                    </a:moveTo>
                    <a:cubicBezTo>
                      <a:pt x="5749" y="20839"/>
                      <a:pt x="6935" y="16338"/>
                      <a:pt x="6114" y="16045"/>
                    </a:cubicBezTo>
                    <a:cubicBezTo>
                      <a:pt x="6126" y="16071"/>
                      <a:pt x="5503" y="17808"/>
                      <a:pt x="3555" y="17473"/>
                    </a:cubicBezTo>
                    <a:cubicBezTo>
                      <a:pt x="2721" y="17330"/>
                      <a:pt x="2252" y="17295"/>
                      <a:pt x="1397" y="17321"/>
                    </a:cubicBezTo>
                    <a:cubicBezTo>
                      <a:pt x="-76" y="15179"/>
                      <a:pt x="2130" y="15412"/>
                      <a:pt x="0" y="11684"/>
                    </a:cubicBezTo>
                    <a:lnTo>
                      <a:pt x="2567" y="12131"/>
                    </a:lnTo>
                    <a:lnTo>
                      <a:pt x="4422" y="9107"/>
                    </a:lnTo>
                    <a:lnTo>
                      <a:pt x="6398" y="9107"/>
                    </a:lnTo>
                    <a:cubicBezTo>
                      <a:pt x="8180" y="8298"/>
                      <a:pt x="13266" y="0"/>
                      <a:pt x="15939" y="0"/>
                    </a:cubicBezTo>
                    <a:cubicBezTo>
                      <a:pt x="20747" y="0"/>
                      <a:pt x="17193" y="3979"/>
                      <a:pt x="20115" y="3825"/>
                    </a:cubicBezTo>
                    <a:lnTo>
                      <a:pt x="20159" y="4658"/>
                    </a:lnTo>
                    <a:cubicBezTo>
                      <a:pt x="16571" y="4987"/>
                      <a:pt x="21524" y="11014"/>
                      <a:pt x="13189" y="14813"/>
                    </a:cubicBezTo>
                    <a:cubicBezTo>
                      <a:pt x="8546" y="16929"/>
                      <a:pt x="13111" y="17903"/>
                      <a:pt x="12253" y="20010"/>
                    </a:cubicBezTo>
                    <a:cubicBezTo>
                      <a:pt x="11605" y="21600"/>
                      <a:pt x="10054" y="18252"/>
                      <a:pt x="9975" y="18162"/>
                    </a:cubicBezTo>
                    <a:cubicBezTo>
                      <a:pt x="9796" y="18475"/>
                      <a:pt x="9650" y="19306"/>
                      <a:pt x="9532" y="19902"/>
                    </a:cubicBezTo>
                    <a:cubicBezTo>
                      <a:pt x="9306" y="19649"/>
                      <a:pt x="8738" y="18982"/>
                      <a:pt x="8571" y="18978"/>
                    </a:cubicBezTo>
                    <a:cubicBezTo>
                      <a:pt x="8444" y="19211"/>
                      <a:pt x="8237" y="20839"/>
                      <a:pt x="7308" y="20839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A6A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332523" y="2326490"/>
                <a:ext cx="1883860" cy="1642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22" h="21600" fill="norm" stroke="1" extrusionOk="0">
                    <a:moveTo>
                      <a:pt x="3581" y="13247"/>
                    </a:moveTo>
                    <a:cubicBezTo>
                      <a:pt x="4231" y="13219"/>
                      <a:pt x="3715" y="9111"/>
                      <a:pt x="3101" y="9125"/>
                    </a:cubicBezTo>
                    <a:cubicBezTo>
                      <a:pt x="2463" y="9138"/>
                      <a:pt x="2955" y="13247"/>
                      <a:pt x="3581" y="13247"/>
                    </a:cubicBezTo>
                    <a:close/>
                    <a:moveTo>
                      <a:pt x="18721" y="21600"/>
                    </a:moveTo>
                    <a:cubicBezTo>
                      <a:pt x="18515" y="21600"/>
                      <a:pt x="16878" y="20697"/>
                      <a:pt x="16722" y="20408"/>
                    </a:cubicBezTo>
                    <a:cubicBezTo>
                      <a:pt x="16444" y="19896"/>
                      <a:pt x="16985" y="18590"/>
                      <a:pt x="16071" y="18917"/>
                    </a:cubicBezTo>
                    <a:cubicBezTo>
                      <a:pt x="11657" y="20495"/>
                      <a:pt x="13875" y="20145"/>
                      <a:pt x="11637" y="18160"/>
                    </a:cubicBezTo>
                    <a:cubicBezTo>
                      <a:pt x="11333" y="17890"/>
                      <a:pt x="10384" y="18313"/>
                      <a:pt x="10333" y="18626"/>
                    </a:cubicBezTo>
                    <a:cubicBezTo>
                      <a:pt x="9851" y="21577"/>
                      <a:pt x="9397" y="19898"/>
                      <a:pt x="8439" y="20976"/>
                    </a:cubicBezTo>
                    <a:lnTo>
                      <a:pt x="8386" y="21036"/>
                    </a:lnTo>
                    <a:cubicBezTo>
                      <a:pt x="7763" y="20822"/>
                      <a:pt x="7217" y="21391"/>
                      <a:pt x="6956" y="20311"/>
                    </a:cubicBezTo>
                    <a:cubicBezTo>
                      <a:pt x="6331" y="17725"/>
                      <a:pt x="5013" y="18659"/>
                      <a:pt x="4942" y="18147"/>
                    </a:cubicBezTo>
                    <a:cubicBezTo>
                      <a:pt x="4867" y="17597"/>
                      <a:pt x="6278" y="17776"/>
                      <a:pt x="5673" y="16878"/>
                    </a:cubicBezTo>
                    <a:cubicBezTo>
                      <a:pt x="4570" y="15242"/>
                      <a:pt x="6702" y="15734"/>
                      <a:pt x="5476" y="14976"/>
                    </a:cubicBezTo>
                    <a:cubicBezTo>
                      <a:pt x="4797" y="14556"/>
                      <a:pt x="5440" y="14235"/>
                      <a:pt x="5899" y="14035"/>
                    </a:cubicBezTo>
                    <a:cubicBezTo>
                      <a:pt x="4453" y="12870"/>
                      <a:pt x="5397" y="12839"/>
                      <a:pt x="6078" y="11797"/>
                    </a:cubicBezTo>
                    <a:cubicBezTo>
                      <a:pt x="5162" y="11857"/>
                      <a:pt x="5072" y="13231"/>
                      <a:pt x="4729" y="10984"/>
                    </a:cubicBezTo>
                    <a:cubicBezTo>
                      <a:pt x="4633" y="10358"/>
                      <a:pt x="4475" y="9144"/>
                      <a:pt x="5271" y="9254"/>
                    </a:cubicBezTo>
                    <a:cubicBezTo>
                      <a:pt x="5213" y="8348"/>
                      <a:pt x="4918" y="5909"/>
                      <a:pt x="4434" y="7403"/>
                    </a:cubicBezTo>
                    <a:cubicBezTo>
                      <a:pt x="3562" y="10090"/>
                      <a:pt x="3329" y="6690"/>
                      <a:pt x="3143" y="6690"/>
                    </a:cubicBezTo>
                    <a:cubicBezTo>
                      <a:pt x="2341" y="6690"/>
                      <a:pt x="3417" y="9274"/>
                      <a:pt x="2519" y="9274"/>
                    </a:cubicBezTo>
                    <a:cubicBezTo>
                      <a:pt x="2203" y="9274"/>
                      <a:pt x="2086" y="8075"/>
                      <a:pt x="1947" y="7183"/>
                    </a:cubicBezTo>
                    <a:cubicBezTo>
                      <a:pt x="965" y="8361"/>
                      <a:pt x="-129" y="7556"/>
                      <a:pt x="986" y="6697"/>
                    </a:cubicBezTo>
                    <a:cubicBezTo>
                      <a:pt x="1328" y="6433"/>
                      <a:pt x="734" y="5686"/>
                      <a:pt x="598" y="6390"/>
                    </a:cubicBezTo>
                    <a:cubicBezTo>
                      <a:pt x="375" y="7542"/>
                      <a:pt x="-478" y="7430"/>
                      <a:pt x="363" y="4883"/>
                    </a:cubicBezTo>
                    <a:cubicBezTo>
                      <a:pt x="483" y="4518"/>
                      <a:pt x="585" y="4312"/>
                      <a:pt x="882" y="4214"/>
                    </a:cubicBezTo>
                    <a:cubicBezTo>
                      <a:pt x="927" y="4391"/>
                      <a:pt x="940" y="4509"/>
                      <a:pt x="1019" y="4701"/>
                    </a:cubicBezTo>
                    <a:cubicBezTo>
                      <a:pt x="1071" y="3884"/>
                      <a:pt x="954" y="2383"/>
                      <a:pt x="1771" y="3437"/>
                    </a:cubicBezTo>
                    <a:cubicBezTo>
                      <a:pt x="2684" y="4617"/>
                      <a:pt x="1827" y="1823"/>
                      <a:pt x="2457" y="1823"/>
                    </a:cubicBezTo>
                    <a:cubicBezTo>
                      <a:pt x="3279" y="1823"/>
                      <a:pt x="2611" y="4560"/>
                      <a:pt x="2670" y="4904"/>
                    </a:cubicBezTo>
                    <a:cubicBezTo>
                      <a:pt x="2713" y="4937"/>
                      <a:pt x="3016" y="3968"/>
                      <a:pt x="3527" y="3770"/>
                    </a:cubicBezTo>
                    <a:cubicBezTo>
                      <a:pt x="4855" y="3256"/>
                      <a:pt x="3194" y="2490"/>
                      <a:pt x="3013" y="2014"/>
                    </a:cubicBezTo>
                    <a:cubicBezTo>
                      <a:pt x="2486" y="634"/>
                      <a:pt x="5070" y="449"/>
                      <a:pt x="4558" y="1757"/>
                    </a:cubicBezTo>
                    <a:cubicBezTo>
                      <a:pt x="4382" y="2205"/>
                      <a:pt x="4968" y="2296"/>
                      <a:pt x="4841" y="3058"/>
                    </a:cubicBezTo>
                    <a:cubicBezTo>
                      <a:pt x="4757" y="3567"/>
                      <a:pt x="4690" y="4115"/>
                      <a:pt x="4971" y="4197"/>
                    </a:cubicBezTo>
                    <a:cubicBezTo>
                      <a:pt x="5450" y="4181"/>
                      <a:pt x="4793" y="1536"/>
                      <a:pt x="5874" y="2786"/>
                    </a:cubicBezTo>
                    <a:cubicBezTo>
                      <a:pt x="5566" y="2146"/>
                      <a:pt x="4529" y="880"/>
                      <a:pt x="5566" y="1030"/>
                    </a:cubicBezTo>
                    <a:cubicBezTo>
                      <a:pt x="5379" y="472"/>
                      <a:pt x="4995" y="0"/>
                      <a:pt x="5528" y="0"/>
                    </a:cubicBezTo>
                    <a:cubicBezTo>
                      <a:pt x="6851" y="0"/>
                      <a:pt x="6733" y="4314"/>
                      <a:pt x="7480" y="1970"/>
                    </a:cubicBezTo>
                    <a:cubicBezTo>
                      <a:pt x="7750" y="1123"/>
                      <a:pt x="8063" y="1953"/>
                      <a:pt x="8480" y="1823"/>
                    </a:cubicBezTo>
                    <a:cubicBezTo>
                      <a:pt x="9378" y="1543"/>
                      <a:pt x="9087" y="2511"/>
                      <a:pt x="9491" y="2978"/>
                    </a:cubicBezTo>
                    <a:cubicBezTo>
                      <a:pt x="9828" y="3368"/>
                      <a:pt x="9839" y="4278"/>
                      <a:pt x="9939" y="4934"/>
                    </a:cubicBezTo>
                    <a:cubicBezTo>
                      <a:pt x="9873" y="2775"/>
                      <a:pt x="11264" y="3971"/>
                      <a:pt x="11662" y="2782"/>
                    </a:cubicBezTo>
                    <a:cubicBezTo>
                      <a:pt x="12325" y="2599"/>
                      <a:pt x="12623" y="2049"/>
                      <a:pt x="13080" y="2049"/>
                    </a:cubicBezTo>
                    <a:cubicBezTo>
                      <a:pt x="14125" y="2049"/>
                      <a:pt x="14377" y="2979"/>
                      <a:pt x="15592" y="2947"/>
                    </a:cubicBezTo>
                    <a:cubicBezTo>
                      <a:pt x="15893" y="2940"/>
                      <a:pt x="15924" y="3871"/>
                      <a:pt x="16113" y="4211"/>
                    </a:cubicBezTo>
                    <a:cubicBezTo>
                      <a:pt x="16532" y="4965"/>
                      <a:pt x="18311" y="6400"/>
                      <a:pt x="16481" y="6400"/>
                    </a:cubicBezTo>
                    <a:cubicBezTo>
                      <a:pt x="16370" y="6400"/>
                      <a:pt x="15342" y="8543"/>
                      <a:pt x="15365" y="8617"/>
                    </a:cubicBezTo>
                    <a:cubicBezTo>
                      <a:pt x="15401" y="8732"/>
                      <a:pt x="15582" y="8754"/>
                      <a:pt x="15684" y="8775"/>
                    </a:cubicBezTo>
                    <a:cubicBezTo>
                      <a:pt x="15745" y="9397"/>
                      <a:pt x="15732" y="9709"/>
                      <a:pt x="16180" y="10090"/>
                    </a:cubicBezTo>
                    <a:cubicBezTo>
                      <a:pt x="17788" y="11454"/>
                      <a:pt x="15860" y="12341"/>
                      <a:pt x="15620" y="13665"/>
                    </a:cubicBezTo>
                    <a:cubicBezTo>
                      <a:pt x="15496" y="14349"/>
                      <a:pt x="15063" y="14785"/>
                      <a:pt x="15393" y="15454"/>
                    </a:cubicBezTo>
                    <a:cubicBezTo>
                      <a:pt x="15561" y="15797"/>
                      <a:pt x="15683" y="17051"/>
                      <a:pt x="16264" y="16813"/>
                    </a:cubicBezTo>
                    <a:cubicBezTo>
                      <a:pt x="16547" y="16594"/>
                      <a:pt x="16621" y="16055"/>
                      <a:pt x="16675" y="15661"/>
                    </a:cubicBezTo>
                    <a:lnTo>
                      <a:pt x="16928" y="15657"/>
                    </a:lnTo>
                    <a:cubicBezTo>
                      <a:pt x="17064" y="16751"/>
                      <a:pt x="17799" y="17461"/>
                      <a:pt x="18007" y="16102"/>
                    </a:cubicBezTo>
                    <a:cubicBezTo>
                      <a:pt x="18038" y="15893"/>
                      <a:pt x="18072" y="15682"/>
                      <a:pt x="18156" y="15500"/>
                    </a:cubicBezTo>
                    <a:lnTo>
                      <a:pt x="18380" y="15646"/>
                    </a:lnTo>
                    <a:cubicBezTo>
                      <a:pt x="18297" y="16229"/>
                      <a:pt x="19956" y="15858"/>
                      <a:pt x="19873" y="16960"/>
                    </a:cubicBezTo>
                    <a:cubicBezTo>
                      <a:pt x="19758" y="18485"/>
                      <a:pt x="20478" y="19511"/>
                      <a:pt x="21122" y="20356"/>
                    </a:cubicBezTo>
                    <a:cubicBezTo>
                      <a:pt x="20620" y="20306"/>
                      <a:pt x="19932" y="20381"/>
                      <a:pt x="19458" y="20438"/>
                    </a:cubicBezTo>
                    <a:cubicBezTo>
                      <a:pt x="19356" y="20804"/>
                      <a:pt x="19090" y="21600"/>
                      <a:pt x="18721" y="21600"/>
                    </a:cubicBezTo>
                    <a:cubicBezTo>
                      <a:pt x="18721" y="21600"/>
                      <a:pt x="18721" y="21600"/>
                      <a:pt x="18721" y="21600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A6A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477" y="498533"/>
                <a:ext cx="1544762" cy="2072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553" fill="norm" stroke="1" extrusionOk="0">
                    <a:moveTo>
                      <a:pt x="5522" y="13218"/>
                    </a:moveTo>
                    <a:cubicBezTo>
                      <a:pt x="6143" y="13686"/>
                      <a:pt x="6845" y="12583"/>
                      <a:pt x="7493" y="13083"/>
                    </a:cubicBezTo>
                    <a:cubicBezTo>
                      <a:pt x="8487" y="13852"/>
                      <a:pt x="10585" y="11643"/>
                      <a:pt x="9543" y="11563"/>
                    </a:cubicBezTo>
                    <a:cubicBezTo>
                      <a:pt x="7794" y="11428"/>
                      <a:pt x="9471" y="9581"/>
                      <a:pt x="7891" y="9581"/>
                    </a:cubicBezTo>
                    <a:cubicBezTo>
                      <a:pt x="7129" y="9581"/>
                      <a:pt x="6853" y="10171"/>
                      <a:pt x="6019" y="10184"/>
                    </a:cubicBezTo>
                    <a:cubicBezTo>
                      <a:pt x="5277" y="10195"/>
                      <a:pt x="5903" y="11609"/>
                      <a:pt x="4528" y="11060"/>
                    </a:cubicBezTo>
                    <a:cubicBezTo>
                      <a:pt x="3097" y="10488"/>
                      <a:pt x="4503" y="12929"/>
                      <a:pt x="5515" y="13218"/>
                    </a:cubicBezTo>
                    <a:lnTo>
                      <a:pt x="5522" y="13218"/>
                    </a:lnTo>
                    <a:lnTo>
                      <a:pt x="5522" y="13218"/>
                    </a:lnTo>
                    <a:close/>
                    <a:moveTo>
                      <a:pt x="12017" y="21553"/>
                    </a:moveTo>
                    <a:lnTo>
                      <a:pt x="11996" y="21539"/>
                    </a:lnTo>
                    <a:cubicBezTo>
                      <a:pt x="10774" y="21600"/>
                      <a:pt x="8941" y="20490"/>
                      <a:pt x="8651" y="20883"/>
                    </a:cubicBezTo>
                    <a:cubicBezTo>
                      <a:pt x="8353" y="21288"/>
                      <a:pt x="7412" y="21375"/>
                      <a:pt x="7056" y="21438"/>
                    </a:cubicBezTo>
                    <a:lnTo>
                      <a:pt x="7593" y="20388"/>
                    </a:lnTo>
                    <a:cubicBezTo>
                      <a:pt x="7271" y="20296"/>
                      <a:pt x="6793" y="21452"/>
                      <a:pt x="6333" y="21452"/>
                    </a:cubicBezTo>
                    <a:cubicBezTo>
                      <a:pt x="5702" y="21452"/>
                      <a:pt x="3993" y="20380"/>
                      <a:pt x="4318" y="19765"/>
                    </a:cubicBezTo>
                    <a:cubicBezTo>
                      <a:pt x="3016" y="19872"/>
                      <a:pt x="3619" y="18154"/>
                      <a:pt x="4317" y="18020"/>
                    </a:cubicBezTo>
                    <a:cubicBezTo>
                      <a:pt x="4510" y="17983"/>
                      <a:pt x="4770" y="17879"/>
                      <a:pt x="5106" y="17688"/>
                    </a:cubicBezTo>
                    <a:cubicBezTo>
                      <a:pt x="5074" y="17608"/>
                      <a:pt x="3885" y="17288"/>
                      <a:pt x="3583" y="17559"/>
                    </a:cubicBezTo>
                    <a:cubicBezTo>
                      <a:pt x="2412" y="18608"/>
                      <a:pt x="2423" y="18211"/>
                      <a:pt x="2183" y="17328"/>
                    </a:cubicBezTo>
                    <a:cubicBezTo>
                      <a:pt x="1786" y="15860"/>
                      <a:pt x="2496" y="15187"/>
                      <a:pt x="3923" y="16293"/>
                    </a:cubicBezTo>
                    <a:cubicBezTo>
                      <a:pt x="3900" y="15964"/>
                      <a:pt x="4474" y="15304"/>
                      <a:pt x="4910" y="15760"/>
                    </a:cubicBezTo>
                    <a:cubicBezTo>
                      <a:pt x="4941" y="15793"/>
                      <a:pt x="4962" y="15813"/>
                      <a:pt x="4982" y="15824"/>
                    </a:cubicBezTo>
                    <a:cubicBezTo>
                      <a:pt x="5100" y="15071"/>
                      <a:pt x="3850" y="15726"/>
                      <a:pt x="3724" y="15058"/>
                    </a:cubicBezTo>
                    <a:cubicBezTo>
                      <a:pt x="1581" y="14902"/>
                      <a:pt x="3105" y="14429"/>
                      <a:pt x="3222" y="14150"/>
                    </a:cubicBezTo>
                    <a:lnTo>
                      <a:pt x="2659" y="13918"/>
                    </a:lnTo>
                    <a:cubicBezTo>
                      <a:pt x="5349" y="12322"/>
                      <a:pt x="2603" y="13603"/>
                      <a:pt x="3340" y="11291"/>
                    </a:cubicBezTo>
                    <a:cubicBezTo>
                      <a:pt x="3563" y="10594"/>
                      <a:pt x="1724" y="9743"/>
                      <a:pt x="1147" y="10698"/>
                    </a:cubicBezTo>
                    <a:cubicBezTo>
                      <a:pt x="673" y="10489"/>
                      <a:pt x="346" y="10337"/>
                      <a:pt x="168" y="9935"/>
                    </a:cubicBezTo>
                    <a:cubicBezTo>
                      <a:pt x="-4" y="11196"/>
                      <a:pt x="1" y="8466"/>
                      <a:pt x="0" y="8012"/>
                    </a:cubicBezTo>
                    <a:cubicBezTo>
                      <a:pt x="603" y="8041"/>
                      <a:pt x="1959" y="7904"/>
                      <a:pt x="2343" y="8164"/>
                    </a:cubicBezTo>
                    <a:cubicBezTo>
                      <a:pt x="2192" y="2347"/>
                      <a:pt x="3275" y="6861"/>
                      <a:pt x="5407" y="3189"/>
                    </a:cubicBezTo>
                    <a:cubicBezTo>
                      <a:pt x="6024" y="2127"/>
                      <a:pt x="6796" y="2428"/>
                      <a:pt x="7003" y="1816"/>
                    </a:cubicBezTo>
                    <a:cubicBezTo>
                      <a:pt x="7268" y="1033"/>
                      <a:pt x="7889" y="463"/>
                      <a:pt x="8784" y="0"/>
                    </a:cubicBezTo>
                    <a:cubicBezTo>
                      <a:pt x="9631" y="1303"/>
                      <a:pt x="10328" y="1144"/>
                      <a:pt x="10387" y="1805"/>
                    </a:cubicBezTo>
                    <a:cubicBezTo>
                      <a:pt x="10479" y="2831"/>
                      <a:pt x="11669" y="1526"/>
                      <a:pt x="11853" y="2315"/>
                    </a:cubicBezTo>
                    <a:cubicBezTo>
                      <a:pt x="12172" y="3676"/>
                      <a:pt x="14527" y="2490"/>
                      <a:pt x="14634" y="3453"/>
                    </a:cubicBezTo>
                    <a:cubicBezTo>
                      <a:pt x="14844" y="5343"/>
                      <a:pt x="17413" y="4790"/>
                      <a:pt x="17413" y="6075"/>
                    </a:cubicBezTo>
                    <a:cubicBezTo>
                      <a:pt x="17413" y="7621"/>
                      <a:pt x="14811" y="7369"/>
                      <a:pt x="16334" y="8098"/>
                    </a:cubicBezTo>
                    <a:cubicBezTo>
                      <a:pt x="15402" y="11011"/>
                      <a:pt x="17382" y="9576"/>
                      <a:pt x="18427" y="10551"/>
                    </a:cubicBezTo>
                    <a:cubicBezTo>
                      <a:pt x="19284" y="11351"/>
                      <a:pt x="21470" y="10679"/>
                      <a:pt x="21263" y="11461"/>
                    </a:cubicBezTo>
                    <a:cubicBezTo>
                      <a:pt x="21194" y="11720"/>
                      <a:pt x="20710" y="12220"/>
                      <a:pt x="20330" y="12366"/>
                    </a:cubicBezTo>
                    <a:cubicBezTo>
                      <a:pt x="21596" y="13549"/>
                      <a:pt x="20048" y="14375"/>
                      <a:pt x="20204" y="14633"/>
                    </a:cubicBezTo>
                    <a:cubicBezTo>
                      <a:pt x="20813" y="15640"/>
                      <a:pt x="19704" y="17321"/>
                      <a:pt x="19007" y="18062"/>
                    </a:cubicBezTo>
                    <a:lnTo>
                      <a:pt x="18303" y="17771"/>
                    </a:lnTo>
                    <a:cubicBezTo>
                      <a:pt x="18262" y="18797"/>
                      <a:pt x="17467" y="18870"/>
                      <a:pt x="17387" y="19365"/>
                    </a:cubicBezTo>
                    <a:cubicBezTo>
                      <a:pt x="17332" y="19698"/>
                      <a:pt x="15439" y="19494"/>
                      <a:pt x="15232" y="19479"/>
                    </a:cubicBezTo>
                    <a:lnTo>
                      <a:pt x="15066" y="20083"/>
                    </a:lnTo>
                    <a:lnTo>
                      <a:pt x="14242" y="20232"/>
                    </a:lnTo>
                    <a:cubicBezTo>
                      <a:pt x="14325" y="20846"/>
                      <a:pt x="13240" y="21553"/>
                      <a:pt x="12017" y="21553"/>
                    </a:cubicBezTo>
                    <a:lnTo>
                      <a:pt x="12017" y="21553"/>
                    </a:lnTo>
                    <a:close/>
                  </a:path>
                </a:pathLst>
              </a:custGeom>
              <a:noFill/>
              <a:ln w="25400" cap="flat">
                <a:solidFill>
                  <a:srgbClr val="00A6A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4200">
                    <a:solidFill>
                      <a:srgbClr val="000000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84" name="Group 84"/>
              <p:cNvGrpSpPr/>
              <p:nvPr/>
            </p:nvGrpSpPr>
            <p:grpSpPr>
              <a:xfrm>
                <a:off x="5270148" y="3602363"/>
                <a:ext cx="1024888" cy="724127"/>
                <a:chOff x="-584199" y="-45043"/>
                <a:chExt cx="1024886" cy="724126"/>
              </a:xfrm>
            </p:grpSpPr>
            <p:sp>
              <p:nvSpPr>
                <p:cNvPr id="82" name="Shape 82"/>
                <p:cNvSpPr/>
                <p:nvPr/>
              </p:nvSpPr>
              <p:spPr>
                <a:xfrm>
                  <a:off x="-13136" y="-45044"/>
                  <a:ext cx="453823" cy="526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05" h="18213" fill="norm" stroke="1" extrusionOk="0">
                      <a:moveTo>
                        <a:pt x="10545" y="18073"/>
                      </a:moveTo>
                      <a:cubicBezTo>
                        <a:pt x="-4216" y="13945"/>
                        <a:pt x="12106" y="7260"/>
                        <a:pt x="830" y="2910"/>
                      </a:cubicBezTo>
                      <a:lnTo>
                        <a:pt x="0" y="2590"/>
                      </a:lnTo>
                      <a:cubicBezTo>
                        <a:pt x="4180" y="-3387"/>
                        <a:pt x="15838" y="2351"/>
                        <a:pt x="14469" y="6073"/>
                      </a:cubicBezTo>
                      <a:cubicBezTo>
                        <a:pt x="11714" y="13560"/>
                        <a:pt x="16434" y="9810"/>
                        <a:pt x="17084" y="13633"/>
                      </a:cubicBezTo>
                      <a:cubicBezTo>
                        <a:pt x="17384" y="15411"/>
                        <a:pt x="14392" y="16466"/>
                        <a:pt x="11001" y="18213"/>
                      </a:cubicBezTo>
                      <a:cubicBezTo>
                        <a:pt x="11001" y="18213"/>
                        <a:pt x="10545" y="18073"/>
                        <a:pt x="10545" y="1807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A6AC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4200">
                      <a:solidFill>
                        <a:srgbClr val="000000"/>
                      </a:solid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3" name="Shape 83"/>
                <p:cNvSpPr/>
                <p:nvPr/>
              </p:nvSpPr>
              <p:spPr>
                <a:xfrm>
                  <a:off x="-584200" y="309995"/>
                  <a:ext cx="283026" cy="369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fill="norm" stroke="1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noFill/>
                <a:ln w="38100" cap="flat">
                  <a:solidFill>
                    <a:srgbClr val="00A6AC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4200">
                      <a:solidFill>
                        <a:srgbClr val="000000"/>
                      </a:solidFill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  <p:sp>
          <p:nvSpPr>
            <p:cNvPr id="86" name="Shape 86"/>
            <p:cNvSpPr/>
            <p:nvPr/>
          </p:nvSpPr>
          <p:spPr>
            <a:xfrm>
              <a:off x="3385060" y="6085044"/>
              <a:ext cx="968402" cy="56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0361" fill="norm" stroke="1" extrusionOk="0">
                  <a:moveTo>
                    <a:pt x="21157" y="7580"/>
                  </a:moveTo>
                  <a:lnTo>
                    <a:pt x="18437" y="13170"/>
                  </a:lnTo>
                  <a:cubicBezTo>
                    <a:pt x="18437" y="15317"/>
                    <a:pt x="17805" y="15104"/>
                    <a:pt x="16696" y="15333"/>
                  </a:cubicBezTo>
                  <a:cubicBezTo>
                    <a:pt x="15648" y="16683"/>
                    <a:pt x="14823" y="16670"/>
                    <a:pt x="13541" y="16776"/>
                  </a:cubicBezTo>
                  <a:lnTo>
                    <a:pt x="12235" y="18399"/>
                  </a:lnTo>
                  <a:cubicBezTo>
                    <a:pt x="12235" y="18399"/>
                    <a:pt x="3498" y="18966"/>
                    <a:pt x="3204" y="20202"/>
                  </a:cubicBezTo>
                  <a:cubicBezTo>
                    <a:pt x="2911" y="21438"/>
                    <a:pt x="-443" y="15103"/>
                    <a:pt x="49" y="13709"/>
                  </a:cubicBezTo>
                  <a:cubicBezTo>
                    <a:pt x="975" y="11088"/>
                    <a:pt x="3007" y="5233"/>
                    <a:pt x="5382" y="5777"/>
                  </a:cubicBezTo>
                  <a:cubicBezTo>
                    <a:pt x="6434" y="6018"/>
                    <a:pt x="7977" y="3673"/>
                    <a:pt x="9042" y="3297"/>
                  </a:cubicBezTo>
                  <a:cubicBezTo>
                    <a:pt x="9713" y="3061"/>
                    <a:pt x="11015" y="3764"/>
                    <a:pt x="11582" y="3252"/>
                  </a:cubicBezTo>
                  <a:cubicBezTo>
                    <a:pt x="11583" y="3251"/>
                    <a:pt x="15367" y="-162"/>
                    <a:pt x="16478" y="6"/>
                  </a:cubicBezTo>
                  <a:cubicBezTo>
                    <a:pt x="17590" y="175"/>
                    <a:pt x="21075" y="6412"/>
                    <a:pt x="21157" y="7580"/>
                  </a:cubicBezTo>
                  <a:close/>
                </a:path>
              </a:pathLst>
            </a:custGeom>
            <a:noFill/>
            <a:ln w="25400" cap="flat">
              <a:solidFill>
                <a:srgbClr val="00A6AC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8" name="Shape 88"/>
          <p:cNvSpPr/>
          <p:nvPr/>
        </p:nvSpPr>
        <p:spPr>
          <a:xfrm>
            <a:off x="4143324" y="527050"/>
            <a:ext cx="4718152" cy="876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South Korea map</a:t>
            </a:r>
          </a:p>
        </p:txBody>
      </p:sp>
      <p:grpSp>
        <p:nvGrpSpPr>
          <p:cNvPr id="92" name="Group 92"/>
          <p:cNvGrpSpPr/>
          <p:nvPr/>
        </p:nvGrpSpPr>
        <p:grpSpPr>
          <a:xfrm rot="2508224">
            <a:off x="5486399" y="4202706"/>
            <a:ext cx="653726" cy="1068788"/>
            <a:chOff x="0" y="0"/>
            <a:chExt cx="653724" cy="1068787"/>
          </a:xfrm>
        </p:grpSpPr>
        <p:sp>
          <p:nvSpPr>
            <p:cNvPr id="89" name="Shape 89"/>
            <p:cNvSpPr/>
            <p:nvPr/>
          </p:nvSpPr>
          <p:spPr>
            <a:xfrm>
              <a:off x="0" y="238661"/>
              <a:ext cx="653725" cy="830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C"/>
            </a:solidFill>
            <a:ln w="25400" cap="flat">
              <a:solidFill>
                <a:srgbClr val="00263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5188" y="0"/>
              <a:ext cx="643348" cy="45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A6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166025" y="88200"/>
              <a:ext cx="321674" cy="28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26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</p:grpSp>
      <p:sp>
        <p:nvSpPr>
          <p:cNvPr id="93" name="Shape 93"/>
          <p:cNvSpPr/>
          <p:nvPr/>
        </p:nvSpPr>
        <p:spPr>
          <a:xfrm>
            <a:off x="6169688" y="3784600"/>
            <a:ext cx="2965553" cy="1651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100">
                <a:solidFill>
                  <a:srgbClr val="90D7D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90D7DA"/>
                </a:solidFill>
              </a:rPr>
              <a:t>&lt;Map marker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" grpId="2"/>
      <p:bldP build="whole" bldLvl="1" animBg="1" rev="0" advAuto="0" spid="8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26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375615" y="285750"/>
            <a:ext cx="4938370" cy="876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1 TITLE</a:t>
            </a:r>
          </a:p>
        </p:txBody>
      </p:sp>
      <p:sp>
        <p:nvSpPr>
          <p:cNvPr id="96" name="Shape 96"/>
          <p:cNvSpPr/>
          <p:nvPr/>
        </p:nvSpPr>
        <p:spPr>
          <a:xfrm>
            <a:off x="279637" y="1282700"/>
            <a:ext cx="12445536" cy="796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fill="norm" stroke="1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97" name="Shape 97"/>
          <p:cNvSpPr/>
          <p:nvPr/>
        </p:nvSpPr>
        <p:spPr>
          <a:xfrm>
            <a:off x="888206" y="1670050"/>
            <a:ext cx="11634788" cy="723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100">
                <a:solidFill>
                  <a:srgbClr val="90D7D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90D7DA"/>
                </a:solidFill>
              </a:rPr>
              <a:t>This area for your Information, input your information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" grpId="1"/>
      <p:bldP build="whole" bldLvl="1" animBg="1" rev="0" advAuto="0" spid="9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26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77824" y="285750"/>
            <a:ext cx="6689752" cy="876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Include Photo</a:t>
            </a:r>
          </a:p>
        </p:txBody>
      </p:sp>
      <p:sp>
        <p:nvSpPr>
          <p:cNvPr id="100" name="Shape 100"/>
          <p:cNvSpPr/>
          <p:nvPr/>
        </p:nvSpPr>
        <p:spPr>
          <a:xfrm>
            <a:off x="7251937" y="1478761"/>
            <a:ext cx="5651036" cy="334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fill="norm" stroke="1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01" name="Shape 101"/>
          <p:cNvSpPr/>
          <p:nvPr/>
        </p:nvSpPr>
        <p:spPr>
          <a:xfrm>
            <a:off x="987386" y="1695450"/>
            <a:ext cx="3689428" cy="723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100">
                <a:solidFill>
                  <a:srgbClr val="90D7D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90D7DA"/>
                </a:solidFill>
              </a:rPr>
              <a:t>This is a my blog</a:t>
            </a:r>
          </a:p>
        </p:txBody>
      </p:sp>
      <p:pic>
        <p:nvPicPr>
          <p:cNvPr id="102" name="스크린샷 2015-07-28 오전 8.03.37.png"/>
          <p:cNvPicPr/>
          <p:nvPr/>
        </p:nvPicPr>
        <p:blipFill>
          <a:blip r:embed="rId2">
            <a:alphaModFix amt="60516"/>
            <a:extLst/>
          </a:blip>
          <a:stretch>
            <a:fillRect/>
          </a:stretch>
        </p:blipFill>
        <p:spPr>
          <a:xfrm>
            <a:off x="7737314" y="1628364"/>
            <a:ext cx="4807277" cy="304089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470137" y="1473200"/>
            <a:ext cx="6413036" cy="7708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fill="norm" stroke="1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sp>
        <p:nvSpPr>
          <p:cNvPr id="104" name="Shape 104"/>
          <p:cNvSpPr/>
          <p:nvPr/>
        </p:nvSpPr>
        <p:spPr>
          <a:xfrm>
            <a:off x="9258300" y="4812511"/>
            <a:ext cx="3311919" cy="330201"/>
          </a:xfrm>
          <a:prstGeom prst="rect">
            <a:avLst/>
          </a:prstGeom>
          <a:solidFill>
            <a:srgbClr val="12DBE3"/>
          </a:solidFill>
          <a:ln w="12700">
            <a:miter lim="400000"/>
          </a:ln>
          <a:effectLst>
            <a:outerShdw sx="100000" sy="100000" kx="0" ky="0" algn="b" rotWithShape="0" blurRad="101600" dist="52043" dir="5400000">
              <a:srgbClr val="00A6AC"/>
            </a:outerShdw>
          </a:effectLst>
        </p:spPr>
        <p:txBody>
          <a:bodyPr lIns="0" tIns="0" rIns="0" bIns="0"/>
          <a:lstStyle/>
          <a:p>
            <a:pPr lvl="0">
              <a:defRPr sz="2300"/>
            </a:pPr>
          </a:p>
        </p:txBody>
      </p:sp>
      <p:sp>
        <p:nvSpPr>
          <p:cNvPr id="105" name="Shape 105"/>
          <p:cNvSpPr/>
          <p:nvPr/>
        </p:nvSpPr>
        <p:spPr>
          <a:xfrm>
            <a:off x="7251937" y="5517361"/>
            <a:ext cx="5651036" cy="334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fill="norm" stroke="1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106" name="스크린샷 2015-07-28 오전 8.03.37.png"/>
          <p:cNvPicPr/>
          <p:nvPr/>
        </p:nvPicPr>
        <p:blipFill>
          <a:blip r:embed="rId2">
            <a:alphaModFix amt="60516"/>
            <a:extLst/>
          </a:blip>
          <a:stretch>
            <a:fillRect/>
          </a:stretch>
        </p:blipFill>
        <p:spPr>
          <a:xfrm>
            <a:off x="7737314" y="5666964"/>
            <a:ext cx="4807277" cy="3040895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9258300" y="8851111"/>
            <a:ext cx="3311919" cy="330201"/>
          </a:xfrm>
          <a:prstGeom prst="rect">
            <a:avLst/>
          </a:prstGeom>
          <a:solidFill>
            <a:srgbClr val="12DBE3"/>
          </a:solidFill>
          <a:ln w="12700">
            <a:miter lim="400000"/>
          </a:ln>
          <a:effectLst>
            <a:outerShdw sx="100000" sy="100000" kx="0" ky="0" algn="b" rotWithShape="0" blurRad="101600" dist="52043" dir="5400000">
              <a:srgbClr val="00A6AC"/>
            </a:outerShdw>
          </a:effectLst>
        </p:spPr>
        <p:txBody>
          <a:bodyPr lIns="0" tIns="0" rIns="0" bIns="0"/>
          <a:lstStyle/>
          <a:p>
            <a:pPr lvl="0">
              <a:defRPr sz="23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" grpId="1"/>
      <p:bldP build="whole" bldLvl="1" animBg="1" rev="0" advAuto="0" spid="10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26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464546" y="285750"/>
            <a:ext cx="6716307" cy="876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Include Movie</a:t>
            </a:r>
          </a:p>
        </p:txBody>
      </p:sp>
      <p:grpSp>
        <p:nvGrpSpPr>
          <p:cNvPr id="115" name="Group 115"/>
          <p:cNvGrpSpPr/>
          <p:nvPr/>
        </p:nvGrpSpPr>
        <p:grpSpPr>
          <a:xfrm>
            <a:off x="1719970" y="1794630"/>
            <a:ext cx="9945859" cy="7046439"/>
            <a:chOff x="0" y="0"/>
            <a:chExt cx="9945857" cy="7046437"/>
          </a:xfrm>
        </p:grpSpPr>
        <p:grpSp>
          <p:nvGrpSpPr>
            <p:cNvPr id="113" name="Group 113"/>
            <p:cNvGrpSpPr/>
            <p:nvPr/>
          </p:nvGrpSpPr>
          <p:grpSpPr>
            <a:xfrm>
              <a:off x="0" y="0"/>
              <a:ext cx="9945858" cy="7046438"/>
              <a:chOff x="0" y="0"/>
              <a:chExt cx="9945857" cy="7046437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9945858" cy="5717072"/>
              </a:xfrm>
              <a:prstGeom prst="rect">
                <a:avLst/>
              </a:prstGeom>
              <a:noFill/>
              <a:ln w="25400" cap="flat">
                <a:solidFill>
                  <a:srgbClr val="12DBE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3713212" y="5711287"/>
                <a:ext cx="2519433" cy="1251237"/>
              </a:xfrm>
              <a:prstGeom prst="rect">
                <a:avLst/>
              </a:prstGeom>
              <a:noFill/>
              <a:ln w="25400" cap="flat">
                <a:solidFill>
                  <a:srgbClr val="12DBE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2250262" y="6969438"/>
                <a:ext cx="5445329" cy="77000"/>
              </a:xfrm>
              <a:prstGeom prst="rect">
                <a:avLst/>
              </a:prstGeom>
              <a:noFill/>
              <a:ln w="25400" cap="flat">
                <a:solidFill>
                  <a:srgbClr val="12DBE3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solidFill>
                      <a:srgbClr val="000000"/>
                    </a:solidFill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ㅊ</a:t>
                </a:r>
              </a:p>
            </p:txBody>
          </p:sp>
        </p:grpSp>
        <p:sp>
          <p:nvSpPr>
            <p:cNvPr id="114" name="Shape 114"/>
            <p:cNvSpPr/>
            <p:nvPr/>
          </p:nvSpPr>
          <p:spPr>
            <a:xfrm>
              <a:off x="215900" y="190500"/>
              <a:ext cx="9514058" cy="5361472"/>
            </a:xfrm>
            <a:prstGeom prst="rect">
              <a:avLst/>
            </a:prstGeom>
            <a:noFill/>
            <a:ln w="25400" cap="flat">
              <a:solidFill>
                <a:srgbClr val="12DBE3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000000"/>
                  </a:solidFill>
                </a:defRPr>
              </a:pP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26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66166" y="285750"/>
            <a:ext cx="6713068" cy="8763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100" u="sng">
                <a:solidFill>
                  <a:srgbClr val="90D7DA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5100" u="sng">
                <a:solidFill>
                  <a:srgbClr val="90D7DA"/>
                </a:solidFill>
              </a:rPr>
              <a:t>CONTENT Include Chart </a:t>
            </a:r>
          </a:p>
        </p:txBody>
      </p:sp>
      <p:sp>
        <p:nvSpPr>
          <p:cNvPr id="118" name="Shape 118"/>
          <p:cNvSpPr/>
          <p:nvPr/>
        </p:nvSpPr>
        <p:spPr>
          <a:xfrm>
            <a:off x="305036" y="1422400"/>
            <a:ext cx="12394738" cy="811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fill="norm" stroke="1" extrusionOk="0">
                <a:moveTo>
                  <a:pt x="1480" y="69"/>
                </a:moveTo>
                <a:lnTo>
                  <a:pt x="21371" y="0"/>
                </a:lnTo>
                <a:cubicBezTo>
                  <a:pt x="21247" y="3598"/>
                  <a:pt x="21247" y="7202"/>
                  <a:pt x="21371" y="10800"/>
                </a:cubicBezTo>
                <a:cubicBezTo>
                  <a:pt x="21433" y="12601"/>
                  <a:pt x="21525" y="14410"/>
                  <a:pt x="21371" y="16200"/>
                </a:cubicBezTo>
                <a:cubicBezTo>
                  <a:pt x="21207" y="18096"/>
                  <a:pt x="20772" y="19916"/>
                  <a:pt x="20095" y="21531"/>
                </a:cubicBezTo>
                <a:lnTo>
                  <a:pt x="91" y="21600"/>
                </a:lnTo>
                <a:cubicBezTo>
                  <a:pt x="223" y="18003"/>
                  <a:pt x="223" y="14397"/>
                  <a:pt x="91" y="10800"/>
                </a:cubicBezTo>
                <a:cubicBezTo>
                  <a:pt x="24" y="8999"/>
                  <a:pt x="-75" y="7188"/>
                  <a:pt x="91" y="5400"/>
                </a:cubicBezTo>
                <a:cubicBezTo>
                  <a:pt x="268" y="3482"/>
                  <a:pt x="745" y="1655"/>
                  <a:pt x="1480" y="69"/>
                </a:cubicBezTo>
                <a:close/>
              </a:path>
            </a:pathLst>
          </a:custGeom>
          <a:ln>
            <a:solidFill>
              <a:srgbClr val="12DBE3"/>
            </a:solidFill>
            <a:miter lim="400000"/>
          </a:ln>
          <a:effectLst>
            <a:outerShdw sx="100000" sy="100000" kx="0" ky="0" algn="b" rotWithShape="0" blurRad="101600" dist="100889" dir="5400000">
              <a:srgbClr val="00A6AC"/>
            </a:outerShdw>
          </a:effectLst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graphicFrame>
        <p:nvGraphicFramePr>
          <p:cNvPr id="119" name="Chart 119"/>
          <p:cNvGraphicFramePr/>
          <p:nvPr/>
        </p:nvGraphicFramePr>
        <p:xfrm>
          <a:off x="1138956" y="3410917"/>
          <a:ext cx="5367488" cy="328736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20" name="Chart 120"/>
          <p:cNvGraphicFramePr/>
          <p:nvPr/>
        </p:nvGraphicFramePr>
        <p:xfrm>
          <a:off x="7670800" y="3028950"/>
          <a:ext cx="3695700" cy="40322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