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9" r:id="rId3"/>
    <p:sldId id="266" r:id="rId4"/>
    <p:sldId id="257" r:id="rId5"/>
    <p:sldId id="260" r:id="rId6"/>
    <p:sldId id="263" r:id="rId7"/>
    <p:sldId id="264" r:id="rId8"/>
    <p:sldId id="267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CC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7A38B-EA4E-4F23-8A32-8F90FBAFDB3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51D01-CB9B-4722-90D0-CA65578C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51D01-CB9B-4722-90D0-CA65578CA4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5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28800"/>
            <a:ext cx="7851648" cy="1828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3D Classroom Simulation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Simple Modelling of Classroom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8D185-951C-4F57-8844-F9FBB855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983992"/>
            <a:ext cx="6858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br>
              <a:rPr lang="en-US" b="1" dirty="0"/>
            </a:br>
            <a:br>
              <a:rPr lang="en-US" b="1" dirty="0"/>
            </a:br>
            <a:r>
              <a:rPr lang="en-US" b="1" dirty="0"/>
              <a:t>OBJECTIVES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3891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Familiarize with the Computer Graphics concepts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Implementation through programming.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OpenGL Knowledge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Group Work and Project Management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GLUT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C++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Visual Studio as IDE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Header File</a:t>
            </a:r>
          </a:p>
          <a:p>
            <a:pPr marL="0" indent="0">
              <a:buNone/>
            </a:pPr>
            <a:r>
              <a:rPr lang="en-US" dirty="0"/>
              <a:t>-Define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</a:p>
          <a:p>
            <a:pPr marL="0" indent="0">
              <a:buNone/>
            </a:pPr>
            <a:r>
              <a:rPr lang="en-US" dirty="0"/>
              <a:t>-Drawing Object on screen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</a:t>
            </a:r>
          </a:p>
          <a:p>
            <a:pPr marL="0" indent="0">
              <a:buNone/>
            </a:pPr>
            <a:r>
              <a:rPr lang="en-US" dirty="0"/>
              <a:t>-Process Callback Functions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Glimpse at the Environment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DD772F-ECDD-4762-87A7-2E2E35AF0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73" y="1935163"/>
            <a:ext cx="7162654" cy="43894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 AND ENCHANCEMENT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2384137"/>
            <a:ext cx="8229600" cy="4389120"/>
          </a:xfrm>
        </p:spPr>
        <p:txBody>
          <a:bodyPr/>
          <a:lstStyle/>
          <a:p>
            <a:pPr algn="just"/>
            <a:r>
              <a:rPr lang="en-US" dirty="0"/>
              <a:t>Less Objects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Lighting Feature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Less realistic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7016"/>
            <a:ext cx="8229600" cy="4389120"/>
          </a:xfrm>
        </p:spPr>
        <p:txBody>
          <a:bodyPr/>
          <a:lstStyle/>
          <a:p>
            <a:r>
              <a:rPr lang="en-US" dirty="0"/>
              <a:t>Understanding Graphics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Hands-on experience on OpenGL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Management and Team Work.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861</TotalTime>
  <Words>82</Words>
  <Application>Microsoft Office PowerPoint</Application>
  <PresentationFormat>On-screen Show (4:3)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Flow</vt:lpstr>
      <vt:lpstr>3D Classroom Simulation</vt:lpstr>
      <vt:lpstr>INTRODUCTION</vt:lpstr>
      <vt:lpstr>  OBJECTIVES </vt:lpstr>
      <vt:lpstr>REQUIREMENTS</vt:lpstr>
      <vt:lpstr>IMPLEMENTATION</vt:lpstr>
      <vt:lpstr>A Glimpse at the Environment</vt:lpstr>
      <vt:lpstr>LIMITATION AND ENCHANCEMENT</vt:lpstr>
      <vt:lpstr>CONCLUSION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PINBALL VERSUS</dc:title>
  <dc:creator>Sraone</dc:creator>
  <cp:lastModifiedBy>Aashish Adhikari</cp:lastModifiedBy>
  <cp:revision>62</cp:revision>
  <dcterms:created xsi:type="dcterms:W3CDTF">2006-08-16T00:00:00Z</dcterms:created>
  <dcterms:modified xsi:type="dcterms:W3CDTF">2020-03-05T01:37:17Z</dcterms:modified>
</cp:coreProperties>
</file>