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7" r:id="rId5"/>
    <p:sldId id="268" r:id="rId6"/>
    <p:sldId id="258" r:id="rId7"/>
    <p:sldId id="269" r:id="rId8"/>
    <p:sldId id="270" r:id="rId9"/>
    <p:sldId id="259" r:id="rId10"/>
    <p:sldId id="262" r:id="rId11"/>
    <p:sldId id="263" r:id="rId12"/>
    <p:sldId id="261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0E05869-0C19-413E-9DBE-E35399A6F5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r="3022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A42A0-1548-41B1-A1C3-CF779CA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Jogo de Digitação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876C59-3468-4EDF-951D-77CE5D68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40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15A674-80D1-4D77-8708-21B44965B9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alphaModFix amt="35000"/>
          </a:blip>
          <a:srcRect t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C52571-2C91-491C-AF25-D1FEF93D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92D1-119F-4509-831F-B2E35BA8C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5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73530-6F7C-494B-BD91-88FB3424EF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alphaModFix amt="35000"/>
          </a:blip>
          <a:srcRect t="5357" b="5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D9AB-45B1-4FAD-A16F-0C8B1355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7EF6A-AA37-4FB5-BDFE-56229D7B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06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3027-1716-4B2F-BE6A-C9AC51A4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Durante o Jogo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4311D-B011-421D-9459-47069B70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desenhar</a:t>
            </a:r>
            <a:r>
              <a:rPr lang="en-US" dirty="0"/>
              <a:t> “Corrida”, com a </a:t>
            </a:r>
            <a:r>
              <a:rPr lang="en-US" dirty="0" err="1"/>
              <a:t>posição</a:t>
            </a:r>
            <a:r>
              <a:rPr lang="en-US" dirty="0"/>
              <a:t> dos </a:t>
            </a:r>
            <a:r>
              <a:rPr lang="en-US" dirty="0" err="1"/>
              <a:t>jogadores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digitação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.</a:t>
            </a:r>
          </a:p>
          <a:p>
            <a:r>
              <a:rPr lang="en-US" dirty="0" err="1"/>
              <a:t>Pintar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de </a:t>
            </a:r>
            <a:r>
              <a:rPr lang="en-US" dirty="0" err="1"/>
              <a:t>verde</a:t>
            </a:r>
            <a:r>
              <a:rPr lang="en-US" dirty="0"/>
              <a:t> e mandar </a:t>
            </a:r>
            <a:r>
              <a:rPr lang="en-US" dirty="0" err="1"/>
              <a:t>mensagem</a:t>
            </a:r>
            <a:r>
              <a:rPr lang="en-US" dirty="0"/>
              <a:t> MQTT para o canal, para </a:t>
            </a:r>
            <a:r>
              <a:rPr lang="en-US" dirty="0" err="1"/>
              <a:t>atualizar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do </a:t>
            </a:r>
            <a:r>
              <a:rPr lang="en-US" dirty="0" err="1"/>
              <a:t>jogador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digitar</a:t>
            </a:r>
            <a:r>
              <a:rPr lang="en-US" dirty="0"/>
              <a:t> a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certa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3259-A967-4E7D-B094-BF13FC8A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CB293DA-C052-4555-9E2B-265B932D1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34857"/>
            <a:ext cx="9601200" cy="2363086"/>
          </a:xfrm>
        </p:spPr>
      </p:pic>
    </p:spTree>
    <p:extLst>
      <p:ext uri="{BB962C8B-B14F-4D97-AF65-F5344CB8AC3E}">
        <p14:creationId xmlns:p14="http://schemas.microsoft.com/office/powerpoint/2010/main" val="24219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1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487CA8-95FE-4193-9C63-B9AA2C295F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alphaModFix amt="35000"/>
          </a:blip>
          <a:srcRect t="107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5072FA-7DAD-4FD6-97CD-68A7E983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25B5B-4D95-46C8-B2F5-68EA0AF11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0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35723D1-BE23-4F7B-872D-35CA6D17F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E618D2-8F0C-4909-AFC7-B7A180752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523B5A-3C1B-43E2-9848-4224E638B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82BC15-7FB9-4C06-AF5C-CEFF4A4AA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D50916-7994-4161-83BF-EDC798D7B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D8F0-C030-420D-9AA6-5D924377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1BE5AB-3CCD-4A63-83E2-4E944C256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alphaModFix amt="35000"/>
          </a:blip>
          <a:srcRect t="5357" b="5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F3518-B059-481F-90E0-2F722E8F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585BF-4A19-4CAA-9836-82B433E4B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556932"/>
            <a:ext cx="960119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23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D4F-DEA2-4A69-A028-4331C659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8AF5-01E0-46F7-99F6-7EE7FF38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Preparo</a:t>
            </a:r>
            <a:r>
              <a:rPr lang="en-US" dirty="0"/>
              <a:t> do </a:t>
            </a:r>
            <a:r>
              <a:rPr lang="en-US" dirty="0" err="1"/>
              <a:t>texto</a:t>
            </a:r>
            <a:endParaRPr lang="en-US" dirty="0"/>
          </a:p>
          <a:p>
            <a:r>
              <a:rPr lang="en-US" dirty="0"/>
              <a:t>MQTT</a:t>
            </a:r>
          </a:p>
          <a:p>
            <a:r>
              <a:rPr lang="en-US" dirty="0" err="1"/>
              <a:t>Maquinas</a:t>
            </a:r>
            <a:r>
              <a:rPr lang="en-US" dirty="0"/>
              <a:t> de </a:t>
            </a:r>
            <a:r>
              <a:rPr lang="en-US" dirty="0" err="1"/>
              <a:t>estado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305F-041B-4B79-ABDF-A0A476D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Preparo</a:t>
            </a:r>
            <a:r>
              <a:rPr lang="en-US" dirty="0"/>
              <a:t> do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FF1CF-981B-4217-8B40-6FEF0D6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Arquivo</a:t>
            </a:r>
            <a:r>
              <a:rPr lang="en-US" dirty="0"/>
              <a:t> txt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para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no </a:t>
            </a:r>
            <a:r>
              <a:rPr lang="en-US" dirty="0" err="1"/>
              <a:t>jogo</a:t>
            </a:r>
            <a:r>
              <a:rPr lang="en-US" dirty="0"/>
              <a:t>, junto com o </a:t>
            </a:r>
            <a:r>
              <a:rPr lang="en-US" dirty="0" err="1"/>
              <a:t>autor</a:t>
            </a:r>
            <a:r>
              <a:rPr lang="en-US" dirty="0"/>
              <a:t> e o </a:t>
            </a:r>
            <a:r>
              <a:rPr lang="en-US" dirty="0" err="1"/>
              <a:t>livro</a:t>
            </a:r>
            <a:r>
              <a:rPr lang="en-US" dirty="0"/>
              <a:t> de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tirados</a:t>
            </a:r>
            <a:r>
              <a:rPr lang="en-US" dirty="0"/>
              <a:t>.</a:t>
            </a:r>
          </a:p>
          <a:p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casamento</a:t>
            </a:r>
            <a:r>
              <a:rPr lang="en-US" dirty="0"/>
              <a:t> de </a:t>
            </a:r>
            <a:r>
              <a:rPr lang="en-US" dirty="0" err="1"/>
              <a:t>padrão</a:t>
            </a:r>
            <a:r>
              <a:rPr lang="en-US" dirty="0"/>
              <a:t>.</a:t>
            </a:r>
          </a:p>
          <a:p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escolher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randomicamente</a:t>
            </a:r>
            <a:r>
              <a:rPr lang="en-US" dirty="0"/>
              <a:t> e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MQTT, para </a:t>
            </a:r>
            <a:r>
              <a:rPr lang="en-US" dirty="0" err="1"/>
              <a:t>sincronizar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textos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dividir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palavras</a:t>
            </a:r>
            <a:r>
              <a:rPr lang="en-US" dirty="0"/>
              <a:t> para o </a:t>
            </a:r>
            <a:r>
              <a:rPr lang="en-US" dirty="0" err="1"/>
              <a:t>jogo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50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BFC6-3A8E-47BD-BB0A-9D2EB70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A5093F-227D-414B-971E-A2024281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34734"/>
            <a:ext cx="9601200" cy="2963333"/>
          </a:xfrm>
        </p:spPr>
      </p:pic>
    </p:spTree>
    <p:extLst>
      <p:ext uri="{BB962C8B-B14F-4D97-AF65-F5344CB8AC3E}">
        <p14:creationId xmlns:p14="http://schemas.microsoft.com/office/powerpoint/2010/main" val="323865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387D-01DB-47CD-B892-3193ECCB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AB73C-929F-4ABE-8048-36513C9FF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6" y="2231161"/>
            <a:ext cx="9601200" cy="1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E9E1-576C-45F8-ADDC-18CE0CCA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CADF1-EAC1-410A-8902-A058F1EB4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Sincronização</a:t>
            </a:r>
            <a:r>
              <a:rPr lang="en-US" dirty="0"/>
              <a:t> da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texto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Sincronização</a:t>
            </a:r>
            <a:r>
              <a:rPr lang="en-US" dirty="0"/>
              <a:t> da “</a:t>
            </a:r>
            <a:r>
              <a:rPr lang="en-US" dirty="0" err="1"/>
              <a:t>posição</a:t>
            </a:r>
            <a:r>
              <a:rPr lang="en-US" dirty="0"/>
              <a:t>” dos </a:t>
            </a:r>
            <a:r>
              <a:rPr lang="en-US" dirty="0" err="1"/>
              <a:t>jogadores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jogadores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2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0B38-429E-44B1-ACB9-D200C86D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Codigo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(callback) de </a:t>
            </a:r>
            <a:r>
              <a:rPr lang="en-US" dirty="0" err="1"/>
              <a:t>tratamento</a:t>
            </a:r>
            <a:r>
              <a:rPr lang="en-US" dirty="0"/>
              <a:t> das </a:t>
            </a:r>
            <a:r>
              <a:rPr lang="en-US" dirty="0" err="1"/>
              <a:t>mensagens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5D4DD3-EF05-4C82-93F9-E22AF363F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9862"/>
            <a:ext cx="9601200" cy="2793076"/>
          </a:xfrm>
        </p:spPr>
      </p:pic>
    </p:spTree>
    <p:extLst>
      <p:ext uri="{BB962C8B-B14F-4D97-AF65-F5344CB8AC3E}">
        <p14:creationId xmlns:p14="http://schemas.microsoft.com/office/powerpoint/2010/main" val="16338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3374-0E4C-4602-A49A-EF311163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E9A83E-84DB-4181-AE5E-FED7301ED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982132"/>
            <a:ext cx="9601200" cy="2552217"/>
          </a:xfr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D78DA509-8818-4F09-A838-C32CD765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741140"/>
            <a:ext cx="659222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7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9CF4-7DD7-4773-B878-AA4D8D8E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Maquinas</a:t>
            </a:r>
            <a:r>
              <a:rPr lang="en-US" dirty="0"/>
              <a:t> de </a:t>
            </a:r>
            <a:r>
              <a:rPr lang="en-US" dirty="0" err="1"/>
              <a:t>estado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097A-6BDC-4D03-AE3B-6E993A78F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Tela</a:t>
            </a:r>
            <a:r>
              <a:rPr lang="en-US" dirty="0"/>
              <a:t> de “Login”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Esperando</a:t>
            </a:r>
            <a:r>
              <a:rPr lang="en-US" dirty="0"/>
              <a:t> </a:t>
            </a:r>
            <a:r>
              <a:rPr lang="en-US" dirty="0" err="1"/>
              <a:t>jogadores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Jogando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1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176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Jogo de Digitação</vt:lpstr>
      <vt:lpstr>Funcionamento</vt:lpstr>
      <vt:lpstr>Preparo do Texto</vt:lpstr>
      <vt:lpstr>Codigo:</vt:lpstr>
      <vt:lpstr>PowerPoint Presentation</vt:lpstr>
      <vt:lpstr>MQTT</vt:lpstr>
      <vt:lpstr>Codigo da função (callback) de tratamento das mensagens:</vt:lpstr>
      <vt:lpstr>PowerPoint Presentation</vt:lpstr>
      <vt:lpstr>Maquinas de estado</vt:lpstr>
      <vt:lpstr>PowerPoint Presentation</vt:lpstr>
      <vt:lpstr>PowerPoint Presentation</vt:lpstr>
      <vt:lpstr>Durante o Jogo</vt:lpstr>
      <vt:lpstr>Codigo: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Jogo de Digitação</dc:title>
  <dc:creator>thiago</dc:creator>
  <cp:lastModifiedBy>thiago</cp:lastModifiedBy>
  <cp:revision>11</cp:revision>
  <dcterms:created xsi:type="dcterms:W3CDTF">2019-07-08T11:33:37Z</dcterms:created>
  <dcterms:modified xsi:type="dcterms:W3CDTF">2019-07-08T12:04:22Z</dcterms:modified>
</cp:coreProperties>
</file>