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04"/>
  </p:notesMasterIdLst>
  <p:handoutMasterIdLst>
    <p:handoutMasterId r:id="rId105"/>
  </p:handoutMasterIdLst>
  <p:sldIdLst>
    <p:sldId id="408" r:id="rId4"/>
    <p:sldId id="506" r:id="rId5"/>
    <p:sldId id="505" r:id="rId6"/>
    <p:sldId id="452" r:id="rId7"/>
    <p:sldId id="453" r:id="rId8"/>
    <p:sldId id="454" r:id="rId9"/>
    <p:sldId id="455" r:id="rId10"/>
    <p:sldId id="1073" r:id="rId11"/>
    <p:sldId id="596" r:id="rId12"/>
    <p:sldId id="592" r:id="rId13"/>
    <p:sldId id="1074" r:id="rId14"/>
    <p:sldId id="1075" r:id="rId15"/>
    <p:sldId id="507" r:id="rId16"/>
    <p:sldId id="283" r:id="rId17"/>
    <p:sldId id="508" r:id="rId18"/>
    <p:sldId id="509" r:id="rId19"/>
    <p:sldId id="261" r:id="rId20"/>
    <p:sldId id="284" r:id="rId21"/>
    <p:sldId id="285" r:id="rId22"/>
    <p:sldId id="467" r:id="rId23"/>
    <p:sldId id="468" r:id="rId24"/>
    <p:sldId id="403" r:id="rId25"/>
    <p:sldId id="487" r:id="rId26"/>
    <p:sldId id="406" r:id="rId27"/>
    <p:sldId id="488" r:id="rId28"/>
    <p:sldId id="489" r:id="rId29"/>
    <p:sldId id="490" r:id="rId30"/>
    <p:sldId id="491" r:id="rId31"/>
    <p:sldId id="492" r:id="rId32"/>
    <p:sldId id="493" r:id="rId33"/>
    <p:sldId id="510" r:id="rId34"/>
    <p:sldId id="286" r:id="rId35"/>
    <p:sldId id="469" r:id="rId36"/>
    <p:sldId id="502" r:id="rId37"/>
    <p:sldId id="494" r:id="rId38"/>
    <p:sldId id="1051" r:id="rId39"/>
    <p:sldId id="1052" r:id="rId40"/>
    <p:sldId id="497" r:id="rId41"/>
    <p:sldId id="498" r:id="rId42"/>
    <p:sldId id="313" r:id="rId43"/>
    <p:sldId id="314" r:id="rId44"/>
    <p:sldId id="503" r:id="rId45"/>
    <p:sldId id="1053" r:id="rId46"/>
    <p:sldId id="315" r:id="rId47"/>
    <p:sldId id="316" r:id="rId48"/>
    <p:sldId id="1070" r:id="rId49"/>
    <p:sldId id="475" r:id="rId50"/>
    <p:sldId id="476" r:id="rId51"/>
    <p:sldId id="477" r:id="rId52"/>
    <p:sldId id="478" r:id="rId53"/>
    <p:sldId id="479" r:id="rId54"/>
    <p:sldId id="318" r:id="rId55"/>
    <p:sldId id="319" r:id="rId56"/>
    <p:sldId id="466" r:id="rId57"/>
    <p:sldId id="456" r:id="rId58"/>
    <p:sldId id="457" r:id="rId59"/>
    <p:sldId id="458" r:id="rId60"/>
    <p:sldId id="459" r:id="rId61"/>
    <p:sldId id="460" r:id="rId62"/>
    <p:sldId id="461" r:id="rId63"/>
    <p:sldId id="462" r:id="rId64"/>
    <p:sldId id="463" r:id="rId65"/>
    <p:sldId id="480" r:id="rId66"/>
    <p:sldId id="481" r:id="rId67"/>
    <p:sldId id="482" r:id="rId68"/>
    <p:sldId id="483" r:id="rId69"/>
    <p:sldId id="484" r:id="rId70"/>
    <p:sldId id="485" r:id="rId71"/>
    <p:sldId id="504" r:id="rId72"/>
    <p:sldId id="486" r:id="rId73"/>
    <p:sldId id="501" r:id="rId74"/>
    <p:sldId id="1054" r:id="rId75"/>
    <p:sldId id="1055" r:id="rId76"/>
    <p:sldId id="1056" r:id="rId77"/>
    <p:sldId id="1057" r:id="rId78"/>
    <p:sldId id="1058" r:id="rId79"/>
    <p:sldId id="1059" r:id="rId80"/>
    <p:sldId id="1060" r:id="rId81"/>
    <p:sldId id="1061" r:id="rId82"/>
    <p:sldId id="1062" r:id="rId83"/>
    <p:sldId id="1063" r:id="rId84"/>
    <p:sldId id="1064" r:id="rId85"/>
    <p:sldId id="1065" r:id="rId86"/>
    <p:sldId id="1066" r:id="rId87"/>
    <p:sldId id="1067" r:id="rId88"/>
    <p:sldId id="1068" r:id="rId89"/>
    <p:sldId id="1069" r:id="rId90"/>
    <p:sldId id="593" r:id="rId91"/>
    <p:sldId id="582" r:id="rId92"/>
    <p:sldId id="531" r:id="rId93"/>
    <p:sldId id="587" r:id="rId94"/>
    <p:sldId id="594" r:id="rId95"/>
    <p:sldId id="595" r:id="rId96"/>
    <p:sldId id="597" r:id="rId97"/>
    <p:sldId id="598" r:id="rId98"/>
    <p:sldId id="599" r:id="rId99"/>
    <p:sldId id="464" r:id="rId100"/>
    <p:sldId id="1071" r:id="rId101"/>
    <p:sldId id="1072" r:id="rId102"/>
    <p:sldId id="282"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44546B"/>
    <a:srgbClr val="333F50"/>
    <a:srgbClr val="5C646F"/>
    <a:srgbClr val="8B1505"/>
    <a:srgbClr val="FFFFFF"/>
    <a:srgbClr val="F2F2F2"/>
    <a:srgbClr val="CFD1D4"/>
    <a:srgbClr val="E9E9EB"/>
    <a:srgbClr val="E8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varScale="1">
        <p:scale>
          <a:sx n="82" d="100"/>
          <a:sy n="82" d="100"/>
        </p:scale>
        <p:origin x="1776" y="67"/>
      </p:cViewPr>
      <p:guideLst>
        <p:guide orient="horz" pos="2160"/>
        <p:guide pos="2880"/>
      </p:guideLst>
    </p:cSldViewPr>
  </p:slideViewPr>
  <p:notesTextViewPr>
    <p:cViewPr>
      <p:scale>
        <a:sx n="1" d="1"/>
        <a:sy n="1" d="1"/>
      </p:scale>
      <p:origin x="0" y="0"/>
    </p:cViewPr>
  </p:notesTextViewPr>
  <p:sorterViewPr>
    <p:cViewPr>
      <p:scale>
        <a:sx n="100" d="100"/>
        <a:sy n="100" d="100"/>
      </p:scale>
      <p:origin x="0" y="-1712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notesMaster" Target="notesMasters/notes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31.wmf"/><Relationship Id="rId5" Type="http://schemas.openxmlformats.org/officeDocument/2006/relationships/image" Target="../media/image42.wmf"/><Relationship Id="rId4" Type="http://schemas.openxmlformats.org/officeDocument/2006/relationships/image" Target="../media/image41.emf"/><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image" Target="../media/image50.wmf"/><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png"/><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64.emf"/><Relationship Id="rId3" Type="http://schemas.openxmlformats.org/officeDocument/2006/relationships/image" Target="../media/image63.wmf"/><Relationship Id="rId2" Type="http://schemas.openxmlformats.org/officeDocument/2006/relationships/image" Target="../media/image62.emf"/><Relationship Id="rId1" Type="http://schemas.openxmlformats.org/officeDocument/2006/relationships/image" Target="../media/image6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8.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85.wmf"/><Relationship Id="rId1"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image" Target="../media/image96.wmf"/><Relationship Id="rId7" Type="http://schemas.openxmlformats.org/officeDocument/2006/relationships/image" Target="../media/image95.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12.wmf"/><Relationship Id="rId8" Type="http://schemas.openxmlformats.org/officeDocument/2006/relationships/image" Target="../media/image111.wmf"/><Relationship Id="rId7" Type="http://schemas.openxmlformats.org/officeDocument/2006/relationships/image" Target="../media/image110.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1" Type="http://schemas.openxmlformats.org/officeDocument/2006/relationships/image" Target="../media/image114.wmf"/><Relationship Id="rId10" Type="http://schemas.openxmlformats.org/officeDocument/2006/relationships/image" Target="../media/image113.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5.wmf"/><Relationship Id="rId7" Type="http://schemas.openxmlformats.org/officeDocument/2006/relationships/image" Target="../media/image124.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image" Target="../media/image134.wmf"/><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image" Target="../media/image143.wmf"/><Relationship Id="rId7" Type="http://schemas.openxmlformats.org/officeDocument/2006/relationships/image" Target="../media/image142.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3" Type="http://schemas.openxmlformats.org/officeDocument/2006/relationships/image" Target="../media/image138.wmf"/><Relationship Id="rId2" Type="http://schemas.openxmlformats.org/officeDocument/2006/relationships/image" Target="../media/image137.wmf"/><Relationship Id="rId10" Type="http://schemas.openxmlformats.org/officeDocument/2006/relationships/image" Target="../media/image145.wmf"/><Relationship Id="rId1" Type="http://schemas.openxmlformats.org/officeDocument/2006/relationships/image" Target="../media/image136.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54.emf"/><Relationship Id="rId8" Type="http://schemas.openxmlformats.org/officeDocument/2006/relationships/image" Target="../media/image153.wmf"/><Relationship Id="rId7" Type="http://schemas.openxmlformats.org/officeDocument/2006/relationships/image" Target="../media/image152.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emf"/><Relationship Id="rId2" Type="http://schemas.openxmlformats.org/officeDocument/2006/relationships/image" Target="../media/image147.wmf"/><Relationship Id="rId12" Type="http://schemas.openxmlformats.org/officeDocument/2006/relationships/image" Target="../media/image157.wmf"/><Relationship Id="rId11" Type="http://schemas.openxmlformats.org/officeDocument/2006/relationships/image" Target="../media/image156.wmf"/><Relationship Id="rId10" Type="http://schemas.openxmlformats.org/officeDocument/2006/relationships/image" Target="../media/image155.emf"/><Relationship Id="rId1" Type="http://schemas.openxmlformats.org/officeDocument/2006/relationships/image" Target="../media/image14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64.emf"/><Relationship Id="rId7"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emf"/><Relationship Id="rId1" Type="http://schemas.openxmlformats.org/officeDocument/2006/relationships/image" Target="../media/image147.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71.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6.vml.rels><?xml version="1.0" encoding="UTF-8" standalone="yes"?>
<Relationships xmlns="http://schemas.openxmlformats.org/package/2006/relationships"><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7" Type="http://schemas.openxmlformats.org/officeDocument/2006/relationships/image" Target="../media/image190.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2.wmf"/><Relationship Id="rId1" Type="http://schemas.openxmlformats.org/officeDocument/2006/relationships/image" Target="../media/image18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92.wmf"/><Relationship Id="rId1" Type="http://schemas.openxmlformats.org/officeDocument/2006/relationships/image" Target="../media/image19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202.wmf"/><Relationship Id="rId1" Type="http://schemas.openxmlformats.org/officeDocument/2006/relationships/image" Target="../media/image20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44.vml.rels><?xml version="1.0" encoding="UTF-8" standalone="yes"?>
<Relationships xmlns="http://schemas.openxmlformats.org/package/2006/relationships"><Relationship Id="rId5" Type="http://schemas.openxmlformats.org/officeDocument/2006/relationships/image" Target="../media/image210.wmf"/><Relationship Id="rId4" Type="http://schemas.openxmlformats.org/officeDocument/2006/relationships/image" Target="../media/image209.wmf"/><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s>
</file>

<file path=ppt/drawings/_rels/vmlDrawing45.vml.rels><?xml version="1.0" encoding="UTF-8" standalone="yes"?>
<Relationships xmlns="http://schemas.openxmlformats.org/package/2006/relationships"><Relationship Id="rId4" Type="http://schemas.openxmlformats.org/officeDocument/2006/relationships/image" Target="../media/image214.wmf"/><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218.wmf"/><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219.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228.wmf"/><Relationship Id="rId8" Type="http://schemas.openxmlformats.org/officeDocument/2006/relationships/image" Target="../media/image227.wmf"/><Relationship Id="rId7" Type="http://schemas.openxmlformats.org/officeDocument/2006/relationships/image" Target="../media/image226.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 Id="rId3" Type="http://schemas.openxmlformats.org/officeDocument/2006/relationships/image" Target="../media/image222.wmf"/><Relationship Id="rId2" Type="http://schemas.openxmlformats.org/officeDocument/2006/relationships/image" Target="../media/image221.wmf"/><Relationship Id="rId11" Type="http://schemas.openxmlformats.org/officeDocument/2006/relationships/image" Target="../media/image230.wmf"/><Relationship Id="rId10" Type="http://schemas.openxmlformats.org/officeDocument/2006/relationships/image" Target="../media/image229.wmf"/><Relationship Id="rId1" Type="http://schemas.openxmlformats.org/officeDocument/2006/relationships/image" Target="../media/image2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wmf"/><Relationship Id="rId1" Type="http://schemas.openxmlformats.org/officeDocument/2006/relationships/image" Target="../media/image18.emf"/></Relationships>
</file>

<file path=ppt/drawings/_rels/vmlDrawing50.vml.rels><?xml version="1.0" encoding="UTF-8" standalone="yes"?>
<Relationships xmlns="http://schemas.openxmlformats.org/package/2006/relationships"><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51.vml.rels><?xml version="1.0" encoding="UTF-8" standalone="yes"?>
<Relationships xmlns="http://schemas.openxmlformats.org/package/2006/relationships"><Relationship Id="rId7" Type="http://schemas.openxmlformats.org/officeDocument/2006/relationships/image" Target="../media/image243.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56.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260.wmf"/><Relationship Id="rId3" Type="http://schemas.openxmlformats.org/officeDocument/2006/relationships/image" Target="../media/image259.wmf"/><Relationship Id="rId2" Type="http://schemas.openxmlformats.org/officeDocument/2006/relationships/image" Target="../media/image258.wmf"/><Relationship Id="rId1" Type="http://schemas.openxmlformats.org/officeDocument/2006/relationships/image" Target="../media/image25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67.wmf"/><Relationship Id="rId1" Type="http://schemas.openxmlformats.org/officeDocument/2006/relationships/image" Target="../media/image266.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71ABD-A124-4EA0-B8A3-CF4C4DFB71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A9D3-A27F-47B9-9E4B-6B6C4D1F1A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0"/>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82D2795-697D-4553-BD34-02B3038C450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7E23C1-B7F4-41AD-A815-3E105112550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7E2655B-CA55-4FDB-9137-E414B7C7A3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919AB3E-A614-4D2D-B96E-20A54166F8B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D59083B-1593-4D36-8827-5086BCC04EF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7AE91E0-FB7E-4DB2-AAAF-939A7E0EB7F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8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Rectangle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08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95ABD2-4225-41D1-A411-0A7255016F94}" type="slidenum">
              <a:rPr kumimoji="0" lang="en-US" altLang="zh-CN" sz="108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08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8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Rectangle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08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56CC592-FFC8-4136-9952-BD29993E1DF2}" type="slidenum">
              <a:rPr kumimoji="0" lang="en-US" altLang="zh-CN" sz="108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en-US" altLang="zh-CN" sz="108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6BABDEF-E71F-48B5-9332-8306FA7CF10C}" type="slidenum">
              <a:rPr lang="en-US" altLang="zh-CN" smtClean="0"/>
            </a:fld>
            <a:endParaRPr lang="en-US" altLang="zh-CN"/>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F09721-7D1F-47BF-A21F-92958CBEC5B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47D3180-AFA6-4B64-93D1-31120961B42A}"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pic>
        <p:nvPicPr>
          <p:cNvPr id="5" name="图片 4"/>
          <p:cNvPicPr>
            <a:picLocks noChangeAspect="1"/>
          </p:cNvPicPr>
          <p:nvPr userDrawn="1"/>
        </p:nvPicPr>
        <p:blipFill>
          <a:blip r:embed="rId2" cstate="print"/>
          <a:stretch>
            <a:fillRect/>
          </a:stretch>
        </p:blipFill>
        <p:spPr>
          <a:xfrm>
            <a:off x="0" y="0"/>
            <a:ext cx="9144000" cy="6858000"/>
          </a:xfrm>
          <a:prstGeom prst="rect">
            <a:avLst/>
          </a:prstGeom>
        </p:spPr>
      </p:pic>
      <p:sp>
        <p:nvSpPr>
          <p:cNvPr id="6" name="矩形 5"/>
          <p:cNvSpPr/>
          <p:nvPr userDrawn="1"/>
        </p:nvSpPr>
        <p:spPr>
          <a:xfrm>
            <a:off x="0" y="0"/>
            <a:ext cx="9356436" cy="6858000"/>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sz="135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1364" y="0"/>
            <a:ext cx="3308854" cy="929860"/>
          </a:xfrm>
          <a:prstGeom prst="rect">
            <a:avLst/>
          </a:prstGeom>
        </p:spPr>
      </p:pic>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Tree>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8" name="任意多边形: 形状 17"/>
          <p:cNvSpPr/>
          <p:nvPr userDrawn="1"/>
        </p:nvSpPr>
        <p:spPr>
          <a:xfrm>
            <a:off x="126600" y="24834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9" name="任意多边形: 形状 18"/>
          <p:cNvSpPr/>
          <p:nvPr userDrawn="1"/>
        </p:nvSpPr>
        <p:spPr>
          <a:xfrm>
            <a:off x="349916" y="24834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20" name="组合 19"/>
          <p:cNvGrpSpPr/>
          <p:nvPr userDrawn="1"/>
        </p:nvGrpSpPr>
        <p:grpSpPr>
          <a:xfrm>
            <a:off x="126601" y="712177"/>
            <a:ext cx="1779134" cy="87924"/>
            <a:chOff x="0" y="577018"/>
            <a:chExt cx="5416868" cy="158391"/>
          </a:xfrm>
        </p:grpSpPr>
        <p:sp>
          <p:nvSpPr>
            <p:cNvPr id="21" name="矩形 20"/>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22" name="矩形 21"/>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23" name="文本框 22"/>
          <p:cNvSpPr txBox="1"/>
          <p:nvPr userDrawn="1"/>
        </p:nvSpPr>
        <p:spPr>
          <a:xfrm>
            <a:off x="613629" y="216584"/>
            <a:ext cx="1191358" cy="369332"/>
          </a:xfrm>
          <a:prstGeom prst="rect">
            <a:avLst/>
          </a:prstGeom>
          <a:noFill/>
        </p:spPr>
        <p:txBody>
          <a:bodyPr wrap="square" rtlCol="0">
            <a:spAutoFit/>
          </a:bodyPr>
          <a:lstStyle/>
          <a:p>
            <a:r>
              <a:rPr lang="zh-CN" altLang="en-US" sz="1800" dirty="0">
                <a:solidFill>
                  <a:schemeClr val="tx1">
                    <a:lumMod val="50000"/>
                  </a:schemeClr>
                </a:solidFill>
              </a:rPr>
              <a:t>学科简介</a:t>
            </a:r>
            <a:endParaRPr lang="en-US" altLang="zh-CN" sz="1800" dirty="0">
              <a:solidFill>
                <a:schemeClr val="tx1">
                  <a:lumMod val="50000"/>
                </a:schemeClr>
              </a:solidFill>
            </a:endParaRPr>
          </a:p>
        </p:txBody>
      </p:sp>
    </p:spTree>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2" name="任意多边形: 形状 11"/>
          <p:cNvSpPr/>
          <p:nvPr userDrawn="1"/>
        </p:nvSpPr>
        <p:spPr>
          <a:xfrm>
            <a:off x="126600" y="16042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3" name="任意多边形: 形状 12"/>
          <p:cNvSpPr/>
          <p:nvPr userDrawn="1"/>
        </p:nvSpPr>
        <p:spPr>
          <a:xfrm>
            <a:off x="349916" y="16042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4" name="组合 13"/>
          <p:cNvGrpSpPr/>
          <p:nvPr userDrawn="1"/>
        </p:nvGrpSpPr>
        <p:grpSpPr>
          <a:xfrm>
            <a:off x="126601" y="624257"/>
            <a:ext cx="1779134" cy="87924"/>
            <a:chOff x="0" y="577018"/>
            <a:chExt cx="5416868" cy="158391"/>
          </a:xfrm>
        </p:grpSpPr>
        <p:sp>
          <p:nvSpPr>
            <p:cNvPr id="15" name="矩形 14"/>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6" name="矩形 15"/>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7" name="文本框 16"/>
          <p:cNvSpPr txBox="1"/>
          <p:nvPr userDrawn="1"/>
        </p:nvSpPr>
        <p:spPr>
          <a:xfrm>
            <a:off x="613629" y="128664"/>
            <a:ext cx="1191358" cy="369332"/>
          </a:xfrm>
          <a:prstGeom prst="rect">
            <a:avLst/>
          </a:prstGeom>
          <a:noFill/>
        </p:spPr>
        <p:txBody>
          <a:bodyPr wrap="square" rtlCol="0">
            <a:spAutoFit/>
          </a:bodyPr>
          <a:lstStyle/>
          <a:p>
            <a:r>
              <a:rPr lang="zh-CN" altLang="en-US" sz="1800" dirty="0">
                <a:solidFill>
                  <a:schemeClr val="tx1">
                    <a:lumMod val="50000"/>
                  </a:schemeClr>
                </a:solidFill>
              </a:rPr>
              <a:t>师资队伍</a:t>
            </a:r>
            <a:endParaRPr lang="en-US" altLang="zh-CN" sz="1800" dirty="0">
              <a:solidFill>
                <a:schemeClr val="tx1">
                  <a:lumMod val="50000"/>
                </a:schemeClr>
              </a:solidFill>
            </a:endParaRPr>
          </a:p>
        </p:txBody>
      </p:sp>
    </p:spTree>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1" name="任意多边形: 形状 10"/>
          <p:cNvSpPr/>
          <p:nvPr userDrawn="1"/>
        </p:nvSpPr>
        <p:spPr>
          <a:xfrm>
            <a:off x="126600" y="16042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8" name="任意多边形: 形状 17"/>
          <p:cNvSpPr/>
          <p:nvPr userDrawn="1"/>
        </p:nvSpPr>
        <p:spPr>
          <a:xfrm>
            <a:off x="349916" y="16042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9" name="组合 18"/>
          <p:cNvGrpSpPr/>
          <p:nvPr userDrawn="1"/>
        </p:nvGrpSpPr>
        <p:grpSpPr>
          <a:xfrm>
            <a:off x="126601" y="624257"/>
            <a:ext cx="1779134" cy="87924"/>
            <a:chOff x="0" y="577018"/>
            <a:chExt cx="5416868" cy="158391"/>
          </a:xfrm>
        </p:grpSpPr>
        <p:sp>
          <p:nvSpPr>
            <p:cNvPr id="20" name="矩形 19"/>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21" name="矩形 20"/>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22" name="文本框 21"/>
          <p:cNvSpPr txBox="1"/>
          <p:nvPr userDrawn="1"/>
        </p:nvSpPr>
        <p:spPr>
          <a:xfrm>
            <a:off x="613629" y="128664"/>
            <a:ext cx="1191358" cy="369332"/>
          </a:xfrm>
          <a:prstGeom prst="rect">
            <a:avLst/>
          </a:prstGeom>
          <a:noFill/>
        </p:spPr>
        <p:txBody>
          <a:bodyPr wrap="square" rtlCol="0">
            <a:spAutoFit/>
          </a:bodyPr>
          <a:lstStyle/>
          <a:p>
            <a:r>
              <a:rPr lang="zh-CN" altLang="en-US" sz="1800" dirty="0">
                <a:solidFill>
                  <a:schemeClr val="tx1">
                    <a:lumMod val="50000"/>
                  </a:schemeClr>
                </a:solidFill>
              </a:rPr>
              <a:t>平台建设</a:t>
            </a:r>
            <a:endParaRPr lang="en-US" altLang="zh-CN" sz="1800" dirty="0">
              <a:solidFill>
                <a:schemeClr val="tx1">
                  <a:lumMod val="50000"/>
                </a:schemeClr>
              </a:solidFill>
            </a:endParaRPr>
          </a:p>
        </p:txBody>
      </p:sp>
    </p:spTree>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2" name="任意多边形: 形状 11"/>
          <p:cNvSpPr/>
          <p:nvPr userDrawn="1"/>
        </p:nvSpPr>
        <p:spPr>
          <a:xfrm>
            <a:off x="120005" y="160427"/>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3" name="任意多边形: 形状 12"/>
          <p:cNvSpPr/>
          <p:nvPr userDrawn="1"/>
        </p:nvSpPr>
        <p:spPr>
          <a:xfrm>
            <a:off x="343321" y="160427"/>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4" name="组合 13"/>
          <p:cNvGrpSpPr/>
          <p:nvPr userDrawn="1"/>
        </p:nvGrpSpPr>
        <p:grpSpPr>
          <a:xfrm>
            <a:off x="120006" y="624256"/>
            <a:ext cx="1779134" cy="87924"/>
            <a:chOff x="0" y="577018"/>
            <a:chExt cx="5416868" cy="158391"/>
          </a:xfrm>
        </p:grpSpPr>
        <p:sp>
          <p:nvSpPr>
            <p:cNvPr id="15" name="矩形 14"/>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6" name="矩形 15"/>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7" name="文本框 16"/>
          <p:cNvSpPr txBox="1"/>
          <p:nvPr userDrawn="1"/>
        </p:nvSpPr>
        <p:spPr>
          <a:xfrm>
            <a:off x="622056" y="151334"/>
            <a:ext cx="1224329" cy="369332"/>
          </a:xfrm>
          <a:prstGeom prst="rect">
            <a:avLst/>
          </a:prstGeom>
          <a:noFill/>
        </p:spPr>
        <p:txBody>
          <a:bodyPr wrap="square" rtlCol="0">
            <a:spAutoFit/>
          </a:bodyPr>
          <a:lstStyle/>
          <a:p>
            <a:r>
              <a:rPr lang="zh-CN" altLang="en-US" sz="1800" dirty="0">
                <a:solidFill>
                  <a:schemeClr val="tx1">
                    <a:lumMod val="50000"/>
                  </a:schemeClr>
                </a:solidFill>
              </a:rPr>
              <a:t>人才培养</a:t>
            </a:r>
            <a:endParaRPr lang="en-US" altLang="zh-CN" sz="1800" dirty="0">
              <a:solidFill>
                <a:schemeClr val="tx1">
                  <a:lumMod val="50000"/>
                </a:schemeClr>
              </a:solidFill>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6"/>
          </a:xfrm>
        </p:spPr>
        <p:txBody>
          <a:bodyPr anchor="t"/>
          <a:lstStyle>
            <a:lvl1pPr algn="l">
              <a:defRPr sz="36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76AA271-A431-4E69-BB6A-608523C666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5136508-F4FF-4CB7-AFC9-0C001F82716D}"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6" name="任意多边形: 形状 5"/>
          <p:cNvSpPr/>
          <p:nvPr userDrawn="1"/>
        </p:nvSpPr>
        <p:spPr>
          <a:xfrm>
            <a:off x="106818" y="174388"/>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7" name="任意多边形: 形状 6"/>
          <p:cNvSpPr/>
          <p:nvPr userDrawn="1"/>
        </p:nvSpPr>
        <p:spPr>
          <a:xfrm>
            <a:off x="330134" y="174388"/>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8" name="组合 7"/>
          <p:cNvGrpSpPr/>
          <p:nvPr userDrawn="1"/>
        </p:nvGrpSpPr>
        <p:grpSpPr>
          <a:xfrm>
            <a:off x="106819" y="638217"/>
            <a:ext cx="1779134" cy="87924"/>
            <a:chOff x="0" y="577018"/>
            <a:chExt cx="5416868" cy="158391"/>
          </a:xfrm>
        </p:grpSpPr>
        <p:sp>
          <p:nvSpPr>
            <p:cNvPr id="9" name="矩形 8"/>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0" name="矩形 9"/>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1" name="文本框 10"/>
          <p:cNvSpPr txBox="1"/>
          <p:nvPr userDrawn="1"/>
        </p:nvSpPr>
        <p:spPr>
          <a:xfrm>
            <a:off x="608869" y="136526"/>
            <a:ext cx="1178169" cy="369332"/>
          </a:xfrm>
          <a:prstGeom prst="rect">
            <a:avLst/>
          </a:prstGeom>
          <a:noFill/>
        </p:spPr>
        <p:txBody>
          <a:bodyPr wrap="square" rtlCol="0">
            <a:spAutoFit/>
          </a:bodyPr>
          <a:lstStyle/>
          <a:p>
            <a:r>
              <a:rPr lang="zh-CN" altLang="en-US" sz="1800" dirty="0">
                <a:solidFill>
                  <a:schemeClr val="tx1">
                    <a:lumMod val="50000"/>
                  </a:schemeClr>
                </a:solidFill>
              </a:rPr>
              <a:t>科研情况</a:t>
            </a:r>
            <a:endParaRPr lang="zh-CN" altLang="en-US" sz="1800" dirty="0">
              <a:solidFill>
                <a:schemeClr val="tx1">
                  <a:lumMod val="50000"/>
                </a:schemeClr>
              </a:solidFill>
            </a:endParaRPr>
          </a:p>
        </p:txBody>
      </p:sp>
    </p:spTree>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2" name="任意多边形: 形状 11"/>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3" name="任意多边形: 形状 12"/>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4" name="组合 13"/>
          <p:cNvGrpSpPr/>
          <p:nvPr userDrawn="1"/>
        </p:nvGrpSpPr>
        <p:grpSpPr>
          <a:xfrm>
            <a:off x="126601" y="633051"/>
            <a:ext cx="1779134" cy="87924"/>
            <a:chOff x="0" y="577018"/>
            <a:chExt cx="5416868" cy="158391"/>
          </a:xfrm>
        </p:grpSpPr>
        <p:sp>
          <p:nvSpPr>
            <p:cNvPr id="15" name="矩形 14"/>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6" name="矩形 15"/>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7" name="文本框 16"/>
          <p:cNvSpPr txBox="1"/>
          <p:nvPr userDrawn="1"/>
        </p:nvSpPr>
        <p:spPr>
          <a:xfrm>
            <a:off x="628651" y="131360"/>
            <a:ext cx="1211141" cy="369332"/>
          </a:xfrm>
          <a:prstGeom prst="rect">
            <a:avLst/>
          </a:prstGeom>
          <a:noFill/>
        </p:spPr>
        <p:txBody>
          <a:bodyPr wrap="square" rtlCol="0">
            <a:spAutoFit/>
          </a:bodyPr>
          <a:lstStyle/>
          <a:p>
            <a:r>
              <a:rPr lang="zh-CN" altLang="en-US" sz="1800" dirty="0">
                <a:solidFill>
                  <a:schemeClr val="tx1">
                    <a:lumMod val="50000"/>
                  </a:schemeClr>
                </a:solidFill>
              </a:rPr>
              <a:t>社会服务</a:t>
            </a:r>
            <a:endParaRPr lang="zh-CN" altLang="en-US" sz="1800" dirty="0">
              <a:solidFill>
                <a:schemeClr val="tx1">
                  <a:lumMod val="50000"/>
                </a:schemeClr>
              </a:solidFill>
            </a:endParaRPr>
          </a:p>
        </p:txBody>
      </p:sp>
    </p:spTree>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6" name="任意多边形: 形状 5"/>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7" name="任意多边形: 形状 6"/>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8" name="组合 7"/>
          <p:cNvGrpSpPr/>
          <p:nvPr userDrawn="1"/>
        </p:nvGrpSpPr>
        <p:grpSpPr>
          <a:xfrm>
            <a:off x="126600" y="633051"/>
            <a:ext cx="2108844" cy="79126"/>
            <a:chOff x="0" y="577018"/>
            <a:chExt cx="5416868" cy="158391"/>
          </a:xfrm>
        </p:grpSpPr>
        <p:sp>
          <p:nvSpPr>
            <p:cNvPr id="9" name="矩形 8"/>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0" name="矩形 9"/>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1" name="文本框 10"/>
          <p:cNvSpPr txBox="1"/>
          <p:nvPr userDrawn="1"/>
        </p:nvSpPr>
        <p:spPr>
          <a:xfrm>
            <a:off x="628650" y="131360"/>
            <a:ext cx="1606794" cy="369332"/>
          </a:xfrm>
          <a:prstGeom prst="rect">
            <a:avLst/>
          </a:prstGeom>
          <a:noFill/>
        </p:spPr>
        <p:txBody>
          <a:bodyPr wrap="square" rtlCol="0">
            <a:spAutoFit/>
          </a:bodyPr>
          <a:lstStyle/>
          <a:p>
            <a:r>
              <a:rPr lang="zh-CN" altLang="en-US" sz="1800" dirty="0">
                <a:solidFill>
                  <a:schemeClr val="tx1">
                    <a:lumMod val="50000"/>
                  </a:schemeClr>
                </a:solidFill>
              </a:rPr>
              <a:t>未来工作方向</a:t>
            </a:r>
            <a:endParaRPr lang="zh-CN" altLang="en-US" sz="1800" dirty="0">
              <a:solidFill>
                <a:schemeClr val="tx1">
                  <a:lumMod val="50000"/>
                </a:schemeClr>
              </a:solidFill>
            </a:endParaRPr>
          </a:p>
        </p:txBody>
      </p:sp>
    </p:spTree>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2" name="任意多边形: 形状 11"/>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3" name="任意多边形: 形状 12"/>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4" name="组合 13"/>
          <p:cNvGrpSpPr/>
          <p:nvPr userDrawn="1"/>
        </p:nvGrpSpPr>
        <p:grpSpPr>
          <a:xfrm>
            <a:off x="126600" y="633051"/>
            <a:ext cx="3335585" cy="89620"/>
            <a:chOff x="0" y="577018"/>
            <a:chExt cx="5416868" cy="158391"/>
          </a:xfrm>
        </p:grpSpPr>
        <p:sp>
          <p:nvSpPr>
            <p:cNvPr id="15" name="矩形 14"/>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6" name="矩形 15"/>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7" name="文本框 16"/>
          <p:cNvSpPr txBox="1"/>
          <p:nvPr userDrawn="1"/>
        </p:nvSpPr>
        <p:spPr>
          <a:xfrm>
            <a:off x="628651" y="131360"/>
            <a:ext cx="2977331" cy="369332"/>
          </a:xfrm>
          <a:prstGeom prst="rect">
            <a:avLst/>
          </a:prstGeom>
          <a:noFill/>
        </p:spPr>
        <p:txBody>
          <a:bodyPr wrap="square" rtlCol="0">
            <a:spAutoFit/>
          </a:bodyPr>
          <a:lstStyle/>
          <a:p>
            <a:r>
              <a:rPr lang="zh-CN" altLang="en-US" sz="1800" dirty="0">
                <a:solidFill>
                  <a:schemeClr val="tx1">
                    <a:lumMod val="50000"/>
                  </a:schemeClr>
                </a:solidFill>
              </a:rPr>
              <a:t>需要学校整合支持的资源</a:t>
            </a:r>
            <a:endParaRPr lang="zh-CN" altLang="en-US" sz="1800" dirty="0">
              <a:solidFill>
                <a:schemeClr val="tx1">
                  <a:lumMod val="50000"/>
                </a:schemeClr>
              </a:solidFill>
            </a:endParaRPr>
          </a:p>
        </p:txBody>
      </p:sp>
    </p:spTree>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0_自定义版式">
    <p:bg>
      <p:bgRef idx="1002">
        <a:schemeClr val="bg2"/>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B8137CA-D131-4EF6-9B14-D9F7E276C7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755A1B-FC52-483B-B683-58CCB7978464}" type="slidenum">
              <a:rPr lang="zh-CN" altLang="en-US" smtClean="0"/>
            </a:fld>
            <a:endParaRPr lang="zh-CN" altLang="en-US"/>
          </a:p>
        </p:txBody>
      </p:sp>
      <p:sp>
        <p:nvSpPr>
          <p:cNvPr id="12" name="任意多边形: 形状 11"/>
          <p:cNvSpPr/>
          <p:nvPr userDrawn="1"/>
        </p:nvSpPr>
        <p:spPr>
          <a:xfrm>
            <a:off x="126600" y="169222"/>
            <a:ext cx="278790" cy="385947"/>
          </a:xfrm>
          <a:custGeom>
            <a:avLst/>
            <a:gdLst>
              <a:gd name="connsiteX0" fmla="*/ 155274 w 432037"/>
              <a:gd name="connsiteY0" fmla="*/ 0 h 448573"/>
              <a:gd name="connsiteX1" fmla="*/ 432037 w 432037"/>
              <a:gd name="connsiteY1" fmla="*/ 0 h 448573"/>
              <a:gd name="connsiteX2" fmla="*/ 276764 w 432037"/>
              <a:gd name="connsiteY2" fmla="*/ 448571 h 448573"/>
              <a:gd name="connsiteX3" fmla="*/ 310553 w 432037"/>
              <a:gd name="connsiteY3" fmla="*/ 448571 h 448573"/>
              <a:gd name="connsiteX4" fmla="*/ 310552 w 432037"/>
              <a:gd name="connsiteY4" fmla="*/ 448573 h 448573"/>
              <a:gd name="connsiteX5" fmla="*/ 0 w 432037"/>
              <a:gd name="connsiteY5" fmla="*/ 448573 h 44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37" h="448573">
                <a:moveTo>
                  <a:pt x="155274" y="0"/>
                </a:moveTo>
                <a:lnTo>
                  <a:pt x="432037" y="0"/>
                </a:lnTo>
                <a:lnTo>
                  <a:pt x="276764" y="448571"/>
                </a:lnTo>
                <a:lnTo>
                  <a:pt x="310553" y="448571"/>
                </a:lnTo>
                <a:lnTo>
                  <a:pt x="310552"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3" name="任意多边形: 形状 12"/>
          <p:cNvSpPr/>
          <p:nvPr userDrawn="1"/>
        </p:nvSpPr>
        <p:spPr>
          <a:xfrm>
            <a:off x="349916" y="169222"/>
            <a:ext cx="147049" cy="385947"/>
          </a:xfrm>
          <a:custGeom>
            <a:avLst/>
            <a:gdLst>
              <a:gd name="connsiteX0" fmla="*/ 155274 w 227880"/>
              <a:gd name="connsiteY0" fmla="*/ 0 h 448573"/>
              <a:gd name="connsiteX1" fmla="*/ 227880 w 227880"/>
              <a:gd name="connsiteY1" fmla="*/ 0 h 448573"/>
              <a:gd name="connsiteX2" fmla="*/ 72606 w 227880"/>
              <a:gd name="connsiteY2" fmla="*/ 448573 h 448573"/>
              <a:gd name="connsiteX3" fmla="*/ 0 w 227880"/>
              <a:gd name="connsiteY3" fmla="*/ 448573 h 448573"/>
            </a:gdLst>
            <a:ahLst/>
            <a:cxnLst>
              <a:cxn ang="0">
                <a:pos x="connsiteX0" y="connsiteY0"/>
              </a:cxn>
              <a:cxn ang="0">
                <a:pos x="connsiteX1" y="connsiteY1"/>
              </a:cxn>
              <a:cxn ang="0">
                <a:pos x="connsiteX2" y="connsiteY2"/>
              </a:cxn>
              <a:cxn ang="0">
                <a:pos x="connsiteX3" y="connsiteY3"/>
              </a:cxn>
            </a:cxnLst>
            <a:rect l="l" t="t" r="r" b="b"/>
            <a:pathLst>
              <a:path w="227880" h="448573">
                <a:moveTo>
                  <a:pt x="155274" y="0"/>
                </a:moveTo>
                <a:lnTo>
                  <a:pt x="227880" y="0"/>
                </a:lnTo>
                <a:lnTo>
                  <a:pt x="72606" y="448573"/>
                </a:lnTo>
                <a:lnTo>
                  <a:pt x="0" y="4485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grpSp>
        <p:nvGrpSpPr>
          <p:cNvPr id="14" name="组合 13"/>
          <p:cNvGrpSpPr/>
          <p:nvPr userDrawn="1"/>
        </p:nvGrpSpPr>
        <p:grpSpPr>
          <a:xfrm>
            <a:off x="126600" y="633051"/>
            <a:ext cx="3335585" cy="89620"/>
            <a:chOff x="0" y="577018"/>
            <a:chExt cx="5416868" cy="158391"/>
          </a:xfrm>
        </p:grpSpPr>
        <p:sp>
          <p:nvSpPr>
            <p:cNvPr id="15" name="矩形 14"/>
            <p:cNvSpPr/>
            <p:nvPr/>
          </p:nvSpPr>
          <p:spPr>
            <a:xfrm>
              <a:off x="0" y="577018"/>
              <a:ext cx="5416867" cy="78367"/>
            </a:xfrm>
            <a:prstGeom prst="rect">
              <a:avLst/>
            </a:prstGeom>
            <a:solidFill>
              <a:srgbClr val="44546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F2F2F2"/>
                </a:solidFill>
                <a:effectLst/>
                <a:uLnTx/>
                <a:uFillTx/>
                <a:latin typeface="+mn-lt"/>
                <a:ea typeface="微软雅黑" panose="020B0503020204020204" charset="-122"/>
                <a:cs typeface="+mn-ea"/>
                <a:sym typeface="+mn-lt"/>
              </a:endParaRPr>
            </a:p>
          </p:txBody>
        </p:sp>
        <p:sp>
          <p:nvSpPr>
            <p:cNvPr id="16" name="矩形 15"/>
            <p:cNvSpPr/>
            <p:nvPr/>
          </p:nvSpPr>
          <p:spPr>
            <a:xfrm>
              <a:off x="1" y="657042"/>
              <a:ext cx="5416867" cy="78367"/>
            </a:xfrm>
            <a:prstGeom prst="rect">
              <a:avLst/>
            </a:prstGeom>
            <a:solidFill>
              <a:srgbClr val="D1455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rgbClr val="F2F2F2"/>
                </a:solidFill>
                <a:effectLst/>
                <a:uLnTx/>
                <a:uFillTx/>
                <a:latin typeface="+mn-lt"/>
                <a:ea typeface="微软雅黑" panose="020B0503020204020204" charset="-122"/>
                <a:cs typeface="+mn-ea"/>
                <a:sym typeface="+mn-lt"/>
              </a:endParaRPr>
            </a:p>
          </p:txBody>
        </p:sp>
      </p:grpSp>
      <p:sp>
        <p:nvSpPr>
          <p:cNvPr id="17" name="文本框 16"/>
          <p:cNvSpPr txBox="1"/>
          <p:nvPr userDrawn="1"/>
        </p:nvSpPr>
        <p:spPr>
          <a:xfrm>
            <a:off x="628651" y="131360"/>
            <a:ext cx="2977331" cy="369332"/>
          </a:xfrm>
          <a:prstGeom prst="rect">
            <a:avLst/>
          </a:prstGeom>
          <a:noFill/>
        </p:spPr>
        <p:txBody>
          <a:bodyPr wrap="square" rtlCol="0">
            <a:spAutoFit/>
          </a:bodyPr>
          <a:lstStyle/>
          <a:p>
            <a:r>
              <a:rPr lang="zh-CN" altLang="en-US" sz="1800" dirty="0">
                <a:solidFill>
                  <a:schemeClr val="tx1">
                    <a:lumMod val="50000"/>
                  </a:schemeClr>
                </a:solidFill>
              </a:rPr>
              <a:t>思政教育、师德师风建设</a:t>
            </a:r>
            <a:endParaRPr lang="zh-CN" altLang="en-US" sz="1800" dirty="0">
              <a:solidFill>
                <a:schemeClr val="tx1">
                  <a:lumMod val="50000"/>
                </a:schemeClr>
              </a:solidFill>
            </a:endParaRPr>
          </a:p>
        </p:txBody>
      </p:sp>
    </p:spTree>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1C59E3-10D0-4684-B07C-4E6E7DA0A88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8AD4AD7-BC6A-40CF-8AE9-7E9A37887D7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4"/>
            <a:ext cx="4040188" cy="63976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535114"/>
            <a:ext cx="4041775" cy="63976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8" y="2174875"/>
            <a:ext cx="4041775" cy="3951288"/>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F096E38-5327-40AA-AFBE-E4F47B541D6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18E4A1F-E0A7-4877-859F-77F9A51DDC3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6AE7850-274F-40BD-9786-F4BA0AD3005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D659B6D4-7DBB-41CD-B821-63CCCCA3568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5CD9687-0213-4B97-AB11-5E4832AA0A4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69CF8DC-C3E6-49E9-A659-B45BE94EEBA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61B1E6A-8DF1-42B6-ADE3-70CEE6E9182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441DB5C-2A06-4F2F-A80A-23680C3B5F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14C07D7-83C1-4852-A074-59A64AAC79E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0D3686E-3EC4-4636-A557-F118F9D562B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3" Type="http://schemas.openxmlformats.org/officeDocument/2006/relationships/theme" Target="../theme/theme2.xml"/><Relationship Id="rId22" Type="http://schemas.openxmlformats.org/officeDocument/2006/relationships/image" Target="../media/image2.png"/><Relationship Id="rId21" Type="http://schemas.openxmlformats.org/officeDocument/2006/relationships/slideLayout" Target="../slideLayouts/slideLayout34.xml"/><Relationship Id="rId20" Type="http://schemas.openxmlformats.org/officeDocument/2006/relationships/slideLayout" Target="../slideLayouts/slideLayout33.xml"/><Relationship Id="rId2" Type="http://schemas.openxmlformats.org/officeDocument/2006/relationships/slideLayout" Target="../slideLayouts/slideLayout15.xml"/><Relationship Id="rId19" Type="http://schemas.openxmlformats.org/officeDocument/2006/relationships/slideLayout" Target="../slideLayouts/slideLayout32.xml"/><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9D9D9">
            <a:alpha val="54901"/>
          </a:srgb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986"/>
            <a:ext cx="2133600" cy="363854"/>
          </a:xfrm>
          <a:prstGeom prst="rect">
            <a:avLst/>
          </a:prstGeom>
        </p:spPr>
        <p:txBody>
          <a:bodyPr vert="horz" lIns="91440" tIns="45720" rIns="91440" bIns="45720" rtlCol="0" anchor="ctr"/>
          <a:lstStyle>
            <a:lvl1pPr algn="l" fontAlgn="auto">
              <a:spcBef>
                <a:spcPts val="0"/>
              </a:spcBef>
              <a:spcAft>
                <a:spcPts val="0"/>
              </a:spcAft>
              <a:defRPr sz="1080" smtClean="0">
                <a:solidFill>
                  <a:schemeClr val="tx1">
                    <a:tint val="75000"/>
                  </a:schemeClr>
                </a:solidFill>
                <a:latin typeface="+mn-lt"/>
                <a:ea typeface="+mn-ea"/>
              </a:defRPr>
            </a:lvl1pPr>
          </a:lstStyle>
          <a:p>
            <a:pPr>
              <a:defRPr/>
            </a:pPr>
            <a:fld id="{F393639E-B36A-4FB2-A5D7-15F47DEC115F}" type="datetimeFigureOut">
              <a:rPr lang="zh-CN" altLang="en-US"/>
            </a:fld>
            <a:endParaRPr lang="zh-CN" altLang="en-US"/>
          </a:p>
        </p:txBody>
      </p:sp>
      <p:sp>
        <p:nvSpPr>
          <p:cNvPr id="5" name="页脚占位符 4"/>
          <p:cNvSpPr>
            <a:spLocks noGrp="1"/>
          </p:cNvSpPr>
          <p:nvPr>
            <p:ph type="ftr" sz="quarter" idx="3"/>
          </p:nvPr>
        </p:nvSpPr>
        <p:spPr>
          <a:xfrm>
            <a:off x="3124200" y="6356986"/>
            <a:ext cx="2895600" cy="363854"/>
          </a:xfrm>
          <a:prstGeom prst="rect">
            <a:avLst/>
          </a:prstGeom>
        </p:spPr>
        <p:txBody>
          <a:bodyPr vert="horz" lIns="91440" tIns="45720" rIns="91440" bIns="45720" rtlCol="0" anchor="ctr"/>
          <a:lstStyle>
            <a:lvl1pPr algn="ctr" fontAlgn="auto">
              <a:spcBef>
                <a:spcPts val="0"/>
              </a:spcBef>
              <a:spcAft>
                <a:spcPts val="0"/>
              </a:spcAft>
              <a:defRPr sz="108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986"/>
            <a:ext cx="2133600" cy="363854"/>
          </a:xfrm>
          <a:prstGeom prst="rect">
            <a:avLst/>
          </a:prstGeom>
        </p:spPr>
        <p:txBody>
          <a:bodyPr vert="horz" wrap="square" lIns="91440" tIns="45720" rIns="91440" bIns="45720" numCol="1" anchor="ctr" anchorCtr="0" compatLnSpc="1"/>
          <a:lstStyle>
            <a:lvl1pPr algn="r">
              <a:defRPr sz="1080">
                <a:solidFill>
                  <a:srgbClr val="898989"/>
                </a:solidFill>
                <a:latin typeface="Calibri" panose="020F0502020204030204" pitchFamily="34" charset="0"/>
              </a:defRPr>
            </a:lvl1pPr>
          </a:lstStyle>
          <a:p>
            <a:fld id="{DA94A747-82AC-4CDE-995D-B963A778C8D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8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6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92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p:titleStyle>
    <p:bodyStyle>
      <a:lvl1pPr marL="308610" indent="-308610" algn="l" rtl="0" fontAlgn="base">
        <a:spcBef>
          <a:spcPct val="20000"/>
        </a:spcBef>
        <a:spcAft>
          <a:spcPct val="0"/>
        </a:spcAft>
        <a:buFont typeface="Arial" panose="020B0604020202020204" pitchFamily="34" charset="0"/>
        <a:buChar char="•"/>
        <a:defRPr sz="2880" kern="1200">
          <a:solidFill>
            <a:schemeClr val="tx1"/>
          </a:solidFill>
          <a:latin typeface="+mn-lt"/>
          <a:ea typeface="+mn-ea"/>
          <a:cs typeface="+mn-cs"/>
        </a:defRPr>
      </a:lvl1pPr>
      <a:lvl2pPr marL="668655" indent="-257175" algn="l" rtl="0" fontAlgn="base">
        <a:spcBef>
          <a:spcPct val="20000"/>
        </a:spcBef>
        <a:spcAft>
          <a:spcPct val="0"/>
        </a:spcAft>
        <a:buFont typeface="Arial" panose="020B0604020202020204" pitchFamily="34" charset="0"/>
        <a:buChar char="–"/>
        <a:defRPr sz="2520" kern="1200">
          <a:solidFill>
            <a:schemeClr val="tx1"/>
          </a:solidFill>
          <a:latin typeface="+mn-lt"/>
          <a:ea typeface="+mn-ea"/>
          <a:cs typeface="+mn-cs"/>
        </a:defRPr>
      </a:lvl2pPr>
      <a:lvl3pPr marL="1028700" indent="-205740" algn="l" rtl="0" fontAlgn="base">
        <a:spcBef>
          <a:spcPct val="20000"/>
        </a:spcBef>
        <a:spcAft>
          <a:spcPct val="0"/>
        </a:spcAft>
        <a:buFont typeface="Arial" panose="020B0604020202020204" pitchFamily="34" charset="0"/>
        <a:buChar char="•"/>
        <a:defRPr sz="2160" kern="1200">
          <a:solidFill>
            <a:schemeClr val="tx1"/>
          </a:solidFill>
          <a:latin typeface="+mn-lt"/>
          <a:ea typeface="+mn-ea"/>
          <a:cs typeface="+mn-cs"/>
        </a:defRPr>
      </a:lvl3pPr>
      <a:lvl4pPr marL="1440180" indent="-20574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1851660" indent="-20574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26314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137CA-D131-4EF6-9B14-D9F7E276C74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55A1B-FC52-483B-B683-58CCB7978464}" type="slidenum">
              <a:rPr lang="zh-CN" altLang="en-US" smtClean="0"/>
            </a:fld>
            <a:endParaRPr lang="zh-CN" altLang="en-US"/>
          </a:p>
        </p:txBody>
      </p:sp>
      <p:pic>
        <p:nvPicPr>
          <p:cNvPr id="7" name="图片 6"/>
          <p:cNvPicPr>
            <a:picLocks noChangeAspect="1"/>
          </p:cNvPicPr>
          <p:nvPr userDrawn="1"/>
        </p:nvPicPr>
        <p:blipFill rotWithShape="1">
          <a:blip r:embed="rId22" cstate="print">
            <a:extLst>
              <a:ext uri="{28A0092B-C50C-407E-A947-70E740481C1C}">
                <a14:useLocalDpi xmlns:a14="http://schemas.microsoft.com/office/drawing/2010/main" val="0"/>
              </a:ext>
            </a:extLst>
          </a:blip>
          <a:srcRect l="5076" t="14385" r="72428" b="6234"/>
          <a:stretch>
            <a:fillRect/>
          </a:stretch>
        </p:blipFill>
        <p:spPr>
          <a:xfrm>
            <a:off x="8356648" y="0"/>
            <a:ext cx="787352" cy="1049802"/>
          </a:xfrm>
          <a:prstGeom prst="flowChartConnector">
            <a:avLst/>
          </a:prstGeom>
          <a:solidFill>
            <a:srgbClr val="FFFFFF"/>
          </a:solidFill>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oleObject" Target="../embeddings/oleObject16.bin"/><Relationship Id="rId7" Type="http://schemas.openxmlformats.org/officeDocument/2006/relationships/image" Target="../media/image19.wmf"/><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17.wmf"/><Relationship Id="rId3" Type="http://schemas.openxmlformats.org/officeDocument/2006/relationships/oleObject" Target="../embeddings/oleObject13.bin"/><Relationship Id="rId2" Type="http://schemas.openxmlformats.org/officeDocument/2006/relationships/image" Target="../media/image18.emf"/><Relationship Id="rId10" Type="http://schemas.openxmlformats.org/officeDocument/2006/relationships/vmlDrawing" Target="../drawings/vmlDrawing5.vml"/><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3.wmf"/><Relationship Id="rId7" Type="http://schemas.openxmlformats.org/officeDocument/2006/relationships/oleObject" Target="../embeddings/oleObject20.bin"/><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 Id="rId3" Type="http://schemas.openxmlformats.org/officeDocument/2006/relationships/oleObject" Target="../embeddings/oleObject18.bin"/><Relationship Id="rId2" Type="http://schemas.openxmlformats.org/officeDocument/2006/relationships/image" Target="../media/image20.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 Id="rId3" Type="http://schemas.openxmlformats.org/officeDocument/2006/relationships/oleObject" Target="../embeddings/oleObject23.bin"/><Relationship Id="rId2" Type="http://schemas.openxmlformats.org/officeDocument/2006/relationships/image" Target="../media/image25.wmf"/><Relationship Id="rId1"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12.xml"/><Relationship Id="rId5" Type="http://schemas.openxmlformats.org/officeDocument/2006/relationships/oleObject" Target="../embeddings/oleObject27.bin"/><Relationship Id="rId4" Type="http://schemas.openxmlformats.org/officeDocument/2006/relationships/image" Target="../media/image17.wmf"/><Relationship Id="rId3" Type="http://schemas.openxmlformats.org/officeDocument/2006/relationships/oleObject" Target="../embeddings/oleObject26.bin"/><Relationship Id="rId2" Type="http://schemas.openxmlformats.org/officeDocument/2006/relationships/image" Target="../media/image28.emf"/><Relationship Id="rId1"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2.wmf"/><Relationship Id="rId7" Type="http://schemas.openxmlformats.org/officeDocument/2006/relationships/oleObject" Target="../embeddings/oleObject31.bin"/><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 Id="rId3" Type="http://schemas.openxmlformats.org/officeDocument/2006/relationships/oleObject" Target="../embeddings/oleObject29.bin"/><Relationship Id="rId20" Type="http://schemas.openxmlformats.org/officeDocument/2006/relationships/vmlDrawing" Target="../drawings/vmlDrawing9.vml"/><Relationship Id="rId2" Type="http://schemas.openxmlformats.org/officeDocument/2006/relationships/image" Target="../media/image29.wmf"/><Relationship Id="rId19" Type="http://schemas.openxmlformats.org/officeDocument/2006/relationships/slideLayout" Target="../slideLayouts/slideLayout7.xml"/><Relationship Id="rId18" Type="http://schemas.openxmlformats.org/officeDocument/2006/relationships/image" Target="../media/image37.wmf"/><Relationship Id="rId17" Type="http://schemas.openxmlformats.org/officeDocument/2006/relationships/oleObject" Target="../embeddings/oleObject36.bin"/><Relationship Id="rId16" Type="http://schemas.openxmlformats.org/officeDocument/2006/relationships/image" Target="../media/image36.wmf"/><Relationship Id="rId15" Type="http://schemas.openxmlformats.org/officeDocument/2006/relationships/oleObject" Target="../embeddings/oleObject35.bin"/><Relationship Id="rId14" Type="http://schemas.openxmlformats.org/officeDocument/2006/relationships/image" Target="../media/image35.wmf"/><Relationship Id="rId13" Type="http://schemas.openxmlformats.org/officeDocument/2006/relationships/oleObject" Target="../embeddings/oleObject34.bin"/><Relationship Id="rId12" Type="http://schemas.openxmlformats.org/officeDocument/2006/relationships/image" Target="../media/image34.wmf"/><Relationship Id="rId11" Type="http://schemas.openxmlformats.org/officeDocument/2006/relationships/oleObject" Target="../embeddings/oleObject33.bin"/><Relationship Id="rId10" Type="http://schemas.openxmlformats.org/officeDocument/2006/relationships/image" Target="../media/image33.wmf"/><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1.emf"/><Relationship Id="rId7" Type="http://schemas.openxmlformats.org/officeDocument/2006/relationships/oleObject" Target="../embeddings/oleObject40.bin"/><Relationship Id="rId6" Type="http://schemas.openxmlformats.org/officeDocument/2006/relationships/image" Target="../media/image40.emf"/><Relationship Id="rId5" Type="http://schemas.openxmlformats.org/officeDocument/2006/relationships/oleObject" Target="../embeddings/oleObject39.bin"/><Relationship Id="rId4" Type="http://schemas.openxmlformats.org/officeDocument/2006/relationships/image" Target="../media/image39.emf"/><Relationship Id="rId3" Type="http://schemas.openxmlformats.org/officeDocument/2006/relationships/oleObject" Target="../embeddings/oleObject38.bin"/><Relationship Id="rId2" Type="http://schemas.openxmlformats.org/officeDocument/2006/relationships/image" Target="../media/image38.emf"/><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image" Target="../media/image31.wmf"/><Relationship Id="rId11" Type="http://schemas.openxmlformats.org/officeDocument/2006/relationships/oleObject" Target="../embeddings/oleObject42.bin"/><Relationship Id="rId10" Type="http://schemas.openxmlformats.org/officeDocument/2006/relationships/image" Target="../media/image42.wmf"/><Relationship Id="rId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6.wmf"/><Relationship Id="rId7" Type="http://schemas.openxmlformats.org/officeDocument/2006/relationships/oleObject" Target="../embeddings/oleObject46.bin"/><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 Id="rId3" Type="http://schemas.openxmlformats.org/officeDocument/2006/relationships/oleObject" Target="../embeddings/oleObject44.bin"/><Relationship Id="rId20" Type="http://schemas.openxmlformats.org/officeDocument/2006/relationships/vmlDrawing" Target="../drawings/vmlDrawing11.vml"/><Relationship Id="rId2" Type="http://schemas.openxmlformats.org/officeDocument/2006/relationships/image" Target="../media/image43.wmf"/><Relationship Id="rId19" Type="http://schemas.openxmlformats.org/officeDocument/2006/relationships/slideLayout" Target="../slideLayouts/slideLayout7.xml"/><Relationship Id="rId18" Type="http://schemas.openxmlformats.org/officeDocument/2006/relationships/image" Target="../media/image51.wmf"/><Relationship Id="rId17" Type="http://schemas.openxmlformats.org/officeDocument/2006/relationships/oleObject" Target="../embeddings/oleObject51.bin"/><Relationship Id="rId16" Type="http://schemas.openxmlformats.org/officeDocument/2006/relationships/image" Target="../media/image50.wmf"/><Relationship Id="rId15" Type="http://schemas.openxmlformats.org/officeDocument/2006/relationships/oleObject" Target="../embeddings/oleObject50.bin"/><Relationship Id="rId14" Type="http://schemas.openxmlformats.org/officeDocument/2006/relationships/image" Target="../media/image49.wmf"/><Relationship Id="rId13" Type="http://schemas.openxmlformats.org/officeDocument/2006/relationships/oleObject" Target="../embeddings/oleObject49.bin"/><Relationship Id="rId12" Type="http://schemas.openxmlformats.org/officeDocument/2006/relationships/image" Target="../media/image48.wmf"/><Relationship Id="rId11" Type="http://schemas.openxmlformats.org/officeDocument/2006/relationships/oleObject" Target="../embeddings/oleObject48.bin"/><Relationship Id="rId10" Type="http://schemas.openxmlformats.org/officeDocument/2006/relationships/image" Target="../media/image47.wmf"/><Relationship Id="rId1"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55.wmf"/><Relationship Id="rId7" Type="http://schemas.openxmlformats.org/officeDocument/2006/relationships/oleObject" Target="../embeddings/oleObject55.bin"/><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 Id="rId3" Type="http://schemas.openxmlformats.org/officeDocument/2006/relationships/oleObject" Target="../embeddings/oleObject53.bin"/><Relationship Id="rId20" Type="http://schemas.openxmlformats.org/officeDocument/2006/relationships/vmlDrawing" Target="../drawings/vmlDrawing12.vml"/><Relationship Id="rId2" Type="http://schemas.openxmlformats.org/officeDocument/2006/relationships/image" Target="../media/image52.wmf"/><Relationship Id="rId19" Type="http://schemas.openxmlformats.org/officeDocument/2006/relationships/slideLayout" Target="../slideLayouts/slideLayout7.xml"/><Relationship Id="rId18" Type="http://schemas.openxmlformats.org/officeDocument/2006/relationships/image" Target="../media/image60.wmf"/><Relationship Id="rId17" Type="http://schemas.openxmlformats.org/officeDocument/2006/relationships/oleObject" Target="../embeddings/oleObject60.bin"/><Relationship Id="rId16" Type="http://schemas.openxmlformats.org/officeDocument/2006/relationships/image" Target="../media/image59.png"/><Relationship Id="rId15" Type="http://schemas.openxmlformats.org/officeDocument/2006/relationships/oleObject" Target="../embeddings/oleObject59.bin"/><Relationship Id="rId14" Type="http://schemas.openxmlformats.org/officeDocument/2006/relationships/image" Target="../media/image58.wmf"/><Relationship Id="rId13" Type="http://schemas.openxmlformats.org/officeDocument/2006/relationships/oleObject" Target="../embeddings/oleObject58.bin"/><Relationship Id="rId12" Type="http://schemas.openxmlformats.org/officeDocument/2006/relationships/image" Target="../media/image57.wmf"/><Relationship Id="rId11" Type="http://schemas.openxmlformats.org/officeDocument/2006/relationships/oleObject" Target="../embeddings/oleObject57.bin"/><Relationship Id="rId10" Type="http://schemas.openxmlformats.org/officeDocument/2006/relationships/image" Target="../media/image56.wmf"/><Relationship Id="rId1"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4.emf"/><Relationship Id="rId7" Type="http://schemas.openxmlformats.org/officeDocument/2006/relationships/oleObject" Target="../embeddings/oleObject64.bin"/><Relationship Id="rId6" Type="http://schemas.openxmlformats.org/officeDocument/2006/relationships/image" Target="../media/image63.wmf"/><Relationship Id="rId5" Type="http://schemas.openxmlformats.org/officeDocument/2006/relationships/oleObject" Target="../embeddings/oleObject63.bin"/><Relationship Id="rId4" Type="http://schemas.openxmlformats.org/officeDocument/2006/relationships/image" Target="../media/image62.emf"/><Relationship Id="rId3" Type="http://schemas.openxmlformats.org/officeDocument/2006/relationships/oleObject" Target="../embeddings/oleObject62.bin"/><Relationship Id="rId2" Type="http://schemas.openxmlformats.org/officeDocument/2006/relationships/image" Target="../media/image61.emf"/><Relationship Id="rId10" Type="http://schemas.openxmlformats.org/officeDocument/2006/relationships/vmlDrawing" Target="../drawings/vmlDrawing13.vml"/><Relationship Id="rId1" Type="http://schemas.openxmlformats.org/officeDocument/2006/relationships/oleObject" Target="../embeddings/oleObject61.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66.wmf"/><Relationship Id="rId3" Type="http://schemas.openxmlformats.org/officeDocument/2006/relationships/oleObject" Target="../embeddings/oleObject66.bin"/><Relationship Id="rId2" Type="http://schemas.openxmlformats.org/officeDocument/2006/relationships/image" Target="../media/image65.wmf"/><Relationship Id="rId1"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69.wmf"/><Relationship Id="rId5" Type="http://schemas.openxmlformats.org/officeDocument/2006/relationships/oleObject" Target="../embeddings/oleObject69.bin"/><Relationship Id="rId4" Type="http://schemas.openxmlformats.org/officeDocument/2006/relationships/image" Target="../media/image68.wmf"/><Relationship Id="rId3" Type="http://schemas.openxmlformats.org/officeDocument/2006/relationships/oleObject" Target="../embeddings/oleObject68.bin"/><Relationship Id="rId2" Type="http://schemas.openxmlformats.org/officeDocument/2006/relationships/image" Target="../media/image67.wmf"/><Relationship Id="rId1" Type="http://schemas.openxmlformats.org/officeDocument/2006/relationships/oleObject" Target="../embeddings/oleObject67.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3.wmf"/><Relationship Id="rId7" Type="http://schemas.openxmlformats.org/officeDocument/2006/relationships/oleObject" Target="../embeddings/oleObject73.bin"/><Relationship Id="rId6" Type="http://schemas.openxmlformats.org/officeDocument/2006/relationships/image" Target="../media/image72.wmf"/><Relationship Id="rId5" Type="http://schemas.openxmlformats.org/officeDocument/2006/relationships/oleObject" Target="../embeddings/oleObject72.bin"/><Relationship Id="rId4" Type="http://schemas.openxmlformats.org/officeDocument/2006/relationships/image" Target="../media/image71.wmf"/><Relationship Id="rId3" Type="http://schemas.openxmlformats.org/officeDocument/2006/relationships/oleObject" Target="../embeddings/oleObject71.bin"/><Relationship Id="rId2" Type="http://schemas.openxmlformats.org/officeDocument/2006/relationships/image" Target="../media/image70.wmf"/><Relationship Id="rId10" Type="http://schemas.openxmlformats.org/officeDocument/2006/relationships/vmlDrawing" Target="../drawings/vmlDrawing16.vml"/><Relationship Id="rId1" Type="http://schemas.openxmlformats.org/officeDocument/2006/relationships/oleObject" Target="../embeddings/oleObject70.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77.wmf"/><Relationship Id="rId7" Type="http://schemas.openxmlformats.org/officeDocument/2006/relationships/oleObject" Target="../embeddings/oleObject77.bin"/><Relationship Id="rId6" Type="http://schemas.openxmlformats.org/officeDocument/2006/relationships/image" Target="../media/image76.wmf"/><Relationship Id="rId5" Type="http://schemas.openxmlformats.org/officeDocument/2006/relationships/oleObject" Target="../embeddings/oleObject76.bin"/><Relationship Id="rId4" Type="http://schemas.openxmlformats.org/officeDocument/2006/relationships/image" Target="../media/image75.wmf"/><Relationship Id="rId3" Type="http://schemas.openxmlformats.org/officeDocument/2006/relationships/oleObject" Target="../embeddings/oleObject75.bin"/><Relationship Id="rId2" Type="http://schemas.openxmlformats.org/officeDocument/2006/relationships/image" Target="../media/image74.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79.wmf"/><Relationship Id="rId11" Type="http://schemas.openxmlformats.org/officeDocument/2006/relationships/oleObject" Target="../embeddings/oleObject79.bin"/><Relationship Id="rId10" Type="http://schemas.openxmlformats.org/officeDocument/2006/relationships/image" Target="../media/image78.wmf"/><Relationship Id="rId1" Type="http://schemas.openxmlformats.org/officeDocument/2006/relationships/oleObject" Target="../embeddings/oleObject74.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81.wmf"/><Relationship Id="rId3" Type="http://schemas.openxmlformats.org/officeDocument/2006/relationships/oleObject" Target="../embeddings/oleObject81.bin"/><Relationship Id="rId2" Type="http://schemas.openxmlformats.org/officeDocument/2006/relationships/image" Target="../media/image80.wmf"/><Relationship Id="rId1" Type="http://schemas.openxmlformats.org/officeDocument/2006/relationships/oleObject" Target="../embeddings/oleObject80.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82.wmf"/><Relationship Id="rId1" Type="http://schemas.openxmlformats.org/officeDocument/2006/relationships/oleObject" Target="../embeddings/oleObject8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83.wmf"/><Relationship Id="rId1" Type="http://schemas.openxmlformats.org/officeDocument/2006/relationships/oleObject" Target="../embeddings/oleObject83.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86.bin"/><Relationship Id="rId4" Type="http://schemas.openxmlformats.org/officeDocument/2006/relationships/image" Target="../media/image85.wmf"/><Relationship Id="rId3" Type="http://schemas.openxmlformats.org/officeDocument/2006/relationships/oleObject" Target="../embeddings/oleObject85.bin"/><Relationship Id="rId2" Type="http://schemas.openxmlformats.org/officeDocument/2006/relationships/image" Target="../media/image84.wmf"/><Relationship Id="rId1" Type="http://schemas.openxmlformats.org/officeDocument/2006/relationships/oleObject" Target="../embeddings/oleObject84.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88.emf"/><Relationship Id="rId5" Type="http://schemas.openxmlformats.org/officeDocument/2006/relationships/oleObject" Target="../embeddings/oleObject89.bin"/><Relationship Id="rId4" Type="http://schemas.openxmlformats.org/officeDocument/2006/relationships/image" Target="../media/image87.emf"/><Relationship Id="rId3" Type="http://schemas.openxmlformats.org/officeDocument/2006/relationships/oleObject" Target="../embeddings/oleObject88.bin"/><Relationship Id="rId2" Type="http://schemas.openxmlformats.org/officeDocument/2006/relationships/image" Target="../media/image86.emf"/><Relationship Id="rId1" Type="http://schemas.openxmlformats.org/officeDocument/2006/relationships/oleObject" Target="../embeddings/oleObject87.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2.wmf"/><Relationship Id="rId7" Type="http://schemas.openxmlformats.org/officeDocument/2006/relationships/oleObject" Target="../embeddings/oleObject93.bin"/><Relationship Id="rId6" Type="http://schemas.openxmlformats.org/officeDocument/2006/relationships/image" Target="../media/image91.wmf"/><Relationship Id="rId5" Type="http://schemas.openxmlformats.org/officeDocument/2006/relationships/oleObject" Target="../embeddings/oleObject92.bin"/><Relationship Id="rId4" Type="http://schemas.openxmlformats.org/officeDocument/2006/relationships/image" Target="../media/image90.wmf"/><Relationship Id="rId3" Type="http://schemas.openxmlformats.org/officeDocument/2006/relationships/oleObject" Target="../embeddings/oleObject91.bin"/><Relationship Id="rId20" Type="http://schemas.openxmlformats.org/officeDocument/2006/relationships/vmlDrawing" Target="../drawings/vmlDrawing23.vml"/><Relationship Id="rId2" Type="http://schemas.openxmlformats.org/officeDocument/2006/relationships/image" Target="../media/image89.wmf"/><Relationship Id="rId19" Type="http://schemas.openxmlformats.org/officeDocument/2006/relationships/slideLayout" Target="../slideLayouts/slideLayout7.xml"/><Relationship Id="rId18" Type="http://schemas.openxmlformats.org/officeDocument/2006/relationships/image" Target="../media/image97.wmf"/><Relationship Id="rId17" Type="http://schemas.openxmlformats.org/officeDocument/2006/relationships/oleObject" Target="../embeddings/oleObject98.bin"/><Relationship Id="rId16" Type="http://schemas.openxmlformats.org/officeDocument/2006/relationships/image" Target="../media/image96.wmf"/><Relationship Id="rId15" Type="http://schemas.openxmlformats.org/officeDocument/2006/relationships/oleObject" Target="../embeddings/oleObject97.bin"/><Relationship Id="rId14" Type="http://schemas.openxmlformats.org/officeDocument/2006/relationships/image" Target="../media/image95.wmf"/><Relationship Id="rId13" Type="http://schemas.openxmlformats.org/officeDocument/2006/relationships/oleObject" Target="../embeddings/oleObject96.bin"/><Relationship Id="rId12" Type="http://schemas.openxmlformats.org/officeDocument/2006/relationships/image" Target="../media/image94.wmf"/><Relationship Id="rId11" Type="http://schemas.openxmlformats.org/officeDocument/2006/relationships/oleObject" Target="../embeddings/oleObject95.bin"/><Relationship Id="rId10" Type="http://schemas.openxmlformats.org/officeDocument/2006/relationships/image" Target="../media/image93.wmf"/><Relationship Id="rId1" Type="http://schemas.openxmlformats.org/officeDocument/2006/relationships/oleObject" Target="../embeddings/oleObject90.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oleObject" Target="../embeddings/oleObject102.bin"/><Relationship Id="rId7" Type="http://schemas.openxmlformats.org/officeDocument/2006/relationships/image" Target="../media/image101.wmf"/><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 Id="rId3" Type="http://schemas.openxmlformats.org/officeDocument/2006/relationships/image" Target="../media/image99.png"/><Relationship Id="rId2" Type="http://schemas.openxmlformats.org/officeDocument/2006/relationships/image" Target="../media/image98.wmf"/><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102.wmf"/><Relationship Id="rId1" Type="http://schemas.openxmlformats.org/officeDocument/2006/relationships/oleObject" Target="../embeddings/oleObject9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103.wmf"/><Relationship Id="rId1" Type="http://schemas.openxmlformats.org/officeDocument/2006/relationships/oleObject" Target="../embeddings/oleObject104.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07.wmf"/><Relationship Id="rId7" Type="http://schemas.openxmlformats.org/officeDocument/2006/relationships/oleObject" Target="../embeddings/oleObject108.bin"/><Relationship Id="rId6" Type="http://schemas.openxmlformats.org/officeDocument/2006/relationships/image" Target="../media/image106.wmf"/><Relationship Id="rId5" Type="http://schemas.openxmlformats.org/officeDocument/2006/relationships/oleObject" Target="../embeddings/oleObject107.bin"/><Relationship Id="rId4" Type="http://schemas.openxmlformats.org/officeDocument/2006/relationships/image" Target="../media/image105.wmf"/><Relationship Id="rId3" Type="http://schemas.openxmlformats.org/officeDocument/2006/relationships/oleObject" Target="../embeddings/oleObject106.bin"/><Relationship Id="rId25" Type="http://schemas.openxmlformats.org/officeDocument/2006/relationships/vmlDrawing" Target="../drawings/vmlDrawing26.vml"/><Relationship Id="rId24" Type="http://schemas.openxmlformats.org/officeDocument/2006/relationships/slideLayout" Target="../slideLayouts/slideLayout2.xml"/><Relationship Id="rId23" Type="http://schemas.openxmlformats.org/officeDocument/2006/relationships/image" Target="../media/image114.wmf"/><Relationship Id="rId22" Type="http://schemas.openxmlformats.org/officeDocument/2006/relationships/oleObject" Target="../embeddings/oleObject116.bin"/><Relationship Id="rId21" Type="http://schemas.openxmlformats.org/officeDocument/2006/relationships/image" Target="../media/image113.wmf"/><Relationship Id="rId20" Type="http://schemas.openxmlformats.org/officeDocument/2006/relationships/oleObject" Target="../embeddings/oleObject115.bin"/><Relationship Id="rId2" Type="http://schemas.openxmlformats.org/officeDocument/2006/relationships/image" Target="../media/image104.wmf"/><Relationship Id="rId19" Type="http://schemas.openxmlformats.org/officeDocument/2006/relationships/image" Target="../media/image112.wmf"/><Relationship Id="rId18" Type="http://schemas.openxmlformats.org/officeDocument/2006/relationships/oleObject" Target="../embeddings/oleObject114.bin"/><Relationship Id="rId17" Type="http://schemas.openxmlformats.org/officeDocument/2006/relationships/image" Target="../media/image111.wmf"/><Relationship Id="rId16" Type="http://schemas.openxmlformats.org/officeDocument/2006/relationships/oleObject" Target="../embeddings/oleObject113.bin"/><Relationship Id="rId15" Type="http://schemas.openxmlformats.org/officeDocument/2006/relationships/image" Target="../media/image110.wmf"/><Relationship Id="rId14" Type="http://schemas.openxmlformats.org/officeDocument/2006/relationships/oleObject" Target="../embeddings/oleObject112.bin"/><Relationship Id="rId13" Type="http://schemas.openxmlformats.org/officeDocument/2006/relationships/image" Target="../media/image109.wmf"/><Relationship Id="rId12" Type="http://schemas.openxmlformats.org/officeDocument/2006/relationships/oleObject" Target="../embeddings/oleObject111.bin"/><Relationship Id="rId11" Type="http://schemas.openxmlformats.org/officeDocument/2006/relationships/image" Target="../media/image108.wmf"/><Relationship Id="rId10" Type="http://schemas.openxmlformats.org/officeDocument/2006/relationships/oleObject" Target="../embeddings/oleObject110.bin"/><Relationship Id="rId1" Type="http://schemas.openxmlformats.org/officeDocument/2006/relationships/oleObject" Target="../embeddings/oleObject10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13.wmf"/><Relationship Id="rId7" Type="http://schemas.openxmlformats.org/officeDocument/2006/relationships/oleObject" Target="../embeddings/oleObject120.bin"/><Relationship Id="rId6" Type="http://schemas.openxmlformats.org/officeDocument/2006/relationships/image" Target="../media/image117.wmf"/><Relationship Id="rId5" Type="http://schemas.openxmlformats.org/officeDocument/2006/relationships/oleObject" Target="../embeddings/oleObject119.bin"/><Relationship Id="rId4" Type="http://schemas.openxmlformats.org/officeDocument/2006/relationships/image" Target="../media/image116.wmf"/><Relationship Id="rId3" Type="http://schemas.openxmlformats.org/officeDocument/2006/relationships/oleObject" Target="../embeddings/oleObject118.bin"/><Relationship Id="rId2" Type="http://schemas.openxmlformats.org/officeDocument/2006/relationships/image" Target="../media/image115.wmf"/><Relationship Id="rId12" Type="http://schemas.openxmlformats.org/officeDocument/2006/relationships/vmlDrawing" Target="../drawings/vmlDrawing27.vml"/><Relationship Id="rId11" Type="http://schemas.openxmlformats.org/officeDocument/2006/relationships/slideLayout" Target="../slideLayouts/slideLayout2.xml"/><Relationship Id="rId10" Type="http://schemas.openxmlformats.org/officeDocument/2006/relationships/image" Target="../media/image114.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21.wmf"/><Relationship Id="rId7" Type="http://schemas.openxmlformats.org/officeDocument/2006/relationships/oleObject" Target="../embeddings/oleObject125.bin"/><Relationship Id="rId6" Type="http://schemas.openxmlformats.org/officeDocument/2006/relationships/image" Target="../media/image120.wmf"/><Relationship Id="rId5" Type="http://schemas.openxmlformats.org/officeDocument/2006/relationships/oleObject" Target="../embeddings/oleObject124.bin"/><Relationship Id="rId4" Type="http://schemas.openxmlformats.org/officeDocument/2006/relationships/image" Target="../media/image119.wmf"/><Relationship Id="rId3" Type="http://schemas.openxmlformats.org/officeDocument/2006/relationships/oleObject" Target="../embeddings/oleObject123.bin"/><Relationship Id="rId2" Type="http://schemas.openxmlformats.org/officeDocument/2006/relationships/image" Target="../media/image118.wmf"/><Relationship Id="rId18" Type="http://schemas.openxmlformats.org/officeDocument/2006/relationships/vmlDrawing" Target="../drawings/vmlDrawing28.vml"/><Relationship Id="rId17" Type="http://schemas.openxmlformats.org/officeDocument/2006/relationships/slideLayout" Target="../slideLayouts/slideLayout7.xml"/><Relationship Id="rId16" Type="http://schemas.openxmlformats.org/officeDocument/2006/relationships/image" Target="../media/image125.wmf"/><Relationship Id="rId15" Type="http://schemas.openxmlformats.org/officeDocument/2006/relationships/oleObject" Target="../embeddings/oleObject129.bin"/><Relationship Id="rId14" Type="http://schemas.openxmlformats.org/officeDocument/2006/relationships/image" Target="../media/image124.emf"/><Relationship Id="rId13" Type="http://schemas.openxmlformats.org/officeDocument/2006/relationships/oleObject" Target="../embeddings/oleObject128.bin"/><Relationship Id="rId12" Type="http://schemas.openxmlformats.org/officeDocument/2006/relationships/image" Target="../media/image123.emf"/><Relationship Id="rId11" Type="http://schemas.openxmlformats.org/officeDocument/2006/relationships/oleObject" Target="../embeddings/oleObject127.bin"/><Relationship Id="rId10" Type="http://schemas.openxmlformats.org/officeDocument/2006/relationships/image" Target="../media/image122.emf"/><Relationship Id="rId1" Type="http://schemas.openxmlformats.org/officeDocument/2006/relationships/oleObject" Target="../embeddings/oleObject122.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26.wmf"/><Relationship Id="rId1" Type="http://schemas.openxmlformats.org/officeDocument/2006/relationships/oleObject" Target="../embeddings/oleObject13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30.wmf"/><Relationship Id="rId7" Type="http://schemas.openxmlformats.org/officeDocument/2006/relationships/oleObject" Target="../embeddings/oleObject134.bin"/><Relationship Id="rId6" Type="http://schemas.openxmlformats.org/officeDocument/2006/relationships/image" Target="../media/image129.wmf"/><Relationship Id="rId5" Type="http://schemas.openxmlformats.org/officeDocument/2006/relationships/oleObject" Target="../embeddings/oleObject133.bin"/><Relationship Id="rId4" Type="http://schemas.openxmlformats.org/officeDocument/2006/relationships/image" Target="../media/image128.wmf"/><Relationship Id="rId3" Type="http://schemas.openxmlformats.org/officeDocument/2006/relationships/oleObject" Target="../embeddings/oleObject132.bin"/><Relationship Id="rId21" Type="http://schemas.openxmlformats.org/officeDocument/2006/relationships/vmlDrawing" Target="../drawings/vmlDrawing30.vml"/><Relationship Id="rId20" Type="http://schemas.openxmlformats.org/officeDocument/2006/relationships/slideLayout" Target="../slideLayouts/slideLayout2.xml"/><Relationship Id="rId2" Type="http://schemas.openxmlformats.org/officeDocument/2006/relationships/image" Target="../media/image127.wmf"/><Relationship Id="rId19" Type="http://schemas.openxmlformats.org/officeDocument/2006/relationships/oleObject" Target="../embeddings/oleObject140.bin"/><Relationship Id="rId18" Type="http://schemas.openxmlformats.org/officeDocument/2006/relationships/image" Target="../media/image135.wmf"/><Relationship Id="rId17" Type="http://schemas.openxmlformats.org/officeDocument/2006/relationships/oleObject" Target="../embeddings/oleObject139.bin"/><Relationship Id="rId16" Type="http://schemas.openxmlformats.org/officeDocument/2006/relationships/image" Target="../media/image134.wmf"/><Relationship Id="rId15" Type="http://schemas.openxmlformats.org/officeDocument/2006/relationships/oleObject" Target="../embeddings/oleObject138.bin"/><Relationship Id="rId14" Type="http://schemas.openxmlformats.org/officeDocument/2006/relationships/image" Target="../media/image133.wmf"/><Relationship Id="rId13" Type="http://schemas.openxmlformats.org/officeDocument/2006/relationships/oleObject" Target="../embeddings/oleObject137.bin"/><Relationship Id="rId12" Type="http://schemas.openxmlformats.org/officeDocument/2006/relationships/image" Target="../media/image132.wmf"/><Relationship Id="rId11" Type="http://schemas.openxmlformats.org/officeDocument/2006/relationships/oleObject" Target="../embeddings/oleObject136.bin"/><Relationship Id="rId10" Type="http://schemas.openxmlformats.org/officeDocument/2006/relationships/image" Target="../media/image131.wmf"/><Relationship Id="rId1" Type="http://schemas.openxmlformats.org/officeDocument/2006/relationships/oleObject" Target="../embeddings/oleObject13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39.wmf"/><Relationship Id="rId7" Type="http://schemas.openxmlformats.org/officeDocument/2006/relationships/oleObject" Target="../embeddings/oleObject144.bin"/><Relationship Id="rId6" Type="http://schemas.openxmlformats.org/officeDocument/2006/relationships/image" Target="../media/image138.wmf"/><Relationship Id="rId5" Type="http://schemas.openxmlformats.org/officeDocument/2006/relationships/oleObject" Target="../embeddings/oleObject143.bin"/><Relationship Id="rId4" Type="http://schemas.openxmlformats.org/officeDocument/2006/relationships/image" Target="../media/image137.wmf"/><Relationship Id="rId3" Type="http://schemas.openxmlformats.org/officeDocument/2006/relationships/oleObject" Target="../embeddings/oleObject142.bin"/><Relationship Id="rId22" Type="http://schemas.openxmlformats.org/officeDocument/2006/relationships/vmlDrawing" Target="../drawings/vmlDrawing31.vml"/><Relationship Id="rId21" Type="http://schemas.openxmlformats.org/officeDocument/2006/relationships/slideLayout" Target="../slideLayouts/slideLayout7.xml"/><Relationship Id="rId20" Type="http://schemas.openxmlformats.org/officeDocument/2006/relationships/image" Target="../media/image145.wmf"/><Relationship Id="rId2" Type="http://schemas.openxmlformats.org/officeDocument/2006/relationships/image" Target="../media/image136.wmf"/><Relationship Id="rId19" Type="http://schemas.openxmlformats.org/officeDocument/2006/relationships/oleObject" Target="../embeddings/oleObject150.bin"/><Relationship Id="rId18" Type="http://schemas.openxmlformats.org/officeDocument/2006/relationships/image" Target="../media/image144.wmf"/><Relationship Id="rId17" Type="http://schemas.openxmlformats.org/officeDocument/2006/relationships/oleObject" Target="../embeddings/oleObject149.bin"/><Relationship Id="rId16" Type="http://schemas.openxmlformats.org/officeDocument/2006/relationships/image" Target="../media/image143.wmf"/><Relationship Id="rId15" Type="http://schemas.openxmlformats.org/officeDocument/2006/relationships/oleObject" Target="../embeddings/oleObject148.bin"/><Relationship Id="rId14" Type="http://schemas.openxmlformats.org/officeDocument/2006/relationships/image" Target="../media/image142.wmf"/><Relationship Id="rId13" Type="http://schemas.openxmlformats.org/officeDocument/2006/relationships/oleObject" Target="../embeddings/oleObject147.bin"/><Relationship Id="rId12" Type="http://schemas.openxmlformats.org/officeDocument/2006/relationships/image" Target="../media/image141.wmf"/><Relationship Id="rId11" Type="http://schemas.openxmlformats.org/officeDocument/2006/relationships/oleObject" Target="../embeddings/oleObject146.bin"/><Relationship Id="rId10" Type="http://schemas.openxmlformats.org/officeDocument/2006/relationships/image" Target="../media/image140.wmf"/><Relationship Id="rId1" Type="http://schemas.openxmlformats.org/officeDocument/2006/relationships/oleObject" Target="../embeddings/oleObject141.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49.wmf"/><Relationship Id="rId7" Type="http://schemas.openxmlformats.org/officeDocument/2006/relationships/oleObject" Target="../embeddings/oleObject154.bin"/><Relationship Id="rId6" Type="http://schemas.openxmlformats.org/officeDocument/2006/relationships/image" Target="../media/image148.emf"/><Relationship Id="rId5" Type="http://schemas.openxmlformats.org/officeDocument/2006/relationships/oleObject" Target="../embeddings/oleObject153.bin"/><Relationship Id="rId4" Type="http://schemas.openxmlformats.org/officeDocument/2006/relationships/image" Target="../media/image147.wmf"/><Relationship Id="rId3" Type="http://schemas.openxmlformats.org/officeDocument/2006/relationships/oleObject" Target="../embeddings/oleObject152.bin"/><Relationship Id="rId26" Type="http://schemas.openxmlformats.org/officeDocument/2006/relationships/vmlDrawing" Target="../drawings/vmlDrawing32.vml"/><Relationship Id="rId25" Type="http://schemas.openxmlformats.org/officeDocument/2006/relationships/slideLayout" Target="../slideLayouts/slideLayout7.xml"/><Relationship Id="rId24" Type="http://schemas.openxmlformats.org/officeDocument/2006/relationships/image" Target="../media/image157.wmf"/><Relationship Id="rId23" Type="http://schemas.openxmlformats.org/officeDocument/2006/relationships/oleObject" Target="../embeddings/oleObject162.bin"/><Relationship Id="rId22" Type="http://schemas.openxmlformats.org/officeDocument/2006/relationships/image" Target="../media/image156.wmf"/><Relationship Id="rId21" Type="http://schemas.openxmlformats.org/officeDocument/2006/relationships/oleObject" Target="../embeddings/oleObject161.bin"/><Relationship Id="rId20" Type="http://schemas.openxmlformats.org/officeDocument/2006/relationships/image" Target="../media/image155.emf"/><Relationship Id="rId2" Type="http://schemas.openxmlformats.org/officeDocument/2006/relationships/image" Target="../media/image146.wmf"/><Relationship Id="rId19" Type="http://schemas.openxmlformats.org/officeDocument/2006/relationships/oleObject" Target="../embeddings/oleObject160.bin"/><Relationship Id="rId18" Type="http://schemas.openxmlformats.org/officeDocument/2006/relationships/image" Target="../media/image154.emf"/><Relationship Id="rId17" Type="http://schemas.openxmlformats.org/officeDocument/2006/relationships/oleObject" Target="../embeddings/oleObject159.bin"/><Relationship Id="rId16" Type="http://schemas.openxmlformats.org/officeDocument/2006/relationships/image" Target="../media/image153.wmf"/><Relationship Id="rId15" Type="http://schemas.openxmlformats.org/officeDocument/2006/relationships/oleObject" Target="../embeddings/oleObject158.bin"/><Relationship Id="rId14" Type="http://schemas.openxmlformats.org/officeDocument/2006/relationships/image" Target="../media/image152.wmf"/><Relationship Id="rId13" Type="http://schemas.openxmlformats.org/officeDocument/2006/relationships/oleObject" Target="../embeddings/oleObject157.bin"/><Relationship Id="rId12" Type="http://schemas.openxmlformats.org/officeDocument/2006/relationships/image" Target="../media/image151.wmf"/><Relationship Id="rId11" Type="http://schemas.openxmlformats.org/officeDocument/2006/relationships/oleObject" Target="../embeddings/oleObject156.bin"/><Relationship Id="rId10" Type="http://schemas.openxmlformats.org/officeDocument/2006/relationships/image" Target="../media/image150.wmf"/><Relationship Id="rId1" Type="http://schemas.openxmlformats.org/officeDocument/2006/relationships/oleObject" Target="../embeddings/oleObject151.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67.bin"/><Relationship Id="rId8" Type="http://schemas.openxmlformats.org/officeDocument/2006/relationships/image" Target="../media/image160.wmf"/><Relationship Id="rId7" Type="http://schemas.openxmlformats.org/officeDocument/2006/relationships/oleObject" Target="../embeddings/oleObject166.bin"/><Relationship Id="rId6" Type="http://schemas.openxmlformats.org/officeDocument/2006/relationships/image" Target="../media/image159.wmf"/><Relationship Id="rId5" Type="http://schemas.openxmlformats.org/officeDocument/2006/relationships/oleObject" Target="../embeddings/oleObject165.bin"/><Relationship Id="rId4" Type="http://schemas.openxmlformats.org/officeDocument/2006/relationships/image" Target="../media/image158.emf"/><Relationship Id="rId3" Type="http://schemas.openxmlformats.org/officeDocument/2006/relationships/oleObject" Target="../embeddings/oleObject164.bin"/><Relationship Id="rId2" Type="http://schemas.openxmlformats.org/officeDocument/2006/relationships/image" Target="../media/image147.wmf"/><Relationship Id="rId18" Type="http://schemas.openxmlformats.org/officeDocument/2006/relationships/vmlDrawing" Target="../drawings/vmlDrawing33.vml"/><Relationship Id="rId17" Type="http://schemas.openxmlformats.org/officeDocument/2006/relationships/slideLayout" Target="../slideLayouts/slideLayout7.xml"/><Relationship Id="rId16" Type="http://schemas.openxmlformats.org/officeDocument/2006/relationships/image" Target="../media/image164.emf"/><Relationship Id="rId15" Type="http://schemas.openxmlformats.org/officeDocument/2006/relationships/oleObject" Target="../embeddings/oleObject170.bin"/><Relationship Id="rId14" Type="http://schemas.openxmlformats.org/officeDocument/2006/relationships/image" Target="../media/image163.wmf"/><Relationship Id="rId13" Type="http://schemas.openxmlformats.org/officeDocument/2006/relationships/oleObject" Target="../embeddings/oleObject169.bin"/><Relationship Id="rId12" Type="http://schemas.openxmlformats.org/officeDocument/2006/relationships/image" Target="../media/image162.wmf"/><Relationship Id="rId11" Type="http://schemas.openxmlformats.org/officeDocument/2006/relationships/oleObject" Target="../embeddings/oleObject168.bin"/><Relationship Id="rId10" Type="http://schemas.openxmlformats.org/officeDocument/2006/relationships/image" Target="../media/image161.wmf"/><Relationship Id="rId1" Type="http://schemas.openxmlformats.org/officeDocument/2006/relationships/oleObject" Target="../embeddings/oleObject163.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68.wmf"/><Relationship Id="rId7" Type="http://schemas.openxmlformats.org/officeDocument/2006/relationships/oleObject" Target="../embeddings/oleObject174.bin"/><Relationship Id="rId6" Type="http://schemas.openxmlformats.org/officeDocument/2006/relationships/image" Target="../media/image167.wmf"/><Relationship Id="rId5" Type="http://schemas.openxmlformats.org/officeDocument/2006/relationships/oleObject" Target="../embeddings/oleObject173.bin"/><Relationship Id="rId4" Type="http://schemas.openxmlformats.org/officeDocument/2006/relationships/image" Target="../media/image166.wmf"/><Relationship Id="rId3" Type="http://schemas.openxmlformats.org/officeDocument/2006/relationships/oleObject" Target="../embeddings/oleObject172.bin"/><Relationship Id="rId2" Type="http://schemas.openxmlformats.org/officeDocument/2006/relationships/image" Target="../media/image165.wmf"/><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71.wmf"/><Relationship Id="rId13" Type="http://schemas.openxmlformats.org/officeDocument/2006/relationships/oleObject" Target="../embeddings/oleObject177.bin"/><Relationship Id="rId12" Type="http://schemas.openxmlformats.org/officeDocument/2006/relationships/image" Target="../media/image170.wmf"/><Relationship Id="rId11" Type="http://schemas.openxmlformats.org/officeDocument/2006/relationships/oleObject" Target="../embeddings/oleObject176.bin"/><Relationship Id="rId10" Type="http://schemas.openxmlformats.org/officeDocument/2006/relationships/image" Target="../media/image169.wmf"/><Relationship Id="rId1" Type="http://schemas.openxmlformats.org/officeDocument/2006/relationships/oleObject" Target="../embeddings/oleObject171.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75.wmf"/><Relationship Id="rId7" Type="http://schemas.openxmlformats.org/officeDocument/2006/relationships/oleObject" Target="../embeddings/oleObject181.bin"/><Relationship Id="rId6" Type="http://schemas.openxmlformats.org/officeDocument/2006/relationships/image" Target="../media/image174.wmf"/><Relationship Id="rId5" Type="http://schemas.openxmlformats.org/officeDocument/2006/relationships/oleObject" Target="../embeddings/oleObject180.bin"/><Relationship Id="rId4" Type="http://schemas.openxmlformats.org/officeDocument/2006/relationships/image" Target="../media/image173.wmf"/><Relationship Id="rId3" Type="http://schemas.openxmlformats.org/officeDocument/2006/relationships/oleObject" Target="../embeddings/oleObject179.bin"/><Relationship Id="rId2" Type="http://schemas.openxmlformats.org/officeDocument/2006/relationships/image" Target="../media/image172.wmf"/><Relationship Id="rId16" Type="http://schemas.openxmlformats.org/officeDocument/2006/relationships/vmlDrawing" Target="../drawings/vmlDrawing35.vml"/><Relationship Id="rId15" Type="http://schemas.openxmlformats.org/officeDocument/2006/relationships/slideLayout" Target="../slideLayouts/slideLayout7.xml"/><Relationship Id="rId14" Type="http://schemas.openxmlformats.org/officeDocument/2006/relationships/image" Target="../media/image178.wmf"/><Relationship Id="rId13" Type="http://schemas.openxmlformats.org/officeDocument/2006/relationships/oleObject" Target="../embeddings/oleObject184.bin"/><Relationship Id="rId12" Type="http://schemas.openxmlformats.org/officeDocument/2006/relationships/image" Target="../media/image177.wmf"/><Relationship Id="rId11" Type="http://schemas.openxmlformats.org/officeDocument/2006/relationships/oleObject" Target="../embeddings/oleObject183.bin"/><Relationship Id="rId10" Type="http://schemas.openxmlformats.org/officeDocument/2006/relationships/image" Target="../media/image176.wmf"/><Relationship Id="rId1" Type="http://schemas.openxmlformats.org/officeDocument/2006/relationships/oleObject" Target="../embeddings/oleObject178.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89.bin"/><Relationship Id="rId8" Type="http://schemas.openxmlformats.org/officeDocument/2006/relationships/image" Target="../media/image182.wmf"/><Relationship Id="rId7" Type="http://schemas.openxmlformats.org/officeDocument/2006/relationships/oleObject" Target="../embeddings/oleObject188.bin"/><Relationship Id="rId6" Type="http://schemas.openxmlformats.org/officeDocument/2006/relationships/image" Target="../media/image181.wmf"/><Relationship Id="rId5" Type="http://schemas.openxmlformats.org/officeDocument/2006/relationships/oleObject" Target="../embeddings/oleObject187.bin"/><Relationship Id="rId4" Type="http://schemas.openxmlformats.org/officeDocument/2006/relationships/image" Target="../media/image180.wmf"/><Relationship Id="rId3" Type="http://schemas.openxmlformats.org/officeDocument/2006/relationships/oleObject" Target="../embeddings/oleObject186.bin"/><Relationship Id="rId2" Type="http://schemas.openxmlformats.org/officeDocument/2006/relationships/image" Target="../media/image179.wmf"/><Relationship Id="rId14" Type="http://schemas.openxmlformats.org/officeDocument/2006/relationships/vmlDrawing" Target="../drawings/vmlDrawing36.vml"/><Relationship Id="rId13" Type="http://schemas.openxmlformats.org/officeDocument/2006/relationships/slideLayout" Target="../slideLayouts/slideLayout7.xml"/><Relationship Id="rId12" Type="http://schemas.openxmlformats.org/officeDocument/2006/relationships/image" Target="../media/image184.wmf"/><Relationship Id="rId11" Type="http://schemas.openxmlformats.org/officeDocument/2006/relationships/oleObject" Target="../embeddings/oleObject190.bin"/><Relationship Id="rId10" Type="http://schemas.openxmlformats.org/officeDocument/2006/relationships/image" Target="../media/image183.wmf"/><Relationship Id="rId1" Type="http://schemas.openxmlformats.org/officeDocument/2006/relationships/oleObject" Target="../embeddings/oleObject185.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9.wmf"/><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87.wmf"/><Relationship Id="rId7" Type="http://schemas.openxmlformats.org/officeDocument/2006/relationships/oleObject" Target="../embeddings/oleObject194.bin"/><Relationship Id="rId6" Type="http://schemas.openxmlformats.org/officeDocument/2006/relationships/image" Target="../media/image186.wmf"/><Relationship Id="rId5" Type="http://schemas.openxmlformats.org/officeDocument/2006/relationships/oleObject" Target="../embeddings/oleObject193.bin"/><Relationship Id="rId4" Type="http://schemas.openxmlformats.org/officeDocument/2006/relationships/image" Target="../media/image182.wmf"/><Relationship Id="rId3" Type="http://schemas.openxmlformats.org/officeDocument/2006/relationships/oleObject" Target="../embeddings/oleObject192.bin"/><Relationship Id="rId2" Type="http://schemas.openxmlformats.org/officeDocument/2006/relationships/image" Target="../media/image185.wmf"/><Relationship Id="rId17" Type="http://schemas.openxmlformats.org/officeDocument/2006/relationships/vmlDrawing" Target="../drawings/vmlDrawing37.vml"/><Relationship Id="rId16" Type="http://schemas.openxmlformats.org/officeDocument/2006/relationships/slideLayout" Target="../slideLayouts/slideLayout7.xml"/><Relationship Id="rId15" Type="http://schemas.openxmlformats.org/officeDocument/2006/relationships/oleObject" Target="../embeddings/oleObject198.bin"/><Relationship Id="rId14" Type="http://schemas.openxmlformats.org/officeDocument/2006/relationships/image" Target="../media/image190.wmf"/><Relationship Id="rId13" Type="http://schemas.openxmlformats.org/officeDocument/2006/relationships/oleObject" Target="../embeddings/oleObject197.bin"/><Relationship Id="rId12" Type="http://schemas.openxmlformats.org/officeDocument/2006/relationships/image" Target="../media/image189.wmf"/><Relationship Id="rId11" Type="http://schemas.openxmlformats.org/officeDocument/2006/relationships/oleObject" Target="../embeddings/oleObject196.bin"/><Relationship Id="rId10" Type="http://schemas.openxmlformats.org/officeDocument/2006/relationships/image" Target="../media/image188.wmf"/><Relationship Id="rId1" Type="http://schemas.openxmlformats.org/officeDocument/2006/relationships/oleObject" Target="../embeddings/oleObject191.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7.xml"/><Relationship Id="rId4" Type="http://schemas.openxmlformats.org/officeDocument/2006/relationships/image" Target="../media/image192.wmf"/><Relationship Id="rId3" Type="http://schemas.openxmlformats.org/officeDocument/2006/relationships/oleObject" Target="../embeddings/oleObject200.bin"/><Relationship Id="rId2" Type="http://schemas.openxmlformats.org/officeDocument/2006/relationships/image" Target="../media/image191.wmf"/><Relationship Id="rId1" Type="http://schemas.openxmlformats.org/officeDocument/2006/relationships/oleObject" Target="../embeddings/oleObject199.bin"/></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7.xml"/><Relationship Id="rId6" Type="http://schemas.openxmlformats.org/officeDocument/2006/relationships/image" Target="../media/image195.wmf"/><Relationship Id="rId5" Type="http://schemas.openxmlformats.org/officeDocument/2006/relationships/oleObject" Target="../embeddings/oleObject203.bin"/><Relationship Id="rId4" Type="http://schemas.openxmlformats.org/officeDocument/2006/relationships/image" Target="../media/image194.wmf"/><Relationship Id="rId3" Type="http://schemas.openxmlformats.org/officeDocument/2006/relationships/oleObject" Target="../embeddings/oleObject202.bin"/><Relationship Id="rId2" Type="http://schemas.openxmlformats.org/officeDocument/2006/relationships/image" Target="../media/image193.wmf"/><Relationship Id="rId1" Type="http://schemas.openxmlformats.org/officeDocument/2006/relationships/oleObject" Target="../embeddings/oleObject201.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7.xml"/><Relationship Id="rId6" Type="http://schemas.openxmlformats.org/officeDocument/2006/relationships/image" Target="../media/image198.wmf"/><Relationship Id="rId5" Type="http://schemas.openxmlformats.org/officeDocument/2006/relationships/oleObject" Target="../embeddings/oleObject206.bin"/><Relationship Id="rId4" Type="http://schemas.openxmlformats.org/officeDocument/2006/relationships/image" Target="../media/image197.wmf"/><Relationship Id="rId3" Type="http://schemas.openxmlformats.org/officeDocument/2006/relationships/oleObject" Target="../embeddings/oleObject205.bin"/><Relationship Id="rId2" Type="http://schemas.openxmlformats.org/officeDocument/2006/relationships/image" Target="../media/image196.wmf"/><Relationship Id="rId1" Type="http://schemas.openxmlformats.org/officeDocument/2006/relationships/oleObject" Target="../embeddings/oleObject204.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200.wmf"/><Relationship Id="rId3" Type="http://schemas.openxmlformats.org/officeDocument/2006/relationships/oleObject" Target="../embeddings/oleObject208.bin"/><Relationship Id="rId2" Type="http://schemas.openxmlformats.org/officeDocument/2006/relationships/image" Target="../media/image199.wmf"/><Relationship Id="rId1" Type="http://schemas.openxmlformats.org/officeDocument/2006/relationships/oleObject" Target="../embeddings/oleObject20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211.bin"/><Relationship Id="rId4" Type="http://schemas.openxmlformats.org/officeDocument/2006/relationships/image" Target="../media/image202.wmf"/><Relationship Id="rId3" Type="http://schemas.openxmlformats.org/officeDocument/2006/relationships/oleObject" Target="../embeddings/oleObject210.bin"/><Relationship Id="rId2" Type="http://schemas.openxmlformats.org/officeDocument/2006/relationships/image" Target="../media/image201.wmf"/><Relationship Id="rId1" Type="http://schemas.openxmlformats.org/officeDocument/2006/relationships/oleObject" Target="../embeddings/oleObject209.bin"/></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7.xml"/><Relationship Id="rId6" Type="http://schemas.openxmlformats.org/officeDocument/2006/relationships/image" Target="../media/image205.wmf"/><Relationship Id="rId5" Type="http://schemas.openxmlformats.org/officeDocument/2006/relationships/oleObject" Target="../embeddings/oleObject214.bin"/><Relationship Id="rId4" Type="http://schemas.openxmlformats.org/officeDocument/2006/relationships/image" Target="../media/image204.wmf"/><Relationship Id="rId3" Type="http://schemas.openxmlformats.org/officeDocument/2006/relationships/oleObject" Target="../embeddings/oleObject213.bin"/><Relationship Id="rId2" Type="http://schemas.openxmlformats.org/officeDocument/2006/relationships/image" Target="../media/image203.wmf"/><Relationship Id="rId1" Type="http://schemas.openxmlformats.org/officeDocument/2006/relationships/oleObject" Target="../embeddings/oleObject212.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09.wmf"/><Relationship Id="rId7" Type="http://schemas.openxmlformats.org/officeDocument/2006/relationships/oleObject" Target="../embeddings/oleObject218.bin"/><Relationship Id="rId6" Type="http://schemas.openxmlformats.org/officeDocument/2006/relationships/image" Target="../media/image208.wmf"/><Relationship Id="rId5" Type="http://schemas.openxmlformats.org/officeDocument/2006/relationships/oleObject" Target="../embeddings/oleObject217.bin"/><Relationship Id="rId4" Type="http://schemas.openxmlformats.org/officeDocument/2006/relationships/image" Target="../media/image207.wmf"/><Relationship Id="rId3" Type="http://schemas.openxmlformats.org/officeDocument/2006/relationships/oleObject" Target="../embeddings/oleObject216.bin"/><Relationship Id="rId2" Type="http://schemas.openxmlformats.org/officeDocument/2006/relationships/image" Target="../media/image206.wmf"/><Relationship Id="rId12" Type="http://schemas.openxmlformats.org/officeDocument/2006/relationships/vmlDrawing" Target="../drawings/vmlDrawing44.vml"/><Relationship Id="rId11" Type="http://schemas.openxmlformats.org/officeDocument/2006/relationships/slideLayout" Target="../slideLayouts/slideLayout7.xml"/><Relationship Id="rId10" Type="http://schemas.openxmlformats.org/officeDocument/2006/relationships/image" Target="../media/image210.wmf"/><Relationship Id="rId1" Type="http://schemas.openxmlformats.org/officeDocument/2006/relationships/oleObject" Target="../embeddings/oleObject215.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4.wmf"/><Relationship Id="rId7" Type="http://schemas.openxmlformats.org/officeDocument/2006/relationships/oleObject" Target="../embeddings/oleObject223.bin"/><Relationship Id="rId6" Type="http://schemas.openxmlformats.org/officeDocument/2006/relationships/image" Target="../media/image213.wmf"/><Relationship Id="rId5" Type="http://schemas.openxmlformats.org/officeDocument/2006/relationships/oleObject" Target="../embeddings/oleObject222.bin"/><Relationship Id="rId4" Type="http://schemas.openxmlformats.org/officeDocument/2006/relationships/image" Target="../media/image212.wmf"/><Relationship Id="rId3" Type="http://schemas.openxmlformats.org/officeDocument/2006/relationships/oleObject" Target="../embeddings/oleObject221.bin"/><Relationship Id="rId2" Type="http://schemas.openxmlformats.org/officeDocument/2006/relationships/image" Target="../media/image211.wmf"/><Relationship Id="rId10" Type="http://schemas.openxmlformats.org/officeDocument/2006/relationships/vmlDrawing" Target="../drawings/vmlDrawing45.vml"/><Relationship Id="rId1" Type="http://schemas.openxmlformats.org/officeDocument/2006/relationships/oleObject" Target="../embeddings/oleObject220.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8.wmf"/><Relationship Id="rId7" Type="http://schemas.openxmlformats.org/officeDocument/2006/relationships/oleObject" Target="../embeddings/oleObject227.bin"/><Relationship Id="rId6" Type="http://schemas.openxmlformats.org/officeDocument/2006/relationships/image" Target="../media/image217.wmf"/><Relationship Id="rId5" Type="http://schemas.openxmlformats.org/officeDocument/2006/relationships/oleObject" Target="../embeddings/oleObject226.bin"/><Relationship Id="rId4" Type="http://schemas.openxmlformats.org/officeDocument/2006/relationships/image" Target="../media/image216.wmf"/><Relationship Id="rId3" Type="http://schemas.openxmlformats.org/officeDocument/2006/relationships/oleObject" Target="../embeddings/oleObject225.bin"/><Relationship Id="rId2" Type="http://schemas.openxmlformats.org/officeDocument/2006/relationships/image" Target="../media/image215.wmf"/><Relationship Id="rId10" Type="http://schemas.openxmlformats.org/officeDocument/2006/relationships/vmlDrawing" Target="../drawings/vmlDrawing46.vml"/><Relationship Id="rId1" Type="http://schemas.openxmlformats.org/officeDocument/2006/relationships/oleObject" Target="../embeddings/oleObject224.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82.wmf"/><Relationship Id="rId1" Type="http://schemas.openxmlformats.org/officeDocument/2006/relationships/oleObject" Target="../embeddings/oleObject228.bin"/></Relationships>
</file>

<file path=ppt/slides/_rels/slide62.xml.rels><?xml version="1.0" encoding="UTF-8" standalone="yes"?>
<Relationships xmlns="http://schemas.openxmlformats.org/package/2006/relationships"><Relationship Id="rId9" Type="http://schemas.openxmlformats.org/officeDocument/2006/relationships/vmlDrawing" Target="../drawings/vmlDrawing48.vml"/><Relationship Id="rId8" Type="http://schemas.openxmlformats.org/officeDocument/2006/relationships/slideLayout" Target="../slideLayouts/slideLayout2.xml"/><Relationship Id="rId7" Type="http://schemas.openxmlformats.org/officeDocument/2006/relationships/image" Target="../media/image54.wmf"/><Relationship Id="rId6" Type="http://schemas.openxmlformats.org/officeDocument/2006/relationships/oleObject" Target="../embeddings/oleObject232.bin"/><Relationship Id="rId5" Type="http://schemas.openxmlformats.org/officeDocument/2006/relationships/oleObject" Target="../embeddings/oleObject231.bin"/><Relationship Id="rId4" Type="http://schemas.openxmlformats.org/officeDocument/2006/relationships/image" Target="../media/image53.wmf"/><Relationship Id="rId3" Type="http://schemas.openxmlformats.org/officeDocument/2006/relationships/oleObject" Target="../embeddings/oleObject230.bin"/><Relationship Id="rId2" Type="http://schemas.openxmlformats.org/officeDocument/2006/relationships/image" Target="../media/image219.wmf"/><Relationship Id="rId1" Type="http://schemas.openxmlformats.org/officeDocument/2006/relationships/oleObject" Target="../embeddings/oleObject229.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237.bin"/><Relationship Id="rId8" Type="http://schemas.openxmlformats.org/officeDocument/2006/relationships/image" Target="../media/image223.wmf"/><Relationship Id="rId7" Type="http://schemas.openxmlformats.org/officeDocument/2006/relationships/oleObject" Target="../embeddings/oleObject236.bin"/><Relationship Id="rId6" Type="http://schemas.openxmlformats.org/officeDocument/2006/relationships/image" Target="../media/image222.wmf"/><Relationship Id="rId5" Type="http://schemas.openxmlformats.org/officeDocument/2006/relationships/oleObject" Target="../embeddings/oleObject235.bin"/><Relationship Id="rId4" Type="http://schemas.openxmlformats.org/officeDocument/2006/relationships/image" Target="../media/image221.wmf"/><Relationship Id="rId3" Type="http://schemas.openxmlformats.org/officeDocument/2006/relationships/oleObject" Target="../embeddings/oleObject234.bin"/><Relationship Id="rId24" Type="http://schemas.openxmlformats.org/officeDocument/2006/relationships/vmlDrawing" Target="../drawings/vmlDrawing49.vml"/><Relationship Id="rId23" Type="http://schemas.openxmlformats.org/officeDocument/2006/relationships/slideLayout" Target="../slideLayouts/slideLayout7.xml"/><Relationship Id="rId22" Type="http://schemas.openxmlformats.org/officeDocument/2006/relationships/image" Target="../media/image230.wmf"/><Relationship Id="rId21" Type="http://schemas.openxmlformats.org/officeDocument/2006/relationships/oleObject" Target="../embeddings/oleObject243.bin"/><Relationship Id="rId20" Type="http://schemas.openxmlformats.org/officeDocument/2006/relationships/image" Target="../media/image229.wmf"/><Relationship Id="rId2" Type="http://schemas.openxmlformats.org/officeDocument/2006/relationships/image" Target="../media/image220.wmf"/><Relationship Id="rId19" Type="http://schemas.openxmlformats.org/officeDocument/2006/relationships/oleObject" Target="../embeddings/oleObject242.bin"/><Relationship Id="rId18" Type="http://schemas.openxmlformats.org/officeDocument/2006/relationships/image" Target="../media/image228.wmf"/><Relationship Id="rId17" Type="http://schemas.openxmlformats.org/officeDocument/2006/relationships/oleObject" Target="../embeddings/oleObject241.bin"/><Relationship Id="rId16" Type="http://schemas.openxmlformats.org/officeDocument/2006/relationships/image" Target="../media/image227.wmf"/><Relationship Id="rId15" Type="http://schemas.openxmlformats.org/officeDocument/2006/relationships/oleObject" Target="../embeddings/oleObject240.bin"/><Relationship Id="rId14" Type="http://schemas.openxmlformats.org/officeDocument/2006/relationships/image" Target="../media/image226.wmf"/><Relationship Id="rId13" Type="http://schemas.openxmlformats.org/officeDocument/2006/relationships/oleObject" Target="../embeddings/oleObject239.bin"/><Relationship Id="rId12" Type="http://schemas.openxmlformats.org/officeDocument/2006/relationships/image" Target="../media/image225.wmf"/><Relationship Id="rId11" Type="http://schemas.openxmlformats.org/officeDocument/2006/relationships/oleObject" Target="../embeddings/oleObject238.bin"/><Relationship Id="rId10" Type="http://schemas.openxmlformats.org/officeDocument/2006/relationships/image" Target="../media/image224.wmf"/><Relationship Id="rId1" Type="http://schemas.openxmlformats.org/officeDocument/2006/relationships/oleObject" Target="../embeddings/oleObject233.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248.bin"/><Relationship Id="rId8" Type="http://schemas.openxmlformats.org/officeDocument/2006/relationships/image" Target="../media/image234.wmf"/><Relationship Id="rId7" Type="http://schemas.openxmlformats.org/officeDocument/2006/relationships/oleObject" Target="../embeddings/oleObject247.bin"/><Relationship Id="rId6" Type="http://schemas.openxmlformats.org/officeDocument/2006/relationships/image" Target="../media/image233.wmf"/><Relationship Id="rId5" Type="http://schemas.openxmlformats.org/officeDocument/2006/relationships/oleObject" Target="../embeddings/oleObject246.bin"/><Relationship Id="rId4" Type="http://schemas.openxmlformats.org/officeDocument/2006/relationships/image" Target="../media/image232.wmf"/><Relationship Id="rId3" Type="http://schemas.openxmlformats.org/officeDocument/2006/relationships/oleObject" Target="../embeddings/oleObject245.bin"/><Relationship Id="rId2" Type="http://schemas.openxmlformats.org/officeDocument/2006/relationships/image" Target="../media/image231.wmf"/><Relationship Id="rId14" Type="http://schemas.openxmlformats.org/officeDocument/2006/relationships/vmlDrawing" Target="../drawings/vmlDrawing50.vml"/><Relationship Id="rId13" Type="http://schemas.openxmlformats.org/officeDocument/2006/relationships/slideLayout" Target="../slideLayouts/slideLayout7.xml"/><Relationship Id="rId12" Type="http://schemas.openxmlformats.org/officeDocument/2006/relationships/image" Target="../media/image236.wmf"/><Relationship Id="rId11" Type="http://schemas.openxmlformats.org/officeDocument/2006/relationships/oleObject" Target="../embeddings/oleObject249.bin"/><Relationship Id="rId10" Type="http://schemas.openxmlformats.org/officeDocument/2006/relationships/image" Target="../media/image235.wmf"/><Relationship Id="rId1" Type="http://schemas.openxmlformats.org/officeDocument/2006/relationships/oleObject" Target="../embeddings/oleObject244.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254.bin"/><Relationship Id="rId8" Type="http://schemas.openxmlformats.org/officeDocument/2006/relationships/image" Target="../media/image240.wmf"/><Relationship Id="rId7" Type="http://schemas.openxmlformats.org/officeDocument/2006/relationships/oleObject" Target="../embeddings/oleObject253.bin"/><Relationship Id="rId6" Type="http://schemas.openxmlformats.org/officeDocument/2006/relationships/image" Target="../media/image239.wmf"/><Relationship Id="rId5" Type="http://schemas.openxmlformats.org/officeDocument/2006/relationships/oleObject" Target="../embeddings/oleObject252.bin"/><Relationship Id="rId4" Type="http://schemas.openxmlformats.org/officeDocument/2006/relationships/image" Target="../media/image238.wmf"/><Relationship Id="rId3" Type="http://schemas.openxmlformats.org/officeDocument/2006/relationships/oleObject" Target="../embeddings/oleObject251.bin"/><Relationship Id="rId2" Type="http://schemas.openxmlformats.org/officeDocument/2006/relationships/image" Target="../media/image237.wmf"/><Relationship Id="rId16" Type="http://schemas.openxmlformats.org/officeDocument/2006/relationships/vmlDrawing" Target="../drawings/vmlDrawing51.vml"/><Relationship Id="rId15" Type="http://schemas.openxmlformats.org/officeDocument/2006/relationships/slideLayout" Target="../slideLayouts/slideLayout7.xml"/><Relationship Id="rId14" Type="http://schemas.openxmlformats.org/officeDocument/2006/relationships/image" Target="../media/image243.wmf"/><Relationship Id="rId13" Type="http://schemas.openxmlformats.org/officeDocument/2006/relationships/oleObject" Target="../embeddings/oleObject256.bin"/><Relationship Id="rId12" Type="http://schemas.openxmlformats.org/officeDocument/2006/relationships/image" Target="../media/image242.wmf"/><Relationship Id="rId11" Type="http://schemas.openxmlformats.org/officeDocument/2006/relationships/oleObject" Target="../embeddings/oleObject255.bin"/><Relationship Id="rId10" Type="http://schemas.openxmlformats.org/officeDocument/2006/relationships/image" Target="../media/image241.wmf"/><Relationship Id="rId1" Type="http://schemas.openxmlformats.org/officeDocument/2006/relationships/oleObject" Target="../embeddings/oleObject250.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47.wmf"/><Relationship Id="rId7" Type="http://schemas.openxmlformats.org/officeDocument/2006/relationships/oleObject" Target="../embeddings/oleObject260.bin"/><Relationship Id="rId6" Type="http://schemas.openxmlformats.org/officeDocument/2006/relationships/image" Target="../media/image246.wmf"/><Relationship Id="rId5" Type="http://schemas.openxmlformats.org/officeDocument/2006/relationships/oleObject" Target="../embeddings/oleObject259.bin"/><Relationship Id="rId4" Type="http://schemas.openxmlformats.org/officeDocument/2006/relationships/image" Target="../media/image245.wmf"/><Relationship Id="rId3" Type="http://schemas.openxmlformats.org/officeDocument/2006/relationships/oleObject" Target="../embeddings/oleObject258.bin"/><Relationship Id="rId2" Type="http://schemas.openxmlformats.org/officeDocument/2006/relationships/image" Target="../media/image244.wmf"/><Relationship Id="rId14" Type="http://schemas.openxmlformats.org/officeDocument/2006/relationships/vmlDrawing" Target="../drawings/vmlDrawing52.vml"/><Relationship Id="rId13" Type="http://schemas.openxmlformats.org/officeDocument/2006/relationships/slideLayout" Target="../slideLayouts/slideLayout7.xml"/><Relationship Id="rId12" Type="http://schemas.openxmlformats.org/officeDocument/2006/relationships/image" Target="../media/image249.wmf"/><Relationship Id="rId11" Type="http://schemas.openxmlformats.org/officeDocument/2006/relationships/oleObject" Target="../embeddings/oleObject262.bin"/><Relationship Id="rId10" Type="http://schemas.openxmlformats.org/officeDocument/2006/relationships/image" Target="../media/image248.wmf"/><Relationship Id="rId1" Type="http://schemas.openxmlformats.org/officeDocument/2006/relationships/oleObject" Target="../embeddings/oleObject257.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2.xml"/><Relationship Id="rId6" Type="http://schemas.openxmlformats.org/officeDocument/2006/relationships/image" Target="../media/image252.wmf"/><Relationship Id="rId5" Type="http://schemas.openxmlformats.org/officeDocument/2006/relationships/oleObject" Target="../embeddings/oleObject265.bin"/><Relationship Id="rId4" Type="http://schemas.openxmlformats.org/officeDocument/2006/relationships/image" Target="../media/image251.wmf"/><Relationship Id="rId3" Type="http://schemas.openxmlformats.org/officeDocument/2006/relationships/oleObject" Target="../embeddings/oleObject264.bin"/><Relationship Id="rId2" Type="http://schemas.openxmlformats.org/officeDocument/2006/relationships/image" Target="../media/image250.wmf"/><Relationship Id="rId1" Type="http://schemas.openxmlformats.org/officeDocument/2006/relationships/oleObject" Target="../embeddings/oleObject263.bin"/></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54.vml"/><Relationship Id="rId7" Type="http://schemas.openxmlformats.org/officeDocument/2006/relationships/slideLayout" Target="../slideLayouts/slideLayout2.xml"/><Relationship Id="rId6" Type="http://schemas.openxmlformats.org/officeDocument/2006/relationships/image" Target="../media/image255.wmf"/><Relationship Id="rId5" Type="http://schemas.openxmlformats.org/officeDocument/2006/relationships/oleObject" Target="../embeddings/oleObject268.bin"/><Relationship Id="rId4" Type="http://schemas.openxmlformats.org/officeDocument/2006/relationships/image" Target="../media/image254.wmf"/><Relationship Id="rId3" Type="http://schemas.openxmlformats.org/officeDocument/2006/relationships/oleObject" Target="../embeddings/oleObject267.bin"/><Relationship Id="rId2" Type="http://schemas.openxmlformats.org/officeDocument/2006/relationships/image" Target="../media/image253.wmf"/><Relationship Id="rId1" Type="http://schemas.openxmlformats.org/officeDocument/2006/relationships/oleObject" Target="../embeddings/oleObject266.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2.xml"/><Relationship Id="rId2" Type="http://schemas.openxmlformats.org/officeDocument/2006/relationships/image" Target="../media/image256.wmf"/><Relationship Id="rId1" Type="http://schemas.openxmlformats.org/officeDocument/2006/relationships/oleObject" Target="../embeddings/oleObject26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0.wmf"/><Relationship Id="rId7" Type="http://schemas.openxmlformats.org/officeDocument/2006/relationships/oleObject" Target="../embeddings/oleObject273.bin"/><Relationship Id="rId6" Type="http://schemas.openxmlformats.org/officeDocument/2006/relationships/image" Target="../media/image259.wmf"/><Relationship Id="rId5" Type="http://schemas.openxmlformats.org/officeDocument/2006/relationships/oleObject" Target="../embeddings/oleObject272.bin"/><Relationship Id="rId4" Type="http://schemas.openxmlformats.org/officeDocument/2006/relationships/image" Target="../media/image258.wmf"/><Relationship Id="rId3" Type="http://schemas.openxmlformats.org/officeDocument/2006/relationships/oleObject" Target="../embeddings/oleObject271.bin"/><Relationship Id="rId2" Type="http://schemas.openxmlformats.org/officeDocument/2006/relationships/image" Target="../media/image257.wmf"/><Relationship Id="rId10" Type="http://schemas.openxmlformats.org/officeDocument/2006/relationships/vmlDrawing" Target="../drawings/vmlDrawing56.vml"/><Relationship Id="rId1" Type="http://schemas.openxmlformats.org/officeDocument/2006/relationships/oleObject" Target="../embeddings/oleObject27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2.png"/></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57.vml"/><Relationship Id="rId7" Type="http://schemas.openxmlformats.org/officeDocument/2006/relationships/slideLayout" Target="../slideLayouts/slideLayout2.xml"/><Relationship Id="rId6" Type="http://schemas.openxmlformats.org/officeDocument/2006/relationships/image" Target="../media/image265.wmf"/><Relationship Id="rId5" Type="http://schemas.openxmlformats.org/officeDocument/2006/relationships/oleObject" Target="../embeddings/oleObject276.bin"/><Relationship Id="rId4" Type="http://schemas.openxmlformats.org/officeDocument/2006/relationships/image" Target="../media/image264.wmf"/><Relationship Id="rId3" Type="http://schemas.openxmlformats.org/officeDocument/2006/relationships/oleObject" Target="../embeddings/oleObject275.bin"/><Relationship Id="rId2" Type="http://schemas.openxmlformats.org/officeDocument/2006/relationships/image" Target="../media/image263.wmf"/><Relationship Id="rId1" Type="http://schemas.openxmlformats.org/officeDocument/2006/relationships/oleObject" Target="../embeddings/oleObject274.bin"/></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58.vml"/><Relationship Id="rId5" Type="http://schemas.openxmlformats.org/officeDocument/2006/relationships/slideLayout" Target="../slideLayouts/slideLayout2.xml"/><Relationship Id="rId4" Type="http://schemas.openxmlformats.org/officeDocument/2006/relationships/image" Target="../media/image267.wmf"/><Relationship Id="rId3" Type="http://schemas.openxmlformats.org/officeDocument/2006/relationships/oleObject" Target="../embeddings/oleObject278.bin"/><Relationship Id="rId2" Type="http://schemas.openxmlformats.org/officeDocument/2006/relationships/image" Target="../media/image266.wmf"/><Relationship Id="rId1" Type="http://schemas.openxmlformats.org/officeDocument/2006/relationships/oleObject" Target="../embeddings/oleObject27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1.pn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4.png"/><Relationship Id="rId2" Type="http://schemas.openxmlformats.org/officeDocument/2006/relationships/image" Target="../media/image273.png"/><Relationship Id="rId1" Type="http://schemas.openxmlformats.org/officeDocument/2006/relationships/image" Target="../media/image272.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2133600"/>
            <a:ext cx="7705725" cy="2209800"/>
          </a:xfrm>
        </p:spPr>
        <p:txBody>
          <a:bodyPr/>
          <a:lstStyle/>
          <a:p>
            <a:pPr algn="ctr" eaLnBrk="1" hangingPunct="1">
              <a:defRPr/>
            </a:pPr>
            <a:r>
              <a:rPr lang="zh-CN" altLang="en-US" sz="5400" b="1" dirty="0">
                <a:latin typeface="微软雅黑" panose="020B0503020204020204" charset="-122"/>
                <a:ea typeface="微软雅黑" panose="020B0503020204020204" charset="-122"/>
              </a:rPr>
              <a:t>判 别 分 析</a:t>
            </a:r>
            <a:br>
              <a:rPr lang="en-US" altLang="zh-CN" sz="5400" b="1" dirty="0">
                <a:latin typeface="微软雅黑" panose="020B0503020204020204" charset="-122"/>
                <a:ea typeface="微软雅黑" panose="020B0503020204020204" charset="-122"/>
              </a:rPr>
            </a:br>
            <a:r>
              <a:rPr lang="en-US" altLang="zh-CN" sz="5400" b="1" dirty="0">
                <a:latin typeface="微软雅黑" panose="020B0503020204020204" charset="-122"/>
                <a:ea typeface="微软雅黑" panose="020B0503020204020204" charset="-122"/>
              </a:rPr>
              <a:t> </a:t>
            </a:r>
            <a:endParaRPr lang="zh-CN" altLang="en-US" sz="3600" dirty="0"/>
          </a:p>
        </p:txBody>
      </p:sp>
      <p:sp>
        <p:nvSpPr>
          <p:cNvPr id="3" name="矩形 1"/>
          <p:cNvSpPr>
            <a:spLocks noChangeArrowheads="1"/>
          </p:cNvSpPr>
          <p:nvPr/>
        </p:nvSpPr>
        <p:spPr bwMode="auto">
          <a:xfrm>
            <a:off x="2788415" y="3635477"/>
            <a:ext cx="38282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b="1" kern="0" dirty="0">
                <a:solidFill>
                  <a:schemeClr val="tx2"/>
                </a:solidFill>
                <a:latin typeface="Times New Roman" panose="02020603050405020304" pitchFamily="18" charset="0"/>
                <a:ea typeface="+mj-ea"/>
                <a:cs typeface="Times New Roman" panose="02020603050405020304" pitchFamily="18" charset="0"/>
              </a:rPr>
              <a:t>Discriminant Analysis</a:t>
            </a:r>
            <a:endParaRPr lang="zh-CN" altLang="en-US" sz="3000" b="1" kern="0" dirty="0">
              <a:solidFill>
                <a:schemeClr val="tx2"/>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8424" y="357981"/>
            <a:ext cx="7663171" cy="6250782"/>
            <a:chOff x="718424" y="357981"/>
            <a:chExt cx="7663171" cy="6250782"/>
          </a:xfrm>
        </p:grpSpPr>
        <p:sp>
          <p:nvSpPr>
            <p:cNvPr id="5" name="文本框 4"/>
            <p:cNvSpPr txBox="1"/>
            <p:nvPr/>
          </p:nvSpPr>
          <p:spPr>
            <a:xfrm>
              <a:off x="3511550" y="6238875"/>
              <a:ext cx="4572000" cy="369888"/>
            </a:xfrm>
            <a:prstGeom prst="rect">
              <a:avLst/>
            </a:prstGeom>
            <a:noFill/>
          </p:spPr>
          <p:txBody>
            <a:bodyPr>
              <a:spAutoFit/>
            </a:bodyPr>
            <a:lstStyle/>
            <a:p>
              <a:pPr eaLnBrk="1" fontAlgn="auto" hangingPunct="1">
                <a:spcBef>
                  <a:spcPts val="0"/>
                </a:spcBef>
                <a:spcAft>
                  <a:spcPts val="0"/>
                </a:spcAft>
                <a:defRPr/>
              </a:pPr>
              <a:r>
                <a:rPr lang="zh-CN" altLang="en-US" b="1" kern="100" dirty="0">
                  <a:solidFill>
                    <a:prstClr val="black"/>
                  </a:solidFill>
                  <a:latin typeface="Times New Roman" panose="02020603050405020304" pitchFamily="18" charset="0"/>
                </a:rPr>
                <a:t>图</a:t>
              </a:r>
              <a:r>
                <a:rPr lang="en-US" altLang="zh-CN" b="1" kern="100" dirty="0">
                  <a:solidFill>
                    <a:prstClr val="black"/>
                  </a:solidFill>
                  <a:latin typeface="Times New Roman" panose="02020603050405020304" pitchFamily="18" charset="0"/>
                </a:rPr>
                <a:t>3 </a:t>
              </a:r>
              <a:r>
                <a:rPr lang="zh-CN" altLang="en-US" b="1" kern="100" dirty="0">
                  <a:solidFill>
                    <a:prstClr val="black"/>
                  </a:solidFill>
                  <a:latin typeface="Times New Roman" panose="02020603050405020304" pitchFamily="18" charset="0"/>
                </a:rPr>
                <a:t>重心法树形图</a:t>
              </a:r>
              <a:endParaRPr lang="zh-CN" altLang="en-US" dirty="0">
                <a:solidFill>
                  <a:prstClr val="black"/>
                </a:solidFill>
                <a:latin typeface="Calibri" panose="020F0502020204030204"/>
              </a:endParaRPr>
            </a:p>
          </p:txBody>
        </p:sp>
        <p:pic>
          <p:nvPicPr>
            <p:cNvPr id="93187" name="Picture 2" descr="Proc Tree 图形输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1595" y="357981"/>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
            <p:cNvSpPr>
              <a:spLocks noChangeShapeType="1"/>
            </p:cNvSpPr>
            <p:nvPr/>
          </p:nvSpPr>
          <p:spPr bwMode="auto">
            <a:xfrm flipH="1">
              <a:off x="3189288" y="690563"/>
              <a:ext cx="39687" cy="5049837"/>
            </a:xfrm>
            <a:prstGeom prst="line">
              <a:avLst/>
            </a:prstGeom>
            <a:noFill/>
            <a:ln w="28575">
              <a:solidFill>
                <a:srgbClr val="FF0066"/>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 name="矩形 5"/>
            <p:cNvSpPr/>
            <p:nvPr/>
          </p:nvSpPr>
          <p:spPr>
            <a:xfrm>
              <a:off x="718424" y="758275"/>
              <a:ext cx="384175" cy="1076551"/>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a:off x="744538" y="2005807"/>
              <a:ext cx="341312" cy="1287899"/>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742578" y="3369905"/>
              <a:ext cx="384175" cy="1708507"/>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nvSpPr>
          <p:spPr>
            <a:xfrm>
              <a:off x="723106" y="5095323"/>
              <a:ext cx="384175" cy="369888"/>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201706" y="3069771"/>
            <a:ext cx="4898890" cy="1421672"/>
            <a:chOff x="1819151" y="3054976"/>
            <a:chExt cx="5412052" cy="1641740"/>
          </a:xfrm>
        </p:grpSpPr>
        <p:sp>
          <p:nvSpPr>
            <p:cNvPr id="42" name="未知"/>
            <p:cNvSpPr/>
            <p:nvPr/>
          </p:nvSpPr>
          <p:spPr bwMode="auto">
            <a:xfrm>
              <a:off x="2115484" y="3533873"/>
              <a:ext cx="406135" cy="187854"/>
            </a:xfrm>
            <a:custGeom>
              <a:avLst/>
              <a:gdLst>
                <a:gd name="T0" fmla="*/ 3 w 130"/>
                <a:gd name="T1" fmla="*/ 11 h 60"/>
                <a:gd name="T2" fmla="*/ 61 w 130"/>
                <a:gd name="T3" fmla="*/ 60 h 60"/>
                <a:gd name="T4" fmla="*/ 129 w 130"/>
                <a:gd name="T5" fmla="*/ 22 h 60"/>
                <a:gd name="T6" fmla="*/ 118 w 130"/>
                <a:gd name="T7" fmla="*/ 4 h 60"/>
                <a:gd name="T8" fmla="*/ 112 w 130"/>
                <a:gd name="T9" fmla="*/ 2 h 60"/>
                <a:gd name="T10" fmla="*/ 115 w 130"/>
                <a:gd name="T11" fmla="*/ 5 h 60"/>
                <a:gd name="T12" fmla="*/ 118 w 130"/>
                <a:gd name="T13" fmla="*/ 21 h 60"/>
                <a:gd name="T14" fmla="*/ 61 w 130"/>
                <a:gd name="T15" fmla="*/ 56 h 60"/>
                <a:gd name="T16" fmla="*/ 9 w 130"/>
                <a:gd name="T17" fmla="*/ 12 h 60"/>
                <a:gd name="T18" fmla="*/ 12 w 130"/>
                <a:gd name="T19" fmla="*/ 0 h 60"/>
                <a:gd name="T20" fmla="*/ 5 w 130"/>
                <a:gd name="T21" fmla="*/ 0 h 60"/>
                <a:gd name="T22" fmla="*/ 3 w 130"/>
                <a:gd name="T23"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60">
                  <a:moveTo>
                    <a:pt x="3" y="11"/>
                  </a:moveTo>
                  <a:cubicBezTo>
                    <a:pt x="0" y="40"/>
                    <a:pt x="27" y="60"/>
                    <a:pt x="61" y="60"/>
                  </a:cubicBezTo>
                  <a:cubicBezTo>
                    <a:pt x="97" y="60"/>
                    <a:pt x="130" y="46"/>
                    <a:pt x="129" y="22"/>
                  </a:cubicBezTo>
                  <a:cubicBezTo>
                    <a:pt x="129" y="12"/>
                    <a:pt x="122" y="6"/>
                    <a:pt x="118" y="4"/>
                  </a:cubicBezTo>
                  <a:cubicBezTo>
                    <a:pt x="116" y="2"/>
                    <a:pt x="114" y="1"/>
                    <a:pt x="112" y="2"/>
                  </a:cubicBezTo>
                  <a:cubicBezTo>
                    <a:pt x="111" y="2"/>
                    <a:pt x="114" y="4"/>
                    <a:pt x="115" y="5"/>
                  </a:cubicBezTo>
                  <a:cubicBezTo>
                    <a:pt x="118" y="10"/>
                    <a:pt x="119" y="16"/>
                    <a:pt x="118" y="21"/>
                  </a:cubicBezTo>
                  <a:cubicBezTo>
                    <a:pt x="117" y="42"/>
                    <a:pt x="94" y="56"/>
                    <a:pt x="61" y="56"/>
                  </a:cubicBezTo>
                  <a:cubicBezTo>
                    <a:pt x="31" y="54"/>
                    <a:pt x="6" y="37"/>
                    <a:pt x="9" y="12"/>
                  </a:cubicBezTo>
                  <a:cubicBezTo>
                    <a:pt x="10" y="8"/>
                    <a:pt x="11" y="4"/>
                    <a:pt x="12" y="0"/>
                  </a:cubicBezTo>
                  <a:cubicBezTo>
                    <a:pt x="10" y="0"/>
                    <a:pt x="8" y="0"/>
                    <a:pt x="5" y="0"/>
                  </a:cubicBezTo>
                  <a:cubicBezTo>
                    <a:pt x="4" y="3"/>
                    <a:pt x="3" y="7"/>
                    <a:pt x="3"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未知"/>
            <p:cNvSpPr/>
            <p:nvPr/>
          </p:nvSpPr>
          <p:spPr bwMode="auto">
            <a:xfrm>
              <a:off x="2849703" y="3175361"/>
              <a:ext cx="488157" cy="181240"/>
            </a:xfrm>
            <a:custGeom>
              <a:avLst/>
              <a:gdLst>
                <a:gd name="T0" fmla="*/ 83 w 156"/>
                <a:gd name="T1" fmla="*/ 0 h 58"/>
                <a:gd name="T2" fmla="*/ 9 w 156"/>
                <a:gd name="T3" fmla="*/ 32 h 58"/>
                <a:gd name="T4" fmla="*/ 1 w 156"/>
                <a:gd name="T5" fmla="*/ 51 h 58"/>
                <a:gd name="T6" fmla="*/ 2 w 156"/>
                <a:gd name="T7" fmla="*/ 58 h 58"/>
                <a:gd name="T8" fmla="*/ 4 w 156"/>
                <a:gd name="T9" fmla="*/ 50 h 58"/>
                <a:gd name="T10" fmla="*/ 13 w 156"/>
                <a:gd name="T11" fmla="*/ 35 h 58"/>
                <a:gd name="T12" fmla="*/ 82 w 156"/>
                <a:gd name="T13" fmla="*/ 7 h 58"/>
                <a:gd name="T14" fmla="*/ 147 w 156"/>
                <a:gd name="T15" fmla="*/ 50 h 58"/>
                <a:gd name="T16" fmla="*/ 155 w 156"/>
                <a:gd name="T17" fmla="*/ 50 h 58"/>
                <a:gd name="T18" fmla="*/ 83 w 156"/>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58">
                  <a:moveTo>
                    <a:pt x="83" y="0"/>
                  </a:moveTo>
                  <a:cubicBezTo>
                    <a:pt x="49" y="0"/>
                    <a:pt x="22" y="14"/>
                    <a:pt x="9" y="32"/>
                  </a:cubicBezTo>
                  <a:cubicBezTo>
                    <a:pt x="4" y="38"/>
                    <a:pt x="1" y="45"/>
                    <a:pt x="1" y="51"/>
                  </a:cubicBezTo>
                  <a:cubicBezTo>
                    <a:pt x="0" y="55"/>
                    <a:pt x="1" y="58"/>
                    <a:pt x="2" y="58"/>
                  </a:cubicBezTo>
                  <a:cubicBezTo>
                    <a:pt x="3" y="58"/>
                    <a:pt x="3" y="55"/>
                    <a:pt x="4" y="50"/>
                  </a:cubicBezTo>
                  <a:cubicBezTo>
                    <a:pt x="7" y="44"/>
                    <a:pt x="9" y="40"/>
                    <a:pt x="13" y="35"/>
                  </a:cubicBezTo>
                  <a:cubicBezTo>
                    <a:pt x="26" y="20"/>
                    <a:pt x="51" y="7"/>
                    <a:pt x="82" y="7"/>
                  </a:cubicBezTo>
                  <a:cubicBezTo>
                    <a:pt x="124" y="7"/>
                    <a:pt x="149" y="27"/>
                    <a:pt x="147" y="50"/>
                  </a:cubicBezTo>
                  <a:cubicBezTo>
                    <a:pt x="150" y="50"/>
                    <a:pt x="152" y="50"/>
                    <a:pt x="155" y="50"/>
                  </a:cubicBezTo>
                  <a:cubicBezTo>
                    <a:pt x="156" y="18"/>
                    <a:pt x="125" y="0"/>
                    <a:pt x="8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未知"/>
            <p:cNvSpPr/>
            <p:nvPr/>
          </p:nvSpPr>
          <p:spPr bwMode="auto">
            <a:xfrm>
              <a:off x="2131360" y="3331465"/>
              <a:ext cx="1203854" cy="202407"/>
            </a:xfrm>
            <a:custGeom>
              <a:avLst/>
              <a:gdLst>
                <a:gd name="T0" fmla="*/ 377 w 385"/>
                <a:gd name="T1" fmla="*/ 0 h 65"/>
                <a:gd name="T2" fmla="*/ 377 w 385"/>
                <a:gd name="T3" fmla="*/ 2 h 65"/>
                <a:gd name="T4" fmla="*/ 290 w 385"/>
                <a:gd name="T5" fmla="*/ 37 h 65"/>
                <a:gd name="T6" fmla="*/ 197 w 385"/>
                <a:gd name="T7" fmla="*/ 26 h 65"/>
                <a:gd name="T8" fmla="*/ 106 w 385"/>
                <a:gd name="T9" fmla="*/ 14 h 65"/>
                <a:gd name="T10" fmla="*/ 0 w 385"/>
                <a:gd name="T11" fmla="*/ 65 h 65"/>
                <a:gd name="T12" fmla="*/ 7 w 385"/>
                <a:gd name="T13" fmla="*/ 65 h 65"/>
                <a:gd name="T14" fmla="*/ 100 w 385"/>
                <a:gd name="T15" fmla="*/ 28 h 65"/>
                <a:gd name="T16" fmla="*/ 188 w 385"/>
                <a:gd name="T17" fmla="*/ 41 h 65"/>
                <a:gd name="T18" fmla="*/ 254 w 385"/>
                <a:gd name="T19" fmla="*/ 51 h 65"/>
                <a:gd name="T20" fmla="*/ 262 w 385"/>
                <a:gd name="T21" fmla="*/ 52 h 65"/>
                <a:gd name="T22" fmla="*/ 262 w 385"/>
                <a:gd name="T23" fmla="*/ 53 h 65"/>
                <a:gd name="T24" fmla="*/ 260 w 385"/>
                <a:gd name="T25" fmla="*/ 54 h 65"/>
                <a:gd name="T26" fmla="*/ 266 w 385"/>
                <a:gd name="T27" fmla="*/ 56 h 65"/>
                <a:gd name="T28" fmla="*/ 270 w 385"/>
                <a:gd name="T29" fmla="*/ 54 h 65"/>
                <a:gd name="T30" fmla="*/ 284 w 385"/>
                <a:gd name="T31" fmla="*/ 54 h 65"/>
                <a:gd name="T32" fmla="*/ 384 w 385"/>
                <a:gd name="T33" fmla="*/ 9 h 65"/>
                <a:gd name="T34" fmla="*/ 385 w 385"/>
                <a:gd name="T35" fmla="*/ 0 h 65"/>
                <a:gd name="T36" fmla="*/ 377 w 385"/>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 h="65">
                  <a:moveTo>
                    <a:pt x="377" y="0"/>
                  </a:moveTo>
                  <a:cubicBezTo>
                    <a:pt x="377" y="1"/>
                    <a:pt x="377" y="2"/>
                    <a:pt x="377" y="2"/>
                  </a:cubicBezTo>
                  <a:cubicBezTo>
                    <a:pt x="372" y="28"/>
                    <a:pt x="337" y="40"/>
                    <a:pt x="290" y="37"/>
                  </a:cubicBezTo>
                  <a:cubicBezTo>
                    <a:pt x="255" y="35"/>
                    <a:pt x="223" y="30"/>
                    <a:pt x="197" y="26"/>
                  </a:cubicBezTo>
                  <a:cubicBezTo>
                    <a:pt x="168" y="21"/>
                    <a:pt x="134" y="15"/>
                    <a:pt x="106" y="14"/>
                  </a:cubicBezTo>
                  <a:cubicBezTo>
                    <a:pt x="55" y="13"/>
                    <a:pt x="11" y="32"/>
                    <a:pt x="0" y="65"/>
                  </a:cubicBezTo>
                  <a:cubicBezTo>
                    <a:pt x="3" y="65"/>
                    <a:pt x="5" y="65"/>
                    <a:pt x="7" y="65"/>
                  </a:cubicBezTo>
                  <a:cubicBezTo>
                    <a:pt x="19" y="38"/>
                    <a:pt x="57" y="25"/>
                    <a:pt x="100" y="28"/>
                  </a:cubicBezTo>
                  <a:cubicBezTo>
                    <a:pt x="129" y="29"/>
                    <a:pt x="159" y="35"/>
                    <a:pt x="188" y="41"/>
                  </a:cubicBezTo>
                  <a:cubicBezTo>
                    <a:pt x="213" y="45"/>
                    <a:pt x="234" y="49"/>
                    <a:pt x="254" y="51"/>
                  </a:cubicBezTo>
                  <a:cubicBezTo>
                    <a:pt x="256" y="52"/>
                    <a:pt x="259" y="52"/>
                    <a:pt x="262" y="52"/>
                  </a:cubicBezTo>
                  <a:cubicBezTo>
                    <a:pt x="262" y="53"/>
                    <a:pt x="262" y="53"/>
                    <a:pt x="262" y="53"/>
                  </a:cubicBezTo>
                  <a:cubicBezTo>
                    <a:pt x="261" y="53"/>
                    <a:pt x="260" y="53"/>
                    <a:pt x="260" y="54"/>
                  </a:cubicBezTo>
                  <a:cubicBezTo>
                    <a:pt x="262" y="54"/>
                    <a:pt x="264" y="55"/>
                    <a:pt x="266" y="56"/>
                  </a:cubicBezTo>
                  <a:cubicBezTo>
                    <a:pt x="267" y="55"/>
                    <a:pt x="269" y="55"/>
                    <a:pt x="270" y="54"/>
                  </a:cubicBezTo>
                  <a:cubicBezTo>
                    <a:pt x="274" y="53"/>
                    <a:pt x="279" y="54"/>
                    <a:pt x="284" y="54"/>
                  </a:cubicBezTo>
                  <a:cubicBezTo>
                    <a:pt x="337" y="55"/>
                    <a:pt x="378" y="41"/>
                    <a:pt x="384" y="9"/>
                  </a:cubicBezTo>
                  <a:cubicBezTo>
                    <a:pt x="384" y="6"/>
                    <a:pt x="385" y="3"/>
                    <a:pt x="385" y="0"/>
                  </a:cubicBezTo>
                  <a:cubicBezTo>
                    <a:pt x="382" y="0"/>
                    <a:pt x="380" y="0"/>
                    <a:pt x="377"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未知"/>
            <p:cNvSpPr/>
            <p:nvPr/>
          </p:nvSpPr>
          <p:spPr bwMode="auto">
            <a:xfrm>
              <a:off x="1819151" y="3499477"/>
              <a:ext cx="1143000" cy="593989"/>
            </a:xfrm>
            <a:custGeom>
              <a:avLst/>
              <a:gdLst>
                <a:gd name="T0" fmla="*/ 147 w 366"/>
                <a:gd name="T1" fmla="*/ 174 h 190"/>
                <a:gd name="T2" fmla="*/ 267 w 366"/>
                <a:gd name="T3" fmla="*/ 111 h 190"/>
                <a:gd name="T4" fmla="*/ 328 w 366"/>
                <a:gd name="T5" fmla="*/ 34 h 190"/>
                <a:gd name="T6" fmla="*/ 366 w 366"/>
                <a:gd name="T7" fmla="*/ 2 h 190"/>
                <a:gd name="T8" fmla="*/ 360 w 366"/>
                <a:gd name="T9" fmla="*/ 0 h 190"/>
                <a:gd name="T10" fmla="*/ 278 w 366"/>
                <a:gd name="T11" fmla="*/ 56 h 190"/>
                <a:gd name="T12" fmla="*/ 203 w 366"/>
                <a:gd name="T13" fmla="*/ 138 h 190"/>
                <a:gd name="T14" fmla="*/ 129 w 366"/>
                <a:gd name="T15" fmla="*/ 173 h 190"/>
                <a:gd name="T16" fmla="*/ 47 w 366"/>
                <a:gd name="T17" fmla="*/ 166 h 190"/>
                <a:gd name="T18" fmla="*/ 2 w 366"/>
                <a:gd name="T19" fmla="*/ 180 h 190"/>
                <a:gd name="T20" fmla="*/ 55 w 366"/>
                <a:gd name="T21" fmla="*/ 189 h 190"/>
                <a:gd name="T22" fmla="*/ 113 w 366"/>
                <a:gd name="T23" fmla="*/ 183 h 190"/>
                <a:gd name="T24" fmla="*/ 124 w 366"/>
                <a:gd name="T25" fmla="*/ 184 h 190"/>
                <a:gd name="T26" fmla="*/ 147 w 366"/>
                <a:gd name="T27" fmla="*/ 17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6" h="190">
                  <a:moveTo>
                    <a:pt x="147" y="174"/>
                  </a:moveTo>
                  <a:cubicBezTo>
                    <a:pt x="182" y="165"/>
                    <a:pt x="229" y="146"/>
                    <a:pt x="267" y="111"/>
                  </a:cubicBezTo>
                  <a:cubicBezTo>
                    <a:pt x="295" y="84"/>
                    <a:pt x="305" y="62"/>
                    <a:pt x="328" y="34"/>
                  </a:cubicBezTo>
                  <a:cubicBezTo>
                    <a:pt x="342" y="18"/>
                    <a:pt x="356" y="7"/>
                    <a:pt x="366" y="2"/>
                  </a:cubicBezTo>
                  <a:cubicBezTo>
                    <a:pt x="364" y="1"/>
                    <a:pt x="362" y="0"/>
                    <a:pt x="360" y="0"/>
                  </a:cubicBezTo>
                  <a:cubicBezTo>
                    <a:pt x="331" y="9"/>
                    <a:pt x="304" y="28"/>
                    <a:pt x="278" y="56"/>
                  </a:cubicBezTo>
                  <a:cubicBezTo>
                    <a:pt x="247" y="88"/>
                    <a:pt x="234" y="111"/>
                    <a:pt x="203" y="138"/>
                  </a:cubicBezTo>
                  <a:cubicBezTo>
                    <a:pt x="180" y="157"/>
                    <a:pt x="147" y="170"/>
                    <a:pt x="129" y="173"/>
                  </a:cubicBezTo>
                  <a:cubicBezTo>
                    <a:pt x="108" y="171"/>
                    <a:pt x="70" y="166"/>
                    <a:pt x="47" y="166"/>
                  </a:cubicBezTo>
                  <a:cubicBezTo>
                    <a:pt x="26" y="166"/>
                    <a:pt x="4" y="169"/>
                    <a:pt x="2" y="180"/>
                  </a:cubicBezTo>
                  <a:cubicBezTo>
                    <a:pt x="0" y="190"/>
                    <a:pt x="35" y="190"/>
                    <a:pt x="55" y="189"/>
                  </a:cubicBezTo>
                  <a:cubicBezTo>
                    <a:pt x="70" y="189"/>
                    <a:pt x="98" y="186"/>
                    <a:pt x="113" y="183"/>
                  </a:cubicBezTo>
                  <a:cubicBezTo>
                    <a:pt x="116" y="184"/>
                    <a:pt x="120" y="184"/>
                    <a:pt x="124" y="184"/>
                  </a:cubicBezTo>
                  <a:cubicBezTo>
                    <a:pt x="130" y="178"/>
                    <a:pt x="137" y="173"/>
                    <a:pt x="147" y="17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未知"/>
            <p:cNvSpPr/>
            <p:nvPr/>
          </p:nvSpPr>
          <p:spPr bwMode="auto">
            <a:xfrm>
              <a:off x="2206766" y="3909581"/>
              <a:ext cx="759354" cy="187854"/>
            </a:xfrm>
            <a:custGeom>
              <a:avLst/>
              <a:gdLst>
                <a:gd name="T0" fmla="*/ 234 w 243"/>
                <a:gd name="T1" fmla="*/ 4 h 60"/>
                <a:gd name="T2" fmla="*/ 210 w 243"/>
                <a:gd name="T3" fmla="*/ 23 h 60"/>
                <a:gd name="T4" fmla="*/ 104 w 243"/>
                <a:gd name="T5" fmla="*/ 49 h 60"/>
                <a:gd name="T6" fmla="*/ 17 w 243"/>
                <a:gd name="T7" fmla="*/ 44 h 60"/>
                <a:gd name="T8" fmla="*/ 17 w 243"/>
                <a:gd name="T9" fmla="*/ 44 h 60"/>
                <a:gd name="T10" fmla="*/ 23 w 243"/>
                <a:gd name="T11" fmla="*/ 43 h 60"/>
                <a:gd name="T12" fmla="*/ 0 w 243"/>
                <a:gd name="T13" fmla="*/ 53 h 60"/>
                <a:gd name="T14" fmla="*/ 96 w 243"/>
                <a:gd name="T15" fmla="*/ 60 h 60"/>
                <a:gd name="T16" fmla="*/ 212 w 243"/>
                <a:gd name="T17" fmla="*/ 28 h 60"/>
                <a:gd name="T18" fmla="*/ 237 w 243"/>
                <a:gd name="T19" fmla="*/ 8 h 60"/>
                <a:gd name="T20" fmla="*/ 241 w 243"/>
                <a:gd name="T21" fmla="*/ 1 h 60"/>
                <a:gd name="T22" fmla="*/ 234 w 243"/>
                <a:gd name="T23"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60">
                  <a:moveTo>
                    <a:pt x="234" y="4"/>
                  </a:moveTo>
                  <a:cubicBezTo>
                    <a:pt x="228" y="9"/>
                    <a:pt x="220" y="17"/>
                    <a:pt x="210" y="23"/>
                  </a:cubicBezTo>
                  <a:cubicBezTo>
                    <a:pt x="179" y="43"/>
                    <a:pt x="150" y="49"/>
                    <a:pt x="104" y="49"/>
                  </a:cubicBezTo>
                  <a:cubicBezTo>
                    <a:pt x="66" y="49"/>
                    <a:pt x="29" y="46"/>
                    <a:pt x="17" y="44"/>
                  </a:cubicBezTo>
                  <a:cubicBezTo>
                    <a:pt x="17" y="44"/>
                    <a:pt x="17" y="44"/>
                    <a:pt x="17" y="44"/>
                  </a:cubicBezTo>
                  <a:cubicBezTo>
                    <a:pt x="19" y="44"/>
                    <a:pt x="21" y="43"/>
                    <a:pt x="23" y="43"/>
                  </a:cubicBezTo>
                  <a:cubicBezTo>
                    <a:pt x="13" y="42"/>
                    <a:pt x="6" y="47"/>
                    <a:pt x="0" y="53"/>
                  </a:cubicBezTo>
                  <a:cubicBezTo>
                    <a:pt x="22" y="56"/>
                    <a:pt x="60" y="60"/>
                    <a:pt x="96" y="60"/>
                  </a:cubicBezTo>
                  <a:cubicBezTo>
                    <a:pt x="147" y="60"/>
                    <a:pt x="181" y="50"/>
                    <a:pt x="212" y="28"/>
                  </a:cubicBezTo>
                  <a:cubicBezTo>
                    <a:pt x="221" y="21"/>
                    <a:pt x="231" y="13"/>
                    <a:pt x="237" y="8"/>
                  </a:cubicBezTo>
                  <a:cubicBezTo>
                    <a:pt x="241" y="5"/>
                    <a:pt x="243" y="2"/>
                    <a:pt x="241" y="1"/>
                  </a:cubicBezTo>
                  <a:cubicBezTo>
                    <a:pt x="239" y="0"/>
                    <a:pt x="237" y="1"/>
                    <a:pt x="234"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未知"/>
            <p:cNvSpPr>
              <a:spLocks noEditPoints="1"/>
            </p:cNvSpPr>
            <p:nvPr/>
          </p:nvSpPr>
          <p:spPr bwMode="auto">
            <a:xfrm>
              <a:off x="3441047" y="3774643"/>
              <a:ext cx="387614" cy="313531"/>
            </a:xfrm>
            <a:custGeom>
              <a:avLst/>
              <a:gdLst>
                <a:gd name="T0" fmla="*/ 121 w 124"/>
                <a:gd name="T1" fmla="*/ 23 h 100"/>
                <a:gd name="T2" fmla="*/ 109 w 124"/>
                <a:gd name="T3" fmla="*/ 3 h 100"/>
                <a:gd name="T4" fmla="*/ 55 w 124"/>
                <a:gd name="T5" fmla="*/ 18 h 100"/>
                <a:gd name="T6" fmla="*/ 29 w 124"/>
                <a:gd name="T7" fmla="*/ 33 h 100"/>
                <a:gd name="T8" fmla="*/ 13 w 124"/>
                <a:gd name="T9" fmla="*/ 46 h 100"/>
                <a:gd name="T10" fmla="*/ 5 w 124"/>
                <a:gd name="T11" fmla="*/ 57 h 100"/>
                <a:gd name="T12" fmla="*/ 10 w 124"/>
                <a:gd name="T13" fmla="*/ 55 h 100"/>
                <a:gd name="T14" fmla="*/ 17 w 124"/>
                <a:gd name="T15" fmla="*/ 49 h 100"/>
                <a:gd name="T16" fmla="*/ 18 w 124"/>
                <a:gd name="T17" fmla="*/ 49 h 100"/>
                <a:gd name="T18" fmla="*/ 3 w 124"/>
                <a:gd name="T19" fmla="*/ 78 h 100"/>
                <a:gd name="T20" fmla="*/ 25 w 124"/>
                <a:gd name="T21" fmla="*/ 100 h 100"/>
                <a:gd name="T22" fmla="*/ 85 w 124"/>
                <a:gd name="T23" fmla="*/ 68 h 100"/>
                <a:gd name="T24" fmla="*/ 86 w 124"/>
                <a:gd name="T25" fmla="*/ 68 h 100"/>
                <a:gd name="T26" fmla="*/ 123 w 124"/>
                <a:gd name="T27" fmla="*/ 21 h 100"/>
                <a:gd name="T28" fmla="*/ 121 w 124"/>
                <a:gd name="T29" fmla="*/ 23 h 100"/>
                <a:gd name="T30" fmla="*/ 79 w 124"/>
                <a:gd name="T31" fmla="*/ 66 h 100"/>
                <a:gd name="T32" fmla="*/ 33 w 124"/>
                <a:gd name="T33" fmla="*/ 91 h 100"/>
                <a:gd name="T34" fmla="*/ 26 w 124"/>
                <a:gd name="T35" fmla="*/ 86 h 100"/>
                <a:gd name="T36" fmla="*/ 57 w 124"/>
                <a:gd name="T37" fmla="*/ 43 h 100"/>
                <a:gd name="T38" fmla="*/ 107 w 124"/>
                <a:gd name="T39" fmla="*/ 8 h 100"/>
                <a:gd name="T40" fmla="*/ 117 w 124"/>
                <a:gd name="T41" fmla="*/ 18 h 100"/>
                <a:gd name="T42" fmla="*/ 79 w 124"/>
                <a:gd name="T43" fmla="*/ 6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100">
                  <a:moveTo>
                    <a:pt x="121" y="23"/>
                  </a:moveTo>
                  <a:cubicBezTo>
                    <a:pt x="124" y="14"/>
                    <a:pt x="120" y="4"/>
                    <a:pt x="109" y="3"/>
                  </a:cubicBezTo>
                  <a:cubicBezTo>
                    <a:pt x="95" y="0"/>
                    <a:pt x="76" y="7"/>
                    <a:pt x="55" y="18"/>
                  </a:cubicBezTo>
                  <a:cubicBezTo>
                    <a:pt x="44" y="23"/>
                    <a:pt x="35" y="29"/>
                    <a:pt x="29" y="33"/>
                  </a:cubicBezTo>
                  <a:cubicBezTo>
                    <a:pt x="24" y="37"/>
                    <a:pt x="15" y="45"/>
                    <a:pt x="13" y="46"/>
                  </a:cubicBezTo>
                  <a:cubicBezTo>
                    <a:pt x="7" y="52"/>
                    <a:pt x="4" y="55"/>
                    <a:pt x="5" y="57"/>
                  </a:cubicBezTo>
                  <a:cubicBezTo>
                    <a:pt x="6" y="58"/>
                    <a:pt x="8" y="57"/>
                    <a:pt x="10" y="55"/>
                  </a:cubicBezTo>
                  <a:cubicBezTo>
                    <a:pt x="14" y="52"/>
                    <a:pt x="16" y="50"/>
                    <a:pt x="17" y="49"/>
                  </a:cubicBezTo>
                  <a:cubicBezTo>
                    <a:pt x="18" y="49"/>
                    <a:pt x="18" y="49"/>
                    <a:pt x="18" y="49"/>
                  </a:cubicBezTo>
                  <a:cubicBezTo>
                    <a:pt x="8" y="61"/>
                    <a:pt x="4" y="69"/>
                    <a:pt x="3" y="78"/>
                  </a:cubicBezTo>
                  <a:cubicBezTo>
                    <a:pt x="0" y="95"/>
                    <a:pt x="13" y="100"/>
                    <a:pt x="25" y="100"/>
                  </a:cubicBezTo>
                  <a:cubicBezTo>
                    <a:pt x="46" y="98"/>
                    <a:pt x="71" y="80"/>
                    <a:pt x="85" y="68"/>
                  </a:cubicBezTo>
                  <a:cubicBezTo>
                    <a:pt x="86" y="68"/>
                    <a:pt x="86" y="68"/>
                    <a:pt x="86" y="68"/>
                  </a:cubicBezTo>
                  <a:cubicBezTo>
                    <a:pt x="101" y="55"/>
                    <a:pt x="113" y="39"/>
                    <a:pt x="123" y="21"/>
                  </a:cubicBezTo>
                  <a:cubicBezTo>
                    <a:pt x="123" y="22"/>
                    <a:pt x="122" y="23"/>
                    <a:pt x="121" y="23"/>
                  </a:cubicBezTo>
                  <a:close/>
                  <a:moveTo>
                    <a:pt x="79" y="66"/>
                  </a:moveTo>
                  <a:cubicBezTo>
                    <a:pt x="64" y="79"/>
                    <a:pt x="44" y="91"/>
                    <a:pt x="33" y="91"/>
                  </a:cubicBezTo>
                  <a:cubicBezTo>
                    <a:pt x="29" y="91"/>
                    <a:pt x="27" y="90"/>
                    <a:pt x="26" y="86"/>
                  </a:cubicBezTo>
                  <a:cubicBezTo>
                    <a:pt x="25" y="79"/>
                    <a:pt x="34" y="64"/>
                    <a:pt x="57" y="43"/>
                  </a:cubicBezTo>
                  <a:cubicBezTo>
                    <a:pt x="76" y="23"/>
                    <a:pt x="96" y="8"/>
                    <a:pt x="107" y="8"/>
                  </a:cubicBezTo>
                  <a:cubicBezTo>
                    <a:pt x="113" y="8"/>
                    <a:pt x="118" y="11"/>
                    <a:pt x="117" y="18"/>
                  </a:cubicBezTo>
                  <a:cubicBezTo>
                    <a:pt x="116" y="27"/>
                    <a:pt x="97" y="50"/>
                    <a:pt x="79" y="6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未知"/>
            <p:cNvSpPr/>
            <p:nvPr/>
          </p:nvSpPr>
          <p:spPr bwMode="auto">
            <a:xfrm>
              <a:off x="3943755" y="3783903"/>
              <a:ext cx="277813" cy="297657"/>
            </a:xfrm>
            <a:custGeom>
              <a:avLst/>
              <a:gdLst>
                <a:gd name="T0" fmla="*/ 77 w 89"/>
                <a:gd name="T1" fmla="*/ 35 h 95"/>
                <a:gd name="T2" fmla="*/ 89 w 89"/>
                <a:gd name="T3" fmla="*/ 12 h 95"/>
                <a:gd name="T4" fmla="*/ 75 w 89"/>
                <a:gd name="T5" fmla="*/ 0 h 95"/>
                <a:gd name="T6" fmla="*/ 38 w 89"/>
                <a:gd name="T7" fmla="*/ 18 h 95"/>
                <a:gd name="T8" fmla="*/ 10 w 89"/>
                <a:gd name="T9" fmla="*/ 43 h 95"/>
                <a:gd name="T10" fmla="*/ 1 w 89"/>
                <a:gd name="T11" fmla="*/ 53 h 95"/>
                <a:gd name="T12" fmla="*/ 11 w 89"/>
                <a:gd name="T13" fmla="*/ 48 h 95"/>
                <a:gd name="T14" fmla="*/ 34 w 89"/>
                <a:gd name="T15" fmla="*/ 28 h 95"/>
                <a:gd name="T16" fmla="*/ 56 w 89"/>
                <a:gd name="T17" fmla="*/ 13 h 95"/>
                <a:gd name="T18" fmla="*/ 64 w 89"/>
                <a:gd name="T19" fmla="*/ 12 h 95"/>
                <a:gd name="T20" fmla="*/ 60 w 89"/>
                <a:gd name="T21" fmla="*/ 22 h 95"/>
                <a:gd name="T22" fmla="*/ 38 w 89"/>
                <a:gd name="T23" fmla="*/ 50 h 95"/>
                <a:gd name="T24" fmla="*/ 14 w 89"/>
                <a:gd name="T25" fmla="*/ 87 h 95"/>
                <a:gd name="T26" fmla="*/ 21 w 89"/>
                <a:gd name="T27" fmla="*/ 95 h 95"/>
                <a:gd name="T28" fmla="*/ 35 w 89"/>
                <a:gd name="T29" fmla="*/ 90 h 95"/>
                <a:gd name="T30" fmla="*/ 40 w 89"/>
                <a:gd name="T31" fmla="*/ 87 h 95"/>
                <a:gd name="T32" fmla="*/ 54 w 89"/>
                <a:gd name="T33" fmla="*/ 67 h 95"/>
                <a:gd name="T34" fmla="*/ 77 w 89"/>
                <a:gd name="T35"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95">
                  <a:moveTo>
                    <a:pt x="77" y="35"/>
                  </a:moveTo>
                  <a:cubicBezTo>
                    <a:pt x="85" y="25"/>
                    <a:pt x="89" y="18"/>
                    <a:pt x="89" y="12"/>
                  </a:cubicBezTo>
                  <a:cubicBezTo>
                    <a:pt x="89" y="6"/>
                    <a:pt x="86" y="0"/>
                    <a:pt x="75" y="0"/>
                  </a:cubicBezTo>
                  <a:cubicBezTo>
                    <a:pt x="64" y="0"/>
                    <a:pt x="53" y="6"/>
                    <a:pt x="38" y="18"/>
                  </a:cubicBezTo>
                  <a:cubicBezTo>
                    <a:pt x="28" y="25"/>
                    <a:pt x="16" y="37"/>
                    <a:pt x="10" y="43"/>
                  </a:cubicBezTo>
                  <a:cubicBezTo>
                    <a:pt x="3" y="49"/>
                    <a:pt x="0" y="52"/>
                    <a:pt x="1" y="53"/>
                  </a:cubicBezTo>
                  <a:cubicBezTo>
                    <a:pt x="3" y="55"/>
                    <a:pt x="5" y="53"/>
                    <a:pt x="11" y="48"/>
                  </a:cubicBezTo>
                  <a:cubicBezTo>
                    <a:pt x="18" y="41"/>
                    <a:pt x="27" y="34"/>
                    <a:pt x="34" y="28"/>
                  </a:cubicBezTo>
                  <a:cubicBezTo>
                    <a:pt x="41" y="22"/>
                    <a:pt x="49" y="16"/>
                    <a:pt x="56" y="13"/>
                  </a:cubicBezTo>
                  <a:cubicBezTo>
                    <a:pt x="59" y="11"/>
                    <a:pt x="62" y="10"/>
                    <a:pt x="64" y="12"/>
                  </a:cubicBezTo>
                  <a:cubicBezTo>
                    <a:pt x="65" y="14"/>
                    <a:pt x="64" y="17"/>
                    <a:pt x="60" y="22"/>
                  </a:cubicBezTo>
                  <a:cubicBezTo>
                    <a:pt x="54" y="29"/>
                    <a:pt x="44" y="42"/>
                    <a:pt x="38" y="50"/>
                  </a:cubicBezTo>
                  <a:cubicBezTo>
                    <a:pt x="29" y="61"/>
                    <a:pt x="18" y="80"/>
                    <a:pt x="14" y="87"/>
                  </a:cubicBezTo>
                  <a:cubicBezTo>
                    <a:pt x="10" y="94"/>
                    <a:pt x="13" y="95"/>
                    <a:pt x="21" y="95"/>
                  </a:cubicBezTo>
                  <a:cubicBezTo>
                    <a:pt x="27" y="95"/>
                    <a:pt x="30" y="94"/>
                    <a:pt x="35" y="90"/>
                  </a:cubicBezTo>
                  <a:cubicBezTo>
                    <a:pt x="37" y="89"/>
                    <a:pt x="38" y="88"/>
                    <a:pt x="40" y="87"/>
                  </a:cubicBezTo>
                  <a:cubicBezTo>
                    <a:pt x="43" y="80"/>
                    <a:pt x="48" y="73"/>
                    <a:pt x="54" y="67"/>
                  </a:cubicBezTo>
                  <a:cubicBezTo>
                    <a:pt x="60" y="58"/>
                    <a:pt x="70" y="45"/>
                    <a:pt x="77" y="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未知"/>
            <p:cNvSpPr/>
            <p:nvPr/>
          </p:nvSpPr>
          <p:spPr bwMode="auto">
            <a:xfrm>
              <a:off x="4069432" y="3783903"/>
              <a:ext cx="418042" cy="272521"/>
            </a:xfrm>
            <a:custGeom>
              <a:avLst/>
              <a:gdLst>
                <a:gd name="T0" fmla="*/ 122 w 134"/>
                <a:gd name="T1" fmla="*/ 0 h 87"/>
                <a:gd name="T2" fmla="*/ 63 w 134"/>
                <a:gd name="T3" fmla="*/ 29 h 87"/>
                <a:gd name="T4" fmla="*/ 12 w 134"/>
                <a:gd name="T5" fmla="*/ 70 h 87"/>
                <a:gd name="T6" fmla="*/ 12 w 134"/>
                <a:gd name="T7" fmla="*/ 70 h 87"/>
                <a:gd name="T8" fmla="*/ 14 w 134"/>
                <a:gd name="T9" fmla="*/ 67 h 87"/>
                <a:gd name="T10" fmla="*/ 0 w 134"/>
                <a:gd name="T11" fmla="*/ 87 h 87"/>
                <a:gd name="T12" fmla="*/ 57 w 134"/>
                <a:gd name="T13" fmla="*/ 41 h 87"/>
                <a:gd name="T14" fmla="*/ 99 w 134"/>
                <a:gd name="T15" fmla="*/ 13 h 87"/>
                <a:gd name="T16" fmla="*/ 114 w 134"/>
                <a:gd name="T17" fmla="*/ 9 h 87"/>
                <a:gd name="T18" fmla="*/ 114 w 134"/>
                <a:gd name="T19" fmla="*/ 15 h 87"/>
                <a:gd name="T20" fmla="*/ 134 w 134"/>
                <a:gd name="T21" fmla="*/ 3 h 87"/>
                <a:gd name="T22" fmla="*/ 122 w 134"/>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87">
                  <a:moveTo>
                    <a:pt x="122" y="0"/>
                  </a:moveTo>
                  <a:cubicBezTo>
                    <a:pt x="106" y="0"/>
                    <a:pt x="82" y="15"/>
                    <a:pt x="63" y="29"/>
                  </a:cubicBezTo>
                  <a:cubicBezTo>
                    <a:pt x="43" y="43"/>
                    <a:pt x="25" y="59"/>
                    <a:pt x="12" y="70"/>
                  </a:cubicBezTo>
                  <a:cubicBezTo>
                    <a:pt x="12" y="70"/>
                    <a:pt x="12" y="70"/>
                    <a:pt x="12" y="70"/>
                  </a:cubicBezTo>
                  <a:cubicBezTo>
                    <a:pt x="12" y="69"/>
                    <a:pt x="13" y="68"/>
                    <a:pt x="14" y="67"/>
                  </a:cubicBezTo>
                  <a:cubicBezTo>
                    <a:pt x="8" y="73"/>
                    <a:pt x="3" y="80"/>
                    <a:pt x="0" y="87"/>
                  </a:cubicBezTo>
                  <a:cubicBezTo>
                    <a:pt x="21" y="70"/>
                    <a:pt x="34" y="58"/>
                    <a:pt x="57" y="41"/>
                  </a:cubicBezTo>
                  <a:cubicBezTo>
                    <a:pt x="74" y="27"/>
                    <a:pt x="89" y="18"/>
                    <a:pt x="99" y="13"/>
                  </a:cubicBezTo>
                  <a:cubicBezTo>
                    <a:pt x="105" y="10"/>
                    <a:pt x="111" y="8"/>
                    <a:pt x="114" y="9"/>
                  </a:cubicBezTo>
                  <a:cubicBezTo>
                    <a:pt x="116" y="11"/>
                    <a:pt x="115" y="13"/>
                    <a:pt x="114" y="15"/>
                  </a:cubicBezTo>
                  <a:cubicBezTo>
                    <a:pt x="121" y="10"/>
                    <a:pt x="127" y="6"/>
                    <a:pt x="134" y="3"/>
                  </a:cubicBezTo>
                  <a:cubicBezTo>
                    <a:pt x="131" y="1"/>
                    <a:pt x="127" y="0"/>
                    <a:pt x="12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0" name="未知"/>
            <p:cNvSpPr/>
            <p:nvPr/>
          </p:nvSpPr>
          <p:spPr bwMode="auto">
            <a:xfrm>
              <a:off x="5471724" y="3740247"/>
              <a:ext cx="181240" cy="87313"/>
            </a:xfrm>
            <a:custGeom>
              <a:avLst/>
              <a:gdLst>
                <a:gd name="T0" fmla="*/ 27 w 58"/>
                <a:gd name="T1" fmla="*/ 28 h 28"/>
                <a:gd name="T2" fmla="*/ 50 w 58"/>
                <a:gd name="T3" fmla="*/ 21 h 28"/>
                <a:gd name="T4" fmla="*/ 56 w 58"/>
                <a:gd name="T5" fmla="*/ 13 h 28"/>
                <a:gd name="T6" fmla="*/ 48 w 58"/>
                <a:gd name="T7" fmla="*/ 18 h 28"/>
                <a:gd name="T8" fmla="*/ 29 w 58"/>
                <a:gd name="T9" fmla="*/ 23 h 28"/>
                <a:gd name="T10" fmla="*/ 9 w 58"/>
                <a:gd name="T11" fmla="*/ 1 h 28"/>
                <a:gd name="T12" fmla="*/ 9 w 58"/>
                <a:gd name="T13" fmla="*/ 0 h 28"/>
                <a:gd name="T14" fmla="*/ 0 w 58"/>
                <a:gd name="T15" fmla="*/ 3 h 28"/>
                <a:gd name="T16" fmla="*/ 27 w 5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8">
                  <a:moveTo>
                    <a:pt x="27" y="28"/>
                  </a:moveTo>
                  <a:cubicBezTo>
                    <a:pt x="37" y="28"/>
                    <a:pt x="44" y="25"/>
                    <a:pt x="50" y="21"/>
                  </a:cubicBezTo>
                  <a:cubicBezTo>
                    <a:pt x="54" y="19"/>
                    <a:pt x="58" y="14"/>
                    <a:pt x="56" y="13"/>
                  </a:cubicBezTo>
                  <a:cubicBezTo>
                    <a:pt x="55" y="11"/>
                    <a:pt x="53" y="15"/>
                    <a:pt x="48" y="18"/>
                  </a:cubicBezTo>
                  <a:cubicBezTo>
                    <a:pt x="44" y="21"/>
                    <a:pt x="37" y="23"/>
                    <a:pt x="29" y="23"/>
                  </a:cubicBezTo>
                  <a:cubicBezTo>
                    <a:pt x="15" y="23"/>
                    <a:pt x="9" y="14"/>
                    <a:pt x="9" y="1"/>
                  </a:cubicBezTo>
                  <a:cubicBezTo>
                    <a:pt x="9" y="1"/>
                    <a:pt x="9" y="1"/>
                    <a:pt x="9" y="0"/>
                  </a:cubicBezTo>
                  <a:cubicBezTo>
                    <a:pt x="6" y="1"/>
                    <a:pt x="3" y="2"/>
                    <a:pt x="0" y="3"/>
                  </a:cubicBezTo>
                  <a:cubicBezTo>
                    <a:pt x="2" y="19"/>
                    <a:pt x="13" y="28"/>
                    <a:pt x="27"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未知"/>
            <p:cNvSpPr>
              <a:spLocks noEditPoints="1"/>
            </p:cNvSpPr>
            <p:nvPr/>
          </p:nvSpPr>
          <p:spPr bwMode="auto">
            <a:xfrm>
              <a:off x="5625182" y="3349987"/>
              <a:ext cx="956469" cy="740833"/>
            </a:xfrm>
            <a:custGeom>
              <a:avLst/>
              <a:gdLst>
                <a:gd name="T0" fmla="*/ 295 w 306"/>
                <a:gd name="T1" fmla="*/ 1 h 237"/>
                <a:gd name="T2" fmla="*/ 255 w 306"/>
                <a:gd name="T3" fmla="*/ 23 h 237"/>
                <a:gd name="T4" fmla="*/ 169 w 306"/>
                <a:gd name="T5" fmla="*/ 121 h 237"/>
                <a:gd name="T6" fmla="*/ 88 w 306"/>
                <a:gd name="T7" fmla="*/ 197 h 237"/>
                <a:gd name="T8" fmla="*/ 28 w 306"/>
                <a:gd name="T9" fmla="*/ 227 h 237"/>
                <a:gd name="T10" fmla="*/ 20 w 306"/>
                <a:gd name="T11" fmla="*/ 219 h 237"/>
                <a:gd name="T12" fmla="*/ 0 w 306"/>
                <a:gd name="T13" fmla="*/ 233 h 237"/>
                <a:gd name="T14" fmla="*/ 16 w 306"/>
                <a:gd name="T15" fmla="*/ 237 h 237"/>
                <a:gd name="T16" fmla="*/ 150 w 306"/>
                <a:gd name="T17" fmla="*/ 151 h 237"/>
                <a:gd name="T18" fmla="*/ 148 w 306"/>
                <a:gd name="T19" fmla="*/ 154 h 237"/>
                <a:gd name="T20" fmla="*/ 218 w 306"/>
                <a:gd name="T21" fmla="*/ 97 h 237"/>
                <a:gd name="T22" fmla="*/ 261 w 306"/>
                <a:gd name="T23" fmla="*/ 60 h 237"/>
                <a:gd name="T24" fmla="*/ 297 w 306"/>
                <a:gd name="T25" fmla="*/ 25 h 237"/>
                <a:gd name="T26" fmla="*/ 295 w 306"/>
                <a:gd name="T27" fmla="*/ 1 h 237"/>
                <a:gd name="T28" fmla="*/ 289 w 306"/>
                <a:gd name="T29" fmla="*/ 28 h 237"/>
                <a:gd name="T30" fmla="*/ 257 w 306"/>
                <a:gd name="T31" fmla="*/ 57 h 237"/>
                <a:gd name="T32" fmla="*/ 229 w 306"/>
                <a:gd name="T33" fmla="*/ 80 h 237"/>
                <a:gd name="T34" fmla="*/ 270 w 306"/>
                <a:gd name="T35" fmla="*/ 27 h 237"/>
                <a:gd name="T36" fmla="*/ 296 w 306"/>
                <a:gd name="T37" fmla="*/ 6 h 237"/>
                <a:gd name="T38" fmla="*/ 289 w 306"/>
                <a:gd name="T39" fmla="*/ 2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 h="237">
                  <a:moveTo>
                    <a:pt x="295" y="1"/>
                  </a:moveTo>
                  <a:cubicBezTo>
                    <a:pt x="284" y="0"/>
                    <a:pt x="268" y="11"/>
                    <a:pt x="255" y="23"/>
                  </a:cubicBezTo>
                  <a:cubicBezTo>
                    <a:pt x="227" y="52"/>
                    <a:pt x="209" y="72"/>
                    <a:pt x="169" y="121"/>
                  </a:cubicBezTo>
                  <a:cubicBezTo>
                    <a:pt x="148" y="146"/>
                    <a:pt x="122" y="173"/>
                    <a:pt x="88" y="197"/>
                  </a:cubicBezTo>
                  <a:cubicBezTo>
                    <a:pt x="68" y="212"/>
                    <a:pt x="41" y="228"/>
                    <a:pt x="28" y="227"/>
                  </a:cubicBezTo>
                  <a:cubicBezTo>
                    <a:pt x="24" y="226"/>
                    <a:pt x="21" y="224"/>
                    <a:pt x="20" y="219"/>
                  </a:cubicBezTo>
                  <a:cubicBezTo>
                    <a:pt x="14" y="224"/>
                    <a:pt x="7" y="229"/>
                    <a:pt x="0" y="233"/>
                  </a:cubicBezTo>
                  <a:cubicBezTo>
                    <a:pt x="4" y="236"/>
                    <a:pt x="9" y="237"/>
                    <a:pt x="16" y="237"/>
                  </a:cubicBezTo>
                  <a:cubicBezTo>
                    <a:pt x="52" y="237"/>
                    <a:pt x="115" y="187"/>
                    <a:pt x="150" y="151"/>
                  </a:cubicBezTo>
                  <a:cubicBezTo>
                    <a:pt x="149" y="152"/>
                    <a:pt x="148" y="153"/>
                    <a:pt x="148" y="154"/>
                  </a:cubicBezTo>
                  <a:cubicBezTo>
                    <a:pt x="169" y="132"/>
                    <a:pt x="191" y="105"/>
                    <a:pt x="218" y="97"/>
                  </a:cubicBezTo>
                  <a:cubicBezTo>
                    <a:pt x="236" y="80"/>
                    <a:pt x="245" y="73"/>
                    <a:pt x="261" y="60"/>
                  </a:cubicBezTo>
                  <a:cubicBezTo>
                    <a:pt x="272" y="51"/>
                    <a:pt x="287" y="38"/>
                    <a:pt x="297" y="25"/>
                  </a:cubicBezTo>
                  <a:cubicBezTo>
                    <a:pt x="305" y="14"/>
                    <a:pt x="306" y="2"/>
                    <a:pt x="295" y="1"/>
                  </a:cubicBezTo>
                  <a:close/>
                  <a:moveTo>
                    <a:pt x="289" y="28"/>
                  </a:moveTo>
                  <a:cubicBezTo>
                    <a:pt x="284" y="34"/>
                    <a:pt x="271" y="46"/>
                    <a:pt x="257" y="57"/>
                  </a:cubicBezTo>
                  <a:cubicBezTo>
                    <a:pt x="248" y="65"/>
                    <a:pt x="239" y="72"/>
                    <a:pt x="229" y="80"/>
                  </a:cubicBezTo>
                  <a:cubicBezTo>
                    <a:pt x="243" y="61"/>
                    <a:pt x="256" y="43"/>
                    <a:pt x="270" y="27"/>
                  </a:cubicBezTo>
                  <a:cubicBezTo>
                    <a:pt x="279" y="14"/>
                    <a:pt x="290" y="4"/>
                    <a:pt x="296" y="6"/>
                  </a:cubicBezTo>
                  <a:cubicBezTo>
                    <a:pt x="300" y="8"/>
                    <a:pt x="299" y="16"/>
                    <a:pt x="289"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未知"/>
            <p:cNvSpPr/>
            <p:nvPr/>
          </p:nvSpPr>
          <p:spPr bwMode="auto">
            <a:xfrm>
              <a:off x="5928130" y="4168872"/>
              <a:ext cx="275167" cy="247385"/>
            </a:xfrm>
            <a:custGeom>
              <a:avLst/>
              <a:gdLst>
                <a:gd name="T0" fmla="*/ 3 w 88"/>
                <a:gd name="T1" fmla="*/ 1 h 79"/>
                <a:gd name="T2" fmla="*/ 0 w 88"/>
                <a:gd name="T3" fmla="*/ 6 h 79"/>
                <a:gd name="T4" fmla="*/ 77 w 88"/>
                <a:gd name="T5" fmla="*/ 68 h 79"/>
                <a:gd name="T6" fmla="*/ 76 w 88"/>
                <a:gd name="T7" fmla="*/ 78 h 79"/>
                <a:gd name="T8" fmla="*/ 82 w 88"/>
                <a:gd name="T9" fmla="*/ 67 h 79"/>
                <a:gd name="T10" fmla="*/ 3 w 88"/>
                <a:gd name="T11" fmla="*/ 1 h 79"/>
              </a:gdLst>
              <a:ahLst/>
              <a:cxnLst>
                <a:cxn ang="0">
                  <a:pos x="T0" y="T1"/>
                </a:cxn>
                <a:cxn ang="0">
                  <a:pos x="T2" y="T3"/>
                </a:cxn>
                <a:cxn ang="0">
                  <a:pos x="T4" y="T5"/>
                </a:cxn>
                <a:cxn ang="0">
                  <a:pos x="T6" y="T7"/>
                </a:cxn>
                <a:cxn ang="0">
                  <a:pos x="T8" y="T9"/>
                </a:cxn>
                <a:cxn ang="0">
                  <a:pos x="T10" y="T11"/>
                </a:cxn>
              </a:cxnLst>
              <a:rect l="0" t="0" r="r" b="b"/>
              <a:pathLst>
                <a:path w="88" h="79">
                  <a:moveTo>
                    <a:pt x="3" y="1"/>
                  </a:moveTo>
                  <a:cubicBezTo>
                    <a:pt x="2" y="3"/>
                    <a:pt x="1" y="4"/>
                    <a:pt x="0" y="6"/>
                  </a:cubicBezTo>
                  <a:cubicBezTo>
                    <a:pt x="53" y="5"/>
                    <a:pt x="82" y="29"/>
                    <a:pt x="77" y="68"/>
                  </a:cubicBezTo>
                  <a:cubicBezTo>
                    <a:pt x="76" y="76"/>
                    <a:pt x="75" y="77"/>
                    <a:pt x="76" y="78"/>
                  </a:cubicBezTo>
                  <a:cubicBezTo>
                    <a:pt x="78" y="79"/>
                    <a:pt x="81" y="73"/>
                    <a:pt x="82" y="67"/>
                  </a:cubicBezTo>
                  <a:cubicBezTo>
                    <a:pt x="88" y="27"/>
                    <a:pt x="57"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未知"/>
            <p:cNvSpPr>
              <a:spLocks noEditPoints="1"/>
            </p:cNvSpPr>
            <p:nvPr/>
          </p:nvSpPr>
          <p:spPr bwMode="auto">
            <a:xfrm>
              <a:off x="5250797" y="4159612"/>
              <a:ext cx="685271" cy="537104"/>
            </a:xfrm>
            <a:custGeom>
              <a:avLst/>
              <a:gdLst>
                <a:gd name="T0" fmla="*/ 216 w 219"/>
                <a:gd name="T1" fmla="*/ 4 h 172"/>
                <a:gd name="T2" fmla="*/ 219 w 219"/>
                <a:gd name="T3" fmla="*/ 0 h 172"/>
                <a:gd name="T4" fmla="*/ 191 w 219"/>
                <a:gd name="T5" fmla="*/ 3 h 172"/>
                <a:gd name="T6" fmla="*/ 188 w 219"/>
                <a:gd name="T7" fmla="*/ 8 h 172"/>
                <a:gd name="T8" fmla="*/ 83 w 219"/>
                <a:gd name="T9" fmla="*/ 54 h 172"/>
                <a:gd name="T10" fmla="*/ 2 w 219"/>
                <a:gd name="T11" fmla="*/ 149 h 172"/>
                <a:gd name="T12" fmla="*/ 25 w 219"/>
                <a:gd name="T13" fmla="*/ 172 h 172"/>
                <a:gd name="T14" fmla="*/ 154 w 219"/>
                <a:gd name="T15" fmla="*/ 84 h 172"/>
                <a:gd name="T16" fmla="*/ 212 w 219"/>
                <a:gd name="T17" fmla="*/ 9 h 172"/>
                <a:gd name="T18" fmla="*/ 215 w 219"/>
                <a:gd name="T19" fmla="*/ 9 h 172"/>
                <a:gd name="T20" fmla="*/ 218 w 219"/>
                <a:gd name="T21" fmla="*/ 4 h 172"/>
                <a:gd name="T22" fmla="*/ 216 w 219"/>
                <a:gd name="T23" fmla="*/ 4 h 172"/>
                <a:gd name="T24" fmla="*/ 133 w 219"/>
                <a:gd name="T25" fmla="*/ 83 h 172"/>
                <a:gd name="T26" fmla="*/ 63 w 219"/>
                <a:gd name="T27" fmla="*/ 154 h 172"/>
                <a:gd name="T28" fmla="*/ 29 w 219"/>
                <a:gd name="T29" fmla="*/ 165 h 172"/>
                <a:gd name="T30" fmla="*/ 18 w 219"/>
                <a:gd name="T31" fmla="*/ 151 h 172"/>
                <a:gd name="T32" fmla="*/ 87 w 219"/>
                <a:gd name="T33" fmla="*/ 59 h 172"/>
                <a:gd name="T34" fmla="*/ 185 w 219"/>
                <a:gd name="T35" fmla="*/ 14 h 172"/>
                <a:gd name="T36" fmla="*/ 133 w 219"/>
                <a:gd name="T37" fmla="*/ 8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172">
                  <a:moveTo>
                    <a:pt x="216" y="4"/>
                  </a:moveTo>
                  <a:cubicBezTo>
                    <a:pt x="217" y="3"/>
                    <a:pt x="218" y="1"/>
                    <a:pt x="219" y="0"/>
                  </a:cubicBezTo>
                  <a:cubicBezTo>
                    <a:pt x="210" y="1"/>
                    <a:pt x="200" y="2"/>
                    <a:pt x="191" y="3"/>
                  </a:cubicBezTo>
                  <a:cubicBezTo>
                    <a:pt x="190" y="5"/>
                    <a:pt x="189" y="6"/>
                    <a:pt x="188" y="8"/>
                  </a:cubicBezTo>
                  <a:cubicBezTo>
                    <a:pt x="158" y="14"/>
                    <a:pt x="118" y="30"/>
                    <a:pt x="83" y="54"/>
                  </a:cubicBezTo>
                  <a:cubicBezTo>
                    <a:pt x="54" y="73"/>
                    <a:pt x="4" y="118"/>
                    <a:pt x="2" y="149"/>
                  </a:cubicBezTo>
                  <a:cubicBezTo>
                    <a:pt x="0" y="168"/>
                    <a:pt x="15" y="172"/>
                    <a:pt x="25" y="172"/>
                  </a:cubicBezTo>
                  <a:cubicBezTo>
                    <a:pt x="55" y="172"/>
                    <a:pt x="111" y="134"/>
                    <a:pt x="154" y="84"/>
                  </a:cubicBezTo>
                  <a:cubicBezTo>
                    <a:pt x="182" y="51"/>
                    <a:pt x="196" y="33"/>
                    <a:pt x="212" y="9"/>
                  </a:cubicBezTo>
                  <a:cubicBezTo>
                    <a:pt x="213" y="9"/>
                    <a:pt x="214" y="9"/>
                    <a:pt x="215" y="9"/>
                  </a:cubicBezTo>
                  <a:cubicBezTo>
                    <a:pt x="216" y="7"/>
                    <a:pt x="217" y="6"/>
                    <a:pt x="218" y="4"/>
                  </a:cubicBezTo>
                  <a:cubicBezTo>
                    <a:pt x="217" y="4"/>
                    <a:pt x="217" y="4"/>
                    <a:pt x="216" y="4"/>
                  </a:cubicBezTo>
                  <a:close/>
                  <a:moveTo>
                    <a:pt x="133" y="83"/>
                  </a:moveTo>
                  <a:cubicBezTo>
                    <a:pt x="110" y="114"/>
                    <a:pt x="82" y="142"/>
                    <a:pt x="63" y="154"/>
                  </a:cubicBezTo>
                  <a:cubicBezTo>
                    <a:pt x="49" y="162"/>
                    <a:pt x="38" y="166"/>
                    <a:pt x="29" y="165"/>
                  </a:cubicBezTo>
                  <a:cubicBezTo>
                    <a:pt x="24" y="164"/>
                    <a:pt x="18" y="160"/>
                    <a:pt x="18" y="151"/>
                  </a:cubicBezTo>
                  <a:cubicBezTo>
                    <a:pt x="18" y="124"/>
                    <a:pt x="59" y="78"/>
                    <a:pt x="87" y="59"/>
                  </a:cubicBezTo>
                  <a:cubicBezTo>
                    <a:pt x="120" y="36"/>
                    <a:pt x="157" y="20"/>
                    <a:pt x="185" y="14"/>
                  </a:cubicBezTo>
                  <a:cubicBezTo>
                    <a:pt x="165" y="39"/>
                    <a:pt x="146" y="66"/>
                    <a:pt x="133" y="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未知"/>
            <p:cNvSpPr/>
            <p:nvPr/>
          </p:nvSpPr>
          <p:spPr bwMode="auto">
            <a:xfrm>
              <a:off x="5854047" y="3652935"/>
              <a:ext cx="452438" cy="515938"/>
            </a:xfrm>
            <a:custGeom>
              <a:avLst/>
              <a:gdLst>
                <a:gd name="T0" fmla="*/ 143 w 145"/>
                <a:gd name="T1" fmla="*/ 1 h 165"/>
                <a:gd name="T2" fmla="*/ 145 w 145"/>
                <a:gd name="T3" fmla="*/ 0 h 165"/>
                <a:gd name="T4" fmla="*/ 75 w 145"/>
                <a:gd name="T5" fmla="*/ 57 h 165"/>
                <a:gd name="T6" fmla="*/ 0 w 145"/>
                <a:gd name="T7" fmla="*/ 165 h 165"/>
                <a:gd name="T8" fmla="*/ 28 w 145"/>
                <a:gd name="T9" fmla="*/ 162 h 165"/>
                <a:gd name="T10" fmla="*/ 72 w 145"/>
                <a:gd name="T11" fmla="*/ 99 h 165"/>
                <a:gd name="T12" fmla="*/ 143 w 145"/>
                <a:gd name="T13" fmla="*/ 1 h 165"/>
              </a:gdLst>
              <a:ahLst/>
              <a:cxnLst>
                <a:cxn ang="0">
                  <a:pos x="T0" y="T1"/>
                </a:cxn>
                <a:cxn ang="0">
                  <a:pos x="T2" y="T3"/>
                </a:cxn>
                <a:cxn ang="0">
                  <a:pos x="T4" y="T5"/>
                </a:cxn>
                <a:cxn ang="0">
                  <a:pos x="T6" y="T7"/>
                </a:cxn>
                <a:cxn ang="0">
                  <a:pos x="T8" y="T9"/>
                </a:cxn>
                <a:cxn ang="0">
                  <a:pos x="T10" y="T11"/>
                </a:cxn>
                <a:cxn ang="0">
                  <a:pos x="T12" y="T13"/>
                </a:cxn>
              </a:cxnLst>
              <a:rect l="0" t="0" r="r" b="b"/>
              <a:pathLst>
                <a:path w="145" h="165">
                  <a:moveTo>
                    <a:pt x="143" y="1"/>
                  </a:moveTo>
                  <a:cubicBezTo>
                    <a:pt x="144" y="1"/>
                    <a:pt x="144" y="0"/>
                    <a:pt x="145" y="0"/>
                  </a:cubicBezTo>
                  <a:cubicBezTo>
                    <a:pt x="118" y="8"/>
                    <a:pt x="96" y="35"/>
                    <a:pt x="75" y="57"/>
                  </a:cubicBezTo>
                  <a:cubicBezTo>
                    <a:pt x="58" y="81"/>
                    <a:pt x="26" y="127"/>
                    <a:pt x="0" y="165"/>
                  </a:cubicBezTo>
                  <a:cubicBezTo>
                    <a:pt x="9" y="164"/>
                    <a:pt x="19" y="163"/>
                    <a:pt x="28" y="162"/>
                  </a:cubicBezTo>
                  <a:cubicBezTo>
                    <a:pt x="39" y="146"/>
                    <a:pt x="53" y="126"/>
                    <a:pt x="72" y="99"/>
                  </a:cubicBezTo>
                  <a:cubicBezTo>
                    <a:pt x="92" y="71"/>
                    <a:pt x="123" y="29"/>
                    <a:pt x="14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未知"/>
            <p:cNvSpPr/>
            <p:nvPr/>
          </p:nvSpPr>
          <p:spPr bwMode="auto">
            <a:xfrm>
              <a:off x="5597401" y="3365862"/>
              <a:ext cx="477573" cy="711729"/>
            </a:xfrm>
            <a:custGeom>
              <a:avLst/>
              <a:gdLst>
                <a:gd name="T0" fmla="*/ 128 w 153"/>
                <a:gd name="T1" fmla="*/ 0 h 228"/>
                <a:gd name="T2" fmla="*/ 119 w 153"/>
                <a:gd name="T3" fmla="*/ 4 h 228"/>
                <a:gd name="T4" fmla="*/ 131 w 153"/>
                <a:gd name="T5" fmla="*/ 24 h 228"/>
                <a:gd name="T6" fmla="*/ 71 w 153"/>
                <a:gd name="T7" fmla="*/ 108 h 228"/>
                <a:gd name="T8" fmla="*/ 1 w 153"/>
                <a:gd name="T9" fmla="*/ 207 h 228"/>
                <a:gd name="T10" fmla="*/ 9 w 153"/>
                <a:gd name="T11" fmla="*/ 228 h 228"/>
                <a:gd name="T12" fmla="*/ 29 w 153"/>
                <a:gd name="T13" fmla="*/ 214 h 228"/>
                <a:gd name="T14" fmla="*/ 30 w 153"/>
                <a:gd name="T15" fmla="*/ 209 h 228"/>
                <a:gd name="T16" fmla="*/ 99 w 153"/>
                <a:gd name="T17" fmla="*/ 114 h 228"/>
                <a:gd name="T18" fmla="*/ 152 w 153"/>
                <a:gd name="T19" fmla="*/ 29 h 228"/>
                <a:gd name="T20" fmla="*/ 128 w 153"/>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228">
                  <a:moveTo>
                    <a:pt x="128" y="0"/>
                  </a:moveTo>
                  <a:cubicBezTo>
                    <a:pt x="125" y="1"/>
                    <a:pt x="122" y="2"/>
                    <a:pt x="119" y="4"/>
                  </a:cubicBezTo>
                  <a:cubicBezTo>
                    <a:pt x="128" y="6"/>
                    <a:pt x="134" y="13"/>
                    <a:pt x="131" y="24"/>
                  </a:cubicBezTo>
                  <a:cubicBezTo>
                    <a:pt x="125" y="44"/>
                    <a:pt x="105" y="69"/>
                    <a:pt x="71" y="108"/>
                  </a:cubicBezTo>
                  <a:cubicBezTo>
                    <a:pt x="28" y="155"/>
                    <a:pt x="4" y="184"/>
                    <a:pt x="1" y="207"/>
                  </a:cubicBezTo>
                  <a:cubicBezTo>
                    <a:pt x="0" y="217"/>
                    <a:pt x="3" y="224"/>
                    <a:pt x="9" y="228"/>
                  </a:cubicBezTo>
                  <a:cubicBezTo>
                    <a:pt x="16" y="224"/>
                    <a:pt x="23" y="219"/>
                    <a:pt x="29" y="214"/>
                  </a:cubicBezTo>
                  <a:cubicBezTo>
                    <a:pt x="29" y="213"/>
                    <a:pt x="29" y="211"/>
                    <a:pt x="30" y="209"/>
                  </a:cubicBezTo>
                  <a:cubicBezTo>
                    <a:pt x="32" y="191"/>
                    <a:pt x="56" y="162"/>
                    <a:pt x="99" y="114"/>
                  </a:cubicBezTo>
                  <a:cubicBezTo>
                    <a:pt x="126" y="83"/>
                    <a:pt x="152" y="53"/>
                    <a:pt x="152" y="29"/>
                  </a:cubicBezTo>
                  <a:cubicBezTo>
                    <a:pt x="153" y="14"/>
                    <a:pt x="143" y="4"/>
                    <a:pt x="128"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未知"/>
            <p:cNvSpPr/>
            <p:nvPr/>
          </p:nvSpPr>
          <p:spPr bwMode="auto">
            <a:xfrm>
              <a:off x="5469078" y="3356602"/>
              <a:ext cx="527844" cy="392906"/>
            </a:xfrm>
            <a:custGeom>
              <a:avLst/>
              <a:gdLst>
                <a:gd name="T0" fmla="*/ 149 w 169"/>
                <a:gd name="T1" fmla="*/ 0 h 126"/>
                <a:gd name="T2" fmla="*/ 43 w 169"/>
                <a:gd name="T3" fmla="*/ 43 h 126"/>
                <a:gd name="T4" fmla="*/ 1 w 169"/>
                <a:gd name="T5" fmla="*/ 125 h 126"/>
                <a:gd name="T6" fmla="*/ 1 w 169"/>
                <a:gd name="T7" fmla="*/ 126 h 126"/>
                <a:gd name="T8" fmla="*/ 10 w 169"/>
                <a:gd name="T9" fmla="*/ 123 h 126"/>
                <a:gd name="T10" fmla="*/ 54 w 169"/>
                <a:gd name="T11" fmla="*/ 53 h 126"/>
                <a:gd name="T12" fmla="*/ 149 w 169"/>
                <a:gd name="T13" fmla="*/ 5 h 126"/>
                <a:gd name="T14" fmla="*/ 160 w 169"/>
                <a:gd name="T15" fmla="*/ 7 h 126"/>
                <a:gd name="T16" fmla="*/ 169 w 169"/>
                <a:gd name="T17" fmla="*/ 3 h 126"/>
                <a:gd name="T18" fmla="*/ 149 w 169"/>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26">
                  <a:moveTo>
                    <a:pt x="149" y="0"/>
                  </a:moveTo>
                  <a:cubicBezTo>
                    <a:pt x="122" y="0"/>
                    <a:pt x="77" y="13"/>
                    <a:pt x="43" y="43"/>
                  </a:cubicBezTo>
                  <a:cubicBezTo>
                    <a:pt x="16" y="68"/>
                    <a:pt x="0" y="101"/>
                    <a:pt x="1" y="125"/>
                  </a:cubicBezTo>
                  <a:cubicBezTo>
                    <a:pt x="1" y="125"/>
                    <a:pt x="1" y="126"/>
                    <a:pt x="1" y="126"/>
                  </a:cubicBezTo>
                  <a:cubicBezTo>
                    <a:pt x="4" y="125"/>
                    <a:pt x="7" y="124"/>
                    <a:pt x="10" y="123"/>
                  </a:cubicBezTo>
                  <a:cubicBezTo>
                    <a:pt x="10" y="101"/>
                    <a:pt x="31" y="75"/>
                    <a:pt x="54" y="53"/>
                  </a:cubicBezTo>
                  <a:cubicBezTo>
                    <a:pt x="84" y="23"/>
                    <a:pt x="121" y="5"/>
                    <a:pt x="149" y="5"/>
                  </a:cubicBezTo>
                  <a:cubicBezTo>
                    <a:pt x="153" y="5"/>
                    <a:pt x="157" y="6"/>
                    <a:pt x="160" y="7"/>
                  </a:cubicBezTo>
                  <a:cubicBezTo>
                    <a:pt x="163" y="5"/>
                    <a:pt x="166" y="4"/>
                    <a:pt x="169" y="3"/>
                  </a:cubicBezTo>
                  <a:cubicBezTo>
                    <a:pt x="163" y="1"/>
                    <a:pt x="156" y="0"/>
                    <a:pt x="14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未知"/>
            <p:cNvSpPr/>
            <p:nvPr/>
          </p:nvSpPr>
          <p:spPr bwMode="auto">
            <a:xfrm>
              <a:off x="6205943" y="3783903"/>
              <a:ext cx="318823" cy="306917"/>
            </a:xfrm>
            <a:custGeom>
              <a:avLst/>
              <a:gdLst>
                <a:gd name="T0" fmla="*/ 32 w 102"/>
                <a:gd name="T1" fmla="*/ 93 h 98"/>
                <a:gd name="T2" fmla="*/ 24 w 102"/>
                <a:gd name="T3" fmla="*/ 83 h 98"/>
                <a:gd name="T4" fmla="*/ 56 w 102"/>
                <a:gd name="T5" fmla="*/ 35 h 98"/>
                <a:gd name="T6" fmla="*/ 96 w 102"/>
                <a:gd name="T7" fmla="*/ 5 h 98"/>
                <a:gd name="T8" fmla="*/ 102 w 102"/>
                <a:gd name="T9" fmla="*/ 2 h 98"/>
                <a:gd name="T10" fmla="*/ 93 w 102"/>
                <a:gd name="T11" fmla="*/ 0 h 98"/>
                <a:gd name="T12" fmla="*/ 48 w 102"/>
                <a:gd name="T13" fmla="*/ 14 h 98"/>
                <a:gd name="T14" fmla="*/ 22 w 102"/>
                <a:gd name="T15" fmla="*/ 30 h 98"/>
                <a:gd name="T16" fmla="*/ 5 w 102"/>
                <a:gd name="T17" fmla="*/ 44 h 98"/>
                <a:gd name="T18" fmla="*/ 1 w 102"/>
                <a:gd name="T19" fmla="*/ 51 h 98"/>
                <a:gd name="T20" fmla="*/ 8 w 102"/>
                <a:gd name="T21" fmla="*/ 47 h 98"/>
                <a:gd name="T22" fmla="*/ 18 w 102"/>
                <a:gd name="T23" fmla="*/ 38 h 98"/>
                <a:gd name="T24" fmla="*/ 18 w 102"/>
                <a:gd name="T25" fmla="*/ 39 h 98"/>
                <a:gd name="T26" fmla="*/ 1 w 102"/>
                <a:gd name="T27" fmla="*/ 74 h 98"/>
                <a:gd name="T28" fmla="*/ 28 w 102"/>
                <a:gd name="T29" fmla="*/ 98 h 98"/>
                <a:gd name="T30" fmla="*/ 31 w 102"/>
                <a:gd name="T31" fmla="*/ 98 h 98"/>
                <a:gd name="T32" fmla="*/ 33 w 102"/>
                <a:gd name="T33" fmla="*/ 93 h 98"/>
                <a:gd name="T34" fmla="*/ 32 w 102"/>
                <a:gd name="T35"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98">
                  <a:moveTo>
                    <a:pt x="32" y="93"/>
                  </a:moveTo>
                  <a:cubicBezTo>
                    <a:pt x="26" y="93"/>
                    <a:pt x="24" y="89"/>
                    <a:pt x="24" y="83"/>
                  </a:cubicBezTo>
                  <a:cubicBezTo>
                    <a:pt x="26" y="72"/>
                    <a:pt x="40" y="51"/>
                    <a:pt x="56" y="35"/>
                  </a:cubicBezTo>
                  <a:cubicBezTo>
                    <a:pt x="72" y="20"/>
                    <a:pt x="82" y="11"/>
                    <a:pt x="96" y="5"/>
                  </a:cubicBezTo>
                  <a:cubicBezTo>
                    <a:pt x="100" y="3"/>
                    <a:pt x="102" y="3"/>
                    <a:pt x="102" y="2"/>
                  </a:cubicBezTo>
                  <a:cubicBezTo>
                    <a:pt x="102" y="0"/>
                    <a:pt x="97" y="0"/>
                    <a:pt x="93" y="0"/>
                  </a:cubicBezTo>
                  <a:cubicBezTo>
                    <a:pt x="81" y="0"/>
                    <a:pt x="64" y="6"/>
                    <a:pt x="48" y="14"/>
                  </a:cubicBezTo>
                  <a:cubicBezTo>
                    <a:pt x="37" y="20"/>
                    <a:pt x="29" y="25"/>
                    <a:pt x="22" y="30"/>
                  </a:cubicBezTo>
                  <a:cubicBezTo>
                    <a:pt x="16" y="34"/>
                    <a:pt x="9" y="40"/>
                    <a:pt x="5" y="44"/>
                  </a:cubicBezTo>
                  <a:cubicBezTo>
                    <a:pt x="3" y="46"/>
                    <a:pt x="0" y="49"/>
                    <a:pt x="1" y="51"/>
                  </a:cubicBezTo>
                  <a:cubicBezTo>
                    <a:pt x="2" y="52"/>
                    <a:pt x="4" y="51"/>
                    <a:pt x="8" y="47"/>
                  </a:cubicBezTo>
                  <a:cubicBezTo>
                    <a:pt x="12" y="44"/>
                    <a:pt x="14" y="42"/>
                    <a:pt x="18" y="38"/>
                  </a:cubicBezTo>
                  <a:cubicBezTo>
                    <a:pt x="18" y="39"/>
                    <a:pt x="18" y="39"/>
                    <a:pt x="18" y="39"/>
                  </a:cubicBezTo>
                  <a:cubicBezTo>
                    <a:pt x="8" y="50"/>
                    <a:pt x="1" y="63"/>
                    <a:pt x="1" y="74"/>
                  </a:cubicBezTo>
                  <a:cubicBezTo>
                    <a:pt x="0" y="90"/>
                    <a:pt x="11" y="98"/>
                    <a:pt x="28" y="98"/>
                  </a:cubicBezTo>
                  <a:cubicBezTo>
                    <a:pt x="29" y="98"/>
                    <a:pt x="30" y="98"/>
                    <a:pt x="31" y="98"/>
                  </a:cubicBezTo>
                  <a:cubicBezTo>
                    <a:pt x="31" y="96"/>
                    <a:pt x="32" y="94"/>
                    <a:pt x="33" y="93"/>
                  </a:cubicBezTo>
                  <a:cubicBezTo>
                    <a:pt x="33" y="93"/>
                    <a:pt x="32" y="93"/>
                    <a:pt x="32" y="9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未知"/>
            <p:cNvSpPr/>
            <p:nvPr/>
          </p:nvSpPr>
          <p:spPr bwMode="auto">
            <a:xfrm>
              <a:off x="6303838" y="3783903"/>
              <a:ext cx="300302" cy="306917"/>
            </a:xfrm>
            <a:custGeom>
              <a:avLst/>
              <a:gdLst>
                <a:gd name="T0" fmla="*/ 64 w 96"/>
                <a:gd name="T1" fmla="*/ 68 h 98"/>
                <a:gd name="T2" fmla="*/ 64 w 96"/>
                <a:gd name="T3" fmla="*/ 68 h 98"/>
                <a:gd name="T4" fmla="*/ 72 w 96"/>
                <a:gd name="T5" fmla="*/ 59 h 98"/>
                <a:gd name="T6" fmla="*/ 95 w 96"/>
                <a:gd name="T7" fmla="*/ 23 h 98"/>
                <a:gd name="T8" fmla="*/ 88 w 96"/>
                <a:gd name="T9" fmla="*/ 4 h 98"/>
                <a:gd name="T10" fmla="*/ 80 w 96"/>
                <a:gd name="T11" fmla="*/ 1 h 98"/>
                <a:gd name="T12" fmla="*/ 81 w 96"/>
                <a:gd name="T13" fmla="*/ 9 h 98"/>
                <a:gd name="T14" fmla="*/ 79 w 96"/>
                <a:gd name="T15" fmla="*/ 22 h 98"/>
                <a:gd name="T16" fmla="*/ 62 w 96"/>
                <a:gd name="T17" fmla="*/ 36 h 98"/>
                <a:gd name="T18" fmla="*/ 52 w 96"/>
                <a:gd name="T19" fmla="*/ 59 h 98"/>
                <a:gd name="T20" fmla="*/ 51 w 96"/>
                <a:gd name="T21" fmla="*/ 60 h 98"/>
                <a:gd name="T22" fmla="*/ 2 w 96"/>
                <a:gd name="T23" fmla="*/ 93 h 98"/>
                <a:gd name="T24" fmla="*/ 0 w 96"/>
                <a:gd name="T25" fmla="*/ 98 h 98"/>
                <a:gd name="T26" fmla="*/ 54 w 96"/>
                <a:gd name="T27" fmla="*/ 75 h 98"/>
                <a:gd name="T28" fmla="*/ 59 w 96"/>
                <a:gd name="T29" fmla="*/ 71 h 98"/>
                <a:gd name="T30" fmla="*/ 60 w 96"/>
                <a:gd name="T31" fmla="*/ 72 h 98"/>
                <a:gd name="T32" fmla="*/ 64 w 96"/>
                <a:gd name="T33" fmla="*/ 6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8">
                  <a:moveTo>
                    <a:pt x="64" y="68"/>
                  </a:moveTo>
                  <a:cubicBezTo>
                    <a:pt x="64" y="68"/>
                    <a:pt x="64" y="68"/>
                    <a:pt x="64" y="68"/>
                  </a:cubicBezTo>
                  <a:cubicBezTo>
                    <a:pt x="67" y="65"/>
                    <a:pt x="69" y="62"/>
                    <a:pt x="72" y="59"/>
                  </a:cubicBezTo>
                  <a:cubicBezTo>
                    <a:pt x="85" y="47"/>
                    <a:pt x="93" y="34"/>
                    <a:pt x="95" y="23"/>
                  </a:cubicBezTo>
                  <a:cubicBezTo>
                    <a:pt x="96" y="15"/>
                    <a:pt x="93" y="8"/>
                    <a:pt x="88" y="4"/>
                  </a:cubicBezTo>
                  <a:cubicBezTo>
                    <a:pt x="86" y="2"/>
                    <a:pt x="83" y="0"/>
                    <a:pt x="80" y="1"/>
                  </a:cubicBezTo>
                  <a:cubicBezTo>
                    <a:pt x="79" y="2"/>
                    <a:pt x="81" y="3"/>
                    <a:pt x="81" y="9"/>
                  </a:cubicBezTo>
                  <a:cubicBezTo>
                    <a:pt x="81" y="12"/>
                    <a:pt x="81" y="18"/>
                    <a:pt x="79" y="22"/>
                  </a:cubicBezTo>
                  <a:cubicBezTo>
                    <a:pt x="76" y="24"/>
                    <a:pt x="68" y="28"/>
                    <a:pt x="62" y="36"/>
                  </a:cubicBezTo>
                  <a:cubicBezTo>
                    <a:pt x="55" y="46"/>
                    <a:pt x="53" y="54"/>
                    <a:pt x="52" y="59"/>
                  </a:cubicBezTo>
                  <a:cubicBezTo>
                    <a:pt x="52" y="60"/>
                    <a:pt x="52" y="60"/>
                    <a:pt x="51" y="60"/>
                  </a:cubicBezTo>
                  <a:cubicBezTo>
                    <a:pt x="35" y="78"/>
                    <a:pt x="14" y="92"/>
                    <a:pt x="2" y="93"/>
                  </a:cubicBezTo>
                  <a:cubicBezTo>
                    <a:pt x="1" y="94"/>
                    <a:pt x="0" y="96"/>
                    <a:pt x="0" y="98"/>
                  </a:cubicBezTo>
                  <a:cubicBezTo>
                    <a:pt x="19" y="97"/>
                    <a:pt x="40" y="85"/>
                    <a:pt x="54" y="75"/>
                  </a:cubicBezTo>
                  <a:cubicBezTo>
                    <a:pt x="56" y="74"/>
                    <a:pt x="58" y="73"/>
                    <a:pt x="59" y="71"/>
                  </a:cubicBezTo>
                  <a:cubicBezTo>
                    <a:pt x="60" y="72"/>
                    <a:pt x="60" y="72"/>
                    <a:pt x="60" y="72"/>
                  </a:cubicBezTo>
                  <a:cubicBezTo>
                    <a:pt x="61" y="70"/>
                    <a:pt x="62" y="69"/>
                    <a:pt x="64" y="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未知"/>
            <p:cNvSpPr/>
            <p:nvPr/>
          </p:nvSpPr>
          <p:spPr bwMode="auto">
            <a:xfrm>
              <a:off x="6625307" y="3787872"/>
              <a:ext cx="277813" cy="162718"/>
            </a:xfrm>
            <a:custGeom>
              <a:avLst/>
              <a:gdLst>
                <a:gd name="T0" fmla="*/ 78 w 89"/>
                <a:gd name="T1" fmla="*/ 0 h 52"/>
                <a:gd name="T2" fmla="*/ 46 w 89"/>
                <a:gd name="T3" fmla="*/ 12 h 52"/>
                <a:gd name="T4" fmla="*/ 8 w 89"/>
                <a:gd name="T5" fmla="*/ 42 h 52"/>
                <a:gd name="T6" fmla="*/ 2 w 89"/>
                <a:gd name="T7" fmla="*/ 51 h 52"/>
                <a:gd name="T8" fmla="*/ 10 w 89"/>
                <a:gd name="T9" fmla="*/ 47 h 52"/>
                <a:gd name="T10" fmla="*/ 29 w 89"/>
                <a:gd name="T11" fmla="*/ 30 h 52"/>
                <a:gd name="T12" fmla="*/ 53 w 89"/>
                <a:gd name="T13" fmla="*/ 14 h 52"/>
                <a:gd name="T14" fmla="*/ 49 w 89"/>
                <a:gd name="T15" fmla="*/ 18 h 52"/>
                <a:gd name="T16" fmla="*/ 88 w 89"/>
                <a:gd name="T17" fmla="*/ 4 h 52"/>
                <a:gd name="T18" fmla="*/ 78 w 89"/>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2">
                  <a:moveTo>
                    <a:pt x="78" y="0"/>
                  </a:moveTo>
                  <a:cubicBezTo>
                    <a:pt x="68" y="0"/>
                    <a:pt x="61" y="2"/>
                    <a:pt x="46" y="12"/>
                  </a:cubicBezTo>
                  <a:cubicBezTo>
                    <a:pt x="33" y="21"/>
                    <a:pt x="14" y="37"/>
                    <a:pt x="8" y="42"/>
                  </a:cubicBezTo>
                  <a:cubicBezTo>
                    <a:pt x="2" y="48"/>
                    <a:pt x="0" y="50"/>
                    <a:pt x="2" y="51"/>
                  </a:cubicBezTo>
                  <a:cubicBezTo>
                    <a:pt x="3" y="52"/>
                    <a:pt x="5" y="51"/>
                    <a:pt x="10" y="47"/>
                  </a:cubicBezTo>
                  <a:cubicBezTo>
                    <a:pt x="15" y="42"/>
                    <a:pt x="21" y="37"/>
                    <a:pt x="29" y="30"/>
                  </a:cubicBezTo>
                  <a:cubicBezTo>
                    <a:pt x="38" y="24"/>
                    <a:pt x="49" y="16"/>
                    <a:pt x="53" y="14"/>
                  </a:cubicBezTo>
                  <a:cubicBezTo>
                    <a:pt x="52" y="15"/>
                    <a:pt x="50" y="16"/>
                    <a:pt x="49" y="18"/>
                  </a:cubicBezTo>
                  <a:cubicBezTo>
                    <a:pt x="61" y="15"/>
                    <a:pt x="75" y="9"/>
                    <a:pt x="88" y="4"/>
                  </a:cubicBezTo>
                  <a:cubicBezTo>
                    <a:pt x="89" y="1"/>
                    <a:pt x="86" y="0"/>
                    <a:pt x="78"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未知"/>
            <p:cNvSpPr/>
            <p:nvPr/>
          </p:nvSpPr>
          <p:spPr bwMode="auto">
            <a:xfrm>
              <a:off x="6634568" y="3789195"/>
              <a:ext cx="265906" cy="281782"/>
            </a:xfrm>
            <a:custGeom>
              <a:avLst/>
              <a:gdLst>
                <a:gd name="T0" fmla="*/ 32 w 85"/>
                <a:gd name="T1" fmla="*/ 68 h 90"/>
                <a:gd name="T2" fmla="*/ 53 w 85"/>
                <a:gd name="T3" fmla="*/ 38 h 90"/>
                <a:gd name="T4" fmla="*/ 81 w 85"/>
                <a:gd name="T5" fmla="*/ 4 h 90"/>
                <a:gd name="T6" fmla="*/ 85 w 85"/>
                <a:gd name="T7" fmla="*/ 0 h 90"/>
                <a:gd name="T8" fmla="*/ 46 w 85"/>
                <a:gd name="T9" fmla="*/ 14 h 90"/>
                <a:gd name="T10" fmla="*/ 11 w 85"/>
                <a:gd name="T11" fmla="*/ 54 h 90"/>
                <a:gd name="T12" fmla="*/ 1 w 85"/>
                <a:gd name="T13" fmla="*/ 76 h 90"/>
                <a:gd name="T14" fmla="*/ 9 w 85"/>
                <a:gd name="T15" fmla="*/ 90 h 90"/>
                <a:gd name="T16" fmla="*/ 31 w 85"/>
                <a:gd name="T17" fmla="*/ 76 h 90"/>
                <a:gd name="T18" fmla="*/ 32 w 85"/>
                <a:gd name="T19"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90">
                  <a:moveTo>
                    <a:pt x="32" y="68"/>
                  </a:moveTo>
                  <a:cubicBezTo>
                    <a:pt x="35" y="62"/>
                    <a:pt x="44" y="50"/>
                    <a:pt x="53" y="38"/>
                  </a:cubicBezTo>
                  <a:cubicBezTo>
                    <a:pt x="64" y="25"/>
                    <a:pt x="74" y="12"/>
                    <a:pt x="81" y="4"/>
                  </a:cubicBezTo>
                  <a:cubicBezTo>
                    <a:pt x="83" y="2"/>
                    <a:pt x="84" y="1"/>
                    <a:pt x="85" y="0"/>
                  </a:cubicBezTo>
                  <a:cubicBezTo>
                    <a:pt x="72" y="5"/>
                    <a:pt x="58" y="11"/>
                    <a:pt x="46" y="14"/>
                  </a:cubicBezTo>
                  <a:cubicBezTo>
                    <a:pt x="31" y="28"/>
                    <a:pt x="21" y="40"/>
                    <a:pt x="11" y="54"/>
                  </a:cubicBezTo>
                  <a:cubicBezTo>
                    <a:pt x="6" y="60"/>
                    <a:pt x="1" y="69"/>
                    <a:pt x="1" y="76"/>
                  </a:cubicBezTo>
                  <a:cubicBezTo>
                    <a:pt x="0" y="83"/>
                    <a:pt x="4" y="88"/>
                    <a:pt x="9" y="90"/>
                  </a:cubicBezTo>
                  <a:cubicBezTo>
                    <a:pt x="17" y="85"/>
                    <a:pt x="24" y="80"/>
                    <a:pt x="31" y="76"/>
                  </a:cubicBezTo>
                  <a:cubicBezTo>
                    <a:pt x="31" y="74"/>
                    <a:pt x="31" y="71"/>
                    <a:pt x="32" y="6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未知"/>
            <p:cNvSpPr/>
            <p:nvPr/>
          </p:nvSpPr>
          <p:spPr bwMode="auto">
            <a:xfrm>
              <a:off x="6662348" y="3773320"/>
              <a:ext cx="519907" cy="304271"/>
            </a:xfrm>
            <a:custGeom>
              <a:avLst/>
              <a:gdLst>
                <a:gd name="T0" fmla="*/ 152 w 166"/>
                <a:gd name="T1" fmla="*/ 0 h 97"/>
                <a:gd name="T2" fmla="*/ 136 w 166"/>
                <a:gd name="T3" fmla="*/ 6 h 97"/>
                <a:gd name="T4" fmla="*/ 77 w 166"/>
                <a:gd name="T5" fmla="*/ 53 h 97"/>
                <a:gd name="T6" fmla="*/ 36 w 166"/>
                <a:gd name="T7" fmla="*/ 82 h 97"/>
                <a:gd name="T8" fmla="*/ 23 w 166"/>
                <a:gd name="T9" fmla="*/ 83 h 97"/>
                <a:gd name="T10" fmla="*/ 22 w 166"/>
                <a:gd name="T11" fmla="*/ 81 h 97"/>
                <a:gd name="T12" fmla="*/ 0 w 166"/>
                <a:gd name="T13" fmla="*/ 95 h 97"/>
                <a:gd name="T14" fmla="*/ 10 w 166"/>
                <a:gd name="T15" fmla="*/ 97 h 97"/>
                <a:gd name="T16" fmla="*/ 68 w 166"/>
                <a:gd name="T17" fmla="*/ 66 h 97"/>
                <a:gd name="T18" fmla="*/ 109 w 166"/>
                <a:gd name="T19" fmla="*/ 35 h 97"/>
                <a:gd name="T20" fmla="*/ 108 w 166"/>
                <a:gd name="T21" fmla="*/ 35 h 97"/>
                <a:gd name="T22" fmla="*/ 109 w 166"/>
                <a:gd name="T23" fmla="*/ 35 h 97"/>
                <a:gd name="T24" fmla="*/ 112 w 166"/>
                <a:gd name="T25" fmla="*/ 32 h 97"/>
                <a:gd name="T26" fmla="*/ 113 w 166"/>
                <a:gd name="T27" fmla="*/ 32 h 97"/>
                <a:gd name="T28" fmla="*/ 112 w 166"/>
                <a:gd name="T29" fmla="*/ 33 h 97"/>
                <a:gd name="T30" fmla="*/ 153 w 166"/>
                <a:gd name="T31" fmla="*/ 16 h 97"/>
                <a:gd name="T32" fmla="*/ 160 w 166"/>
                <a:gd name="T33" fmla="*/ 8 h 97"/>
                <a:gd name="T34" fmla="*/ 152 w 166"/>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97">
                  <a:moveTo>
                    <a:pt x="152" y="0"/>
                  </a:moveTo>
                  <a:cubicBezTo>
                    <a:pt x="143" y="0"/>
                    <a:pt x="140" y="2"/>
                    <a:pt x="136" y="6"/>
                  </a:cubicBezTo>
                  <a:cubicBezTo>
                    <a:pt x="118" y="19"/>
                    <a:pt x="103" y="33"/>
                    <a:pt x="77" y="53"/>
                  </a:cubicBezTo>
                  <a:cubicBezTo>
                    <a:pt x="60" y="66"/>
                    <a:pt x="48" y="75"/>
                    <a:pt x="36" y="82"/>
                  </a:cubicBezTo>
                  <a:cubicBezTo>
                    <a:pt x="30" y="84"/>
                    <a:pt x="25" y="85"/>
                    <a:pt x="23" y="83"/>
                  </a:cubicBezTo>
                  <a:cubicBezTo>
                    <a:pt x="22" y="82"/>
                    <a:pt x="22" y="81"/>
                    <a:pt x="22" y="81"/>
                  </a:cubicBezTo>
                  <a:cubicBezTo>
                    <a:pt x="15" y="85"/>
                    <a:pt x="8" y="90"/>
                    <a:pt x="0" y="95"/>
                  </a:cubicBezTo>
                  <a:cubicBezTo>
                    <a:pt x="3" y="96"/>
                    <a:pt x="6" y="97"/>
                    <a:pt x="10" y="97"/>
                  </a:cubicBezTo>
                  <a:cubicBezTo>
                    <a:pt x="26" y="97"/>
                    <a:pt x="46" y="83"/>
                    <a:pt x="68" y="66"/>
                  </a:cubicBezTo>
                  <a:cubicBezTo>
                    <a:pt x="81" y="57"/>
                    <a:pt x="98" y="44"/>
                    <a:pt x="109" y="35"/>
                  </a:cubicBezTo>
                  <a:cubicBezTo>
                    <a:pt x="108" y="35"/>
                    <a:pt x="108" y="35"/>
                    <a:pt x="108" y="35"/>
                  </a:cubicBezTo>
                  <a:cubicBezTo>
                    <a:pt x="108" y="35"/>
                    <a:pt x="108" y="35"/>
                    <a:pt x="109" y="35"/>
                  </a:cubicBezTo>
                  <a:cubicBezTo>
                    <a:pt x="110" y="34"/>
                    <a:pt x="111" y="33"/>
                    <a:pt x="112" y="32"/>
                  </a:cubicBezTo>
                  <a:cubicBezTo>
                    <a:pt x="113" y="32"/>
                    <a:pt x="113" y="32"/>
                    <a:pt x="113" y="32"/>
                  </a:cubicBezTo>
                  <a:cubicBezTo>
                    <a:pt x="112" y="33"/>
                    <a:pt x="112" y="33"/>
                    <a:pt x="112" y="33"/>
                  </a:cubicBezTo>
                  <a:cubicBezTo>
                    <a:pt x="126" y="27"/>
                    <a:pt x="139" y="21"/>
                    <a:pt x="153" y="16"/>
                  </a:cubicBezTo>
                  <a:cubicBezTo>
                    <a:pt x="155" y="14"/>
                    <a:pt x="158" y="11"/>
                    <a:pt x="160" y="8"/>
                  </a:cubicBezTo>
                  <a:cubicBezTo>
                    <a:pt x="166" y="1"/>
                    <a:pt x="161" y="0"/>
                    <a:pt x="15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未知"/>
            <p:cNvSpPr/>
            <p:nvPr/>
          </p:nvSpPr>
          <p:spPr bwMode="auto">
            <a:xfrm>
              <a:off x="6907089" y="3813008"/>
              <a:ext cx="234156" cy="247386"/>
            </a:xfrm>
            <a:custGeom>
              <a:avLst/>
              <a:gdLst>
                <a:gd name="T0" fmla="*/ 33 w 75"/>
                <a:gd name="T1" fmla="*/ 55 h 79"/>
                <a:gd name="T2" fmla="*/ 53 w 75"/>
                <a:gd name="T3" fmla="*/ 27 h 79"/>
                <a:gd name="T4" fmla="*/ 75 w 75"/>
                <a:gd name="T5" fmla="*/ 0 h 79"/>
                <a:gd name="T6" fmla="*/ 34 w 75"/>
                <a:gd name="T7" fmla="*/ 17 h 79"/>
                <a:gd name="T8" fmla="*/ 9 w 75"/>
                <a:gd name="T9" fmla="*/ 45 h 79"/>
                <a:gd name="T10" fmla="*/ 0 w 75"/>
                <a:gd name="T11" fmla="*/ 67 h 79"/>
                <a:gd name="T12" fmla="*/ 9 w 75"/>
                <a:gd name="T13" fmla="*/ 79 h 79"/>
                <a:gd name="T14" fmla="*/ 30 w 75"/>
                <a:gd name="T15" fmla="*/ 65 h 79"/>
                <a:gd name="T16" fmla="*/ 33 w 75"/>
                <a:gd name="T17" fmla="*/ 5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9">
                  <a:moveTo>
                    <a:pt x="33" y="55"/>
                  </a:moveTo>
                  <a:cubicBezTo>
                    <a:pt x="36" y="49"/>
                    <a:pt x="43" y="39"/>
                    <a:pt x="53" y="27"/>
                  </a:cubicBezTo>
                  <a:cubicBezTo>
                    <a:pt x="61" y="16"/>
                    <a:pt x="68" y="9"/>
                    <a:pt x="75" y="0"/>
                  </a:cubicBezTo>
                  <a:cubicBezTo>
                    <a:pt x="61" y="5"/>
                    <a:pt x="48" y="11"/>
                    <a:pt x="34" y="17"/>
                  </a:cubicBezTo>
                  <a:cubicBezTo>
                    <a:pt x="25" y="26"/>
                    <a:pt x="15" y="36"/>
                    <a:pt x="9" y="45"/>
                  </a:cubicBezTo>
                  <a:cubicBezTo>
                    <a:pt x="4" y="52"/>
                    <a:pt x="0" y="60"/>
                    <a:pt x="0" y="67"/>
                  </a:cubicBezTo>
                  <a:cubicBezTo>
                    <a:pt x="0" y="73"/>
                    <a:pt x="3" y="78"/>
                    <a:pt x="9" y="79"/>
                  </a:cubicBezTo>
                  <a:cubicBezTo>
                    <a:pt x="16" y="74"/>
                    <a:pt x="23" y="69"/>
                    <a:pt x="30" y="65"/>
                  </a:cubicBezTo>
                  <a:cubicBezTo>
                    <a:pt x="29" y="62"/>
                    <a:pt x="30" y="59"/>
                    <a:pt x="33" y="5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未知"/>
            <p:cNvSpPr/>
            <p:nvPr/>
          </p:nvSpPr>
          <p:spPr bwMode="auto">
            <a:xfrm>
              <a:off x="6934870" y="3879154"/>
              <a:ext cx="296333" cy="187854"/>
            </a:xfrm>
            <a:custGeom>
              <a:avLst/>
              <a:gdLst>
                <a:gd name="T0" fmla="*/ 93 w 95"/>
                <a:gd name="T1" fmla="*/ 2 h 60"/>
                <a:gd name="T2" fmla="*/ 85 w 95"/>
                <a:gd name="T3" fmla="*/ 6 h 60"/>
                <a:gd name="T4" fmla="*/ 59 w 95"/>
                <a:gd name="T5" fmla="*/ 28 h 60"/>
                <a:gd name="T6" fmla="*/ 34 w 95"/>
                <a:gd name="T7" fmla="*/ 45 h 60"/>
                <a:gd name="T8" fmla="*/ 22 w 95"/>
                <a:gd name="T9" fmla="*/ 46 h 60"/>
                <a:gd name="T10" fmla="*/ 21 w 95"/>
                <a:gd name="T11" fmla="*/ 44 h 60"/>
                <a:gd name="T12" fmla="*/ 0 w 95"/>
                <a:gd name="T13" fmla="*/ 58 h 60"/>
                <a:gd name="T14" fmla="*/ 8 w 95"/>
                <a:gd name="T15" fmla="*/ 60 h 60"/>
                <a:gd name="T16" fmla="*/ 55 w 95"/>
                <a:gd name="T17" fmla="*/ 38 h 60"/>
                <a:gd name="T18" fmla="*/ 89 w 95"/>
                <a:gd name="T19" fmla="*/ 9 h 60"/>
                <a:gd name="T20" fmla="*/ 93 w 95"/>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3" y="2"/>
                  </a:moveTo>
                  <a:cubicBezTo>
                    <a:pt x="92" y="0"/>
                    <a:pt x="89" y="3"/>
                    <a:pt x="85" y="6"/>
                  </a:cubicBezTo>
                  <a:cubicBezTo>
                    <a:pt x="79" y="11"/>
                    <a:pt x="70" y="20"/>
                    <a:pt x="59" y="28"/>
                  </a:cubicBezTo>
                  <a:cubicBezTo>
                    <a:pt x="50" y="35"/>
                    <a:pt x="40" y="42"/>
                    <a:pt x="34" y="45"/>
                  </a:cubicBezTo>
                  <a:cubicBezTo>
                    <a:pt x="29" y="47"/>
                    <a:pt x="25" y="49"/>
                    <a:pt x="22" y="46"/>
                  </a:cubicBezTo>
                  <a:cubicBezTo>
                    <a:pt x="21" y="46"/>
                    <a:pt x="21" y="45"/>
                    <a:pt x="21" y="44"/>
                  </a:cubicBezTo>
                  <a:cubicBezTo>
                    <a:pt x="14" y="48"/>
                    <a:pt x="7" y="53"/>
                    <a:pt x="0" y="58"/>
                  </a:cubicBezTo>
                  <a:cubicBezTo>
                    <a:pt x="3" y="59"/>
                    <a:pt x="5" y="60"/>
                    <a:pt x="8" y="60"/>
                  </a:cubicBezTo>
                  <a:cubicBezTo>
                    <a:pt x="26" y="60"/>
                    <a:pt x="45" y="45"/>
                    <a:pt x="55" y="38"/>
                  </a:cubicBezTo>
                  <a:cubicBezTo>
                    <a:pt x="68" y="27"/>
                    <a:pt x="82" y="16"/>
                    <a:pt x="89" y="9"/>
                  </a:cubicBezTo>
                  <a:cubicBezTo>
                    <a:pt x="90" y="8"/>
                    <a:pt x="95" y="3"/>
                    <a:pt x="9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未知"/>
            <p:cNvSpPr/>
            <p:nvPr/>
          </p:nvSpPr>
          <p:spPr bwMode="auto">
            <a:xfrm>
              <a:off x="3044172" y="3102602"/>
              <a:ext cx="759354" cy="724958"/>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未知"/>
            <p:cNvSpPr/>
            <p:nvPr/>
          </p:nvSpPr>
          <p:spPr bwMode="auto">
            <a:xfrm>
              <a:off x="3184401" y="3783903"/>
              <a:ext cx="231510" cy="304271"/>
            </a:xfrm>
            <a:custGeom>
              <a:avLst/>
              <a:gdLst>
                <a:gd name="T0" fmla="*/ 30 w 74"/>
                <a:gd name="T1" fmla="*/ 84 h 97"/>
                <a:gd name="T2" fmla="*/ 33 w 74"/>
                <a:gd name="T3" fmla="*/ 72 h 97"/>
                <a:gd name="T4" fmla="*/ 51 w 74"/>
                <a:gd name="T5" fmla="*/ 48 h 97"/>
                <a:gd name="T6" fmla="*/ 73 w 74"/>
                <a:gd name="T7" fmla="*/ 14 h 97"/>
                <a:gd name="T8" fmla="*/ 56 w 74"/>
                <a:gd name="T9" fmla="*/ 0 h 97"/>
                <a:gd name="T10" fmla="*/ 46 w 74"/>
                <a:gd name="T11" fmla="*/ 9 h 97"/>
                <a:gd name="T12" fmla="*/ 47 w 74"/>
                <a:gd name="T13" fmla="*/ 9 h 97"/>
                <a:gd name="T14" fmla="*/ 46 w 74"/>
                <a:gd name="T15" fmla="*/ 17 h 97"/>
                <a:gd name="T16" fmla="*/ 23 w 74"/>
                <a:gd name="T17" fmla="*/ 44 h 97"/>
                <a:gd name="T18" fmla="*/ 0 w 74"/>
                <a:gd name="T19" fmla="*/ 82 h 97"/>
                <a:gd name="T20" fmla="*/ 17 w 74"/>
                <a:gd name="T21" fmla="*/ 97 h 97"/>
                <a:gd name="T22" fmla="*/ 19 w 74"/>
                <a:gd name="T23" fmla="*/ 96 h 97"/>
                <a:gd name="T24" fmla="*/ 30 w 74"/>
                <a:gd name="T25" fmla="*/ 8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7">
                  <a:moveTo>
                    <a:pt x="30" y="84"/>
                  </a:moveTo>
                  <a:cubicBezTo>
                    <a:pt x="28" y="82"/>
                    <a:pt x="29" y="78"/>
                    <a:pt x="33" y="72"/>
                  </a:cubicBezTo>
                  <a:cubicBezTo>
                    <a:pt x="36" y="66"/>
                    <a:pt x="42" y="58"/>
                    <a:pt x="51" y="48"/>
                  </a:cubicBezTo>
                  <a:cubicBezTo>
                    <a:pt x="59" y="37"/>
                    <a:pt x="71" y="24"/>
                    <a:pt x="73" y="14"/>
                  </a:cubicBezTo>
                  <a:cubicBezTo>
                    <a:pt x="74" y="5"/>
                    <a:pt x="67" y="0"/>
                    <a:pt x="56" y="0"/>
                  </a:cubicBezTo>
                  <a:cubicBezTo>
                    <a:pt x="53" y="3"/>
                    <a:pt x="50" y="6"/>
                    <a:pt x="46" y="9"/>
                  </a:cubicBezTo>
                  <a:cubicBezTo>
                    <a:pt x="46" y="9"/>
                    <a:pt x="47" y="9"/>
                    <a:pt x="47" y="9"/>
                  </a:cubicBezTo>
                  <a:cubicBezTo>
                    <a:pt x="50" y="11"/>
                    <a:pt x="48" y="14"/>
                    <a:pt x="46" y="17"/>
                  </a:cubicBezTo>
                  <a:cubicBezTo>
                    <a:pt x="40" y="25"/>
                    <a:pt x="32" y="34"/>
                    <a:pt x="23" y="44"/>
                  </a:cubicBezTo>
                  <a:cubicBezTo>
                    <a:pt x="13" y="57"/>
                    <a:pt x="1" y="70"/>
                    <a:pt x="0" y="82"/>
                  </a:cubicBezTo>
                  <a:cubicBezTo>
                    <a:pt x="0" y="92"/>
                    <a:pt x="6" y="97"/>
                    <a:pt x="17" y="97"/>
                  </a:cubicBezTo>
                  <a:cubicBezTo>
                    <a:pt x="17" y="97"/>
                    <a:pt x="18" y="96"/>
                    <a:pt x="19" y="96"/>
                  </a:cubicBezTo>
                  <a:cubicBezTo>
                    <a:pt x="22" y="92"/>
                    <a:pt x="26" y="88"/>
                    <a:pt x="30" y="8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未知"/>
            <p:cNvSpPr/>
            <p:nvPr/>
          </p:nvSpPr>
          <p:spPr bwMode="auto">
            <a:xfrm>
              <a:off x="3243932" y="3902966"/>
              <a:ext cx="265907" cy="181240"/>
            </a:xfrm>
            <a:custGeom>
              <a:avLst/>
              <a:gdLst>
                <a:gd name="T0" fmla="*/ 84 w 85"/>
                <a:gd name="T1" fmla="*/ 1 h 58"/>
                <a:gd name="T2" fmla="*/ 77 w 85"/>
                <a:gd name="T3" fmla="*/ 4 h 58"/>
                <a:gd name="T4" fmla="*/ 51 w 85"/>
                <a:gd name="T5" fmla="*/ 27 h 58"/>
                <a:gd name="T6" fmla="*/ 25 w 85"/>
                <a:gd name="T7" fmla="*/ 44 h 58"/>
                <a:gd name="T8" fmla="*/ 11 w 85"/>
                <a:gd name="T9" fmla="*/ 46 h 58"/>
                <a:gd name="T10" fmla="*/ 11 w 85"/>
                <a:gd name="T11" fmla="*/ 46 h 58"/>
                <a:gd name="T12" fmla="*/ 0 w 85"/>
                <a:gd name="T13" fmla="*/ 58 h 58"/>
                <a:gd name="T14" fmla="*/ 47 w 85"/>
                <a:gd name="T15" fmla="*/ 37 h 58"/>
                <a:gd name="T16" fmla="*/ 80 w 85"/>
                <a:gd name="T17" fmla="*/ 8 h 58"/>
                <a:gd name="T18" fmla="*/ 84 w 85"/>
                <a:gd name="T19"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58">
                  <a:moveTo>
                    <a:pt x="84" y="1"/>
                  </a:moveTo>
                  <a:cubicBezTo>
                    <a:pt x="83" y="0"/>
                    <a:pt x="81" y="0"/>
                    <a:pt x="77" y="4"/>
                  </a:cubicBezTo>
                  <a:cubicBezTo>
                    <a:pt x="71" y="10"/>
                    <a:pt x="60" y="20"/>
                    <a:pt x="51" y="27"/>
                  </a:cubicBezTo>
                  <a:cubicBezTo>
                    <a:pt x="38" y="37"/>
                    <a:pt x="31" y="40"/>
                    <a:pt x="25" y="44"/>
                  </a:cubicBezTo>
                  <a:cubicBezTo>
                    <a:pt x="20" y="46"/>
                    <a:pt x="14" y="48"/>
                    <a:pt x="11" y="46"/>
                  </a:cubicBezTo>
                  <a:cubicBezTo>
                    <a:pt x="11" y="46"/>
                    <a:pt x="11" y="46"/>
                    <a:pt x="11" y="46"/>
                  </a:cubicBezTo>
                  <a:cubicBezTo>
                    <a:pt x="7" y="50"/>
                    <a:pt x="3" y="54"/>
                    <a:pt x="0" y="58"/>
                  </a:cubicBezTo>
                  <a:cubicBezTo>
                    <a:pt x="16" y="57"/>
                    <a:pt x="36" y="45"/>
                    <a:pt x="47" y="37"/>
                  </a:cubicBezTo>
                  <a:cubicBezTo>
                    <a:pt x="58" y="28"/>
                    <a:pt x="75" y="13"/>
                    <a:pt x="80" y="8"/>
                  </a:cubicBezTo>
                  <a:cubicBezTo>
                    <a:pt x="84" y="4"/>
                    <a:pt x="85" y="2"/>
                    <a:pt x="8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未知"/>
            <p:cNvSpPr/>
            <p:nvPr/>
          </p:nvSpPr>
          <p:spPr bwMode="auto">
            <a:xfrm>
              <a:off x="3003161" y="3783903"/>
              <a:ext cx="355865" cy="250032"/>
            </a:xfrm>
            <a:custGeom>
              <a:avLst/>
              <a:gdLst>
                <a:gd name="T0" fmla="*/ 48 w 114"/>
                <a:gd name="T1" fmla="*/ 41 h 80"/>
                <a:gd name="T2" fmla="*/ 91 w 114"/>
                <a:gd name="T3" fmla="*/ 13 h 80"/>
                <a:gd name="T4" fmla="*/ 104 w 114"/>
                <a:gd name="T5" fmla="*/ 9 h 80"/>
                <a:gd name="T6" fmla="*/ 114 w 114"/>
                <a:gd name="T7" fmla="*/ 0 h 80"/>
                <a:gd name="T8" fmla="*/ 114 w 114"/>
                <a:gd name="T9" fmla="*/ 0 h 80"/>
                <a:gd name="T10" fmla="*/ 54 w 114"/>
                <a:gd name="T11" fmla="*/ 29 h 80"/>
                <a:gd name="T12" fmla="*/ 6 w 114"/>
                <a:gd name="T13" fmla="*/ 68 h 80"/>
                <a:gd name="T14" fmla="*/ 0 w 114"/>
                <a:gd name="T15" fmla="*/ 80 h 80"/>
                <a:gd name="T16" fmla="*/ 48 w 114"/>
                <a:gd name="T17"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48" y="41"/>
                  </a:moveTo>
                  <a:cubicBezTo>
                    <a:pt x="65" y="27"/>
                    <a:pt x="81" y="18"/>
                    <a:pt x="91" y="13"/>
                  </a:cubicBezTo>
                  <a:cubicBezTo>
                    <a:pt x="96" y="10"/>
                    <a:pt x="101" y="8"/>
                    <a:pt x="104" y="9"/>
                  </a:cubicBezTo>
                  <a:cubicBezTo>
                    <a:pt x="108" y="6"/>
                    <a:pt x="111" y="3"/>
                    <a:pt x="114" y="0"/>
                  </a:cubicBezTo>
                  <a:cubicBezTo>
                    <a:pt x="114" y="0"/>
                    <a:pt x="114" y="0"/>
                    <a:pt x="114" y="0"/>
                  </a:cubicBezTo>
                  <a:cubicBezTo>
                    <a:pt x="97" y="0"/>
                    <a:pt x="73" y="15"/>
                    <a:pt x="54" y="29"/>
                  </a:cubicBezTo>
                  <a:cubicBezTo>
                    <a:pt x="36" y="43"/>
                    <a:pt x="19" y="57"/>
                    <a:pt x="6" y="68"/>
                  </a:cubicBezTo>
                  <a:cubicBezTo>
                    <a:pt x="3" y="72"/>
                    <a:pt x="1" y="76"/>
                    <a:pt x="0" y="80"/>
                  </a:cubicBezTo>
                  <a:cubicBezTo>
                    <a:pt x="16" y="67"/>
                    <a:pt x="29" y="56"/>
                    <a:pt x="48" y="4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未知"/>
            <p:cNvSpPr/>
            <p:nvPr/>
          </p:nvSpPr>
          <p:spPr bwMode="auto">
            <a:xfrm>
              <a:off x="2931724" y="3102601"/>
              <a:ext cx="927365" cy="834760"/>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未知"/>
            <p:cNvSpPr/>
            <p:nvPr/>
          </p:nvSpPr>
          <p:spPr bwMode="auto">
            <a:xfrm>
              <a:off x="2881453" y="3797132"/>
              <a:ext cx="284428" cy="284428"/>
            </a:xfrm>
            <a:custGeom>
              <a:avLst/>
              <a:gdLst>
                <a:gd name="T0" fmla="*/ 33 w 91"/>
                <a:gd name="T1" fmla="*/ 37 h 91"/>
                <a:gd name="T2" fmla="*/ 17 w 91"/>
                <a:gd name="T3" fmla="*/ 60 h 91"/>
                <a:gd name="T4" fmla="*/ 4 w 91"/>
                <a:gd name="T5" fmla="*/ 83 h 91"/>
                <a:gd name="T6" fmla="*/ 11 w 91"/>
                <a:gd name="T7" fmla="*/ 91 h 91"/>
                <a:gd name="T8" fmla="*/ 26 w 91"/>
                <a:gd name="T9" fmla="*/ 86 h 91"/>
                <a:gd name="T10" fmla="*/ 39 w 91"/>
                <a:gd name="T11" fmla="*/ 76 h 91"/>
                <a:gd name="T12" fmla="*/ 45 w 91"/>
                <a:gd name="T13" fmla="*/ 64 h 91"/>
                <a:gd name="T14" fmla="*/ 43 w 91"/>
                <a:gd name="T15" fmla="*/ 66 h 91"/>
                <a:gd name="T16" fmla="*/ 42 w 91"/>
                <a:gd name="T17" fmla="*/ 66 h 91"/>
                <a:gd name="T18" fmla="*/ 87 w 91"/>
                <a:gd name="T19" fmla="*/ 3 h 91"/>
                <a:gd name="T20" fmla="*/ 91 w 91"/>
                <a:gd name="T21" fmla="*/ 0 h 91"/>
                <a:gd name="T22" fmla="*/ 42 w 91"/>
                <a:gd name="T23" fmla="*/ 25 h 91"/>
                <a:gd name="T24" fmla="*/ 33 w 91"/>
                <a:gd name="T25" fmla="*/ 3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91">
                  <a:moveTo>
                    <a:pt x="33" y="37"/>
                  </a:moveTo>
                  <a:cubicBezTo>
                    <a:pt x="17" y="60"/>
                    <a:pt x="17" y="60"/>
                    <a:pt x="17" y="60"/>
                  </a:cubicBezTo>
                  <a:cubicBezTo>
                    <a:pt x="12" y="68"/>
                    <a:pt x="8" y="76"/>
                    <a:pt x="4" y="83"/>
                  </a:cubicBezTo>
                  <a:cubicBezTo>
                    <a:pt x="0" y="90"/>
                    <a:pt x="4" y="91"/>
                    <a:pt x="11" y="91"/>
                  </a:cubicBezTo>
                  <a:cubicBezTo>
                    <a:pt x="17" y="91"/>
                    <a:pt x="21" y="90"/>
                    <a:pt x="26" y="86"/>
                  </a:cubicBezTo>
                  <a:cubicBezTo>
                    <a:pt x="30" y="83"/>
                    <a:pt x="35" y="79"/>
                    <a:pt x="39" y="76"/>
                  </a:cubicBezTo>
                  <a:cubicBezTo>
                    <a:pt x="40" y="72"/>
                    <a:pt x="42" y="68"/>
                    <a:pt x="45" y="64"/>
                  </a:cubicBezTo>
                  <a:cubicBezTo>
                    <a:pt x="44" y="65"/>
                    <a:pt x="43" y="66"/>
                    <a:pt x="43" y="66"/>
                  </a:cubicBezTo>
                  <a:cubicBezTo>
                    <a:pt x="42" y="66"/>
                    <a:pt x="42" y="66"/>
                    <a:pt x="42" y="66"/>
                  </a:cubicBezTo>
                  <a:cubicBezTo>
                    <a:pt x="55" y="47"/>
                    <a:pt x="78" y="13"/>
                    <a:pt x="87" y="3"/>
                  </a:cubicBezTo>
                  <a:cubicBezTo>
                    <a:pt x="89" y="2"/>
                    <a:pt x="90" y="1"/>
                    <a:pt x="91" y="0"/>
                  </a:cubicBezTo>
                  <a:cubicBezTo>
                    <a:pt x="70" y="3"/>
                    <a:pt x="50" y="19"/>
                    <a:pt x="42" y="25"/>
                  </a:cubicBezTo>
                  <a:cubicBezTo>
                    <a:pt x="39" y="29"/>
                    <a:pt x="36" y="33"/>
                    <a:pt x="33"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未知"/>
            <p:cNvSpPr/>
            <p:nvPr/>
          </p:nvSpPr>
          <p:spPr bwMode="auto">
            <a:xfrm>
              <a:off x="4564203" y="3715112"/>
              <a:ext cx="506678" cy="300303"/>
            </a:xfrm>
            <a:custGeom>
              <a:avLst/>
              <a:gdLst>
                <a:gd name="T0" fmla="*/ 155 w 162"/>
                <a:gd name="T1" fmla="*/ 1 h 96"/>
                <a:gd name="T2" fmla="*/ 127 w 162"/>
                <a:gd name="T3" fmla="*/ 6 h 96"/>
                <a:gd name="T4" fmla="*/ 91 w 162"/>
                <a:gd name="T5" fmla="*/ 28 h 96"/>
                <a:gd name="T6" fmla="*/ 44 w 162"/>
                <a:gd name="T7" fmla="*/ 69 h 96"/>
                <a:gd name="T8" fmla="*/ 43 w 162"/>
                <a:gd name="T9" fmla="*/ 68 h 96"/>
                <a:gd name="T10" fmla="*/ 87 w 162"/>
                <a:gd name="T11" fmla="*/ 8 h 96"/>
                <a:gd name="T12" fmla="*/ 90 w 162"/>
                <a:gd name="T13" fmla="*/ 5 h 96"/>
                <a:gd name="T14" fmla="*/ 42 w 162"/>
                <a:gd name="T15" fmla="*/ 29 h 96"/>
                <a:gd name="T16" fmla="*/ 42 w 162"/>
                <a:gd name="T17" fmla="*/ 29 h 96"/>
                <a:gd name="T18" fmla="*/ 26 w 162"/>
                <a:gd name="T19" fmla="*/ 51 h 96"/>
                <a:gd name="T20" fmla="*/ 3 w 162"/>
                <a:gd name="T21" fmla="*/ 88 h 96"/>
                <a:gd name="T22" fmla="*/ 11 w 162"/>
                <a:gd name="T23" fmla="*/ 96 h 96"/>
                <a:gd name="T24" fmla="*/ 25 w 162"/>
                <a:gd name="T25" fmla="*/ 91 h 96"/>
                <a:gd name="T26" fmla="*/ 86 w 162"/>
                <a:gd name="T27" fmla="*/ 39 h 96"/>
                <a:gd name="T28" fmla="*/ 127 w 162"/>
                <a:gd name="T29" fmla="*/ 12 h 96"/>
                <a:gd name="T30" fmla="*/ 144 w 162"/>
                <a:gd name="T31" fmla="*/ 9 h 96"/>
                <a:gd name="T32" fmla="*/ 146 w 162"/>
                <a:gd name="T33" fmla="*/ 10 h 96"/>
                <a:gd name="T34" fmla="*/ 162 w 162"/>
                <a:gd name="T35" fmla="*/ 2 h 96"/>
                <a:gd name="T36" fmla="*/ 155 w 162"/>
                <a:gd name="T3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96">
                  <a:moveTo>
                    <a:pt x="155" y="1"/>
                  </a:moveTo>
                  <a:cubicBezTo>
                    <a:pt x="146" y="0"/>
                    <a:pt x="136" y="2"/>
                    <a:pt x="127" y="6"/>
                  </a:cubicBezTo>
                  <a:cubicBezTo>
                    <a:pt x="117" y="10"/>
                    <a:pt x="101" y="20"/>
                    <a:pt x="91" y="28"/>
                  </a:cubicBezTo>
                  <a:cubicBezTo>
                    <a:pt x="72" y="42"/>
                    <a:pt x="59" y="55"/>
                    <a:pt x="44" y="69"/>
                  </a:cubicBezTo>
                  <a:cubicBezTo>
                    <a:pt x="43" y="68"/>
                    <a:pt x="43" y="68"/>
                    <a:pt x="43" y="68"/>
                  </a:cubicBezTo>
                  <a:cubicBezTo>
                    <a:pt x="50" y="58"/>
                    <a:pt x="77" y="18"/>
                    <a:pt x="87" y="8"/>
                  </a:cubicBezTo>
                  <a:cubicBezTo>
                    <a:pt x="88" y="7"/>
                    <a:pt x="89" y="6"/>
                    <a:pt x="90" y="5"/>
                  </a:cubicBezTo>
                  <a:cubicBezTo>
                    <a:pt x="73" y="9"/>
                    <a:pt x="56" y="19"/>
                    <a:pt x="42" y="29"/>
                  </a:cubicBezTo>
                  <a:cubicBezTo>
                    <a:pt x="42" y="29"/>
                    <a:pt x="42" y="29"/>
                    <a:pt x="42" y="29"/>
                  </a:cubicBezTo>
                  <a:cubicBezTo>
                    <a:pt x="37" y="36"/>
                    <a:pt x="32" y="42"/>
                    <a:pt x="26" y="51"/>
                  </a:cubicBezTo>
                  <a:cubicBezTo>
                    <a:pt x="17" y="65"/>
                    <a:pt x="8" y="77"/>
                    <a:pt x="3" y="88"/>
                  </a:cubicBezTo>
                  <a:cubicBezTo>
                    <a:pt x="0" y="95"/>
                    <a:pt x="2" y="96"/>
                    <a:pt x="11" y="96"/>
                  </a:cubicBezTo>
                  <a:cubicBezTo>
                    <a:pt x="17" y="96"/>
                    <a:pt x="20" y="95"/>
                    <a:pt x="25" y="91"/>
                  </a:cubicBezTo>
                  <a:cubicBezTo>
                    <a:pt x="36" y="83"/>
                    <a:pt x="62" y="59"/>
                    <a:pt x="86" y="39"/>
                  </a:cubicBezTo>
                  <a:cubicBezTo>
                    <a:pt x="102" y="26"/>
                    <a:pt x="113" y="18"/>
                    <a:pt x="127" y="12"/>
                  </a:cubicBezTo>
                  <a:cubicBezTo>
                    <a:pt x="133" y="9"/>
                    <a:pt x="140" y="7"/>
                    <a:pt x="144" y="9"/>
                  </a:cubicBezTo>
                  <a:cubicBezTo>
                    <a:pt x="145" y="9"/>
                    <a:pt x="145" y="10"/>
                    <a:pt x="146" y="10"/>
                  </a:cubicBezTo>
                  <a:cubicBezTo>
                    <a:pt x="151" y="8"/>
                    <a:pt x="157" y="5"/>
                    <a:pt x="162" y="2"/>
                  </a:cubicBezTo>
                  <a:cubicBezTo>
                    <a:pt x="160" y="1"/>
                    <a:pt x="157" y="1"/>
                    <a:pt x="155"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未知"/>
            <p:cNvSpPr/>
            <p:nvPr/>
          </p:nvSpPr>
          <p:spPr bwMode="auto">
            <a:xfrm>
              <a:off x="4856568" y="3715112"/>
              <a:ext cx="261938" cy="300303"/>
            </a:xfrm>
            <a:custGeom>
              <a:avLst/>
              <a:gdLst>
                <a:gd name="T0" fmla="*/ 69 w 84"/>
                <a:gd name="T1" fmla="*/ 0 h 96"/>
                <a:gd name="T2" fmla="*/ 53 w 84"/>
                <a:gd name="T3" fmla="*/ 8 h 96"/>
                <a:gd name="T4" fmla="*/ 52 w 84"/>
                <a:gd name="T5" fmla="*/ 23 h 96"/>
                <a:gd name="T6" fmla="*/ 35 w 84"/>
                <a:gd name="T7" fmla="*/ 30 h 96"/>
                <a:gd name="T8" fmla="*/ 12 w 84"/>
                <a:gd name="T9" fmla="*/ 40 h 96"/>
                <a:gd name="T10" fmla="*/ 0 w 84"/>
                <a:gd name="T11" fmla="*/ 70 h 96"/>
                <a:gd name="T12" fmla="*/ 19 w 84"/>
                <a:gd name="T13" fmla="*/ 96 h 96"/>
                <a:gd name="T14" fmla="*/ 20 w 84"/>
                <a:gd name="T15" fmla="*/ 95 h 96"/>
                <a:gd name="T16" fmla="*/ 32 w 84"/>
                <a:gd name="T17" fmla="*/ 80 h 96"/>
                <a:gd name="T18" fmla="*/ 26 w 84"/>
                <a:gd name="T19" fmla="*/ 62 h 96"/>
                <a:gd name="T20" fmla="*/ 30 w 84"/>
                <a:gd name="T21" fmla="*/ 40 h 96"/>
                <a:gd name="T22" fmla="*/ 54 w 84"/>
                <a:gd name="T23" fmla="*/ 32 h 96"/>
                <a:gd name="T24" fmla="*/ 80 w 84"/>
                <a:gd name="T25" fmla="*/ 21 h 96"/>
                <a:gd name="T26" fmla="*/ 69 w 84"/>
                <a:gd name="T2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69" y="0"/>
                  </a:moveTo>
                  <a:cubicBezTo>
                    <a:pt x="64" y="3"/>
                    <a:pt x="58" y="6"/>
                    <a:pt x="53" y="8"/>
                  </a:cubicBezTo>
                  <a:cubicBezTo>
                    <a:pt x="57" y="11"/>
                    <a:pt x="55" y="19"/>
                    <a:pt x="52" y="23"/>
                  </a:cubicBezTo>
                  <a:cubicBezTo>
                    <a:pt x="47" y="28"/>
                    <a:pt x="41" y="29"/>
                    <a:pt x="35" y="30"/>
                  </a:cubicBezTo>
                  <a:cubicBezTo>
                    <a:pt x="27" y="31"/>
                    <a:pt x="17" y="35"/>
                    <a:pt x="12" y="40"/>
                  </a:cubicBezTo>
                  <a:cubicBezTo>
                    <a:pt x="8" y="44"/>
                    <a:pt x="1" y="56"/>
                    <a:pt x="0" y="70"/>
                  </a:cubicBezTo>
                  <a:cubicBezTo>
                    <a:pt x="0" y="88"/>
                    <a:pt x="8" y="96"/>
                    <a:pt x="19" y="96"/>
                  </a:cubicBezTo>
                  <a:cubicBezTo>
                    <a:pt x="19" y="96"/>
                    <a:pt x="20" y="95"/>
                    <a:pt x="20" y="95"/>
                  </a:cubicBezTo>
                  <a:cubicBezTo>
                    <a:pt x="24" y="90"/>
                    <a:pt x="28" y="85"/>
                    <a:pt x="32" y="80"/>
                  </a:cubicBezTo>
                  <a:cubicBezTo>
                    <a:pt x="28" y="78"/>
                    <a:pt x="27" y="72"/>
                    <a:pt x="26" y="62"/>
                  </a:cubicBezTo>
                  <a:cubicBezTo>
                    <a:pt x="25" y="52"/>
                    <a:pt x="27" y="45"/>
                    <a:pt x="30" y="40"/>
                  </a:cubicBezTo>
                  <a:cubicBezTo>
                    <a:pt x="34" y="35"/>
                    <a:pt x="43" y="34"/>
                    <a:pt x="54" y="32"/>
                  </a:cubicBezTo>
                  <a:cubicBezTo>
                    <a:pt x="66" y="30"/>
                    <a:pt x="76" y="28"/>
                    <a:pt x="80" y="21"/>
                  </a:cubicBezTo>
                  <a:cubicBezTo>
                    <a:pt x="84" y="12"/>
                    <a:pt x="79" y="4"/>
                    <a:pt x="6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未知"/>
            <p:cNvSpPr/>
            <p:nvPr/>
          </p:nvSpPr>
          <p:spPr bwMode="auto">
            <a:xfrm>
              <a:off x="4913453" y="3835497"/>
              <a:ext cx="265907" cy="183885"/>
            </a:xfrm>
            <a:custGeom>
              <a:avLst/>
              <a:gdLst>
                <a:gd name="T0" fmla="*/ 84 w 85"/>
                <a:gd name="T1" fmla="*/ 2 h 59"/>
                <a:gd name="T2" fmla="*/ 77 w 85"/>
                <a:gd name="T3" fmla="*/ 5 h 59"/>
                <a:gd name="T4" fmla="*/ 50 w 85"/>
                <a:gd name="T5" fmla="*/ 28 h 59"/>
                <a:gd name="T6" fmla="*/ 29 w 85"/>
                <a:gd name="T7" fmla="*/ 42 h 59"/>
                <a:gd name="T8" fmla="*/ 15 w 85"/>
                <a:gd name="T9" fmla="*/ 46 h 59"/>
                <a:gd name="T10" fmla="*/ 12 w 85"/>
                <a:gd name="T11" fmla="*/ 44 h 59"/>
                <a:gd name="T12" fmla="*/ 0 w 85"/>
                <a:gd name="T13" fmla="*/ 59 h 59"/>
                <a:gd name="T14" fmla="*/ 46 w 85"/>
                <a:gd name="T15" fmla="*/ 38 h 59"/>
                <a:gd name="T16" fmla="*/ 78 w 85"/>
                <a:gd name="T17" fmla="*/ 10 h 59"/>
                <a:gd name="T18" fmla="*/ 84 w 85"/>
                <a:gd name="T1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59">
                  <a:moveTo>
                    <a:pt x="84" y="2"/>
                  </a:moveTo>
                  <a:cubicBezTo>
                    <a:pt x="82" y="0"/>
                    <a:pt x="77" y="5"/>
                    <a:pt x="77" y="5"/>
                  </a:cubicBezTo>
                  <a:cubicBezTo>
                    <a:pt x="70" y="11"/>
                    <a:pt x="62" y="18"/>
                    <a:pt x="50" y="28"/>
                  </a:cubicBezTo>
                  <a:cubicBezTo>
                    <a:pt x="42" y="35"/>
                    <a:pt x="34" y="39"/>
                    <a:pt x="29" y="42"/>
                  </a:cubicBezTo>
                  <a:cubicBezTo>
                    <a:pt x="23" y="45"/>
                    <a:pt x="19" y="47"/>
                    <a:pt x="15" y="46"/>
                  </a:cubicBezTo>
                  <a:cubicBezTo>
                    <a:pt x="14" y="46"/>
                    <a:pt x="13" y="45"/>
                    <a:pt x="12" y="44"/>
                  </a:cubicBezTo>
                  <a:cubicBezTo>
                    <a:pt x="8" y="49"/>
                    <a:pt x="4" y="54"/>
                    <a:pt x="0" y="59"/>
                  </a:cubicBezTo>
                  <a:cubicBezTo>
                    <a:pt x="17" y="59"/>
                    <a:pt x="36" y="46"/>
                    <a:pt x="46" y="38"/>
                  </a:cubicBezTo>
                  <a:cubicBezTo>
                    <a:pt x="59" y="28"/>
                    <a:pt x="71" y="17"/>
                    <a:pt x="78" y="10"/>
                  </a:cubicBezTo>
                  <a:cubicBezTo>
                    <a:pt x="80" y="9"/>
                    <a:pt x="85" y="4"/>
                    <a:pt x="8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未知"/>
            <p:cNvSpPr/>
            <p:nvPr/>
          </p:nvSpPr>
          <p:spPr bwMode="auto">
            <a:xfrm>
              <a:off x="6490370" y="3900320"/>
              <a:ext cx="191823" cy="115094"/>
            </a:xfrm>
            <a:custGeom>
              <a:avLst/>
              <a:gdLst>
                <a:gd name="T0" fmla="*/ 59 w 61"/>
                <a:gd name="T1" fmla="*/ 1 h 37"/>
                <a:gd name="T2" fmla="*/ 50 w 61"/>
                <a:gd name="T3" fmla="*/ 7 h 37"/>
                <a:gd name="T4" fmla="*/ 33 w 61"/>
                <a:gd name="T5" fmla="*/ 21 h 37"/>
                <a:gd name="T6" fmla="*/ 14 w 61"/>
                <a:gd name="T7" fmla="*/ 31 h 37"/>
                <a:gd name="T8" fmla="*/ 4 w 61"/>
                <a:gd name="T9" fmla="*/ 31 h 37"/>
                <a:gd name="T10" fmla="*/ 0 w 61"/>
                <a:gd name="T11" fmla="*/ 35 h 37"/>
                <a:gd name="T12" fmla="*/ 14 w 61"/>
                <a:gd name="T13" fmla="*/ 35 h 37"/>
                <a:gd name="T14" fmla="*/ 35 w 61"/>
                <a:gd name="T15" fmla="*/ 26 h 37"/>
                <a:gd name="T16" fmla="*/ 52 w 61"/>
                <a:gd name="T17" fmla="*/ 11 h 37"/>
                <a:gd name="T18" fmla="*/ 59 w 61"/>
                <a:gd name="T1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7">
                  <a:moveTo>
                    <a:pt x="59" y="1"/>
                  </a:moveTo>
                  <a:cubicBezTo>
                    <a:pt x="58" y="0"/>
                    <a:pt x="55" y="3"/>
                    <a:pt x="50" y="7"/>
                  </a:cubicBezTo>
                  <a:cubicBezTo>
                    <a:pt x="44" y="12"/>
                    <a:pt x="40" y="16"/>
                    <a:pt x="33" y="21"/>
                  </a:cubicBezTo>
                  <a:cubicBezTo>
                    <a:pt x="25" y="27"/>
                    <a:pt x="19" y="29"/>
                    <a:pt x="14" y="31"/>
                  </a:cubicBezTo>
                  <a:cubicBezTo>
                    <a:pt x="12" y="31"/>
                    <a:pt x="6" y="32"/>
                    <a:pt x="4" y="31"/>
                  </a:cubicBezTo>
                  <a:cubicBezTo>
                    <a:pt x="2" y="32"/>
                    <a:pt x="1" y="33"/>
                    <a:pt x="0" y="35"/>
                  </a:cubicBezTo>
                  <a:cubicBezTo>
                    <a:pt x="4" y="37"/>
                    <a:pt x="10" y="36"/>
                    <a:pt x="14" y="35"/>
                  </a:cubicBezTo>
                  <a:cubicBezTo>
                    <a:pt x="19" y="34"/>
                    <a:pt x="26" y="32"/>
                    <a:pt x="35" y="26"/>
                  </a:cubicBezTo>
                  <a:cubicBezTo>
                    <a:pt x="42" y="21"/>
                    <a:pt x="47" y="16"/>
                    <a:pt x="52" y="11"/>
                  </a:cubicBezTo>
                  <a:cubicBezTo>
                    <a:pt x="58" y="6"/>
                    <a:pt x="61" y="3"/>
                    <a:pt x="59"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未知"/>
            <p:cNvSpPr/>
            <p:nvPr/>
          </p:nvSpPr>
          <p:spPr bwMode="auto">
            <a:xfrm>
              <a:off x="3706953" y="3900320"/>
              <a:ext cx="296333" cy="187854"/>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 name="未知"/>
            <p:cNvSpPr/>
            <p:nvPr/>
          </p:nvSpPr>
          <p:spPr bwMode="auto">
            <a:xfrm>
              <a:off x="3684464" y="3781257"/>
              <a:ext cx="272521" cy="300303"/>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 name="未知"/>
            <p:cNvSpPr/>
            <p:nvPr/>
          </p:nvSpPr>
          <p:spPr bwMode="auto">
            <a:xfrm>
              <a:off x="4590661" y="3054976"/>
              <a:ext cx="927365" cy="834760"/>
            </a:xfrm>
            <a:custGeom>
              <a:avLst/>
              <a:gdLst>
                <a:gd name="T0" fmla="*/ 279 w 297"/>
                <a:gd name="T1" fmla="*/ 0 h 267"/>
                <a:gd name="T2" fmla="*/ 277 w 297"/>
                <a:gd name="T3" fmla="*/ 7 h 267"/>
                <a:gd name="T4" fmla="*/ 277 w 297"/>
                <a:gd name="T5" fmla="*/ 7 h 267"/>
                <a:gd name="T6" fmla="*/ 282 w 297"/>
                <a:gd name="T7" fmla="*/ 16 h 267"/>
                <a:gd name="T8" fmla="*/ 178 w 297"/>
                <a:gd name="T9" fmla="*/ 130 h 267"/>
                <a:gd name="T10" fmla="*/ 80 w 297"/>
                <a:gd name="T11" fmla="*/ 211 h 267"/>
                <a:gd name="T12" fmla="*/ 83 w 297"/>
                <a:gd name="T13" fmla="*/ 206 h 267"/>
                <a:gd name="T14" fmla="*/ 81 w 297"/>
                <a:gd name="T15" fmla="*/ 210 h 267"/>
                <a:gd name="T16" fmla="*/ 36 w 297"/>
                <a:gd name="T17" fmla="*/ 232 h 267"/>
                <a:gd name="T18" fmla="*/ 39 w 297"/>
                <a:gd name="T19" fmla="*/ 230 h 267"/>
                <a:gd name="T20" fmla="*/ 3 w 297"/>
                <a:gd name="T21" fmla="*/ 261 h 267"/>
                <a:gd name="T22" fmla="*/ 0 w 297"/>
                <a:gd name="T23" fmla="*/ 266 h 267"/>
                <a:gd name="T24" fmla="*/ 6 w 297"/>
                <a:gd name="T25" fmla="*/ 264 h 267"/>
                <a:gd name="T26" fmla="*/ 27 w 297"/>
                <a:gd name="T27" fmla="*/ 246 h 267"/>
                <a:gd name="T28" fmla="*/ 27 w 297"/>
                <a:gd name="T29" fmla="*/ 246 h 267"/>
                <a:gd name="T30" fmla="*/ 26 w 297"/>
                <a:gd name="T31" fmla="*/ 247 h 267"/>
                <a:gd name="T32" fmla="*/ 75 w 297"/>
                <a:gd name="T33" fmla="*/ 222 h 267"/>
                <a:gd name="T34" fmla="*/ 183 w 297"/>
                <a:gd name="T35" fmla="*/ 136 h 267"/>
                <a:gd name="T36" fmla="*/ 295 w 297"/>
                <a:gd name="T37" fmla="*/ 20 h 267"/>
                <a:gd name="T38" fmla="*/ 279 w 297"/>
                <a:gd name="T3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7" h="267">
                  <a:moveTo>
                    <a:pt x="279" y="0"/>
                  </a:moveTo>
                  <a:cubicBezTo>
                    <a:pt x="277" y="7"/>
                    <a:pt x="277" y="7"/>
                    <a:pt x="277" y="7"/>
                  </a:cubicBezTo>
                  <a:cubicBezTo>
                    <a:pt x="277" y="7"/>
                    <a:pt x="277" y="7"/>
                    <a:pt x="277" y="7"/>
                  </a:cubicBezTo>
                  <a:cubicBezTo>
                    <a:pt x="280" y="8"/>
                    <a:pt x="282" y="11"/>
                    <a:pt x="282" y="16"/>
                  </a:cubicBezTo>
                  <a:cubicBezTo>
                    <a:pt x="279" y="40"/>
                    <a:pt x="231" y="84"/>
                    <a:pt x="178" y="130"/>
                  </a:cubicBezTo>
                  <a:cubicBezTo>
                    <a:pt x="153" y="151"/>
                    <a:pt x="132" y="165"/>
                    <a:pt x="80" y="211"/>
                  </a:cubicBezTo>
                  <a:cubicBezTo>
                    <a:pt x="81" y="209"/>
                    <a:pt x="82" y="208"/>
                    <a:pt x="83" y="206"/>
                  </a:cubicBezTo>
                  <a:cubicBezTo>
                    <a:pt x="82" y="208"/>
                    <a:pt x="81" y="209"/>
                    <a:pt x="81" y="210"/>
                  </a:cubicBezTo>
                  <a:cubicBezTo>
                    <a:pt x="79" y="210"/>
                    <a:pt x="54" y="220"/>
                    <a:pt x="36" y="232"/>
                  </a:cubicBezTo>
                  <a:cubicBezTo>
                    <a:pt x="37" y="232"/>
                    <a:pt x="38" y="231"/>
                    <a:pt x="39" y="230"/>
                  </a:cubicBezTo>
                  <a:cubicBezTo>
                    <a:pt x="26" y="241"/>
                    <a:pt x="5" y="259"/>
                    <a:pt x="3" y="261"/>
                  </a:cubicBezTo>
                  <a:cubicBezTo>
                    <a:pt x="1" y="263"/>
                    <a:pt x="0" y="264"/>
                    <a:pt x="0" y="266"/>
                  </a:cubicBezTo>
                  <a:cubicBezTo>
                    <a:pt x="1" y="267"/>
                    <a:pt x="3" y="267"/>
                    <a:pt x="6" y="264"/>
                  </a:cubicBezTo>
                  <a:cubicBezTo>
                    <a:pt x="12" y="259"/>
                    <a:pt x="19" y="253"/>
                    <a:pt x="27" y="246"/>
                  </a:cubicBezTo>
                  <a:cubicBezTo>
                    <a:pt x="27" y="246"/>
                    <a:pt x="27" y="246"/>
                    <a:pt x="27" y="246"/>
                  </a:cubicBezTo>
                  <a:cubicBezTo>
                    <a:pt x="27" y="246"/>
                    <a:pt x="27" y="247"/>
                    <a:pt x="26" y="247"/>
                  </a:cubicBezTo>
                  <a:cubicBezTo>
                    <a:pt x="34" y="241"/>
                    <a:pt x="54" y="225"/>
                    <a:pt x="75" y="222"/>
                  </a:cubicBezTo>
                  <a:cubicBezTo>
                    <a:pt x="114" y="188"/>
                    <a:pt x="151" y="162"/>
                    <a:pt x="183" y="136"/>
                  </a:cubicBezTo>
                  <a:cubicBezTo>
                    <a:pt x="238" y="90"/>
                    <a:pt x="291" y="46"/>
                    <a:pt x="295" y="20"/>
                  </a:cubicBezTo>
                  <a:cubicBezTo>
                    <a:pt x="297" y="10"/>
                    <a:pt x="293" y="0"/>
                    <a:pt x="27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 name="未知"/>
            <p:cNvSpPr/>
            <p:nvPr/>
          </p:nvSpPr>
          <p:spPr bwMode="auto">
            <a:xfrm>
              <a:off x="4720307" y="3054977"/>
              <a:ext cx="759354" cy="724958"/>
            </a:xfrm>
            <a:custGeom>
              <a:avLst/>
              <a:gdLst>
                <a:gd name="T0" fmla="*/ 0 w 243"/>
                <a:gd name="T1" fmla="*/ 232 h 232"/>
                <a:gd name="T2" fmla="*/ 45 w 243"/>
                <a:gd name="T3" fmla="*/ 210 h 232"/>
                <a:gd name="T4" fmla="*/ 128 w 243"/>
                <a:gd name="T5" fmla="*/ 106 h 232"/>
                <a:gd name="T6" fmla="*/ 201 w 243"/>
                <a:gd name="T7" fmla="*/ 28 h 232"/>
                <a:gd name="T8" fmla="*/ 236 w 243"/>
                <a:gd name="T9" fmla="*/ 6 h 232"/>
                <a:gd name="T10" fmla="*/ 241 w 243"/>
                <a:gd name="T11" fmla="*/ 7 h 232"/>
                <a:gd name="T12" fmla="*/ 243 w 243"/>
                <a:gd name="T13" fmla="*/ 0 h 232"/>
                <a:gd name="T14" fmla="*/ 242 w 243"/>
                <a:gd name="T15" fmla="*/ 0 h 232"/>
                <a:gd name="T16" fmla="*/ 196 w 243"/>
                <a:gd name="T17" fmla="*/ 22 h 232"/>
                <a:gd name="T18" fmla="*/ 69 w 243"/>
                <a:gd name="T19" fmla="*/ 148 h 232"/>
                <a:gd name="T20" fmla="*/ 3 w 243"/>
                <a:gd name="T21" fmla="*/ 230 h 232"/>
                <a:gd name="T22" fmla="*/ 0 w 243"/>
                <a:gd name="T23"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232">
                  <a:moveTo>
                    <a:pt x="0" y="232"/>
                  </a:moveTo>
                  <a:cubicBezTo>
                    <a:pt x="18" y="220"/>
                    <a:pt x="43" y="210"/>
                    <a:pt x="45" y="210"/>
                  </a:cubicBezTo>
                  <a:cubicBezTo>
                    <a:pt x="74" y="171"/>
                    <a:pt x="88" y="153"/>
                    <a:pt x="128" y="106"/>
                  </a:cubicBezTo>
                  <a:cubicBezTo>
                    <a:pt x="156" y="72"/>
                    <a:pt x="183" y="46"/>
                    <a:pt x="201" y="28"/>
                  </a:cubicBezTo>
                  <a:cubicBezTo>
                    <a:pt x="212" y="17"/>
                    <a:pt x="227" y="6"/>
                    <a:pt x="236" y="6"/>
                  </a:cubicBezTo>
                  <a:cubicBezTo>
                    <a:pt x="238" y="6"/>
                    <a:pt x="239" y="6"/>
                    <a:pt x="241" y="7"/>
                  </a:cubicBezTo>
                  <a:cubicBezTo>
                    <a:pt x="243" y="0"/>
                    <a:pt x="243" y="0"/>
                    <a:pt x="243" y="0"/>
                  </a:cubicBezTo>
                  <a:cubicBezTo>
                    <a:pt x="243" y="0"/>
                    <a:pt x="242" y="0"/>
                    <a:pt x="242" y="0"/>
                  </a:cubicBezTo>
                  <a:cubicBezTo>
                    <a:pt x="226" y="0"/>
                    <a:pt x="211" y="11"/>
                    <a:pt x="196" y="22"/>
                  </a:cubicBezTo>
                  <a:cubicBezTo>
                    <a:pt x="167" y="41"/>
                    <a:pt x="101" y="111"/>
                    <a:pt x="69" y="148"/>
                  </a:cubicBezTo>
                  <a:cubicBezTo>
                    <a:pt x="44" y="176"/>
                    <a:pt x="21" y="206"/>
                    <a:pt x="3" y="230"/>
                  </a:cubicBezTo>
                  <a:cubicBezTo>
                    <a:pt x="2" y="231"/>
                    <a:pt x="1" y="232"/>
                    <a:pt x="0" y="23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 name="未知"/>
            <p:cNvSpPr/>
            <p:nvPr/>
          </p:nvSpPr>
          <p:spPr bwMode="auto">
            <a:xfrm>
              <a:off x="4230828" y="3774643"/>
              <a:ext cx="272521" cy="300302"/>
            </a:xfrm>
            <a:custGeom>
              <a:avLst/>
              <a:gdLst>
                <a:gd name="T0" fmla="*/ 74 w 87"/>
                <a:gd name="T1" fmla="*/ 1 h 96"/>
                <a:gd name="T2" fmla="*/ 45 w 87"/>
                <a:gd name="T3" fmla="*/ 19 h 96"/>
                <a:gd name="T4" fmla="*/ 8 w 87"/>
                <a:gd name="T5" fmla="*/ 66 h 96"/>
                <a:gd name="T6" fmla="*/ 8 w 87"/>
                <a:gd name="T7" fmla="*/ 66 h 96"/>
                <a:gd name="T8" fmla="*/ 0 w 87"/>
                <a:gd name="T9" fmla="*/ 86 h 96"/>
                <a:gd name="T10" fmla="*/ 7 w 87"/>
                <a:gd name="T11" fmla="*/ 96 h 96"/>
                <a:gd name="T12" fmla="*/ 28 w 87"/>
                <a:gd name="T13" fmla="*/ 82 h 96"/>
                <a:gd name="T14" fmla="*/ 31 w 87"/>
                <a:gd name="T15" fmla="*/ 72 h 96"/>
                <a:gd name="T16" fmla="*/ 50 w 87"/>
                <a:gd name="T17" fmla="*/ 46 h 96"/>
                <a:gd name="T18" fmla="*/ 81 w 87"/>
                <a:gd name="T19" fmla="*/ 9 h 96"/>
                <a:gd name="T20" fmla="*/ 74 w 87"/>
                <a:gd name="T21"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96">
                  <a:moveTo>
                    <a:pt x="74" y="1"/>
                  </a:moveTo>
                  <a:cubicBezTo>
                    <a:pt x="66" y="1"/>
                    <a:pt x="57" y="7"/>
                    <a:pt x="45" y="19"/>
                  </a:cubicBezTo>
                  <a:cubicBezTo>
                    <a:pt x="35" y="37"/>
                    <a:pt x="23" y="53"/>
                    <a:pt x="8" y="66"/>
                  </a:cubicBezTo>
                  <a:cubicBezTo>
                    <a:pt x="8" y="66"/>
                    <a:pt x="8" y="66"/>
                    <a:pt x="8" y="66"/>
                  </a:cubicBezTo>
                  <a:cubicBezTo>
                    <a:pt x="3" y="72"/>
                    <a:pt x="0" y="80"/>
                    <a:pt x="0" y="86"/>
                  </a:cubicBezTo>
                  <a:cubicBezTo>
                    <a:pt x="0" y="90"/>
                    <a:pt x="3" y="94"/>
                    <a:pt x="7" y="96"/>
                  </a:cubicBezTo>
                  <a:cubicBezTo>
                    <a:pt x="14" y="91"/>
                    <a:pt x="21" y="86"/>
                    <a:pt x="28" y="82"/>
                  </a:cubicBezTo>
                  <a:cubicBezTo>
                    <a:pt x="28" y="80"/>
                    <a:pt x="29" y="76"/>
                    <a:pt x="31" y="72"/>
                  </a:cubicBezTo>
                  <a:cubicBezTo>
                    <a:pt x="36" y="64"/>
                    <a:pt x="43" y="54"/>
                    <a:pt x="50" y="46"/>
                  </a:cubicBezTo>
                  <a:cubicBezTo>
                    <a:pt x="62" y="31"/>
                    <a:pt x="74" y="18"/>
                    <a:pt x="81" y="9"/>
                  </a:cubicBezTo>
                  <a:cubicBezTo>
                    <a:pt x="87" y="3"/>
                    <a:pt x="85" y="0"/>
                    <a:pt x="7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9" name="未知"/>
            <p:cNvSpPr/>
            <p:nvPr/>
          </p:nvSpPr>
          <p:spPr bwMode="auto">
            <a:xfrm>
              <a:off x="4234797" y="3835497"/>
              <a:ext cx="415396" cy="247385"/>
            </a:xfrm>
            <a:custGeom>
              <a:avLst/>
              <a:gdLst>
                <a:gd name="T0" fmla="*/ 94 w 95"/>
                <a:gd name="T1" fmla="*/ 1 h 60"/>
                <a:gd name="T2" fmla="*/ 86 w 95"/>
                <a:gd name="T3" fmla="*/ 5 h 60"/>
                <a:gd name="T4" fmla="*/ 60 w 95"/>
                <a:gd name="T5" fmla="*/ 28 h 60"/>
                <a:gd name="T6" fmla="*/ 35 w 95"/>
                <a:gd name="T7" fmla="*/ 45 h 60"/>
                <a:gd name="T8" fmla="*/ 23 w 95"/>
                <a:gd name="T9" fmla="*/ 47 h 60"/>
                <a:gd name="T10" fmla="*/ 21 w 95"/>
                <a:gd name="T11" fmla="*/ 44 h 60"/>
                <a:gd name="T12" fmla="*/ 0 w 95"/>
                <a:gd name="T13" fmla="*/ 58 h 60"/>
                <a:gd name="T14" fmla="*/ 9 w 95"/>
                <a:gd name="T15" fmla="*/ 60 h 60"/>
                <a:gd name="T16" fmla="*/ 56 w 95"/>
                <a:gd name="T17" fmla="*/ 38 h 60"/>
                <a:gd name="T18" fmla="*/ 87 w 95"/>
                <a:gd name="T19" fmla="*/ 11 h 60"/>
                <a:gd name="T20" fmla="*/ 94 w 95"/>
                <a:gd name="T2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60">
                  <a:moveTo>
                    <a:pt x="94" y="1"/>
                  </a:moveTo>
                  <a:cubicBezTo>
                    <a:pt x="92" y="0"/>
                    <a:pt x="89" y="3"/>
                    <a:pt x="86" y="5"/>
                  </a:cubicBezTo>
                  <a:cubicBezTo>
                    <a:pt x="80" y="11"/>
                    <a:pt x="71" y="18"/>
                    <a:pt x="60" y="28"/>
                  </a:cubicBezTo>
                  <a:cubicBezTo>
                    <a:pt x="51" y="35"/>
                    <a:pt x="41" y="42"/>
                    <a:pt x="35" y="45"/>
                  </a:cubicBezTo>
                  <a:cubicBezTo>
                    <a:pt x="31" y="47"/>
                    <a:pt x="25" y="49"/>
                    <a:pt x="23" y="47"/>
                  </a:cubicBezTo>
                  <a:cubicBezTo>
                    <a:pt x="22" y="46"/>
                    <a:pt x="21" y="45"/>
                    <a:pt x="21" y="44"/>
                  </a:cubicBezTo>
                  <a:cubicBezTo>
                    <a:pt x="14" y="48"/>
                    <a:pt x="7" y="53"/>
                    <a:pt x="0" y="58"/>
                  </a:cubicBezTo>
                  <a:cubicBezTo>
                    <a:pt x="2" y="59"/>
                    <a:pt x="5" y="60"/>
                    <a:pt x="9" y="60"/>
                  </a:cubicBezTo>
                  <a:cubicBezTo>
                    <a:pt x="27" y="60"/>
                    <a:pt x="45" y="46"/>
                    <a:pt x="56" y="38"/>
                  </a:cubicBezTo>
                  <a:cubicBezTo>
                    <a:pt x="66" y="29"/>
                    <a:pt x="80" y="18"/>
                    <a:pt x="87" y="11"/>
                  </a:cubicBezTo>
                  <a:cubicBezTo>
                    <a:pt x="93" y="6"/>
                    <a:pt x="95" y="3"/>
                    <a:pt x="9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5041" y="262715"/>
            <a:ext cx="7624245" cy="6271823"/>
            <a:chOff x="699017" y="281377"/>
            <a:chExt cx="7624245" cy="6271823"/>
          </a:xfrm>
        </p:grpSpPr>
        <p:sp>
          <p:nvSpPr>
            <p:cNvPr id="5" name="文本框 4"/>
            <p:cNvSpPr txBox="1"/>
            <p:nvPr/>
          </p:nvSpPr>
          <p:spPr>
            <a:xfrm>
              <a:off x="3368675" y="6183313"/>
              <a:ext cx="4572000" cy="369887"/>
            </a:xfrm>
            <a:prstGeom prst="rect">
              <a:avLst/>
            </a:prstGeom>
            <a:noFill/>
          </p:spPr>
          <p:txBody>
            <a:bodyPr>
              <a:spAutoFit/>
            </a:bodyPr>
            <a:lstStyle/>
            <a:p>
              <a:pPr eaLnBrk="1" fontAlgn="auto" hangingPunct="1">
                <a:spcBef>
                  <a:spcPts val="0"/>
                </a:spcBef>
                <a:spcAft>
                  <a:spcPts val="0"/>
                </a:spcAft>
                <a:defRPr/>
              </a:pPr>
              <a:r>
                <a:rPr lang="zh-CN" altLang="en-US" b="1" kern="100" dirty="0">
                  <a:solidFill>
                    <a:prstClr val="black"/>
                  </a:solidFill>
                  <a:latin typeface="Times New Roman" panose="02020603050405020304" pitchFamily="18" charset="0"/>
                </a:rPr>
                <a:t>图</a:t>
              </a:r>
              <a:r>
                <a:rPr lang="en-US" altLang="zh-CN" b="1" kern="100" dirty="0">
                  <a:solidFill>
                    <a:prstClr val="black"/>
                  </a:solidFill>
                  <a:latin typeface="Times New Roman" panose="02020603050405020304" pitchFamily="18" charset="0"/>
                </a:rPr>
                <a:t>4 </a:t>
              </a:r>
              <a:r>
                <a:rPr lang="zh-CN" altLang="en-US" b="1" kern="100" dirty="0">
                  <a:solidFill>
                    <a:prstClr val="black"/>
                  </a:solidFill>
                  <a:latin typeface="Times New Roman" panose="02020603050405020304" pitchFamily="18" charset="0"/>
                </a:rPr>
                <a:t>中间距离法树形图</a:t>
              </a:r>
              <a:endParaRPr lang="zh-CN" altLang="en-US" dirty="0">
                <a:solidFill>
                  <a:prstClr val="black"/>
                </a:solidFill>
                <a:latin typeface="Calibri" panose="020F0502020204030204"/>
              </a:endParaRPr>
            </a:p>
          </p:txBody>
        </p:sp>
        <p:pic>
          <p:nvPicPr>
            <p:cNvPr id="94211" name="Picture 2" descr="Proc Tree 图形输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62" y="281377"/>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
            <p:cNvSpPr>
              <a:spLocks noChangeShapeType="1"/>
            </p:cNvSpPr>
            <p:nvPr/>
          </p:nvSpPr>
          <p:spPr bwMode="auto">
            <a:xfrm flipH="1">
              <a:off x="3581076" y="440515"/>
              <a:ext cx="20638" cy="5368925"/>
            </a:xfrm>
            <a:prstGeom prst="line">
              <a:avLst/>
            </a:prstGeom>
            <a:noFill/>
            <a:ln w="28575">
              <a:solidFill>
                <a:srgbClr val="FF0066"/>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 name="矩形 5"/>
            <p:cNvSpPr/>
            <p:nvPr/>
          </p:nvSpPr>
          <p:spPr>
            <a:xfrm>
              <a:off x="713857" y="976313"/>
              <a:ext cx="384175" cy="460601"/>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a:off x="699017" y="1464907"/>
              <a:ext cx="341312" cy="1782147"/>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699017" y="3275951"/>
              <a:ext cx="384175" cy="460600"/>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nvSpPr>
          <p:spPr>
            <a:xfrm>
              <a:off x="703262" y="4096009"/>
              <a:ext cx="384175" cy="1259762"/>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5750" y="215900"/>
            <a:ext cx="5138738" cy="461963"/>
          </a:xfrm>
          <a:prstGeom prst="rect">
            <a:avLst/>
          </a:prstGeom>
          <a:noFill/>
        </p:spPr>
        <p:txBody>
          <a:bodyPr>
            <a:spAutoFit/>
          </a:bodyPr>
          <a:lstStyle/>
          <a:p>
            <a:pPr eaLnBrk="1" fontAlgn="auto" hangingPunct="1">
              <a:spcBef>
                <a:spcPts val="0"/>
              </a:spcBef>
              <a:spcAft>
                <a:spcPts val="0"/>
              </a:spcAft>
              <a:defRPr/>
            </a:pPr>
            <a:r>
              <a:rPr lang="zh-CN" altLang="en-US" sz="2400" b="1" kern="100" dirty="0">
                <a:solidFill>
                  <a:prstClr val="black"/>
                </a:solidFill>
                <a:latin typeface="Times New Roman" panose="02020603050405020304" pitchFamily="18" charset="0"/>
              </a:rPr>
              <a:t>输出</a:t>
            </a:r>
            <a:r>
              <a:rPr lang="en-US" altLang="zh-CN" sz="2400" b="1" kern="100" dirty="0">
                <a:solidFill>
                  <a:prstClr val="black"/>
                </a:solidFill>
                <a:latin typeface="Times New Roman" panose="02020603050405020304" pitchFamily="18" charset="0"/>
              </a:rPr>
              <a:t>2</a:t>
            </a:r>
            <a:r>
              <a:rPr lang="zh-CN" altLang="en-US" sz="2400" b="1" kern="100" dirty="0">
                <a:solidFill>
                  <a:prstClr val="black"/>
                </a:solidFill>
                <a:latin typeface="Times New Roman" panose="02020603050405020304" pitchFamily="18" charset="0"/>
              </a:rPr>
              <a:t>：树形图 </a:t>
            </a:r>
            <a:r>
              <a:rPr lang="en-US" altLang="zh-CN" sz="2400" b="1" kern="100" dirty="0">
                <a:solidFill>
                  <a:prstClr val="black"/>
                </a:solidFill>
                <a:latin typeface="Times New Roman" panose="02020603050405020304" pitchFamily="18" charset="0"/>
              </a:rPr>
              <a:t>(Ward</a:t>
            </a:r>
            <a:r>
              <a:rPr lang="zh-CN" altLang="en-US" sz="2400" b="1" kern="100" dirty="0">
                <a:solidFill>
                  <a:prstClr val="black"/>
                </a:solidFill>
                <a:latin typeface="Times New Roman" panose="02020603050405020304" pitchFamily="18" charset="0"/>
              </a:rPr>
              <a:t>法</a:t>
            </a:r>
            <a:r>
              <a:rPr lang="en-US" altLang="zh-CN" sz="2400" b="1" kern="100" dirty="0">
                <a:solidFill>
                  <a:prstClr val="black"/>
                </a:solidFill>
                <a:latin typeface="Times New Roman" panose="02020603050405020304" pitchFamily="18" charset="0"/>
              </a:rPr>
              <a:t>)</a:t>
            </a:r>
            <a:endParaRPr lang="zh-CN" altLang="en-US" sz="2400" b="1" dirty="0">
              <a:solidFill>
                <a:prstClr val="black"/>
              </a:solidFill>
              <a:latin typeface="Calibri" panose="020F0502020204030204"/>
            </a:endParaRPr>
          </a:p>
        </p:txBody>
      </p:sp>
      <p:grpSp>
        <p:nvGrpSpPr>
          <p:cNvPr id="3" name="组合 2"/>
          <p:cNvGrpSpPr/>
          <p:nvPr/>
        </p:nvGrpSpPr>
        <p:grpSpPr>
          <a:xfrm>
            <a:off x="893763" y="677863"/>
            <a:ext cx="7494587" cy="5918200"/>
            <a:chOff x="893763" y="677863"/>
            <a:chExt cx="7494587" cy="5918200"/>
          </a:xfrm>
        </p:grpSpPr>
        <p:pic>
          <p:nvPicPr>
            <p:cNvPr id="95234" name="Picture 2" descr="Proc Tree 图形输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0438" y="677863"/>
              <a:ext cx="7427912"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
            <p:cNvSpPr>
              <a:spLocks noChangeShapeType="1"/>
            </p:cNvSpPr>
            <p:nvPr/>
          </p:nvSpPr>
          <p:spPr bwMode="auto">
            <a:xfrm>
              <a:off x="2024743" y="830424"/>
              <a:ext cx="9329" cy="5159829"/>
            </a:xfrm>
            <a:prstGeom prst="line">
              <a:avLst/>
            </a:prstGeom>
            <a:noFill/>
            <a:ln w="28575">
              <a:solidFill>
                <a:srgbClr val="FF0066"/>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 name="文本框 4"/>
            <p:cNvSpPr txBox="1"/>
            <p:nvPr/>
          </p:nvSpPr>
          <p:spPr>
            <a:xfrm>
              <a:off x="2922588" y="6226175"/>
              <a:ext cx="4572000" cy="369888"/>
            </a:xfrm>
            <a:prstGeom prst="rect">
              <a:avLst/>
            </a:prstGeom>
            <a:noFill/>
          </p:spPr>
          <p:txBody>
            <a:bodyPr>
              <a:spAutoFit/>
            </a:bodyPr>
            <a:lstStyle/>
            <a:p>
              <a:pPr eaLnBrk="1" fontAlgn="auto" hangingPunct="1">
                <a:spcBef>
                  <a:spcPts val="0"/>
                </a:spcBef>
                <a:spcAft>
                  <a:spcPts val="0"/>
                </a:spcAft>
                <a:defRPr/>
              </a:pPr>
              <a:r>
                <a:rPr lang="zh-CN" altLang="en-US" b="1" kern="100" dirty="0">
                  <a:solidFill>
                    <a:prstClr val="black"/>
                  </a:solidFill>
                  <a:latin typeface="Times New Roman" panose="02020603050405020304" pitchFamily="18" charset="0"/>
                </a:rPr>
                <a:t>图</a:t>
              </a:r>
              <a:r>
                <a:rPr lang="en-US" altLang="zh-CN" b="1" kern="100" dirty="0">
                  <a:solidFill>
                    <a:prstClr val="black"/>
                  </a:solidFill>
                  <a:latin typeface="Times New Roman" panose="02020603050405020304" pitchFamily="18" charset="0"/>
                </a:rPr>
                <a:t>5 Ward</a:t>
              </a:r>
              <a:r>
                <a:rPr lang="zh-CN" altLang="en-US" b="1" kern="100" dirty="0">
                  <a:solidFill>
                    <a:prstClr val="black"/>
                  </a:solidFill>
                  <a:latin typeface="Times New Roman" panose="02020603050405020304" pitchFamily="18" charset="0"/>
                </a:rPr>
                <a:t>离差平方和法树形图</a:t>
              </a:r>
              <a:endParaRPr lang="zh-CN" altLang="en-US" dirty="0">
                <a:solidFill>
                  <a:prstClr val="black"/>
                </a:solidFill>
                <a:latin typeface="Calibri" panose="020F0502020204030204"/>
              </a:endParaRPr>
            </a:p>
          </p:txBody>
        </p:sp>
        <p:sp>
          <p:nvSpPr>
            <p:cNvPr id="2" name="矩形 1"/>
            <p:cNvSpPr/>
            <p:nvPr/>
          </p:nvSpPr>
          <p:spPr>
            <a:xfrm>
              <a:off x="893763" y="992188"/>
              <a:ext cx="384175" cy="846137"/>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a:off x="893763" y="1865313"/>
              <a:ext cx="341312" cy="877887"/>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893763" y="2828925"/>
              <a:ext cx="384175" cy="1023938"/>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nvSpPr>
          <p:spPr>
            <a:xfrm>
              <a:off x="893763" y="3892550"/>
              <a:ext cx="384175" cy="1127125"/>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nvSpPr>
          <p:spPr>
            <a:xfrm>
              <a:off x="895350" y="4992688"/>
              <a:ext cx="384175" cy="846137"/>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404813"/>
            <a:ext cx="7508875" cy="531812"/>
          </a:xfrm>
        </p:spPr>
        <p:txBody>
          <a:bodyPr/>
          <a:lstStyle/>
          <a:p>
            <a:pPr algn="ctr" eaLnBrk="1" hangingPunct="1">
              <a:defRPr/>
            </a:pPr>
            <a:r>
              <a:rPr lang="en-US" altLang="zh-CN" sz="3500" dirty="0">
                <a:ea typeface="华文琥珀" panose="02010800040101010101" pitchFamily="2" charset="-122"/>
              </a:rPr>
              <a:t> </a:t>
            </a:r>
            <a:r>
              <a:rPr lang="en-US" altLang="zh-CN" sz="4000" b="1" dirty="0">
                <a:latin typeface="Times New Roman" panose="02020603050405020304" pitchFamily="18" charset="0"/>
                <a:cs typeface="Times New Roman" panose="02020603050405020304" pitchFamily="18" charset="0"/>
              </a:rPr>
              <a:t>§2   </a:t>
            </a:r>
            <a:r>
              <a:rPr lang="zh-CN" altLang="en-US" sz="4000" b="1" dirty="0">
                <a:latin typeface="+mn-ea"/>
                <a:ea typeface="+mn-ea"/>
              </a:rPr>
              <a:t>距离判别</a:t>
            </a:r>
            <a:endParaRPr lang="zh-CN" altLang="en-US" sz="4000" b="1" dirty="0">
              <a:latin typeface="+mn-ea"/>
              <a:ea typeface="+mn-ea"/>
            </a:endParaRPr>
          </a:p>
        </p:txBody>
      </p:sp>
      <p:sp>
        <p:nvSpPr>
          <p:cNvPr id="8195" name="Rectangle 3"/>
          <p:cNvSpPr>
            <a:spLocks noGrp="1" noChangeArrowheads="1"/>
          </p:cNvSpPr>
          <p:nvPr>
            <p:ph type="body" idx="1"/>
          </p:nvPr>
        </p:nvSpPr>
        <p:spPr>
          <a:xfrm>
            <a:off x="396081" y="1339850"/>
            <a:ext cx="8351838" cy="4178300"/>
          </a:xfrm>
        </p:spPr>
        <p:txBody>
          <a:bodyPr/>
          <a:lstStyle/>
          <a:p>
            <a:pPr eaLnBrk="1" hangingPunct="1">
              <a:lnSpc>
                <a:spcPct val="80000"/>
              </a:lnSpc>
              <a:buFont typeface="Wingdings" panose="05000000000000000000" pitchFamily="2" charset="2"/>
              <a:buNone/>
              <a:defRPr/>
            </a:pPr>
            <a:r>
              <a:rPr lang="zh-CN" altLang="en-US" sz="3400" b="1" dirty="0">
                <a:solidFill>
                  <a:srgbClr val="0000CC"/>
                </a:solidFill>
              </a:rPr>
              <a:t>（一）</a:t>
            </a:r>
            <a:r>
              <a:rPr lang="zh-CN" altLang="en-US" sz="3400" b="1" dirty="0">
                <a:solidFill>
                  <a:srgbClr val="0000CC"/>
                </a:solidFill>
                <a:latin typeface="宋体" panose="02010600030101010101" pitchFamily="2" charset="-122"/>
              </a:rPr>
              <a:t>距离判别法的基本思想</a:t>
            </a:r>
            <a:endParaRPr lang="zh-CN" altLang="en-US" sz="3400" b="1" dirty="0">
              <a:solidFill>
                <a:srgbClr val="0000CC"/>
              </a:solidFill>
              <a:latin typeface="宋体" panose="02010600030101010101" pitchFamily="2" charset="-122"/>
            </a:endParaRPr>
          </a:p>
          <a:p>
            <a:pPr eaLnBrk="1" hangingPunct="1">
              <a:lnSpc>
                <a:spcPct val="125000"/>
              </a:lnSpc>
              <a:buFont typeface="Wingdings" panose="05000000000000000000" pitchFamily="2" charset="2"/>
              <a:buNone/>
              <a:defRPr/>
            </a:pPr>
            <a:endParaRPr lang="zh-CN" altLang="en-US" sz="2600" dirty="0">
              <a:latin typeface="宋体" panose="02010600030101010101" pitchFamily="2" charset="-122"/>
            </a:endParaRPr>
          </a:p>
          <a:p>
            <a:pPr eaLnBrk="1" hangingPunct="1">
              <a:lnSpc>
                <a:spcPct val="80000"/>
              </a:lnSpc>
              <a:buFont typeface="Wingdings" panose="05000000000000000000" pitchFamily="2" charset="2"/>
              <a:buNone/>
              <a:defRPr/>
            </a:pPr>
            <a:r>
              <a:rPr lang="zh-CN" altLang="en-US" sz="2600" dirty="0">
                <a:solidFill>
                  <a:schemeClr val="tx2"/>
                </a:solidFill>
                <a:latin typeface="宋体" panose="02010600030101010101" pitchFamily="2" charset="-122"/>
              </a:rPr>
              <a:t>    </a:t>
            </a:r>
            <a:endParaRPr lang="zh-CN" altLang="en-US" sz="2600" dirty="0">
              <a:solidFill>
                <a:schemeClr val="tx2"/>
              </a:solidFill>
              <a:latin typeface="宋体" panose="02010600030101010101" pitchFamily="2" charset="-122"/>
            </a:endParaRPr>
          </a:p>
        </p:txBody>
      </p:sp>
      <p:sp>
        <p:nvSpPr>
          <p:cNvPr id="6148" name="Rectangle 4"/>
          <p:cNvSpPr>
            <a:spLocks noChangeArrowheads="1"/>
          </p:cNvSpPr>
          <p:nvPr/>
        </p:nvSpPr>
        <p:spPr bwMode="auto">
          <a:xfrm>
            <a:off x="36528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149" name="Rectangle 7"/>
          <p:cNvSpPr>
            <a:spLocks noChangeArrowheads="1"/>
          </p:cNvSpPr>
          <p:nvPr/>
        </p:nvSpPr>
        <p:spPr bwMode="auto">
          <a:xfrm>
            <a:off x="39814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150" name="Rectangle 9"/>
          <p:cNvSpPr>
            <a:spLocks noChangeArrowheads="1"/>
          </p:cNvSpPr>
          <p:nvPr/>
        </p:nvSpPr>
        <p:spPr bwMode="auto">
          <a:xfrm>
            <a:off x="39624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2" name="组合 1"/>
          <p:cNvGrpSpPr/>
          <p:nvPr/>
        </p:nvGrpSpPr>
        <p:grpSpPr>
          <a:xfrm>
            <a:off x="377031" y="1998566"/>
            <a:ext cx="8351838" cy="4178300"/>
            <a:chOff x="377031" y="1998566"/>
            <a:chExt cx="8351838" cy="4178300"/>
          </a:xfrm>
        </p:grpSpPr>
        <p:graphicFrame>
          <p:nvGraphicFramePr>
            <p:cNvPr id="7" name="Object 5"/>
            <p:cNvGraphicFramePr>
              <a:graphicFrameLocks noChangeAspect="1"/>
            </p:cNvGraphicFramePr>
            <p:nvPr/>
          </p:nvGraphicFramePr>
          <p:xfrm>
            <a:off x="2691007" y="2525418"/>
            <a:ext cx="1383361" cy="587669"/>
          </p:xfrm>
          <a:graphic>
            <a:graphicData uri="http://schemas.openxmlformats.org/presentationml/2006/ole">
              <mc:AlternateContent xmlns:mc="http://schemas.openxmlformats.org/markup-compatibility/2006">
                <mc:Choice xmlns:v="urn:schemas-microsoft-com:vml" Requires="v">
                  <p:oleObj spid="_x0000_s4150" name="Equation" r:id="rId1" imgW="14325600" imgH="6096000" progId="Equation.DSMT4">
                    <p:embed/>
                  </p:oleObj>
                </mc:Choice>
                <mc:Fallback>
                  <p:oleObj name="Equation" r:id="rId1" imgW="14325600" imgH="6096000" progId="Equation.DSMT4">
                    <p:embed/>
                    <p:pic>
                      <p:nvPicPr>
                        <p:cNvPr id="0" name="Object 5"/>
                        <p:cNvPicPr>
                          <a:picLocks noChangeAspect="1" noChangeArrowheads="1"/>
                        </p:cNvPicPr>
                        <p:nvPr/>
                      </p:nvPicPr>
                      <p:blipFill>
                        <a:blip r:embed="rId2"/>
                        <a:srcRect/>
                        <a:stretch>
                          <a:fillRect/>
                        </a:stretch>
                      </p:blipFill>
                      <p:spPr bwMode="auto">
                        <a:xfrm>
                          <a:off x="2691007" y="2525418"/>
                          <a:ext cx="1383361" cy="587669"/>
                        </a:xfrm>
                        <a:prstGeom prst="rect">
                          <a:avLst/>
                        </a:prstGeom>
                        <a:noFill/>
                        <a:ln>
                          <a:noFill/>
                        </a:ln>
                      </p:spPr>
                    </p:pic>
                  </p:oleObj>
                </mc:Fallback>
              </mc:AlternateContent>
            </a:graphicData>
          </a:graphic>
        </p:graphicFrame>
        <p:graphicFrame>
          <p:nvGraphicFramePr>
            <p:cNvPr id="8" name="Object 1054"/>
            <p:cNvGraphicFramePr>
              <a:graphicFrameLocks noChangeAspect="1"/>
            </p:cNvGraphicFramePr>
            <p:nvPr/>
          </p:nvGraphicFramePr>
          <p:xfrm>
            <a:off x="7143135" y="2177257"/>
            <a:ext cx="339725" cy="373062"/>
          </p:xfrm>
          <a:graphic>
            <a:graphicData uri="http://schemas.openxmlformats.org/presentationml/2006/ole">
              <mc:AlternateContent xmlns:mc="http://schemas.openxmlformats.org/markup-compatibility/2006">
                <mc:Choice xmlns:v="urn:schemas-microsoft-com:vml" Requires="v">
                  <p:oleObj spid="_x0000_s4151" name="公式" r:id="rId3" imgW="127000" imgH="139700" progId="Equation.3">
                    <p:embed/>
                  </p:oleObj>
                </mc:Choice>
                <mc:Fallback>
                  <p:oleObj name="公式" r:id="rId3" imgW="127000" imgH="139700" progId="Equation.3">
                    <p:embed/>
                    <p:pic>
                      <p:nvPicPr>
                        <p:cNvPr id="0" name="Object 10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135" y="2177257"/>
                          <a:ext cx="339725"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3"/>
            <p:cNvSpPr txBox="1">
              <a:spLocks noChangeArrowheads="1"/>
            </p:cNvSpPr>
            <p:nvPr/>
          </p:nvSpPr>
          <p:spPr bwMode="auto">
            <a:xfrm>
              <a:off x="377031" y="1998566"/>
              <a:ext cx="83518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08610" indent="-308610" algn="l" rtl="0" fontAlgn="base">
                <a:spcBef>
                  <a:spcPct val="20000"/>
                </a:spcBef>
                <a:spcAft>
                  <a:spcPct val="0"/>
                </a:spcAft>
                <a:buFont typeface="Arial" panose="020B0604020202020204" pitchFamily="34" charset="0"/>
                <a:buChar char="•"/>
                <a:defRPr sz="2880" kern="1200">
                  <a:solidFill>
                    <a:schemeClr val="tx1"/>
                  </a:solidFill>
                  <a:latin typeface="+mn-lt"/>
                  <a:ea typeface="+mn-ea"/>
                  <a:cs typeface="+mn-cs"/>
                </a:defRPr>
              </a:lvl1pPr>
              <a:lvl2pPr marL="668655" indent="-257175" algn="l" rtl="0" fontAlgn="base">
                <a:spcBef>
                  <a:spcPct val="20000"/>
                </a:spcBef>
                <a:spcAft>
                  <a:spcPct val="0"/>
                </a:spcAft>
                <a:buFont typeface="Arial" panose="020B0604020202020204" pitchFamily="34" charset="0"/>
                <a:buChar char="–"/>
                <a:defRPr sz="2520" kern="1200">
                  <a:solidFill>
                    <a:schemeClr val="tx1"/>
                  </a:solidFill>
                  <a:latin typeface="+mn-lt"/>
                  <a:ea typeface="+mn-ea"/>
                  <a:cs typeface="+mn-cs"/>
                </a:defRPr>
              </a:lvl2pPr>
              <a:lvl3pPr marL="1028700" indent="-205740" algn="l" rtl="0" fontAlgn="base">
                <a:spcBef>
                  <a:spcPct val="20000"/>
                </a:spcBef>
                <a:spcAft>
                  <a:spcPct val="0"/>
                </a:spcAft>
                <a:buFont typeface="Arial" panose="020B0604020202020204" pitchFamily="34" charset="0"/>
                <a:buChar char="•"/>
                <a:defRPr sz="2160" kern="1200">
                  <a:solidFill>
                    <a:schemeClr val="tx1"/>
                  </a:solidFill>
                  <a:latin typeface="+mn-lt"/>
                  <a:ea typeface="+mn-ea"/>
                  <a:cs typeface="+mn-cs"/>
                </a:defRPr>
              </a:lvl3pPr>
              <a:lvl4pPr marL="1440180" indent="-20574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1851660" indent="-20574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26314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308610" marR="0" lvl="0" indent="720090" algn="l" defTabSz="914400" rtl="0" eaLnBrk="1" fontAlgn="base" latinLnBrk="0" hangingPunct="1">
                <a:lnSpc>
                  <a:spcPct val="125000"/>
                </a:lnSpc>
                <a:spcBef>
                  <a:spcPts val="12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距离判别的最</a:t>
              </a:r>
              <a:r>
                <a:rPr kumimoji="1" lang="zh-CN" altLang="en-US" sz="2800" b="1" i="0" u="none" strike="noStrike" kern="1200" cap="none" spc="0" normalizeH="0" baseline="0" noProof="0" dirty="0">
                  <a:ln>
                    <a:noFill/>
                  </a:ln>
                  <a:solidFill>
                    <a:srgbClr val="0000CC"/>
                  </a:solidFill>
                  <a:effectLst/>
                  <a:uLnTx/>
                  <a:uFillTx/>
                  <a:latin typeface="Calibri" panose="020F0502020204030204"/>
                  <a:ea typeface="宋体" panose="02010600030101010101" pitchFamily="2" charset="-122"/>
                  <a:cs typeface="+mn-cs"/>
                </a:rPr>
                <a:t>直观</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的想法：计算样品  到第 </a:t>
              </a:r>
              <a:r>
                <a:rPr kumimoji="0" lang="en-US" altLang="zh-CN" sz="2800" b="0" i="1"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i</a:t>
              </a:r>
              <a:r>
                <a:rPr kumimoji="0" lang="en-US" altLang="zh-CN" sz="2800" b="0" i="1"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个</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类的距离         ，哪个距离最小，就将它判归哪个总体。</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08610" marR="0" lvl="0" indent="720090" algn="l" defTabSz="914400" rtl="0" eaLnBrk="1" fontAlgn="base" latinLnBrk="0" hangingPunct="1">
                <a:lnSpc>
                  <a:spcPct val="125000"/>
                </a:lnSpc>
                <a:spcBef>
                  <a:spcPct val="20000"/>
                </a:spcBef>
                <a:spcAft>
                  <a:spcPct val="0"/>
                </a:spcAft>
                <a:buClrTx/>
                <a:buSzTx/>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所以，首先考虑，是否能够构造一个恰当的距离函数，通过计算样本点与某类别之间距离的大小，判别其所属类别。 </a:t>
              </a:r>
              <a:endPar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08610" marR="0" lvl="0" indent="-308610" algn="l" defTabSz="914400" rtl="0" eaLnBrk="1" fontAlgn="base" latinLnBrk="0" hangingPunct="1">
                <a:lnSpc>
                  <a:spcPct val="125000"/>
                </a:lnSpc>
                <a:spcBef>
                  <a:spcPct val="20000"/>
                </a:spcBef>
                <a:spcAft>
                  <a:spcPct val="0"/>
                </a:spcAft>
                <a:buClrTx/>
                <a:buSzTx/>
                <a:buFont typeface="Wingdings" panose="05000000000000000000" pitchFamily="2" charset="2"/>
                <a:buNone/>
                <a:defRPr/>
              </a:pPr>
              <a:endParaRPr kumimoji="0" lang="zh-CN" altLang="en-US" sz="2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08610" marR="0" lvl="0" indent="-30861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zh-CN" altLang="en-US" sz="26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rPr>
                <a:t>    </a:t>
              </a:r>
              <a:endParaRPr kumimoji="0" lang="zh-CN" altLang="en-US" sz="2600" b="0" i="0" u="none" strike="noStrike" kern="1200" cap="none" spc="0" normalizeH="0" baseline="0" noProof="0" dirty="0">
                <a:ln>
                  <a:noFill/>
                </a:ln>
                <a:solidFill>
                  <a:srgbClr val="1F497D"/>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6" name="Object 10"/>
          <p:cNvGraphicFramePr>
            <a:graphicFrameLocks noChangeAspect="1"/>
          </p:cNvGraphicFramePr>
          <p:nvPr/>
        </p:nvGraphicFramePr>
        <p:xfrm>
          <a:off x="989806" y="3265682"/>
          <a:ext cx="7164387" cy="612775"/>
        </p:xfrm>
        <a:graphic>
          <a:graphicData uri="http://schemas.openxmlformats.org/presentationml/2006/ole">
            <mc:AlternateContent xmlns:mc="http://schemas.openxmlformats.org/markup-compatibility/2006">
              <mc:Choice xmlns:v="urn:schemas-microsoft-com:vml" Requires="v">
                <p:oleObj spid="_x0000_s5252" name="公式" r:id="rId1" imgW="2042795" imgH="81280" progId="Equation.3">
                  <p:embed/>
                </p:oleObj>
              </mc:Choice>
              <mc:Fallback>
                <p:oleObj name="公式" r:id="rId1" imgW="2042795" imgH="8128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6" y="3265682"/>
                        <a:ext cx="71643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24" name="Rectangle 1048"/>
          <p:cNvSpPr>
            <a:spLocks noChangeArrowheads="1"/>
          </p:cNvSpPr>
          <p:nvPr/>
        </p:nvSpPr>
        <p:spPr bwMode="auto">
          <a:xfrm>
            <a:off x="250825" y="4652963"/>
            <a:ext cx="8507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
                <a:srgbClr val="4F81BD"/>
              </a:buClr>
              <a:buSzPct val="65000"/>
              <a:buFont typeface="Wingdings" panose="05000000000000000000" pitchFamily="2" charset="2"/>
              <a:buNone/>
              <a:defRPr/>
            </a:pPr>
            <a:r>
              <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马氏距离不受变量间的</a:t>
            </a:r>
            <a:r>
              <a:rPr kumimoji="0" lang="zh-CN" altLang="en-US" sz="3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相关性</a:t>
            </a:r>
            <a:r>
              <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和</a:t>
            </a:r>
            <a:r>
              <a:rPr kumimoji="0" lang="zh-CN" altLang="en-US" sz="3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量纲</a:t>
            </a:r>
            <a:r>
              <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的影响</a:t>
            </a:r>
            <a:endPar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auto" latinLnBrk="0" hangingPunct="1">
              <a:lnSpc>
                <a:spcPct val="135000"/>
              </a:lnSpc>
              <a:spcBef>
                <a:spcPct val="20000"/>
              </a:spcBef>
              <a:spcAft>
                <a:spcPts val="0"/>
              </a:spcAft>
              <a:buClr>
                <a:srgbClr val="4F81BD"/>
              </a:buClr>
              <a:buSzPct val="65000"/>
              <a:buFont typeface="Wingdings" panose="05000000000000000000" pitchFamily="2" charset="2"/>
              <a:buNone/>
              <a:defRPr/>
            </a:pPr>
            <a:r>
              <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3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2" name="Group 1065"/>
          <p:cNvGrpSpPr/>
          <p:nvPr/>
        </p:nvGrpSpPr>
        <p:grpSpPr bwMode="auto">
          <a:xfrm>
            <a:off x="539750" y="1557339"/>
            <a:ext cx="7848600" cy="1190625"/>
            <a:chOff x="476" y="981"/>
            <a:chExt cx="4944" cy="750"/>
          </a:xfrm>
        </p:grpSpPr>
        <p:sp>
          <p:nvSpPr>
            <p:cNvPr id="7174" name="Rectangle 12"/>
            <p:cNvSpPr>
              <a:spLocks noChangeArrowheads="1"/>
            </p:cNvSpPr>
            <p:nvPr/>
          </p:nvSpPr>
          <p:spPr bwMode="auto">
            <a:xfrm>
              <a:off x="476" y="981"/>
              <a:ext cx="494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35000"/>
                </a:lnSpc>
                <a:spcBef>
                  <a:spcPct val="50000"/>
                </a:spcBef>
                <a:spcAft>
                  <a:spcPts val="0"/>
                </a:spcAft>
                <a:buClr>
                  <a:srgbClr val="A50021"/>
                </a:buClr>
                <a:buSzPct val="75000"/>
                <a:buFont typeface="Wingdings" panose="05000000000000000000" pitchFamily="2" charset="2"/>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样品   和   类之间的</a:t>
              </a:r>
              <a:r>
                <a:rPr kumimoji="0" lang="zh-CN" altLang="en-US" sz="2800" b="0" i="0" u="none" strike="noStrike" kern="1200" cap="none" spc="0" normalizeH="0" baseline="0" noProof="0" dirty="0">
                  <a:ln>
                    <a:noFill/>
                  </a:ln>
                  <a:solidFill>
                    <a:prstClr val="black"/>
                  </a:solidFill>
                  <a:effectLst/>
                  <a:uLnTx/>
                  <a:uFillTx/>
                  <a:latin typeface="黑体" panose="02010600030101010101" pitchFamily="49" charset="-122"/>
                  <a:ea typeface="黑体" panose="02010600030101010101" pitchFamily="49" charset="-122"/>
                </a:rPr>
                <a:t>马氏距离</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定义为  与   类重心间的距离：</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7175" name="Object 1049"/>
            <p:cNvGraphicFramePr>
              <a:graphicFrameLocks noChangeAspect="1"/>
            </p:cNvGraphicFramePr>
            <p:nvPr/>
          </p:nvGraphicFramePr>
          <p:xfrm>
            <a:off x="1020" y="1117"/>
            <a:ext cx="214" cy="235"/>
          </p:xfrm>
          <a:graphic>
            <a:graphicData uri="http://schemas.openxmlformats.org/presentationml/2006/ole">
              <mc:AlternateContent xmlns:mc="http://schemas.openxmlformats.org/markup-compatibility/2006">
                <mc:Choice xmlns:v="urn:schemas-microsoft-com:vml" Requires="v">
                  <p:oleObj spid="_x0000_s5253" name="公式" r:id="rId3" imgW="127000" imgH="139700" progId="Equation.3">
                    <p:embed/>
                  </p:oleObj>
                </mc:Choice>
                <mc:Fallback>
                  <p:oleObj name="公式" r:id="rId3" imgW="127000" imgH="139700" progId="Equation.3">
                    <p:embed/>
                    <p:pic>
                      <p:nvPicPr>
                        <p:cNvPr id="0" name="Object 10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117"/>
                          <a:ext cx="214"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1054"/>
            <p:cNvGraphicFramePr>
              <a:graphicFrameLocks noChangeAspect="1"/>
            </p:cNvGraphicFramePr>
            <p:nvPr/>
          </p:nvGraphicFramePr>
          <p:xfrm>
            <a:off x="4377" y="1117"/>
            <a:ext cx="214" cy="235"/>
          </p:xfrm>
          <a:graphic>
            <a:graphicData uri="http://schemas.openxmlformats.org/presentationml/2006/ole">
              <mc:AlternateContent xmlns:mc="http://schemas.openxmlformats.org/markup-compatibility/2006">
                <mc:Choice xmlns:v="urn:schemas-microsoft-com:vml" Requires="v">
                  <p:oleObj spid="_x0000_s5254" name="公式" r:id="rId5" imgW="127000" imgH="139700" progId="Equation.3">
                    <p:embed/>
                  </p:oleObj>
                </mc:Choice>
                <mc:Fallback>
                  <p:oleObj name="公式" r:id="rId5" imgW="127000" imgH="139700" progId="Equation.3">
                    <p:embed/>
                    <p:pic>
                      <p:nvPicPr>
                        <p:cNvPr id="0" name="Object 10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 y="1117"/>
                          <a:ext cx="214"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060"/>
            <p:cNvGraphicFramePr>
              <a:graphicFrameLocks noChangeAspect="1"/>
            </p:cNvGraphicFramePr>
            <p:nvPr/>
          </p:nvGraphicFramePr>
          <p:xfrm>
            <a:off x="4830" y="1071"/>
            <a:ext cx="247" cy="318"/>
          </p:xfrm>
          <a:graphic>
            <a:graphicData uri="http://schemas.openxmlformats.org/presentationml/2006/ole">
              <mc:AlternateContent xmlns:mc="http://schemas.openxmlformats.org/markup-compatibility/2006">
                <mc:Choice xmlns:v="urn:schemas-microsoft-com:vml" Requires="v">
                  <p:oleObj spid="_x0000_s5255" name="公式" r:id="rId6" imgW="177800" imgH="228600" progId="Equation.3">
                    <p:embed/>
                  </p:oleObj>
                </mc:Choice>
                <mc:Fallback>
                  <p:oleObj name="公式" r:id="rId6" imgW="177800" imgH="228600" progId="Equation.3">
                    <p:embed/>
                    <p:pic>
                      <p:nvPicPr>
                        <p:cNvPr id="0" name="Object 10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1071"/>
                          <a:ext cx="24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63"/>
            <p:cNvGraphicFramePr>
              <a:graphicFrameLocks noChangeAspect="1"/>
            </p:cNvGraphicFramePr>
            <p:nvPr/>
          </p:nvGraphicFramePr>
          <p:xfrm>
            <a:off x="1565" y="1071"/>
            <a:ext cx="247" cy="318"/>
          </p:xfrm>
          <a:graphic>
            <a:graphicData uri="http://schemas.openxmlformats.org/presentationml/2006/ole">
              <mc:AlternateContent xmlns:mc="http://schemas.openxmlformats.org/markup-compatibility/2006">
                <mc:Choice xmlns:v="urn:schemas-microsoft-com:vml" Requires="v">
                  <p:oleObj spid="_x0000_s5256" name="公式" r:id="rId8" imgW="177800" imgH="228600" progId="Equation.3">
                    <p:embed/>
                  </p:oleObj>
                </mc:Choice>
                <mc:Fallback>
                  <p:oleObj name="公式" r:id="rId8" imgW="177800" imgH="228600" progId="Equation.3">
                    <p:embed/>
                    <p:pic>
                      <p:nvPicPr>
                        <p:cNvPr id="0" name="Object 10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5" y="1071"/>
                          <a:ext cx="24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3" name="Rectangle 1064"/>
          <p:cNvSpPr>
            <a:spLocks noChangeArrowheads="1"/>
          </p:cNvSpPr>
          <p:nvPr/>
        </p:nvSpPr>
        <p:spPr bwMode="auto">
          <a:xfrm>
            <a:off x="395288" y="836613"/>
            <a:ext cx="455733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indent="4000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400050" algn="l" defTabSz="914400" rtl="0" eaLnBrk="1" fontAlgn="auto" latinLnBrk="0" hangingPunct="1">
              <a:lnSpc>
                <a:spcPct val="100000"/>
              </a:lnSpc>
              <a:spcBef>
                <a:spcPct val="50000"/>
              </a:spcBef>
              <a:spcAft>
                <a:spcPts val="0"/>
              </a:spcAft>
              <a:buClr>
                <a:srgbClr val="A50021"/>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判别分析中常用</a:t>
            </a:r>
            <a:r>
              <a:rPr kumimoji="0" lang="zh-CN" altLang="en-US" sz="2800" b="1"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rPr>
              <a:t>马氏距离</a:t>
            </a:r>
            <a:endParaRPr kumimoji="0" lang="zh-CN" altLang="en-US" sz="2800" b="1"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9946"/>
                                        </p:tgtEl>
                                        <p:attrNameLst>
                                          <p:attrName>style.visibility</p:attrName>
                                        </p:attrNameLst>
                                      </p:cBhvr>
                                      <p:to>
                                        <p:strVal val="visible"/>
                                      </p:to>
                                    </p:set>
                                    <p:animEffect transition="in" filter="blinds(horizontal)">
                                      <p:cBhvr>
                                        <p:cTn id="11" dur="500"/>
                                        <p:tgtEl>
                                          <p:spTgt spid="3994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3624"/>
                                        </p:tgtEl>
                                        <p:attrNameLst>
                                          <p:attrName>style.visibility</p:attrName>
                                        </p:attrNameLst>
                                      </p:cBhvr>
                                      <p:to>
                                        <p:strVal val="visible"/>
                                      </p:to>
                                    </p:set>
                                    <p:animEffect transition="in" filter="blinds(horizontal)">
                                      <p:cBhvr>
                                        <p:cTn id="16" dur="500"/>
                                        <p:tgtEl>
                                          <p:spTgt spid="15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50825" y="188913"/>
            <a:ext cx="723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rPr>
              <a:t>（二）总体协差阵相等时</a:t>
            </a:r>
            <a:endParaRPr kumimoji="0" lang="en-US" altLang="zh-CN" sz="32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endParaRPr>
          </a:p>
        </p:txBody>
      </p:sp>
      <p:sp>
        <p:nvSpPr>
          <p:cNvPr id="27652" name="Rectangle 4"/>
          <p:cNvSpPr>
            <a:spLocks noChangeArrowheads="1"/>
          </p:cNvSpPr>
          <p:nvPr/>
        </p:nvSpPr>
        <p:spPr bwMode="auto">
          <a:xfrm>
            <a:off x="3529013"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3525" name="Object 5"/>
          <p:cNvGraphicFramePr>
            <a:graphicFrameLocks noChangeAspect="1"/>
          </p:cNvGraphicFramePr>
          <p:nvPr/>
        </p:nvGraphicFramePr>
        <p:xfrm>
          <a:off x="886019" y="3694178"/>
          <a:ext cx="4125912" cy="565150"/>
        </p:xfrm>
        <a:graphic>
          <a:graphicData uri="http://schemas.openxmlformats.org/presentationml/2006/ole">
            <mc:AlternateContent xmlns:mc="http://schemas.openxmlformats.org/markup-compatibility/2006">
              <mc:Choice xmlns:v="urn:schemas-microsoft-com:vml" Requires="v">
                <p:oleObj spid="_x0000_s6276" name="Equation" r:id="rId1" imgW="1942465" imgH="266700" progId="Equation.DSMT4">
                  <p:embed/>
                </p:oleObj>
              </mc:Choice>
              <mc:Fallback>
                <p:oleObj name="Equation" r:id="rId1" imgW="1942465" imgH="2667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19" y="3694178"/>
                        <a:ext cx="4125912" cy="565150"/>
                      </a:xfrm>
                      <a:prstGeom prst="rect">
                        <a:avLst/>
                      </a:prstGeom>
                      <a:noFill/>
                      <a:ln>
                        <a:solidFill>
                          <a:schemeClr val="bg1"/>
                        </a:solidFill>
                      </a:ln>
                    </p:spPr>
                  </p:pic>
                </p:oleObj>
              </mc:Fallback>
            </mc:AlternateContent>
          </a:graphicData>
        </a:graphic>
      </p:graphicFrame>
      <p:sp>
        <p:nvSpPr>
          <p:cNvPr id="27654" name="Rectangle 6"/>
          <p:cNvSpPr>
            <a:spLocks noChangeArrowheads="1"/>
          </p:cNvSpPr>
          <p:nvPr/>
        </p:nvSpPr>
        <p:spPr bwMode="auto">
          <a:xfrm>
            <a:off x="36337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3527" name="Object 7"/>
          <p:cNvGraphicFramePr>
            <a:graphicFrameLocks noChangeAspect="1"/>
          </p:cNvGraphicFramePr>
          <p:nvPr/>
        </p:nvGraphicFramePr>
        <p:xfrm>
          <a:off x="1991324" y="4460831"/>
          <a:ext cx="3776662" cy="509588"/>
        </p:xfrm>
        <a:graphic>
          <a:graphicData uri="http://schemas.openxmlformats.org/presentationml/2006/ole">
            <mc:AlternateContent xmlns:mc="http://schemas.openxmlformats.org/markup-compatibility/2006">
              <mc:Choice xmlns:v="urn:schemas-microsoft-com:vml" Requires="v">
                <p:oleObj spid="_x0000_s6277" name="Equation" r:id="rId3" imgW="1778000" imgH="241300" progId="Equation.DSMT4">
                  <p:embed/>
                </p:oleObj>
              </mc:Choice>
              <mc:Fallback>
                <p:oleObj name="Equation" r:id="rId3" imgW="1778000" imgH="241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324" y="4460831"/>
                        <a:ext cx="37766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8"/>
          <p:cNvSpPr>
            <a:spLocks noChangeArrowheads="1"/>
          </p:cNvSpPr>
          <p:nvPr/>
        </p:nvSpPr>
        <p:spPr bwMode="auto">
          <a:xfrm>
            <a:off x="38290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3529" name="Object 9"/>
          <p:cNvGraphicFramePr>
            <a:graphicFrameLocks noChangeAspect="1"/>
          </p:cNvGraphicFramePr>
          <p:nvPr/>
        </p:nvGraphicFramePr>
        <p:xfrm>
          <a:off x="1635125" y="6060105"/>
          <a:ext cx="3787775" cy="533400"/>
        </p:xfrm>
        <a:graphic>
          <a:graphicData uri="http://schemas.openxmlformats.org/presentationml/2006/ole">
            <mc:AlternateContent xmlns:mc="http://schemas.openxmlformats.org/markup-compatibility/2006">
              <mc:Choice xmlns:v="urn:schemas-microsoft-com:vml" Requires="v">
                <p:oleObj spid="_x0000_s6278" name="Equation" r:id="rId5" imgW="1688465" imgH="241300" progId="Equation.DSMT4">
                  <p:embed/>
                </p:oleObj>
              </mc:Choice>
              <mc:Fallback>
                <p:oleObj name="Equation" r:id="rId5" imgW="1688465" imgH="2413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6060105"/>
                        <a:ext cx="3787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p:nvPr/>
        </p:nvGrpSpPr>
        <p:grpSpPr bwMode="auto">
          <a:xfrm>
            <a:off x="-93306" y="5266135"/>
            <a:ext cx="9144000" cy="892176"/>
            <a:chOff x="-158" y="3290"/>
            <a:chExt cx="5760" cy="562"/>
          </a:xfrm>
        </p:grpSpPr>
        <p:sp>
          <p:nvSpPr>
            <p:cNvPr id="27659" name="Rectangle 11"/>
            <p:cNvSpPr>
              <a:spLocks noChangeArrowheads="1"/>
            </p:cNvSpPr>
            <p:nvPr/>
          </p:nvSpPr>
          <p:spPr bwMode="auto">
            <a:xfrm>
              <a:off x="-158" y="3290"/>
              <a:ext cx="576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上式中的第一项              </a:t>
              </a:r>
              <a:r>
                <a:rPr kumimoji="0" lang="zh-CN" altLang="en-US"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与 </a:t>
              </a:r>
              <a:r>
                <a:rPr kumimoji="0" lang="en-US" altLang="zh-CN" sz="2800" b="0" i="1"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无关，则舍去，得一个等价的函数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27660" name="Object 12"/>
            <p:cNvGraphicFramePr>
              <a:graphicFrameLocks noChangeAspect="1"/>
            </p:cNvGraphicFramePr>
            <p:nvPr/>
          </p:nvGraphicFramePr>
          <p:xfrm>
            <a:off x="1613" y="3323"/>
            <a:ext cx="577" cy="270"/>
          </p:xfrm>
          <a:graphic>
            <a:graphicData uri="http://schemas.openxmlformats.org/presentationml/2006/ole">
              <mc:AlternateContent xmlns:mc="http://schemas.openxmlformats.org/markup-compatibility/2006">
                <mc:Choice xmlns:v="urn:schemas-microsoft-com:vml" Requires="v">
                  <p:oleObj spid="_x0000_s6279" name="Equation" r:id="rId7" imgW="431800" imgH="203200" progId="Equation.DSMT4">
                    <p:embed/>
                  </p:oleObj>
                </mc:Choice>
                <mc:Fallback>
                  <p:oleObj name="Equation" r:id="rId7" imgW="431800" imgH="203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3" y="3323"/>
                          <a:ext cx="577" cy="270"/>
                        </a:xfrm>
                        <a:prstGeom prst="rect">
                          <a:avLst/>
                        </a:prstGeom>
                        <a:noFill/>
                        <a:ln>
                          <a:noFill/>
                        </a:ln>
                      </p:spPr>
                    </p:pic>
                  </p:oleObj>
                </mc:Fallback>
              </mc:AlternateContent>
            </a:graphicData>
          </a:graphic>
        </p:graphicFrame>
      </p:grpSp>
      <p:grpSp>
        <p:nvGrpSpPr>
          <p:cNvPr id="3" name="组合 2"/>
          <p:cNvGrpSpPr/>
          <p:nvPr/>
        </p:nvGrpSpPr>
        <p:grpSpPr>
          <a:xfrm>
            <a:off x="605195" y="1565695"/>
            <a:ext cx="8445499" cy="2426626"/>
            <a:chOff x="595865" y="1151292"/>
            <a:chExt cx="8445499" cy="2426626"/>
          </a:xfrm>
        </p:grpSpPr>
        <p:sp>
          <p:nvSpPr>
            <p:cNvPr id="363522" name="Rectangle 2"/>
            <p:cNvSpPr>
              <a:spLocks noChangeArrowheads="1"/>
            </p:cNvSpPr>
            <p:nvPr/>
          </p:nvSpPr>
          <p:spPr bwMode="auto">
            <a:xfrm>
              <a:off x="595865" y="1151292"/>
              <a:ext cx="8445499" cy="242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5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设有个</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总体                                    ，分别有均值向量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μ</a:t>
              </a:r>
              <a:r>
                <a:rPr kumimoji="0" lang="en-US" altLang="zh-CN" sz="24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=1,2,…,k)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和协方差矩阵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Σ</a:t>
              </a:r>
              <a:r>
                <a:rPr kumimoji="0" lang="en-US" altLang="zh-CN" sz="24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Σ</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又设 </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x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是一个待判样品。则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x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与</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G</a:t>
              </a:r>
              <a:r>
                <a:rPr kumimoji="0" lang="en-US" altLang="zh-CN" sz="24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i</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的距离为（即判别函数）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auto" latinLnBrk="0" hangingPunct="1">
                <a:lnSpc>
                  <a:spcPct val="15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13" name="Object 5"/>
            <p:cNvGraphicFramePr>
              <a:graphicFrameLocks noChangeAspect="1"/>
            </p:cNvGraphicFramePr>
            <p:nvPr/>
          </p:nvGraphicFramePr>
          <p:xfrm>
            <a:off x="2561431" y="1234742"/>
            <a:ext cx="2617788" cy="592138"/>
          </p:xfrm>
          <a:graphic>
            <a:graphicData uri="http://schemas.openxmlformats.org/presentationml/2006/ole">
              <mc:AlternateContent xmlns:mc="http://schemas.openxmlformats.org/markup-compatibility/2006">
                <mc:Choice xmlns:v="urn:schemas-microsoft-com:vml" Requires="v">
                  <p:oleObj spid="_x0000_s6280" name="Equation" r:id="rId9" imgW="29565600" imgH="6705600" progId="Equation.DSMT4">
                    <p:embed/>
                  </p:oleObj>
                </mc:Choice>
                <mc:Fallback>
                  <p:oleObj name="Equation" r:id="rId9" imgW="29565600" imgH="6705600" progId="Equation.DSMT4">
                    <p:embed/>
                    <p:pic>
                      <p:nvPicPr>
                        <p:cNvPr id="0" name="Object 5"/>
                        <p:cNvPicPr>
                          <a:picLocks noChangeAspect="1" noChangeArrowheads="1"/>
                        </p:cNvPicPr>
                        <p:nvPr/>
                      </p:nvPicPr>
                      <p:blipFill>
                        <a:blip r:embed="rId10"/>
                        <a:srcRect/>
                        <a:stretch>
                          <a:fillRect/>
                        </a:stretch>
                      </p:blipFill>
                      <p:spPr bwMode="auto">
                        <a:xfrm>
                          <a:off x="2561431" y="1234742"/>
                          <a:ext cx="261778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 name="Rectangle 33"/>
          <p:cNvSpPr txBox="1">
            <a:spLocks noChangeArrowheads="1"/>
          </p:cNvSpPr>
          <p:nvPr/>
        </p:nvSpPr>
        <p:spPr>
          <a:xfrm>
            <a:off x="604806" y="934244"/>
            <a:ext cx="7259216" cy="692150"/>
          </a:xfrm>
          <a:prstGeom prst="rect">
            <a:avLst/>
          </a:prstGeom>
        </p:spPr>
        <p:txBody>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8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6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92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pPr marL="800100" marR="0" lvl="0" indent="-80010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1. </a:t>
            </a:r>
            <a:r>
              <a:rPr kumimoji="0" lang="zh-CN" altLang="en-US" sz="2800" b="1"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j-cs"/>
              </a:rPr>
              <a:t>多总体</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判别</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3525"/>
                                        </p:tgtEl>
                                        <p:attrNameLst>
                                          <p:attrName>style.visibility</p:attrName>
                                        </p:attrNameLst>
                                      </p:cBhvr>
                                      <p:to>
                                        <p:strVal val="visible"/>
                                      </p:to>
                                    </p:set>
                                    <p:animEffect transition="in" filter="blinds(horizontal)">
                                      <p:cBhvr>
                                        <p:cTn id="7" dur="500"/>
                                        <p:tgtEl>
                                          <p:spTgt spid="363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3527"/>
                                        </p:tgtEl>
                                        <p:attrNameLst>
                                          <p:attrName>style.visibility</p:attrName>
                                        </p:attrNameLst>
                                      </p:cBhvr>
                                      <p:to>
                                        <p:strVal val="visible"/>
                                      </p:to>
                                    </p:set>
                                    <p:animEffect transition="in" filter="blinds(horizontal)">
                                      <p:cBhvr>
                                        <p:cTn id="12" dur="500"/>
                                        <p:tgtEl>
                                          <p:spTgt spid="3635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63529"/>
                                        </p:tgtEl>
                                        <p:attrNameLst>
                                          <p:attrName>style.visibility</p:attrName>
                                        </p:attrNameLst>
                                      </p:cBhvr>
                                      <p:to>
                                        <p:strVal val="visible"/>
                                      </p:to>
                                    </p:set>
                                    <p:animEffect transition="in" filter="blinds(horizontal)">
                                      <p:cBhvr>
                                        <p:cTn id="21" dur="500"/>
                                        <p:tgtEl>
                                          <p:spTgt spid="363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将上式中提</a:t>
            </a:r>
            <a:r>
              <a:rPr lang="en-US" altLang="zh-CN" sz="2800" dirty="0">
                <a:solidFill>
                  <a:prstClr val="black"/>
                </a:solidFill>
                <a:latin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，得</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ChangeArrowheads="1"/>
          </p:cNvSpPr>
          <p:nvPr/>
        </p:nvSpPr>
        <p:spPr bwMode="auto">
          <a:xfrm>
            <a:off x="3676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4548" name="Object 4"/>
          <p:cNvGraphicFramePr>
            <a:graphicFrameLocks noChangeAspect="1"/>
          </p:cNvGraphicFramePr>
          <p:nvPr/>
        </p:nvGraphicFramePr>
        <p:xfrm>
          <a:off x="1834356" y="989013"/>
          <a:ext cx="4249738" cy="855662"/>
        </p:xfrm>
        <a:graphic>
          <a:graphicData uri="http://schemas.openxmlformats.org/presentationml/2006/ole">
            <mc:AlternateContent xmlns:mc="http://schemas.openxmlformats.org/markup-compatibility/2006">
              <mc:Choice xmlns:v="urn:schemas-microsoft-com:vml" Requires="v">
                <p:oleObj spid="_x0000_s7248" name="Equation" r:id="rId1" imgW="1930400" imgH="393700" progId="Equation.DSMT4">
                  <p:embed/>
                </p:oleObj>
              </mc:Choice>
              <mc:Fallback>
                <p:oleObj name="Equation" r:id="rId1" imgW="19304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356" y="989013"/>
                        <a:ext cx="424973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5"/>
          <p:cNvSpPr>
            <a:spLocks noChangeArrowheads="1"/>
          </p:cNvSpPr>
          <p:nvPr/>
        </p:nvSpPr>
        <p:spPr bwMode="auto">
          <a:xfrm>
            <a:off x="37671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4550" name="Object 6"/>
          <p:cNvGraphicFramePr>
            <a:graphicFrameLocks noChangeAspect="1"/>
          </p:cNvGraphicFramePr>
          <p:nvPr/>
        </p:nvGraphicFramePr>
        <p:xfrm>
          <a:off x="1150143" y="2696456"/>
          <a:ext cx="4872037" cy="919163"/>
        </p:xfrm>
        <a:graphic>
          <a:graphicData uri="http://schemas.openxmlformats.org/presentationml/2006/ole">
            <mc:AlternateContent xmlns:mc="http://schemas.openxmlformats.org/markup-compatibility/2006">
              <mc:Choice xmlns:v="urn:schemas-microsoft-com:vml" Requires="v">
                <p:oleObj spid="_x0000_s7249" name="Equation" r:id="rId3" imgW="51206400" imgH="9753600" progId="Equation.DSMT4">
                  <p:embed/>
                </p:oleObj>
              </mc:Choice>
              <mc:Fallback>
                <p:oleObj name="Equation" r:id="rId3" imgW="51206400" imgH="9753600" progId="Equation.DSMT4">
                  <p:embed/>
                  <p:pic>
                    <p:nvPicPr>
                      <p:cNvPr id="0" name="Object 6"/>
                      <p:cNvPicPr>
                        <a:picLocks noChangeAspect="1" noChangeArrowheads="1"/>
                      </p:cNvPicPr>
                      <p:nvPr/>
                    </p:nvPicPr>
                    <p:blipFill>
                      <a:blip r:embed="rId4"/>
                      <a:srcRect/>
                      <a:stretch>
                        <a:fillRect/>
                      </a:stretch>
                    </p:blipFill>
                    <p:spPr bwMode="auto">
                      <a:xfrm>
                        <a:off x="1150143" y="2696456"/>
                        <a:ext cx="4872037"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4551" name="Rectangle 7"/>
          <p:cNvSpPr>
            <a:spLocks noChangeArrowheads="1"/>
          </p:cNvSpPr>
          <p:nvPr/>
        </p:nvSpPr>
        <p:spPr bwMode="auto">
          <a:xfrm>
            <a:off x="-612775" y="1946276"/>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9570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1195705" algn="just"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则距离判别法的</a:t>
            </a:r>
            <a:r>
              <a:rPr kumimoji="0" lang="zh-CN" altLang="en-US" sz="28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rPr>
              <a:t>判别函数</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为：</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4552" name="Object 8"/>
          <p:cNvGraphicFramePr>
            <a:graphicFrameLocks noChangeAspect="1"/>
          </p:cNvGraphicFramePr>
          <p:nvPr/>
        </p:nvGraphicFramePr>
        <p:xfrm>
          <a:off x="1650191" y="4718578"/>
          <a:ext cx="4826000" cy="749300"/>
        </p:xfrm>
        <a:graphic>
          <a:graphicData uri="http://schemas.openxmlformats.org/presentationml/2006/ole">
            <mc:AlternateContent xmlns:mc="http://schemas.openxmlformats.org/markup-compatibility/2006">
              <mc:Choice xmlns:v="urn:schemas-microsoft-com:vml" Requires="v">
                <p:oleObj spid="_x0000_s7250" name="Equation" r:id="rId5" imgW="1739900" imgH="279400" progId="Equation.DSMT4">
                  <p:embed/>
                </p:oleObj>
              </mc:Choice>
              <mc:Fallback>
                <p:oleObj name="Equation" r:id="rId5" imgW="1739900" imgH="279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0191" y="4718578"/>
                        <a:ext cx="4826000" cy="749300"/>
                      </a:xfrm>
                      <a:prstGeom prst="rect">
                        <a:avLst/>
                      </a:prstGeom>
                      <a:noFill/>
                      <a:ln>
                        <a:solidFill>
                          <a:srgbClr val="C00000"/>
                        </a:solidFill>
                      </a:ln>
                    </p:spPr>
                  </p:pic>
                </p:oleObj>
              </mc:Fallback>
            </mc:AlternateContent>
          </a:graphicData>
        </a:graphic>
      </p:graphicFrame>
      <p:sp>
        <p:nvSpPr>
          <p:cNvPr id="364553" name="Rectangle 9"/>
          <p:cNvSpPr>
            <a:spLocks noChangeArrowheads="1"/>
          </p:cNvSpPr>
          <p:nvPr/>
        </p:nvSpPr>
        <p:spPr bwMode="auto">
          <a:xfrm>
            <a:off x="583196" y="3840502"/>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rPr>
              <a:t>判别规则</a:t>
            </a:r>
            <a:r>
              <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为</a:t>
            </a:r>
            <a:endPar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64548"/>
                                        </p:tgtEl>
                                        <p:attrNameLst>
                                          <p:attrName>style.visibility</p:attrName>
                                        </p:attrNameLst>
                                      </p:cBhvr>
                                      <p:to>
                                        <p:strVal val="visible"/>
                                      </p:to>
                                    </p:set>
                                    <p:animEffect transition="in" filter="wedge">
                                      <p:cBhvr>
                                        <p:cTn id="7" dur="2000"/>
                                        <p:tgtEl>
                                          <p:spTgt spid="3645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4551"/>
                                        </p:tgtEl>
                                        <p:attrNameLst>
                                          <p:attrName>style.visibility</p:attrName>
                                        </p:attrNameLst>
                                      </p:cBhvr>
                                      <p:to>
                                        <p:strVal val="visible"/>
                                      </p:to>
                                    </p:set>
                                    <p:animEffect transition="in" filter="blinds(horizontal)">
                                      <p:cBhvr>
                                        <p:cTn id="12" dur="500"/>
                                        <p:tgtEl>
                                          <p:spTgt spid="3645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4550"/>
                                        </p:tgtEl>
                                        <p:attrNameLst>
                                          <p:attrName>style.visibility</p:attrName>
                                        </p:attrNameLst>
                                      </p:cBhvr>
                                      <p:to>
                                        <p:strVal val="visible"/>
                                      </p:to>
                                    </p:set>
                                    <p:animEffect transition="in" filter="blinds(horizontal)">
                                      <p:cBhvr>
                                        <p:cTn id="17" dur="500"/>
                                        <p:tgtEl>
                                          <p:spTgt spid="36455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645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64552"/>
                                        </p:tgtEl>
                                        <p:attrNameLst>
                                          <p:attrName>style.visibility</p:attrName>
                                        </p:attrNameLst>
                                      </p:cBhvr>
                                      <p:to>
                                        <p:strVal val="visible"/>
                                      </p:to>
                                    </p:set>
                                    <p:animEffect transition="in" filter="blinds(horizontal)">
                                      <p:cBhvr>
                                        <p:cTn id="26" dur="500"/>
                                        <p:tgtEl>
                                          <p:spTgt spid="364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1" grpId="0"/>
      <p:bldP spid="3645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4671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195" name="Rectangle 19"/>
          <p:cNvSpPr>
            <a:spLocks noChangeArrowheads="1"/>
          </p:cNvSpPr>
          <p:nvPr/>
        </p:nvSpPr>
        <p:spPr bwMode="auto">
          <a:xfrm>
            <a:off x="3333750" y="3033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9234" name="Object 18"/>
          <p:cNvGraphicFramePr>
            <a:graphicFrameLocks noChangeAspect="1"/>
          </p:cNvGraphicFramePr>
          <p:nvPr/>
        </p:nvGraphicFramePr>
        <p:xfrm>
          <a:off x="1403350" y="3678651"/>
          <a:ext cx="5725238" cy="1887124"/>
        </p:xfrm>
        <a:graphic>
          <a:graphicData uri="http://schemas.openxmlformats.org/presentationml/2006/ole">
            <mc:AlternateContent xmlns:mc="http://schemas.openxmlformats.org/markup-compatibility/2006">
              <mc:Choice xmlns:v="urn:schemas-microsoft-com:vml" Requires="v">
                <p:oleObj spid="_x0000_s8272" name="公式" r:id="rId1" imgW="1724660" imgH="503555" progId="Equation.3">
                  <p:embed/>
                </p:oleObj>
              </mc:Choice>
              <mc:Fallback>
                <p:oleObj name="公式" r:id="rId1" imgW="1724660" imgH="503555" progId="Equation.3">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678651"/>
                        <a:ext cx="5725238" cy="1887124"/>
                      </a:xfrm>
                      <a:prstGeom prst="rect">
                        <a:avLst/>
                      </a:prstGeom>
                      <a:noFill/>
                      <a:ln>
                        <a:noFill/>
                      </a:ln>
                    </p:spPr>
                  </p:pic>
                </p:oleObj>
              </mc:Fallback>
            </mc:AlternateContent>
          </a:graphicData>
        </a:graphic>
      </p:graphicFrame>
      <p:sp>
        <p:nvSpPr>
          <p:cNvPr id="8198" name="Rectangle 33"/>
          <p:cNvSpPr>
            <a:spLocks noGrp="1" noChangeArrowheads="1"/>
          </p:cNvSpPr>
          <p:nvPr>
            <p:ph type="title" sz="quarter"/>
          </p:nvPr>
        </p:nvSpPr>
        <p:spPr>
          <a:xfrm>
            <a:off x="970935" y="347470"/>
            <a:ext cx="7259216" cy="692150"/>
          </a:xfrm>
        </p:spPr>
        <p:txBody>
          <a:bodyPr/>
          <a:lstStyle/>
          <a:p>
            <a:pPr marL="800100" indent="-800100" algn="l" eaLnBrk="1" hangingPunct="1"/>
            <a:r>
              <a:rPr lang="en-US" altLang="zh-CN" sz="2800" dirty="0">
                <a:latin typeface="Times New Roman" panose="02020603050405020304" pitchFamily="18" charset="0"/>
                <a:ea typeface="宋体" panose="02010600030101010101" pitchFamily="2" charset="-122"/>
                <a:cs typeface="+mn-cs"/>
              </a:rPr>
              <a:t>2. </a:t>
            </a:r>
            <a:r>
              <a:rPr lang="zh-CN" altLang="en-US" sz="2800" b="1" dirty="0">
                <a:solidFill>
                  <a:srgbClr val="0000CC"/>
                </a:solidFill>
                <a:latin typeface="黑体" panose="02010600030101010101" pitchFamily="49" charset="-122"/>
                <a:ea typeface="黑体" panose="02010600030101010101" pitchFamily="49" charset="-122"/>
                <a:cs typeface="+mn-cs"/>
              </a:rPr>
              <a:t>两总体</a:t>
            </a:r>
            <a:r>
              <a:rPr lang="zh-CN" altLang="en-US" sz="2800" dirty="0">
                <a:latin typeface="Times New Roman" panose="02020603050405020304" pitchFamily="18" charset="0"/>
                <a:ea typeface="宋体" panose="02010600030101010101" pitchFamily="2" charset="-122"/>
                <a:cs typeface="+mn-cs"/>
              </a:rPr>
              <a:t>判别</a:t>
            </a:r>
            <a:endParaRPr lang="zh-CN" altLang="en-US" sz="2800" dirty="0">
              <a:latin typeface="Times New Roman" panose="02020603050405020304" pitchFamily="18" charset="0"/>
              <a:ea typeface="宋体" panose="02010600030101010101" pitchFamily="2" charset="-122"/>
              <a:cs typeface="+mn-cs"/>
            </a:endParaRPr>
          </a:p>
        </p:txBody>
      </p:sp>
      <p:grpSp>
        <p:nvGrpSpPr>
          <p:cNvPr id="8199" name="Group 36"/>
          <p:cNvGrpSpPr/>
          <p:nvPr/>
        </p:nvGrpSpPr>
        <p:grpSpPr bwMode="auto">
          <a:xfrm>
            <a:off x="284130" y="1279525"/>
            <a:ext cx="8424863" cy="2462213"/>
            <a:chOff x="226" y="667"/>
            <a:chExt cx="5307" cy="1551"/>
          </a:xfrm>
        </p:grpSpPr>
        <p:sp>
          <p:nvSpPr>
            <p:cNvPr id="8200" name="Rectangle 16"/>
            <p:cNvSpPr>
              <a:spLocks noChangeArrowheads="1"/>
            </p:cNvSpPr>
            <p:nvPr/>
          </p:nvSpPr>
          <p:spPr bwMode="auto">
            <a:xfrm>
              <a:off x="226" y="667"/>
              <a:ext cx="5307"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720090" algn="just" defTabSz="914400" rtl="0" eaLnBrk="1" fontAlgn="auto" latinLnBrk="0" hangingPunct="1">
                <a:lnSpc>
                  <a:spcPct val="15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设有两个协差阵</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相同的</a:t>
              </a:r>
              <a:r>
                <a:rPr kumimoji="0" lang="en-US" altLang="zh-CN" sz="28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Symbol" panose="05050102010706020507" pitchFamily="18" charset="2"/>
                </a:rPr>
                <a:t>p</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维正态总体，对给定的样品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判别一个样品  到底是来自哪一个总体。故我们用马氏距离来给定判别规则，有：</a:t>
              </a:r>
              <a:endPar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aphicFrame>
          <p:nvGraphicFramePr>
            <p:cNvPr id="8201" name="Object 21"/>
            <p:cNvGraphicFramePr>
              <a:graphicFrameLocks noChangeAspect="1"/>
            </p:cNvGraphicFramePr>
            <p:nvPr/>
          </p:nvGraphicFramePr>
          <p:xfrm>
            <a:off x="787" y="1183"/>
            <a:ext cx="288" cy="317"/>
          </p:xfrm>
          <a:graphic>
            <a:graphicData uri="http://schemas.openxmlformats.org/presentationml/2006/ole">
              <mc:AlternateContent xmlns:mc="http://schemas.openxmlformats.org/markup-compatibility/2006">
                <mc:Choice xmlns:v="urn:schemas-microsoft-com:vml" Requires="v">
                  <p:oleObj spid="_x0000_s8273" name="公式" r:id="rId3" imgW="127000" imgH="139700" progId="Equation.3">
                    <p:embed/>
                  </p:oleObj>
                </mc:Choice>
                <mc:Fallback>
                  <p:oleObj name="公式" r:id="rId3" imgW="127000" imgH="1397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 y="1183"/>
                          <a:ext cx="28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32"/>
            <p:cNvGraphicFramePr>
              <a:graphicFrameLocks noChangeAspect="1"/>
            </p:cNvGraphicFramePr>
            <p:nvPr/>
          </p:nvGraphicFramePr>
          <p:xfrm>
            <a:off x="2657" y="1176"/>
            <a:ext cx="288" cy="317"/>
          </p:xfrm>
          <a:graphic>
            <a:graphicData uri="http://schemas.openxmlformats.org/presentationml/2006/ole">
              <mc:AlternateContent xmlns:mc="http://schemas.openxmlformats.org/markup-compatibility/2006">
                <mc:Choice xmlns:v="urn:schemas-microsoft-com:vml" Requires="v">
                  <p:oleObj spid="_x0000_s8274" name="公式" r:id="rId5" imgW="127000" imgH="139700" progId="Equation.3">
                    <p:embed/>
                  </p:oleObj>
                </mc:Choice>
                <mc:Fallback>
                  <p:oleObj name="公式" r:id="rId5" imgW="127000" imgH="1397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 y="1176"/>
                          <a:ext cx="28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234"/>
                                        </p:tgtEl>
                                        <p:attrNameLst>
                                          <p:attrName>style.visibility</p:attrName>
                                        </p:attrNameLst>
                                      </p:cBhvr>
                                      <p:to>
                                        <p:strVal val="visible"/>
                                      </p:to>
                                    </p:set>
                                    <p:animEffect transition="in" filter="diamond(in)">
                                      <p:cBhvr>
                                        <p:cTn id="7" dur="2000"/>
                                        <p:tgtEl>
                                          <p:spTgt spid="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4" name="Object 14"/>
          <p:cNvGraphicFramePr>
            <a:graphicFrameLocks noChangeAspect="1"/>
          </p:cNvGraphicFramePr>
          <p:nvPr/>
        </p:nvGraphicFramePr>
        <p:xfrm>
          <a:off x="619125" y="4144964"/>
          <a:ext cx="1990725" cy="817562"/>
        </p:xfrm>
        <a:graphic>
          <a:graphicData uri="http://schemas.openxmlformats.org/presentationml/2006/ole">
            <mc:AlternateContent xmlns:mc="http://schemas.openxmlformats.org/markup-compatibility/2006">
              <mc:Choice xmlns:v="urn:schemas-microsoft-com:vml" Requires="v">
                <p:oleObj spid="_x0000_s9452" name="公式" r:id="rId1" imgW="926465" imgH="393700" progId="Equation.3">
                  <p:embed/>
                </p:oleObj>
              </mc:Choice>
              <mc:Fallback>
                <p:oleObj name="公式" r:id="rId1" imgW="926465" imgH="39370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4144964"/>
                        <a:ext cx="19907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6" name="Object 16"/>
          <p:cNvGraphicFramePr>
            <a:graphicFrameLocks noChangeAspect="1"/>
          </p:cNvGraphicFramePr>
          <p:nvPr/>
        </p:nvGraphicFramePr>
        <p:xfrm>
          <a:off x="3209925" y="4289426"/>
          <a:ext cx="4610100" cy="514350"/>
        </p:xfrm>
        <a:graphic>
          <a:graphicData uri="http://schemas.openxmlformats.org/presentationml/2006/ole">
            <mc:AlternateContent xmlns:mc="http://schemas.openxmlformats.org/markup-compatibility/2006">
              <mc:Choice xmlns:v="urn:schemas-microsoft-com:vml" Requires="v">
                <p:oleObj spid="_x0000_s9453" name="Equation" r:id="rId3" imgW="4610100" imgH="508000" progId="Equation.3">
                  <p:embed/>
                </p:oleObj>
              </mc:Choice>
              <mc:Fallback>
                <p:oleObj name="Equation" r:id="rId3" imgW="4610100" imgH="5080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925" y="4289426"/>
                        <a:ext cx="46101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5"/>
          <p:cNvGraphicFramePr>
            <a:graphicFrameLocks noChangeAspect="1"/>
          </p:cNvGraphicFramePr>
          <p:nvPr/>
        </p:nvGraphicFramePr>
        <p:xfrm>
          <a:off x="771525" y="481013"/>
          <a:ext cx="2000250" cy="557212"/>
        </p:xfrm>
        <a:graphic>
          <a:graphicData uri="http://schemas.openxmlformats.org/presentationml/2006/ole">
            <mc:AlternateContent xmlns:mc="http://schemas.openxmlformats.org/markup-compatibility/2006">
              <mc:Choice xmlns:v="urn:schemas-microsoft-com:vml" Requires="v">
                <p:oleObj spid="_x0000_s9454" name="Equation" r:id="rId5" imgW="20726400" imgH="5791200" progId="Equation.DSMT4">
                  <p:embed/>
                </p:oleObj>
              </mc:Choice>
              <mc:Fallback>
                <p:oleObj name="Equation" r:id="rId5" imgW="20726400" imgH="5791200" progId="Equation.DSMT4">
                  <p:embed/>
                  <p:pic>
                    <p:nvPicPr>
                      <p:cNvPr id="0" name="Object 5"/>
                      <p:cNvPicPr>
                        <a:picLocks noChangeAspect="1" noChangeArrowheads="1"/>
                      </p:cNvPicPr>
                      <p:nvPr/>
                    </p:nvPicPr>
                    <p:blipFill>
                      <a:blip r:embed="rId6"/>
                      <a:srcRect/>
                      <a:stretch>
                        <a:fillRect/>
                      </a:stretch>
                    </p:blipFill>
                    <p:spPr bwMode="auto">
                      <a:xfrm>
                        <a:off x="771525" y="481013"/>
                        <a:ext cx="2000250" cy="557212"/>
                      </a:xfrm>
                      <a:prstGeom prst="rect">
                        <a:avLst/>
                      </a:prstGeom>
                      <a:noFill/>
                      <a:ln>
                        <a:noFill/>
                      </a:ln>
                    </p:spPr>
                  </p:pic>
                </p:oleObj>
              </mc:Fallback>
            </mc:AlternateContent>
          </a:graphicData>
        </a:graphic>
      </p:graphicFrame>
      <p:graphicFrame>
        <p:nvGraphicFramePr>
          <p:cNvPr id="19" name="Object 5"/>
          <p:cNvGraphicFramePr>
            <a:graphicFrameLocks noChangeAspect="1"/>
          </p:cNvGraphicFramePr>
          <p:nvPr/>
        </p:nvGraphicFramePr>
        <p:xfrm>
          <a:off x="1209675" y="1048942"/>
          <a:ext cx="6452475" cy="890984"/>
        </p:xfrm>
        <a:graphic>
          <a:graphicData uri="http://schemas.openxmlformats.org/presentationml/2006/ole">
            <mc:AlternateContent xmlns:mc="http://schemas.openxmlformats.org/markup-compatibility/2006">
              <mc:Choice xmlns:v="urn:schemas-microsoft-com:vml" Requires="v">
                <p:oleObj spid="_x0000_s9455" name="Equation" r:id="rId7" imgW="70408800" imgH="9753600" progId="Equation.DSMT4">
                  <p:embed/>
                </p:oleObj>
              </mc:Choice>
              <mc:Fallback>
                <p:oleObj name="Equation" r:id="rId7" imgW="70408800" imgH="9753600" progId="Equation.DSMT4">
                  <p:embed/>
                  <p:pic>
                    <p:nvPicPr>
                      <p:cNvPr id="0" name="Object 5"/>
                      <p:cNvPicPr>
                        <a:picLocks noChangeAspect="1" noChangeArrowheads="1"/>
                      </p:cNvPicPr>
                      <p:nvPr/>
                    </p:nvPicPr>
                    <p:blipFill>
                      <a:blip r:embed="rId8"/>
                      <a:srcRect/>
                      <a:stretch>
                        <a:fillRect/>
                      </a:stretch>
                    </p:blipFill>
                    <p:spPr bwMode="auto">
                      <a:xfrm>
                        <a:off x="1209675" y="1048942"/>
                        <a:ext cx="6452475" cy="890984"/>
                      </a:xfrm>
                      <a:prstGeom prst="rect">
                        <a:avLst/>
                      </a:prstGeom>
                      <a:noFill/>
                      <a:ln>
                        <a:noFill/>
                      </a:ln>
                    </p:spPr>
                  </p:pic>
                </p:oleObj>
              </mc:Fallback>
            </mc:AlternateContent>
          </a:graphicData>
        </a:graphic>
      </p:graphicFrame>
      <p:graphicFrame>
        <p:nvGraphicFramePr>
          <p:cNvPr id="20" name="Object 5"/>
          <p:cNvGraphicFramePr>
            <a:graphicFrameLocks noChangeAspect="1"/>
          </p:cNvGraphicFramePr>
          <p:nvPr/>
        </p:nvGraphicFramePr>
        <p:xfrm>
          <a:off x="1209675" y="2054452"/>
          <a:ext cx="2460625" cy="558800"/>
        </p:xfrm>
        <a:graphic>
          <a:graphicData uri="http://schemas.openxmlformats.org/presentationml/2006/ole">
            <mc:AlternateContent xmlns:mc="http://schemas.openxmlformats.org/markup-compatibility/2006">
              <mc:Choice xmlns:v="urn:schemas-microsoft-com:vml" Requires="v">
                <p:oleObj spid="_x0000_s9456" name="Equation" r:id="rId9" imgW="26822400" imgH="6096000" progId="Equation.DSMT4">
                  <p:embed/>
                </p:oleObj>
              </mc:Choice>
              <mc:Fallback>
                <p:oleObj name="Equation" r:id="rId9" imgW="26822400" imgH="6096000" progId="Equation.DSMT4">
                  <p:embed/>
                  <p:pic>
                    <p:nvPicPr>
                      <p:cNvPr id="0" name="Object 5"/>
                      <p:cNvPicPr>
                        <a:picLocks noChangeAspect="1" noChangeArrowheads="1"/>
                      </p:cNvPicPr>
                      <p:nvPr/>
                    </p:nvPicPr>
                    <p:blipFill>
                      <a:blip r:embed="rId10"/>
                      <a:srcRect/>
                      <a:stretch>
                        <a:fillRect/>
                      </a:stretch>
                    </p:blipFill>
                    <p:spPr bwMode="auto">
                      <a:xfrm>
                        <a:off x="1209675" y="2054452"/>
                        <a:ext cx="2460625" cy="558800"/>
                      </a:xfrm>
                      <a:prstGeom prst="rect">
                        <a:avLst/>
                      </a:prstGeom>
                      <a:noFill/>
                      <a:ln>
                        <a:noFill/>
                      </a:ln>
                    </p:spPr>
                  </p:pic>
                </p:oleObj>
              </mc:Fallback>
            </mc:AlternateContent>
          </a:graphicData>
        </a:graphic>
      </p:graphicFrame>
      <p:graphicFrame>
        <p:nvGraphicFramePr>
          <p:cNvPr id="21" name="Object 5"/>
          <p:cNvGraphicFramePr>
            <a:graphicFrameLocks noChangeAspect="1"/>
          </p:cNvGraphicFramePr>
          <p:nvPr/>
        </p:nvGraphicFramePr>
        <p:xfrm>
          <a:off x="1209675" y="2920207"/>
          <a:ext cx="4000500" cy="968375"/>
        </p:xfrm>
        <a:graphic>
          <a:graphicData uri="http://schemas.openxmlformats.org/presentationml/2006/ole">
            <mc:AlternateContent xmlns:mc="http://schemas.openxmlformats.org/markup-compatibility/2006">
              <mc:Choice xmlns:v="urn:schemas-microsoft-com:vml" Requires="v">
                <p:oleObj spid="_x0000_s9457" name="Equation" r:id="rId11" imgW="41452800" imgH="10058400" progId="Equation.DSMT4">
                  <p:embed/>
                </p:oleObj>
              </mc:Choice>
              <mc:Fallback>
                <p:oleObj name="Equation" r:id="rId11" imgW="41452800" imgH="10058400" progId="Equation.DSMT4">
                  <p:embed/>
                  <p:pic>
                    <p:nvPicPr>
                      <p:cNvPr id="0" name="Object 5"/>
                      <p:cNvPicPr>
                        <a:picLocks noChangeAspect="1" noChangeArrowheads="1"/>
                      </p:cNvPicPr>
                      <p:nvPr/>
                    </p:nvPicPr>
                    <p:blipFill>
                      <a:blip r:embed="rId12"/>
                      <a:srcRect/>
                      <a:stretch>
                        <a:fillRect/>
                      </a:stretch>
                    </p:blipFill>
                    <p:spPr bwMode="auto">
                      <a:xfrm>
                        <a:off x="1209675" y="2920207"/>
                        <a:ext cx="4000500" cy="968375"/>
                      </a:xfrm>
                      <a:prstGeom prst="rect">
                        <a:avLst/>
                      </a:prstGeom>
                      <a:noFill/>
                      <a:ln>
                        <a:noFill/>
                      </a:ln>
                    </p:spPr>
                  </p:pic>
                </p:oleObj>
              </mc:Fallback>
            </mc:AlternateContent>
          </a:graphicData>
        </a:graphic>
      </p:graphicFrame>
      <p:graphicFrame>
        <p:nvGraphicFramePr>
          <p:cNvPr id="22" name="Object 5"/>
          <p:cNvGraphicFramePr>
            <a:graphicFrameLocks noChangeAspect="1"/>
          </p:cNvGraphicFramePr>
          <p:nvPr/>
        </p:nvGraphicFramePr>
        <p:xfrm>
          <a:off x="1419548" y="5359399"/>
          <a:ext cx="1911350" cy="496887"/>
        </p:xfrm>
        <a:graphic>
          <a:graphicData uri="http://schemas.openxmlformats.org/presentationml/2006/ole">
            <mc:AlternateContent xmlns:mc="http://schemas.openxmlformats.org/markup-compatibility/2006">
              <mc:Choice xmlns:v="urn:schemas-microsoft-com:vml" Requires="v">
                <p:oleObj spid="_x0000_s9458" name="Equation" r:id="rId13" imgW="19812000" imgH="5181600" progId="Equation.DSMT4">
                  <p:embed/>
                </p:oleObj>
              </mc:Choice>
              <mc:Fallback>
                <p:oleObj name="Equation" r:id="rId13" imgW="19812000" imgH="5181600" progId="Equation.DSMT4">
                  <p:embed/>
                  <p:pic>
                    <p:nvPicPr>
                      <p:cNvPr id="0" name="Object 5"/>
                      <p:cNvPicPr>
                        <a:picLocks noChangeAspect="1" noChangeArrowheads="1"/>
                      </p:cNvPicPr>
                      <p:nvPr/>
                    </p:nvPicPr>
                    <p:blipFill>
                      <a:blip r:embed="rId14"/>
                      <a:srcRect/>
                      <a:stretch>
                        <a:fillRect/>
                      </a:stretch>
                    </p:blipFill>
                    <p:spPr bwMode="auto">
                      <a:xfrm>
                        <a:off x="1419548" y="5359399"/>
                        <a:ext cx="1911350" cy="496887"/>
                      </a:xfrm>
                      <a:prstGeom prst="rect">
                        <a:avLst/>
                      </a:prstGeom>
                      <a:noFill/>
                      <a:ln>
                        <a:noFill/>
                      </a:ln>
                    </p:spPr>
                  </p:pic>
                </p:oleObj>
              </mc:Fallback>
            </mc:AlternateContent>
          </a:graphicData>
        </a:graphic>
      </p:graphicFrame>
      <p:graphicFrame>
        <p:nvGraphicFramePr>
          <p:cNvPr id="10" name="Object 5"/>
          <p:cNvGraphicFramePr>
            <a:graphicFrameLocks noChangeAspect="1"/>
          </p:cNvGraphicFramePr>
          <p:nvPr/>
        </p:nvGraphicFramePr>
        <p:xfrm>
          <a:off x="7467987" y="1817419"/>
          <a:ext cx="1200151" cy="1294105"/>
        </p:xfrm>
        <a:graphic>
          <a:graphicData uri="http://schemas.openxmlformats.org/presentationml/2006/ole">
            <mc:AlternateContent xmlns:mc="http://schemas.openxmlformats.org/markup-compatibility/2006">
              <mc:Choice xmlns:v="urn:schemas-microsoft-com:vml" Requires="v">
                <p:oleObj spid="_x0000_s9459" name="Equation" r:id="rId15" imgW="18592800" imgH="20116800" progId="Equation.DSMT4">
                  <p:embed/>
                </p:oleObj>
              </mc:Choice>
              <mc:Fallback>
                <p:oleObj name="Equation" r:id="rId15" imgW="18592800" imgH="20116800" progId="Equation.DSMT4">
                  <p:embed/>
                  <p:pic>
                    <p:nvPicPr>
                      <p:cNvPr id="0" name="Object 5"/>
                      <p:cNvPicPr>
                        <a:picLocks noChangeAspect="1" noChangeArrowheads="1"/>
                      </p:cNvPicPr>
                      <p:nvPr/>
                    </p:nvPicPr>
                    <p:blipFill>
                      <a:blip r:embed="rId16"/>
                      <a:srcRect/>
                      <a:stretch>
                        <a:fillRect/>
                      </a:stretch>
                    </p:blipFill>
                    <p:spPr bwMode="auto">
                      <a:xfrm>
                        <a:off x="7467987" y="1817419"/>
                        <a:ext cx="1200151" cy="1294105"/>
                      </a:xfrm>
                      <a:prstGeom prst="rect">
                        <a:avLst/>
                      </a:prstGeom>
                      <a:solidFill>
                        <a:srgbClr val="CCFFFF"/>
                      </a:solidFill>
                      <a:ln w="15875">
                        <a:solidFill>
                          <a:schemeClr val="tx2"/>
                        </a:solidFill>
                      </a:ln>
                    </p:spPr>
                  </p:pic>
                </p:oleObj>
              </mc:Fallback>
            </mc:AlternateContent>
          </a:graphicData>
        </a:graphic>
      </p:graphicFrame>
      <p:graphicFrame>
        <p:nvGraphicFramePr>
          <p:cNvPr id="11" name="Object 5"/>
          <p:cNvGraphicFramePr>
            <a:graphicFrameLocks noChangeAspect="1"/>
          </p:cNvGraphicFramePr>
          <p:nvPr/>
        </p:nvGraphicFramePr>
        <p:xfrm>
          <a:off x="3657602" y="1907929"/>
          <a:ext cx="3524250" cy="892175"/>
        </p:xfrm>
        <a:graphic>
          <a:graphicData uri="http://schemas.openxmlformats.org/presentationml/2006/ole">
            <mc:AlternateContent xmlns:mc="http://schemas.openxmlformats.org/markup-compatibility/2006">
              <mc:Choice xmlns:v="urn:schemas-microsoft-com:vml" Requires="v">
                <p:oleObj spid="_x0000_s9460" name="Equation" r:id="rId17" imgW="38404800" imgH="9753600" progId="Equation.DSMT4">
                  <p:embed/>
                </p:oleObj>
              </mc:Choice>
              <mc:Fallback>
                <p:oleObj name="Equation" r:id="rId17" imgW="38404800" imgH="9753600" progId="Equation.DSMT4">
                  <p:embed/>
                  <p:pic>
                    <p:nvPicPr>
                      <p:cNvPr id="0" name="Object 5"/>
                      <p:cNvPicPr>
                        <a:picLocks noChangeAspect="1" noChangeArrowheads="1"/>
                      </p:cNvPicPr>
                      <p:nvPr/>
                    </p:nvPicPr>
                    <p:blipFill>
                      <a:blip r:embed="rId18"/>
                      <a:srcRect/>
                      <a:stretch>
                        <a:fillRect/>
                      </a:stretch>
                    </p:blipFill>
                    <p:spPr bwMode="auto">
                      <a:xfrm>
                        <a:off x="3657602" y="1907929"/>
                        <a:ext cx="3524250" cy="892175"/>
                      </a:xfrm>
                      <a:prstGeom prst="rect">
                        <a:avLst/>
                      </a:prstGeom>
                      <a:noFill/>
                      <a:ln>
                        <a:noFill/>
                      </a:ln>
                    </p:spPr>
                  </p:pic>
                </p:oleObj>
              </mc:Fallback>
            </mc:AlternateContent>
          </a:graphicData>
        </a:graphic>
      </p:graphicFrame>
      <p:cxnSp>
        <p:nvCxnSpPr>
          <p:cNvPr id="3" name="直接连接符 2"/>
          <p:cNvCxnSpPr/>
          <p:nvPr/>
        </p:nvCxnSpPr>
        <p:spPr>
          <a:xfrm>
            <a:off x="1419548" y="1817419"/>
            <a:ext cx="119030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72000" y="1844045"/>
            <a:ext cx="134360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71775" y="1907929"/>
            <a:ext cx="4604044" cy="0"/>
            <a:chOff x="2771775" y="1907929"/>
            <a:chExt cx="4604044" cy="0"/>
          </a:xfrm>
        </p:grpSpPr>
        <p:sp>
          <p:nvSpPr>
            <p:cNvPr id="16" name="Line 26"/>
            <p:cNvSpPr>
              <a:spLocks noChangeShapeType="1"/>
            </p:cNvSpPr>
            <p:nvPr/>
          </p:nvSpPr>
          <p:spPr bwMode="auto">
            <a:xfrm>
              <a:off x="6151856" y="1907929"/>
              <a:ext cx="1223963" cy="0"/>
            </a:xfrm>
            <a:prstGeom prst="line">
              <a:avLst/>
            </a:prstGeom>
            <a:noFill/>
            <a:ln w="19050">
              <a:solidFill>
                <a:srgbClr val="0000CC"/>
              </a:solidFill>
              <a:prstDash val="sysDot"/>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92075" tIns="46038" rIns="92075" bIns="46038"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Line 26"/>
            <p:cNvSpPr>
              <a:spLocks noChangeShapeType="1"/>
            </p:cNvSpPr>
            <p:nvPr/>
          </p:nvSpPr>
          <p:spPr bwMode="auto">
            <a:xfrm>
              <a:off x="2771775" y="1907929"/>
              <a:ext cx="1223963" cy="0"/>
            </a:xfrm>
            <a:prstGeom prst="line">
              <a:avLst/>
            </a:prstGeom>
            <a:noFill/>
            <a:ln w="19050">
              <a:solidFill>
                <a:srgbClr val="0000CC"/>
              </a:solidFill>
              <a:prstDash val="sysDot"/>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92075" tIns="46038" rIns="92075" bIns="46038"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097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097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43243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243" name="Rectangle 5"/>
          <p:cNvSpPr>
            <a:spLocks noChangeArrowheads="1"/>
          </p:cNvSpPr>
          <p:nvPr/>
        </p:nvSpPr>
        <p:spPr bwMode="auto">
          <a:xfrm>
            <a:off x="3881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244" name="Rectangle 7"/>
          <p:cNvSpPr>
            <a:spLocks noChangeArrowheads="1"/>
          </p:cNvSpPr>
          <p:nvPr/>
        </p:nvSpPr>
        <p:spPr bwMode="auto">
          <a:xfrm>
            <a:off x="36195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1993" name="Rectangle 9"/>
          <p:cNvSpPr>
            <a:spLocks noChangeArrowheads="1"/>
          </p:cNvSpPr>
          <p:nvPr/>
        </p:nvSpPr>
        <p:spPr bwMode="auto">
          <a:xfrm>
            <a:off x="-684213" y="3141663"/>
            <a:ext cx="7272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112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111125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则前面的判别法则表示为</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41992" name="Object 8"/>
          <p:cNvGraphicFramePr>
            <a:graphicFrameLocks noChangeAspect="1"/>
          </p:cNvGraphicFramePr>
          <p:nvPr/>
        </p:nvGraphicFramePr>
        <p:xfrm>
          <a:off x="2700338" y="4005263"/>
          <a:ext cx="3457575" cy="1608137"/>
        </p:xfrm>
        <a:graphic>
          <a:graphicData uri="http://schemas.openxmlformats.org/presentationml/2006/ole">
            <mc:AlternateContent xmlns:mc="http://schemas.openxmlformats.org/markup-compatibility/2006">
              <mc:Choice xmlns:v="urn:schemas-microsoft-com:vml" Requires="v">
                <p:oleObj spid="_x0000_s10388" name="公式" r:id="rId1" imgW="1094105" imgH="457200" progId="Equation.3">
                  <p:embed/>
                </p:oleObj>
              </mc:Choice>
              <mc:Fallback>
                <p:oleObj name="公式" r:id="rId1" imgW="1094105" imgH="457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005263"/>
                        <a:ext cx="34575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3"/>
          <p:cNvGraphicFramePr>
            <a:graphicFrameLocks noChangeAspect="1"/>
          </p:cNvGraphicFramePr>
          <p:nvPr/>
        </p:nvGraphicFramePr>
        <p:xfrm>
          <a:off x="1187450" y="1557338"/>
          <a:ext cx="1871663" cy="509587"/>
        </p:xfrm>
        <a:graphic>
          <a:graphicData uri="http://schemas.openxmlformats.org/presentationml/2006/ole">
            <mc:AlternateContent xmlns:mc="http://schemas.openxmlformats.org/markup-compatibility/2006">
              <mc:Choice xmlns:v="urn:schemas-microsoft-com:vml" Requires="v">
                <p:oleObj spid="_x0000_s10389" name="公式" r:id="rId3" imgW="457200" imgH="52070" progId="Equation.3">
                  <p:embed/>
                </p:oleObj>
              </mc:Choice>
              <mc:Fallback>
                <p:oleObj name="公式" r:id="rId3" imgW="457200" imgH="5207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557338"/>
                        <a:ext cx="187166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8" name="Object 14"/>
          <p:cNvGraphicFramePr>
            <a:graphicFrameLocks noChangeAspect="1"/>
          </p:cNvGraphicFramePr>
          <p:nvPr/>
        </p:nvGraphicFramePr>
        <p:xfrm>
          <a:off x="1187450" y="2349500"/>
          <a:ext cx="4176713" cy="522288"/>
        </p:xfrm>
        <a:graphic>
          <a:graphicData uri="http://schemas.openxmlformats.org/presentationml/2006/ole">
            <mc:AlternateContent xmlns:mc="http://schemas.openxmlformats.org/markup-compatibility/2006">
              <mc:Choice xmlns:v="urn:schemas-microsoft-com:vml" Requires="v">
                <p:oleObj spid="_x0000_s10390" name="公式" r:id="rId5" imgW="1348740" imgH="81280" progId="Equation.3">
                  <p:embed/>
                </p:oleObj>
              </mc:Choice>
              <mc:Fallback>
                <p:oleObj name="公式" r:id="rId5" imgW="1348740" imgH="812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41767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17"/>
          <p:cNvGraphicFramePr>
            <a:graphicFrameLocks noChangeAspect="1"/>
          </p:cNvGraphicFramePr>
          <p:nvPr/>
        </p:nvGraphicFramePr>
        <p:xfrm>
          <a:off x="5148263" y="620713"/>
          <a:ext cx="1873250" cy="509587"/>
        </p:xfrm>
        <a:graphic>
          <a:graphicData uri="http://schemas.openxmlformats.org/presentationml/2006/ole">
            <mc:AlternateContent xmlns:mc="http://schemas.openxmlformats.org/markup-compatibility/2006">
              <mc:Choice xmlns:v="urn:schemas-microsoft-com:vml" Requires="v">
                <p:oleObj spid="_x0000_s10391" name="公式" r:id="rId7" imgW="532130" imgH="52070" progId="Equation.3">
                  <p:embed/>
                </p:oleObj>
              </mc:Choice>
              <mc:Fallback>
                <p:oleObj name="公式" r:id="rId7" imgW="532130" imgH="5207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620713"/>
                        <a:ext cx="18732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5"/>
          <p:cNvGraphicFramePr>
            <a:graphicFrameLocks noChangeAspect="1"/>
          </p:cNvGraphicFramePr>
          <p:nvPr/>
        </p:nvGraphicFramePr>
        <p:xfrm>
          <a:off x="649001" y="352064"/>
          <a:ext cx="4499262" cy="892536"/>
        </p:xfrm>
        <a:graphic>
          <a:graphicData uri="http://schemas.openxmlformats.org/presentationml/2006/ole">
            <mc:AlternateContent xmlns:mc="http://schemas.openxmlformats.org/markup-compatibility/2006">
              <mc:Choice xmlns:v="urn:schemas-microsoft-com:vml" Requires="v">
                <p:oleObj spid="_x0000_s10392" name="Equation" r:id="rId9" imgW="50596800" imgH="10058400" progId="Equation.DSMT4">
                  <p:embed/>
                </p:oleObj>
              </mc:Choice>
              <mc:Fallback>
                <p:oleObj name="Equation" r:id="rId9" imgW="50596800" imgH="10058400" progId="Equation.DSMT4">
                  <p:embed/>
                  <p:pic>
                    <p:nvPicPr>
                      <p:cNvPr id="0" name="Object 5"/>
                      <p:cNvPicPr>
                        <a:picLocks noChangeAspect="1" noChangeArrowheads="1"/>
                      </p:cNvPicPr>
                      <p:nvPr/>
                    </p:nvPicPr>
                    <p:blipFill>
                      <a:blip r:embed="rId10"/>
                      <a:srcRect/>
                      <a:stretch>
                        <a:fillRect/>
                      </a:stretch>
                    </p:blipFill>
                    <p:spPr bwMode="auto">
                      <a:xfrm>
                        <a:off x="649001" y="352064"/>
                        <a:ext cx="4499262" cy="892536"/>
                      </a:xfrm>
                      <a:prstGeom prst="rect">
                        <a:avLst/>
                      </a:prstGeom>
                      <a:noFill/>
                      <a:ln>
                        <a:noFill/>
                      </a:ln>
                    </p:spPr>
                  </p:pic>
                </p:oleObj>
              </mc:Fallback>
            </mc:AlternateContent>
          </a:graphicData>
        </a:graphic>
      </p:graphicFrame>
      <p:graphicFrame>
        <p:nvGraphicFramePr>
          <p:cNvPr id="16" name="Object 5"/>
          <p:cNvGraphicFramePr>
            <a:graphicFrameLocks noChangeAspect="1"/>
          </p:cNvGraphicFramePr>
          <p:nvPr/>
        </p:nvGraphicFramePr>
        <p:xfrm>
          <a:off x="5190023" y="3193177"/>
          <a:ext cx="2000250" cy="557212"/>
        </p:xfrm>
        <a:graphic>
          <a:graphicData uri="http://schemas.openxmlformats.org/presentationml/2006/ole">
            <mc:AlternateContent xmlns:mc="http://schemas.openxmlformats.org/markup-compatibility/2006">
              <mc:Choice xmlns:v="urn:schemas-microsoft-com:vml" Requires="v">
                <p:oleObj spid="_x0000_s10393" name="Equation" r:id="rId11" imgW="20726400" imgH="5791200" progId="Equation.DSMT4">
                  <p:embed/>
                </p:oleObj>
              </mc:Choice>
              <mc:Fallback>
                <p:oleObj name="Equation" r:id="rId11" imgW="20726400" imgH="5791200" progId="Equation.DSMT4">
                  <p:embed/>
                  <p:pic>
                    <p:nvPicPr>
                      <p:cNvPr id="0" name="Object 5"/>
                      <p:cNvPicPr>
                        <a:picLocks noChangeAspect="1" noChangeArrowheads="1"/>
                      </p:cNvPicPr>
                      <p:nvPr/>
                    </p:nvPicPr>
                    <p:blipFill>
                      <a:blip r:embed="rId12"/>
                      <a:srcRect/>
                      <a:stretch>
                        <a:fillRect/>
                      </a:stretch>
                    </p:blipFill>
                    <p:spPr bwMode="auto">
                      <a:xfrm>
                        <a:off x="5190023" y="3193177"/>
                        <a:ext cx="2000250" cy="557212"/>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97"/>
                                        </p:tgtEl>
                                        <p:attrNameLst>
                                          <p:attrName>style.visibility</p:attrName>
                                        </p:attrNameLst>
                                      </p:cBhvr>
                                      <p:to>
                                        <p:strVal val="visible"/>
                                      </p:to>
                                    </p:set>
                                    <p:animEffect transition="in" filter="slide(fromBottom)">
                                      <p:cBhvr>
                                        <p:cTn id="7" dur="500"/>
                                        <p:tgtEl>
                                          <p:spTgt spid="419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slide(fromBottom)">
                                      <p:cBhvr>
                                        <p:cTn id="12" dur="500"/>
                                        <p:tgtEl>
                                          <p:spTgt spid="419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slide(fromBottom)">
                                      <p:cBhvr>
                                        <p:cTn id="17" dur="500"/>
                                        <p:tgtEl>
                                          <p:spTgt spid="4199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slide(fromBottom)">
                                      <p:cBhvr>
                                        <p:cTn id="22" dur="500"/>
                                        <p:tgtEl>
                                          <p:spTgt spid="4199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a:latin typeface="黑体" panose="02010600030101010101" pitchFamily="49" charset="-122"/>
                <a:ea typeface="黑体" panose="02010600030101010101" pitchFamily="49" charset="-122"/>
              </a:rPr>
              <a:t>银行贷款</a:t>
            </a:r>
            <a:endParaRPr lang="zh-CN" altLang="en-US" sz="3200" dirty="0">
              <a:latin typeface="黑体" panose="02010600030101010101" pitchFamily="49" charset="-122"/>
              <a:ea typeface="黑体" panose="02010600030101010101" pitchFamily="49" charset="-122"/>
            </a:endParaRPr>
          </a:p>
        </p:txBody>
      </p:sp>
      <p:sp>
        <p:nvSpPr>
          <p:cNvPr id="3" name="内容占位符 2"/>
          <p:cNvSpPr>
            <a:spLocks noGrp="1"/>
          </p:cNvSpPr>
          <p:nvPr>
            <p:ph idx="1"/>
          </p:nvPr>
        </p:nvSpPr>
        <p:spPr>
          <a:xfrm>
            <a:off x="755779" y="1529368"/>
            <a:ext cx="8229600" cy="891073"/>
          </a:xfrm>
        </p:spPr>
        <p:txBody>
          <a:bodyPr/>
          <a:lstStyle/>
          <a:p>
            <a:r>
              <a:rPr lang="zh-CN" altLang="en-US" b="1" dirty="0"/>
              <a:t>银行需要决定是否同意申请者贷款</a:t>
            </a:r>
            <a:endParaRPr lang="zh-CN" altLang="en-US" b="1" dirty="0"/>
          </a:p>
        </p:txBody>
      </p:sp>
      <p:grpSp>
        <p:nvGrpSpPr>
          <p:cNvPr id="8" name="组合 7"/>
          <p:cNvGrpSpPr/>
          <p:nvPr/>
        </p:nvGrpSpPr>
        <p:grpSpPr>
          <a:xfrm>
            <a:off x="641757" y="2892838"/>
            <a:ext cx="8045043" cy="2435794"/>
            <a:chOff x="326571" y="2892838"/>
            <a:chExt cx="8045043" cy="2435794"/>
          </a:xfrm>
        </p:grpSpPr>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5906" y="2892838"/>
              <a:ext cx="2699074" cy="15206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06" y="4437559"/>
              <a:ext cx="2699074" cy="8910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1" y="3217384"/>
              <a:ext cx="1989363" cy="1392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952" y="3384463"/>
              <a:ext cx="1816662" cy="1053096"/>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p:cNvSpPr/>
            <p:nvPr/>
          </p:nvSpPr>
          <p:spPr>
            <a:xfrm>
              <a:off x="5784980" y="3804877"/>
              <a:ext cx="774441" cy="22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rot="10800000">
              <a:off x="2278808" y="3911011"/>
              <a:ext cx="774441" cy="22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967024" y="4883095"/>
            <a:ext cx="1338828"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倾向违约组</a:t>
            </a:r>
            <a:endParaRPr lang="zh-CN" altLang="en-US" dirty="0">
              <a:latin typeface="黑体" panose="02010600030101010101" pitchFamily="49" charset="-122"/>
              <a:ea typeface="黑体" panose="02010600030101010101" pitchFamily="49" charset="-122"/>
            </a:endParaRPr>
          </a:p>
        </p:txBody>
      </p:sp>
      <p:sp>
        <p:nvSpPr>
          <p:cNvPr id="16" name="文本框 15"/>
          <p:cNvSpPr txBox="1"/>
          <p:nvPr/>
        </p:nvSpPr>
        <p:spPr>
          <a:xfrm>
            <a:off x="7195406" y="4883095"/>
            <a:ext cx="1338828"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按时还款组</a:t>
            </a:r>
            <a:endParaRPr lang="zh-CN" altLang="en-US" dirty="0">
              <a:latin typeface="黑体" panose="02010600030101010101" pitchFamily="49" charset="-122"/>
              <a:ea typeface="黑体" panose="0201060003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379" name="Object 3"/>
          <p:cNvGraphicFramePr>
            <a:graphicFrameLocks noChangeAspect="1"/>
          </p:cNvGraphicFramePr>
          <p:nvPr/>
        </p:nvGraphicFramePr>
        <p:xfrm>
          <a:off x="2233612" y="4765673"/>
          <a:ext cx="3235325" cy="1158875"/>
        </p:xfrm>
        <a:graphic>
          <a:graphicData uri="http://schemas.openxmlformats.org/presentationml/2006/ole">
            <mc:AlternateContent xmlns:mc="http://schemas.openxmlformats.org/markup-compatibility/2006">
              <mc:Choice xmlns:v="urn:schemas-microsoft-com:vml" Requires="v">
                <p:oleObj spid="_x0000_s11500" name="公式" r:id="rId1" imgW="1409700" imgH="508000" progId="Equation.3">
                  <p:embed/>
                </p:oleObj>
              </mc:Choice>
              <mc:Fallback>
                <p:oleObj name="公式" r:id="rId1" imgW="1409700" imgH="508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4765673"/>
                        <a:ext cx="32353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67" name="Group 25"/>
          <p:cNvGrpSpPr/>
          <p:nvPr/>
        </p:nvGrpSpPr>
        <p:grpSpPr bwMode="auto">
          <a:xfrm>
            <a:off x="323850" y="549275"/>
            <a:ext cx="8361363" cy="482600"/>
            <a:chOff x="0" y="346"/>
            <a:chExt cx="5267" cy="304"/>
          </a:xfrm>
        </p:grpSpPr>
        <p:graphicFrame>
          <p:nvGraphicFramePr>
            <p:cNvPr id="11284" name="Object 5"/>
            <p:cNvGraphicFramePr>
              <a:graphicFrameLocks noChangeAspect="1"/>
            </p:cNvGraphicFramePr>
            <p:nvPr/>
          </p:nvGraphicFramePr>
          <p:xfrm>
            <a:off x="3243" y="346"/>
            <a:ext cx="862" cy="304"/>
          </p:xfrm>
          <a:graphic>
            <a:graphicData uri="http://schemas.openxmlformats.org/presentationml/2006/ole">
              <mc:AlternateContent xmlns:mc="http://schemas.openxmlformats.org/markup-compatibility/2006">
                <mc:Choice xmlns:v="urn:schemas-microsoft-com:vml" Requires="v">
                  <p:oleObj spid="_x0000_s11501" name="公式" r:id="rId3" imgW="647700" imgH="228600" progId="Equation.3">
                    <p:embed/>
                  </p:oleObj>
                </mc:Choice>
                <mc:Fallback>
                  <p:oleObj name="公式" r:id="rId3" imgW="6477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346"/>
                          <a:ext cx="86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5" name="Object 6"/>
            <p:cNvGraphicFramePr>
              <a:graphicFrameLocks noChangeAspect="1"/>
            </p:cNvGraphicFramePr>
            <p:nvPr/>
          </p:nvGraphicFramePr>
          <p:xfrm>
            <a:off x="4468" y="346"/>
            <a:ext cx="799" cy="278"/>
          </p:xfrm>
          <a:graphic>
            <a:graphicData uri="http://schemas.openxmlformats.org/presentationml/2006/ole">
              <mc:AlternateContent xmlns:mc="http://schemas.openxmlformats.org/markup-compatibility/2006">
                <mc:Choice xmlns:v="urn:schemas-microsoft-com:vml" Requires="v">
                  <p:oleObj spid="_x0000_s11502" name="公式" r:id="rId5" imgW="660400" imgH="228600" progId="Equation.3">
                    <p:embed/>
                  </p:oleObj>
                </mc:Choice>
                <mc:Fallback>
                  <p:oleObj name="公式" r:id="rId5" imgW="660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346"/>
                          <a:ext cx="79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6" name="Rectangle 7"/>
            <p:cNvSpPr>
              <a:spLocks noChangeArrowheads="1"/>
            </p:cNvSpPr>
            <p:nvPr/>
          </p:nvSpPr>
          <p:spPr bwMode="auto">
            <a:xfrm>
              <a:off x="0" y="346"/>
              <a:ext cx="50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特别地，</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Times New Roman" panose="02020603050405020304" pitchFamily="18" charset="0"/>
                </a:rPr>
                <a:t>时</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，若两个总体分别为</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87" name="Rectangle 8"/>
            <p:cNvSpPr>
              <a:spLocks noChangeArrowheads="1"/>
            </p:cNvSpPr>
            <p:nvPr/>
          </p:nvSpPr>
          <p:spPr bwMode="auto">
            <a:xfrm>
              <a:off x="4150" y="34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11268" name="Rectangle 9"/>
          <p:cNvSpPr>
            <a:spLocks noChangeArrowheads="1"/>
          </p:cNvSpPr>
          <p:nvPr/>
        </p:nvSpPr>
        <p:spPr bwMode="auto">
          <a:xfrm>
            <a:off x="323850" y="112553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则判别函数为</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11269" name="Group 10"/>
          <p:cNvGrpSpPr/>
          <p:nvPr/>
        </p:nvGrpSpPr>
        <p:grpSpPr bwMode="auto">
          <a:xfrm>
            <a:off x="1071563" y="1557338"/>
            <a:ext cx="7686675" cy="901700"/>
            <a:chOff x="675" y="981"/>
            <a:chExt cx="4842" cy="568"/>
          </a:xfrm>
        </p:grpSpPr>
        <p:graphicFrame>
          <p:nvGraphicFramePr>
            <p:cNvPr id="11281" name="Object 11"/>
            <p:cNvGraphicFramePr>
              <a:graphicFrameLocks noChangeAspect="1"/>
            </p:cNvGraphicFramePr>
            <p:nvPr/>
          </p:nvGraphicFramePr>
          <p:xfrm>
            <a:off x="675" y="981"/>
            <a:ext cx="2458" cy="568"/>
          </p:xfrm>
          <a:graphic>
            <a:graphicData uri="http://schemas.openxmlformats.org/presentationml/2006/ole">
              <mc:AlternateContent xmlns:mc="http://schemas.openxmlformats.org/markup-compatibility/2006">
                <mc:Choice xmlns:v="urn:schemas-microsoft-com:vml" Requires="v">
                  <p:oleObj spid="_x0000_s11503" name="公式" r:id="rId7" imgW="1688465" imgH="393700" progId="Equation.3">
                    <p:embed/>
                  </p:oleObj>
                </mc:Choice>
                <mc:Fallback>
                  <p:oleObj name="公式" r:id="rId7" imgW="1688465" imgH="3937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 y="981"/>
                          <a:ext cx="245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2" name="Object 12"/>
            <p:cNvGraphicFramePr>
              <a:graphicFrameLocks noChangeAspect="1"/>
            </p:cNvGraphicFramePr>
            <p:nvPr/>
          </p:nvGraphicFramePr>
          <p:xfrm>
            <a:off x="4132" y="981"/>
            <a:ext cx="1385" cy="568"/>
          </p:xfrm>
          <a:graphic>
            <a:graphicData uri="http://schemas.openxmlformats.org/presentationml/2006/ole">
              <mc:AlternateContent xmlns:mc="http://schemas.openxmlformats.org/markup-compatibility/2006">
                <mc:Choice xmlns:v="urn:schemas-microsoft-com:vml" Requires="v">
                  <p:oleObj spid="_x0000_s11504" name="公式" r:id="rId9" imgW="951865" imgH="393700" progId="Equation.3">
                    <p:embed/>
                  </p:oleObj>
                </mc:Choice>
                <mc:Fallback>
                  <p:oleObj name="公式" r:id="rId9" imgW="951865" imgH="3937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2" y="981"/>
                          <a:ext cx="1385"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3" name="Rectangle 13"/>
            <p:cNvSpPr>
              <a:spLocks noChangeArrowheads="1"/>
            </p:cNvSpPr>
            <p:nvPr/>
          </p:nvSpPr>
          <p:spPr bwMode="auto">
            <a:xfrm>
              <a:off x="3187" y="1122"/>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其中</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pSp>
        <p:nvGrpSpPr>
          <p:cNvPr id="4" name="Group 23"/>
          <p:cNvGrpSpPr/>
          <p:nvPr/>
        </p:nvGrpSpPr>
        <p:grpSpPr bwMode="auto">
          <a:xfrm>
            <a:off x="323850" y="2565400"/>
            <a:ext cx="2566988" cy="504825"/>
            <a:chOff x="0" y="1570"/>
            <a:chExt cx="1617" cy="318"/>
          </a:xfrm>
        </p:grpSpPr>
        <p:graphicFrame>
          <p:nvGraphicFramePr>
            <p:cNvPr id="11279" name="Object 2"/>
            <p:cNvGraphicFramePr>
              <a:graphicFrameLocks noChangeAspect="1"/>
            </p:cNvGraphicFramePr>
            <p:nvPr/>
          </p:nvGraphicFramePr>
          <p:xfrm>
            <a:off x="884" y="1570"/>
            <a:ext cx="733" cy="318"/>
          </p:xfrm>
          <a:graphic>
            <a:graphicData uri="http://schemas.openxmlformats.org/presentationml/2006/ole">
              <mc:AlternateContent xmlns:mc="http://schemas.openxmlformats.org/markup-compatibility/2006">
                <mc:Choice xmlns:v="urn:schemas-microsoft-com:vml" Requires="v">
                  <p:oleObj spid="_x0000_s11505" name="公式" r:id="rId11" imgW="508000" imgH="215900" progId="Equation.3">
                    <p:embed/>
                  </p:oleObj>
                </mc:Choice>
                <mc:Fallback>
                  <p:oleObj name="公式" r:id="rId11" imgW="508000" imgH="2159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1570"/>
                          <a:ext cx="73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0" name="Rectangle 14"/>
            <p:cNvSpPr>
              <a:spLocks noChangeArrowheads="1"/>
            </p:cNvSpPr>
            <p:nvPr/>
          </p:nvSpPr>
          <p:spPr bwMode="auto">
            <a:xfrm>
              <a:off x="0" y="157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不妨设</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pSp>
        <p:nvGrpSpPr>
          <p:cNvPr id="5" name="Group 24"/>
          <p:cNvGrpSpPr/>
          <p:nvPr/>
        </p:nvGrpSpPr>
        <p:grpSpPr bwMode="auto">
          <a:xfrm>
            <a:off x="539750" y="3141663"/>
            <a:ext cx="5943600" cy="582612"/>
            <a:chOff x="340" y="1979"/>
            <a:chExt cx="3744" cy="367"/>
          </a:xfrm>
        </p:grpSpPr>
        <p:graphicFrame>
          <p:nvGraphicFramePr>
            <p:cNvPr id="11273" name="Object 16"/>
            <p:cNvGraphicFramePr>
              <a:graphicFrameLocks noChangeAspect="1"/>
            </p:cNvGraphicFramePr>
            <p:nvPr/>
          </p:nvGraphicFramePr>
          <p:xfrm>
            <a:off x="657" y="2024"/>
            <a:ext cx="513" cy="319"/>
          </p:xfrm>
          <a:graphic>
            <a:graphicData uri="http://schemas.openxmlformats.org/presentationml/2006/ole">
              <mc:AlternateContent xmlns:mc="http://schemas.openxmlformats.org/markup-compatibility/2006">
                <mc:Choice xmlns:v="urn:schemas-microsoft-com:vml" Requires="v">
                  <p:oleObj spid="_x0000_s11506" name="公式" r:id="rId13" imgW="355600" imgH="215900" progId="Equation.3">
                    <p:embed/>
                  </p:oleObj>
                </mc:Choice>
                <mc:Fallback>
                  <p:oleObj name="公式" r:id="rId13" imgW="355600" imgH="2159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 y="2024"/>
                          <a:ext cx="51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4" name="Object 17"/>
            <p:cNvGraphicFramePr>
              <a:graphicFrameLocks noChangeAspect="1"/>
            </p:cNvGraphicFramePr>
            <p:nvPr/>
          </p:nvGraphicFramePr>
          <p:xfrm>
            <a:off x="2426" y="2069"/>
            <a:ext cx="569" cy="277"/>
          </p:xfrm>
          <a:graphic>
            <a:graphicData uri="http://schemas.openxmlformats.org/presentationml/2006/ole">
              <mc:AlternateContent xmlns:mc="http://schemas.openxmlformats.org/markup-compatibility/2006">
                <mc:Choice xmlns:v="urn:schemas-microsoft-com:vml" Requires="v">
                  <p:oleObj spid="_x0000_s11507" name="公式" r:id="rId15" imgW="393700" imgH="190500" progId="Equation.3">
                    <p:embed/>
                  </p:oleObj>
                </mc:Choice>
                <mc:Fallback>
                  <p:oleObj name="公式" r:id="rId15" imgW="393700" imgH="1905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6" y="2069"/>
                          <a:ext cx="5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5" name="Object 18"/>
            <p:cNvGraphicFramePr>
              <a:graphicFrameLocks noChangeAspect="1"/>
            </p:cNvGraphicFramePr>
            <p:nvPr/>
          </p:nvGraphicFramePr>
          <p:xfrm>
            <a:off x="3515" y="1979"/>
            <a:ext cx="569" cy="347"/>
          </p:xfrm>
          <a:graphic>
            <a:graphicData uri="http://schemas.openxmlformats.org/presentationml/2006/ole">
              <mc:AlternateContent xmlns:mc="http://schemas.openxmlformats.org/markup-compatibility/2006">
                <mc:Choice xmlns:v="urn:schemas-microsoft-com:vml" Requires="v">
                  <p:oleObj spid="_x0000_s11508" name="公式" r:id="rId17" imgW="393700" imgH="241300" progId="Equation.3">
                    <p:embed/>
                  </p:oleObj>
                </mc:Choice>
                <mc:Fallback>
                  <p:oleObj name="公式" r:id="rId17" imgW="393700" imgH="2413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5" y="1979"/>
                          <a:ext cx="569"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6" name="Rectangle 19"/>
            <p:cNvSpPr>
              <a:spLocks noChangeArrowheads="1"/>
            </p:cNvSpPr>
            <p:nvPr/>
          </p:nvSpPr>
          <p:spPr bwMode="auto">
            <a:xfrm>
              <a:off x="340" y="2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则</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77" name="Rectangle 20"/>
            <p:cNvSpPr>
              <a:spLocks noChangeArrowheads="1"/>
            </p:cNvSpPr>
            <p:nvPr/>
          </p:nvSpPr>
          <p:spPr bwMode="auto">
            <a:xfrm>
              <a:off x="1202" y="2024"/>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的符号取决于</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278" name="Rectangle 21"/>
            <p:cNvSpPr>
              <a:spLocks noChangeArrowheads="1"/>
            </p:cNvSpPr>
            <p:nvPr/>
          </p:nvSpPr>
          <p:spPr bwMode="auto">
            <a:xfrm>
              <a:off x="3016" y="2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还是</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57398" name="Rectangle 22"/>
          <p:cNvSpPr>
            <a:spLocks noChangeArrowheads="1"/>
          </p:cNvSpPr>
          <p:nvPr/>
        </p:nvSpPr>
        <p:spPr bwMode="auto">
          <a:xfrm>
            <a:off x="144462" y="4063998"/>
            <a:ext cx="393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698500">
              <a:spcBef>
                <a:spcPct val="20000"/>
              </a:spcBef>
              <a:buClr>
                <a:schemeClr val="accent1"/>
              </a:buClr>
              <a:buSzPct val="65000"/>
              <a:buFont typeface="Wingdings" panose="05000000000000000000" pitchFamily="2" charset="2"/>
              <a:buChar char="n"/>
              <a:tabLst>
                <a:tab pos="6858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tabLst>
                <a:tab pos="6858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tabLst>
                <a:tab pos="685800" algn="l"/>
              </a:tabLst>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tabLst>
                <a:tab pos="685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9pPr>
          </a:lstStyle>
          <a:p>
            <a:pPr marL="0" marR="0" lvl="0" indent="698500" algn="l" defTabSz="914400" rtl="0" eaLnBrk="1" fontAlgn="auto" latinLnBrk="0" hangingPunct="1">
              <a:lnSpc>
                <a:spcPct val="100000"/>
              </a:lnSpc>
              <a:spcBef>
                <a:spcPct val="0"/>
              </a:spcBef>
              <a:spcAft>
                <a:spcPts val="0"/>
              </a:spcAft>
              <a:buClrTx/>
              <a:buSzTx/>
              <a:buFontTx/>
              <a:buNone/>
              <a:tabLst>
                <a:tab pos="685800" algn="l"/>
              </a:tabLst>
              <a:defRPr/>
            </a:pPr>
            <a:r>
              <a:rPr kumimoji="0" lang="zh-CN" altLang="en-US" sz="2400" b="0" i="0" u="none" strike="noStrike" kern="1200" cap="none" spc="0" normalizeH="0" baseline="0" noProof="0">
                <a:ln>
                  <a:noFill/>
                </a:ln>
                <a:solidFill>
                  <a:prstClr val="black"/>
                </a:solidFill>
                <a:effectLst/>
                <a:uLnTx/>
                <a:uFillTx/>
                <a:latin typeface="仿宋_GB2312" panose="02010609030101010101" pitchFamily="49" charset="-122"/>
                <a:ea typeface="宋体" panose="02010600030101010101" pitchFamily="2" charset="-122"/>
                <a:cs typeface="Times New Roman" panose="02020603050405020304" pitchFamily="18" charset="0"/>
              </a:rPr>
              <a:t>因此判别规则可写成：</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73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7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02" name="Object 2"/>
          <p:cNvGraphicFramePr>
            <a:graphicFrameLocks noChangeAspect="1"/>
          </p:cNvGraphicFramePr>
          <p:nvPr/>
        </p:nvGraphicFramePr>
        <p:xfrm>
          <a:off x="1979613" y="2781300"/>
          <a:ext cx="3313112" cy="998538"/>
        </p:xfrm>
        <a:graphic>
          <a:graphicData uri="http://schemas.openxmlformats.org/presentationml/2006/ole">
            <mc:AlternateContent xmlns:mc="http://schemas.openxmlformats.org/markup-compatibility/2006">
              <mc:Choice xmlns:v="urn:schemas-microsoft-com:vml" Requires="v">
                <p:oleObj spid="_x0000_s12524" name="公式" r:id="rId1" imgW="1435100" imgH="431800" progId="Equation.3">
                  <p:embed/>
                </p:oleObj>
              </mc:Choice>
              <mc:Fallback>
                <p:oleObj name="公式" r:id="rId1" imgW="1435100" imgH="431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81300"/>
                        <a:ext cx="3313112"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1" name="Group 3"/>
          <p:cNvGrpSpPr/>
          <p:nvPr/>
        </p:nvGrpSpPr>
        <p:grpSpPr bwMode="auto">
          <a:xfrm>
            <a:off x="468313" y="404813"/>
            <a:ext cx="8064500" cy="1046162"/>
            <a:chOff x="295" y="255"/>
            <a:chExt cx="5080" cy="659"/>
          </a:xfrm>
        </p:grpSpPr>
        <p:graphicFrame>
          <p:nvGraphicFramePr>
            <p:cNvPr id="12305" name="Object 4"/>
            <p:cNvGraphicFramePr>
              <a:graphicFrameLocks noChangeAspect="1"/>
            </p:cNvGraphicFramePr>
            <p:nvPr/>
          </p:nvGraphicFramePr>
          <p:xfrm>
            <a:off x="2517" y="663"/>
            <a:ext cx="193" cy="223"/>
          </p:xfrm>
          <a:graphic>
            <a:graphicData uri="http://schemas.openxmlformats.org/presentationml/2006/ole">
              <mc:AlternateContent xmlns:mc="http://schemas.openxmlformats.org/markup-compatibility/2006">
                <mc:Choice xmlns:v="urn:schemas-microsoft-com:vml" Requires="v">
                  <p:oleObj spid="_x0000_s12525" name="公式" r:id="rId3" imgW="127000" imgH="139700" progId="Equation.3">
                    <p:embed/>
                  </p:oleObj>
                </mc:Choice>
                <mc:Fallback>
                  <p:oleObj name="公式" r:id="rId3" imgW="127000" imgH="139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663"/>
                          <a:ext cx="1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6" name="Object 5"/>
            <p:cNvGraphicFramePr>
              <a:graphicFrameLocks noChangeAspect="1"/>
            </p:cNvGraphicFramePr>
            <p:nvPr/>
          </p:nvGraphicFramePr>
          <p:xfrm>
            <a:off x="3152" y="572"/>
            <a:ext cx="297" cy="342"/>
          </p:xfrm>
          <a:graphic>
            <a:graphicData uri="http://schemas.openxmlformats.org/presentationml/2006/ole">
              <mc:AlternateContent xmlns:mc="http://schemas.openxmlformats.org/markup-compatibility/2006">
                <mc:Choice xmlns:v="urn:schemas-microsoft-com:vml" Requires="v">
                  <p:oleObj spid="_x0000_s12526" name="公式" r:id="rId5" imgW="190500" imgH="215900" progId="Equation.3">
                    <p:embed/>
                  </p:oleObj>
                </mc:Choice>
                <mc:Fallback>
                  <p:oleObj name="公式" r:id="rId5" imgW="190500" imgH="215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 y="572"/>
                          <a:ext cx="29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7" name="Object 6"/>
            <p:cNvGraphicFramePr>
              <a:graphicFrameLocks noChangeAspect="1"/>
            </p:cNvGraphicFramePr>
            <p:nvPr/>
          </p:nvGraphicFramePr>
          <p:xfrm>
            <a:off x="4513" y="572"/>
            <a:ext cx="342" cy="342"/>
          </p:xfrm>
          <a:graphic>
            <a:graphicData uri="http://schemas.openxmlformats.org/presentationml/2006/ole">
              <mc:AlternateContent xmlns:mc="http://schemas.openxmlformats.org/markup-compatibility/2006">
                <mc:Choice xmlns:v="urn:schemas-microsoft-com:vml" Requires="v">
                  <p:oleObj spid="_x0000_s12527" name="公式" r:id="rId7" imgW="215900" imgH="215900" progId="Equation.3">
                    <p:embed/>
                  </p:oleObj>
                </mc:Choice>
                <mc:Fallback>
                  <p:oleObj name="公式" r:id="rId7" imgW="2159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572"/>
                          <a:ext cx="34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8" name="Rectangle 7"/>
            <p:cNvSpPr>
              <a:spLocks noChangeArrowheads="1"/>
            </p:cNvSpPr>
            <p:nvPr/>
          </p:nvSpPr>
          <p:spPr bwMode="auto">
            <a:xfrm>
              <a:off x="295" y="255"/>
              <a:ext cx="50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5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我们看到用距离判别所得到的准则是颇为合理的，但用这个判别法有时会错判。如      来自        ，但却落入           ，</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 name="Group 8"/>
          <p:cNvGrpSpPr/>
          <p:nvPr/>
        </p:nvGrpSpPr>
        <p:grpSpPr bwMode="auto">
          <a:xfrm>
            <a:off x="539750" y="1628775"/>
            <a:ext cx="1863725" cy="542925"/>
            <a:chOff x="340" y="1026"/>
            <a:chExt cx="1174" cy="342"/>
          </a:xfrm>
        </p:grpSpPr>
        <p:graphicFrame>
          <p:nvGraphicFramePr>
            <p:cNvPr id="12303" name="Object 9"/>
            <p:cNvGraphicFramePr>
              <a:graphicFrameLocks noChangeAspect="1"/>
            </p:cNvGraphicFramePr>
            <p:nvPr/>
          </p:nvGraphicFramePr>
          <p:xfrm>
            <a:off x="1202" y="1026"/>
            <a:ext cx="312" cy="342"/>
          </p:xfrm>
          <a:graphic>
            <a:graphicData uri="http://schemas.openxmlformats.org/presentationml/2006/ole">
              <mc:AlternateContent xmlns:mc="http://schemas.openxmlformats.org/markup-compatibility/2006">
                <mc:Choice xmlns:v="urn:schemas-microsoft-com:vml" Requires="v">
                  <p:oleObj spid="_x0000_s12528" name="公式" r:id="rId9" imgW="203200" imgH="215900" progId="Equation.3">
                    <p:embed/>
                  </p:oleObj>
                </mc:Choice>
                <mc:Fallback>
                  <p:oleObj name="公式" r:id="rId9" imgW="203200" imgH="215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 y="1026"/>
                          <a:ext cx="31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4" name="Rectangle 10"/>
            <p:cNvSpPr>
              <a:spLocks noChangeArrowheads="1"/>
            </p:cNvSpPr>
            <p:nvPr/>
          </p:nvSpPr>
          <p:spPr bwMode="auto">
            <a:xfrm>
              <a:off x="340" y="102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被判为属</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grpSp>
        <p:nvGrpSpPr>
          <p:cNvPr id="4" name="Group 11"/>
          <p:cNvGrpSpPr/>
          <p:nvPr/>
        </p:nvGrpSpPr>
        <p:grpSpPr bwMode="auto">
          <a:xfrm>
            <a:off x="539750" y="1628775"/>
            <a:ext cx="7847013" cy="1119188"/>
            <a:chOff x="340" y="1026"/>
            <a:chExt cx="4943" cy="705"/>
          </a:xfrm>
        </p:grpSpPr>
        <p:graphicFrame>
          <p:nvGraphicFramePr>
            <p:cNvPr id="12301" name="Object 12"/>
            <p:cNvGraphicFramePr>
              <a:graphicFrameLocks noChangeAspect="1"/>
            </p:cNvGraphicFramePr>
            <p:nvPr/>
          </p:nvGraphicFramePr>
          <p:xfrm>
            <a:off x="340" y="1389"/>
            <a:ext cx="714" cy="342"/>
          </p:xfrm>
          <a:graphic>
            <a:graphicData uri="http://schemas.openxmlformats.org/presentationml/2006/ole">
              <mc:AlternateContent xmlns:mc="http://schemas.openxmlformats.org/markup-compatibility/2006">
                <mc:Choice xmlns:v="urn:schemas-microsoft-com:vml" Requires="v">
                  <p:oleObj spid="_x0000_s12529" name="公式" r:id="rId11" imgW="457200" imgH="215900" progId="Equation.3">
                    <p:embed/>
                  </p:oleObj>
                </mc:Choice>
                <mc:Fallback>
                  <p:oleObj name="公式" r:id="rId11" imgW="457200" imgH="215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 y="1389"/>
                          <a:ext cx="71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2" name="Rectangle 13"/>
            <p:cNvSpPr>
              <a:spLocks noChangeArrowheads="1"/>
            </p:cNvSpPr>
            <p:nvPr/>
          </p:nvSpPr>
          <p:spPr bwMode="auto">
            <a:xfrm>
              <a:off x="1519" y="1026"/>
              <a:ext cx="37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，错判的概率为图中阴影部分的面积，记为</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5" name="Group 14"/>
          <p:cNvGrpSpPr/>
          <p:nvPr/>
        </p:nvGrpSpPr>
        <p:grpSpPr bwMode="auto">
          <a:xfrm>
            <a:off x="1835150" y="2205038"/>
            <a:ext cx="2695575" cy="542925"/>
            <a:chOff x="1156" y="1389"/>
            <a:chExt cx="1698" cy="342"/>
          </a:xfrm>
        </p:grpSpPr>
        <p:graphicFrame>
          <p:nvGraphicFramePr>
            <p:cNvPr id="12299" name="Object 15"/>
            <p:cNvGraphicFramePr>
              <a:graphicFrameLocks noChangeAspect="1"/>
            </p:cNvGraphicFramePr>
            <p:nvPr/>
          </p:nvGraphicFramePr>
          <p:xfrm>
            <a:off x="2200" y="1389"/>
            <a:ext cx="654" cy="342"/>
          </p:xfrm>
          <a:graphic>
            <a:graphicData uri="http://schemas.openxmlformats.org/presentationml/2006/ole">
              <mc:AlternateContent xmlns:mc="http://schemas.openxmlformats.org/markup-compatibility/2006">
                <mc:Choice xmlns:v="urn:schemas-microsoft-com:vml" Requires="v">
                  <p:oleObj spid="_x0000_s12530" name="公式" r:id="rId13" imgW="419100" imgH="215900" progId="Equation.3">
                    <p:embed/>
                  </p:oleObj>
                </mc:Choice>
                <mc:Fallback>
                  <p:oleObj name="公式" r:id="rId13" imgW="419100" imgH="2159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1389"/>
                          <a:ext cx="65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0" name="Rectangle 16"/>
            <p:cNvSpPr>
              <a:spLocks noChangeArrowheads="1"/>
            </p:cNvSpPr>
            <p:nvPr/>
          </p:nvSpPr>
          <p:spPr bwMode="auto">
            <a:xfrm>
              <a:off x="1156" y="1389"/>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，类似地有</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58417" name="Rectangle 17"/>
          <p:cNvSpPr>
            <a:spLocks noChangeArrowheads="1"/>
          </p:cNvSpPr>
          <p:nvPr/>
        </p:nvSpPr>
        <p:spPr bwMode="auto">
          <a:xfrm>
            <a:off x="468313" y="277971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显然，</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296" name="Rectangle 18"/>
          <p:cNvSpPr>
            <a:spLocks noChangeArrowheads="1"/>
          </p:cNvSpPr>
          <p:nvPr/>
        </p:nvSpPr>
        <p:spPr bwMode="auto">
          <a:xfrm>
            <a:off x="7164388" y="6092825"/>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2297" name="Object 20"/>
          <p:cNvGraphicFramePr>
            <a:graphicFrameLocks noChangeAspect="1"/>
          </p:cNvGraphicFramePr>
          <p:nvPr/>
        </p:nvGraphicFramePr>
        <p:xfrm>
          <a:off x="1258888" y="3789363"/>
          <a:ext cx="4897437" cy="2909887"/>
        </p:xfrm>
        <a:graphic>
          <a:graphicData uri="http://schemas.openxmlformats.org/presentationml/2006/ole">
            <mc:AlternateContent xmlns:mc="http://schemas.openxmlformats.org/markup-compatibility/2006">
              <mc:Choice xmlns:v="urn:schemas-microsoft-com:vml" Requires="v">
                <p:oleObj spid="_x0000_s12531" name="位图图像" r:id="rId15" imgW="3095625" imgH="1981200" progId="PBrush">
                  <p:embed/>
                </p:oleObj>
              </mc:Choice>
              <mc:Fallback>
                <p:oleObj name="位图图像" r:id="rId15" imgW="3095625" imgH="1981200" progId="PBrush">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3789363"/>
                        <a:ext cx="4897437"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21" name="Object 21"/>
          <p:cNvGraphicFramePr>
            <a:graphicFrameLocks noChangeAspect="1"/>
          </p:cNvGraphicFramePr>
          <p:nvPr/>
        </p:nvGraphicFramePr>
        <p:xfrm>
          <a:off x="5292725" y="2708275"/>
          <a:ext cx="2641600" cy="1071563"/>
        </p:xfrm>
        <a:graphic>
          <a:graphicData uri="http://schemas.openxmlformats.org/presentationml/2006/ole">
            <mc:AlternateContent xmlns:mc="http://schemas.openxmlformats.org/markup-compatibility/2006">
              <mc:Choice xmlns:v="urn:schemas-microsoft-com:vml" Requires="v">
                <p:oleObj spid="_x0000_s12532" name="公式" r:id="rId17" imgW="1066800" imgH="431800" progId="Equation.3">
                  <p:embed/>
                </p:oleObj>
              </mc:Choice>
              <mc:Fallback>
                <p:oleObj name="公式" r:id="rId17" imgW="1066800" imgH="4318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2725" y="2708275"/>
                        <a:ext cx="26416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3000"/>
                                  </p:stCondLst>
                                  <p:childTnLst>
                                    <p:set>
                                      <p:cBhvr>
                                        <p:cTn id="23" dur="1" fill="hold">
                                          <p:stCondLst>
                                            <p:cond delay="0"/>
                                          </p:stCondLst>
                                        </p:cTn>
                                        <p:tgtEl>
                                          <p:spTgt spid="358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sz="half" idx="1"/>
          </p:nvPr>
        </p:nvSpPr>
        <p:spPr>
          <a:xfrm>
            <a:off x="323850" y="260350"/>
            <a:ext cx="8640763" cy="6597650"/>
          </a:xfrm>
        </p:spPr>
        <p:txBody>
          <a:bodyPr/>
          <a:lstStyle/>
          <a:p>
            <a:pPr marL="381000" indent="-381000" eaLnBrk="1" hangingPunct="1">
              <a:buFont typeface="Wingdings" panose="05000000000000000000" pitchFamily="2" charset="2"/>
              <a:buNone/>
            </a:pPr>
            <a:r>
              <a:rPr lang="zh-CN" altLang="en-US" sz="2400" b="1" dirty="0">
                <a:solidFill>
                  <a:schemeClr val="tx2"/>
                </a:solidFill>
              </a:rPr>
              <a:t>例</a:t>
            </a:r>
            <a:r>
              <a:rPr lang="en-US" altLang="zh-CN" sz="2400" b="1" dirty="0">
                <a:solidFill>
                  <a:schemeClr val="tx2"/>
                </a:solidFill>
              </a:rPr>
              <a:t>1</a:t>
            </a:r>
            <a:r>
              <a:rPr lang="zh-CN" altLang="en-US" sz="1800" dirty="0">
                <a:solidFill>
                  <a:schemeClr val="tx2"/>
                </a:solidFill>
              </a:rPr>
              <a:t> </a:t>
            </a:r>
            <a:r>
              <a:rPr lang="zh-CN" altLang="en-US" sz="1800" dirty="0"/>
              <a:t>  </a:t>
            </a:r>
            <a:r>
              <a:rPr lang="zh-CN" altLang="en-US" sz="2400" dirty="0"/>
              <a:t>在企业的考核中，可以根据企业的生产经营情况把企业分为优秀企业和一般企业。考核企业经营状况的指标有：</a:t>
            </a:r>
            <a:endParaRPr lang="zh-CN" altLang="en-US" sz="2400" dirty="0"/>
          </a:p>
          <a:p>
            <a:pPr marL="381000" indent="-381000" eaLnBrk="1" hangingPunct="1">
              <a:buFont typeface="Wingdings" panose="05000000000000000000" pitchFamily="2" charset="2"/>
              <a:buNone/>
            </a:pPr>
            <a:r>
              <a:rPr lang="zh-CN" altLang="en-US" sz="2400" dirty="0"/>
              <a:t>            资金利润率</a:t>
            </a:r>
            <a:r>
              <a:rPr lang="en-US" altLang="zh-CN" sz="2400" dirty="0"/>
              <a:t>=</a:t>
            </a:r>
            <a:r>
              <a:rPr lang="zh-CN" altLang="en-US" sz="2400" dirty="0"/>
              <a:t>利润总额</a:t>
            </a:r>
            <a:r>
              <a:rPr lang="en-US" altLang="zh-CN" sz="2400" dirty="0"/>
              <a:t>/</a:t>
            </a:r>
            <a:r>
              <a:rPr lang="zh-CN" altLang="en-US" sz="2400" dirty="0"/>
              <a:t>资金占用总额</a:t>
            </a:r>
            <a:endParaRPr lang="zh-CN" altLang="en-US" sz="2400" dirty="0"/>
          </a:p>
          <a:p>
            <a:pPr marL="381000" indent="-381000" eaLnBrk="1" hangingPunct="1">
              <a:buFont typeface="Wingdings" panose="05000000000000000000" pitchFamily="2" charset="2"/>
              <a:buNone/>
            </a:pPr>
            <a:r>
              <a:rPr lang="zh-CN" altLang="en-US" sz="2400" dirty="0"/>
              <a:t>            劳动生产率</a:t>
            </a:r>
            <a:r>
              <a:rPr lang="en-US" altLang="zh-CN" sz="2400" dirty="0"/>
              <a:t>=</a:t>
            </a:r>
            <a:r>
              <a:rPr lang="zh-CN" altLang="en-US" sz="2400" dirty="0"/>
              <a:t>总产值</a:t>
            </a:r>
            <a:r>
              <a:rPr lang="en-US" altLang="zh-CN" sz="2400" dirty="0"/>
              <a:t>/</a:t>
            </a:r>
            <a:r>
              <a:rPr lang="zh-CN" altLang="en-US" sz="2400" dirty="0"/>
              <a:t>职工平均人数</a:t>
            </a:r>
            <a:endParaRPr lang="zh-CN" altLang="en-US" sz="2400" dirty="0"/>
          </a:p>
          <a:p>
            <a:pPr marL="381000" indent="-381000" eaLnBrk="1" hangingPunct="1">
              <a:buFont typeface="Wingdings" panose="05000000000000000000" pitchFamily="2" charset="2"/>
              <a:buNone/>
            </a:pPr>
            <a:r>
              <a:rPr lang="zh-CN" altLang="en-US" sz="2400" dirty="0"/>
              <a:t>            产品净值率</a:t>
            </a:r>
            <a:r>
              <a:rPr lang="en-US" altLang="zh-CN" sz="2400" dirty="0"/>
              <a:t>=</a:t>
            </a:r>
            <a:r>
              <a:rPr lang="zh-CN" altLang="en-US" sz="2400" dirty="0"/>
              <a:t>净产值</a:t>
            </a:r>
            <a:r>
              <a:rPr lang="en-US" altLang="zh-CN" sz="2400" dirty="0"/>
              <a:t>/</a:t>
            </a:r>
            <a:r>
              <a:rPr lang="zh-CN" altLang="en-US" sz="2400" dirty="0"/>
              <a:t>总产值 </a:t>
            </a:r>
            <a:endParaRPr lang="zh-CN" altLang="en-US" sz="2400" dirty="0"/>
          </a:p>
          <a:p>
            <a:pPr marL="381000" indent="-381000" eaLnBrk="1" hangingPunct="1">
              <a:buFont typeface="Wingdings" panose="05000000000000000000" pitchFamily="2" charset="2"/>
              <a:buNone/>
            </a:pPr>
            <a:r>
              <a:rPr lang="zh-CN" altLang="en-US" sz="2400" dirty="0"/>
              <a:t>        三个指标的均值向量和协方差矩阵如下。</a:t>
            </a:r>
            <a:endParaRPr lang="zh-CN" altLang="en-US" sz="2400" dirty="0"/>
          </a:p>
          <a:p>
            <a:pPr marL="381000" indent="-381000" eaLnBrk="1" hangingPunct="1">
              <a:lnSpc>
                <a:spcPct val="110000"/>
              </a:lnSpc>
              <a:buFont typeface="Wingdings" panose="05000000000000000000" pitchFamily="2" charset="2"/>
              <a:buNone/>
            </a:pPr>
            <a:endParaRPr lang="zh-CN" altLang="en-US" sz="2400" dirty="0"/>
          </a:p>
          <a:p>
            <a:pPr marL="381000" indent="-381000" eaLnBrk="1" hangingPunct="1">
              <a:lnSpc>
                <a:spcPct val="110000"/>
              </a:lnSpc>
              <a:buFont typeface="Wingdings" panose="05000000000000000000" pitchFamily="2" charset="2"/>
              <a:buNone/>
            </a:pPr>
            <a:endParaRPr lang="zh-CN" altLang="en-US" sz="2400" dirty="0"/>
          </a:p>
          <a:p>
            <a:pPr marL="381000" indent="-381000" eaLnBrk="1" hangingPunct="1">
              <a:lnSpc>
                <a:spcPct val="130000"/>
              </a:lnSpc>
              <a:buFont typeface="Wingdings" panose="05000000000000000000" pitchFamily="2" charset="2"/>
              <a:buNone/>
            </a:pPr>
            <a:endParaRPr lang="zh-CN" altLang="en-US" sz="2400" dirty="0"/>
          </a:p>
          <a:p>
            <a:pPr marL="381000" indent="-381000" eaLnBrk="1" hangingPunct="1">
              <a:lnSpc>
                <a:spcPct val="130000"/>
              </a:lnSpc>
              <a:buFont typeface="Wingdings" panose="05000000000000000000" pitchFamily="2" charset="2"/>
              <a:buNone/>
            </a:pPr>
            <a:endParaRPr lang="zh-CN" altLang="en-US" sz="2000" dirty="0"/>
          </a:p>
          <a:p>
            <a:pPr marL="381000" indent="-381000" eaLnBrk="1" hangingPunct="1">
              <a:lnSpc>
                <a:spcPct val="130000"/>
              </a:lnSpc>
              <a:buFont typeface="Wingdings" panose="05000000000000000000" pitchFamily="2" charset="2"/>
              <a:buNone/>
            </a:pPr>
            <a:endParaRPr lang="zh-CN" altLang="en-US" sz="2000" dirty="0"/>
          </a:p>
          <a:p>
            <a:pPr marL="381000" indent="-381000" eaLnBrk="1" hangingPunct="1">
              <a:lnSpc>
                <a:spcPct val="130000"/>
              </a:lnSpc>
              <a:buFont typeface="Wingdings" panose="05000000000000000000" pitchFamily="2" charset="2"/>
              <a:buNone/>
            </a:pPr>
            <a:r>
              <a:rPr lang="zh-CN" altLang="en-US" sz="2400" dirty="0"/>
              <a:t>现有二家企业，观测值分别为</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7.8</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39.1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9.6</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8.1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34.2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6.9</a:t>
            </a:r>
            <a:r>
              <a:rPr lang="zh-CN" altLang="en-US" sz="2400" dirty="0">
                <a:latin typeface="Times New Roman" panose="02020603050405020304" pitchFamily="18" charset="0"/>
                <a:cs typeface="Times New Roman" panose="02020603050405020304" pitchFamily="18" charset="0"/>
              </a:rPr>
              <a:t>），</a:t>
            </a:r>
            <a:r>
              <a:rPr lang="zh-CN" altLang="en-US" sz="2400" dirty="0"/>
              <a:t>问这两家企业应该属于哪一类？</a:t>
            </a:r>
            <a:endParaRPr lang="zh-CN" altLang="en-US" sz="2400" dirty="0"/>
          </a:p>
        </p:txBody>
      </p:sp>
      <p:graphicFrame>
        <p:nvGraphicFramePr>
          <p:cNvPr id="231495" name="Group 71"/>
          <p:cNvGraphicFramePr>
            <a:graphicFrameLocks noGrp="1"/>
          </p:cNvGraphicFramePr>
          <p:nvPr>
            <p:ph sz="half" idx="2"/>
          </p:nvPr>
        </p:nvGraphicFramePr>
        <p:xfrm>
          <a:off x="1476375" y="2924175"/>
          <a:ext cx="6937376" cy="2133600"/>
        </p:xfrm>
        <a:graphic>
          <a:graphicData uri="http://schemas.openxmlformats.org/drawingml/2006/table">
            <a:tbl>
              <a:tblPr/>
              <a:tblGrid>
                <a:gridCol w="1800142"/>
                <a:gridCol w="1223907"/>
                <a:gridCol w="1008016"/>
                <a:gridCol w="995317"/>
                <a:gridCol w="208272"/>
                <a:gridCol w="765140"/>
                <a:gridCol w="936582"/>
              </a:tblGrid>
              <a:tr h="360363">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变量</a:t>
                      </a:r>
                      <a:endParaRPr kumimoji="0" lang="zh-CN" altLang="en-US"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均值向量</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cPr/>
                </a:tc>
                <a:tc rowSpan="2"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协方差矩阵</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rowSpan="2" hMerge="1">
                  <a:tcPr/>
                </a:tc>
                <a:tc rowSpan="2" hMerge="1">
                  <a:tcPr/>
                </a:tc>
                <a:tc rowSpan="2" hMerge="1">
                  <a:tcPr/>
                </a:tc>
              </a:tr>
              <a:tr h="366713">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优秀</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一般</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vMerge="1" gridSpan="4">
                  <a:tcPr/>
                </a:tc>
                <a:tc vMerge="1" hMerge="1">
                  <a:tcPr/>
                </a:tc>
                <a:tc vMerge="1" hMerge="1">
                  <a:tcPr/>
                </a:tc>
                <a:tc vMerge="1" hMerge="1">
                  <a:tcPr/>
                </a:tc>
              </a:tr>
              <a:tr h="3016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资金利润率</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68.39</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a:noFill/>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a:noFill/>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40.24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21.41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劳动生产率</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40.7</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29.8</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40.24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a:noFill/>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a:noFill/>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54.58</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产品净值率</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21.41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a:noFill/>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a:noFill/>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11.67</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7.90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6" marR="91436"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43243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339" name="Rectangle 5"/>
          <p:cNvSpPr>
            <a:spLocks noChangeArrowheads="1"/>
          </p:cNvSpPr>
          <p:nvPr/>
        </p:nvSpPr>
        <p:spPr bwMode="auto">
          <a:xfrm>
            <a:off x="3881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340" name="Rectangle 7"/>
          <p:cNvSpPr>
            <a:spLocks noChangeArrowheads="1"/>
          </p:cNvSpPr>
          <p:nvPr/>
        </p:nvSpPr>
        <p:spPr bwMode="auto">
          <a:xfrm>
            <a:off x="36195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41997" name="Object 13"/>
          <p:cNvGraphicFramePr>
            <a:graphicFrameLocks noChangeAspect="1"/>
          </p:cNvGraphicFramePr>
          <p:nvPr/>
        </p:nvGraphicFramePr>
        <p:xfrm>
          <a:off x="500063" y="2286000"/>
          <a:ext cx="8075612" cy="1395413"/>
        </p:xfrm>
        <a:graphic>
          <a:graphicData uri="http://schemas.openxmlformats.org/presentationml/2006/ole">
            <mc:AlternateContent xmlns:mc="http://schemas.openxmlformats.org/markup-compatibility/2006">
              <mc:Choice xmlns:v="urn:schemas-microsoft-com:vml" Requires="v">
                <p:oleObj spid="_x0000_s13418" name="公式" r:id="rId1" imgW="3090545" imgH="457200" progId="Equation.3">
                  <p:embed/>
                </p:oleObj>
              </mc:Choice>
              <mc:Fallback>
                <p:oleObj name="公式" r:id="rId1" imgW="3090545" imgH="4572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286000"/>
                        <a:ext cx="80756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8" name="Object 14"/>
          <p:cNvGraphicFramePr>
            <a:graphicFrameLocks noChangeAspect="1"/>
          </p:cNvGraphicFramePr>
          <p:nvPr/>
        </p:nvGraphicFramePr>
        <p:xfrm>
          <a:off x="571500" y="3929063"/>
          <a:ext cx="6543675" cy="495300"/>
        </p:xfrm>
        <a:graphic>
          <a:graphicData uri="http://schemas.openxmlformats.org/presentationml/2006/ole">
            <mc:AlternateContent xmlns:mc="http://schemas.openxmlformats.org/markup-compatibility/2006">
              <mc:Choice xmlns:v="urn:schemas-microsoft-com:vml" Requires="v">
                <p:oleObj spid="_x0000_s13419" name="公式" r:id="rId3" imgW="2164715" imgH="74930" progId="Equation.3">
                  <p:embed/>
                </p:oleObj>
              </mc:Choice>
              <mc:Fallback>
                <p:oleObj name="公式" r:id="rId3" imgW="2164715" imgH="7493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929063"/>
                        <a:ext cx="65436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16"/>
          <p:cNvGraphicFramePr>
            <a:graphicFrameLocks noChangeAspect="1"/>
          </p:cNvGraphicFramePr>
          <p:nvPr/>
        </p:nvGraphicFramePr>
        <p:xfrm>
          <a:off x="928688" y="1285875"/>
          <a:ext cx="4541837" cy="825500"/>
        </p:xfrm>
        <a:graphic>
          <a:graphicData uri="http://schemas.openxmlformats.org/presentationml/2006/ole">
            <mc:AlternateContent xmlns:mc="http://schemas.openxmlformats.org/markup-compatibility/2006">
              <mc:Choice xmlns:v="urn:schemas-microsoft-com:vml" Requires="v">
                <p:oleObj spid="_x0000_s13420" name="公式" r:id="rId5" imgW="2184400" imgH="393700" progId="Equation.3">
                  <p:embed/>
                </p:oleObj>
              </mc:Choice>
              <mc:Fallback>
                <p:oleObj name="公式" r:id="rId5" imgW="21844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1285875"/>
                        <a:ext cx="45418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5"/>
          <p:cNvSpPr>
            <a:spLocks noChangeArrowheads="1"/>
          </p:cNvSpPr>
          <p:nvPr/>
        </p:nvSpPr>
        <p:spPr bwMode="auto">
          <a:xfrm>
            <a:off x="428625" y="428625"/>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线性判别函数：</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2" name="组合 14"/>
          <p:cNvGrpSpPr/>
          <p:nvPr/>
        </p:nvGrpSpPr>
        <p:grpSpPr bwMode="auto">
          <a:xfrm>
            <a:off x="571500" y="4786313"/>
            <a:ext cx="5457825" cy="1608137"/>
            <a:chOff x="571472" y="4786322"/>
            <a:chExt cx="5457839" cy="1608137"/>
          </a:xfrm>
        </p:grpSpPr>
        <p:graphicFrame>
          <p:nvGraphicFramePr>
            <p:cNvPr id="14346" name="Object 8"/>
            <p:cNvGraphicFramePr>
              <a:graphicFrameLocks noChangeAspect="1"/>
            </p:cNvGraphicFramePr>
            <p:nvPr/>
          </p:nvGraphicFramePr>
          <p:xfrm>
            <a:off x="2571736" y="4786322"/>
            <a:ext cx="3457575" cy="1608137"/>
          </p:xfrm>
          <a:graphic>
            <a:graphicData uri="http://schemas.openxmlformats.org/presentationml/2006/ole">
              <mc:AlternateContent xmlns:mc="http://schemas.openxmlformats.org/markup-compatibility/2006">
                <mc:Choice xmlns:v="urn:schemas-microsoft-com:vml" Requires="v">
                  <p:oleObj spid="_x0000_s13421" name="公式" r:id="rId7" imgW="1094105" imgH="457200" progId="Equation.3">
                    <p:embed/>
                  </p:oleObj>
                </mc:Choice>
                <mc:Fallback>
                  <p:oleObj name="公式" r:id="rId7" imgW="1094105"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1736" y="4786322"/>
                          <a:ext cx="34575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7" name="Rectangle 5"/>
            <p:cNvSpPr>
              <a:spLocks noChangeArrowheads="1"/>
            </p:cNvSpPr>
            <p:nvPr/>
          </p:nvSpPr>
          <p:spPr bwMode="auto">
            <a:xfrm>
              <a:off x="571472" y="4929198"/>
              <a:ext cx="525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判别准则：</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97"/>
                                        </p:tgtEl>
                                        <p:attrNameLst>
                                          <p:attrName>style.visibility</p:attrName>
                                        </p:attrNameLst>
                                      </p:cBhvr>
                                      <p:to>
                                        <p:strVal val="visible"/>
                                      </p:to>
                                    </p:set>
                                    <p:animEffect transition="in" filter="slide(fromBottom)">
                                      <p:cBhvr>
                                        <p:cTn id="7" dur="500"/>
                                        <p:tgtEl>
                                          <p:spTgt spid="419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slide(fromBottom)">
                                      <p:cBhvr>
                                        <p:cTn id="12" dur="500"/>
                                        <p:tgtEl>
                                          <p:spTgt spid="419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
          <p:cNvGraphicFramePr>
            <a:graphicFrameLocks noChangeAspect="1"/>
          </p:cNvGraphicFramePr>
          <p:nvPr/>
        </p:nvGraphicFramePr>
        <p:xfrm>
          <a:off x="304800" y="1857375"/>
          <a:ext cx="8839200" cy="947738"/>
        </p:xfrm>
        <a:graphic>
          <a:graphicData uri="http://schemas.openxmlformats.org/presentationml/2006/ole">
            <mc:AlternateContent xmlns:mc="http://schemas.openxmlformats.org/markup-compatibility/2006">
              <mc:Choice xmlns:v="urn:schemas-microsoft-com:vml" Requires="v">
                <p:oleObj spid="_x0000_s14390" name="Equation" r:id="rId1" imgW="8839200" imgH="889000" progId="Equation.DSMT4">
                  <p:embed/>
                </p:oleObj>
              </mc:Choice>
              <mc:Fallback>
                <p:oleObj name="Equation" r:id="rId1" imgW="8839200" imgH="889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57375"/>
                        <a:ext cx="88392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4"/>
          <p:cNvGraphicFramePr>
            <a:graphicFrameLocks noChangeAspect="1"/>
          </p:cNvGraphicFramePr>
          <p:nvPr/>
        </p:nvGraphicFramePr>
        <p:xfrm>
          <a:off x="266700" y="3500438"/>
          <a:ext cx="8877300" cy="889000"/>
        </p:xfrm>
        <a:graphic>
          <a:graphicData uri="http://schemas.openxmlformats.org/presentationml/2006/ole">
            <mc:AlternateContent xmlns:mc="http://schemas.openxmlformats.org/markup-compatibility/2006">
              <mc:Choice xmlns:v="urn:schemas-microsoft-com:vml" Requires="v">
                <p:oleObj spid="_x0000_s14391" name="Equation" r:id="rId3" imgW="8877300" imgH="889000" progId="Equation.DSMT4">
                  <p:embed/>
                </p:oleObj>
              </mc:Choice>
              <mc:Fallback>
                <p:oleObj name="Equation" r:id="rId3" imgW="8877300" imgH="889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500438"/>
                        <a:ext cx="8877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7"/>
          <p:cNvSpPr>
            <a:spLocks noChangeArrowheads="1"/>
          </p:cNvSpPr>
          <p:nvPr/>
        </p:nvSpPr>
        <p:spPr bwMode="auto">
          <a:xfrm>
            <a:off x="2484438" y="2420938"/>
            <a:ext cx="2519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故属于优秀企业</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365" name="Rectangle 8"/>
          <p:cNvSpPr>
            <a:spLocks noChangeArrowheads="1"/>
          </p:cNvSpPr>
          <p:nvPr/>
        </p:nvSpPr>
        <p:spPr bwMode="auto">
          <a:xfrm>
            <a:off x="2843213" y="4149725"/>
            <a:ext cx="25193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故属于一般企业</a:t>
            </a:r>
            <a:endPar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357188" y="1071563"/>
            <a:ext cx="8001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某企业生产新式大衣，将新产品的样品分寄给九个城市百货公司的进货员，并附寄调查意见表征求对新产品的评价，评价分质量、款式、颜色三个方面，以十分制评分。结果五位喜欢，四位不喜欢。评价表如下：</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387" name="矩形 2"/>
          <p:cNvSpPr>
            <a:spLocks noChangeArrowheads="1"/>
          </p:cNvSpPr>
          <p:nvPr/>
        </p:nvSpPr>
        <p:spPr bwMode="auto">
          <a:xfrm>
            <a:off x="428625" y="428625"/>
            <a:ext cx="725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a:ln>
                  <a:noFill/>
                </a:ln>
                <a:solidFill>
                  <a:srgbClr val="1F497D"/>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a:ln>
                  <a:noFill/>
                </a:ln>
                <a:solidFill>
                  <a:srgbClr val="1F497D"/>
                </a:solidFill>
                <a:effectLst/>
                <a:uLnTx/>
                <a:uFillTx/>
                <a:latin typeface="Times New Roman" panose="02020603050405020304" pitchFamily="18" charset="0"/>
                <a:ea typeface="宋体" panose="02010600030101010101" pitchFamily="2" charset="-122"/>
                <a:cs typeface="+mn-cs"/>
              </a:rPr>
              <a:t>2</a:t>
            </a:r>
            <a:endPar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388" name="矩形 3"/>
          <p:cNvSpPr>
            <a:spLocks noChangeArrowheads="1"/>
          </p:cNvSpPr>
          <p:nvPr/>
        </p:nvSpPr>
        <p:spPr bwMode="auto">
          <a:xfrm>
            <a:off x="1143000" y="428625"/>
            <a:ext cx="4918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两类判别在市场分析中的应用</a:t>
            </a:r>
            <a:endPar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表格 5"/>
          <p:cNvGraphicFramePr>
            <a:graphicFrameLocks noGrp="1"/>
          </p:cNvGraphicFramePr>
          <p:nvPr/>
        </p:nvGraphicFramePr>
        <p:xfrm>
          <a:off x="1428750" y="2786063"/>
          <a:ext cx="5286375" cy="3613151"/>
        </p:xfrm>
        <a:graphic>
          <a:graphicData uri="http://schemas.openxmlformats.org/drawingml/2006/table">
            <a:tbl>
              <a:tblPr/>
              <a:tblGrid>
                <a:gridCol w="363538"/>
                <a:gridCol w="757237"/>
                <a:gridCol w="4165600"/>
              </a:tblGrid>
              <a:tr h="868363">
                <a:tc gridSpan="2">
                  <a:txBody>
                    <a:bodyPr/>
                    <a:lstStyle/>
                    <a:p>
                      <a:pPr marL="0" marR="0" lvl="0" indent="0" algn="ctr" defTabSz="914400" rtl="0" eaLnBrk="1" fontAlgn="base" latinLnBrk="0" hangingPunct="1">
                        <a:lnSpc>
                          <a:spcPts val="1600"/>
                        </a:lnSpc>
                        <a:spcBef>
                          <a:spcPct val="0"/>
                        </a:spcBef>
                        <a:spcAft>
                          <a:spcPct val="0"/>
                        </a:spcAft>
                        <a:buClrTx/>
                        <a:buSzTx/>
                        <a:buFontTx/>
                        <a:buNone/>
                        <a:tabLst>
                          <a:tab pos="685800" algn="l"/>
                        </a:tabLst>
                      </a:pP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800100" marR="0" lvl="0" indent="22225" algn="just" defTabSz="914400" rtl="0" eaLnBrk="1" fontAlgn="base" latinLnBrk="0" hangingPunct="1">
                        <a:lnSpc>
                          <a:spcPts val="1600"/>
                        </a:lnSpc>
                        <a:spcBef>
                          <a:spcPct val="0"/>
                        </a:spcBef>
                        <a:spcAft>
                          <a:spcPct val="0"/>
                        </a:spcAft>
                        <a:buClrTx/>
                        <a:buSzTx/>
                        <a:buFontTx/>
                        <a:buNone/>
                        <a:tabLst>
                          <a:tab pos="685800" algn="l"/>
                        </a:tabLst>
                      </a:pP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800100" marR="0" lvl="0" indent="22225" algn="just" defTabSz="914400" rtl="0" eaLnBrk="1" fontAlgn="base" latinLnBrk="0" hangingPunct="1">
                        <a:lnSpc>
                          <a:spcPts val="1600"/>
                        </a:lnSpc>
                        <a:spcBef>
                          <a:spcPct val="0"/>
                        </a:spcBef>
                        <a:spcAft>
                          <a:spcPct val="0"/>
                        </a:spcAft>
                        <a:buClrTx/>
                        <a:buSzTx/>
                        <a:buFontTx/>
                        <a:buNone/>
                        <a:tabLst>
                          <a:tab pos="685800" algn="l"/>
                        </a:tabLst>
                      </a:pPr>
                      <a:r>
                        <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产品特性</a:t>
                      </a:r>
                      <a:endPar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800100" marR="0" lvl="0" indent="22225" algn="just" defTabSz="914400" rtl="0" eaLnBrk="1" fontAlgn="base" latinLnBrk="0" hangingPunct="1">
                        <a:lnSpc>
                          <a:spcPts val="1600"/>
                        </a:lnSpc>
                        <a:spcBef>
                          <a:spcPct val="0"/>
                        </a:spcBef>
                        <a:spcAft>
                          <a:spcPct val="0"/>
                        </a:spcAft>
                        <a:buClrTx/>
                        <a:buSzTx/>
                        <a:buFontTx/>
                        <a:buNone/>
                        <a:tabLst>
                          <a:tab pos="685800" algn="l"/>
                        </a:tabLst>
                      </a:pP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800100" marR="0" lvl="0" indent="-352425" algn="just" defTabSz="914400" rtl="0" eaLnBrk="1" fontAlgn="base" latinLnBrk="0" hangingPunct="1">
                        <a:lnSpc>
                          <a:spcPts val="1600"/>
                        </a:lnSpc>
                        <a:spcBef>
                          <a:spcPct val="0"/>
                        </a:spcBef>
                        <a:spcAft>
                          <a:spcPct val="0"/>
                        </a:spcAft>
                        <a:buClrTx/>
                        <a:buSzTx/>
                        <a:buFontTx/>
                        <a:buNone/>
                        <a:tabLst>
                          <a:tab pos="685800" algn="l"/>
                        </a:tabLst>
                      </a:pPr>
                      <a:r>
                        <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质量</a:t>
                      </a:r>
                      <a:r>
                        <a:rPr kumimoji="0" 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款式</a:t>
                      </a:r>
                      <a:r>
                        <a:rPr kumimoji="0" 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颜色</a:t>
                      </a:r>
                      <a:r>
                        <a:rPr kumimoji="0" 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47800">
                <a:tc>
                  <a:txBody>
                    <a:bodyPr/>
                    <a:lstStyle/>
                    <a:p>
                      <a:pPr marL="0" marR="0" lvl="0" indent="0" algn="ctr" defTabSz="914400" rtl="0" eaLnBrk="1" fontAlgn="base" latinLnBrk="0" hangingPunct="1">
                        <a:lnSpc>
                          <a:spcPct val="100000"/>
                        </a:lnSpc>
                        <a:spcBef>
                          <a:spcPts val="600"/>
                        </a:spcBef>
                        <a:spcAft>
                          <a:spcPct val="0"/>
                        </a:spcAft>
                        <a:buClrTx/>
                        <a:buSzTx/>
                        <a:buFontTx/>
                        <a:buNone/>
                        <a:tabLst>
                          <a:tab pos="685800" algn="l"/>
                        </a:tabLst>
                      </a:pPr>
                      <a:r>
                        <a:rPr kumimoji="0" 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喜欢组</a:t>
                      </a:r>
                      <a:endParaRPr kumimoji="0" 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900"/>
                        </a:lnSpc>
                        <a:spcBef>
                          <a:spcPct val="0"/>
                        </a:spcBef>
                        <a:spcAft>
                          <a:spcPct val="0"/>
                        </a:spcAft>
                        <a:buClrTx/>
                        <a:buSzTx/>
                        <a:buFontTx/>
                        <a:buNone/>
                        <a:tabLst>
                          <a:tab pos="685800" algn="l"/>
                        </a:tabLst>
                      </a:pP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8             9.5               7</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9             8.5               6</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7             8.0               9</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10           7.5              8.5</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81000"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8             6.5              7</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96988">
                <a:tc>
                  <a:txBody>
                    <a:bodyPr/>
                    <a:lstStyle/>
                    <a:p>
                      <a:pPr marL="0" marR="0" lvl="0" indent="0" algn="ctr" defTabSz="914400" rtl="0" eaLnBrk="1" fontAlgn="base" latinLnBrk="0" hangingPunct="1">
                        <a:lnSpc>
                          <a:spcPct val="100000"/>
                        </a:lnSpc>
                        <a:spcBef>
                          <a:spcPts val="600"/>
                        </a:spcBef>
                        <a:spcAft>
                          <a:spcPct val="0"/>
                        </a:spcAft>
                        <a:buClrTx/>
                        <a:buSzTx/>
                        <a:buFontTx/>
                        <a:buNone/>
                        <a:tabLst>
                          <a:tab pos="685800" algn="l"/>
                        </a:tabLst>
                      </a:pPr>
                      <a:r>
                        <a:rPr kumimoji="0" 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不喜欢组</a:t>
                      </a:r>
                      <a:endParaRPr kumimoji="0" 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900"/>
                        </a:lnSpc>
                        <a:spcBef>
                          <a:spcPct val="0"/>
                        </a:spcBef>
                        <a:spcAft>
                          <a:spcPct val="0"/>
                        </a:spcAft>
                        <a:buClrTx/>
                        <a:buSzTx/>
                        <a:buFontTx/>
                        <a:buNone/>
                        <a:tabLst>
                          <a:tab pos="685800" algn="l"/>
                        </a:tabLst>
                      </a:pP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2105"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32105"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6              3                 5.5</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32105"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3              4                 3.5</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32105"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4              2                 5</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332105" algn="just" defTabSz="914400" rtl="0" eaLnBrk="1" fontAlgn="base" latinLnBrk="0" hangingPunct="1">
                        <a:lnSpc>
                          <a:spcPts val="1900"/>
                        </a:lnSpc>
                        <a:spcBef>
                          <a:spcPct val="0"/>
                        </a:spcBef>
                        <a:spcAft>
                          <a:spcPct val="0"/>
                        </a:spcAft>
                        <a:buClrTx/>
                        <a:buSzTx/>
                        <a:buFontTx/>
                        <a:buNone/>
                        <a:tabLst>
                          <a:tab pos="685800" algn="l"/>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3              5                 4</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6404" name="Object 3"/>
          <p:cNvGraphicFramePr>
            <a:graphicFrameLocks noChangeAspect="1"/>
          </p:cNvGraphicFramePr>
          <p:nvPr/>
        </p:nvGraphicFramePr>
        <p:xfrm>
          <a:off x="2714625" y="3235325"/>
          <a:ext cx="285750" cy="411162"/>
        </p:xfrm>
        <a:graphic>
          <a:graphicData uri="http://schemas.openxmlformats.org/presentationml/2006/ole">
            <mc:AlternateContent xmlns:mc="http://schemas.openxmlformats.org/markup-compatibility/2006">
              <mc:Choice xmlns:v="urn:schemas-microsoft-com:vml" Requires="v">
                <p:oleObj spid="_x0000_s15440" name="公式" r:id="rId1" imgW="152400" imgH="215900" progId="Equation.3">
                  <p:embed/>
                </p:oleObj>
              </mc:Choice>
              <mc:Fallback>
                <p:oleObj name="公式" r:id="rId1" imgW="152400" imgH="215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235325"/>
                        <a:ext cx="2857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2"/>
          <p:cNvGraphicFramePr>
            <a:graphicFrameLocks noChangeAspect="1"/>
          </p:cNvGraphicFramePr>
          <p:nvPr/>
        </p:nvGraphicFramePr>
        <p:xfrm>
          <a:off x="3857624" y="3213099"/>
          <a:ext cx="357188" cy="431800"/>
        </p:xfrm>
        <a:graphic>
          <a:graphicData uri="http://schemas.openxmlformats.org/presentationml/2006/ole">
            <mc:AlternateContent xmlns:mc="http://schemas.openxmlformats.org/markup-compatibility/2006">
              <mc:Choice xmlns:v="urn:schemas-microsoft-com:vml" Requires="v">
                <p:oleObj spid="_x0000_s15441" name="公式" r:id="rId3" imgW="177800" imgH="215900" progId="Equation.3">
                  <p:embed/>
                </p:oleObj>
              </mc:Choice>
              <mc:Fallback>
                <p:oleObj name="公式" r:id="rId3" imgW="1778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4" y="321309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1"/>
          <p:cNvGraphicFramePr>
            <a:graphicFrameLocks noChangeAspect="1"/>
          </p:cNvGraphicFramePr>
          <p:nvPr/>
        </p:nvGraphicFramePr>
        <p:xfrm>
          <a:off x="5072062" y="3227387"/>
          <a:ext cx="285750" cy="403225"/>
        </p:xfrm>
        <a:graphic>
          <a:graphicData uri="http://schemas.openxmlformats.org/presentationml/2006/ole">
            <mc:AlternateContent xmlns:mc="http://schemas.openxmlformats.org/markup-compatibility/2006">
              <mc:Choice xmlns:v="urn:schemas-microsoft-com:vml" Requires="v">
                <p:oleObj spid="_x0000_s15442" name="公式" r:id="rId5" imgW="165100" imgH="228600" progId="Equation.3">
                  <p:embed/>
                </p:oleObj>
              </mc:Choice>
              <mc:Fallback>
                <p:oleObj name="公式" r:id="rId5" imgW="165100" imgH="228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062" y="3227387"/>
                        <a:ext cx="2857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6"/>
          <p:cNvGraphicFramePr>
            <a:graphicFrameLocks noChangeAspect="1"/>
          </p:cNvGraphicFramePr>
          <p:nvPr/>
        </p:nvGraphicFramePr>
        <p:xfrm>
          <a:off x="1714500" y="1285875"/>
          <a:ext cx="1773238" cy="1720850"/>
        </p:xfrm>
        <a:graphic>
          <a:graphicData uri="http://schemas.openxmlformats.org/presentationml/2006/ole">
            <mc:AlternateContent xmlns:mc="http://schemas.openxmlformats.org/markup-compatibility/2006">
              <mc:Choice xmlns:v="urn:schemas-microsoft-com:vml" Requires="v">
                <p:oleObj spid="_x0000_s16490" name="公式" r:id="rId1" imgW="736600" imgH="711200" progId="Equation.3">
                  <p:embed/>
                </p:oleObj>
              </mc:Choice>
              <mc:Fallback>
                <p:oleObj name="公式" r:id="rId1" imgW="736600" imgH="711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85875"/>
                        <a:ext cx="1773238"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1" name="Object 5"/>
          <p:cNvGraphicFramePr>
            <a:graphicFrameLocks noChangeAspect="1"/>
          </p:cNvGraphicFramePr>
          <p:nvPr/>
        </p:nvGraphicFramePr>
        <p:xfrm>
          <a:off x="4143375" y="1285875"/>
          <a:ext cx="1806575" cy="1720850"/>
        </p:xfrm>
        <a:graphic>
          <a:graphicData uri="http://schemas.openxmlformats.org/presentationml/2006/ole">
            <mc:AlternateContent xmlns:mc="http://schemas.openxmlformats.org/markup-compatibility/2006">
              <mc:Choice xmlns:v="urn:schemas-microsoft-com:vml" Requires="v">
                <p:oleObj spid="_x0000_s16491" name="公式" r:id="rId3" imgW="748665" imgH="711200" progId="Equation.3">
                  <p:embed/>
                </p:oleObj>
              </mc:Choice>
              <mc:Fallback>
                <p:oleObj name="公式" r:id="rId3" imgW="748665"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1285875"/>
                        <a:ext cx="18065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4" name="Object 2"/>
          <p:cNvGraphicFramePr>
            <a:graphicFrameLocks noChangeAspect="1"/>
          </p:cNvGraphicFramePr>
          <p:nvPr/>
        </p:nvGraphicFramePr>
        <p:xfrm>
          <a:off x="1214438" y="3214688"/>
          <a:ext cx="2630487" cy="1720850"/>
        </p:xfrm>
        <a:graphic>
          <a:graphicData uri="http://schemas.openxmlformats.org/presentationml/2006/ole">
            <mc:AlternateContent xmlns:mc="http://schemas.openxmlformats.org/markup-compatibility/2006">
              <mc:Choice xmlns:v="urn:schemas-microsoft-com:vml" Requires="v">
                <p:oleObj spid="_x0000_s16492" name="公式" r:id="rId5" imgW="1091565" imgH="711200" progId="Equation.3">
                  <p:embed/>
                </p:oleObj>
              </mc:Choice>
              <mc:Fallback>
                <p:oleObj name="公式" r:id="rId5" imgW="1091565" imgH="711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3214688"/>
                        <a:ext cx="263048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3" name="Object 1"/>
          <p:cNvGraphicFramePr>
            <a:graphicFrameLocks noChangeAspect="1"/>
          </p:cNvGraphicFramePr>
          <p:nvPr/>
        </p:nvGraphicFramePr>
        <p:xfrm>
          <a:off x="4357688" y="3214688"/>
          <a:ext cx="2854325" cy="1720850"/>
        </p:xfrm>
        <a:graphic>
          <a:graphicData uri="http://schemas.openxmlformats.org/presentationml/2006/ole">
            <mc:AlternateContent xmlns:mc="http://schemas.openxmlformats.org/markup-compatibility/2006">
              <mc:Choice xmlns:v="urn:schemas-microsoft-com:vml" Requires="v">
                <p:oleObj spid="_x0000_s16493" name="公式" r:id="rId7" imgW="1180465" imgH="711200" progId="Equation.3">
                  <p:embed/>
                </p:oleObj>
              </mc:Choice>
              <mc:Fallback>
                <p:oleObj name="公式" r:id="rId7" imgW="1180465" imgH="7112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7688" y="3214688"/>
                        <a:ext cx="285432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TextBox 15"/>
          <p:cNvSpPr txBox="1">
            <a:spLocks noChangeArrowheads="1"/>
          </p:cNvSpPr>
          <p:nvPr/>
        </p:nvSpPr>
        <p:spPr bwMode="auto">
          <a:xfrm>
            <a:off x="642938" y="571500"/>
            <a:ext cx="372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）先求两类样本的均值</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0" name="Object 4"/>
          <p:cNvGraphicFramePr>
            <a:graphicFrameLocks noChangeAspect="1"/>
          </p:cNvGraphicFramePr>
          <p:nvPr/>
        </p:nvGraphicFramePr>
        <p:xfrm>
          <a:off x="981075" y="1285875"/>
          <a:ext cx="6345238" cy="1252538"/>
        </p:xfrm>
        <a:graphic>
          <a:graphicData uri="http://schemas.openxmlformats.org/presentationml/2006/ole">
            <mc:AlternateContent xmlns:mc="http://schemas.openxmlformats.org/markup-compatibility/2006">
              <mc:Choice xmlns:v="urn:schemas-microsoft-com:vml" Requires="v">
                <p:oleObj spid="_x0000_s17566" name="公式" r:id="rId1" imgW="3619500" imgH="711200" progId="Equation.3">
                  <p:embed/>
                </p:oleObj>
              </mc:Choice>
              <mc:Fallback>
                <p:oleObj name="公式" r:id="rId1" imgW="3619500" imgH="711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285875"/>
                        <a:ext cx="634523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19" name="Object 3"/>
          <p:cNvGraphicFramePr>
            <a:graphicFrameLocks noChangeAspect="1"/>
          </p:cNvGraphicFramePr>
          <p:nvPr/>
        </p:nvGraphicFramePr>
        <p:xfrm>
          <a:off x="1054100" y="2714625"/>
          <a:ext cx="5568950" cy="1209675"/>
        </p:xfrm>
        <a:graphic>
          <a:graphicData uri="http://schemas.openxmlformats.org/presentationml/2006/ole">
            <mc:AlternateContent xmlns:mc="http://schemas.openxmlformats.org/markup-compatibility/2006">
              <mc:Choice xmlns:v="urn:schemas-microsoft-com:vml" Requires="v">
                <p:oleObj spid="_x0000_s17567" name="Equation" r:id="rId3" imgW="3289300" imgH="711200" progId="Equation.DSMT4">
                  <p:embed/>
                </p:oleObj>
              </mc:Choice>
              <mc:Fallback>
                <p:oleObj name="Equation" r:id="rId3" imgW="32893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2714625"/>
                        <a:ext cx="55689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18" name="Object 2"/>
          <p:cNvGraphicFramePr>
            <a:graphicFrameLocks noChangeAspect="1"/>
          </p:cNvGraphicFramePr>
          <p:nvPr/>
        </p:nvGraphicFramePr>
        <p:xfrm>
          <a:off x="1143000" y="4214813"/>
          <a:ext cx="3811588" cy="1095375"/>
        </p:xfrm>
        <a:graphic>
          <a:graphicData uri="http://schemas.openxmlformats.org/presentationml/2006/ole">
            <mc:AlternateContent xmlns:mc="http://schemas.openxmlformats.org/markup-compatibility/2006">
              <mc:Choice xmlns:v="urn:schemas-microsoft-com:vml" Requires="v">
                <p:oleObj spid="_x0000_s17568" name="Equation" r:id="rId5" imgW="2489200" imgH="711200" progId="Equation.DSMT4">
                  <p:embed/>
                </p:oleObj>
              </mc:Choice>
              <mc:Fallback>
                <p:oleObj name="Equation" r:id="rId5" imgW="2489200" imgH="711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214813"/>
                        <a:ext cx="38115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17" name="Object 1"/>
          <p:cNvGraphicFramePr>
            <a:graphicFrameLocks noChangeAspect="1"/>
          </p:cNvGraphicFramePr>
          <p:nvPr/>
        </p:nvGraphicFramePr>
        <p:xfrm>
          <a:off x="971550" y="5492750"/>
          <a:ext cx="3744913" cy="1174750"/>
        </p:xfrm>
        <a:graphic>
          <a:graphicData uri="http://schemas.openxmlformats.org/presentationml/2006/ole">
            <mc:AlternateContent xmlns:mc="http://schemas.openxmlformats.org/markup-compatibility/2006">
              <mc:Choice xmlns:v="urn:schemas-microsoft-com:vml" Requires="v">
                <p:oleObj spid="_x0000_s17569" name="Equation" r:id="rId7" imgW="2273300" imgH="711200" progId="Equation.DSMT4">
                  <p:embed/>
                </p:oleObj>
              </mc:Choice>
              <mc:Fallback>
                <p:oleObj name="Equation" r:id="rId7" imgW="2273300" imgH="7112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492750"/>
                        <a:ext cx="3744913"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10"/>
          <p:cNvSpPr>
            <a:spLocks noChangeArrowheads="1"/>
          </p:cNvSpPr>
          <p:nvPr/>
        </p:nvSpPr>
        <p:spPr bwMode="auto">
          <a:xfrm>
            <a:off x="0" y="2105025"/>
            <a:ext cx="914400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18439" name="组合 14"/>
          <p:cNvGrpSpPr/>
          <p:nvPr/>
        </p:nvGrpSpPr>
        <p:grpSpPr bwMode="auto">
          <a:xfrm>
            <a:off x="571500" y="500063"/>
            <a:ext cx="6335713" cy="550862"/>
            <a:chOff x="642910" y="482770"/>
            <a:chExt cx="6335124" cy="550375"/>
          </a:xfrm>
        </p:grpSpPr>
        <p:graphicFrame>
          <p:nvGraphicFramePr>
            <p:cNvPr id="18440" name="Object 6"/>
            <p:cNvGraphicFramePr>
              <a:graphicFrameLocks noChangeAspect="1"/>
            </p:cNvGraphicFramePr>
            <p:nvPr/>
          </p:nvGraphicFramePr>
          <p:xfrm>
            <a:off x="5786446" y="482770"/>
            <a:ext cx="357190" cy="525280"/>
          </p:xfrm>
          <a:graphic>
            <a:graphicData uri="http://schemas.openxmlformats.org/presentationml/2006/ole">
              <mc:AlternateContent xmlns:mc="http://schemas.openxmlformats.org/markup-compatibility/2006">
                <mc:Choice xmlns:v="urn:schemas-microsoft-com:vml" Requires="v">
                  <p:oleObj spid="_x0000_s17570" name="公式" r:id="rId9" imgW="165100" imgH="241300" progId="Equation.3">
                    <p:embed/>
                  </p:oleObj>
                </mc:Choice>
                <mc:Fallback>
                  <p:oleObj name="公式" r:id="rId9" imgW="165100" imgH="2413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46" y="482770"/>
                          <a:ext cx="357190" cy="52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5"/>
            <p:cNvGraphicFramePr>
              <a:graphicFrameLocks noChangeAspect="1"/>
            </p:cNvGraphicFramePr>
            <p:nvPr/>
          </p:nvGraphicFramePr>
          <p:xfrm>
            <a:off x="6429388" y="482770"/>
            <a:ext cx="548646" cy="508007"/>
          </p:xfrm>
          <a:graphic>
            <a:graphicData uri="http://schemas.openxmlformats.org/presentationml/2006/ole">
              <mc:AlternateContent xmlns:mc="http://schemas.openxmlformats.org/markup-compatibility/2006">
                <mc:Choice xmlns:v="urn:schemas-microsoft-com:vml" Requires="v">
                  <p:oleObj spid="_x0000_s17571" name="公式" r:id="rId11" imgW="254000" imgH="241300" progId="Equation.3">
                    <p:embed/>
                  </p:oleObj>
                </mc:Choice>
                <mc:Fallback>
                  <p:oleObj name="公式" r:id="rId11" imgW="254000" imgH="2413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88" y="482770"/>
                          <a:ext cx="548646" cy="50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2" name="TextBox 13"/>
            <p:cNvSpPr txBox="1">
              <a:spLocks noChangeArrowheads="1"/>
            </p:cNvSpPr>
            <p:nvPr/>
          </p:nvSpPr>
          <p:spPr bwMode="auto">
            <a:xfrm>
              <a:off x="642910" y="571480"/>
              <a:ext cx="59554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）计算样本协方差矩阵，从而求出     及</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857250" y="1285875"/>
          <a:ext cx="5140325" cy="1055688"/>
        </p:xfrm>
        <a:graphic>
          <a:graphicData uri="http://schemas.openxmlformats.org/presentationml/2006/ole">
            <mc:AlternateContent xmlns:mc="http://schemas.openxmlformats.org/markup-compatibility/2006">
              <mc:Choice xmlns:v="urn:schemas-microsoft-com:vml" Requires="v">
                <p:oleObj spid="_x0000_s18486" name="公式" r:id="rId1" imgW="2349500" imgH="482600" progId="Equation.3">
                  <p:embed/>
                </p:oleObj>
              </mc:Choice>
              <mc:Fallback>
                <p:oleObj name="公式" r:id="rId1" imgW="2349500" imgH="482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285875"/>
                        <a:ext cx="514032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9" name="Object 1"/>
          <p:cNvGraphicFramePr>
            <a:graphicFrameLocks noChangeAspect="1"/>
          </p:cNvGraphicFramePr>
          <p:nvPr/>
        </p:nvGraphicFramePr>
        <p:xfrm>
          <a:off x="1252538" y="2643188"/>
          <a:ext cx="5881687" cy="500062"/>
        </p:xfrm>
        <a:graphic>
          <a:graphicData uri="http://schemas.openxmlformats.org/presentationml/2006/ole">
            <mc:AlternateContent xmlns:mc="http://schemas.openxmlformats.org/markup-compatibility/2006">
              <mc:Choice xmlns:v="urn:schemas-microsoft-com:vml" Requires="v">
                <p:oleObj spid="_x0000_s18487" name="Equation" r:id="rId3" imgW="2692400" imgH="228600" progId="Equation.DSMT4">
                  <p:embed/>
                </p:oleObj>
              </mc:Choice>
              <mc:Fallback>
                <p:oleObj name="Equation" r:id="rId3" imgW="26924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2643188"/>
                        <a:ext cx="588168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矩形 5"/>
          <p:cNvSpPr>
            <a:spLocks noChangeArrowheads="1"/>
          </p:cNvSpPr>
          <p:nvPr/>
        </p:nvSpPr>
        <p:spPr bwMode="auto">
          <a:xfrm>
            <a:off x="428625" y="642938"/>
            <a:ext cx="3186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求线性判别函数</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25" y="2435225"/>
          <a:ext cx="5991224" cy="3111499"/>
        </p:xfrm>
        <a:graphic>
          <a:graphicData uri="http://schemas.openxmlformats.org/drawingml/2006/table">
            <a:tbl>
              <a:tblPr/>
              <a:tblGrid>
                <a:gridCol w="1000022"/>
                <a:gridCol w="2428624"/>
                <a:gridCol w="1214312"/>
                <a:gridCol w="1348266"/>
              </a:tblGrid>
              <a:tr h="422982">
                <a:tc>
                  <a:txBody>
                    <a:bodyPr/>
                    <a:lstStyle/>
                    <a:p>
                      <a:pPr algn="ctr">
                        <a:spcAft>
                          <a:spcPts val="0"/>
                        </a:spcAft>
                        <a:tabLst>
                          <a:tab pos="685800" algn="l"/>
                        </a:tabLst>
                      </a:pPr>
                      <a:r>
                        <a:rPr lang="zh-CN" sz="1800" kern="100" dirty="0">
                          <a:latin typeface="Times New Roman" panose="02020603050405020304"/>
                          <a:ea typeface="宋体" panose="02010600030101010101" pitchFamily="2" charset="-122"/>
                        </a:rPr>
                        <a:t>样品</a:t>
                      </a:r>
                      <a:endParaRPr lang="zh-CN" sz="1800" kern="100" dirty="0">
                        <a:latin typeface="Times New Roman" panose="02020603050405020304"/>
                        <a:ea typeface="宋体" panose="02010600030101010101" pitchFamily="2" charset="-122"/>
                      </a:endParaRPr>
                    </a:p>
                  </a:txBody>
                  <a:tcPr marL="68572" marR="68572"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685800" algn="l"/>
                        </a:tabLst>
                      </a:pPr>
                      <a:r>
                        <a:rPr lang="zh-CN" sz="1800" kern="100" dirty="0">
                          <a:latin typeface="Times New Roman" panose="02020603050405020304"/>
                          <a:ea typeface="宋体" panose="02010600030101010101" pitchFamily="2" charset="-122"/>
                        </a:rPr>
                        <a:t>判别函数</a:t>
                      </a:r>
                      <a:r>
                        <a:rPr lang="en-US" altLang="zh-CN" sz="1800" kern="100" dirty="0">
                          <a:latin typeface="Times New Roman" panose="02020603050405020304"/>
                          <a:ea typeface="宋体" panose="02010600030101010101" pitchFamily="2" charset="-122"/>
                        </a:rPr>
                        <a:t>         </a:t>
                      </a:r>
                      <a:r>
                        <a:rPr lang="en-US" sz="1800" kern="100" dirty="0">
                          <a:latin typeface="Times New Roman" panose="02020603050405020304"/>
                          <a:ea typeface="宋体" panose="02010600030101010101" pitchFamily="2" charset="-122"/>
                        </a:rPr>
                        <a:t>  </a:t>
                      </a:r>
                      <a:r>
                        <a:rPr lang="zh-CN" sz="1800" kern="100" dirty="0">
                          <a:latin typeface="Times New Roman" panose="02020603050405020304"/>
                          <a:ea typeface="宋体" panose="02010600030101010101" pitchFamily="2" charset="-122"/>
                        </a:rPr>
                        <a:t>的值</a:t>
                      </a:r>
                      <a:endParaRPr lang="zh-CN" sz="1800" kern="100" dirty="0">
                        <a:latin typeface="Times New Roman" panose="02020603050405020304"/>
                        <a:ea typeface="宋体" panose="02010600030101010101" pitchFamily="2" charset="-122"/>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685800" algn="l"/>
                        </a:tabLst>
                      </a:pPr>
                      <a:r>
                        <a:rPr lang="zh-CN" sz="1800" kern="100" dirty="0">
                          <a:latin typeface="Times New Roman" panose="02020603050405020304"/>
                          <a:ea typeface="宋体" panose="02010600030101010101" pitchFamily="2" charset="-122"/>
                        </a:rPr>
                        <a:t>原类号</a:t>
                      </a:r>
                      <a:endParaRPr lang="zh-CN" sz="1800" kern="100" dirty="0">
                        <a:latin typeface="Times New Roman" panose="02020603050405020304"/>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685800" algn="l"/>
                        </a:tabLst>
                      </a:pPr>
                      <a:r>
                        <a:rPr lang="zh-CN" sz="1800" kern="100" dirty="0">
                          <a:latin typeface="Times New Roman" panose="02020603050405020304"/>
                          <a:ea typeface="宋体" panose="02010600030101010101" pitchFamily="2" charset="-122"/>
                        </a:rPr>
                        <a:t>判归类别</a:t>
                      </a:r>
                      <a:endParaRPr lang="zh-CN" sz="1800" kern="100" dirty="0">
                        <a:latin typeface="Times New Roman" panose="02020603050405020304"/>
                        <a:ea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3621">
                <a:tc>
                  <a:txBody>
                    <a:bodyPr/>
                    <a:lstStyle/>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3</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4</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5</a:t>
                      </a:r>
                      <a:endParaRPr lang="zh-CN" sz="1800" kern="100" dirty="0">
                        <a:latin typeface="Times New Roman" panose="02020603050405020304"/>
                        <a:ea typeface="宋体" panose="02010600030101010101" pitchFamily="2" charset="-122"/>
                      </a:endParaRPr>
                    </a:p>
                  </a:txBody>
                  <a:tcPr marL="68572" marR="6857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33.01</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26.77</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28.38</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34.55</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15.16</a:t>
                      </a:r>
                      <a:endParaRPr lang="zh-CN" sz="1800" kern="100" dirty="0">
                        <a:solidFill>
                          <a:schemeClr val="tx1"/>
                        </a:solidFill>
                        <a:latin typeface="Times New Roman" panose="02020603050405020304"/>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1</a:t>
                      </a:r>
                      <a:endParaRPr lang="zh-CN" sz="1800" kern="100" dirty="0">
                        <a:latin typeface="Times New Roman" panose="02020603050405020304"/>
                        <a:ea typeface="宋体" panose="02010600030101010101" pitchFamily="2" charset="-122"/>
                      </a:endParaRPr>
                    </a:p>
                  </a:txBody>
                  <a:tcPr marL="68572" marR="6857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4896">
                <a:tc>
                  <a:txBody>
                    <a:bodyPr/>
                    <a:lstStyle/>
                    <a:p>
                      <a:pPr algn="ctr">
                        <a:lnSpc>
                          <a:spcPts val="2100"/>
                        </a:lnSpc>
                        <a:spcAft>
                          <a:spcPts val="0"/>
                        </a:spcAft>
                        <a:tabLst>
                          <a:tab pos="685800" algn="l"/>
                        </a:tabLst>
                      </a:pPr>
                      <a:r>
                        <a:rPr lang="en-US" sz="1800" kern="100">
                          <a:latin typeface="Times New Roman" panose="02020603050405020304"/>
                          <a:ea typeface="宋体" panose="02010600030101010101" pitchFamily="2" charset="-122"/>
                        </a:rPr>
                        <a:t>6</a:t>
                      </a:r>
                      <a:endParaRPr lang="zh-CN" sz="1800" kern="10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a:latin typeface="Times New Roman" panose="02020603050405020304"/>
                          <a:ea typeface="宋体" panose="02010600030101010101" pitchFamily="2" charset="-122"/>
                        </a:rPr>
                        <a:t>7</a:t>
                      </a:r>
                      <a:endParaRPr lang="zh-CN" sz="1800" kern="10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a:latin typeface="Times New Roman" panose="02020603050405020304"/>
                          <a:ea typeface="宋体" panose="02010600030101010101" pitchFamily="2" charset="-122"/>
                        </a:rPr>
                        <a:t>8</a:t>
                      </a:r>
                      <a:endParaRPr lang="zh-CN" sz="1800" kern="10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a:latin typeface="Times New Roman" panose="02020603050405020304"/>
                          <a:ea typeface="宋体" panose="02010600030101010101" pitchFamily="2" charset="-122"/>
                        </a:rPr>
                        <a:t>9</a:t>
                      </a:r>
                      <a:endParaRPr lang="zh-CN" sz="1800" kern="100">
                        <a:latin typeface="Times New Roman" panose="02020603050405020304"/>
                        <a:ea typeface="宋体" panose="02010600030101010101" pitchFamily="2" charset="-122"/>
                      </a:endParaRPr>
                    </a:p>
                  </a:txBody>
                  <a:tcPr marL="68572" marR="6857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-19.11</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-21.24</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-32.32</a:t>
                      </a:r>
                      <a:endParaRPr lang="zh-CN" sz="1800" kern="100" dirty="0">
                        <a:solidFill>
                          <a:schemeClr val="tx1"/>
                        </a:solidFill>
                        <a:latin typeface="Times New Roman" panose="02020603050405020304"/>
                        <a:ea typeface="宋体" panose="02010600030101010101" pitchFamily="2" charset="-122"/>
                        <a:cs typeface="+mn-cs"/>
                      </a:endParaRPr>
                    </a:p>
                    <a:p>
                      <a:pPr marL="0" algn="ctr" defTabSz="914400" rtl="0" eaLnBrk="1" latinLnBrk="0" hangingPunct="1">
                        <a:lnSpc>
                          <a:spcPts val="2100"/>
                        </a:lnSpc>
                        <a:spcAft>
                          <a:spcPts val="0"/>
                        </a:spcAft>
                        <a:tabLst>
                          <a:tab pos="685800" algn="l"/>
                        </a:tabLst>
                      </a:pPr>
                      <a:r>
                        <a:rPr lang="en-US" sz="1800" kern="100" dirty="0">
                          <a:solidFill>
                            <a:schemeClr val="tx1"/>
                          </a:solidFill>
                          <a:latin typeface="Times New Roman" panose="02020603050405020304"/>
                          <a:ea typeface="宋体" panose="02010600030101010101" pitchFamily="2" charset="-122"/>
                          <a:cs typeface="+mn-cs"/>
                        </a:rPr>
                        <a:t>-24.37</a:t>
                      </a:r>
                      <a:endParaRPr lang="zh-CN" sz="1800" kern="100" dirty="0">
                        <a:solidFill>
                          <a:schemeClr val="tx1"/>
                        </a:solidFill>
                        <a:latin typeface="Times New Roman" panose="02020603050405020304"/>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txBody>
                  <a:tcPr marL="68572" marR="68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p>
                      <a:pPr algn="ctr">
                        <a:lnSpc>
                          <a:spcPts val="2100"/>
                        </a:lnSpc>
                        <a:spcAft>
                          <a:spcPts val="0"/>
                        </a:spcAft>
                        <a:tabLst>
                          <a:tab pos="685800" algn="l"/>
                        </a:tabLst>
                      </a:pPr>
                      <a:r>
                        <a:rPr lang="en-US" sz="1800" kern="100" dirty="0">
                          <a:latin typeface="Times New Roman" panose="02020603050405020304"/>
                          <a:ea typeface="宋体" panose="02010600030101010101" pitchFamily="2" charset="-122"/>
                        </a:rPr>
                        <a:t>2</a:t>
                      </a:r>
                      <a:endParaRPr lang="zh-CN" sz="1800" kern="100" dirty="0">
                        <a:latin typeface="Times New Roman" panose="02020603050405020304"/>
                        <a:ea typeface="宋体" panose="02010600030101010101" pitchFamily="2" charset="-122"/>
                      </a:endParaRPr>
                    </a:p>
                  </a:txBody>
                  <a:tcPr marL="68572" marR="6857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20502" name="Object 1"/>
          <p:cNvGraphicFramePr>
            <a:graphicFrameLocks noChangeAspect="1"/>
          </p:cNvGraphicFramePr>
          <p:nvPr/>
        </p:nvGraphicFramePr>
        <p:xfrm>
          <a:off x="3143250" y="2428875"/>
          <a:ext cx="528638" cy="328613"/>
        </p:xfrm>
        <a:graphic>
          <a:graphicData uri="http://schemas.openxmlformats.org/presentationml/2006/ole">
            <mc:AlternateContent xmlns:mc="http://schemas.openxmlformats.org/markup-compatibility/2006">
              <mc:Choice xmlns:v="urn:schemas-microsoft-com:vml" Requires="v">
                <p:oleObj spid="_x0000_s19484" name="公式" r:id="rId1" imgW="355600" imgH="215900" progId="Equation.3">
                  <p:embed/>
                </p:oleObj>
              </mc:Choice>
              <mc:Fallback>
                <p:oleObj name="公式" r:id="rId1" imgW="355600" imgH="2159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428875"/>
                        <a:ext cx="5286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3" name="矩形 5"/>
          <p:cNvSpPr>
            <a:spLocks noChangeArrowheads="1"/>
          </p:cNvSpPr>
          <p:nvPr/>
        </p:nvSpPr>
        <p:spPr bwMode="auto">
          <a:xfrm>
            <a:off x="428625" y="642938"/>
            <a:ext cx="4646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）对已知类别的样品判别归类</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0504" name="矩形 6"/>
          <p:cNvSpPr>
            <a:spLocks noChangeArrowheads="1"/>
          </p:cNvSpPr>
          <p:nvPr/>
        </p:nvSpPr>
        <p:spPr bwMode="auto">
          <a:xfrm>
            <a:off x="500063" y="1357313"/>
            <a:ext cx="75009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对已知类别的样品（通常称为训练样本）用线性判别函数进行判别归类</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p:cNvSpPr>
            <a:spLocks noChangeArrowheads="1"/>
          </p:cNvSpPr>
          <p:nvPr/>
        </p:nvSpPr>
        <p:spPr bwMode="auto">
          <a:xfrm>
            <a:off x="642938" y="5786438"/>
            <a:ext cx="429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回代率为百之百，全部判对。</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500063"/>
            <a:ext cx="8229600" cy="1139825"/>
          </a:xfrm>
        </p:spPr>
        <p:txBody>
          <a:bodyPr/>
          <a:lstStyle/>
          <a:p>
            <a:pPr algn="ctr" eaLnBrk="1" hangingPunct="1"/>
            <a:r>
              <a:rPr kumimoji="1" lang="en-US" altLang="zh-CN" sz="3800" b="1" dirty="0">
                <a:latin typeface="Times New Roman" panose="02020603050405020304" pitchFamily="18" charset="0"/>
                <a:cs typeface="Times New Roman" panose="02020603050405020304" pitchFamily="18" charset="0"/>
              </a:rPr>
              <a:t>§1</a:t>
            </a:r>
            <a:r>
              <a:rPr lang="en-US" altLang="zh-CN" sz="3300" b="1" dirty="0">
                <a:latin typeface="Times New Roman" panose="02020603050405020304" pitchFamily="18" charset="0"/>
                <a:cs typeface="Times New Roman" panose="02020603050405020304" pitchFamily="18" charset="0"/>
              </a:rPr>
              <a:t>   </a:t>
            </a:r>
            <a:r>
              <a:rPr kumimoji="1" lang="zh-CN" altLang="en-US" sz="3800" b="1" dirty="0"/>
              <a:t>判别分析的基本思想</a:t>
            </a:r>
            <a:endParaRPr kumimoji="1" lang="zh-CN" altLang="en-US" sz="3800" b="1" dirty="0"/>
          </a:p>
        </p:txBody>
      </p:sp>
      <p:sp>
        <p:nvSpPr>
          <p:cNvPr id="6147" name="Rectangle 3"/>
          <p:cNvSpPr>
            <a:spLocks noGrp="1" noChangeArrowheads="1"/>
          </p:cNvSpPr>
          <p:nvPr>
            <p:ph type="body" idx="1"/>
          </p:nvPr>
        </p:nvSpPr>
        <p:spPr>
          <a:xfrm>
            <a:off x="457200" y="1831657"/>
            <a:ext cx="8229600" cy="4526280"/>
          </a:xfrm>
        </p:spPr>
        <p:txBody>
          <a:bodyPr/>
          <a:lstStyle/>
          <a:p>
            <a:pPr eaLnBrk="1" hangingPunct="1"/>
            <a:r>
              <a:rPr kumimoji="1" lang="zh-CN" altLang="en-US" sz="3400" b="1" dirty="0">
                <a:solidFill>
                  <a:srgbClr val="0000CC"/>
                </a:solidFill>
                <a:latin typeface="黑体" panose="02010600030101010101" pitchFamily="49" charset="-122"/>
                <a:ea typeface="黑体" panose="02010600030101010101" pitchFamily="49" charset="-122"/>
              </a:rPr>
              <a:t>基本思想</a:t>
            </a:r>
            <a:endParaRPr kumimoji="1" lang="zh-CN" altLang="en-US" sz="3400" b="1" dirty="0">
              <a:solidFill>
                <a:srgbClr val="0000CC"/>
              </a:solidFill>
              <a:latin typeface="黑体" panose="02010600030101010101" pitchFamily="49" charset="-122"/>
              <a:ea typeface="黑体" panose="02010600030101010101" pitchFamily="49" charset="-122"/>
            </a:endParaRPr>
          </a:p>
          <a:p>
            <a:pPr eaLnBrk="1" hangingPunct="1">
              <a:lnSpc>
                <a:spcPct val="145000"/>
              </a:lnSpc>
              <a:spcBef>
                <a:spcPct val="0"/>
              </a:spcBef>
              <a:buClrTx/>
              <a:buSzTx/>
              <a:buFontTx/>
              <a:buNone/>
            </a:pPr>
            <a:r>
              <a:rPr kumimoji="1" lang="zh-CN" altLang="en-US" dirty="0"/>
              <a:t>    根据</a:t>
            </a:r>
            <a:r>
              <a:rPr kumimoji="1" lang="zh-CN" altLang="en-US" b="1" dirty="0">
                <a:solidFill>
                  <a:srgbClr val="0000CC"/>
                </a:solidFill>
                <a:latin typeface="黑体" panose="02010600030101010101" pitchFamily="49" charset="-122"/>
                <a:ea typeface="黑体" panose="02010600030101010101" pitchFamily="49" charset="-122"/>
              </a:rPr>
              <a:t>已知类别</a:t>
            </a:r>
            <a:r>
              <a:rPr kumimoji="1" lang="zh-CN" altLang="en-US" dirty="0"/>
              <a:t>的样本所提供的信息，总结出分类的规律性，建立</a:t>
            </a:r>
            <a:r>
              <a:rPr kumimoji="1" lang="zh-CN" altLang="en-US" b="1" dirty="0">
                <a:latin typeface="黑体" panose="02010600030101010101" pitchFamily="49" charset="-122"/>
                <a:ea typeface="黑体" panose="02010600030101010101" pitchFamily="49" charset="-122"/>
              </a:rPr>
              <a:t>判别公式</a:t>
            </a:r>
            <a:r>
              <a:rPr kumimoji="1" lang="zh-CN" altLang="en-US" dirty="0"/>
              <a:t>和</a:t>
            </a:r>
            <a:r>
              <a:rPr kumimoji="1" lang="zh-CN" altLang="en-US" b="1" dirty="0">
                <a:latin typeface="黑体" panose="02010600030101010101" pitchFamily="49" charset="-122"/>
                <a:ea typeface="黑体" panose="02010600030101010101" pitchFamily="49" charset="-122"/>
              </a:rPr>
              <a:t>判别准则</a:t>
            </a:r>
            <a:r>
              <a:rPr kumimoji="1" lang="zh-CN" altLang="en-US" dirty="0"/>
              <a:t>，判别新的样本点所属类型，是判别个体所属群体的一种统计方法。 </a:t>
            </a:r>
            <a:endParaRPr kumimoji="1" lang="zh-CN" altLang="en-US" dirty="0"/>
          </a:p>
          <a:p>
            <a:pPr eaLnBrk="1" hangingPunct="1"/>
            <a:endParaRPr kumimoji="1"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9" name="Object 1"/>
          <p:cNvGraphicFramePr>
            <a:graphicFrameLocks noChangeAspect="1"/>
          </p:cNvGraphicFramePr>
          <p:nvPr/>
        </p:nvGraphicFramePr>
        <p:xfrm>
          <a:off x="381000" y="3357563"/>
          <a:ext cx="8462963" cy="428625"/>
        </p:xfrm>
        <a:graphic>
          <a:graphicData uri="http://schemas.openxmlformats.org/presentationml/2006/ole">
            <mc:AlternateContent xmlns:mc="http://schemas.openxmlformats.org/markup-compatibility/2006">
              <mc:Choice xmlns:v="urn:schemas-microsoft-com:vml" Requires="v">
                <p:oleObj spid="_x0000_s20507" name="Equation" r:id="rId1" imgW="3949700" imgH="203200" progId="Equation.DSMT4">
                  <p:embed/>
                </p:oleObj>
              </mc:Choice>
              <mc:Fallback>
                <p:oleObj name="Equation" r:id="rId1" imgW="3949700" imgH="203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57563"/>
                        <a:ext cx="84629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7" name="矩形 5"/>
          <p:cNvSpPr>
            <a:spLocks noChangeArrowheads="1"/>
          </p:cNvSpPr>
          <p:nvPr/>
        </p:nvSpPr>
        <p:spPr bwMode="auto">
          <a:xfrm>
            <a:off x="428625" y="642938"/>
            <a:ext cx="372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）对待判样品判别归类</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508" name="矩形 6"/>
          <p:cNvSpPr>
            <a:spLocks noChangeArrowheads="1"/>
          </p:cNvSpPr>
          <p:nvPr/>
        </p:nvSpPr>
        <p:spPr bwMode="auto">
          <a:xfrm>
            <a:off x="714375" y="1571625"/>
            <a:ext cx="72866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如果有一潜在顾客，他对新产品的质量、款式、颜色的评价值为分别为</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，则该顾客喜欢这款大衣吗？</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 name="矩形 7"/>
          <p:cNvSpPr>
            <a:spLocks noChangeArrowheads="1"/>
          </p:cNvSpPr>
          <p:nvPr/>
        </p:nvSpPr>
        <p:spPr bwMode="auto">
          <a:xfrm>
            <a:off x="857250" y="41433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故他属喜欢组</a:t>
            </a: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50825" y="188913"/>
            <a:ext cx="7239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Wingdings" panose="05000000000000000000" pitchFamily="2" charset="2"/>
              <a:buNone/>
              <a:defRPr/>
            </a:pPr>
            <a:r>
              <a:rPr kumimoji="0" lang="zh-CN" altLang="en-US" sz="32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rPr>
              <a:t>（三）总体协差阵不相等时</a:t>
            </a:r>
            <a:endParaRPr kumimoji="0" lang="en-US" altLang="zh-CN" sz="3200" b="0"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n-cs"/>
            </a:endParaRPr>
          </a:p>
        </p:txBody>
      </p:sp>
      <p:sp>
        <p:nvSpPr>
          <p:cNvPr id="27652" name="Rectangle 4"/>
          <p:cNvSpPr>
            <a:spLocks noChangeArrowheads="1"/>
          </p:cNvSpPr>
          <p:nvPr/>
        </p:nvSpPr>
        <p:spPr bwMode="auto">
          <a:xfrm>
            <a:off x="3529013"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3525" name="Object 5"/>
          <p:cNvGraphicFramePr>
            <a:graphicFrameLocks noChangeAspect="1"/>
          </p:cNvGraphicFramePr>
          <p:nvPr/>
        </p:nvGraphicFramePr>
        <p:xfrm>
          <a:off x="863081" y="3759006"/>
          <a:ext cx="4506913" cy="538163"/>
        </p:xfrm>
        <a:graphic>
          <a:graphicData uri="http://schemas.openxmlformats.org/presentationml/2006/ole">
            <mc:AlternateContent xmlns:mc="http://schemas.openxmlformats.org/markup-compatibility/2006">
              <mc:Choice xmlns:v="urn:schemas-microsoft-com:vml" Requires="v">
                <p:oleObj spid="_x0000_s21584" name="Equation" r:id="rId1" imgW="50901600" imgH="6096000" progId="Equation.DSMT4">
                  <p:embed/>
                </p:oleObj>
              </mc:Choice>
              <mc:Fallback>
                <p:oleObj name="Equation" r:id="rId1" imgW="50901600" imgH="6096000" progId="Equation.DSMT4">
                  <p:embed/>
                  <p:pic>
                    <p:nvPicPr>
                      <p:cNvPr id="0" name="Object 5"/>
                      <p:cNvPicPr>
                        <a:picLocks noChangeAspect="1" noChangeArrowheads="1"/>
                      </p:cNvPicPr>
                      <p:nvPr/>
                    </p:nvPicPr>
                    <p:blipFill>
                      <a:blip r:embed="rId2"/>
                      <a:srcRect/>
                      <a:stretch>
                        <a:fillRect/>
                      </a:stretch>
                    </p:blipFill>
                    <p:spPr bwMode="auto">
                      <a:xfrm>
                        <a:off x="863081" y="3759006"/>
                        <a:ext cx="4506913" cy="538163"/>
                      </a:xfrm>
                      <a:prstGeom prst="rect">
                        <a:avLst/>
                      </a:prstGeom>
                      <a:noFill/>
                      <a:ln>
                        <a:solidFill>
                          <a:schemeClr val="bg1"/>
                        </a:solidFill>
                      </a:ln>
                    </p:spPr>
                  </p:pic>
                </p:oleObj>
              </mc:Fallback>
            </mc:AlternateContent>
          </a:graphicData>
        </a:graphic>
      </p:graphicFrame>
      <p:sp>
        <p:nvSpPr>
          <p:cNvPr id="27654" name="Rectangle 6"/>
          <p:cNvSpPr>
            <a:spLocks noChangeArrowheads="1"/>
          </p:cNvSpPr>
          <p:nvPr/>
        </p:nvSpPr>
        <p:spPr bwMode="auto">
          <a:xfrm>
            <a:off x="36337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63527" name="Object 7"/>
          <p:cNvGraphicFramePr>
            <a:graphicFrameLocks noChangeAspect="1"/>
          </p:cNvGraphicFramePr>
          <p:nvPr/>
        </p:nvGraphicFramePr>
        <p:xfrm>
          <a:off x="1967981" y="4667056"/>
          <a:ext cx="4343400" cy="536575"/>
        </p:xfrm>
        <a:graphic>
          <a:graphicData uri="http://schemas.openxmlformats.org/presentationml/2006/ole">
            <mc:AlternateContent xmlns:mc="http://schemas.openxmlformats.org/markup-compatibility/2006">
              <mc:Choice xmlns:v="urn:schemas-microsoft-com:vml" Requires="v">
                <p:oleObj spid="_x0000_s21585" name="Equation" r:id="rId3" imgW="49072800" imgH="6096000" progId="Equation.DSMT4">
                  <p:embed/>
                </p:oleObj>
              </mc:Choice>
              <mc:Fallback>
                <p:oleObj name="Equation" r:id="rId3" imgW="49072800" imgH="6096000" progId="Equation.DSMT4">
                  <p:embed/>
                  <p:pic>
                    <p:nvPicPr>
                      <p:cNvPr id="0" name="Object 7"/>
                      <p:cNvPicPr>
                        <a:picLocks noChangeAspect="1" noChangeArrowheads="1"/>
                      </p:cNvPicPr>
                      <p:nvPr/>
                    </p:nvPicPr>
                    <p:blipFill>
                      <a:blip r:embed="rId4"/>
                      <a:srcRect/>
                      <a:stretch>
                        <a:fillRect/>
                      </a:stretch>
                    </p:blipFill>
                    <p:spPr bwMode="auto">
                      <a:xfrm>
                        <a:off x="1967981" y="4667056"/>
                        <a:ext cx="4343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8"/>
          <p:cNvSpPr>
            <a:spLocks noChangeArrowheads="1"/>
          </p:cNvSpPr>
          <p:nvPr/>
        </p:nvSpPr>
        <p:spPr bwMode="auto">
          <a:xfrm>
            <a:off x="38290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3" name="组合 2"/>
          <p:cNvGrpSpPr/>
          <p:nvPr/>
        </p:nvGrpSpPr>
        <p:grpSpPr>
          <a:xfrm>
            <a:off x="773146" y="1617823"/>
            <a:ext cx="8445499" cy="2426626"/>
            <a:chOff x="595865" y="1151292"/>
            <a:chExt cx="8445499" cy="2426626"/>
          </a:xfrm>
        </p:grpSpPr>
        <p:sp>
          <p:nvSpPr>
            <p:cNvPr id="363522" name="Rectangle 2"/>
            <p:cNvSpPr>
              <a:spLocks noChangeArrowheads="1"/>
            </p:cNvSpPr>
            <p:nvPr/>
          </p:nvSpPr>
          <p:spPr bwMode="auto">
            <a:xfrm>
              <a:off x="595865" y="1151292"/>
              <a:ext cx="8445499" cy="242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50000"/>
                </a:lnSpc>
                <a:spcBef>
                  <a:spcPct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设有个</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总体                                    ，分别有均值向量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μ</a:t>
              </a:r>
              <a:r>
                <a:rPr kumimoji="0" lang="en-US" altLang="zh-CN" sz="24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=1,2,…,k)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和协方差阵</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Σ</a:t>
              </a:r>
              <a:r>
                <a:rPr kumimoji="0" lang="en-US" altLang="zh-CN" sz="24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=1,2,…,k)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auto" latinLnBrk="0" hangingPunct="1">
                <a:lnSpc>
                  <a:spcPct val="150000"/>
                </a:lnSpc>
                <a:spcBef>
                  <a:spcPct val="0"/>
                </a:spcBef>
                <a:spcAft>
                  <a:spcPts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又设 </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x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是一个待判样品。则 </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x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与</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G</a:t>
              </a:r>
              <a:r>
                <a:rPr kumimoji="0" lang="en-US" altLang="zh-CN" sz="24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i</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的距离为（即判别函数）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auto" latinLnBrk="0" hangingPunct="1">
                <a:lnSpc>
                  <a:spcPct val="150000"/>
                </a:lnSpc>
                <a:spcBef>
                  <a:spcPct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13" name="Object 5"/>
            <p:cNvGraphicFramePr>
              <a:graphicFrameLocks noChangeAspect="1"/>
            </p:cNvGraphicFramePr>
            <p:nvPr/>
          </p:nvGraphicFramePr>
          <p:xfrm>
            <a:off x="2561431" y="1234742"/>
            <a:ext cx="2617788" cy="592138"/>
          </p:xfrm>
          <a:graphic>
            <a:graphicData uri="http://schemas.openxmlformats.org/presentationml/2006/ole">
              <mc:AlternateContent xmlns:mc="http://schemas.openxmlformats.org/markup-compatibility/2006">
                <mc:Choice xmlns:v="urn:schemas-microsoft-com:vml" Requires="v">
                  <p:oleObj spid="_x0000_s21586" name="Equation" r:id="rId5" imgW="29565600" imgH="6705600" progId="Equation.DSMT4">
                    <p:embed/>
                  </p:oleObj>
                </mc:Choice>
                <mc:Fallback>
                  <p:oleObj name="Equation" r:id="rId5" imgW="29565600" imgH="6705600" progId="Equation.DSMT4">
                    <p:embed/>
                    <p:pic>
                      <p:nvPicPr>
                        <p:cNvPr id="0" name="Object 5"/>
                        <p:cNvPicPr>
                          <a:picLocks noChangeAspect="1" noChangeArrowheads="1"/>
                        </p:cNvPicPr>
                        <p:nvPr/>
                      </p:nvPicPr>
                      <p:blipFill>
                        <a:blip r:embed="rId6"/>
                        <a:srcRect/>
                        <a:stretch>
                          <a:fillRect/>
                        </a:stretch>
                      </p:blipFill>
                      <p:spPr bwMode="auto">
                        <a:xfrm>
                          <a:off x="2561431" y="1234742"/>
                          <a:ext cx="261778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 name="Rectangle 33"/>
          <p:cNvSpPr txBox="1">
            <a:spLocks noChangeArrowheads="1"/>
          </p:cNvSpPr>
          <p:nvPr/>
        </p:nvSpPr>
        <p:spPr>
          <a:xfrm>
            <a:off x="695423" y="985311"/>
            <a:ext cx="7259216" cy="692150"/>
          </a:xfrm>
          <a:prstGeom prst="rect">
            <a:avLst/>
          </a:prstGeom>
        </p:spPr>
        <p:txBody>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8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6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92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pPr marL="800100" marR="0" lvl="0" indent="-80010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1. </a:t>
            </a:r>
            <a:r>
              <a:rPr kumimoji="0" lang="zh-CN" altLang="en-US" sz="2800" b="1"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j-cs"/>
              </a:rPr>
              <a:t>多总体</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判别</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3525"/>
                                        </p:tgtEl>
                                        <p:attrNameLst>
                                          <p:attrName>style.visibility</p:attrName>
                                        </p:attrNameLst>
                                      </p:cBhvr>
                                      <p:to>
                                        <p:strVal val="visible"/>
                                      </p:to>
                                    </p:set>
                                    <p:animEffect transition="in" filter="blinds(horizontal)">
                                      <p:cBhvr>
                                        <p:cTn id="7" dur="500"/>
                                        <p:tgtEl>
                                          <p:spTgt spid="363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3527"/>
                                        </p:tgtEl>
                                        <p:attrNameLst>
                                          <p:attrName>style.visibility</p:attrName>
                                        </p:attrNameLst>
                                      </p:cBhvr>
                                      <p:to>
                                        <p:strVal val="visible"/>
                                      </p:to>
                                    </p:set>
                                    <p:animEffect transition="in" filter="blinds(horizontal)">
                                      <p:cBhvr>
                                        <p:cTn id="12" dur="500"/>
                                        <p:tgtEl>
                                          <p:spTgt spid="363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1500188" y="1143000"/>
          <a:ext cx="4824412" cy="1589088"/>
        </p:xfrm>
        <a:graphic>
          <a:graphicData uri="http://schemas.openxmlformats.org/presentationml/2006/ole">
            <mc:AlternateContent xmlns:mc="http://schemas.openxmlformats.org/markup-compatibility/2006">
              <mc:Choice xmlns:v="urn:schemas-microsoft-com:vml" Requires="v">
                <p:oleObj spid="_x0000_s22608" name="公式" r:id="rId1" imgW="1724660" imgH="503555" progId="Equation.3">
                  <p:embed/>
                </p:oleObj>
              </mc:Choice>
              <mc:Fallback>
                <p:oleObj name="公式" r:id="rId1" imgW="1724660" imgH="503555"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143000"/>
                        <a:ext cx="4824412"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Rectangle 5"/>
          <p:cNvSpPr>
            <a:spLocks noChangeArrowheads="1"/>
          </p:cNvSpPr>
          <p:nvPr/>
        </p:nvSpPr>
        <p:spPr bwMode="auto">
          <a:xfrm>
            <a:off x="2457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43012" name="Object 4"/>
          <p:cNvGraphicFramePr>
            <a:graphicFrameLocks noChangeAspect="1"/>
          </p:cNvGraphicFramePr>
          <p:nvPr/>
        </p:nvGraphicFramePr>
        <p:xfrm>
          <a:off x="928688" y="3000375"/>
          <a:ext cx="7429500" cy="1227138"/>
        </p:xfrm>
        <a:graphic>
          <a:graphicData uri="http://schemas.openxmlformats.org/presentationml/2006/ole">
            <mc:AlternateContent xmlns:mc="http://schemas.openxmlformats.org/markup-compatibility/2006">
              <mc:Choice xmlns:v="urn:schemas-microsoft-com:vml" Requires="v">
                <p:oleObj spid="_x0000_s22609" name="公式" r:id="rId3" imgW="2211070" imgH="283845" progId="Equation.3">
                  <p:embed/>
                </p:oleObj>
              </mc:Choice>
              <mc:Fallback>
                <p:oleObj name="公式" r:id="rId3" imgW="2211070" imgH="28384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3000375"/>
                        <a:ext cx="74295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9"/>
          <p:cNvSpPr>
            <a:spLocks noChangeArrowheads="1"/>
          </p:cNvSpPr>
          <p:nvPr/>
        </p:nvSpPr>
        <p:spPr bwMode="auto">
          <a:xfrm>
            <a:off x="571500" y="4572000"/>
            <a:ext cx="214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88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88900" algn="l"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判别准则：</a:t>
            </a:r>
            <a:endPar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7" name="Object 8"/>
          <p:cNvGraphicFramePr>
            <a:graphicFrameLocks noChangeAspect="1"/>
          </p:cNvGraphicFramePr>
          <p:nvPr/>
        </p:nvGraphicFramePr>
        <p:xfrm>
          <a:off x="2786063" y="4643438"/>
          <a:ext cx="3373437" cy="1608137"/>
        </p:xfrm>
        <a:graphic>
          <a:graphicData uri="http://schemas.openxmlformats.org/presentationml/2006/ole">
            <mc:AlternateContent xmlns:mc="http://schemas.openxmlformats.org/markup-compatibility/2006">
              <mc:Choice xmlns:v="urn:schemas-microsoft-com:vml" Requires="v">
                <p:oleObj spid="_x0000_s22610" name="公式" r:id="rId5" imgW="1064895" imgH="457200" progId="Equation.3">
                  <p:embed/>
                </p:oleObj>
              </mc:Choice>
              <mc:Fallback>
                <p:oleObj name="公式" r:id="rId5" imgW="1064895"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63" y="4643438"/>
                        <a:ext cx="3373437"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3"/>
          <p:cNvSpPr txBox="1">
            <a:spLocks noChangeArrowheads="1"/>
          </p:cNvSpPr>
          <p:nvPr/>
        </p:nvSpPr>
        <p:spPr>
          <a:xfrm>
            <a:off x="751407" y="317500"/>
            <a:ext cx="7259216" cy="692150"/>
          </a:xfrm>
          <a:prstGeom prst="rect">
            <a:avLst/>
          </a:prstGeom>
        </p:spPr>
        <p:txBody>
          <a:bodyPr/>
          <a:lstStyle>
            <a:lvl1pPr algn="ctr" rtl="0" fontAlgn="base">
              <a:spcBef>
                <a:spcPct val="0"/>
              </a:spcBef>
              <a:spcAft>
                <a:spcPct val="0"/>
              </a:spcAft>
              <a:defRPr sz="3960" kern="1200">
                <a:solidFill>
                  <a:schemeClr val="tx1"/>
                </a:solidFill>
                <a:latin typeface="+mj-lt"/>
                <a:ea typeface="+mj-ea"/>
                <a:cs typeface="+mj-cs"/>
              </a:defRPr>
            </a:lvl1pPr>
            <a:lvl2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5pPr>
            <a:lvl6pPr marL="41148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6pPr>
            <a:lvl7pPr marL="82296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7pPr>
            <a:lvl8pPr marL="123444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8pPr>
            <a:lvl9pPr marL="1645920" algn="ctr" rtl="0" fontAlgn="base">
              <a:spcBef>
                <a:spcPct val="0"/>
              </a:spcBef>
              <a:spcAft>
                <a:spcPct val="0"/>
              </a:spcAft>
              <a:defRPr sz="3960">
                <a:solidFill>
                  <a:schemeClr val="tx1"/>
                </a:solidFill>
                <a:latin typeface="Calibri" panose="020F0502020204030204" pitchFamily="34" charset="0"/>
                <a:ea typeface="宋体" panose="02010600030101010101" pitchFamily="2" charset="-122"/>
              </a:defRPr>
            </a:lvl9pPr>
          </a:lstStyle>
          <a:p>
            <a:pPr marL="800100" marR="0" lvl="0" indent="-80010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2. </a:t>
            </a:r>
            <a:r>
              <a:rPr kumimoji="0" lang="zh-CN" altLang="en-US" sz="2800" b="1" i="0" u="none" strike="noStrike" kern="1200" cap="none" spc="0" normalizeH="0" baseline="0" noProof="0" dirty="0">
                <a:ln>
                  <a:noFill/>
                </a:ln>
                <a:solidFill>
                  <a:srgbClr val="0000CC"/>
                </a:solidFill>
                <a:effectLst/>
                <a:uLnTx/>
                <a:uFillTx/>
                <a:latin typeface="黑体" panose="02010600030101010101" pitchFamily="49" charset="-122"/>
                <a:ea typeface="黑体" panose="02010600030101010101" pitchFamily="49" charset="-122"/>
                <a:cs typeface="+mj-cs"/>
              </a:rPr>
              <a:t>两总体</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rPr>
              <a:t>判别</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Bottom)">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426" name="Object 2"/>
          <p:cNvGraphicFramePr>
            <a:graphicFrameLocks noChangeAspect="1"/>
          </p:cNvGraphicFramePr>
          <p:nvPr/>
        </p:nvGraphicFramePr>
        <p:xfrm>
          <a:off x="1631950" y="5257800"/>
          <a:ext cx="3643313" cy="1101725"/>
        </p:xfrm>
        <a:graphic>
          <a:graphicData uri="http://schemas.openxmlformats.org/presentationml/2006/ole">
            <mc:AlternateContent xmlns:mc="http://schemas.openxmlformats.org/markup-compatibility/2006">
              <mc:Choice xmlns:v="urn:schemas-microsoft-com:vml" Requires="v">
                <p:oleObj spid="_x0000_s23788" name="公式" r:id="rId1" imgW="1586865" imgH="482600" progId="Equation.3">
                  <p:embed/>
                </p:oleObj>
              </mc:Choice>
              <mc:Fallback>
                <p:oleObj name="公式" r:id="rId1" imgW="1586865" imgH="482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5257800"/>
                        <a:ext cx="36433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3" name="Group 35"/>
          <p:cNvGrpSpPr/>
          <p:nvPr/>
        </p:nvGrpSpPr>
        <p:grpSpPr bwMode="auto">
          <a:xfrm>
            <a:off x="323850" y="549275"/>
            <a:ext cx="8061325" cy="536575"/>
            <a:chOff x="204" y="346"/>
            <a:chExt cx="5078" cy="338"/>
          </a:xfrm>
        </p:grpSpPr>
        <p:graphicFrame>
          <p:nvGraphicFramePr>
            <p:cNvPr id="25616" name="Object 4"/>
            <p:cNvGraphicFramePr>
              <a:graphicFrameLocks noChangeAspect="1"/>
            </p:cNvGraphicFramePr>
            <p:nvPr/>
          </p:nvGraphicFramePr>
          <p:xfrm>
            <a:off x="3424" y="346"/>
            <a:ext cx="828" cy="338"/>
          </p:xfrm>
          <a:graphic>
            <a:graphicData uri="http://schemas.openxmlformats.org/presentationml/2006/ole">
              <mc:AlternateContent xmlns:mc="http://schemas.openxmlformats.org/markup-compatibility/2006">
                <mc:Choice xmlns:v="urn:schemas-microsoft-com:vml" Requires="v">
                  <p:oleObj spid="_x0000_s23789" name="公式" r:id="rId3" imgW="622300" imgH="254000" progId="Equation.3">
                    <p:embed/>
                  </p:oleObj>
                </mc:Choice>
                <mc:Fallback>
                  <p:oleObj name="公式" r:id="rId3" imgW="6223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346"/>
                          <a:ext cx="82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7" name="Object 5"/>
            <p:cNvGraphicFramePr>
              <a:graphicFrameLocks noChangeAspect="1"/>
            </p:cNvGraphicFramePr>
            <p:nvPr/>
          </p:nvGraphicFramePr>
          <p:xfrm>
            <a:off x="4513" y="346"/>
            <a:ext cx="769" cy="309"/>
          </p:xfrm>
          <a:graphic>
            <a:graphicData uri="http://schemas.openxmlformats.org/presentationml/2006/ole">
              <mc:AlternateContent xmlns:mc="http://schemas.openxmlformats.org/markup-compatibility/2006">
                <mc:Choice xmlns:v="urn:schemas-microsoft-com:vml" Requires="v">
                  <p:oleObj spid="_x0000_s23790" name="公式" r:id="rId5" imgW="635000" imgH="254000" progId="Equation.3">
                    <p:embed/>
                  </p:oleObj>
                </mc:Choice>
                <mc:Fallback>
                  <p:oleObj name="公式" r:id="rId5" imgW="6350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 y="346"/>
                          <a:ext cx="76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8" name="Rectangle 6"/>
            <p:cNvSpPr>
              <a:spLocks noChangeArrowheads="1"/>
            </p:cNvSpPr>
            <p:nvPr/>
          </p:nvSpPr>
          <p:spPr bwMode="auto">
            <a:xfrm>
              <a:off x="204" y="346"/>
              <a:ext cx="50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特别地，当</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时，若两个总体分别为</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19" name="Rectangle 7"/>
            <p:cNvSpPr>
              <a:spLocks noChangeArrowheads="1"/>
            </p:cNvSpPr>
            <p:nvPr/>
          </p:nvSpPr>
          <p:spPr bwMode="auto">
            <a:xfrm>
              <a:off x="4241" y="34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25604" name="Rectangle 8"/>
          <p:cNvSpPr>
            <a:spLocks noChangeArrowheads="1"/>
          </p:cNvSpPr>
          <p:nvPr/>
        </p:nvSpPr>
        <p:spPr bwMode="auto">
          <a:xfrm>
            <a:off x="0" y="10525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则判别函数为</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nvGrpSpPr>
          <p:cNvPr id="3" name="Group 26"/>
          <p:cNvGrpSpPr/>
          <p:nvPr/>
        </p:nvGrpSpPr>
        <p:grpSpPr bwMode="auto">
          <a:xfrm>
            <a:off x="179388" y="2133600"/>
            <a:ext cx="2493962" cy="528638"/>
            <a:chOff x="158" y="1480"/>
            <a:chExt cx="1571" cy="333"/>
          </a:xfrm>
        </p:grpSpPr>
        <p:graphicFrame>
          <p:nvGraphicFramePr>
            <p:cNvPr id="25614" name="Object 14"/>
            <p:cNvGraphicFramePr>
              <a:graphicFrameLocks noChangeAspect="1"/>
            </p:cNvGraphicFramePr>
            <p:nvPr/>
          </p:nvGraphicFramePr>
          <p:xfrm>
            <a:off x="703" y="1480"/>
            <a:ext cx="1026" cy="318"/>
          </p:xfrm>
          <a:graphic>
            <a:graphicData uri="http://schemas.openxmlformats.org/presentationml/2006/ole">
              <mc:AlternateContent xmlns:mc="http://schemas.openxmlformats.org/markup-compatibility/2006">
                <mc:Choice xmlns:v="urn:schemas-microsoft-com:vml" Requires="v">
                  <p:oleObj spid="_x0000_s23791" name="公式" r:id="rId7" imgW="711200" imgH="215900" progId="Equation.3">
                    <p:embed/>
                  </p:oleObj>
                </mc:Choice>
                <mc:Fallback>
                  <p:oleObj name="公式" r:id="rId7" imgW="711200" imgH="2159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 y="1480"/>
                          <a:ext cx="102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5" name="Rectangle 15"/>
            <p:cNvSpPr>
              <a:spLocks noChangeArrowheads="1"/>
            </p:cNvSpPr>
            <p:nvPr/>
          </p:nvSpPr>
          <p:spPr bwMode="auto">
            <a:xfrm>
              <a:off x="158" y="15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当</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59447" name="Rectangle 23"/>
          <p:cNvSpPr>
            <a:spLocks noChangeArrowheads="1"/>
          </p:cNvSpPr>
          <p:nvPr/>
        </p:nvSpPr>
        <p:spPr bwMode="auto">
          <a:xfrm>
            <a:off x="250825" y="4652963"/>
            <a:ext cx="240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698500">
              <a:spcBef>
                <a:spcPct val="20000"/>
              </a:spcBef>
              <a:buClr>
                <a:schemeClr val="accent1"/>
              </a:buClr>
              <a:buSzPct val="65000"/>
              <a:buFont typeface="Wingdings" panose="05000000000000000000" pitchFamily="2" charset="2"/>
              <a:buChar char="n"/>
              <a:tabLst>
                <a:tab pos="6858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tabLst>
                <a:tab pos="685800" algn="l"/>
              </a:tabLst>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tabLst>
                <a:tab pos="685800" algn="l"/>
              </a:tabLst>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tabLst>
                <a:tab pos="685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tabLst>
                <a:tab pos="685800" algn="l"/>
              </a:tabLst>
              <a:defRPr sz="2000">
                <a:solidFill>
                  <a:schemeClr val="tx1"/>
                </a:solidFill>
                <a:latin typeface="Arial" panose="020B0604020202020204" pitchFamily="34" charset="0"/>
                <a:ea typeface="宋体" panose="02010600030101010101" pitchFamily="2" charset="-122"/>
              </a:defRPr>
            </a:lvl9pPr>
          </a:lstStyle>
          <a:p>
            <a:pPr marL="0" marR="0" lvl="0" indent="698500" algn="l" defTabSz="914400" rtl="0" eaLnBrk="1" fontAlgn="auto" latinLnBrk="0" hangingPunct="1">
              <a:lnSpc>
                <a:spcPct val="100000"/>
              </a:lnSpc>
              <a:spcBef>
                <a:spcPct val="0"/>
              </a:spcBef>
              <a:spcAft>
                <a:spcPts val="0"/>
              </a:spcAft>
              <a:buClrTx/>
              <a:buSzTx/>
              <a:buFontTx/>
              <a:buNone/>
              <a:tabLst>
                <a:tab pos="685800" algn="l"/>
              </a:tabLst>
              <a:defRPr/>
            </a:pPr>
            <a:r>
              <a:rPr kumimoji="0" lang="zh-CN" altLang="en-US" sz="2400" b="0" i="0" u="none" strike="noStrike" kern="1200" cap="none" spc="0" normalizeH="0" baseline="0" noProof="0">
                <a:ln>
                  <a:noFill/>
                </a:ln>
                <a:solidFill>
                  <a:prstClr val="black"/>
                </a:solidFill>
                <a:effectLst/>
                <a:uLnTx/>
                <a:uFillTx/>
                <a:latin typeface="仿宋_GB2312" panose="02010609030101010101" pitchFamily="49" charset="-122"/>
                <a:ea typeface="宋体" panose="02010600030101010101" pitchFamily="2" charset="-122"/>
                <a:cs typeface="Times New Roman" panose="02020603050405020304" pitchFamily="18" charset="0"/>
              </a:rPr>
              <a:t>判别规则：</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359448" name="Object 24"/>
          <p:cNvGraphicFramePr>
            <a:graphicFrameLocks noChangeAspect="1"/>
          </p:cNvGraphicFramePr>
          <p:nvPr/>
        </p:nvGraphicFramePr>
        <p:xfrm>
          <a:off x="2339975" y="1125538"/>
          <a:ext cx="3586163" cy="985837"/>
        </p:xfrm>
        <a:graphic>
          <a:graphicData uri="http://schemas.openxmlformats.org/presentationml/2006/ole">
            <mc:AlternateContent xmlns:mc="http://schemas.openxmlformats.org/markup-compatibility/2006">
              <mc:Choice xmlns:v="urn:schemas-microsoft-com:vml" Requires="v">
                <p:oleObj spid="_x0000_s23792" name="公式" r:id="rId9" imgW="1727200" imgH="469900" progId="Equation.3">
                  <p:embed/>
                </p:oleObj>
              </mc:Choice>
              <mc:Fallback>
                <p:oleObj name="公式" r:id="rId9" imgW="1727200" imgH="46990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1125538"/>
                        <a:ext cx="3586163"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28"/>
          <p:cNvSpPr>
            <a:spLocks noChangeArrowheads="1"/>
          </p:cNvSpPr>
          <p:nvPr/>
        </p:nvSpPr>
        <p:spPr bwMode="auto">
          <a:xfrm>
            <a:off x="0" y="32051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59451" name="Object 27"/>
          <p:cNvGraphicFramePr>
            <a:graphicFrameLocks noChangeAspect="1"/>
          </p:cNvGraphicFramePr>
          <p:nvPr/>
        </p:nvGraphicFramePr>
        <p:xfrm>
          <a:off x="1187450" y="2781300"/>
          <a:ext cx="2736850" cy="828675"/>
        </p:xfrm>
        <a:graphic>
          <a:graphicData uri="http://schemas.openxmlformats.org/presentationml/2006/ole">
            <mc:AlternateContent xmlns:mc="http://schemas.openxmlformats.org/markup-compatibility/2006">
              <mc:Choice xmlns:v="urn:schemas-microsoft-com:vml" Requires="v">
                <p:oleObj spid="_x0000_s23793" name="公式" r:id="rId11" imgW="1473200" imgH="444500" progId="Equation.3">
                  <p:embed/>
                </p:oleObj>
              </mc:Choice>
              <mc:Fallback>
                <p:oleObj name="公式" r:id="rId11" imgW="1473200" imgH="4445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2781300"/>
                        <a:ext cx="2736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30"/>
          <p:cNvSpPr>
            <a:spLocks noChangeArrowheads="1"/>
          </p:cNvSpPr>
          <p:nvPr/>
        </p:nvSpPr>
        <p:spPr bwMode="auto">
          <a:xfrm>
            <a:off x="0" y="32051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Char char="•"/>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359453" name="Object 29"/>
          <p:cNvGraphicFramePr>
            <a:graphicFrameLocks noChangeAspect="1"/>
          </p:cNvGraphicFramePr>
          <p:nvPr/>
        </p:nvGraphicFramePr>
        <p:xfrm>
          <a:off x="4106863" y="2792413"/>
          <a:ext cx="3273425" cy="781050"/>
        </p:xfrm>
        <a:graphic>
          <a:graphicData uri="http://schemas.openxmlformats.org/presentationml/2006/ole">
            <mc:AlternateContent xmlns:mc="http://schemas.openxmlformats.org/markup-compatibility/2006">
              <mc:Choice xmlns:v="urn:schemas-microsoft-com:vml" Requires="v">
                <p:oleObj spid="_x0000_s23794" name="公式" r:id="rId13" imgW="1663700" imgH="431800" progId="Equation.3">
                  <p:embed/>
                </p:oleObj>
              </mc:Choice>
              <mc:Fallback>
                <p:oleObj name="公式" r:id="rId13" imgW="1663700" imgH="4318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6863" y="2792413"/>
                        <a:ext cx="32734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9455" name="Object 31"/>
          <p:cNvGraphicFramePr>
            <a:graphicFrameLocks noChangeAspect="1"/>
          </p:cNvGraphicFramePr>
          <p:nvPr/>
        </p:nvGraphicFramePr>
        <p:xfrm>
          <a:off x="1763713" y="3716338"/>
          <a:ext cx="3552825" cy="933450"/>
        </p:xfrm>
        <a:graphic>
          <a:graphicData uri="http://schemas.openxmlformats.org/presentationml/2006/ole">
            <mc:AlternateContent xmlns:mc="http://schemas.openxmlformats.org/markup-compatibility/2006">
              <mc:Choice xmlns:v="urn:schemas-microsoft-com:vml" Requires="v">
                <p:oleObj spid="_x0000_s23795" name="公式" r:id="rId15" imgW="1854200" imgH="482600" progId="Equation.3">
                  <p:embed/>
                </p:oleObj>
              </mc:Choice>
              <mc:Fallback>
                <p:oleObj name="公式" r:id="rId15" imgW="1854200" imgH="4826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3716338"/>
                        <a:ext cx="3552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9457" name="Object 33"/>
          <p:cNvGraphicFramePr>
            <a:graphicFrameLocks noChangeAspect="1"/>
          </p:cNvGraphicFramePr>
          <p:nvPr/>
        </p:nvGraphicFramePr>
        <p:xfrm>
          <a:off x="5795963" y="3789363"/>
          <a:ext cx="2663825" cy="920750"/>
        </p:xfrm>
        <a:graphic>
          <a:graphicData uri="http://schemas.openxmlformats.org/presentationml/2006/ole">
            <mc:AlternateContent xmlns:mc="http://schemas.openxmlformats.org/markup-compatibility/2006">
              <mc:Choice xmlns:v="urn:schemas-microsoft-com:vml" Requires="v">
                <p:oleObj spid="_x0000_s23796" name="公式" r:id="rId17" imgW="1257300" imgH="431800" progId="Equation.3">
                  <p:embed/>
                </p:oleObj>
              </mc:Choice>
              <mc:Fallback>
                <p:oleObj name="公式" r:id="rId17" imgW="1257300" imgH="43180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5963" y="3789363"/>
                        <a:ext cx="26638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4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4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4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9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94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9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595313" y="3213100"/>
          <a:ext cx="3116262" cy="1208088"/>
        </p:xfrm>
        <a:graphic>
          <a:graphicData uri="http://schemas.openxmlformats.org/presentationml/2006/ole">
            <mc:AlternateContent xmlns:mc="http://schemas.openxmlformats.org/markup-compatibility/2006">
              <mc:Choice xmlns:v="urn:schemas-microsoft-com:vml" Requires="v">
                <p:oleObj spid="_x0000_s24708" name="Equation" r:id="rId1" imgW="1676400" imgH="647700" progId="Equation.DSMT4">
                  <p:embed/>
                </p:oleObj>
              </mc:Choice>
              <mc:Fallback>
                <p:oleObj name="Equation" r:id="rId1" imgW="1676400" imgH="6477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3213100"/>
                        <a:ext cx="31162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88913"/>
            <a:ext cx="4503738" cy="27876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nvGraphicFramePr>
        <p:xfrm>
          <a:off x="3886200" y="3644900"/>
          <a:ext cx="1179513" cy="804863"/>
        </p:xfrm>
        <a:graphic>
          <a:graphicData uri="http://schemas.openxmlformats.org/presentationml/2006/ole">
            <mc:AlternateContent xmlns:mc="http://schemas.openxmlformats.org/markup-compatibility/2006">
              <mc:Choice xmlns:v="urn:schemas-microsoft-com:vml" Requires="v">
                <p:oleObj spid="_x0000_s24709" name="Equation" r:id="rId4" imgW="635000" imgH="431800" progId="Equation.DSMT4">
                  <p:embed/>
                </p:oleObj>
              </mc:Choice>
              <mc:Fallback>
                <p:oleObj name="Equation" r:id="rId4" imgW="635000" imgH="4318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644900"/>
                        <a:ext cx="11795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31825" y="4437063"/>
          <a:ext cx="3187700" cy="1208087"/>
        </p:xfrm>
        <a:graphic>
          <a:graphicData uri="http://schemas.openxmlformats.org/presentationml/2006/ole">
            <mc:AlternateContent xmlns:mc="http://schemas.openxmlformats.org/markup-compatibility/2006">
              <mc:Choice xmlns:v="urn:schemas-microsoft-com:vml" Requires="v">
                <p:oleObj spid="_x0000_s24710" name="Equation" r:id="rId6" imgW="1714500" imgH="647700" progId="Equation.DSMT4">
                  <p:embed/>
                </p:oleObj>
              </mc:Choice>
              <mc:Fallback>
                <p:oleObj name="Equation" r:id="rId6" imgW="1714500" imgH="6477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5" y="4437063"/>
                        <a:ext cx="31877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886200" y="4797425"/>
          <a:ext cx="1179513" cy="804863"/>
        </p:xfrm>
        <a:graphic>
          <a:graphicData uri="http://schemas.openxmlformats.org/presentationml/2006/ole">
            <mc:AlternateContent xmlns:mc="http://schemas.openxmlformats.org/markup-compatibility/2006">
              <mc:Choice xmlns:v="urn:schemas-microsoft-com:vml" Requires="v">
                <p:oleObj spid="_x0000_s24711" name="Equation" r:id="rId8" imgW="635000" imgH="431800" progId="Equation.DSMT4">
                  <p:embed/>
                </p:oleObj>
              </mc:Choice>
              <mc:Fallback>
                <p:oleObj name="Equation" r:id="rId8" imgW="635000" imgH="4318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797425"/>
                        <a:ext cx="11795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p:cNvGrpSpPr/>
          <p:nvPr/>
        </p:nvGrpSpPr>
        <p:grpSpPr bwMode="auto">
          <a:xfrm>
            <a:off x="646113" y="5732463"/>
            <a:ext cx="4310062" cy="574675"/>
            <a:chOff x="6084168" y="2420888"/>
            <a:chExt cx="4310033" cy="574238"/>
          </a:xfrm>
        </p:grpSpPr>
        <p:graphicFrame>
          <p:nvGraphicFramePr>
            <p:cNvPr id="26632" name="对象 6"/>
            <p:cNvGraphicFramePr>
              <a:graphicFrameLocks noChangeAspect="1"/>
            </p:cNvGraphicFramePr>
            <p:nvPr/>
          </p:nvGraphicFramePr>
          <p:xfrm>
            <a:off x="6084168" y="2420888"/>
            <a:ext cx="478532" cy="574238"/>
          </p:xfrm>
          <a:graphic>
            <a:graphicData uri="http://schemas.openxmlformats.org/presentationml/2006/ole">
              <mc:AlternateContent xmlns:mc="http://schemas.openxmlformats.org/markup-compatibility/2006">
                <mc:Choice xmlns:v="urn:schemas-microsoft-com:vml" Requires="v">
                  <p:oleObj spid="_x0000_s24712" name="Equation" r:id="rId9" imgW="190500" imgH="228600" progId="Equation.DSMT4">
                    <p:embed/>
                  </p:oleObj>
                </mc:Choice>
                <mc:Fallback>
                  <p:oleObj name="Equation" r:id="rId9" imgW="190500" imgH="2286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420888"/>
                          <a:ext cx="478532" cy="57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6516216" y="2490664"/>
              <a:ext cx="38779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到两个总体的马氏距离相等</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23850" y="609600"/>
            <a:ext cx="8569325" cy="59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eaLnBrk="1" hangingPunct="1">
              <a:lnSpc>
                <a:spcPct val="145000"/>
              </a:lnSpc>
              <a:buClr>
                <a:srgbClr val="0000CC"/>
              </a:buClr>
              <a:buSzPct val="60000"/>
              <a:buFont typeface="Wingdings" panose="05000000000000000000" pitchFamily="2" charset="2"/>
              <a:buChar char="u"/>
            </a:pPr>
            <a:r>
              <a:rPr lang="zh-CN" altLang="en-US" sz="3200" dirty="0">
                <a:latin typeface="Times New Roman" panose="02020603050405020304" pitchFamily="18" charset="0"/>
              </a:rPr>
              <a:t>距离判别只要求知道总体的数字特征，不涉及总体的分布函数，当总体均值和协差阵未知时，用样本的均值和协方差矩阵来估计。</a:t>
            </a:r>
            <a:endParaRPr lang="en-US" altLang="zh-CN" sz="3200" dirty="0">
              <a:latin typeface="Times New Roman" panose="02020603050405020304" pitchFamily="18" charset="0"/>
            </a:endParaRPr>
          </a:p>
          <a:p>
            <a:pPr marL="457200" eaLnBrk="1" hangingPunct="1">
              <a:lnSpc>
                <a:spcPct val="145000"/>
              </a:lnSpc>
              <a:buClr>
                <a:srgbClr val="0000CC"/>
              </a:buClr>
              <a:buSzPct val="60000"/>
              <a:buFont typeface="Wingdings" panose="05000000000000000000" pitchFamily="2" charset="2"/>
              <a:buChar char="u"/>
            </a:pPr>
            <a:r>
              <a:rPr lang="zh-CN" altLang="en-US" sz="3200" dirty="0">
                <a:latin typeface="Times New Roman" panose="02020603050405020304" pitchFamily="18" charset="0"/>
              </a:rPr>
              <a:t>距离判别方法简单实用，但没有考虑到每个总体出现的机会大小，即先验概率，没有考虑错判的损失。</a:t>
            </a:r>
            <a:endParaRPr lang="en-US" altLang="zh-CN" sz="3200" dirty="0">
              <a:latin typeface="Times New Roman" panose="02020603050405020304" pitchFamily="18" charset="0"/>
            </a:endParaRPr>
          </a:p>
          <a:p>
            <a:pPr marL="457200" eaLnBrk="1" hangingPunct="1">
              <a:lnSpc>
                <a:spcPct val="145000"/>
              </a:lnSpc>
              <a:buClr>
                <a:srgbClr val="0000CC"/>
              </a:buClr>
              <a:buSzPct val="60000"/>
              <a:buFont typeface="Wingdings" panose="05000000000000000000" pitchFamily="2" charset="2"/>
              <a:buChar char="u"/>
            </a:pPr>
            <a:r>
              <a:rPr lang="zh-CN" altLang="en-US" sz="3200" b="1" dirty="0">
                <a:solidFill>
                  <a:schemeClr val="tx2"/>
                </a:solidFill>
                <a:latin typeface="Times New Roman" panose="02020603050405020304" pitchFamily="18" charset="0"/>
              </a:rPr>
              <a:t>贝叶斯判别法</a:t>
            </a:r>
            <a:r>
              <a:rPr lang="zh-CN" altLang="en-US" sz="3200" dirty="0">
                <a:solidFill>
                  <a:schemeClr val="tx2"/>
                </a:solidFill>
                <a:latin typeface="Times New Roman" panose="02020603050405020304" pitchFamily="18" charset="0"/>
              </a:rPr>
              <a:t>正是为了解决这两个问题提出的判别分析方法。</a:t>
            </a:r>
            <a:endParaRPr lang="zh-CN" altLang="en-US" sz="3200" dirty="0">
              <a:solidFill>
                <a:schemeClr val="tx2"/>
              </a:solidFill>
              <a:latin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09613" y="1360706"/>
            <a:ext cx="754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latin typeface="宋体" panose="02010600030101010101" pitchFamily="2" charset="-122"/>
              </a:rPr>
              <a:t>贝叶斯公式是一个我们熟知的公式</a:t>
            </a:r>
            <a:r>
              <a:rPr lang="zh-CN" altLang="en-US" sz="3200" dirty="0">
                <a:latin typeface="Times New Roman" panose="02020603050405020304" pitchFamily="18" charset="0"/>
                <a:ea typeface="华文琥珀" panose="02010800040101010101" pitchFamily="2" charset="-122"/>
              </a:rPr>
              <a:t> </a:t>
            </a:r>
            <a:endParaRPr lang="zh-CN" altLang="en-US" sz="3200" dirty="0">
              <a:latin typeface="Times New Roman" panose="02020603050405020304" pitchFamily="18" charset="0"/>
            </a:endParaRPr>
          </a:p>
        </p:txBody>
      </p:sp>
      <p:graphicFrame>
        <p:nvGraphicFramePr>
          <p:cNvPr id="5" name="Object 9"/>
          <p:cNvGraphicFramePr>
            <a:graphicFrameLocks noChangeAspect="1"/>
          </p:cNvGraphicFramePr>
          <p:nvPr/>
        </p:nvGraphicFramePr>
        <p:xfrm>
          <a:off x="2042736" y="2632253"/>
          <a:ext cx="5058527" cy="1593494"/>
        </p:xfrm>
        <a:graphic>
          <a:graphicData uri="http://schemas.openxmlformats.org/presentationml/2006/ole">
            <mc:AlternateContent xmlns:mc="http://schemas.openxmlformats.org/markup-compatibility/2006">
              <mc:Choice xmlns:v="urn:schemas-microsoft-com:vml" Requires="v">
                <p:oleObj spid="_x0000_s39964" name="Equation" r:id="rId1" imgW="44805600" imgH="14325600" progId="Equation.DSMT4">
                  <p:embed/>
                </p:oleObj>
              </mc:Choice>
              <mc:Fallback>
                <p:oleObj name="Equation" r:id="rId1" imgW="44805600" imgH="14325600" progId="Equation.DSMT4">
                  <p:embed/>
                  <p:pic>
                    <p:nvPicPr>
                      <p:cNvPr id="0" name="Object 9"/>
                      <p:cNvPicPr>
                        <a:picLocks noChangeAspect="1" noChangeArrowheads="1"/>
                      </p:cNvPicPr>
                      <p:nvPr/>
                    </p:nvPicPr>
                    <p:blipFill>
                      <a:blip r:embed="rId2"/>
                      <a:srcRect/>
                      <a:stretch>
                        <a:fillRect/>
                      </a:stretch>
                    </p:blipFill>
                    <p:spPr bwMode="auto">
                      <a:xfrm>
                        <a:off x="2042736" y="2632253"/>
                        <a:ext cx="5058527" cy="1593494"/>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83897" y="360785"/>
            <a:ext cx="8458200" cy="1320186"/>
            <a:chOff x="483897" y="360785"/>
            <a:chExt cx="8458200" cy="1320186"/>
          </a:xfrm>
        </p:grpSpPr>
        <p:sp>
          <p:nvSpPr>
            <p:cNvPr id="5" name="Rectangle 2"/>
            <p:cNvSpPr>
              <a:spLocks noChangeArrowheads="1"/>
            </p:cNvSpPr>
            <p:nvPr/>
          </p:nvSpPr>
          <p:spPr bwMode="auto">
            <a:xfrm>
              <a:off x="483897" y="360785"/>
              <a:ext cx="8458200" cy="119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Tx/>
                <a:buNone/>
              </a:pPr>
              <a:r>
                <a:rPr lang="en-US" altLang="zh-CN" sz="2800" dirty="0">
                  <a:solidFill>
                    <a:schemeClr val="tx2"/>
                  </a:solidFill>
                  <a:latin typeface="Times New Roman" panose="02020603050405020304" pitchFamily="18" charset="0"/>
                </a:rPr>
                <a:t>          </a:t>
              </a:r>
              <a:r>
                <a:rPr lang="zh-CN" altLang="en-US" sz="2800" b="1" dirty="0">
                  <a:latin typeface="Times New Roman" panose="02020603050405020304" pitchFamily="18" charset="0"/>
                </a:rPr>
                <a:t>设有总体                                 ，   具有概率密度函数         。根据以往经验，知道     出现的概率为     。</a:t>
              </a:r>
              <a:endParaRPr lang="en-US" altLang="zh-CN" sz="2800" b="1" dirty="0">
                <a:latin typeface="Times New Roman" panose="02020603050405020304" pitchFamily="18" charset="0"/>
              </a:endParaRPr>
            </a:p>
          </p:txBody>
        </p:sp>
        <p:graphicFrame>
          <p:nvGraphicFramePr>
            <p:cNvPr id="7" name="Object 9"/>
            <p:cNvGraphicFramePr>
              <a:graphicFrameLocks noChangeAspect="1"/>
            </p:cNvGraphicFramePr>
            <p:nvPr/>
          </p:nvGraphicFramePr>
          <p:xfrm>
            <a:off x="2985942" y="486349"/>
            <a:ext cx="368267" cy="493453"/>
          </p:xfrm>
          <a:graphic>
            <a:graphicData uri="http://schemas.openxmlformats.org/presentationml/2006/ole">
              <mc:AlternateContent xmlns:mc="http://schemas.openxmlformats.org/markup-compatibility/2006">
                <mc:Choice xmlns:v="urn:schemas-microsoft-com:vml" Requires="v">
                  <p:oleObj spid="_x0000_s41274" name="Equation" r:id="rId1" imgW="4267200" imgH="5791200" progId="Equation.DSMT4">
                    <p:embed/>
                  </p:oleObj>
                </mc:Choice>
                <mc:Fallback>
                  <p:oleObj name="Equation" r:id="rId1" imgW="4267200" imgH="5791200" progId="Equation.DSMT4">
                    <p:embed/>
                    <p:pic>
                      <p:nvPicPr>
                        <p:cNvPr id="0" name="Object 9"/>
                        <p:cNvPicPr>
                          <a:picLocks noChangeAspect="1" noChangeArrowheads="1"/>
                        </p:cNvPicPr>
                        <p:nvPr/>
                      </p:nvPicPr>
                      <p:blipFill>
                        <a:blip r:embed="rId2"/>
                        <a:srcRect/>
                        <a:stretch>
                          <a:fillRect/>
                        </a:stretch>
                      </p:blipFill>
                      <p:spPr bwMode="auto">
                        <a:xfrm>
                          <a:off x="2985942" y="486349"/>
                          <a:ext cx="368267" cy="493453"/>
                        </a:xfrm>
                        <a:prstGeom prst="rect">
                          <a:avLst/>
                        </a:prstGeom>
                        <a:noFill/>
                        <a:ln>
                          <a:noFill/>
                        </a:ln>
                      </p:spPr>
                    </p:pic>
                  </p:oleObj>
                </mc:Fallback>
              </mc:AlternateContent>
            </a:graphicData>
          </a:graphic>
        </p:graphicFrame>
        <p:graphicFrame>
          <p:nvGraphicFramePr>
            <p:cNvPr id="8" name="Object 9"/>
            <p:cNvGraphicFramePr>
              <a:graphicFrameLocks noChangeAspect="1"/>
            </p:cNvGraphicFramePr>
            <p:nvPr/>
          </p:nvGraphicFramePr>
          <p:xfrm>
            <a:off x="3372724" y="476474"/>
            <a:ext cx="2446792" cy="475417"/>
          </p:xfrm>
          <a:graphic>
            <a:graphicData uri="http://schemas.openxmlformats.org/presentationml/2006/ole">
              <mc:AlternateContent xmlns:mc="http://schemas.openxmlformats.org/markup-compatibility/2006">
                <mc:Choice xmlns:v="urn:schemas-microsoft-com:vml" Requires="v">
                  <p:oleObj spid="_x0000_s41275" name="Equation" r:id="rId3" imgW="24688800" imgH="4876800" progId="Equation.DSMT4">
                    <p:embed/>
                  </p:oleObj>
                </mc:Choice>
                <mc:Fallback>
                  <p:oleObj name="Equation" r:id="rId3" imgW="24688800" imgH="4876800" progId="Equation.DSMT4">
                    <p:embed/>
                    <p:pic>
                      <p:nvPicPr>
                        <p:cNvPr id="0" name="Object 9"/>
                        <p:cNvPicPr>
                          <a:picLocks noChangeAspect="1" noChangeArrowheads="1"/>
                        </p:cNvPicPr>
                        <p:nvPr/>
                      </p:nvPicPr>
                      <p:blipFill>
                        <a:blip r:embed="rId4"/>
                        <a:srcRect/>
                        <a:stretch>
                          <a:fillRect/>
                        </a:stretch>
                      </p:blipFill>
                      <p:spPr bwMode="auto">
                        <a:xfrm>
                          <a:off x="3372724" y="476474"/>
                          <a:ext cx="2446792" cy="475417"/>
                        </a:xfrm>
                        <a:prstGeom prst="rect">
                          <a:avLst/>
                        </a:prstGeom>
                        <a:noFill/>
                        <a:ln>
                          <a:noFill/>
                        </a:ln>
                      </p:spPr>
                    </p:pic>
                  </p:oleObj>
                </mc:Fallback>
              </mc:AlternateContent>
            </a:graphicData>
          </a:graphic>
        </p:graphicFrame>
        <p:graphicFrame>
          <p:nvGraphicFramePr>
            <p:cNvPr id="9" name="Object 9"/>
            <p:cNvGraphicFramePr>
              <a:graphicFrameLocks noChangeAspect="1"/>
            </p:cNvGraphicFramePr>
            <p:nvPr/>
          </p:nvGraphicFramePr>
          <p:xfrm>
            <a:off x="6252291" y="428738"/>
            <a:ext cx="453536" cy="607708"/>
          </p:xfrm>
          <a:graphic>
            <a:graphicData uri="http://schemas.openxmlformats.org/presentationml/2006/ole">
              <mc:AlternateContent xmlns:mc="http://schemas.openxmlformats.org/markup-compatibility/2006">
                <mc:Choice xmlns:v="urn:schemas-microsoft-com:vml" Requires="v">
                  <p:oleObj spid="_x0000_s41276" name="Equation" r:id="rId5" imgW="4267200" imgH="5791200" progId="Equation.DSMT4">
                    <p:embed/>
                  </p:oleObj>
                </mc:Choice>
                <mc:Fallback>
                  <p:oleObj name="Equation" r:id="rId5" imgW="4267200" imgH="5791200" progId="Equation.DSMT4">
                    <p:embed/>
                    <p:pic>
                      <p:nvPicPr>
                        <p:cNvPr id="0" name="Object 9"/>
                        <p:cNvPicPr>
                          <a:picLocks noChangeAspect="1" noChangeArrowheads="1"/>
                        </p:cNvPicPr>
                        <p:nvPr/>
                      </p:nvPicPr>
                      <p:blipFill>
                        <a:blip r:embed="rId6"/>
                        <a:srcRect/>
                        <a:stretch>
                          <a:fillRect/>
                        </a:stretch>
                      </p:blipFill>
                      <p:spPr bwMode="auto">
                        <a:xfrm>
                          <a:off x="6252291" y="428738"/>
                          <a:ext cx="453536" cy="607708"/>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nvGraphicFramePr>
          <p:xfrm>
            <a:off x="1314643" y="1036446"/>
            <a:ext cx="928688" cy="644525"/>
          </p:xfrm>
          <a:graphic>
            <a:graphicData uri="http://schemas.openxmlformats.org/presentationml/2006/ole">
              <mc:AlternateContent xmlns:mc="http://schemas.openxmlformats.org/markup-compatibility/2006">
                <mc:Choice xmlns:v="urn:schemas-microsoft-com:vml" Requires="v">
                  <p:oleObj spid="_x0000_s41277" name="Equation" r:id="rId7" imgW="8229600" imgH="5791200" progId="Equation.DSMT4">
                    <p:embed/>
                  </p:oleObj>
                </mc:Choice>
                <mc:Fallback>
                  <p:oleObj name="Equation" r:id="rId7" imgW="8229600" imgH="5791200" progId="Equation.DSMT4">
                    <p:embed/>
                    <p:pic>
                      <p:nvPicPr>
                        <p:cNvPr id="0" name="Object 9"/>
                        <p:cNvPicPr>
                          <a:picLocks noChangeAspect="1" noChangeArrowheads="1"/>
                        </p:cNvPicPr>
                        <p:nvPr/>
                      </p:nvPicPr>
                      <p:blipFill>
                        <a:blip r:embed="rId8"/>
                        <a:srcRect/>
                        <a:stretch>
                          <a:fillRect/>
                        </a:stretch>
                      </p:blipFill>
                      <p:spPr bwMode="auto">
                        <a:xfrm>
                          <a:off x="1314643" y="1036446"/>
                          <a:ext cx="928688" cy="644525"/>
                        </a:xfrm>
                        <a:prstGeom prst="rect">
                          <a:avLst/>
                        </a:prstGeom>
                        <a:noFill/>
                        <a:ln>
                          <a:noFill/>
                        </a:ln>
                      </p:spPr>
                    </p:pic>
                  </p:oleObj>
                </mc:Fallback>
              </mc:AlternateContent>
            </a:graphicData>
          </a:graphic>
        </p:graphicFrame>
        <p:graphicFrame>
          <p:nvGraphicFramePr>
            <p:cNvPr id="11" name="Object 9"/>
            <p:cNvGraphicFramePr>
              <a:graphicFrameLocks noChangeAspect="1"/>
            </p:cNvGraphicFramePr>
            <p:nvPr/>
          </p:nvGraphicFramePr>
          <p:xfrm>
            <a:off x="5798755" y="998969"/>
            <a:ext cx="453536" cy="607708"/>
          </p:xfrm>
          <a:graphic>
            <a:graphicData uri="http://schemas.openxmlformats.org/presentationml/2006/ole">
              <mc:AlternateContent xmlns:mc="http://schemas.openxmlformats.org/markup-compatibility/2006">
                <mc:Choice xmlns:v="urn:schemas-microsoft-com:vml" Requires="v">
                  <p:oleObj spid="_x0000_s41278" name="Equation" r:id="rId9" imgW="4267200" imgH="5791200" progId="Equation.DSMT4">
                    <p:embed/>
                  </p:oleObj>
                </mc:Choice>
                <mc:Fallback>
                  <p:oleObj name="Equation" r:id="rId9" imgW="4267200" imgH="5791200" progId="Equation.DSMT4">
                    <p:embed/>
                    <p:pic>
                      <p:nvPicPr>
                        <p:cNvPr id="0" name="Object 9"/>
                        <p:cNvPicPr>
                          <a:picLocks noChangeAspect="1" noChangeArrowheads="1"/>
                        </p:cNvPicPr>
                        <p:nvPr/>
                      </p:nvPicPr>
                      <p:blipFill>
                        <a:blip r:embed="rId6"/>
                        <a:srcRect/>
                        <a:stretch>
                          <a:fillRect/>
                        </a:stretch>
                      </p:blipFill>
                      <p:spPr bwMode="auto">
                        <a:xfrm>
                          <a:off x="5798755" y="998969"/>
                          <a:ext cx="453536" cy="607708"/>
                        </a:xfrm>
                        <a:prstGeom prst="rect">
                          <a:avLst/>
                        </a:prstGeom>
                        <a:noFill/>
                        <a:ln>
                          <a:noFill/>
                        </a:ln>
                      </p:spPr>
                    </p:pic>
                  </p:oleObj>
                </mc:Fallback>
              </mc:AlternateContent>
            </a:graphicData>
          </a:graphic>
        </p:graphicFrame>
        <p:graphicFrame>
          <p:nvGraphicFramePr>
            <p:cNvPr id="12" name="Object 9"/>
            <p:cNvGraphicFramePr>
              <a:graphicFrameLocks noChangeAspect="1"/>
            </p:cNvGraphicFramePr>
            <p:nvPr/>
          </p:nvGraphicFramePr>
          <p:xfrm>
            <a:off x="8444470" y="906329"/>
            <a:ext cx="412750" cy="644525"/>
          </p:xfrm>
          <a:graphic>
            <a:graphicData uri="http://schemas.openxmlformats.org/presentationml/2006/ole">
              <mc:AlternateContent xmlns:mc="http://schemas.openxmlformats.org/markup-compatibility/2006">
                <mc:Choice xmlns:v="urn:schemas-microsoft-com:vml" Requires="v">
                  <p:oleObj spid="_x0000_s41279" name="Equation" r:id="rId10" imgW="3657600" imgH="5791200" progId="Equation.DSMT4">
                    <p:embed/>
                  </p:oleObj>
                </mc:Choice>
                <mc:Fallback>
                  <p:oleObj name="Equation" r:id="rId10" imgW="3657600" imgH="5791200" progId="Equation.DSMT4">
                    <p:embed/>
                    <p:pic>
                      <p:nvPicPr>
                        <p:cNvPr id="0" name="Object 9"/>
                        <p:cNvPicPr>
                          <a:picLocks noChangeAspect="1" noChangeArrowheads="1"/>
                        </p:cNvPicPr>
                        <p:nvPr/>
                      </p:nvPicPr>
                      <p:blipFill>
                        <a:blip r:embed="rId11"/>
                        <a:srcRect/>
                        <a:stretch>
                          <a:fillRect/>
                        </a:stretch>
                      </p:blipFill>
                      <p:spPr bwMode="auto">
                        <a:xfrm>
                          <a:off x="8444470" y="906329"/>
                          <a:ext cx="412750" cy="644525"/>
                        </a:xfrm>
                        <a:prstGeom prst="rect">
                          <a:avLst/>
                        </a:prstGeom>
                        <a:noFill/>
                        <a:ln>
                          <a:noFill/>
                        </a:ln>
                      </p:spPr>
                    </p:pic>
                  </p:oleObj>
                </mc:Fallback>
              </mc:AlternateContent>
            </a:graphicData>
          </a:graphic>
        </p:graphicFrame>
      </p:grpSp>
      <p:grpSp>
        <p:nvGrpSpPr>
          <p:cNvPr id="19" name="组合 18"/>
          <p:cNvGrpSpPr/>
          <p:nvPr/>
        </p:nvGrpSpPr>
        <p:grpSpPr>
          <a:xfrm>
            <a:off x="483897" y="1761597"/>
            <a:ext cx="8303635" cy="1190069"/>
            <a:chOff x="483897" y="1761597"/>
            <a:chExt cx="8303635" cy="1190069"/>
          </a:xfrm>
        </p:grpSpPr>
        <p:sp>
          <p:nvSpPr>
            <p:cNvPr id="14" name="文本框 13"/>
            <p:cNvSpPr txBox="1"/>
            <p:nvPr/>
          </p:nvSpPr>
          <p:spPr>
            <a:xfrm>
              <a:off x="483897" y="1761597"/>
              <a:ext cx="8303635" cy="1190069"/>
            </a:xfrm>
            <a:prstGeom prst="rect">
              <a:avLst/>
            </a:prstGeom>
            <a:noFill/>
          </p:spPr>
          <p:txBody>
            <a:bodyPr wrap="square">
              <a:spAutoFit/>
            </a:bodyPr>
            <a:lstStyle/>
            <a:p>
              <a:pPr algn="just" eaLnBrk="1" hangingPunct="1">
                <a:lnSpc>
                  <a:spcPct val="135000"/>
                </a:lnSpc>
                <a:spcBef>
                  <a:spcPct val="0"/>
                </a:spcBef>
                <a:buClrTx/>
                <a:buSzTx/>
                <a:buFontTx/>
                <a:buNone/>
              </a:pPr>
              <a:r>
                <a:rPr lang="zh-CN" altLang="en-US" sz="2800" b="1" dirty="0">
                  <a:latin typeface="Times New Roman" panose="02020603050405020304" pitchFamily="18" charset="0"/>
                </a:rPr>
                <a:t>即当样本    发生时，求他属于某类的概率。由贝叶斯公式计算后验概率，有：</a:t>
              </a:r>
              <a:endParaRPr lang="zh-CN" altLang="en-US" sz="2800" b="1" dirty="0">
                <a:latin typeface="Times New Roman" panose="02020603050405020304" pitchFamily="18" charset="0"/>
              </a:endParaRPr>
            </a:p>
          </p:txBody>
        </p:sp>
        <p:graphicFrame>
          <p:nvGraphicFramePr>
            <p:cNvPr id="16" name="Object 9"/>
            <p:cNvGraphicFramePr>
              <a:graphicFrameLocks noChangeAspect="1"/>
            </p:cNvGraphicFramePr>
            <p:nvPr/>
          </p:nvGraphicFramePr>
          <p:xfrm>
            <a:off x="2137116" y="1761597"/>
            <a:ext cx="446088" cy="644525"/>
          </p:xfrm>
          <a:graphic>
            <a:graphicData uri="http://schemas.openxmlformats.org/presentationml/2006/ole">
              <mc:AlternateContent xmlns:mc="http://schemas.openxmlformats.org/markup-compatibility/2006">
                <mc:Choice xmlns:v="urn:schemas-microsoft-com:vml" Requires="v">
                  <p:oleObj spid="_x0000_s41280" name="Equation" r:id="rId12" imgW="3962400" imgH="5791200" progId="Equation.DSMT4">
                    <p:embed/>
                  </p:oleObj>
                </mc:Choice>
                <mc:Fallback>
                  <p:oleObj name="Equation" r:id="rId12" imgW="3962400" imgH="5791200" progId="Equation.DSMT4">
                    <p:embed/>
                    <p:pic>
                      <p:nvPicPr>
                        <p:cNvPr id="0" name="Object 9"/>
                        <p:cNvPicPr>
                          <a:picLocks noChangeAspect="1" noChangeArrowheads="1"/>
                        </p:cNvPicPr>
                        <p:nvPr/>
                      </p:nvPicPr>
                      <p:blipFill>
                        <a:blip r:embed="rId13"/>
                        <a:srcRect/>
                        <a:stretch>
                          <a:fillRect/>
                        </a:stretch>
                      </p:blipFill>
                      <p:spPr bwMode="auto">
                        <a:xfrm>
                          <a:off x="2137116" y="1761597"/>
                          <a:ext cx="446088" cy="644525"/>
                        </a:xfrm>
                        <a:prstGeom prst="rect">
                          <a:avLst/>
                        </a:prstGeom>
                        <a:noFill/>
                        <a:ln>
                          <a:noFill/>
                        </a:ln>
                      </p:spPr>
                    </p:pic>
                  </p:oleObj>
                </mc:Fallback>
              </mc:AlternateContent>
            </a:graphicData>
          </a:graphic>
        </p:graphicFrame>
      </p:grpSp>
      <p:graphicFrame>
        <p:nvGraphicFramePr>
          <p:cNvPr id="17" name="Object 9"/>
          <p:cNvGraphicFramePr>
            <a:graphicFrameLocks noChangeAspect="1"/>
          </p:cNvGraphicFramePr>
          <p:nvPr/>
        </p:nvGraphicFramePr>
        <p:xfrm>
          <a:off x="1938144" y="3026508"/>
          <a:ext cx="3714977" cy="1344658"/>
        </p:xfrm>
        <a:graphic>
          <a:graphicData uri="http://schemas.openxmlformats.org/presentationml/2006/ole">
            <mc:AlternateContent xmlns:mc="http://schemas.openxmlformats.org/markup-compatibility/2006">
              <mc:Choice xmlns:v="urn:schemas-microsoft-com:vml" Requires="v">
                <p:oleObj spid="_x0000_s41281" name="Equation" r:id="rId14" imgW="36576000" imgH="13411200" progId="Equation.DSMT4">
                  <p:embed/>
                </p:oleObj>
              </mc:Choice>
              <mc:Fallback>
                <p:oleObj name="Equation" r:id="rId14" imgW="36576000" imgH="13411200" progId="Equation.DSMT4">
                  <p:embed/>
                  <p:pic>
                    <p:nvPicPr>
                      <p:cNvPr id="0" name="Object 9"/>
                      <p:cNvPicPr>
                        <a:picLocks noChangeAspect="1" noChangeArrowheads="1"/>
                      </p:cNvPicPr>
                      <p:nvPr/>
                    </p:nvPicPr>
                    <p:blipFill>
                      <a:blip r:embed="rId15"/>
                      <a:srcRect/>
                      <a:stretch>
                        <a:fillRect/>
                      </a:stretch>
                    </p:blipFill>
                    <p:spPr bwMode="auto">
                      <a:xfrm>
                        <a:off x="1938144" y="3026508"/>
                        <a:ext cx="3714977" cy="1344658"/>
                      </a:xfrm>
                      <a:prstGeom prst="rect">
                        <a:avLst/>
                      </a:prstGeom>
                      <a:noFill/>
                      <a:ln>
                        <a:noFill/>
                      </a:ln>
                    </p:spPr>
                  </p:pic>
                </p:oleObj>
              </mc:Fallback>
            </mc:AlternateContent>
          </a:graphicData>
        </a:graphic>
      </p:graphicFrame>
      <p:grpSp>
        <p:nvGrpSpPr>
          <p:cNvPr id="34" name="组合 33"/>
          <p:cNvGrpSpPr/>
          <p:nvPr/>
        </p:nvGrpSpPr>
        <p:grpSpPr>
          <a:xfrm>
            <a:off x="483897" y="4309665"/>
            <a:ext cx="7208256" cy="1361639"/>
            <a:chOff x="483897" y="4309665"/>
            <a:chExt cx="7208256" cy="1361639"/>
          </a:xfrm>
        </p:grpSpPr>
        <p:graphicFrame>
          <p:nvGraphicFramePr>
            <p:cNvPr id="30" name="Object 9"/>
            <p:cNvGraphicFramePr>
              <a:graphicFrameLocks noChangeAspect="1"/>
            </p:cNvGraphicFramePr>
            <p:nvPr/>
          </p:nvGraphicFramePr>
          <p:xfrm>
            <a:off x="998020" y="4309665"/>
            <a:ext cx="3714977" cy="1344658"/>
          </p:xfrm>
          <a:graphic>
            <a:graphicData uri="http://schemas.openxmlformats.org/presentationml/2006/ole">
              <mc:AlternateContent xmlns:mc="http://schemas.openxmlformats.org/markup-compatibility/2006">
                <mc:Choice xmlns:v="urn:schemas-microsoft-com:vml" Requires="v">
                  <p:oleObj spid="_x0000_s41282" name="Equation" r:id="rId16" imgW="36576000" imgH="13411200" progId="Equation.DSMT4">
                    <p:embed/>
                  </p:oleObj>
                </mc:Choice>
                <mc:Fallback>
                  <p:oleObj name="Equation" r:id="rId16" imgW="36576000" imgH="13411200" progId="Equation.DSMT4">
                    <p:embed/>
                    <p:pic>
                      <p:nvPicPr>
                        <p:cNvPr id="0" name="Object 9"/>
                        <p:cNvPicPr>
                          <a:picLocks noChangeAspect="1" noChangeArrowheads="1"/>
                        </p:cNvPicPr>
                        <p:nvPr/>
                      </p:nvPicPr>
                      <p:blipFill>
                        <a:blip r:embed="rId17"/>
                        <a:srcRect/>
                        <a:stretch>
                          <a:fillRect/>
                        </a:stretch>
                      </p:blipFill>
                      <p:spPr bwMode="auto">
                        <a:xfrm>
                          <a:off x="998020" y="4309665"/>
                          <a:ext cx="3714977" cy="1344658"/>
                        </a:xfrm>
                        <a:prstGeom prst="rect">
                          <a:avLst/>
                        </a:prstGeom>
                        <a:noFill/>
                        <a:ln>
                          <a:noFill/>
                        </a:ln>
                      </p:spPr>
                    </p:pic>
                  </p:oleObj>
                </mc:Fallback>
              </mc:AlternateContent>
            </a:graphicData>
          </a:graphic>
        </p:graphicFrame>
        <p:graphicFrame>
          <p:nvGraphicFramePr>
            <p:cNvPr id="32" name="Object 9"/>
            <p:cNvGraphicFramePr>
              <a:graphicFrameLocks noChangeAspect="1"/>
            </p:cNvGraphicFramePr>
            <p:nvPr/>
          </p:nvGraphicFramePr>
          <p:xfrm>
            <a:off x="4812428" y="4326692"/>
            <a:ext cx="2879725" cy="1344612"/>
          </p:xfrm>
          <a:graphic>
            <a:graphicData uri="http://schemas.openxmlformats.org/presentationml/2006/ole">
              <mc:AlternateContent xmlns:mc="http://schemas.openxmlformats.org/markup-compatibility/2006">
                <mc:Choice xmlns:v="urn:schemas-microsoft-com:vml" Requires="v">
                  <p:oleObj spid="_x0000_s41283" name="Equation" r:id="rId18" imgW="28346400" imgH="13411200" progId="Equation.DSMT4">
                    <p:embed/>
                  </p:oleObj>
                </mc:Choice>
                <mc:Fallback>
                  <p:oleObj name="Equation" r:id="rId18" imgW="28346400" imgH="13411200" progId="Equation.DSMT4">
                    <p:embed/>
                    <p:pic>
                      <p:nvPicPr>
                        <p:cNvPr id="0" name="Object 9"/>
                        <p:cNvPicPr>
                          <a:picLocks noChangeAspect="1" noChangeArrowheads="1"/>
                        </p:cNvPicPr>
                        <p:nvPr/>
                      </p:nvPicPr>
                      <p:blipFill>
                        <a:blip r:embed="rId19"/>
                        <a:srcRect/>
                        <a:stretch>
                          <a:fillRect/>
                        </a:stretch>
                      </p:blipFill>
                      <p:spPr bwMode="auto">
                        <a:xfrm>
                          <a:off x="4812428" y="4326692"/>
                          <a:ext cx="2879725" cy="1344612"/>
                        </a:xfrm>
                        <a:prstGeom prst="rect">
                          <a:avLst/>
                        </a:prstGeom>
                        <a:noFill/>
                        <a:ln>
                          <a:noFill/>
                        </a:ln>
                      </p:spPr>
                    </p:pic>
                  </p:oleObj>
                </mc:Fallback>
              </mc:AlternateContent>
            </a:graphicData>
          </a:graphic>
        </p:graphicFrame>
        <p:sp>
          <p:nvSpPr>
            <p:cNvPr id="33" name="文本框 32"/>
            <p:cNvSpPr txBox="1"/>
            <p:nvPr/>
          </p:nvSpPr>
          <p:spPr>
            <a:xfrm>
              <a:off x="483897" y="4572000"/>
              <a:ext cx="543739" cy="523220"/>
            </a:xfrm>
            <a:prstGeom prst="rect">
              <a:avLst/>
            </a:prstGeom>
            <a:noFill/>
          </p:spPr>
          <p:txBody>
            <a:bodyPr wrap="none" rtlCol="0">
              <a:spAutoFit/>
            </a:bodyPr>
            <a:lstStyle/>
            <a:p>
              <a:r>
                <a:rPr lang="zh-CN" altLang="en-US" sz="2800" b="1" dirty="0"/>
                <a:t>若</a:t>
              </a:r>
              <a:endParaRPr lang="zh-CN" altLang="en-US" sz="2800" b="1" dirty="0"/>
            </a:p>
          </p:txBody>
        </p:sp>
      </p:grpSp>
      <p:grpSp>
        <p:nvGrpSpPr>
          <p:cNvPr id="40" name="组合 39"/>
          <p:cNvGrpSpPr/>
          <p:nvPr/>
        </p:nvGrpSpPr>
        <p:grpSpPr>
          <a:xfrm>
            <a:off x="554126" y="5713806"/>
            <a:ext cx="2178010" cy="623066"/>
            <a:chOff x="554126" y="5713806"/>
            <a:chExt cx="2178010" cy="623066"/>
          </a:xfrm>
        </p:grpSpPr>
        <p:grpSp>
          <p:nvGrpSpPr>
            <p:cNvPr id="35" name="组合 34"/>
            <p:cNvGrpSpPr/>
            <p:nvPr/>
          </p:nvGrpSpPr>
          <p:grpSpPr>
            <a:xfrm>
              <a:off x="554126" y="5713806"/>
              <a:ext cx="1815511" cy="603037"/>
              <a:chOff x="-1931427" y="4425510"/>
              <a:chExt cx="1815511" cy="603037"/>
            </a:xfrm>
          </p:grpSpPr>
          <p:graphicFrame>
            <p:nvGraphicFramePr>
              <p:cNvPr id="36" name="Object 9"/>
              <p:cNvGraphicFramePr>
                <a:graphicFrameLocks noChangeAspect="1"/>
              </p:cNvGraphicFramePr>
              <p:nvPr/>
            </p:nvGraphicFramePr>
            <p:xfrm>
              <a:off x="-1457917" y="4425510"/>
              <a:ext cx="401638" cy="579437"/>
            </p:xfrm>
            <a:graphic>
              <a:graphicData uri="http://schemas.openxmlformats.org/presentationml/2006/ole">
                <mc:AlternateContent xmlns:mc="http://schemas.openxmlformats.org/markup-compatibility/2006">
                  <mc:Choice xmlns:v="urn:schemas-microsoft-com:vml" Requires="v">
                    <p:oleObj spid="_x0000_s41284" name="Equation" r:id="rId20" imgW="3962400" imgH="5791200" progId="Equation.DSMT4">
                      <p:embed/>
                    </p:oleObj>
                  </mc:Choice>
                  <mc:Fallback>
                    <p:oleObj name="Equation" r:id="rId20" imgW="3962400" imgH="5791200" progId="Equation.DSMT4">
                      <p:embed/>
                      <p:pic>
                        <p:nvPicPr>
                          <p:cNvPr id="0" name="Object 9"/>
                          <p:cNvPicPr>
                            <a:picLocks noChangeAspect="1" noChangeArrowheads="1"/>
                          </p:cNvPicPr>
                          <p:nvPr/>
                        </p:nvPicPr>
                        <p:blipFill>
                          <a:blip r:embed="rId21"/>
                          <a:srcRect/>
                          <a:stretch>
                            <a:fillRect/>
                          </a:stretch>
                        </p:blipFill>
                        <p:spPr bwMode="auto">
                          <a:xfrm>
                            <a:off x="-1457917" y="4425510"/>
                            <a:ext cx="401638" cy="579437"/>
                          </a:xfrm>
                          <a:prstGeom prst="rect">
                            <a:avLst/>
                          </a:prstGeom>
                          <a:noFill/>
                          <a:ln>
                            <a:noFill/>
                          </a:ln>
                        </p:spPr>
                      </p:pic>
                    </p:oleObj>
                  </mc:Fallback>
                </mc:AlternateContent>
              </a:graphicData>
            </a:graphic>
          </p:graphicFrame>
          <p:sp>
            <p:nvSpPr>
              <p:cNvPr id="38" name="文本框 37"/>
              <p:cNvSpPr txBox="1"/>
              <p:nvPr/>
            </p:nvSpPr>
            <p:spPr>
              <a:xfrm>
                <a:off x="-1931427" y="4505327"/>
                <a:ext cx="1815511" cy="523220"/>
              </a:xfrm>
              <a:prstGeom prst="rect">
                <a:avLst/>
              </a:prstGeom>
              <a:noFill/>
            </p:spPr>
            <p:txBody>
              <a:bodyPr wrap="square" rtlCol="0">
                <a:spAutoFit/>
              </a:bodyPr>
              <a:lstStyle/>
              <a:p>
                <a:r>
                  <a:rPr lang="zh-CN" altLang="en-US" sz="2800" b="1" dirty="0"/>
                  <a:t>则      判给</a:t>
                </a:r>
                <a:endParaRPr lang="zh-CN" altLang="en-US" sz="2800" b="1" dirty="0"/>
              </a:p>
            </p:txBody>
          </p:sp>
        </p:grpSp>
        <p:graphicFrame>
          <p:nvGraphicFramePr>
            <p:cNvPr id="39" name="Object 9"/>
            <p:cNvGraphicFramePr>
              <a:graphicFrameLocks noChangeAspect="1"/>
            </p:cNvGraphicFramePr>
            <p:nvPr/>
          </p:nvGraphicFramePr>
          <p:xfrm>
            <a:off x="2330497" y="5798703"/>
            <a:ext cx="401639" cy="538169"/>
          </p:xfrm>
          <a:graphic>
            <a:graphicData uri="http://schemas.openxmlformats.org/presentationml/2006/ole">
              <mc:AlternateContent xmlns:mc="http://schemas.openxmlformats.org/markup-compatibility/2006">
                <mc:Choice xmlns:v="urn:schemas-microsoft-com:vml" Requires="v">
                  <p:oleObj spid="_x0000_s41285" name="Equation" r:id="rId22" imgW="4267200" imgH="5791200" progId="Equation.DSMT4">
                    <p:embed/>
                  </p:oleObj>
                </mc:Choice>
                <mc:Fallback>
                  <p:oleObj name="Equation" r:id="rId22" imgW="4267200" imgH="5791200" progId="Equation.DSMT4">
                    <p:embed/>
                    <p:pic>
                      <p:nvPicPr>
                        <p:cNvPr id="0" name="Object 9"/>
                        <p:cNvPicPr>
                          <a:picLocks noChangeAspect="1" noChangeArrowheads="1"/>
                        </p:cNvPicPr>
                        <p:nvPr/>
                      </p:nvPicPr>
                      <p:blipFill>
                        <a:blip r:embed="rId23"/>
                        <a:srcRect/>
                        <a:stretch>
                          <a:fillRect/>
                        </a:stretch>
                      </p:blipFill>
                      <p:spPr bwMode="auto">
                        <a:xfrm>
                          <a:off x="2330497" y="5798703"/>
                          <a:ext cx="401639" cy="538169"/>
                        </a:xfrm>
                        <a:prstGeom prst="rect">
                          <a:avLst/>
                        </a:prstGeom>
                        <a:noFill/>
                        <a:ln>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066800" y="609600"/>
            <a:ext cx="7620000" cy="5257800"/>
          </a:xfrm>
        </p:spPr>
        <p:txBody>
          <a:bodyPr/>
          <a:lstStyle/>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      </a:t>
            </a:r>
            <a:endParaRPr lang="en-US" altLang="zh-CN"/>
          </a:p>
        </p:txBody>
      </p:sp>
      <p:sp>
        <p:nvSpPr>
          <p:cNvPr id="32775" name="Rectangle 7"/>
          <p:cNvSpPr>
            <a:spLocks noChangeArrowheads="1"/>
          </p:cNvSpPr>
          <p:nvPr/>
        </p:nvSpPr>
        <p:spPr bwMode="auto">
          <a:xfrm>
            <a:off x="327183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32776" name="Object 8"/>
          <p:cNvGraphicFramePr>
            <a:graphicFrameLocks noChangeAspect="1"/>
          </p:cNvGraphicFramePr>
          <p:nvPr/>
        </p:nvGraphicFramePr>
        <p:xfrm>
          <a:off x="1531938" y="2133600"/>
          <a:ext cx="6619875" cy="869950"/>
        </p:xfrm>
        <a:graphic>
          <a:graphicData uri="http://schemas.openxmlformats.org/presentationml/2006/ole">
            <mc:AlternateContent xmlns:mc="http://schemas.openxmlformats.org/markup-compatibility/2006">
              <mc:Choice xmlns:v="urn:schemas-microsoft-com:vml" Requires="v">
                <p:oleObj spid="_x0000_s42116" name="Equation" r:id="rId1" imgW="6629400" imgH="863600" progId="Equation.DSMT4">
                  <p:embed/>
                </p:oleObj>
              </mc:Choice>
              <mc:Fallback>
                <p:oleObj name="Equation" r:id="rId1" imgW="6629400" imgH="863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2133600"/>
                        <a:ext cx="66198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9"/>
          <p:cNvGraphicFramePr>
            <a:graphicFrameLocks noChangeAspect="1"/>
          </p:cNvGraphicFramePr>
          <p:nvPr/>
        </p:nvGraphicFramePr>
        <p:xfrm>
          <a:off x="539750" y="3141663"/>
          <a:ext cx="7737475" cy="933450"/>
        </p:xfrm>
        <a:graphic>
          <a:graphicData uri="http://schemas.openxmlformats.org/presentationml/2006/ole">
            <mc:AlternateContent xmlns:mc="http://schemas.openxmlformats.org/markup-compatibility/2006">
              <mc:Choice xmlns:v="urn:schemas-microsoft-com:vml" Requires="v">
                <p:oleObj spid="_x0000_s42117" name="Equation" r:id="rId3" imgW="7747000" imgH="927100" progId="Equation.DSMT4">
                  <p:embed/>
                </p:oleObj>
              </mc:Choice>
              <mc:Fallback>
                <p:oleObj name="Equation" r:id="rId3" imgW="7747000" imgH="9271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141663"/>
                        <a:ext cx="77374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Rectangle 10"/>
          <p:cNvSpPr>
            <a:spLocks noChangeArrowheads="1"/>
          </p:cNvSpPr>
          <p:nvPr/>
        </p:nvSpPr>
        <p:spPr bwMode="auto">
          <a:xfrm>
            <a:off x="657225" y="4395788"/>
            <a:ext cx="80772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2800" dirty="0">
                <a:latin typeface="宋体" panose="02010600030101010101" pitchFamily="2" charset="-122"/>
              </a:rPr>
              <a:t>    </a:t>
            </a:r>
            <a:r>
              <a:rPr lang="zh-CN" altLang="en-US" sz="2800" dirty="0">
                <a:latin typeface="宋体" panose="02010600030101010101" pitchFamily="2" charset="-122"/>
              </a:rPr>
              <a:t>上式两边取对数并去掉与</a:t>
            </a:r>
            <a:r>
              <a:rPr lang="en-US" altLang="zh-CN" sz="2800" dirty="0" err="1">
                <a:latin typeface="Times New Roman" panose="02020603050405020304" pitchFamily="18" charset="0"/>
              </a:rPr>
              <a:t>i</a:t>
            </a:r>
            <a:r>
              <a:rPr lang="zh-CN" altLang="en-US" sz="2800" dirty="0">
                <a:latin typeface="宋体" panose="02010600030101010101" pitchFamily="2" charset="-122"/>
              </a:rPr>
              <a:t>无关的项，则等价的判别函数为：</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32779" name="Rectangle 11"/>
          <p:cNvSpPr>
            <a:spLocks noChangeArrowheads="1"/>
          </p:cNvSpPr>
          <p:nvPr/>
        </p:nvSpPr>
        <p:spPr bwMode="auto">
          <a:xfrm>
            <a:off x="37671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32780" name="Rectangle 12"/>
          <p:cNvSpPr>
            <a:spLocks noChangeArrowheads="1"/>
          </p:cNvSpPr>
          <p:nvPr/>
        </p:nvSpPr>
        <p:spPr bwMode="auto">
          <a:xfrm>
            <a:off x="37861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nvGrpSpPr>
          <p:cNvPr id="3" name="组合 2"/>
          <p:cNvGrpSpPr/>
          <p:nvPr/>
        </p:nvGrpSpPr>
        <p:grpSpPr>
          <a:xfrm>
            <a:off x="981075" y="540236"/>
            <a:ext cx="6080465" cy="728177"/>
            <a:chOff x="981075" y="540236"/>
            <a:chExt cx="6080465" cy="728177"/>
          </a:xfrm>
        </p:grpSpPr>
        <p:graphicFrame>
          <p:nvGraphicFramePr>
            <p:cNvPr id="15" name="Object 9"/>
            <p:cNvGraphicFramePr>
              <a:graphicFrameLocks noChangeAspect="1"/>
            </p:cNvGraphicFramePr>
            <p:nvPr/>
          </p:nvGraphicFramePr>
          <p:xfrm>
            <a:off x="981075" y="565150"/>
            <a:ext cx="3714750" cy="703263"/>
          </p:xfrm>
          <a:graphic>
            <a:graphicData uri="http://schemas.openxmlformats.org/presentationml/2006/ole">
              <mc:AlternateContent xmlns:mc="http://schemas.openxmlformats.org/markup-compatibility/2006">
                <mc:Choice xmlns:v="urn:schemas-microsoft-com:vml" Requires="v">
                  <p:oleObj spid="_x0000_s42118" name="Equation" r:id="rId5" imgW="36576000" imgH="7010400" progId="Equation.DSMT4">
                    <p:embed/>
                  </p:oleObj>
                </mc:Choice>
                <mc:Fallback>
                  <p:oleObj name="Equation" r:id="rId5" imgW="36576000" imgH="7010400" progId="Equation.DSMT4">
                    <p:embed/>
                    <p:pic>
                      <p:nvPicPr>
                        <p:cNvPr id="0" name="Object 9"/>
                        <p:cNvPicPr>
                          <a:picLocks noChangeAspect="1" noChangeArrowheads="1"/>
                        </p:cNvPicPr>
                        <p:nvPr/>
                      </p:nvPicPr>
                      <p:blipFill>
                        <a:blip r:embed="rId6"/>
                        <a:srcRect/>
                        <a:stretch>
                          <a:fillRect/>
                        </a:stretch>
                      </p:blipFill>
                      <p:spPr bwMode="auto">
                        <a:xfrm>
                          <a:off x="981075" y="565150"/>
                          <a:ext cx="3714750" cy="703263"/>
                        </a:xfrm>
                        <a:prstGeom prst="rect">
                          <a:avLst/>
                        </a:prstGeom>
                        <a:noFill/>
                        <a:ln>
                          <a:noFill/>
                        </a:ln>
                      </p:spPr>
                    </p:pic>
                  </p:oleObj>
                </mc:Fallback>
              </mc:AlternateContent>
            </a:graphicData>
          </a:graphic>
        </p:graphicFrame>
        <p:grpSp>
          <p:nvGrpSpPr>
            <p:cNvPr id="16" name="组合 15"/>
            <p:cNvGrpSpPr/>
            <p:nvPr/>
          </p:nvGrpSpPr>
          <p:grpSpPr>
            <a:xfrm>
              <a:off x="4883530" y="540236"/>
              <a:ext cx="2178010" cy="623066"/>
              <a:chOff x="554126" y="5713806"/>
              <a:chExt cx="2178010" cy="623066"/>
            </a:xfrm>
          </p:grpSpPr>
          <p:grpSp>
            <p:nvGrpSpPr>
              <p:cNvPr id="17" name="组合 16"/>
              <p:cNvGrpSpPr/>
              <p:nvPr/>
            </p:nvGrpSpPr>
            <p:grpSpPr>
              <a:xfrm>
                <a:off x="554126" y="5713806"/>
                <a:ext cx="1815511" cy="603037"/>
                <a:chOff x="-1931427" y="4425510"/>
                <a:chExt cx="1815511" cy="603037"/>
              </a:xfrm>
            </p:grpSpPr>
            <p:graphicFrame>
              <p:nvGraphicFramePr>
                <p:cNvPr id="19" name="Object 9"/>
                <p:cNvGraphicFramePr>
                  <a:graphicFrameLocks noChangeAspect="1"/>
                </p:cNvGraphicFramePr>
                <p:nvPr/>
              </p:nvGraphicFramePr>
              <p:xfrm>
                <a:off x="-1457917" y="4425510"/>
                <a:ext cx="401638" cy="579437"/>
              </p:xfrm>
              <a:graphic>
                <a:graphicData uri="http://schemas.openxmlformats.org/presentationml/2006/ole">
                  <mc:AlternateContent xmlns:mc="http://schemas.openxmlformats.org/markup-compatibility/2006">
                    <mc:Choice xmlns:v="urn:schemas-microsoft-com:vml" Requires="v">
                      <p:oleObj spid="_x0000_s42119" name="Equation" r:id="rId7" imgW="3962400" imgH="5791200" progId="Equation.DSMT4">
                        <p:embed/>
                      </p:oleObj>
                    </mc:Choice>
                    <mc:Fallback>
                      <p:oleObj name="Equation" r:id="rId7" imgW="3962400" imgH="5791200" progId="Equation.DSMT4">
                        <p:embed/>
                        <p:pic>
                          <p:nvPicPr>
                            <p:cNvPr id="0" name="Object 9"/>
                            <p:cNvPicPr>
                              <a:picLocks noChangeAspect="1" noChangeArrowheads="1"/>
                            </p:cNvPicPr>
                            <p:nvPr/>
                          </p:nvPicPr>
                          <p:blipFill>
                            <a:blip r:embed="rId8"/>
                            <a:srcRect/>
                            <a:stretch>
                              <a:fillRect/>
                            </a:stretch>
                          </p:blipFill>
                          <p:spPr bwMode="auto">
                            <a:xfrm>
                              <a:off x="-1457917" y="4425510"/>
                              <a:ext cx="401638" cy="579437"/>
                            </a:xfrm>
                            <a:prstGeom prst="rect">
                              <a:avLst/>
                            </a:prstGeom>
                            <a:noFill/>
                            <a:ln>
                              <a:noFill/>
                            </a:ln>
                          </p:spPr>
                        </p:pic>
                      </p:oleObj>
                    </mc:Fallback>
                  </mc:AlternateContent>
                </a:graphicData>
              </a:graphic>
            </p:graphicFrame>
            <p:sp>
              <p:nvSpPr>
                <p:cNvPr id="20" name="文本框 19"/>
                <p:cNvSpPr txBox="1"/>
                <p:nvPr/>
              </p:nvSpPr>
              <p:spPr>
                <a:xfrm>
                  <a:off x="-1931427" y="4505327"/>
                  <a:ext cx="1815511" cy="523220"/>
                </a:xfrm>
                <a:prstGeom prst="rect">
                  <a:avLst/>
                </a:prstGeom>
                <a:noFill/>
              </p:spPr>
              <p:txBody>
                <a:bodyPr wrap="square" rtlCol="0">
                  <a:spAutoFit/>
                </a:bodyPr>
                <a:lstStyle/>
                <a:p>
                  <a:r>
                    <a:rPr lang="zh-CN" altLang="en-US" sz="2800" b="1" dirty="0"/>
                    <a:t>则      判给</a:t>
                  </a:r>
                  <a:endParaRPr lang="zh-CN" altLang="en-US" sz="2800" b="1" dirty="0"/>
                </a:p>
              </p:txBody>
            </p:sp>
          </p:grpSp>
          <p:graphicFrame>
            <p:nvGraphicFramePr>
              <p:cNvPr id="18" name="Object 9"/>
              <p:cNvGraphicFramePr>
                <a:graphicFrameLocks noChangeAspect="1"/>
              </p:cNvGraphicFramePr>
              <p:nvPr/>
            </p:nvGraphicFramePr>
            <p:xfrm>
              <a:off x="2330497" y="5798703"/>
              <a:ext cx="401639" cy="538169"/>
            </p:xfrm>
            <a:graphic>
              <a:graphicData uri="http://schemas.openxmlformats.org/presentationml/2006/ole">
                <mc:AlternateContent xmlns:mc="http://schemas.openxmlformats.org/markup-compatibility/2006">
                  <mc:Choice xmlns:v="urn:schemas-microsoft-com:vml" Requires="v">
                    <p:oleObj spid="_x0000_s42120" name="Equation" r:id="rId9" imgW="4267200" imgH="5791200" progId="Equation.DSMT4">
                      <p:embed/>
                    </p:oleObj>
                  </mc:Choice>
                  <mc:Fallback>
                    <p:oleObj name="Equation" r:id="rId9" imgW="4267200" imgH="5791200" progId="Equation.DSMT4">
                      <p:embed/>
                      <p:pic>
                        <p:nvPicPr>
                          <p:cNvPr id="0" name="Object 9"/>
                          <p:cNvPicPr>
                            <a:picLocks noChangeAspect="1" noChangeArrowheads="1"/>
                          </p:cNvPicPr>
                          <p:nvPr/>
                        </p:nvPicPr>
                        <p:blipFill>
                          <a:blip r:embed="rId10"/>
                          <a:srcRect/>
                          <a:stretch>
                            <a:fillRect/>
                          </a:stretch>
                        </p:blipFill>
                        <p:spPr bwMode="auto">
                          <a:xfrm>
                            <a:off x="2330497" y="5798703"/>
                            <a:ext cx="401639" cy="538169"/>
                          </a:xfrm>
                          <a:prstGeom prst="rect">
                            <a:avLst/>
                          </a:prstGeom>
                          <a:noFill/>
                          <a:ln>
                            <a:noFill/>
                          </a:ln>
                        </p:spPr>
                      </p:pic>
                    </p:oleObj>
                  </mc:Fallback>
                </mc:AlternateContent>
              </a:graphicData>
            </a:graphic>
          </p:graphicFrame>
        </p:grpSp>
      </p:grpSp>
      <p:sp>
        <p:nvSpPr>
          <p:cNvPr id="21" name="Rectangle 13"/>
          <p:cNvSpPr>
            <a:spLocks noChangeArrowheads="1"/>
          </p:cNvSpPr>
          <p:nvPr/>
        </p:nvSpPr>
        <p:spPr bwMode="auto">
          <a:xfrm>
            <a:off x="462116" y="1421888"/>
            <a:ext cx="661987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0000"/>
                </a:solidFill>
                <a:latin typeface="宋体" panose="02010600030101010101" pitchFamily="2" charset="-122"/>
              </a:rPr>
              <a:t>特别地，当总体服从正态分布时</a:t>
            </a:r>
            <a:endParaRPr lang="zh-CN" altLang="en-US" sz="2800" b="1" dirty="0">
              <a:solidFill>
                <a:srgbClr val="FF0000"/>
              </a:solidFill>
              <a:latin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5229225" y="1617663"/>
          <a:ext cx="188913" cy="415925"/>
        </p:xfrm>
        <a:graphic>
          <a:graphicData uri="http://schemas.openxmlformats.org/presentationml/2006/ole">
            <mc:AlternateContent xmlns:mc="http://schemas.openxmlformats.org/markup-compatibility/2006">
              <mc:Choice xmlns:v="urn:schemas-microsoft-com:vml" Requires="v">
                <p:oleObj spid="_x0000_s43218" name="Equation" r:id="rId1" imgW="190500" imgH="419100" progId="Equation.3">
                  <p:embed/>
                </p:oleObj>
              </mc:Choice>
              <mc:Fallback>
                <p:oleObj name="Equation" r:id="rId1" imgW="190500" imgH="4191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1617663"/>
                        <a:ext cx="1889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5" name="Object 3"/>
          <p:cNvGraphicFramePr>
            <a:graphicFrameLocks noChangeAspect="1"/>
          </p:cNvGraphicFramePr>
          <p:nvPr/>
        </p:nvGraphicFramePr>
        <p:xfrm>
          <a:off x="1066800" y="457200"/>
          <a:ext cx="2540000" cy="431800"/>
        </p:xfrm>
        <a:graphic>
          <a:graphicData uri="http://schemas.openxmlformats.org/presentationml/2006/ole">
            <mc:AlternateContent xmlns:mc="http://schemas.openxmlformats.org/markup-compatibility/2006">
              <mc:Choice xmlns:v="urn:schemas-microsoft-com:vml" Requires="v">
                <p:oleObj spid="_x0000_s43219" name="Equation" r:id="rId3" imgW="2540000" imgH="431800" progId="Equation.DSMT4">
                  <p:embed/>
                </p:oleObj>
              </mc:Choice>
              <mc:Fallback>
                <p:oleObj name="Equation" r:id="rId3" imgW="25400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57200"/>
                        <a:ext cx="2540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796" name="Group 4"/>
          <p:cNvGrpSpPr/>
          <p:nvPr/>
        </p:nvGrpSpPr>
        <p:grpSpPr bwMode="auto">
          <a:xfrm>
            <a:off x="1003300" y="1371600"/>
            <a:ext cx="5727700" cy="830263"/>
            <a:chOff x="632" y="864"/>
            <a:chExt cx="3608" cy="523"/>
          </a:xfrm>
        </p:grpSpPr>
        <p:graphicFrame>
          <p:nvGraphicFramePr>
            <p:cNvPr id="33804" name="Object 5"/>
            <p:cNvGraphicFramePr>
              <a:graphicFrameLocks noChangeAspect="1"/>
            </p:cNvGraphicFramePr>
            <p:nvPr/>
          </p:nvGraphicFramePr>
          <p:xfrm>
            <a:off x="632" y="864"/>
            <a:ext cx="1661" cy="516"/>
          </p:xfrm>
          <a:graphic>
            <a:graphicData uri="http://schemas.openxmlformats.org/presentationml/2006/ole">
              <mc:AlternateContent xmlns:mc="http://schemas.openxmlformats.org/markup-compatibility/2006">
                <mc:Choice xmlns:v="urn:schemas-microsoft-com:vml" Requires="v">
                  <p:oleObj spid="_x0000_s43220" name="Equation" r:id="rId5" imgW="2641600" imgH="825500" progId="Equation.DSMT4">
                    <p:embed/>
                  </p:oleObj>
                </mc:Choice>
                <mc:Fallback>
                  <p:oleObj name="Equation" r:id="rId5" imgW="2641600" imgH="825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 y="864"/>
                          <a:ext cx="1661"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5" name="Object 6"/>
            <p:cNvGraphicFramePr>
              <a:graphicFrameLocks noChangeAspect="1"/>
            </p:cNvGraphicFramePr>
            <p:nvPr/>
          </p:nvGraphicFramePr>
          <p:xfrm>
            <a:off x="2381" y="890"/>
            <a:ext cx="1859" cy="497"/>
          </p:xfrm>
          <a:graphic>
            <a:graphicData uri="http://schemas.openxmlformats.org/presentationml/2006/ole">
              <mc:AlternateContent xmlns:mc="http://schemas.openxmlformats.org/markup-compatibility/2006">
                <mc:Choice xmlns:v="urn:schemas-microsoft-com:vml" Requires="v">
                  <p:oleObj spid="_x0000_s43221" name="Equation" r:id="rId7" imgW="1473200" imgH="393700" progId="Equation.DSMT4">
                    <p:embed/>
                  </p:oleObj>
                </mc:Choice>
                <mc:Fallback>
                  <p:oleObj name="Equation" r:id="rId7" imgW="1473200" imgH="3937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890"/>
                          <a:ext cx="185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797" name="Group 7"/>
          <p:cNvGrpSpPr/>
          <p:nvPr/>
        </p:nvGrpSpPr>
        <p:grpSpPr bwMode="auto">
          <a:xfrm>
            <a:off x="762000" y="2438400"/>
            <a:ext cx="7620000" cy="946150"/>
            <a:chOff x="528" y="192"/>
            <a:chExt cx="4800" cy="596"/>
          </a:xfrm>
        </p:grpSpPr>
        <p:sp>
          <p:nvSpPr>
            <p:cNvPr id="33801" name="Rectangle 8"/>
            <p:cNvSpPr>
              <a:spLocks noChangeArrowheads="1"/>
            </p:cNvSpPr>
            <p:nvPr/>
          </p:nvSpPr>
          <p:spPr bwMode="auto">
            <a:xfrm>
              <a:off x="528" y="192"/>
              <a:ext cx="480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a:latin typeface="Times New Roman" panose="02020603050405020304" pitchFamily="18" charset="0"/>
                </a:rPr>
                <a:t>问题转化为若                              ，则判            。</a:t>
              </a:r>
              <a:endParaRPr lang="zh-CN" altLang="en-US" sz="2800">
                <a:latin typeface="Times New Roman" panose="02020603050405020304" pitchFamily="18" charset="0"/>
              </a:endParaRPr>
            </a:p>
            <a:p>
              <a:pPr>
                <a:spcBef>
                  <a:spcPct val="0"/>
                </a:spcBef>
                <a:buClrTx/>
                <a:buSzTx/>
                <a:buFontTx/>
                <a:buNone/>
              </a:pPr>
              <a:endParaRPr lang="en-US" altLang="zh-CN" sz="2800">
                <a:latin typeface="Times New Roman" panose="02020603050405020304" pitchFamily="18" charset="0"/>
              </a:endParaRPr>
            </a:p>
          </p:txBody>
        </p:sp>
        <p:graphicFrame>
          <p:nvGraphicFramePr>
            <p:cNvPr id="33802" name="Object 9"/>
            <p:cNvGraphicFramePr>
              <a:graphicFrameLocks noChangeAspect="1"/>
            </p:cNvGraphicFramePr>
            <p:nvPr/>
          </p:nvGraphicFramePr>
          <p:xfrm>
            <a:off x="2016" y="240"/>
            <a:ext cx="1600" cy="317"/>
          </p:xfrm>
          <a:graphic>
            <a:graphicData uri="http://schemas.openxmlformats.org/presentationml/2006/ole">
              <mc:AlternateContent xmlns:mc="http://schemas.openxmlformats.org/markup-compatibility/2006">
                <mc:Choice xmlns:v="urn:schemas-microsoft-com:vml" Requires="v">
                  <p:oleObj spid="_x0000_s43222" name="Equation" r:id="rId9" imgW="1834515" imgH="283845" progId="Equation.DSMT4">
                    <p:embed/>
                  </p:oleObj>
                </mc:Choice>
                <mc:Fallback>
                  <p:oleObj name="Equation" r:id="rId9" imgW="1834515" imgH="283845"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240"/>
                          <a:ext cx="160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3" name="Object 10"/>
            <p:cNvGraphicFramePr>
              <a:graphicFrameLocks noChangeAspect="1"/>
            </p:cNvGraphicFramePr>
            <p:nvPr/>
          </p:nvGraphicFramePr>
          <p:xfrm>
            <a:off x="4387" y="236"/>
            <a:ext cx="508" cy="248"/>
          </p:xfrm>
          <a:graphic>
            <a:graphicData uri="http://schemas.openxmlformats.org/presentationml/2006/ole">
              <mc:AlternateContent xmlns:mc="http://schemas.openxmlformats.org/markup-compatibility/2006">
                <mc:Choice xmlns:v="urn:schemas-microsoft-com:vml" Requires="v">
                  <p:oleObj spid="_x0000_s43223" name="Equation" r:id="rId11" imgW="509270" imgH="196850" progId="Equation.DSMT4">
                    <p:embed/>
                  </p:oleObj>
                </mc:Choice>
                <mc:Fallback>
                  <p:oleObj name="Equation" r:id="rId11" imgW="509270" imgH="19685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7" y="236"/>
                          <a:ext cx="50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3798" name="Group 11"/>
          <p:cNvGrpSpPr/>
          <p:nvPr/>
        </p:nvGrpSpPr>
        <p:grpSpPr bwMode="auto">
          <a:xfrm>
            <a:off x="838200" y="3505200"/>
            <a:ext cx="7162800" cy="519113"/>
            <a:chOff x="480" y="576"/>
            <a:chExt cx="4512" cy="327"/>
          </a:xfrm>
        </p:grpSpPr>
        <p:sp>
          <p:nvSpPr>
            <p:cNvPr id="33799" name="Rectangle 12"/>
            <p:cNvSpPr>
              <a:spLocks noChangeArrowheads="1"/>
            </p:cNvSpPr>
            <p:nvPr/>
          </p:nvSpPr>
          <p:spPr bwMode="auto">
            <a:xfrm>
              <a:off x="480" y="576"/>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宋体" panose="02010600030101010101" pitchFamily="2" charset="-122"/>
                </a:rPr>
                <a:t>当</a:t>
              </a:r>
              <a:r>
                <a:rPr lang="zh-CN" altLang="en-US" sz="2800" dirty="0">
                  <a:solidFill>
                    <a:srgbClr val="0000CC"/>
                  </a:solidFill>
                  <a:latin typeface="黑体" panose="02010600030101010101" pitchFamily="49" charset="-122"/>
                  <a:ea typeface="黑体" panose="02010600030101010101" pitchFamily="49" charset="-122"/>
                </a:rPr>
                <a:t>协方差阵相等时 </a:t>
              </a:r>
              <a:endParaRPr lang="zh-CN" altLang="en-US" sz="2800" dirty="0">
                <a:solidFill>
                  <a:srgbClr val="0000CC"/>
                </a:solidFill>
                <a:latin typeface="黑体" panose="02010600030101010101" pitchFamily="49" charset="-122"/>
                <a:ea typeface="黑体" panose="02010600030101010101" pitchFamily="49" charset="-122"/>
              </a:endParaRPr>
            </a:p>
          </p:txBody>
        </p:sp>
        <p:graphicFrame>
          <p:nvGraphicFramePr>
            <p:cNvPr id="33800" name="Object 13"/>
            <p:cNvGraphicFramePr>
              <a:graphicFrameLocks noChangeAspect="1"/>
            </p:cNvGraphicFramePr>
            <p:nvPr/>
          </p:nvGraphicFramePr>
          <p:xfrm>
            <a:off x="2398" y="637"/>
            <a:ext cx="1122" cy="248"/>
          </p:xfrm>
          <a:graphic>
            <a:graphicData uri="http://schemas.openxmlformats.org/presentationml/2006/ole">
              <mc:AlternateContent xmlns:mc="http://schemas.openxmlformats.org/markup-compatibility/2006">
                <mc:Choice xmlns:v="urn:schemas-microsoft-com:vml" Requires="v">
                  <p:oleObj spid="_x0000_s43224" name="Equation" r:id="rId13" imgW="1296670" imgH="196850" progId="Equation.DSMT4">
                    <p:embed/>
                  </p:oleObj>
                </mc:Choice>
                <mc:Fallback>
                  <p:oleObj name="Equation" r:id="rId13" imgW="1296670" imgH="19685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98" y="637"/>
                          <a:ext cx="112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Rectangle 3"/>
          <p:cNvSpPr>
            <a:spLocks noChangeArrowheads="1"/>
          </p:cNvSpPr>
          <p:nvPr/>
        </p:nvSpPr>
        <p:spPr bwMode="auto">
          <a:xfrm>
            <a:off x="838200" y="4294187"/>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dirty="0">
                <a:latin typeface="Times New Roman" panose="02020603050405020304" pitchFamily="18" charset="0"/>
              </a:rPr>
              <a:t>则判别函数退化为</a:t>
            </a:r>
            <a:endParaRPr lang="zh-CN" altLang="en-US" sz="2800" dirty="0">
              <a:latin typeface="Times New Roman" panose="02020603050405020304" pitchFamily="18" charset="0"/>
            </a:endParaRPr>
          </a:p>
          <a:p>
            <a:pPr>
              <a:spcBef>
                <a:spcPct val="0"/>
              </a:spcBef>
              <a:buClrTx/>
              <a:buSzTx/>
              <a:buFontTx/>
              <a:buNone/>
            </a:pPr>
            <a:endParaRPr lang="en-US" altLang="zh-CN" sz="2800" dirty="0">
              <a:latin typeface="Times New Roman" panose="02020603050405020304" pitchFamily="18" charset="0"/>
            </a:endParaRPr>
          </a:p>
        </p:txBody>
      </p:sp>
      <p:graphicFrame>
        <p:nvGraphicFramePr>
          <p:cNvPr id="15" name="Object 9"/>
          <p:cNvGraphicFramePr>
            <a:graphicFrameLocks noChangeAspect="1"/>
          </p:cNvGraphicFramePr>
          <p:nvPr/>
        </p:nvGraphicFramePr>
        <p:xfrm>
          <a:off x="1651876" y="4905375"/>
          <a:ext cx="5236287" cy="946150"/>
        </p:xfrm>
        <a:graphic>
          <a:graphicData uri="http://schemas.openxmlformats.org/presentationml/2006/ole">
            <mc:AlternateContent xmlns:mc="http://schemas.openxmlformats.org/markup-compatibility/2006">
              <mc:Choice xmlns:v="urn:schemas-microsoft-com:vml" Requires="v">
                <p:oleObj spid="_x0000_s43225" name="Equation" r:id="rId15" imgW="63093600" imgH="9753600" progId="Equation.DSMT4">
                  <p:embed/>
                </p:oleObj>
              </mc:Choice>
              <mc:Fallback>
                <p:oleObj name="Equation" r:id="rId15" imgW="63093600" imgH="9753600" progId="Equation.DSMT4">
                  <p:embed/>
                  <p:pic>
                    <p:nvPicPr>
                      <p:cNvPr id="0" name="Object 9"/>
                      <p:cNvPicPr>
                        <a:picLocks noChangeAspect="1" noChangeArrowheads="1"/>
                      </p:cNvPicPr>
                      <p:nvPr/>
                    </p:nvPicPr>
                    <p:blipFill>
                      <a:blip r:embed="rId16"/>
                      <a:srcRect/>
                      <a:stretch>
                        <a:fillRect/>
                      </a:stretch>
                    </p:blipFill>
                    <p:spPr bwMode="auto">
                      <a:xfrm>
                        <a:off x="1651876" y="4905375"/>
                        <a:ext cx="5236287" cy="946150"/>
                      </a:xfrm>
                      <a:prstGeom prst="rect">
                        <a:avLst/>
                      </a:prstGeom>
                      <a:noFill/>
                      <a:ln>
                        <a:noFill/>
                      </a:ln>
                    </p:spPr>
                  </p:pic>
                </p:oleObj>
              </mc:Fallback>
            </mc:AlternateContent>
          </a:graphicData>
        </a:graphic>
      </p:graphicFrame>
      <p:sp>
        <p:nvSpPr>
          <p:cNvPr id="16" name="Rectangle 16"/>
          <p:cNvSpPr>
            <a:spLocks noChangeArrowheads="1"/>
          </p:cNvSpPr>
          <p:nvPr/>
        </p:nvSpPr>
        <p:spPr bwMode="auto">
          <a:xfrm>
            <a:off x="766809" y="6088768"/>
            <a:ext cx="7162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rPr>
              <a:t>当先验概率相等时，完全成为距离判别法</a:t>
            </a:r>
            <a:endParaRPr lang="zh-CN" altLang="en-US" sz="28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685800" y="533400"/>
            <a:ext cx="7696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lang="en-US" altLang="zh-CN" sz="2400">
                <a:latin typeface="Times New Roman" panose="02020603050405020304" pitchFamily="18" charset="0"/>
              </a:rPr>
              <a:t>        </a:t>
            </a:r>
            <a:r>
              <a:rPr lang="zh-CN" altLang="en-US" sz="2400">
                <a:latin typeface="华文中宋" panose="02010600040101010101" pitchFamily="2" charset="-122"/>
                <a:ea typeface="华文中宋" panose="02010600040101010101" pitchFamily="2" charset="-122"/>
              </a:rPr>
              <a:t>根据经验，今天与昨天的</a:t>
            </a:r>
            <a:r>
              <a:rPr lang="zh-CN" altLang="en-US" sz="2400">
                <a:solidFill>
                  <a:srgbClr val="FF0066"/>
                </a:solidFill>
                <a:latin typeface="华文中宋" panose="02010600040101010101" pitchFamily="2" charset="-122"/>
                <a:ea typeface="华文中宋" panose="02010600040101010101" pitchFamily="2" charset="-122"/>
              </a:rPr>
              <a:t>湿度差</a:t>
            </a:r>
            <a:r>
              <a:rPr lang="zh-CN" altLang="en-US" sz="2400">
                <a:latin typeface="华文中宋" panose="02010600040101010101" pitchFamily="2" charset="-122"/>
                <a:ea typeface="华文中宋" panose="02010600040101010101" pitchFamily="2" charset="-122"/>
              </a:rPr>
              <a:t>及今天的</a:t>
            </a:r>
            <a:r>
              <a:rPr lang="zh-CN" altLang="en-US" sz="2400">
                <a:solidFill>
                  <a:srgbClr val="FF0066"/>
                </a:solidFill>
                <a:latin typeface="华文中宋" panose="02010600040101010101" pitchFamily="2" charset="-122"/>
                <a:ea typeface="华文中宋" panose="02010600040101010101" pitchFamily="2" charset="-122"/>
              </a:rPr>
              <a:t>压差</a:t>
            </a:r>
            <a:r>
              <a:rPr lang="zh-CN" altLang="en-US" sz="2400">
                <a:latin typeface="华文中宋" panose="02010600040101010101" pitchFamily="2" charset="-122"/>
                <a:ea typeface="华文中宋" panose="02010600040101010101" pitchFamily="2" charset="-122"/>
              </a:rPr>
              <a:t>（气压与温度之差）是预报明天下雨或不下雨的两个重要因素。今测得    </a:t>
            </a:r>
            <a:r>
              <a:rPr lang="en-US" altLang="zh-CN" sz="2400">
                <a:latin typeface="华文中宋" panose="02010600040101010101" pitchFamily="2" charset="-122"/>
                <a:ea typeface="华文中宋" panose="02010600040101010101" pitchFamily="2" charset="-122"/>
              </a:rPr>
              <a:t>=8.1</a:t>
            </a:r>
            <a:r>
              <a:rPr lang="zh-CN" altLang="en-US" sz="2400">
                <a:latin typeface="华文中宋" panose="02010600040101010101" pitchFamily="2" charset="-122"/>
                <a:ea typeface="华文中宋" panose="02010600040101010101" pitchFamily="2" charset="-122"/>
              </a:rPr>
              <a:t>，    </a:t>
            </a:r>
            <a:r>
              <a:rPr lang="en-US" altLang="zh-CN" sz="2400">
                <a:latin typeface="华文中宋" panose="02010600040101010101" pitchFamily="2" charset="-122"/>
                <a:ea typeface="华文中宋" panose="02010600040101010101" pitchFamily="2" charset="-122"/>
              </a:rPr>
              <a:t>=2.0</a:t>
            </a:r>
            <a:r>
              <a:rPr lang="zh-CN" altLang="en-US" sz="2400">
                <a:latin typeface="华文中宋" panose="02010600040101010101" pitchFamily="2" charset="-122"/>
                <a:ea typeface="华文中宋" panose="02010600040101010101" pitchFamily="2" charset="-122"/>
              </a:rPr>
              <a:t>，试问应预报明天下雨还是不下雨？</a:t>
            </a:r>
            <a:endParaRPr lang="zh-CN" altLang="en-US" sz="2400">
              <a:latin typeface="华文中宋" panose="02010600040101010101" pitchFamily="2" charset="-122"/>
              <a:ea typeface="华文中宋" panose="02010600040101010101" pitchFamily="2" charset="-122"/>
            </a:endParaRPr>
          </a:p>
        </p:txBody>
      </p:sp>
      <p:sp>
        <p:nvSpPr>
          <p:cNvPr id="322563" name="Text Box 3"/>
          <p:cNvSpPr txBox="1">
            <a:spLocks noChangeArrowheads="1"/>
          </p:cNvSpPr>
          <p:nvPr/>
        </p:nvSpPr>
        <p:spPr bwMode="auto">
          <a:xfrm>
            <a:off x="762000" y="3048000"/>
            <a:ext cx="7696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400">
                <a:latin typeface="Times New Roman" panose="02020603050405020304" pitchFamily="18" charset="0"/>
              </a:rPr>
              <a:t>        </a:t>
            </a:r>
            <a:r>
              <a:rPr lang="zh-CN" altLang="en-US" sz="2400">
                <a:latin typeface="华文楷体" panose="02010600040101010101" pitchFamily="2" charset="-122"/>
                <a:ea typeface="华文楷体" panose="02010600040101010101" pitchFamily="2" charset="-122"/>
              </a:rPr>
              <a:t>这个问题是</a:t>
            </a:r>
            <a:r>
              <a:rPr lang="zh-CN" altLang="en-US" sz="2400">
                <a:solidFill>
                  <a:srgbClr val="FF0066"/>
                </a:solidFill>
                <a:latin typeface="华文楷体" panose="02010600040101010101" pitchFamily="2" charset="-122"/>
                <a:ea typeface="华文楷体" panose="02010600040101010101" pitchFamily="2" charset="-122"/>
              </a:rPr>
              <a:t>两类判别</a:t>
            </a:r>
            <a:r>
              <a:rPr lang="zh-CN" altLang="en-US" sz="2400">
                <a:latin typeface="华文楷体" panose="02010600040101010101" pitchFamily="2" charset="-122"/>
                <a:ea typeface="华文楷体" panose="02010600040101010101" pitchFamily="2" charset="-122"/>
              </a:rPr>
              <a:t>问题，总体分为两类，用</a:t>
            </a:r>
            <a:r>
              <a:rPr lang="en-US" altLang="zh-CN" sz="2400">
                <a:latin typeface="华文楷体" panose="02010600040101010101" pitchFamily="2" charset="-122"/>
                <a:ea typeface="华文楷体" panose="02010600040101010101" pitchFamily="2" charset="-122"/>
              </a:rPr>
              <a:t>G</a:t>
            </a:r>
            <a:r>
              <a:rPr lang="en-US" altLang="zh-CN" sz="2400" baseline="-30000">
                <a:latin typeface="华文楷体" panose="02010600040101010101" pitchFamily="2" charset="-122"/>
                <a:ea typeface="华文楷体" panose="02010600040101010101" pitchFamily="2" charset="-122"/>
              </a:rPr>
              <a:t>1</a:t>
            </a:r>
            <a:r>
              <a:rPr lang="zh-CN" altLang="en-US" sz="2400">
                <a:latin typeface="华文楷体" panose="02010600040101010101" pitchFamily="2" charset="-122"/>
                <a:ea typeface="华文楷体" panose="02010600040101010101" pitchFamily="2" charset="-122"/>
              </a:rPr>
              <a:t>表示下雨，</a:t>
            </a:r>
            <a:r>
              <a:rPr lang="en-US" altLang="zh-CN" sz="2400">
                <a:latin typeface="华文楷体" panose="02010600040101010101" pitchFamily="2" charset="-122"/>
                <a:ea typeface="华文楷体" panose="02010600040101010101" pitchFamily="2" charset="-122"/>
              </a:rPr>
              <a:t>G</a:t>
            </a:r>
            <a:r>
              <a:rPr lang="en-US" altLang="zh-CN" sz="2400" baseline="-30000">
                <a:latin typeface="华文楷体" panose="02010600040101010101" pitchFamily="2" charset="-122"/>
                <a:ea typeface="华文楷体" panose="02010600040101010101" pitchFamily="2" charset="-122"/>
              </a:rPr>
              <a:t>2</a:t>
            </a:r>
            <a:r>
              <a:rPr lang="zh-CN" altLang="en-US" sz="2400">
                <a:latin typeface="华文楷体" panose="02010600040101010101" pitchFamily="2" charset="-122"/>
                <a:ea typeface="华文楷体" panose="02010600040101010101" pitchFamily="2" charset="-122"/>
              </a:rPr>
              <a:t>表示不下雨。为进行预报，应先收集一批资料，从已有的资料中找出规律，再作预报。</a:t>
            </a:r>
            <a:r>
              <a:rPr lang="zh-CN" altLang="en-US" sz="2400">
                <a:latin typeface="华文行楷" panose="02010800040101010101" pitchFamily="2" charset="-122"/>
                <a:ea typeface="华文行楷" panose="02010800040101010101" pitchFamily="2" charset="-122"/>
              </a:rPr>
              <a:t> </a:t>
            </a:r>
            <a:endParaRPr lang="zh-CN" altLang="en-US" sz="2400">
              <a:latin typeface="华文行楷" panose="02010800040101010101" pitchFamily="2" charset="-122"/>
              <a:ea typeface="华文行楷" panose="02010800040101010101" pitchFamily="2" charset="-122"/>
            </a:endParaRPr>
          </a:p>
        </p:txBody>
      </p:sp>
      <p:graphicFrame>
        <p:nvGraphicFramePr>
          <p:cNvPr id="322564" name="Object 4"/>
          <p:cNvGraphicFramePr>
            <a:graphicFrameLocks noChangeAspect="1"/>
          </p:cNvGraphicFramePr>
          <p:nvPr/>
        </p:nvGraphicFramePr>
        <p:xfrm>
          <a:off x="2411413" y="1341438"/>
          <a:ext cx="430212" cy="609600"/>
        </p:xfrm>
        <a:graphic>
          <a:graphicData uri="http://schemas.openxmlformats.org/presentationml/2006/ole">
            <mc:AlternateContent xmlns:mc="http://schemas.openxmlformats.org/markup-compatibility/2006">
              <mc:Choice xmlns:v="urn:schemas-microsoft-com:vml" Requires="v">
                <p:oleObj spid="_x0000_s1078" name="Equation" r:id="rId1" imgW="152400" imgH="215900" progId="Equation.3">
                  <p:embed/>
                </p:oleObj>
              </mc:Choice>
              <mc:Fallback>
                <p:oleObj name="Equation" r:id="rId1" imgW="1524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341438"/>
                        <a:ext cx="4302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5" name="Object 5"/>
          <p:cNvGraphicFramePr>
            <a:graphicFrameLocks noChangeAspect="1"/>
          </p:cNvGraphicFramePr>
          <p:nvPr/>
        </p:nvGraphicFramePr>
        <p:xfrm>
          <a:off x="3810000" y="1371600"/>
          <a:ext cx="465138" cy="609600"/>
        </p:xfrm>
        <a:graphic>
          <a:graphicData uri="http://schemas.openxmlformats.org/presentationml/2006/ole">
            <mc:AlternateContent xmlns:mc="http://schemas.openxmlformats.org/markup-compatibility/2006">
              <mc:Choice xmlns:v="urn:schemas-microsoft-com:vml" Requires="v">
                <p:oleObj spid="_x0000_s1079" name="Equation" r:id="rId3" imgW="165100" imgH="215900" progId="Equation.3">
                  <p:embed/>
                </p:oleObj>
              </mc:Choice>
              <mc:Fallback>
                <p:oleObj name="Equation" r:id="rId3" imgW="165100" imgH="215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371600"/>
                        <a:ext cx="4651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225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54013"/>
            <a:ext cx="8229600" cy="608012"/>
          </a:xfrm>
        </p:spPr>
        <p:txBody>
          <a:bodyPr/>
          <a:lstStyle/>
          <a:p>
            <a:pPr algn="ctr" eaLnBrk="1" hangingPunct="1"/>
            <a:r>
              <a:rPr lang="en-US" altLang="zh-CN" sz="4000" b="1" dirty="0">
                <a:latin typeface="Times New Roman" panose="02020603050405020304" pitchFamily="18" charset="0"/>
                <a:cs typeface="Times New Roman" panose="02020603050405020304" pitchFamily="18" charset="0"/>
              </a:rPr>
              <a:t>§3</a:t>
            </a:r>
            <a:r>
              <a:rPr lang="en-US" altLang="zh-CN" sz="4000" dirty="0">
                <a:latin typeface="Times New Roman" panose="02020603050405020304" pitchFamily="18" charset="0"/>
                <a:cs typeface="Times New Roman" panose="02020603050405020304" pitchFamily="18" charset="0"/>
              </a:rPr>
              <a:t>     </a:t>
            </a:r>
            <a:r>
              <a:rPr lang="zh-CN" altLang="en-US" sz="4000" b="1" dirty="0"/>
              <a:t>费歇判别法</a:t>
            </a:r>
            <a:endParaRPr lang="zh-CN" altLang="en-US" sz="4000" b="1" dirty="0"/>
          </a:p>
        </p:txBody>
      </p:sp>
      <p:sp>
        <p:nvSpPr>
          <p:cNvPr id="177248" name="Rectangle 96"/>
          <p:cNvSpPr>
            <a:spLocks noChangeArrowheads="1"/>
          </p:cNvSpPr>
          <p:nvPr/>
        </p:nvSpPr>
        <p:spPr bwMode="auto">
          <a:xfrm>
            <a:off x="744619" y="1986870"/>
            <a:ext cx="7942181" cy="1949508"/>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800" dirty="0">
                <a:latin typeface="Times New Roman" panose="02020603050405020304" pitchFamily="18" charset="0"/>
                <a:cs typeface="Times New Roman" panose="02020603050405020304" pitchFamily="18" charset="0"/>
              </a:rPr>
              <a:t>费歇判别的基本思想是</a:t>
            </a:r>
            <a:r>
              <a:rPr lang="zh-CN" altLang="en-US" sz="2800" dirty="0">
                <a:solidFill>
                  <a:srgbClr val="000099"/>
                </a:solidFill>
                <a:latin typeface="黑体" panose="02010600030101010101" pitchFamily="49" charset="-122"/>
                <a:ea typeface="黑体" panose="02010600030101010101" pitchFamily="49" charset="-122"/>
                <a:cs typeface="Times New Roman" panose="02020603050405020304" pitchFamily="18" charset="0"/>
              </a:rPr>
              <a:t>投影</a:t>
            </a:r>
            <a:r>
              <a:rPr lang="zh-CN" altLang="en-US" sz="2800" dirty="0">
                <a:latin typeface="Times New Roman" panose="02020603050405020304" pitchFamily="18" charset="0"/>
                <a:cs typeface="Times New Roman" panose="02020603050405020304" pitchFamily="18" charset="0"/>
              </a:rPr>
              <a:t>，将</a:t>
            </a:r>
            <a:r>
              <a:rPr lang="en-US" altLang="zh-CN" sz="2800"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组</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维数据投影到某一个方向，使其投影的组与组之间尽可能地分开。 </a:t>
            </a:r>
            <a:endParaRPr lang="zh-CN" altLang="en-US" sz="28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401216" y="1184729"/>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0000CC"/>
                </a:solidFill>
                <a:latin typeface="宋体" panose="02010600030101010101" pitchFamily="2" charset="-122"/>
              </a:rPr>
              <a:t>（一）费歇判别的基本思想</a:t>
            </a:r>
            <a:r>
              <a:rPr lang="zh-CN" altLang="en-US" sz="3200" b="1" dirty="0">
                <a:solidFill>
                  <a:srgbClr val="0000CC"/>
                </a:solidFill>
                <a:latin typeface="Times New Roman" panose="02020603050405020304" pitchFamily="18" charset="0"/>
              </a:rPr>
              <a:t> </a:t>
            </a:r>
            <a:endParaRPr lang="zh-CN" altLang="en-US" sz="3200" b="1" dirty="0">
              <a:solidFill>
                <a:srgbClr val="0000CC"/>
              </a:solidFill>
              <a:latin typeface="Times New Roman" panose="02020603050405020304" pitchFamily="18" charset="0"/>
            </a:endParaRPr>
          </a:p>
        </p:txBody>
      </p:sp>
      <p:sp>
        <p:nvSpPr>
          <p:cNvPr id="7" name="Rectangle 3"/>
          <p:cNvSpPr>
            <a:spLocks noChangeArrowheads="1"/>
          </p:cNvSpPr>
          <p:nvPr/>
        </p:nvSpPr>
        <p:spPr bwMode="auto">
          <a:xfrm>
            <a:off x="647700" y="4159082"/>
            <a:ext cx="7848600" cy="217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Tx/>
              <a:buNone/>
            </a:pPr>
            <a:r>
              <a:rPr lang="en-US" altLang="zh-CN" sz="2800" b="1" dirty="0">
                <a:latin typeface="Times New Roman" panose="02020603050405020304" pitchFamily="18" charset="0"/>
              </a:rPr>
              <a:t>Fisher</a:t>
            </a:r>
            <a:r>
              <a:rPr lang="zh-CN" altLang="en-US" sz="2800" dirty="0">
                <a:latin typeface="宋体" panose="02010600030101010101" pitchFamily="2" charset="-122"/>
              </a:rPr>
              <a:t>判别法由</a:t>
            </a:r>
            <a:r>
              <a:rPr lang="en-US" altLang="zh-CN" sz="2800" b="1" dirty="0">
                <a:latin typeface="Times New Roman" panose="02020603050405020304" pitchFamily="18" charset="0"/>
              </a:rPr>
              <a:t>Fisher</a:t>
            </a:r>
            <a:r>
              <a:rPr lang="zh-CN" altLang="en-US" sz="2800" dirty="0">
                <a:latin typeface="宋体" panose="02010600030101010101" pitchFamily="2" charset="-122"/>
              </a:rPr>
              <a:t>在</a:t>
            </a:r>
            <a:r>
              <a:rPr lang="en-US" altLang="zh-CN" sz="2800" dirty="0">
                <a:latin typeface="Times New Roman" panose="02020603050405020304" pitchFamily="18" charset="0"/>
                <a:cs typeface="Times New Roman" panose="02020603050405020304" pitchFamily="18" charset="0"/>
              </a:rPr>
              <a:t>1936</a:t>
            </a:r>
            <a:r>
              <a:rPr lang="zh-CN" altLang="en-US" sz="2800" dirty="0">
                <a:latin typeface="宋体" panose="02010600030101010101" pitchFamily="2" charset="-122"/>
              </a:rPr>
              <a:t>年提出，是根据方差分析的思想建立起来的一种能较好区分各个总体的线性判别法，该判别方法对总体的分布不做任何要求。</a:t>
            </a:r>
            <a:endParaRPr lang="zh-CN" altLang="en-US" sz="2800"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48"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723900" y="1834857"/>
            <a:ext cx="7696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latin typeface="宋体" panose="02010600030101010101" pitchFamily="2" charset="-122"/>
              </a:rPr>
              <a:t>    </a:t>
            </a:r>
            <a:r>
              <a:rPr lang="zh-CN" altLang="en-US" sz="2800" dirty="0">
                <a:latin typeface="宋体" panose="02010600030101010101" pitchFamily="2" charset="-122"/>
              </a:rPr>
              <a:t>从两个总体中抽取具有</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宋体" panose="02010600030101010101" pitchFamily="2" charset="-122"/>
              </a:rPr>
              <a:t>个指标的样品观测数据，借助于方差分析的思想构造一个线性判别函数：</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9221" name="Rectangle 6"/>
          <p:cNvSpPr>
            <a:spLocks noChangeArrowheads="1"/>
          </p:cNvSpPr>
          <p:nvPr/>
        </p:nvSpPr>
        <p:spPr bwMode="auto">
          <a:xfrm>
            <a:off x="36147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9222" name="Object 5"/>
          <p:cNvGraphicFramePr>
            <a:graphicFrameLocks noChangeAspect="1"/>
          </p:cNvGraphicFramePr>
          <p:nvPr/>
        </p:nvGraphicFramePr>
        <p:xfrm>
          <a:off x="2109982" y="3411833"/>
          <a:ext cx="4537075" cy="685800"/>
        </p:xfrm>
        <a:graphic>
          <a:graphicData uri="http://schemas.openxmlformats.org/presentationml/2006/ole">
            <mc:AlternateContent xmlns:mc="http://schemas.openxmlformats.org/markup-compatibility/2006">
              <mc:Choice xmlns:v="urn:schemas-microsoft-com:vml" Requires="v">
                <p:oleObj spid="_x0000_s45084" name="公式" r:id="rId1" imgW="1574800" imgH="241300" progId="Equation.3">
                  <p:embed/>
                </p:oleObj>
              </mc:Choice>
              <mc:Fallback>
                <p:oleObj name="公式" r:id="rId1" imgW="15748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982" y="3411833"/>
                        <a:ext cx="45370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73"/>
          <p:cNvSpPr>
            <a:spLocks noChangeArrowheads="1"/>
          </p:cNvSpPr>
          <p:nvPr/>
        </p:nvSpPr>
        <p:spPr bwMode="auto">
          <a:xfrm>
            <a:off x="723900" y="4605792"/>
            <a:ext cx="7848600"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None/>
            </a:pPr>
            <a:r>
              <a:rPr lang="zh-CN" altLang="en-US" sz="2800" dirty="0">
                <a:latin typeface="宋体" panose="02010600030101010101" pitchFamily="2" charset="-122"/>
              </a:rPr>
              <a:t>旋转坐标轴至</a:t>
            </a:r>
            <a:r>
              <a:rPr lang="zh-CN" altLang="en-US" sz="2800" b="1" dirty="0">
                <a:solidFill>
                  <a:srgbClr val="002060"/>
                </a:solidFill>
                <a:latin typeface="宋体" panose="02010600030101010101" pitchFamily="2" charset="-122"/>
              </a:rPr>
              <a:t> </a:t>
            </a:r>
            <a:r>
              <a:rPr lang="en-US" altLang="zh-CN" sz="2800" b="1" i="1" dirty="0">
                <a:solidFill>
                  <a:srgbClr val="002060"/>
                </a:solidFill>
                <a:latin typeface="Times New Roman" panose="02020603050405020304" pitchFamily="18" charset="0"/>
                <a:cs typeface="Times New Roman" panose="02020603050405020304" pitchFamily="18" charset="0"/>
              </a:rPr>
              <a:t>y </a:t>
            </a:r>
            <a:r>
              <a:rPr lang="zh-CN" altLang="en-US" sz="2800" dirty="0">
                <a:latin typeface="宋体" panose="02010600030101010101" pitchFamily="2" charset="-122"/>
              </a:rPr>
              <a:t>方向，使两总体尽可能分开，此时</a:t>
            </a:r>
            <a:r>
              <a:rPr lang="en-US" altLang="zh-CN" sz="2800" b="1" i="1" dirty="0">
                <a:solidFill>
                  <a:srgbClr val="002060"/>
                </a:solidFill>
                <a:latin typeface="Times New Roman" panose="02020603050405020304" pitchFamily="18" charset="0"/>
                <a:cs typeface="Times New Roman" panose="02020603050405020304" pitchFamily="18" charset="0"/>
              </a:rPr>
              <a:t>y </a:t>
            </a:r>
            <a:r>
              <a:rPr lang="zh-CN" altLang="en-US" sz="2800" dirty="0">
                <a:latin typeface="宋体" panose="02010600030101010101" pitchFamily="2" charset="-122"/>
              </a:rPr>
              <a:t>即为分类变量</a:t>
            </a:r>
            <a:endParaRPr lang="zh-CN" altLang="en-US" sz="2800" dirty="0">
              <a:latin typeface="Times New Roman" panose="02020603050405020304" pitchFamily="18" charset="0"/>
            </a:endParaRPr>
          </a:p>
        </p:txBody>
      </p:sp>
      <p:sp>
        <p:nvSpPr>
          <p:cNvPr id="9" name="Rectangle 4"/>
          <p:cNvSpPr>
            <a:spLocks noChangeArrowheads="1"/>
          </p:cNvSpPr>
          <p:nvPr/>
        </p:nvSpPr>
        <p:spPr bwMode="auto">
          <a:xfrm>
            <a:off x="361172" y="602155"/>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0000CC"/>
                </a:solidFill>
                <a:latin typeface="宋体" panose="02010600030101010101" pitchFamily="2" charset="-122"/>
              </a:rPr>
              <a:t>（二）两总体的费歇（</a:t>
            </a:r>
            <a:r>
              <a:rPr lang="en-US" altLang="zh-CN" sz="3200" b="1" dirty="0">
                <a:solidFill>
                  <a:srgbClr val="0000CC"/>
                </a:solidFill>
                <a:latin typeface="Times New Roman" panose="02020603050405020304" pitchFamily="18" charset="0"/>
              </a:rPr>
              <a:t>Fisher</a:t>
            </a:r>
            <a:r>
              <a:rPr lang="zh-CN" altLang="en-US" sz="3200" b="1" dirty="0">
                <a:solidFill>
                  <a:srgbClr val="0000CC"/>
                </a:solidFill>
                <a:latin typeface="宋体" panose="02010600030101010101" pitchFamily="2" charset="-122"/>
              </a:rPr>
              <a:t>）判别法</a:t>
            </a:r>
            <a:r>
              <a:rPr lang="zh-CN" altLang="en-US" sz="3200" dirty="0">
                <a:solidFill>
                  <a:srgbClr val="0000CC"/>
                </a:solidFill>
                <a:latin typeface="Times New Roman" panose="02020603050405020304" pitchFamily="18" charset="0"/>
              </a:rPr>
              <a:t> </a:t>
            </a:r>
            <a:endParaRPr lang="zh-CN" altLang="en-US" sz="3200" dirty="0">
              <a:solidFill>
                <a:srgbClr val="0000CC"/>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8879" y="-236573"/>
            <a:ext cx="8229600" cy="1143000"/>
          </a:xfrm>
        </p:spPr>
        <p:txBody>
          <a:bodyPr/>
          <a:lstStyle/>
          <a:p>
            <a:r>
              <a:rPr lang="zh-CN" altLang="en-US" sz="3800" dirty="0">
                <a:solidFill>
                  <a:schemeClr val="tx1"/>
                </a:solidFill>
                <a:latin typeface="黑体" panose="02010600030101010101" pitchFamily="49" charset="-122"/>
                <a:ea typeface="黑体" panose="02010600030101010101" pitchFamily="49" charset="-122"/>
              </a:rPr>
              <a:t>两类</a:t>
            </a:r>
            <a:r>
              <a:rPr lang="en-US" altLang="zh-CN" sz="3800" i="1" dirty="0">
                <a:solidFill>
                  <a:schemeClr val="tx1"/>
                </a:solidFill>
                <a:latin typeface="Times New Roman" panose="02020603050405020304" pitchFamily="18" charset="0"/>
                <a:ea typeface="黑体" panose="02010600030101010101" pitchFamily="49" charset="-122"/>
                <a:cs typeface="Times New Roman" panose="02020603050405020304" pitchFamily="18" charset="0"/>
              </a:rPr>
              <a:t>Fisher</a:t>
            </a:r>
            <a:r>
              <a:rPr lang="zh-CN" altLang="en-US" sz="3800" dirty="0">
                <a:solidFill>
                  <a:schemeClr val="tx1"/>
                </a:solidFill>
                <a:latin typeface="黑体" panose="02010600030101010101" pitchFamily="49" charset="-122"/>
                <a:ea typeface="黑体" panose="02010600030101010101" pitchFamily="49" charset="-122"/>
              </a:rPr>
              <a:t>判别示意图</a:t>
            </a:r>
            <a:endParaRPr lang="zh-CN" altLang="en-US" sz="3800" dirty="0">
              <a:solidFill>
                <a:schemeClr val="tx1"/>
              </a:solidFill>
              <a:latin typeface="黑体" panose="02010600030101010101" pitchFamily="49" charset="-122"/>
              <a:ea typeface="黑体" panose="02010600030101010101" pitchFamily="49" charset="-122"/>
            </a:endParaRPr>
          </a:p>
        </p:txBody>
      </p:sp>
      <p:sp>
        <p:nvSpPr>
          <p:cNvPr id="7171" name="Text Box 4"/>
          <p:cNvSpPr txBox="1">
            <a:spLocks noChangeArrowheads="1"/>
          </p:cNvSpPr>
          <p:nvPr/>
        </p:nvSpPr>
        <p:spPr bwMode="auto">
          <a:xfrm>
            <a:off x="6692900" y="5508625"/>
            <a:ext cx="7588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i="1">
                <a:latin typeface="Times New Roman" panose="02020603050405020304" pitchFamily="18" charset="0"/>
                <a:cs typeface="Times New Roman" panose="02020603050405020304" pitchFamily="18" charset="0"/>
              </a:rPr>
              <a:t>x</a:t>
            </a:r>
            <a:r>
              <a:rPr lang="en-US" altLang="zh-CN" sz="3200" i="1" baseline="-25000">
                <a:latin typeface="Times New Roman" panose="02020603050405020304" pitchFamily="18" charset="0"/>
                <a:cs typeface="Times New Roman" panose="02020603050405020304" pitchFamily="18" charset="0"/>
              </a:rPr>
              <a:t>1</a:t>
            </a:r>
            <a:endParaRPr lang="en-US" altLang="zh-CN" sz="4800" baseline="-25000">
              <a:latin typeface="Times New Roman" panose="02020603050405020304" pitchFamily="18" charset="0"/>
            </a:endParaRPr>
          </a:p>
        </p:txBody>
      </p:sp>
      <p:sp>
        <p:nvSpPr>
          <p:cNvPr id="52229" name="Text Box 5"/>
          <p:cNvSpPr txBox="1">
            <a:spLocks noChangeArrowheads="1"/>
          </p:cNvSpPr>
          <p:nvPr/>
        </p:nvSpPr>
        <p:spPr bwMode="auto">
          <a:xfrm>
            <a:off x="6345238" y="4154488"/>
            <a:ext cx="19716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y=c</a:t>
            </a:r>
            <a:r>
              <a:rPr lang="en-US" altLang="zh-CN" sz="2400" b="1" baseline="-30000">
                <a:solidFill>
                  <a:srgbClr val="FF0000"/>
                </a:solidFill>
                <a:latin typeface="Times New Roman" panose="02020603050405020304" pitchFamily="18" charset="0"/>
                <a:cs typeface="Times New Roman" panose="02020603050405020304" pitchFamily="18" charset="0"/>
              </a:rPr>
              <a:t>1</a:t>
            </a:r>
            <a:r>
              <a:rPr lang="en-US" altLang="zh-CN" sz="2400" b="1" i="1">
                <a:solidFill>
                  <a:srgbClr val="FF0000"/>
                </a:solidFill>
                <a:latin typeface="Times New Roman" panose="02020603050405020304" pitchFamily="18" charset="0"/>
                <a:cs typeface="Times New Roman" panose="02020603050405020304" pitchFamily="18" charset="0"/>
              </a:rPr>
              <a:t>x</a:t>
            </a:r>
            <a:r>
              <a:rPr lang="en-US" altLang="zh-CN" sz="2400" b="1" baseline="-30000">
                <a:solidFill>
                  <a:srgbClr val="FF0000"/>
                </a:solidFill>
                <a:latin typeface="Times New Roman" panose="02020603050405020304" pitchFamily="18" charset="0"/>
                <a:cs typeface="Times New Roman" panose="02020603050405020304" pitchFamily="18" charset="0"/>
              </a:rPr>
              <a:t>1</a:t>
            </a:r>
            <a:r>
              <a:rPr lang="en-US" altLang="zh-CN" sz="2400" b="1">
                <a:solidFill>
                  <a:srgbClr val="FF0000"/>
                </a:solidFill>
                <a:latin typeface="Times New Roman" panose="02020603050405020304" pitchFamily="18" charset="0"/>
                <a:cs typeface="Times New Roman" panose="02020603050405020304" pitchFamily="18" charset="0"/>
              </a:rPr>
              <a:t>+</a:t>
            </a:r>
            <a:r>
              <a:rPr lang="en-US" altLang="zh-CN" sz="2400" b="1" i="1">
                <a:solidFill>
                  <a:srgbClr val="FF0000"/>
                </a:solidFill>
                <a:latin typeface="Times New Roman" panose="02020603050405020304" pitchFamily="18" charset="0"/>
                <a:cs typeface="Times New Roman" panose="02020603050405020304" pitchFamily="18" charset="0"/>
              </a:rPr>
              <a:t>c</a:t>
            </a:r>
            <a:r>
              <a:rPr lang="en-US" altLang="zh-CN" sz="2400" b="1" baseline="-30000">
                <a:solidFill>
                  <a:srgbClr val="FF0000"/>
                </a:solidFill>
                <a:latin typeface="Times New Roman" panose="02020603050405020304" pitchFamily="18" charset="0"/>
                <a:cs typeface="Times New Roman" panose="02020603050405020304" pitchFamily="18" charset="0"/>
              </a:rPr>
              <a:t>2</a:t>
            </a:r>
            <a:r>
              <a:rPr lang="en-US" altLang="zh-CN" sz="2400" b="1" i="1">
                <a:solidFill>
                  <a:srgbClr val="FF0000"/>
                </a:solidFill>
                <a:latin typeface="Times New Roman" panose="02020603050405020304" pitchFamily="18" charset="0"/>
                <a:cs typeface="Times New Roman" panose="02020603050405020304" pitchFamily="18" charset="0"/>
              </a:rPr>
              <a:t>x</a:t>
            </a:r>
            <a:r>
              <a:rPr lang="en-US" altLang="zh-CN" sz="2400" b="1" baseline="-30000">
                <a:solidFill>
                  <a:srgbClr val="FF0000"/>
                </a:solidFill>
                <a:latin typeface="Times New Roman" panose="02020603050405020304" pitchFamily="18" charset="0"/>
                <a:cs typeface="Times New Roman" panose="02020603050405020304" pitchFamily="18" charset="0"/>
              </a:rPr>
              <a:t>2</a:t>
            </a:r>
            <a:endParaRPr lang="en-US" altLang="zh-CN" sz="2400" b="1">
              <a:solidFill>
                <a:srgbClr val="FF0000"/>
              </a:solidFill>
              <a:latin typeface="Times New Roman" panose="02020603050405020304" pitchFamily="18" charset="0"/>
            </a:endParaRPr>
          </a:p>
        </p:txBody>
      </p:sp>
      <p:sp>
        <p:nvSpPr>
          <p:cNvPr id="7173" name="Text Box 6"/>
          <p:cNvSpPr txBox="1">
            <a:spLocks noChangeArrowheads="1"/>
          </p:cNvSpPr>
          <p:nvPr/>
        </p:nvSpPr>
        <p:spPr bwMode="auto">
          <a:xfrm>
            <a:off x="3425825" y="2174875"/>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33CC"/>
                </a:solidFill>
                <a:latin typeface="Times New Roman" panose="02020603050405020304" pitchFamily="18" charset="0"/>
                <a:cs typeface="Times New Roman" panose="02020603050405020304" pitchFamily="18" charset="0"/>
              </a:rPr>
              <a:t>G</a:t>
            </a:r>
            <a:r>
              <a:rPr lang="en-US" altLang="zh-CN" sz="2000" baseline="-30000">
                <a:solidFill>
                  <a:srgbClr val="0033CC"/>
                </a:solidFill>
                <a:latin typeface="Times New Roman" panose="02020603050405020304" pitchFamily="18" charset="0"/>
                <a:cs typeface="Times New Roman" panose="02020603050405020304" pitchFamily="18" charset="0"/>
              </a:rPr>
              <a:t>1</a:t>
            </a:r>
            <a:endParaRPr lang="en-US" altLang="zh-CN" sz="3600">
              <a:solidFill>
                <a:srgbClr val="0033CC"/>
              </a:solidFill>
              <a:latin typeface="Times New Roman" panose="02020603050405020304" pitchFamily="18" charset="0"/>
            </a:endParaRPr>
          </a:p>
        </p:txBody>
      </p:sp>
      <p:sp>
        <p:nvSpPr>
          <p:cNvPr id="7174" name="Text Box 7"/>
          <p:cNvSpPr txBox="1">
            <a:spLocks noChangeArrowheads="1"/>
          </p:cNvSpPr>
          <p:nvPr/>
        </p:nvSpPr>
        <p:spPr bwMode="auto">
          <a:xfrm>
            <a:off x="4910138" y="3994150"/>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nvGrpSpPr>
          <p:cNvPr id="52232" name="Group 8"/>
          <p:cNvGrpSpPr/>
          <p:nvPr/>
        </p:nvGrpSpPr>
        <p:grpSpPr bwMode="auto">
          <a:xfrm>
            <a:off x="2308225" y="2336800"/>
            <a:ext cx="520700" cy="2024063"/>
            <a:chOff x="3037" y="4887"/>
            <a:chExt cx="485" cy="1901"/>
          </a:xfrm>
        </p:grpSpPr>
        <p:sp>
          <p:nvSpPr>
            <p:cNvPr id="7635" name="Oval 9"/>
            <p:cNvSpPr>
              <a:spLocks noChangeArrowheads="1"/>
            </p:cNvSpPr>
            <p:nvPr/>
          </p:nvSpPr>
          <p:spPr bwMode="auto">
            <a:xfrm rot="10800000">
              <a:off x="3153" y="644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6" name="Oval 10"/>
            <p:cNvSpPr>
              <a:spLocks noChangeArrowheads="1"/>
            </p:cNvSpPr>
            <p:nvPr/>
          </p:nvSpPr>
          <p:spPr bwMode="auto">
            <a:xfrm rot="2643222">
              <a:off x="3048" y="497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7" name="Oval 11"/>
            <p:cNvSpPr>
              <a:spLocks noChangeArrowheads="1"/>
            </p:cNvSpPr>
            <p:nvPr/>
          </p:nvSpPr>
          <p:spPr bwMode="auto">
            <a:xfrm rot="2643222">
              <a:off x="3048" y="497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8" name="Oval 12"/>
            <p:cNvSpPr>
              <a:spLocks noChangeArrowheads="1"/>
            </p:cNvSpPr>
            <p:nvPr/>
          </p:nvSpPr>
          <p:spPr bwMode="auto">
            <a:xfrm rot="2643222">
              <a:off x="3166" y="50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9" name="Oval 13"/>
            <p:cNvSpPr>
              <a:spLocks noChangeArrowheads="1"/>
            </p:cNvSpPr>
            <p:nvPr/>
          </p:nvSpPr>
          <p:spPr bwMode="auto">
            <a:xfrm rot="2643222">
              <a:off x="3168" y="514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0" name="Oval 14"/>
            <p:cNvSpPr>
              <a:spLocks noChangeArrowheads="1"/>
            </p:cNvSpPr>
            <p:nvPr/>
          </p:nvSpPr>
          <p:spPr bwMode="auto">
            <a:xfrm rot="2643222">
              <a:off x="3113" y="520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1" name="Oval 15"/>
            <p:cNvSpPr>
              <a:spLocks noChangeArrowheads="1"/>
            </p:cNvSpPr>
            <p:nvPr/>
          </p:nvSpPr>
          <p:spPr bwMode="auto">
            <a:xfrm rot="2643222">
              <a:off x="3170" y="526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2" name="Oval 16"/>
            <p:cNvSpPr>
              <a:spLocks noChangeArrowheads="1"/>
            </p:cNvSpPr>
            <p:nvPr/>
          </p:nvSpPr>
          <p:spPr bwMode="auto">
            <a:xfrm rot="2643222">
              <a:off x="3172" y="538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3" name="Oval 17"/>
            <p:cNvSpPr>
              <a:spLocks noChangeArrowheads="1"/>
            </p:cNvSpPr>
            <p:nvPr/>
          </p:nvSpPr>
          <p:spPr bwMode="auto">
            <a:xfrm rot="2643222">
              <a:off x="3175" y="549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4" name="Oval 18"/>
            <p:cNvSpPr>
              <a:spLocks noChangeArrowheads="1"/>
            </p:cNvSpPr>
            <p:nvPr/>
          </p:nvSpPr>
          <p:spPr bwMode="auto">
            <a:xfrm rot="2643222">
              <a:off x="3177" y="561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5" name="Oval 19"/>
            <p:cNvSpPr>
              <a:spLocks noChangeArrowheads="1"/>
            </p:cNvSpPr>
            <p:nvPr/>
          </p:nvSpPr>
          <p:spPr bwMode="auto">
            <a:xfrm rot="2643222">
              <a:off x="3179" y="573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6" name="Oval 20"/>
            <p:cNvSpPr>
              <a:spLocks noChangeArrowheads="1"/>
            </p:cNvSpPr>
            <p:nvPr/>
          </p:nvSpPr>
          <p:spPr bwMode="auto">
            <a:xfrm rot="2643222">
              <a:off x="3226" y="553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7" name="Oval 21"/>
            <p:cNvSpPr>
              <a:spLocks noChangeArrowheads="1"/>
            </p:cNvSpPr>
            <p:nvPr/>
          </p:nvSpPr>
          <p:spPr bwMode="auto">
            <a:xfrm rot="2643222">
              <a:off x="3071" y="495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8" name="Oval 22"/>
            <p:cNvSpPr>
              <a:spLocks noChangeArrowheads="1"/>
            </p:cNvSpPr>
            <p:nvPr/>
          </p:nvSpPr>
          <p:spPr bwMode="auto">
            <a:xfrm rot="2643222">
              <a:off x="3193" y="509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49" name="Oval 23"/>
            <p:cNvSpPr>
              <a:spLocks noChangeArrowheads="1"/>
            </p:cNvSpPr>
            <p:nvPr/>
          </p:nvSpPr>
          <p:spPr bwMode="auto">
            <a:xfrm rot="2643222">
              <a:off x="3168" y="514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0" name="Oval 24"/>
            <p:cNvSpPr>
              <a:spLocks noChangeArrowheads="1"/>
            </p:cNvSpPr>
            <p:nvPr/>
          </p:nvSpPr>
          <p:spPr bwMode="auto">
            <a:xfrm rot="2643222">
              <a:off x="3170" y="526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1" name="Oval 25"/>
            <p:cNvSpPr>
              <a:spLocks noChangeArrowheads="1"/>
            </p:cNvSpPr>
            <p:nvPr/>
          </p:nvSpPr>
          <p:spPr bwMode="auto">
            <a:xfrm rot="2643222">
              <a:off x="3115" y="53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2" name="Oval 26"/>
            <p:cNvSpPr>
              <a:spLocks noChangeArrowheads="1"/>
            </p:cNvSpPr>
            <p:nvPr/>
          </p:nvSpPr>
          <p:spPr bwMode="auto">
            <a:xfrm rot="2643222">
              <a:off x="3172" y="538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3" name="Oval 27"/>
            <p:cNvSpPr>
              <a:spLocks noChangeArrowheads="1"/>
            </p:cNvSpPr>
            <p:nvPr/>
          </p:nvSpPr>
          <p:spPr bwMode="auto">
            <a:xfrm rot="2643222">
              <a:off x="3175" y="549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4" name="Oval 28"/>
            <p:cNvSpPr>
              <a:spLocks noChangeArrowheads="1"/>
            </p:cNvSpPr>
            <p:nvPr/>
          </p:nvSpPr>
          <p:spPr bwMode="auto">
            <a:xfrm rot="2643222">
              <a:off x="3177" y="561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5" name="Oval 29"/>
            <p:cNvSpPr>
              <a:spLocks noChangeArrowheads="1"/>
            </p:cNvSpPr>
            <p:nvPr/>
          </p:nvSpPr>
          <p:spPr bwMode="auto">
            <a:xfrm rot="2643222">
              <a:off x="3268" y="594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6" name="Oval 30"/>
            <p:cNvSpPr>
              <a:spLocks noChangeArrowheads="1"/>
            </p:cNvSpPr>
            <p:nvPr/>
          </p:nvSpPr>
          <p:spPr bwMode="auto">
            <a:xfrm rot="2643222">
              <a:off x="3348" y="55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7" name="Oval 31"/>
            <p:cNvSpPr>
              <a:spLocks noChangeArrowheads="1"/>
            </p:cNvSpPr>
            <p:nvPr/>
          </p:nvSpPr>
          <p:spPr bwMode="auto">
            <a:xfrm rot="2643222">
              <a:off x="3228" y="565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8" name="Oval 32"/>
            <p:cNvSpPr>
              <a:spLocks noChangeArrowheads="1"/>
            </p:cNvSpPr>
            <p:nvPr/>
          </p:nvSpPr>
          <p:spPr bwMode="auto">
            <a:xfrm rot="2643222">
              <a:off x="3049" y="609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59" name="Oval 33"/>
            <p:cNvSpPr>
              <a:spLocks noChangeArrowheads="1"/>
            </p:cNvSpPr>
            <p:nvPr/>
          </p:nvSpPr>
          <p:spPr bwMode="auto">
            <a:xfrm rot="2643222">
              <a:off x="3043" y="504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0" name="Oval 34"/>
            <p:cNvSpPr>
              <a:spLocks noChangeArrowheads="1"/>
            </p:cNvSpPr>
            <p:nvPr/>
          </p:nvSpPr>
          <p:spPr bwMode="auto">
            <a:xfrm rot="2643222">
              <a:off x="3262" y="516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1" name="Oval 35"/>
            <p:cNvSpPr>
              <a:spLocks noChangeArrowheads="1"/>
            </p:cNvSpPr>
            <p:nvPr/>
          </p:nvSpPr>
          <p:spPr bwMode="auto">
            <a:xfrm rot="2643222">
              <a:off x="3263" y="528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2" name="Oval 36"/>
            <p:cNvSpPr>
              <a:spLocks noChangeArrowheads="1"/>
            </p:cNvSpPr>
            <p:nvPr/>
          </p:nvSpPr>
          <p:spPr bwMode="auto">
            <a:xfrm rot="2643222">
              <a:off x="3209" y="534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3" name="Oval 37"/>
            <p:cNvSpPr>
              <a:spLocks noChangeArrowheads="1"/>
            </p:cNvSpPr>
            <p:nvPr/>
          </p:nvSpPr>
          <p:spPr bwMode="auto">
            <a:xfrm rot="2643222">
              <a:off x="3266" y="540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4" name="Oval 38"/>
            <p:cNvSpPr>
              <a:spLocks noChangeArrowheads="1"/>
            </p:cNvSpPr>
            <p:nvPr/>
          </p:nvSpPr>
          <p:spPr bwMode="auto">
            <a:xfrm rot="2643222">
              <a:off x="3196" y="544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5" name="Oval 39"/>
            <p:cNvSpPr>
              <a:spLocks noChangeArrowheads="1"/>
            </p:cNvSpPr>
            <p:nvPr/>
          </p:nvSpPr>
          <p:spPr bwMode="auto">
            <a:xfrm rot="2643222">
              <a:off x="3286" y="55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6" name="Oval 40"/>
            <p:cNvSpPr>
              <a:spLocks noChangeArrowheads="1"/>
            </p:cNvSpPr>
            <p:nvPr/>
          </p:nvSpPr>
          <p:spPr bwMode="auto">
            <a:xfrm rot="2643222">
              <a:off x="3273" y="57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7" name="Oval 41"/>
            <p:cNvSpPr>
              <a:spLocks noChangeArrowheads="1"/>
            </p:cNvSpPr>
            <p:nvPr/>
          </p:nvSpPr>
          <p:spPr bwMode="auto">
            <a:xfrm rot="2643222">
              <a:off x="3107" y="56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8" name="Oval 42"/>
            <p:cNvSpPr>
              <a:spLocks noChangeArrowheads="1"/>
            </p:cNvSpPr>
            <p:nvPr/>
          </p:nvSpPr>
          <p:spPr bwMode="auto">
            <a:xfrm rot="2643222">
              <a:off x="3323" y="567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69" name="Oval 43"/>
            <p:cNvSpPr>
              <a:spLocks noChangeArrowheads="1"/>
            </p:cNvSpPr>
            <p:nvPr/>
          </p:nvSpPr>
          <p:spPr bwMode="auto">
            <a:xfrm rot="2643222">
              <a:off x="3328" y="51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0" name="Oval 44"/>
            <p:cNvSpPr>
              <a:spLocks noChangeArrowheads="1"/>
            </p:cNvSpPr>
            <p:nvPr/>
          </p:nvSpPr>
          <p:spPr bwMode="auto">
            <a:xfrm rot="2643222">
              <a:off x="3399" y="537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1" name="Oval 45"/>
            <p:cNvSpPr>
              <a:spLocks noChangeArrowheads="1"/>
            </p:cNvSpPr>
            <p:nvPr/>
          </p:nvSpPr>
          <p:spPr bwMode="auto">
            <a:xfrm rot="2643222">
              <a:off x="3039" y="51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2" name="Oval 46"/>
            <p:cNvSpPr>
              <a:spLocks noChangeArrowheads="1"/>
            </p:cNvSpPr>
            <p:nvPr/>
          </p:nvSpPr>
          <p:spPr bwMode="auto">
            <a:xfrm rot="2643222">
              <a:off x="3049" y="52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3" name="Oval 47"/>
            <p:cNvSpPr>
              <a:spLocks noChangeArrowheads="1"/>
            </p:cNvSpPr>
            <p:nvPr/>
          </p:nvSpPr>
          <p:spPr bwMode="auto">
            <a:xfrm rot="2643222">
              <a:off x="3040" y="540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4" name="Oval 48"/>
            <p:cNvSpPr>
              <a:spLocks noChangeArrowheads="1"/>
            </p:cNvSpPr>
            <p:nvPr/>
          </p:nvSpPr>
          <p:spPr bwMode="auto">
            <a:xfrm rot="2643222">
              <a:off x="3098" y="546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5" name="Oval 49"/>
            <p:cNvSpPr>
              <a:spLocks noChangeArrowheads="1"/>
            </p:cNvSpPr>
            <p:nvPr/>
          </p:nvSpPr>
          <p:spPr bwMode="auto">
            <a:xfrm rot="2643222">
              <a:off x="3119" y="55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6" name="Oval 50"/>
            <p:cNvSpPr>
              <a:spLocks noChangeArrowheads="1"/>
            </p:cNvSpPr>
            <p:nvPr/>
          </p:nvSpPr>
          <p:spPr bwMode="auto">
            <a:xfrm rot="2643222">
              <a:off x="3217" y="581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7" name="Oval 51"/>
            <p:cNvSpPr>
              <a:spLocks noChangeArrowheads="1"/>
            </p:cNvSpPr>
            <p:nvPr/>
          </p:nvSpPr>
          <p:spPr bwMode="auto">
            <a:xfrm rot="2643222">
              <a:off x="3298" y="54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8" name="Oval 52"/>
            <p:cNvSpPr>
              <a:spLocks noChangeArrowheads="1"/>
            </p:cNvSpPr>
            <p:nvPr/>
          </p:nvSpPr>
          <p:spPr bwMode="auto">
            <a:xfrm rot="2643222">
              <a:off x="3131" y="54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79" name="Oval 53"/>
            <p:cNvSpPr>
              <a:spLocks noChangeArrowheads="1"/>
            </p:cNvSpPr>
            <p:nvPr/>
          </p:nvSpPr>
          <p:spPr bwMode="auto">
            <a:xfrm rot="2643222">
              <a:off x="3320" y="525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0" name="Oval 54"/>
            <p:cNvSpPr>
              <a:spLocks noChangeArrowheads="1"/>
            </p:cNvSpPr>
            <p:nvPr/>
          </p:nvSpPr>
          <p:spPr bwMode="auto">
            <a:xfrm rot="2643222">
              <a:off x="3047" y="488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1" name="Oval 55"/>
            <p:cNvSpPr>
              <a:spLocks noChangeArrowheads="1"/>
            </p:cNvSpPr>
            <p:nvPr/>
          </p:nvSpPr>
          <p:spPr bwMode="auto">
            <a:xfrm rot="2643222">
              <a:off x="3103" y="500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2" name="Oval 56"/>
            <p:cNvSpPr>
              <a:spLocks noChangeArrowheads="1"/>
            </p:cNvSpPr>
            <p:nvPr/>
          </p:nvSpPr>
          <p:spPr bwMode="auto">
            <a:xfrm rot="2643222">
              <a:off x="3105" y="51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3" name="Oval 57"/>
            <p:cNvSpPr>
              <a:spLocks noChangeArrowheads="1"/>
            </p:cNvSpPr>
            <p:nvPr/>
          </p:nvSpPr>
          <p:spPr bwMode="auto">
            <a:xfrm rot="2643222">
              <a:off x="3108" y="524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4" name="Oval 58"/>
            <p:cNvSpPr>
              <a:spLocks noChangeArrowheads="1"/>
            </p:cNvSpPr>
            <p:nvPr/>
          </p:nvSpPr>
          <p:spPr bwMode="auto">
            <a:xfrm rot="2643222">
              <a:off x="3052" y="530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5" name="Oval 59"/>
            <p:cNvSpPr>
              <a:spLocks noChangeArrowheads="1"/>
            </p:cNvSpPr>
            <p:nvPr/>
          </p:nvSpPr>
          <p:spPr bwMode="auto">
            <a:xfrm rot="2643222">
              <a:off x="3109" y="535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6" name="Oval 60"/>
            <p:cNvSpPr>
              <a:spLocks noChangeArrowheads="1"/>
            </p:cNvSpPr>
            <p:nvPr/>
          </p:nvSpPr>
          <p:spPr bwMode="auto">
            <a:xfrm rot="2643222">
              <a:off x="3044" y="57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7" name="Oval 61"/>
            <p:cNvSpPr>
              <a:spLocks noChangeArrowheads="1"/>
            </p:cNvSpPr>
            <p:nvPr/>
          </p:nvSpPr>
          <p:spPr bwMode="auto">
            <a:xfrm rot="2643222">
              <a:off x="3114" y="55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8" name="Oval 62"/>
            <p:cNvSpPr>
              <a:spLocks noChangeArrowheads="1"/>
            </p:cNvSpPr>
            <p:nvPr/>
          </p:nvSpPr>
          <p:spPr bwMode="auto">
            <a:xfrm rot="2643222">
              <a:off x="3116" y="571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89" name="Oval 63"/>
            <p:cNvSpPr>
              <a:spLocks noChangeArrowheads="1"/>
            </p:cNvSpPr>
            <p:nvPr/>
          </p:nvSpPr>
          <p:spPr bwMode="auto">
            <a:xfrm rot="2643222">
              <a:off x="3119" y="582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0" name="Oval 64"/>
            <p:cNvSpPr>
              <a:spLocks noChangeArrowheads="1"/>
            </p:cNvSpPr>
            <p:nvPr/>
          </p:nvSpPr>
          <p:spPr bwMode="auto">
            <a:xfrm rot="2643222">
              <a:off x="3166" y="562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1" name="Oval 65"/>
            <p:cNvSpPr>
              <a:spLocks noChangeArrowheads="1"/>
            </p:cNvSpPr>
            <p:nvPr/>
          </p:nvSpPr>
          <p:spPr bwMode="auto">
            <a:xfrm rot="2643222">
              <a:off x="3103" y="500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2" name="Oval 66"/>
            <p:cNvSpPr>
              <a:spLocks noChangeArrowheads="1"/>
            </p:cNvSpPr>
            <p:nvPr/>
          </p:nvSpPr>
          <p:spPr bwMode="auto">
            <a:xfrm rot="2643222">
              <a:off x="3105" y="51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3" name="Oval 67"/>
            <p:cNvSpPr>
              <a:spLocks noChangeArrowheads="1"/>
            </p:cNvSpPr>
            <p:nvPr/>
          </p:nvSpPr>
          <p:spPr bwMode="auto">
            <a:xfrm rot="2643222">
              <a:off x="3108" y="524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4" name="Oval 68"/>
            <p:cNvSpPr>
              <a:spLocks noChangeArrowheads="1"/>
            </p:cNvSpPr>
            <p:nvPr/>
          </p:nvSpPr>
          <p:spPr bwMode="auto">
            <a:xfrm rot="2643222">
              <a:off x="3109" y="535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5" name="Oval 69"/>
            <p:cNvSpPr>
              <a:spLocks noChangeArrowheads="1"/>
            </p:cNvSpPr>
            <p:nvPr/>
          </p:nvSpPr>
          <p:spPr bwMode="auto">
            <a:xfrm rot="2643222">
              <a:off x="3054" y="541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6" name="Oval 70"/>
            <p:cNvSpPr>
              <a:spLocks noChangeArrowheads="1"/>
            </p:cNvSpPr>
            <p:nvPr/>
          </p:nvSpPr>
          <p:spPr bwMode="auto">
            <a:xfrm rot="2643222">
              <a:off x="3045" y="548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7" name="Oval 71"/>
            <p:cNvSpPr>
              <a:spLocks noChangeArrowheads="1"/>
            </p:cNvSpPr>
            <p:nvPr/>
          </p:nvSpPr>
          <p:spPr bwMode="auto">
            <a:xfrm rot="2643222">
              <a:off x="3114" y="55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8" name="Oval 72"/>
            <p:cNvSpPr>
              <a:spLocks noChangeArrowheads="1"/>
            </p:cNvSpPr>
            <p:nvPr/>
          </p:nvSpPr>
          <p:spPr bwMode="auto">
            <a:xfrm rot="2643222">
              <a:off x="3116" y="571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99" name="Oval 73"/>
            <p:cNvSpPr>
              <a:spLocks noChangeArrowheads="1"/>
            </p:cNvSpPr>
            <p:nvPr/>
          </p:nvSpPr>
          <p:spPr bwMode="auto">
            <a:xfrm rot="2643222">
              <a:off x="3207" y="603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0" name="Oval 74"/>
            <p:cNvSpPr>
              <a:spLocks noChangeArrowheads="1"/>
            </p:cNvSpPr>
            <p:nvPr/>
          </p:nvSpPr>
          <p:spPr bwMode="auto">
            <a:xfrm rot="2643222">
              <a:off x="3287" y="561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1" name="Oval 75"/>
            <p:cNvSpPr>
              <a:spLocks noChangeArrowheads="1"/>
            </p:cNvSpPr>
            <p:nvPr/>
          </p:nvSpPr>
          <p:spPr bwMode="auto">
            <a:xfrm rot="2643222">
              <a:off x="3168" y="574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2" name="Oval 76"/>
            <p:cNvSpPr>
              <a:spLocks noChangeArrowheads="1"/>
            </p:cNvSpPr>
            <p:nvPr/>
          </p:nvSpPr>
          <p:spPr bwMode="auto">
            <a:xfrm rot="2643222">
              <a:off x="3125" y="505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3" name="Oval 77"/>
            <p:cNvSpPr>
              <a:spLocks noChangeArrowheads="1"/>
            </p:cNvSpPr>
            <p:nvPr/>
          </p:nvSpPr>
          <p:spPr bwMode="auto">
            <a:xfrm rot="2643222">
              <a:off x="3199" y="520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4" name="Oval 78"/>
            <p:cNvSpPr>
              <a:spLocks noChangeArrowheads="1"/>
            </p:cNvSpPr>
            <p:nvPr/>
          </p:nvSpPr>
          <p:spPr bwMode="auto">
            <a:xfrm rot="2643222">
              <a:off x="3201" y="526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5" name="Oval 79"/>
            <p:cNvSpPr>
              <a:spLocks noChangeArrowheads="1"/>
            </p:cNvSpPr>
            <p:nvPr/>
          </p:nvSpPr>
          <p:spPr bwMode="auto">
            <a:xfrm rot="2643222">
              <a:off x="3127" y="603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6" name="Oval 80"/>
            <p:cNvSpPr>
              <a:spLocks noChangeArrowheads="1"/>
            </p:cNvSpPr>
            <p:nvPr/>
          </p:nvSpPr>
          <p:spPr bwMode="auto">
            <a:xfrm rot="2643222">
              <a:off x="3148" y="543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7" name="Oval 81"/>
            <p:cNvSpPr>
              <a:spLocks noChangeArrowheads="1"/>
            </p:cNvSpPr>
            <p:nvPr/>
          </p:nvSpPr>
          <p:spPr bwMode="auto">
            <a:xfrm rot="2643222">
              <a:off x="3206" y="549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8" name="Oval 82"/>
            <p:cNvSpPr>
              <a:spLocks noChangeArrowheads="1"/>
            </p:cNvSpPr>
            <p:nvPr/>
          </p:nvSpPr>
          <p:spPr bwMode="auto">
            <a:xfrm rot="2643222">
              <a:off x="3046" y="60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09" name="Oval 83"/>
            <p:cNvSpPr>
              <a:spLocks noChangeArrowheads="1"/>
            </p:cNvSpPr>
            <p:nvPr/>
          </p:nvSpPr>
          <p:spPr bwMode="auto">
            <a:xfrm rot="2643222">
              <a:off x="3226" y="56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0" name="Oval 84"/>
            <p:cNvSpPr>
              <a:spLocks noChangeArrowheads="1"/>
            </p:cNvSpPr>
            <p:nvPr/>
          </p:nvSpPr>
          <p:spPr bwMode="auto">
            <a:xfrm rot="2643222">
              <a:off x="3212" y="584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1" name="Oval 85"/>
            <p:cNvSpPr>
              <a:spLocks noChangeArrowheads="1"/>
            </p:cNvSpPr>
            <p:nvPr/>
          </p:nvSpPr>
          <p:spPr bwMode="auto">
            <a:xfrm rot="2643222">
              <a:off x="3048" y="593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2" name="Oval 86"/>
            <p:cNvSpPr>
              <a:spLocks noChangeArrowheads="1"/>
            </p:cNvSpPr>
            <p:nvPr/>
          </p:nvSpPr>
          <p:spPr bwMode="auto">
            <a:xfrm rot="2643222">
              <a:off x="3262" y="576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3" name="Oval 87"/>
            <p:cNvSpPr>
              <a:spLocks noChangeArrowheads="1"/>
            </p:cNvSpPr>
            <p:nvPr/>
          </p:nvSpPr>
          <p:spPr bwMode="auto">
            <a:xfrm rot="2643222">
              <a:off x="3042" y="513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4" name="Oval 88"/>
            <p:cNvSpPr>
              <a:spLocks noChangeArrowheads="1"/>
            </p:cNvSpPr>
            <p:nvPr/>
          </p:nvSpPr>
          <p:spPr bwMode="auto">
            <a:xfrm rot="2643222">
              <a:off x="3338" y="547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5" name="Oval 89"/>
            <p:cNvSpPr>
              <a:spLocks noChangeArrowheads="1"/>
            </p:cNvSpPr>
            <p:nvPr/>
          </p:nvSpPr>
          <p:spPr bwMode="auto">
            <a:xfrm rot="2643222">
              <a:off x="3394" y="527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6" name="Oval 90"/>
            <p:cNvSpPr>
              <a:spLocks noChangeArrowheads="1"/>
            </p:cNvSpPr>
            <p:nvPr/>
          </p:nvSpPr>
          <p:spPr bwMode="auto">
            <a:xfrm rot="2643222">
              <a:off x="3319" y="532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7" name="Oval 91"/>
            <p:cNvSpPr>
              <a:spLocks noChangeArrowheads="1"/>
            </p:cNvSpPr>
            <p:nvPr/>
          </p:nvSpPr>
          <p:spPr bwMode="auto">
            <a:xfrm rot="2643222">
              <a:off x="3443" y="550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8" name="Oval 92"/>
            <p:cNvSpPr>
              <a:spLocks noChangeArrowheads="1"/>
            </p:cNvSpPr>
            <p:nvPr/>
          </p:nvSpPr>
          <p:spPr bwMode="auto">
            <a:xfrm rot="2643222">
              <a:off x="3038" y="555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19" name="Oval 93"/>
            <p:cNvSpPr>
              <a:spLocks noChangeArrowheads="1"/>
            </p:cNvSpPr>
            <p:nvPr/>
          </p:nvSpPr>
          <p:spPr bwMode="auto">
            <a:xfrm rot="2643222">
              <a:off x="3058" y="565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0" name="Oval 94"/>
            <p:cNvSpPr>
              <a:spLocks noChangeArrowheads="1"/>
            </p:cNvSpPr>
            <p:nvPr/>
          </p:nvSpPr>
          <p:spPr bwMode="auto">
            <a:xfrm rot="2643222">
              <a:off x="3157" y="590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1" name="Oval 95"/>
            <p:cNvSpPr>
              <a:spLocks noChangeArrowheads="1"/>
            </p:cNvSpPr>
            <p:nvPr/>
          </p:nvSpPr>
          <p:spPr bwMode="auto">
            <a:xfrm rot="2643222">
              <a:off x="3238" y="555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2" name="Oval 96"/>
            <p:cNvSpPr>
              <a:spLocks noChangeArrowheads="1"/>
            </p:cNvSpPr>
            <p:nvPr/>
          </p:nvSpPr>
          <p:spPr bwMode="auto">
            <a:xfrm rot="2643222">
              <a:off x="3071" y="555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3" name="Oval 97"/>
            <p:cNvSpPr>
              <a:spLocks noChangeArrowheads="1"/>
            </p:cNvSpPr>
            <p:nvPr/>
          </p:nvSpPr>
          <p:spPr bwMode="auto">
            <a:xfrm rot="2643222">
              <a:off x="3260" y="534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4" name="Oval 98"/>
            <p:cNvSpPr>
              <a:spLocks noChangeArrowheads="1"/>
            </p:cNvSpPr>
            <p:nvPr/>
          </p:nvSpPr>
          <p:spPr bwMode="auto">
            <a:xfrm rot="2643222">
              <a:off x="3160" y="5756"/>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5" name="Oval 99"/>
            <p:cNvSpPr>
              <a:spLocks noChangeArrowheads="1"/>
            </p:cNvSpPr>
            <p:nvPr/>
          </p:nvSpPr>
          <p:spPr bwMode="auto">
            <a:xfrm rot="2643222">
              <a:off x="3162" y="587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6" name="Oval 100"/>
            <p:cNvSpPr>
              <a:spLocks noChangeArrowheads="1"/>
            </p:cNvSpPr>
            <p:nvPr/>
          </p:nvSpPr>
          <p:spPr bwMode="auto">
            <a:xfrm rot="2643222">
              <a:off x="3164" y="599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7" name="Oval 101"/>
            <p:cNvSpPr>
              <a:spLocks noChangeArrowheads="1"/>
            </p:cNvSpPr>
            <p:nvPr/>
          </p:nvSpPr>
          <p:spPr bwMode="auto">
            <a:xfrm rot="2643222">
              <a:off x="3166" y="6109"/>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8" name="Oval 102"/>
            <p:cNvSpPr>
              <a:spLocks noChangeArrowheads="1"/>
            </p:cNvSpPr>
            <p:nvPr/>
          </p:nvSpPr>
          <p:spPr bwMode="auto">
            <a:xfrm rot="2643222">
              <a:off x="3111" y="616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29" name="Oval 103"/>
            <p:cNvSpPr>
              <a:spLocks noChangeArrowheads="1"/>
            </p:cNvSpPr>
            <p:nvPr/>
          </p:nvSpPr>
          <p:spPr bwMode="auto">
            <a:xfrm rot="2643222">
              <a:off x="3168" y="622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0" name="Oval 104"/>
            <p:cNvSpPr>
              <a:spLocks noChangeArrowheads="1"/>
            </p:cNvSpPr>
            <p:nvPr/>
          </p:nvSpPr>
          <p:spPr bwMode="auto">
            <a:xfrm rot="2643222">
              <a:off x="3171" y="63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1" name="Oval 105"/>
            <p:cNvSpPr>
              <a:spLocks noChangeArrowheads="1"/>
            </p:cNvSpPr>
            <p:nvPr/>
          </p:nvSpPr>
          <p:spPr bwMode="auto">
            <a:xfrm rot="2643222">
              <a:off x="3173" y="64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2" name="Oval 106"/>
            <p:cNvSpPr>
              <a:spLocks noChangeArrowheads="1"/>
            </p:cNvSpPr>
            <p:nvPr/>
          </p:nvSpPr>
          <p:spPr bwMode="auto">
            <a:xfrm rot="2643222">
              <a:off x="3175"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3" name="Oval 107"/>
            <p:cNvSpPr>
              <a:spLocks noChangeArrowheads="1"/>
            </p:cNvSpPr>
            <p:nvPr/>
          </p:nvSpPr>
          <p:spPr bwMode="auto">
            <a:xfrm rot="2643222">
              <a:off x="3213" y="570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4" name="Oval 108"/>
            <p:cNvSpPr>
              <a:spLocks noChangeArrowheads="1"/>
            </p:cNvSpPr>
            <p:nvPr/>
          </p:nvSpPr>
          <p:spPr bwMode="auto">
            <a:xfrm rot="2643222">
              <a:off x="3224" y="649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5" name="Oval 109"/>
            <p:cNvSpPr>
              <a:spLocks noChangeArrowheads="1"/>
            </p:cNvSpPr>
            <p:nvPr/>
          </p:nvSpPr>
          <p:spPr bwMode="auto">
            <a:xfrm rot="2643222">
              <a:off x="3162" y="587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6" name="Oval 110"/>
            <p:cNvSpPr>
              <a:spLocks noChangeArrowheads="1"/>
            </p:cNvSpPr>
            <p:nvPr/>
          </p:nvSpPr>
          <p:spPr bwMode="auto">
            <a:xfrm rot="2643222">
              <a:off x="3164" y="599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7" name="Oval 111"/>
            <p:cNvSpPr>
              <a:spLocks noChangeArrowheads="1"/>
            </p:cNvSpPr>
            <p:nvPr/>
          </p:nvSpPr>
          <p:spPr bwMode="auto">
            <a:xfrm rot="2643222">
              <a:off x="3166" y="6109"/>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8" name="Oval 112"/>
            <p:cNvSpPr>
              <a:spLocks noChangeArrowheads="1"/>
            </p:cNvSpPr>
            <p:nvPr/>
          </p:nvSpPr>
          <p:spPr bwMode="auto">
            <a:xfrm rot="2643222">
              <a:off x="3168" y="622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39" name="Oval 113"/>
            <p:cNvSpPr>
              <a:spLocks noChangeArrowheads="1"/>
            </p:cNvSpPr>
            <p:nvPr/>
          </p:nvSpPr>
          <p:spPr bwMode="auto">
            <a:xfrm rot="2643222">
              <a:off x="3113" y="628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0" name="Oval 114"/>
            <p:cNvSpPr>
              <a:spLocks noChangeArrowheads="1"/>
            </p:cNvSpPr>
            <p:nvPr/>
          </p:nvSpPr>
          <p:spPr bwMode="auto">
            <a:xfrm rot="2643222">
              <a:off x="3059" y="574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1" name="Oval 115"/>
            <p:cNvSpPr>
              <a:spLocks noChangeArrowheads="1"/>
            </p:cNvSpPr>
            <p:nvPr/>
          </p:nvSpPr>
          <p:spPr bwMode="auto">
            <a:xfrm rot="2643222">
              <a:off x="3173" y="64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2" name="Oval 116"/>
            <p:cNvSpPr>
              <a:spLocks noChangeArrowheads="1"/>
            </p:cNvSpPr>
            <p:nvPr/>
          </p:nvSpPr>
          <p:spPr bwMode="auto">
            <a:xfrm rot="2643222">
              <a:off x="3175"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3" name="Oval 117"/>
            <p:cNvSpPr>
              <a:spLocks noChangeArrowheads="1"/>
            </p:cNvSpPr>
            <p:nvPr/>
          </p:nvSpPr>
          <p:spPr bwMode="auto">
            <a:xfrm rot="2643222">
              <a:off x="3143" y="572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4" name="Oval 118"/>
            <p:cNvSpPr>
              <a:spLocks noChangeArrowheads="1"/>
            </p:cNvSpPr>
            <p:nvPr/>
          </p:nvSpPr>
          <p:spPr bwMode="auto">
            <a:xfrm rot="2643222">
              <a:off x="3346" y="64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5" name="Oval 119"/>
            <p:cNvSpPr>
              <a:spLocks noChangeArrowheads="1"/>
            </p:cNvSpPr>
            <p:nvPr/>
          </p:nvSpPr>
          <p:spPr bwMode="auto">
            <a:xfrm rot="2643222">
              <a:off x="3227" y="661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6" name="Oval 120"/>
            <p:cNvSpPr>
              <a:spLocks noChangeArrowheads="1"/>
            </p:cNvSpPr>
            <p:nvPr/>
          </p:nvSpPr>
          <p:spPr bwMode="auto">
            <a:xfrm rot="2643222">
              <a:off x="3255" y="5893"/>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7" name="Oval 121"/>
            <p:cNvSpPr>
              <a:spLocks noChangeArrowheads="1"/>
            </p:cNvSpPr>
            <p:nvPr/>
          </p:nvSpPr>
          <p:spPr bwMode="auto">
            <a:xfrm rot="2643222">
              <a:off x="3257" y="601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8" name="Oval 122"/>
            <p:cNvSpPr>
              <a:spLocks noChangeArrowheads="1"/>
            </p:cNvSpPr>
            <p:nvPr/>
          </p:nvSpPr>
          <p:spPr bwMode="auto">
            <a:xfrm rot="2643222">
              <a:off x="3260" y="612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49" name="Oval 123"/>
            <p:cNvSpPr>
              <a:spLocks noChangeArrowheads="1"/>
            </p:cNvSpPr>
            <p:nvPr/>
          </p:nvSpPr>
          <p:spPr bwMode="auto">
            <a:xfrm rot="2643222">
              <a:off x="3262" y="624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0" name="Oval 124"/>
            <p:cNvSpPr>
              <a:spLocks noChangeArrowheads="1"/>
            </p:cNvSpPr>
            <p:nvPr/>
          </p:nvSpPr>
          <p:spPr bwMode="auto">
            <a:xfrm rot="2643222">
              <a:off x="3207" y="630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1" name="Oval 125"/>
            <p:cNvSpPr>
              <a:spLocks noChangeArrowheads="1"/>
            </p:cNvSpPr>
            <p:nvPr/>
          </p:nvSpPr>
          <p:spPr bwMode="auto">
            <a:xfrm rot="2643222">
              <a:off x="3264" y="636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2" name="Oval 126"/>
            <p:cNvSpPr>
              <a:spLocks noChangeArrowheads="1"/>
            </p:cNvSpPr>
            <p:nvPr/>
          </p:nvSpPr>
          <p:spPr bwMode="auto">
            <a:xfrm rot="2643222">
              <a:off x="3194" y="640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3" name="Oval 127"/>
            <p:cNvSpPr>
              <a:spLocks noChangeArrowheads="1"/>
            </p:cNvSpPr>
            <p:nvPr/>
          </p:nvSpPr>
          <p:spPr bwMode="auto">
            <a:xfrm rot="2643222">
              <a:off x="3284" y="652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4" name="Oval 128"/>
            <p:cNvSpPr>
              <a:spLocks noChangeArrowheads="1"/>
            </p:cNvSpPr>
            <p:nvPr/>
          </p:nvSpPr>
          <p:spPr bwMode="auto">
            <a:xfrm rot="2643222">
              <a:off x="3390" y="59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5" name="Oval 129"/>
            <p:cNvSpPr>
              <a:spLocks noChangeArrowheads="1"/>
            </p:cNvSpPr>
            <p:nvPr/>
          </p:nvSpPr>
          <p:spPr bwMode="auto">
            <a:xfrm rot="2643222">
              <a:off x="3105" y="662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6" name="Oval 130"/>
            <p:cNvSpPr>
              <a:spLocks noChangeArrowheads="1"/>
            </p:cNvSpPr>
            <p:nvPr/>
          </p:nvSpPr>
          <p:spPr bwMode="auto">
            <a:xfrm rot="2643222">
              <a:off x="3428" y="624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7" name="Oval 131"/>
            <p:cNvSpPr>
              <a:spLocks noChangeArrowheads="1"/>
            </p:cNvSpPr>
            <p:nvPr/>
          </p:nvSpPr>
          <p:spPr bwMode="auto">
            <a:xfrm rot="2643222">
              <a:off x="3328" y="61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8" name="Oval 132"/>
            <p:cNvSpPr>
              <a:spLocks noChangeArrowheads="1"/>
            </p:cNvSpPr>
            <p:nvPr/>
          </p:nvSpPr>
          <p:spPr bwMode="auto">
            <a:xfrm rot="2643222">
              <a:off x="3315" y="606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59" name="Oval 133"/>
            <p:cNvSpPr>
              <a:spLocks noChangeArrowheads="1"/>
            </p:cNvSpPr>
            <p:nvPr/>
          </p:nvSpPr>
          <p:spPr bwMode="auto">
            <a:xfrm rot="2643222">
              <a:off x="3037" y="615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0" name="Oval 134"/>
            <p:cNvSpPr>
              <a:spLocks noChangeArrowheads="1"/>
            </p:cNvSpPr>
            <p:nvPr/>
          </p:nvSpPr>
          <p:spPr bwMode="auto">
            <a:xfrm rot="2643222">
              <a:off x="3040" y="62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1" name="Oval 135"/>
            <p:cNvSpPr>
              <a:spLocks noChangeArrowheads="1"/>
            </p:cNvSpPr>
            <p:nvPr/>
          </p:nvSpPr>
          <p:spPr bwMode="auto">
            <a:xfrm rot="2643222">
              <a:off x="3038" y="636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2" name="Oval 136"/>
            <p:cNvSpPr>
              <a:spLocks noChangeArrowheads="1"/>
            </p:cNvSpPr>
            <p:nvPr/>
          </p:nvSpPr>
          <p:spPr bwMode="auto">
            <a:xfrm rot="2643222">
              <a:off x="3096" y="642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3" name="Oval 137"/>
            <p:cNvSpPr>
              <a:spLocks noChangeArrowheads="1"/>
            </p:cNvSpPr>
            <p:nvPr/>
          </p:nvSpPr>
          <p:spPr bwMode="auto">
            <a:xfrm rot="2643222">
              <a:off x="3117" y="652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4" name="Oval 138"/>
            <p:cNvSpPr>
              <a:spLocks noChangeArrowheads="1"/>
            </p:cNvSpPr>
            <p:nvPr/>
          </p:nvSpPr>
          <p:spPr bwMode="auto">
            <a:xfrm rot="2643222">
              <a:off x="3290" y="57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5" name="Oval 139"/>
            <p:cNvSpPr>
              <a:spLocks noChangeArrowheads="1"/>
            </p:cNvSpPr>
            <p:nvPr/>
          </p:nvSpPr>
          <p:spPr bwMode="auto">
            <a:xfrm rot="2643222">
              <a:off x="3454" y="636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6" name="Oval 140"/>
            <p:cNvSpPr>
              <a:spLocks noChangeArrowheads="1"/>
            </p:cNvSpPr>
            <p:nvPr/>
          </p:nvSpPr>
          <p:spPr bwMode="auto">
            <a:xfrm rot="2643222">
              <a:off x="3324" y="5856"/>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7" name="Oval 141"/>
            <p:cNvSpPr>
              <a:spLocks noChangeArrowheads="1"/>
            </p:cNvSpPr>
            <p:nvPr/>
          </p:nvSpPr>
          <p:spPr bwMode="auto">
            <a:xfrm rot="2643222">
              <a:off x="3099" y="585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8" name="Oval 142"/>
            <p:cNvSpPr>
              <a:spLocks noChangeArrowheads="1"/>
            </p:cNvSpPr>
            <p:nvPr/>
          </p:nvSpPr>
          <p:spPr bwMode="auto">
            <a:xfrm rot="2643222">
              <a:off x="3102" y="596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69" name="Oval 143"/>
            <p:cNvSpPr>
              <a:spLocks noChangeArrowheads="1"/>
            </p:cNvSpPr>
            <p:nvPr/>
          </p:nvSpPr>
          <p:spPr bwMode="auto">
            <a:xfrm rot="2643222">
              <a:off x="3103" y="6086"/>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0" name="Oval 144"/>
            <p:cNvSpPr>
              <a:spLocks noChangeArrowheads="1"/>
            </p:cNvSpPr>
            <p:nvPr/>
          </p:nvSpPr>
          <p:spPr bwMode="auto">
            <a:xfrm rot="2643222">
              <a:off x="3106" y="620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1" name="Oval 145"/>
            <p:cNvSpPr>
              <a:spLocks noChangeArrowheads="1"/>
            </p:cNvSpPr>
            <p:nvPr/>
          </p:nvSpPr>
          <p:spPr bwMode="auto">
            <a:xfrm rot="2643222">
              <a:off x="3108" y="632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2" name="Oval 146"/>
            <p:cNvSpPr>
              <a:spLocks noChangeArrowheads="1"/>
            </p:cNvSpPr>
            <p:nvPr/>
          </p:nvSpPr>
          <p:spPr bwMode="auto">
            <a:xfrm rot="2643222">
              <a:off x="3061" y="56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3" name="Oval 147"/>
            <p:cNvSpPr>
              <a:spLocks noChangeArrowheads="1"/>
            </p:cNvSpPr>
            <p:nvPr/>
          </p:nvSpPr>
          <p:spPr bwMode="auto">
            <a:xfrm rot="2643222">
              <a:off x="3113" y="655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4" name="Oval 148"/>
            <p:cNvSpPr>
              <a:spLocks noChangeArrowheads="1"/>
            </p:cNvSpPr>
            <p:nvPr/>
          </p:nvSpPr>
          <p:spPr bwMode="auto">
            <a:xfrm rot="2643222">
              <a:off x="3115" y="667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5" name="Oval 149"/>
            <p:cNvSpPr>
              <a:spLocks noChangeArrowheads="1"/>
            </p:cNvSpPr>
            <p:nvPr/>
          </p:nvSpPr>
          <p:spPr bwMode="auto">
            <a:xfrm rot="2643222">
              <a:off x="3116" y="565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6" name="Oval 150"/>
            <p:cNvSpPr>
              <a:spLocks noChangeArrowheads="1"/>
            </p:cNvSpPr>
            <p:nvPr/>
          </p:nvSpPr>
          <p:spPr bwMode="auto">
            <a:xfrm rot="2643222">
              <a:off x="3164" y="659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7" name="Oval 151"/>
            <p:cNvSpPr>
              <a:spLocks noChangeArrowheads="1"/>
            </p:cNvSpPr>
            <p:nvPr/>
          </p:nvSpPr>
          <p:spPr bwMode="auto">
            <a:xfrm rot="2643222">
              <a:off x="3102" y="596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8" name="Oval 152"/>
            <p:cNvSpPr>
              <a:spLocks noChangeArrowheads="1"/>
            </p:cNvSpPr>
            <p:nvPr/>
          </p:nvSpPr>
          <p:spPr bwMode="auto">
            <a:xfrm rot="2643222">
              <a:off x="3079" y="58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79" name="Oval 153"/>
            <p:cNvSpPr>
              <a:spLocks noChangeArrowheads="1"/>
            </p:cNvSpPr>
            <p:nvPr/>
          </p:nvSpPr>
          <p:spPr bwMode="auto">
            <a:xfrm rot="2643222">
              <a:off x="3106" y="620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0" name="Oval 154"/>
            <p:cNvSpPr>
              <a:spLocks noChangeArrowheads="1"/>
            </p:cNvSpPr>
            <p:nvPr/>
          </p:nvSpPr>
          <p:spPr bwMode="auto">
            <a:xfrm rot="2643222">
              <a:off x="3319" y="629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1" name="Oval 155"/>
            <p:cNvSpPr>
              <a:spLocks noChangeArrowheads="1"/>
            </p:cNvSpPr>
            <p:nvPr/>
          </p:nvSpPr>
          <p:spPr bwMode="auto">
            <a:xfrm rot="2643222">
              <a:off x="3042" y="645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2" name="Oval 156"/>
            <p:cNvSpPr>
              <a:spLocks noChangeArrowheads="1"/>
            </p:cNvSpPr>
            <p:nvPr/>
          </p:nvSpPr>
          <p:spPr bwMode="auto">
            <a:xfrm rot="2643222">
              <a:off x="3423" y="607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3" name="Oval 157"/>
            <p:cNvSpPr>
              <a:spLocks noChangeArrowheads="1"/>
            </p:cNvSpPr>
            <p:nvPr/>
          </p:nvSpPr>
          <p:spPr bwMode="auto">
            <a:xfrm rot="2643222">
              <a:off x="3115" y="667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4" name="Oval 158"/>
            <p:cNvSpPr>
              <a:spLocks noChangeArrowheads="1"/>
            </p:cNvSpPr>
            <p:nvPr/>
          </p:nvSpPr>
          <p:spPr bwMode="auto">
            <a:xfrm rot="2643222">
              <a:off x="3202" y="617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5" name="Oval 159"/>
            <p:cNvSpPr>
              <a:spLocks noChangeArrowheads="1"/>
            </p:cNvSpPr>
            <p:nvPr/>
          </p:nvSpPr>
          <p:spPr bwMode="auto">
            <a:xfrm rot="2643222">
              <a:off x="3195" y="598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6" name="Oval 160"/>
            <p:cNvSpPr>
              <a:spLocks noChangeArrowheads="1"/>
            </p:cNvSpPr>
            <p:nvPr/>
          </p:nvSpPr>
          <p:spPr bwMode="auto">
            <a:xfrm rot="2643222">
              <a:off x="3197" y="6106"/>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7" name="Oval 161"/>
            <p:cNvSpPr>
              <a:spLocks noChangeArrowheads="1"/>
            </p:cNvSpPr>
            <p:nvPr/>
          </p:nvSpPr>
          <p:spPr bwMode="auto">
            <a:xfrm rot="2643222">
              <a:off x="3361" y="637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8" name="Oval 162"/>
            <p:cNvSpPr>
              <a:spLocks noChangeArrowheads="1"/>
            </p:cNvSpPr>
            <p:nvPr/>
          </p:nvSpPr>
          <p:spPr bwMode="auto">
            <a:xfrm rot="2643222">
              <a:off x="3134" y="650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89" name="Oval 163"/>
            <p:cNvSpPr>
              <a:spLocks noChangeArrowheads="1"/>
            </p:cNvSpPr>
            <p:nvPr/>
          </p:nvSpPr>
          <p:spPr bwMode="auto">
            <a:xfrm rot="2643222">
              <a:off x="3224" y="661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0" name="Oval 164"/>
            <p:cNvSpPr>
              <a:spLocks noChangeArrowheads="1"/>
            </p:cNvSpPr>
            <p:nvPr/>
          </p:nvSpPr>
          <p:spPr bwMode="auto">
            <a:xfrm rot="2643222">
              <a:off x="3045" y="672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1" name="Oval 165"/>
            <p:cNvSpPr>
              <a:spLocks noChangeArrowheads="1"/>
            </p:cNvSpPr>
            <p:nvPr/>
          </p:nvSpPr>
          <p:spPr bwMode="auto">
            <a:xfrm rot="2643222">
              <a:off x="3341" y="598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2" name="Oval 166"/>
            <p:cNvSpPr>
              <a:spLocks noChangeArrowheads="1"/>
            </p:cNvSpPr>
            <p:nvPr/>
          </p:nvSpPr>
          <p:spPr bwMode="auto">
            <a:xfrm rot="2643222">
              <a:off x="3399" y="632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3" name="Oval 167"/>
            <p:cNvSpPr>
              <a:spLocks noChangeArrowheads="1"/>
            </p:cNvSpPr>
            <p:nvPr/>
          </p:nvSpPr>
          <p:spPr bwMode="auto">
            <a:xfrm rot="2643222">
              <a:off x="3361" y="622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4" name="Oval 168"/>
            <p:cNvSpPr>
              <a:spLocks noChangeArrowheads="1"/>
            </p:cNvSpPr>
            <p:nvPr/>
          </p:nvSpPr>
          <p:spPr bwMode="auto">
            <a:xfrm rot="2643222">
              <a:off x="3058" y="5820"/>
              <a:ext cx="68" cy="68"/>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5" name="Oval 169"/>
            <p:cNvSpPr>
              <a:spLocks noChangeArrowheads="1"/>
            </p:cNvSpPr>
            <p:nvPr/>
          </p:nvSpPr>
          <p:spPr bwMode="auto">
            <a:xfrm rot="2643222">
              <a:off x="3060" y="569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6" name="Oval 170"/>
            <p:cNvSpPr>
              <a:spLocks noChangeArrowheads="1"/>
            </p:cNvSpPr>
            <p:nvPr/>
          </p:nvSpPr>
          <p:spPr bwMode="auto">
            <a:xfrm rot="2643222">
              <a:off x="3296" y="645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7" name="Oval 171"/>
            <p:cNvSpPr>
              <a:spLocks noChangeArrowheads="1"/>
            </p:cNvSpPr>
            <p:nvPr/>
          </p:nvSpPr>
          <p:spPr bwMode="auto">
            <a:xfrm rot="2643222">
              <a:off x="3421" y="615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8" name="Oval 172"/>
            <p:cNvSpPr>
              <a:spLocks noChangeArrowheads="1"/>
            </p:cNvSpPr>
            <p:nvPr/>
          </p:nvSpPr>
          <p:spPr bwMode="auto">
            <a:xfrm rot="2643222">
              <a:off x="3057" y="661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799" name="Oval 173"/>
            <p:cNvSpPr>
              <a:spLocks noChangeArrowheads="1"/>
            </p:cNvSpPr>
            <p:nvPr/>
          </p:nvSpPr>
          <p:spPr bwMode="auto">
            <a:xfrm rot="2643222">
              <a:off x="3236" y="651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800" name="Oval 174"/>
            <p:cNvSpPr>
              <a:spLocks noChangeArrowheads="1"/>
            </p:cNvSpPr>
            <p:nvPr/>
          </p:nvSpPr>
          <p:spPr bwMode="auto">
            <a:xfrm rot="2643222">
              <a:off x="3069" y="651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grpSp>
        <p:nvGrpSpPr>
          <p:cNvPr id="7176" name="Group 175"/>
          <p:cNvGrpSpPr/>
          <p:nvPr/>
        </p:nvGrpSpPr>
        <p:grpSpPr bwMode="auto">
          <a:xfrm>
            <a:off x="2320925" y="1619250"/>
            <a:ext cx="4445000" cy="4057650"/>
            <a:chOff x="2340" y="2376"/>
            <a:chExt cx="7560" cy="6864"/>
          </a:xfrm>
        </p:grpSpPr>
        <p:sp>
          <p:nvSpPr>
            <p:cNvPr id="7633" name="Line 176"/>
            <p:cNvSpPr>
              <a:spLocks noChangeShapeType="1"/>
            </p:cNvSpPr>
            <p:nvPr/>
          </p:nvSpPr>
          <p:spPr bwMode="auto">
            <a:xfrm>
              <a:off x="2340" y="9240"/>
              <a:ext cx="7560"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34" name="Line 177"/>
            <p:cNvSpPr>
              <a:spLocks noChangeShapeType="1"/>
            </p:cNvSpPr>
            <p:nvPr/>
          </p:nvSpPr>
          <p:spPr bwMode="auto">
            <a:xfrm flipV="1">
              <a:off x="2340" y="2376"/>
              <a:ext cx="0" cy="6864"/>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177" name="Group 179"/>
          <p:cNvGrpSpPr/>
          <p:nvPr/>
        </p:nvGrpSpPr>
        <p:grpSpPr bwMode="auto">
          <a:xfrm>
            <a:off x="3175000" y="2436813"/>
            <a:ext cx="2419350" cy="1958975"/>
            <a:chOff x="3844" y="4982"/>
            <a:chExt cx="2253" cy="1839"/>
          </a:xfrm>
        </p:grpSpPr>
        <p:sp>
          <p:nvSpPr>
            <p:cNvPr id="7441" name="Oval 180"/>
            <p:cNvSpPr>
              <a:spLocks noChangeArrowheads="1"/>
            </p:cNvSpPr>
            <p:nvPr/>
          </p:nvSpPr>
          <p:spPr bwMode="auto">
            <a:xfrm>
              <a:off x="4735" y="603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2" name="Oval 181"/>
            <p:cNvSpPr>
              <a:spLocks noChangeArrowheads="1"/>
            </p:cNvSpPr>
            <p:nvPr/>
          </p:nvSpPr>
          <p:spPr bwMode="auto">
            <a:xfrm rot="10800000">
              <a:off x="4749" y="51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3" name="Oval 182"/>
            <p:cNvSpPr>
              <a:spLocks noChangeArrowheads="1"/>
            </p:cNvSpPr>
            <p:nvPr/>
          </p:nvSpPr>
          <p:spPr bwMode="auto">
            <a:xfrm rot="10800000">
              <a:off x="4989" y="509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4" name="Oval 183"/>
            <p:cNvSpPr>
              <a:spLocks noChangeArrowheads="1"/>
            </p:cNvSpPr>
            <p:nvPr/>
          </p:nvSpPr>
          <p:spPr bwMode="auto">
            <a:xfrm rot="10800000">
              <a:off x="4880"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5" name="Oval 184"/>
            <p:cNvSpPr>
              <a:spLocks noChangeArrowheads="1"/>
            </p:cNvSpPr>
            <p:nvPr/>
          </p:nvSpPr>
          <p:spPr bwMode="auto">
            <a:xfrm rot="10800000">
              <a:off x="4770"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6" name="Oval 185"/>
            <p:cNvSpPr>
              <a:spLocks noChangeArrowheads="1"/>
            </p:cNvSpPr>
            <p:nvPr/>
          </p:nvSpPr>
          <p:spPr bwMode="auto">
            <a:xfrm rot="10800000">
              <a:off x="466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7" name="Oval 186"/>
            <p:cNvSpPr>
              <a:spLocks noChangeArrowheads="1"/>
            </p:cNvSpPr>
            <p:nvPr/>
          </p:nvSpPr>
          <p:spPr bwMode="auto">
            <a:xfrm rot="10800000">
              <a:off x="4550"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8" name="Oval 187"/>
            <p:cNvSpPr>
              <a:spLocks noChangeArrowheads="1"/>
            </p:cNvSpPr>
            <p:nvPr/>
          </p:nvSpPr>
          <p:spPr bwMode="auto">
            <a:xfrm rot="10800000">
              <a:off x="444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9" name="Oval 188"/>
            <p:cNvSpPr>
              <a:spLocks noChangeArrowheads="1"/>
            </p:cNvSpPr>
            <p:nvPr/>
          </p:nvSpPr>
          <p:spPr bwMode="auto">
            <a:xfrm rot="10800000">
              <a:off x="4331"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0" name="Oval 189"/>
            <p:cNvSpPr>
              <a:spLocks noChangeArrowheads="1"/>
            </p:cNvSpPr>
            <p:nvPr/>
          </p:nvSpPr>
          <p:spPr bwMode="auto">
            <a:xfrm rot="10800000">
              <a:off x="4456" y="576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1" name="Oval 190"/>
            <p:cNvSpPr>
              <a:spLocks noChangeArrowheads="1"/>
            </p:cNvSpPr>
            <p:nvPr/>
          </p:nvSpPr>
          <p:spPr bwMode="auto">
            <a:xfrm rot="10800000">
              <a:off x="4989" y="509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2" name="Oval 191"/>
            <p:cNvSpPr>
              <a:spLocks noChangeArrowheads="1"/>
            </p:cNvSpPr>
            <p:nvPr/>
          </p:nvSpPr>
          <p:spPr bwMode="auto">
            <a:xfrm rot="10800000">
              <a:off x="4770"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3" name="Oval 192"/>
            <p:cNvSpPr>
              <a:spLocks noChangeArrowheads="1"/>
            </p:cNvSpPr>
            <p:nvPr/>
          </p:nvSpPr>
          <p:spPr bwMode="auto">
            <a:xfrm rot="10800000">
              <a:off x="466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4" name="Oval 193"/>
            <p:cNvSpPr>
              <a:spLocks noChangeArrowheads="1"/>
            </p:cNvSpPr>
            <p:nvPr/>
          </p:nvSpPr>
          <p:spPr bwMode="auto">
            <a:xfrm rot="10800000">
              <a:off x="455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5" name="Oval 194"/>
            <p:cNvSpPr>
              <a:spLocks noChangeArrowheads="1"/>
            </p:cNvSpPr>
            <p:nvPr/>
          </p:nvSpPr>
          <p:spPr bwMode="auto">
            <a:xfrm rot="10800000">
              <a:off x="4550"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6" name="Oval 195"/>
            <p:cNvSpPr>
              <a:spLocks noChangeArrowheads="1"/>
            </p:cNvSpPr>
            <p:nvPr/>
          </p:nvSpPr>
          <p:spPr bwMode="auto">
            <a:xfrm rot="10800000">
              <a:off x="444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7" name="Oval 196"/>
            <p:cNvSpPr>
              <a:spLocks noChangeArrowheads="1"/>
            </p:cNvSpPr>
            <p:nvPr/>
          </p:nvSpPr>
          <p:spPr bwMode="auto">
            <a:xfrm rot="10800000">
              <a:off x="4331"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8" name="Oval 197"/>
            <p:cNvSpPr>
              <a:spLocks noChangeArrowheads="1"/>
            </p:cNvSpPr>
            <p:nvPr/>
          </p:nvSpPr>
          <p:spPr bwMode="auto">
            <a:xfrm rot="10800000">
              <a:off x="4583" y="587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9" name="Oval 198"/>
            <p:cNvSpPr>
              <a:spLocks noChangeArrowheads="1"/>
            </p:cNvSpPr>
            <p:nvPr/>
          </p:nvSpPr>
          <p:spPr bwMode="auto">
            <a:xfrm rot="10800000">
              <a:off x="4348" y="587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0" name="Oval 199"/>
            <p:cNvSpPr>
              <a:spLocks noChangeArrowheads="1"/>
            </p:cNvSpPr>
            <p:nvPr/>
          </p:nvSpPr>
          <p:spPr bwMode="auto">
            <a:xfrm rot="10800000">
              <a:off x="5061"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1" name="Oval 200"/>
            <p:cNvSpPr>
              <a:spLocks noChangeArrowheads="1"/>
            </p:cNvSpPr>
            <p:nvPr/>
          </p:nvSpPr>
          <p:spPr bwMode="auto">
            <a:xfrm rot="10800000">
              <a:off x="4951"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2" name="Oval 201"/>
            <p:cNvSpPr>
              <a:spLocks noChangeArrowheads="1"/>
            </p:cNvSpPr>
            <p:nvPr/>
          </p:nvSpPr>
          <p:spPr bwMode="auto">
            <a:xfrm rot="10800000">
              <a:off x="4841"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3" name="Oval 202"/>
            <p:cNvSpPr>
              <a:spLocks noChangeArrowheads="1"/>
            </p:cNvSpPr>
            <p:nvPr/>
          </p:nvSpPr>
          <p:spPr bwMode="auto">
            <a:xfrm rot="10800000">
              <a:off x="4731"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4" name="Oval 203"/>
            <p:cNvSpPr>
              <a:spLocks noChangeArrowheads="1"/>
            </p:cNvSpPr>
            <p:nvPr/>
          </p:nvSpPr>
          <p:spPr bwMode="auto">
            <a:xfrm rot="10800000">
              <a:off x="4622" y="55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5" name="Oval 204"/>
            <p:cNvSpPr>
              <a:spLocks noChangeArrowheads="1"/>
            </p:cNvSpPr>
            <p:nvPr/>
          </p:nvSpPr>
          <p:spPr bwMode="auto">
            <a:xfrm rot="10800000">
              <a:off x="4622" y="567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6" name="Oval 205"/>
            <p:cNvSpPr>
              <a:spLocks noChangeArrowheads="1"/>
            </p:cNvSpPr>
            <p:nvPr/>
          </p:nvSpPr>
          <p:spPr bwMode="auto">
            <a:xfrm rot="10800000">
              <a:off x="4512" y="564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7" name="Oval 206"/>
            <p:cNvSpPr>
              <a:spLocks noChangeArrowheads="1"/>
            </p:cNvSpPr>
            <p:nvPr/>
          </p:nvSpPr>
          <p:spPr bwMode="auto">
            <a:xfrm rot="10800000">
              <a:off x="4490" y="585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8" name="Oval 207"/>
            <p:cNvSpPr>
              <a:spLocks noChangeArrowheads="1"/>
            </p:cNvSpPr>
            <p:nvPr/>
          </p:nvSpPr>
          <p:spPr bwMode="auto">
            <a:xfrm rot="10800000">
              <a:off x="4221" y="576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9" name="Oval 208"/>
            <p:cNvSpPr>
              <a:spLocks noChangeArrowheads="1"/>
            </p:cNvSpPr>
            <p:nvPr/>
          </p:nvSpPr>
          <p:spPr bwMode="auto">
            <a:xfrm rot="10800000">
              <a:off x="4419" y="599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0" name="Oval 209"/>
            <p:cNvSpPr>
              <a:spLocks noChangeArrowheads="1"/>
            </p:cNvSpPr>
            <p:nvPr/>
          </p:nvSpPr>
          <p:spPr bwMode="auto">
            <a:xfrm rot="10800000">
              <a:off x="4441"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1" name="Oval 210"/>
            <p:cNvSpPr>
              <a:spLocks noChangeArrowheads="1"/>
            </p:cNvSpPr>
            <p:nvPr/>
          </p:nvSpPr>
          <p:spPr bwMode="auto">
            <a:xfrm rot="10800000">
              <a:off x="4770" y="579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2" name="Oval 211"/>
            <p:cNvSpPr>
              <a:spLocks noChangeArrowheads="1"/>
            </p:cNvSpPr>
            <p:nvPr/>
          </p:nvSpPr>
          <p:spPr bwMode="auto">
            <a:xfrm rot="10800000">
              <a:off x="4600" y="524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3" name="Oval 212"/>
            <p:cNvSpPr>
              <a:spLocks noChangeArrowheads="1"/>
            </p:cNvSpPr>
            <p:nvPr/>
          </p:nvSpPr>
          <p:spPr bwMode="auto">
            <a:xfrm rot="10800000">
              <a:off x="4490" y="53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4" name="Oval 213"/>
            <p:cNvSpPr>
              <a:spLocks noChangeArrowheads="1"/>
            </p:cNvSpPr>
            <p:nvPr/>
          </p:nvSpPr>
          <p:spPr bwMode="auto">
            <a:xfrm rot="10800000">
              <a:off x="4402"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5" name="Oval 214"/>
            <p:cNvSpPr>
              <a:spLocks noChangeArrowheads="1"/>
            </p:cNvSpPr>
            <p:nvPr/>
          </p:nvSpPr>
          <p:spPr bwMode="auto">
            <a:xfrm rot="10800000">
              <a:off x="4402"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6" name="Oval 215"/>
            <p:cNvSpPr>
              <a:spLocks noChangeArrowheads="1"/>
            </p:cNvSpPr>
            <p:nvPr/>
          </p:nvSpPr>
          <p:spPr bwMode="auto">
            <a:xfrm rot="10800000">
              <a:off x="433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7" name="Oval 216"/>
            <p:cNvSpPr>
              <a:spLocks noChangeArrowheads="1"/>
            </p:cNvSpPr>
            <p:nvPr/>
          </p:nvSpPr>
          <p:spPr bwMode="auto">
            <a:xfrm rot="10800000">
              <a:off x="4183" y="602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8" name="Oval 217"/>
            <p:cNvSpPr>
              <a:spLocks noChangeArrowheads="1"/>
            </p:cNvSpPr>
            <p:nvPr/>
          </p:nvSpPr>
          <p:spPr bwMode="auto">
            <a:xfrm rot="10800000">
              <a:off x="4600" y="57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9" name="Oval 218"/>
            <p:cNvSpPr>
              <a:spLocks noChangeArrowheads="1"/>
            </p:cNvSpPr>
            <p:nvPr/>
          </p:nvSpPr>
          <p:spPr bwMode="auto">
            <a:xfrm rot="10800000">
              <a:off x="4441" y="559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0" name="Oval 219"/>
            <p:cNvSpPr>
              <a:spLocks noChangeArrowheads="1"/>
            </p:cNvSpPr>
            <p:nvPr/>
          </p:nvSpPr>
          <p:spPr bwMode="auto">
            <a:xfrm rot="10800000">
              <a:off x="4749"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1" name="Oval 220"/>
            <p:cNvSpPr>
              <a:spLocks noChangeArrowheads="1"/>
            </p:cNvSpPr>
            <p:nvPr/>
          </p:nvSpPr>
          <p:spPr bwMode="auto">
            <a:xfrm rot="10800000">
              <a:off x="4951" y="501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2" name="Oval 221"/>
            <p:cNvSpPr>
              <a:spLocks noChangeArrowheads="1"/>
            </p:cNvSpPr>
            <p:nvPr/>
          </p:nvSpPr>
          <p:spPr bwMode="auto">
            <a:xfrm rot="10800000">
              <a:off x="4841" y="512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3" name="Oval 222"/>
            <p:cNvSpPr>
              <a:spLocks noChangeArrowheads="1"/>
            </p:cNvSpPr>
            <p:nvPr/>
          </p:nvSpPr>
          <p:spPr bwMode="auto">
            <a:xfrm rot="10800000">
              <a:off x="4731"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4" name="Oval 223"/>
            <p:cNvSpPr>
              <a:spLocks noChangeArrowheads="1"/>
            </p:cNvSpPr>
            <p:nvPr/>
          </p:nvSpPr>
          <p:spPr bwMode="auto">
            <a:xfrm rot="10800000">
              <a:off x="4622" y="53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5" name="Oval 224"/>
            <p:cNvSpPr>
              <a:spLocks noChangeArrowheads="1"/>
            </p:cNvSpPr>
            <p:nvPr/>
          </p:nvSpPr>
          <p:spPr bwMode="auto">
            <a:xfrm rot="10800000">
              <a:off x="4512" y="53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6" name="Oval 225"/>
            <p:cNvSpPr>
              <a:spLocks noChangeArrowheads="1"/>
            </p:cNvSpPr>
            <p:nvPr/>
          </p:nvSpPr>
          <p:spPr bwMode="auto">
            <a:xfrm rot="10800000">
              <a:off x="451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7" name="Oval 226"/>
            <p:cNvSpPr>
              <a:spLocks noChangeArrowheads="1"/>
            </p:cNvSpPr>
            <p:nvPr/>
          </p:nvSpPr>
          <p:spPr bwMode="auto">
            <a:xfrm rot="10800000">
              <a:off x="4066"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8" name="Oval 227"/>
            <p:cNvSpPr>
              <a:spLocks noChangeArrowheads="1"/>
            </p:cNvSpPr>
            <p:nvPr/>
          </p:nvSpPr>
          <p:spPr bwMode="auto">
            <a:xfrm rot="10800000">
              <a:off x="4291" y="570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9" name="Oval 228"/>
            <p:cNvSpPr>
              <a:spLocks noChangeArrowheads="1"/>
            </p:cNvSpPr>
            <p:nvPr/>
          </p:nvSpPr>
          <p:spPr bwMode="auto">
            <a:xfrm rot="10800000">
              <a:off x="4183" y="58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0" name="Oval 229"/>
            <p:cNvSpPr>
              <a:spLocks noChangeArrowheads="1"/>
            </p:cNvSpPr>
            <p:nvPr/>
          </p:nvSpPr>
          <p:spPr bwMode="auto">
            <a:xfrm rot="10800000">
              <a:off x="4073" y="593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1" name="Oval 230"/>
            <p:cNvSpPr>
              <a:spLocks noChangeArrowheads="1"/>
            </p:cNvSpPr>
            <p:nvPr/>
          </p:nvSpPr>
          <p:spPr bwMode="auto">
            <a:xfrm rot="10800000">
              <a:off x="4841" y="512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2" name="Oval 231"/>
            <p:cNvSpPr>
              <a:spLocks noChangeArrowheads="1"/>
            </p:cNvSpPr>
            <p:nvPr/>
          </p:nvSpPr>
          <p:spPr bwMode="auto">
            <a:xfrm rot="10800000">
              <a:off x="4731"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3" name="Oval 232"/>
            <p:cNvSpPr>
              <a:spLocks noChangeArrowheads="1"/>
            </p:cNvSpPr>
            <p:nvPr/>
          </p:nvSpPr>
          <p:spPr bwMode="auto">
            <a:xfrm rot="10800000">
              <a:off x="4622" y="53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4" name="Oval 233"/>
            <p:cNvSpPr>
              <a:spLocks noChangeArrowheads="1"/>
            </p:cNvSpPr>
            <p:nvPr/>
          </p:nvSpPr>
          <p:spPr bwMode="auto">
            <a:xfrm rot="10800000">
              <a:off x="451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5" name="Oval 234"/>
            <p:cNvSpPr>
              <a:spLocks noChangeArrowheads="1"/>
            </p:cNvSpPr>
            <p:nvPr/>
          </p:nvSpPr>
          <p:spPr bwMode="auto">
            <a:xfrm rot="10800000">
              <a:off x="440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6" name="Oval 235"/>
            <p:cNvSpPr>
              <a:spLocks noChangeArrowheads="1"/>
            </p:cNvSpPr>
            <p:nvPr/>
          </p:nvSpPr>
          <p:spPr bwMode="auto">
            <a:xfrm rot="10800000">
              <a:off x="4324" y="553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7" name="Oval 236"/>
            <p:cNvSpPr>
              <a:spLocks noChangeArrowheads="1"/>
            </p:cNvSpPr>
            <p:nvPr/>
          </p:nvSpPr>
          <p:spPr bwMode="auto">
            <a:xfrm rot="10800000">
              <a:off x="4291" y="570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8" name="Oval 237"/>
            <p:cNvSpPr>
              <a:spLocks noChangeArrowheads="1"/>
            </p:cNvSpPr>
            <p:nvPr/>
          </p:nvSpPr>
          <p:spPr bwMode="auto">
            <a:xfrm rot="10800000">
              <a:off x="4183" y="58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9" name="Oval 238"/>
            <p:cNvSpPr>
              <a:spLocks noChangeArrowheads="1"/>
            </p:cNvSpPr>
            <p:nvPr/>
          </p:nvSpPr>
          <p:spPr bwMode="auto">
            <a:xfrm rot="10800000">
              <a:off x="4435" y="590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0" name="Oval 239"/>
            <p:cNvSpPr>
              <a:spLocks noChangeArrowheads="1"/>
            </p:cNvSpPr>
            <p:nvPr/>
          </p:nvSpPr>
          <p:spPr bwMode="auto">
            <a:xfrm rot="10800000">
              <a:off x="4198" y="590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1" name="Oval 240"/>
            <p:cNvSpPr>
              <a:spLocks noChangeArrowheads="1"/>
            </p:cNvSpPr>
            <p:nvPr/>
          </p:nvSpPr>
          <p:spPr bwMode="auto">
            <a:xfrm rot="10800000">
              <a:off x="4912"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2" name="Oval 241"/>
            <p:cNvSpPr>
              <a:spLocks noChangeArrowheads="1"/>
            </p:cNvSpPr>
            <p:nvPr/>
          </p:nvSpPr>
          <p:spPr bwMode="auto">
            <a:xfrm rot="10800000">
              <a:off x="4803" y="53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3" name="Oval 242"/>
            <p:cNvSpPr>
              <a:spLocks noChangeArrowheads="1"/>
            </p:cNvSpPr>
            <p:nvPr/>
          </p:nvSpPr>
          <p:spPr bwMode="auto">
            <a:xfrm rot="10800000">
              <a:off x="4693"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4" name="Oval 243"/>
            <p:cNvSpPr>
              <a:spLocks noChangeArrowheads="1"/>
            </p:cNvSpPr>
            <p:nvPr/>
          </p:nvSpPr>
          <p:spPr bwMode="auto">
            <a:xfrm rot="10800000">
              <a:off x="4620" y="592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5" name="Oval 244"/>
            <p:cNvSpPr>
              <a:spLocks noChangeArrowheads="1"/>
            </p:cNvSpPr>
            <p:nvPr/>
          </p:nvSpPr>
          <p:spPr bwMode="auto">
            <a:xfrm rot="10800000">
              <a:off x="4232" y="615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6" name="Oval 245"/>
            <p:cNvSpPr>
              <a:spLocks noChangeArrowheads="1"/>
            </p:cNvSpPr>
            <p:nvPr/>
          </p:nvSpPr>
          <p:spPr bwMode="auto">
            <a:xfrm rot="10800000">
              <a:off x="4101" y="615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7" name="Oval 246"/>
            <p:cNvSpPr>
              <a:spLocks noChangeArrowheads="1"/>
            </p:cNvSpPr>
            <p:nvPr/>
          </p:nvSpPr>
          <p:spPr bwMode="auto">
            <a:xfrm rot="10800000">
              <a:off x="4342" y="587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8" name="Oval 247"/>
            <p:cNvSpPr>
              <a:spLocks noChangeArrowheads="1"/>
            </p:cNvSpPr>
            <p:nvPr/>
          </p:nvSpPr>
          <p:spPr bwMode="auto">
            <a:xfrm rot="10800000">
              <a:off x="4271" y="60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9" name="Oval 248"/>
            <p:cNvSpPr>
              <a:spLocks noChangeArrowheads="1"/>
            </p:cNvSpPr>
            <p:nvPr/>
          </p:nvSpPr>
          <p:spPr bwMode="auto">
            <a:xfrm rot="10800000">
              <a:off x="4489" y="604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0" name="Oval 249"/>
            <p:cNvSpPr>
              <a:spLocks noChangeArrowheads="1"/>
            </p:cNvSpPr>
            <p:nvPr/>
          </p:nvSpPr>
          <p:spPr bwMode="auto">
            <a:xfrm rot="10800000">
              <a:off x="4620" y="59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1" name="Oval 250"/>
            <p:cNvSpPr>
              <a:spLocks noChangeArrowheads="1"/>
            </p:cNvSpPr>
            <p:nvPr/>
          </p:nvSpPr>
          <p:spPr bwMode="auto">
            <a:xfrm rot="10800000">
              <a:off x="4254"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2" name="Oval 251"/>
            <p:cNvSpPr>
              <a:spLocks noChangeArrowheads="1"/>
            </p:cNvSpPr>
            <p:nvPr/>
          </p:nvSpPr>
          <p:spPr bwMode="auto">
            <a:xfrm rot="10800000">
              <a:off x="4254" y="559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3" name="Oval 252"/>
            <p:cNvSpPr>
              <a:spLocks noChangeArrowheads="1"/>
            </p:cNvSpPr>
            <p:nvPr/>
          </p:nvSpPr>
          <p:spPr bwMode="auto">
            <a:xfrm rot="10800000">
              <a:off x="4183" y="570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4" name="Oval 253"/>
            <p:cNvSpPr>
              <a:spLocks noChangeArrowheads="1"/>
            </p:cNvSpPr>
            <p:nvPr/>
          </p:nvSpPr>
          <p:spPr bwMode="auto">
            <a:xfrm rot="10800000">
              <a:off x="4232" y="62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5" name="Oval 254"/>
            <p:cNvSpPr>
              <a:spLocks noChangeArrowheads="1"/>
            </p:cNvSpPr>
            <p:nvPr/>
          </p:nvSpPr>
          <p:spPr bwMode="auto">
            <a:xfrm rot="10800000">
              <a:off x="4291" y="561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6" name="Oval 255"/>
            <p:cNvSpPr>
              <a:spLocks noChangeArrowheads="1"/>
            </p:cNvSpPr>
            <p:nvPr/>
          </p:nvSpPr>
          <p:spPr bwMode="auto">
            <a:xfrm rot="10800000">
              <a:off x="4749" y="592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7" name="Oval 256"/>
            <p:cNvSpPr>
              <a:spLocks noChangeArrowheads="1"/>
            </p:cNvSpPr>
            <p:nvPr/>
          </p:nvSpPr>
          <p:spPr bwMode="auto">
            <a:xfrm rot="10800000">
              <a:off x="4183" y="5908"/>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8" name="Oval 257"/>
            <p:cNvSpPr>
              <a:spLocks noChangeArrowheads="1"/>
            </p:cNvSpPr>
            <p:nvPr/>
          </p:nvSpPr>
          <p:spPr bwMode="auto">
            <a:xfrm rot="10800000">
              <a:off x="4073" y="60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9" name="Oval 258"/>
            <p:cNvSpPr>
              <a:spLocks noChangeArrowheads="1"/>
            </p:cNvSpPr>
            <p:nvPr/>
          </p:nvSpPr>
          <p:spPr bwMode="auto">
            <a:xfrm rot="10800000">
              <a:off x="4073" y="60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0" name="Oval 259"/>
            <p:cNvSpPr>
              <a:spLocks noChangeArrowheads="1"/>
            </p:cNvSpPr>
            <p:nvPr/>
          </p:nvSpPr>
          <p:spPr bwMode="auto">
            <a:xfrm>
              <a:off x="4735" y="61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1" name="Oval 260"/>
            <p:cNvSpPr>
              <a:spLocks noChangeArrowheads="1"/>
            </p:cNvSpPr>
            <p:nvPr/>
          </p:nvSpPr>
          <p:spPr bwMode="auto">
            <a:xfrm>
              <a:off x="4994" y="61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2" name="Oval 261"/>
            <p:cNvSpPr>
              <a:spLocks noChangeArrowheads="1"/>
            </p:cNvSpPr>
            <p:nvPr/>
          </p:nvSpPr>
          <p:spPr bwMode="auto">
            <a:xfrm>
              <a:off x="4865" y="591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3" name="Oval 262"/>
            <p:cNvSpPr>
              <a:spLocks noChangeArrowheads="1"/>
            </p:cNvSpPr>
            <p:nvPr/>
          </p:nvSpPr>
          <p:spPr bwMode="auto">
            <a:xfrm>
              <a:off x="6029" y="579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4" name="Oval 263"/>
            <p:cNvSpPr>
              <a:spLocks noChangeArrowheads="1"/>
            </p:cNvSpPr>
            <p:nvPr/>
          </p:nvSpPr>
          <p:spPr bwMode="auto">
            <a:xfrm rot="5400000">
              <a:off x="5255" y="53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5" name="Oval 264"/>
            <p:cNvSpPr>
              <a:spLocks noChangeArrowheads="1"/>
            </p:cNvSpPr>
            <p:nvPr/>
          </p:nvSpPr>
          <p:spPr bwMode="auto">
            <a:xfrm rot="5400000">
              <a:off x="5255" y="547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6" name="Oval 265"/>
            <p:cNvSpPr>
              <a:spLocks noChangeArrowheads="1"/>
            </p:cNvSpPr>
            <p:nvPr/>
          </p:nvSpPr>
          <p:spPr bwMode="auto">
            <a:xfrm rot="5400000">
              <a:off x="5125" y="568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7" name="Oval 266"/>
            <p:cNvSpPr>
              <a:spLocks noChangeArrowheads="1"/>
            </p:cNvSpPr>
            <p:nvPr/>
          </p:nvSpPr>
          <p:spPr bwMode="auto">
            <a:xfrm rot="5400000">
              <a:off x="5384" y="53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8" name="Oval 267"/>
            <p:cNvSpPr>
              <a:spLocks noChangeArrowheads="1"/>
            </p:cNvSpPr>
            <p:nvPr/>
          </p:nvSpPr>
          <p:spPr bwMode="auto">
            <a:xfrm rot="5400000">
              <a:off x="5621"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9" name="Oval 268"/>
            <p:cNvSpPr>
              <a:spLocks noChangeArrowheads="1"/>
            </p:cNvSpPr>
            <p:nvPr/>
          </p:nvSpPr>
          <p:spPr bwMode="auto">
            <a:xfrm rot="5400000">
              <a:off x="551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0" name="Oval 269"/>
            <p:cNvSpPr>
              <a:spLocks noChangeArrowheads="1"/>
            </p:cNvSpPr>
            <p:nvPr/>
          </p:nvSpPr>
          <p:spPr bwMode="auto">
            <a:xfrm rot="5400000">
              <a:off x="540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1" name="Oval 270"/>
            <p:cNvSpPr>
              <a:spLocks noChangeArrowheads="1"/>
            </p:cNvSpPr>
            <p:nvPr/>
          </p:nvSpPr>
          <p:spPr bwMode="auto">
            <a:xfrm rot="5400000">
              <a:off x="540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2" name="Oval 271"/>
            <p:cNvSpPr>
              <a:spLocks noChangeArrowheads="1"/>
            </p:cNvSpPr>
            <p:nvPr/>
          </p:nvSpPr>
          <p:spPr bwMode="auto">
            <a:xfrm rot="5400000">
              <a:off x="5292"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3" name="Oval 272"/>
            <p:cNvSpPr>
              <a:spLocks noChangeArrowheads="1"/>
            </p:cNvSpPr>
            <p:nvPr/>
          </p:nvSpPr>
          <p:spPr bwMode="auto">
            <a:xfrm rot="5400000">
              <a:off x="5182"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4" name="Oval 273"/>
            <p:cNvSpPr>
              <a:spLocks noChangeArrowheads="1"/>
            </p:cNvSpPr>
            <p:nvPr/>
          </p:nvSpPr>
          <p:spPr bwMode="auto">
            <a:xfrm rot="5400000">
              <a:off x="5073"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5" name="Oval 274"/>
            <p:cNvSpPr>
              <a:spLocks noChangeArrowheads="1"/>
            </p:cNvSpPr>
            <p:nvPr/>
          </p:nvSpPr>
          <p:spPr bwMode="auto">
            <a:xfrm rot="5400000">
              <a:off x="4963"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6" name="Oval 275"/>
            <p:cNvSpPr>
              <a:spLocks noChangeArrowheads="1"/>
            </p:cNvSpPr>
            <p:nvPr/>
          </p:nvSpPr>
          <p:spPr bwMode="auto">
            <a:xfrm rot="5400000">
              <a:off x="5199"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7" name="Oval 276"/>
            <p:cNvSpPr>
              <a:spLocks noChangeArrowheads="1"/>
            </p:cNvSpPr>
            <p:nvPr/>
          </p:nvSpPr>
          <p:spPr bwMode="auto">
            <a:xfrm rot="5400000">
              <a:off x="5621"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8" name="Oval 277"/>
            <p:cNvSpPr>
              <a:spLocks noChangeArrowheads="1"/>
            </p:cNvSpPr>
            <p:nvPr/>
          </p:nvSpPr>
          <p:spPr bwMode="auto">
            <a:xfrm rot="5400000">
              <a:off x="551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9" name="Oval 278"/>
            <p:cNvSpPr>
              <a:spLocks noChangeArrowheads="1"/>
            </p:cNvSpPr>
            <p:nvPr/>
          </p:nvSpPr>
          <p:spPr bwMode="auto">
            <a:xfrm rot="5400000">
              <a:off x="540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0" name="Oval 279"/>
            <p:cNvSpPr>
              <a:spLocks noChangeArrowheads="1"/>
            </p:cNvSpPr>
            <p:nvPr/>
          </p:nvSpPr>
          <p:spPr bwMode="auto">
            <a:xfrm rot="5400000">
              <a:off x="529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1" name="Oval 280"/>
            <p:cNvSpPr>
              <a:spLocks noChangeArrowheads="1"/>
            </p:cNvSpPr>
            <p:nvPr/>
          </p:nvSpPr>
          <p:spPr bwMode="auto">
            <a:xfrm rot="5400000">
              <a:off x="5772" y="556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2" name="Oval 281"/>
            <p:cNvSpPr>
              <a:spLocks noChangeArrowheads="1"/>
            </p:cNvSpPr>
            <p:nvPr/>
          </p:nvSpPr>
          <p:spPr bwMode="auto">
            <a:xfrm rot="5400000">
              <a:off x="5182"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3" name="Oval 282"/>
            <p:cNvSpPr>
              <a:spLocks noChangeArrowheads="1"/>
            </p:cNvSpPr>
            <p:nvPr/>
          </p:nvSpPr>
          <p:spPr bwMode="auto">
            <a:xfrm rot="5400000">
              <a:off x="5073"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4" name="Oval 283"/>
            <p:cNvSpPr>
              <a:spLocks noChangeArrowheads="1"/>
            </p:cNvSpPr>
            <p:nvPr/>
          </p:nvSpPr>
          <p:spPr bwMode="auto">
            <a:xfrm rot="5400000">
              <a:off x="4853" y="675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5" name="Oval 284"/>
            <p:cNvSpPr>
              <a:spLocks noChangeArrowheads="1"/>
            </p:cNvSpPr>
            <p:nvPr/>
          </p:nvSpPr>
          <p:spPr bwMode="auto">
            <a:xfrm rot="5400000">
              <a:off x="5325"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6" name="Oval 285"/>
            <p:cNvSpPr>
              <a:spLocks noChangeArrowheads="1"/>
            </p:cNvSpPr>
            <p:nvPr/>
          </p:nvSpPr>
          <p:spPr bwMode="auto">
            <a:xfrm rot="5400000">
              <a:off x="5089"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7" name="Oval 286"/>
            <p:cNvSpPr>
              <a:spLocks noChangeArrowheads="1"/>
            </p:cNvSpPr>
            <p:nvPr/>
          </p:nvSpPr>
          <p:spPr bwMode="auto">
            <a:xfrm rot="5400000">
              <a:off x="5802"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8" name="Oval 287"/>
            <p:cNvSpPr>
              <a:spLocks noChangeArrowheads="1"/>
            </p:cNvSpPr>
            <p:nvPr/>
          </p:nvSpPr>
          <p:spPr bwMode="auto">
            <a:xfrm rot="5400000">
              <a:off x="5693"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9" name="Oval 288"/>
            <p:cNvSpPr>
              <a:spLocks noChangeArrowheads="1"/>
            </p:cNvSpPr>
            <p:nvPr/>
          </p:nvSpPr>
          <p:spPr bwMode="auto">
            <a:xfrm rot="5400000">
              <a:off x="5583"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0" name="Oval 289"/>
            <p:cNvSpPr>
              <a:spLocks noChangeArrowheads="1"/>
            </p:cNvSpPr>
            <p:nvPr/>
          </p:nvSpPr>
          <p:spPr bwMode="auto">
            <a:xfrm rot="5400000">
              <a:off x="5473"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1" name="Oval 290"/>
            <p:cNvSpPr>
              <a:spLocks noChangeArrowheads="1"/>
            </p:cNvSpPr>
            <p:nvPr/>
          </p:nvSpPr>
          <p:spPr bwMode="auto">
            <a:xfrm rot="5400000">
              <a:off x="5363"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2" name="Oval 291"/>
            <p:cNvSpPr>
              <a:spLocks noChangeArrowheads="1"/>
            </p:cNvSpPr>
            <p:nvPr/>
          </p:nvSpPr>
          <p:spPr bwMode="auto">
            <a:xfrm rot="5400000">
              <a:off x="5363"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3" name="Oval 292"/>
            <p:cNvSpPr>
              <a:spLocks noChangeArrowheads="1"/>
            </p:cNvSpPr>
            <p:nvPr/>
          </p:nvSpPr>
          <p:spPr bwMode="auto">
            <a:xfrm rot="5400000">
              <a:off x="5254" y="620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4" name="Oval 293"/>
            <p:cNvSpPr>
              <a:spLocks noChangeArrowheads="1"/>
            </p:cNvSpPr>
            <p:nvPr/>
          </p:nvSpPr>
          <p:spPr bwMode="auto">
            <a:xfrm rot="5400000">
              <a:off x="5232" y="640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5" name="Oval 294"/>
            <p:cNvSpPr>
              <a:spLocks noChangeArrowheads="1"/>
            </p:cNvSpPr>
            <p:nvPr/>
          </p:nvSpPr>
          <p:spPr bwMode="auto">
            <a:xfrm rot="5400000">
              <a:off x="5034"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6" name="Oval 295"/>
            <p:cNvSpPr>
              <a:spLocks noChangeArrowheads="1"/>
            </p:cNvSpPr>
            <p:nvPr/>
          </p:nvSpPr>
          <p:spPr bwMode="auto">
            <a:xfrm rot="5400000">
              <a:off x="4963"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7" name="Oval 296"/>
            <p:cNvSpPr>
              <a:spLocks noChangeArrowheads="1"/>
            </p:cNvSpPr>
            <p:nvPr/>
          </p:nvSpPr>
          <p:spPr bwMode="auto">
            <a:xfrm rot="5400000">
              <a:off x="5161" y="65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8" name="Oval 297"/>
            <p:cNvSpPr>
              <a:spLocks noChangeArrowheads="1"/>
            </p:cNvSpPr>
            <p:nvPr/>
          </p:nvSpPr>
          <p:spPr bwMode="auto">
            <a:xfrm rot="5400000">
              <a:off x="5693"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9" name="Oval 298"/>
            <p:cNvSpPr>
              <a:spLocks noChangeArrowheads="1"/>
            </p:cNvSpPr>
            <p:nvPr/>
          </p:nvSpPr>
          <p:spPr bwMode="auto">
            <a:xfrm rot="5400000">
              <a:off x="5342"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0" name="Oval 299"/>
            <p:cNvSpPr>
              <a:spLocks noChangeArrowheads="1"/>
            </p:cNvSpPr>
            <p:nvPr/>
          </p:nvSpPr>
          <p:spPr bwMode="auto">
            <a:xfrm rot="5400000">
              <a:off x="5144"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1" name="Oval 300"/>
            <p:cNvSpPr>
              <a:spLocks noChangeArrowheads="1"/>
            </p:cNvSpPr>
            <p:nvPr/>
          </p:nvSpPr>
          <p:spPr bwMode="auto">
            <a:xfrm rot="5400000">
              <a:off x="5144"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2" name="Oval 301"/>
            <p:cNvSpPr>
              <a:spLocks noChangeArrowheads="1"/>
            </p:cNvSpPr>
            <p:nvPr/>
          </p:nvSpPr>
          <p:spPr bwMode="auto">
            <a:xfrm rot="5400000">
              <a:off x="5073"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3" name="Oval 302"/>
            <p:cNvSpPr>
              <a:spLocks noChangeArrowheads="1"/>
            </p:cNvSpPr>
            <p:nvPr/>
          </p:nvSpPr>
          <p:spPr bwMode="auto">
            <a:xfrm rot="5400000">
              <a:off x="4924"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4" name="Oval 303"/>
            <p:cNvSpPr>
              <a:spLocks noChangeArrowheads="1"/>
            </p:cNvSpPr>
            <p:nvPr/>
          </p:nvSpPr>
          <p:spPr bwMode="auto">
            <a:xfrm rot="5400000">
              <a:off x="5654"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5" name="Oval 304"/>
            <p:cNvSpPr>
              <a:spLocks noChangeArrowheads="1"/>
            </p:cNvSpPr>
            <p:nvPr/>
          </p:nvSpPr>
          <p:spPr bwMode="auto">
            <a:xfrm rot="5400000">
              <a:off x="5556"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6" name="Oval 305"/>
            <p:cNvSpPr>
              <a:spLocks noChangeArrowheads="1"/>
            </p:cNvSpPr>
            <p:nvPr/>
          </p:nvSpPr>
          <p:spPr bwMode="auto">
            <a:xfrm rot="5400000">
              <a:off x="5583" y="56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7" name="Oval 306"/>
            <p:cNvSpPr>
              <a:spLocks noChangeArrowheads="1"/>
            </p:cNvSpPr>
            <p:nvPr/>
          </p:nvSpPr>
          <p:spPr bwMode="auto">
            <a:xfrm rot="5400000">
              <a:off x="5473"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8" name="Oval 307"/>
            <p:cNvSpPr>
              <a:spLocks noChangeArrowheads="1"/>
            </p:cNvSpPr>
            <p:nvPr/>
          </p:nvSpPr>
          <p:spPr bwMode="auto">
            <a:xfrm rot="5400000">
              <a:off x="5363"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9" name="Oval 308"/>
            <p:cNvSpPr>
              <a:spLocks noChangeArrowheads="1"/>
            </p:cNvSpPr>
            <p:nvPr/>
          </p:nvSpPr>
          <p:spPr bwMode="auto">
            <a:xfrm rot="5400000">
              <a:off x="5254"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0" name="Oval 309"/>
            <p:cNvSpPr>
              <a:spLocks noChangeArrowheads="1"/>
            </p:cNvSpPr>
            <p:nvPr/>
          </p:nvSpPr>
          <p:spPr bwMode="auto">
            <a:xfrm rot="5400000">
              <a:off x="525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1" name="Oval 310"/>
            <p:cNvSpPr>
              <a:spLocks noChangeArrowheads="1"/>
            </p:cNvSpPr>
            <p:nvPr/>
          </p:nvSpPr>
          <p:spPr bwMode="auto">
            <a:xfrm rot="5400000">
              <a:off x="5034" y="62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2" name="Oval 311"/>
            <p:cNvSpPr>
              <a:spLocks noChangeArrowheads="1"/>
            </p:cNvSpPr>
            <p:nvPr/>
          </p:nvSpPr>
          <p:spPr bwMode="auto">
            <a:xfrm rot="5400000">
              <a:off x="4924" y="637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3" name="Oval 312"/>
            <p:cNvSpPr>
              <a:spLocks noChangeArrowheads="1"/>
            </p:cNvSpPr>
            <p:nvPr/>
          </p:nvSpPr>
          <p:spPr bwMode="auto">
            <a:xfrm rot="5400000">
              <a:off x="4815" y="649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4" name="Oval 313"/>
            <p:cNvSpPr>
              <a:spLocks noChangeArrowheads="1"/>
            </p:cNvSpPr>
            <p:nvPr/>
          </p:nvSpPr>
          <p:spPr bwMode="auto">
            <a:xfrm rot="5400000">
              <a:off x="5051"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5" name="Oval 314"/>
            <p:cNvSpPr>
              <a:spLocks noChangeArrowheads="1"/>
            </p:cNvSpPr>
            <p:nvPr/>
          </p:nvSpPr>
          <p:spPr bwMode="auto">
            <a:xfrm rot="5400000">
              <a:off x="5583" y="56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6" name="Oval 315"/>
            <p:cNvSpPr>
              <a:spLocks noChangeArrowheads="1"/>
            </p:cNvSpPr>
            <p:nvPr/>
          </p:nvSpPr>
          <p:spPr bwMode="auto">
            <a:xfrm rot="5400000">
              <a:off x="5363"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7" name="Oval 316"/>
            <p:cNvSpPr>
              <a:spLocks noChangeArrowheads="1"/>
            </p:cNvSpPr>
            <p:nvPr/>
          </p:nvSpPr>
          <p:spPr bwMode="auto">
            <a:xfrm rot="5400000">
              <a:off x="525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8" name="Oval 317"/>
            <p:cNvSpPr>
              <a:spLocks noChangeArrowheads="1"/>
            </p:cNvSpPr>
            <p:nvPr/>
          </p:nvSpPr>
          <p:spPr bwMode="auto">
            <a:xfrm rot="5400000">
              <a:off x="514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9" name="Oval 318"/>
            <p:cNvSpPr>
              <a:spLocks noChangeArrowheads="1"/>
            </p:cNvSpPr>
            <p:nvPr/>
          </p:nvSpPr>
          <p:spPr bwMode="auto">
            <a:xfrm rot="5400000">
              <a:off x="5067" y="608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0" name="Oval 319"/>
            <p:cNvSpPr>
              <a:spLocks noChangeArrowheads="1"/>
            </p:cNvSpPr>
            <p:nvPr/>
          </p:nvSpPr>
          <p:spPr bwMode="auto">
            <a:xfrm rot="5400000">
              <a:off x="4924" y="637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1" name="Oval 320"/>
            <p:cNvSpPr>
              <a:spLocks noChangeArrowheads="1"/>
            </p:cNvSpPr>
            <p:nvPr/>
          </p:nvSpPr>
          <p:spPr bwMode="auto">
            <a:xfrm rot="5400000">
              <a:off x="4608" y="63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2" name="Oval 321"/>
            <p:cNvSpPr>
              <a:spLocks noChangeArrowheads="1"/>
            </p:cNvSpPr>
            <p:nvPr/>
          </p:nvSpPr>
          <p:spPr bwMode="auto">
            <a:xfrm rot="5400000">
              <a:off x="5177"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3" name="Oval 322"/>
            <p:cNvSpPr>
              <a:spLocks noChangeArrowheads="1"/>
            </p:cNvSpPr>
            <p:nvPr/>
          </p:nvSpPr>
          <p:spPr bwMode="auto">
            <a:xfrm rot="5400000">
              <a:off x="4941"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4" name="Oval 323"/>
            <p:cNvSpPr>
              <a:spLocks noChangeArrowheads="1"/>
            </p:cNvSpPr>
            <p:nvPr/>
          </p:nvSpPr>
          <p:spPr bwMode="auto">
            <a:xfrm rot="5400000">
              <a:off x="5654"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5" name="Oval 324"/>
            <p:cNvSpPr>
              <a:spLocks noChangeArrowheads="1"/>
            </p:cNvSpPr>
            <p:nvPr/>
          </p:nvSpPr>
          <p:spPr bwMode="auto">
            <a:xfrm rot="5400000">
              <a:off x="5544"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6" name="Oval 325"/>
            <p:cNvSpPr>
              <a:spLocks noChangeArrowheads="1"/>
            </p:cNvSpPr>
            <p:nvPr/>
          </p:nvSpPr>
          <p:spPr bwMode="auto">
            <a:xfrm rot="5400000">
              <a:off x="5435"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7" name="Oval 326"/>
            <p:cNvSpPr>
              <a:spLocks noChangeArrowheads="1"/>
            </p:cNvSpPr>
            <p:nvPr/>
          </p:nvSpPr>
          <p:spPr bwMode="auto">
            <a:xfrm rot="5400000">
              <a:off x="5325"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8" name="Oval 327"/>
            <p:cNvSpPr>
              <a:spLocks noChangeArrowheads="1"/>
            </p:cNvSpPr>
            <p:nvPr/>
          </p:nvSpPr>
          <p:spPr bwMode="auto">
            <a:xfrm rot="5400000">
              <a:off x="5215"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9" name="Oval 328"/>
            <p:cNvSpPr>
              <a:spLocks noChangeArrowheads="1"/>
            </p:cNvSpPr>
            <p:nvPr/>
          </p:nvSpPr>
          <p:spPr bwMode="auto">
            <a:xfrm rot="5400000">
              <a:off x="5440"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0" name="Oval 329"/>
            <p:cNvSpPr>
              <a:spLocks noChangeArrowheads="1"/>
            </p:cNvSpPr>
            <p:nvPr/>
          </p:nvSpPr>
          <p:spPr bwMode="auto">
            <a:xfrm rot="5400000">
              <a:off x="5105"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1" name="Oval 330"/>
            <p:cNvSpPr>
              <a:spLocks noChangeArrowheads="1"/>
            </p:cNvSpPr>
            <p:nvPr/>
          </p:nvSpPr>
          <p:spPr bwMode="auto">
            <a:xfrm rot="5400000">
              <a:off x="5084"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2" name="Oval 331"/>
            <p:cNvSpPr>
              <a:spLocks noChangeArrowheads="1"/>
            </p:cNvSpPr>
            <p:nvPr/>
          </p:nvSpPr>
          <p:spPr bwMode="auto">
            <a:xfrm rot="5400000">
              <a:off x="4886" y="660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3" name="Oval 332"/>
            <p:cNvSpPr>
              <a:spLocks noChangeArrowheads="1"/>
            </p:cNvSpPr>
            <p:nvPr/>
          </p:nvSpPr>
          <p:spPr bwMode="auto">
            <a:xfrm rot="5400000">
              <a:off x="4815"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4" name="Oval 333"/>
            <p:cNvSpPr>
              <a:spLocks noChangeArrowheads="1"/>
            </p:cNvSpPr>
            <p:nvPr/>
          </p:nvSpPr>
          <p:spPr bwMode="auto">
            <a:xfrm rot="5400000">
              <a:off x="5013"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5" name="Oval 334"/>
            <p:cNvSpPr>
              <a:spLocks noChangeArrowheads="1"/>
            </p:cNvSpPr>
            <p:nvPr/>
          </p:nvSpPr>
          <p:spPr bwMode="auto">
            <a:xfrm rot="5400000">
              <a:off x="5125" y="579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6" name="Oval 335"/>
            <p:cNvSpPr>
              <a:spLocks noChangeArrowheads="1"/>
            </p:cNvSpPr>
            <p:nvPr/>
          </p:nvSpPr>
          <p:spPr bwMode="auto">
            <a:xfrm rot="5400000">
              <a:off x="5255" y="579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7" name="Oval 336"/>
            <p:cNvSpPr>
              <a:spLocks noChangeArrowheads="1"/>
            </p:cNvSpPr>
            <p:nvPr/>
          </p:nvSpPr>
          <p:spPr bwMode="auto">
            <a:xfrm rot="5400000">
              <a:off x="5084"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8" name="Oval 337"/>
            <p:cNvSpPr>
              <a:spLocks noChangeArrowheads="1"/>
            </p:cNvSpPr>
            <p:nvPr/>
          </p:nvSpPr>
          <p:spPr bwMode="auto">
            <a:xfrm rot="5400000">
              <a:off x="4996"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9" name="Oval 338"/>
            <p:cNvSpPr>
              <a:spLocks noChangeArrowheads="1"/>
            </p:cNvSpPr>
            <p:nvPr/>
          </p:nvSpPr>
          <p:spPr bwMode="auto">
            <a:xfrm rot="5400000">
              <a:off x="5868"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0" name="Oval 339"/>
            <p:cNvSpPr>
              <a:spLocks noChangeArrowheads="1"/>
            </p:cNvSpPr>
            <p:nvPr/>
          </p:nvSpPr>
          <p:spPr bwMode="auto">
            <a:xfrm rot="5400000">
              <a:off x="4924" y="62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1" name="Oval 340"/>
            <p:cNvSpPr>
              <a:spLocks noChangeArrowheads="1"/>
            </p:cNvSpPr>
            <p:nvPr/>
          </p:nvSpPr>
          <p:spPr bwMode="auto">
            <a:xfrm rot="5400000">
              <a:off x="4776" y="660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2" name="Oval 341"/>
            <p:cNvSpPr>
              <a:spLocks noChangeArrowheads="1"/>
            </p:cNvSpPr>
            <p:nvPr/>
          </p:nvSpPr>
          <p:spPr bwMode="auto">
            <a:xfrm rot="5400000">
              <a:off x="5194"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3" name="Oval 342"/>
            <p:cNvSpPr>
              <a:spLocks noChangeArrowheads="1"/>
            </p:cNvSpPr>
            <p:nvPr/>
          </p:nvSpPr>
          <p:spPr bwMode="auto">
            <a:xfrm rot="5400000">
              <a:off x="4867" y="61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4" name="Oval 343"/>
            <p:cNvSpPr>
              <a:spLocks noChangeArrowheads="1"/>
            </p:cNvSpPr>
            <p:nvPr/>
          </p:nvSpPr>
          <p:spPr bwMode="auto">
            <a:xfrm rot="5400000">
              <a:off x="5407" y="617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5" name="Oval 344"/>
            <p:cNvSpPr>
              <a:spLocks noChangeArrowheads="1"/>
            </p:cNvSpPr>
            <p:nvPr/>
          </p:nvSpPr>
          <p:spPr bwMode="auto">
            <a:xfrm rot="10800000">
              <a:off x="4970"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6" name="Oval 345"/>
            <p:cNvSpPr>
              <a:spLocks noChangeArrowheads="1"/>
            </p:cNvSpPr>
            <p:nvPr/>
          </p:nvSpPr>
          <p:spPr bwMode="auto">
            <a:xfrm rot="10800000">
              <a:off x="5041" y="557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7" name="Oval 346"/>
            <p:cNvSpPr>
              <a:spLocks noChangeArrowheads="1"/>
            </p:cNvSpPr>
            <p:nvPr/>
          </p:nvSpPr>
          <p:spPr bwMode="auto">
            <a:xfrm rot="10800000">
              <a:off x="5166" y="55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8" name="Oval 347"/>
            <p:cNvSpPr>
              <a:spLocks noChangeArrowheads="1"/>
            </p:cNvSpPr>
            <p:nvPr/>
          </p:nvSpPr>
          <p:spPr bwMode="auto">
            <a:xfrm rot="10800000">
              <a:off x="4932" y="557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9" name="Oval 348"/>
            <p:cNvSpPr>
              <a:spLocks noChangeArrowheads="1"/>
            </p:cNvSpPr>
            <p:nvPr/>
          </p:nvSpPr>
          <p:spPr bwMode="auto">
            <a:xfrm rot="10800000">
              <a:off x="4822" y="54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0" name="Oval 349"/>
            <p:cNvSpPr>
              <a:spLocks noChangeArrowheads="1"/>
            </p:cNvSpPr>
            <p:nvPr/>
          </p:nvSpPr>
          <p:spPr bwMode="auto">
            <a:xfrm rot="10800000">
              <a:off x="5184"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1" name="Oval 350"/>
            <p:cNvSpPr>
              <a:spLocks noChangeArrowheads="1"/>
            </p:cNvSpPr>
            <p:nvPr/>
          </p:nvSpPr>
          <p:spPr bwMode="auto">
            <a:xfrm rot="10800000">
              <a:off x="4948"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2" name="Oval 351"/>
            <p:cNvSpPr>
              <a:spLocks noChangeArrowheads="1"/>
            </p:cNvSpPr>
            <p:nvPr/>
          </p:nvSpPr>
          <p:spPr bwMode="auto">
            <a:xfrm rot="10800000">
              <a:off x="4893" y="560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3" name="Oval 352"/>
            <p:cNvSpPr>
              <a:spLocks noChangeArrowheads="1"/>
            </p:cNvSpPr>
            <p:nvPr/>
          </p:nvSpPr>
          <p:spPr bwMode="auto">
            <a:xfrm rot="10800000">
              <a:off x="5008"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4" name="Oval 353"/>
            <p:cNvSpPr>
              <a:spLocks noChangeArrowheads="1"/>
            </p:cNvSpPr>
            <p:nvPr/>
          </p:nvSpPr>
          <p:spPr bwMode="auto">
            <a:xfrm rot="10800000">
              <a:off x="4877" y="5688"/>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5" name="Oval 354"/>
            <p:cNvSpPr>
              <a:spLocks noChangeArrowheads="1"/>
            </p:cNvSpPr>
            <p:nvPr/>
          </p:nvSpPr>
          <p:spPr bwMode="auto">
            <a:xfrm rot="10800000">
              <a:off x="4822" y="5574"/>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6" name="Oval 355"/>
            <p:cNvSpPr>
              <a:spLocks noChangeArrowheads="1"/>
            </p:cNvSpPr>
            <p:nvPr/>
          </p:nvSpPr>
          <p:spPr bwMode="auto">
            <a:xfrm rot="10800000">
              <a:off x="4822" y="5574"/>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7" name="Oval 356"/>
            <p:cNvSpPr>
              <a:spLocks noChangeArrowheads="1"/>
            </p:cNvSpPr>
            <p:nvPr/>
          </p:nvSpPr>
          <p:spPr bwMode="auto">
            <a:xfrm rot="10800000">
              <a:off x="5227" y="510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8" name="Oval 357"/>
            <p:cNvSpPr>
              <a:spLocks noChangeArrowheads="1"/>
            </p:cNvSpPr>
            <p:nvPr/>
          </p:nvSpPr>
          <p:spPr bwMode="auto">
            <a:xfrm rot="10800000">
              <a:off x="5300" y="52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9" name="Oval 358"/>
            <p:cNvSpPr>
              <a:spLocks noChangeArrowheads="1"/>
            </p:cNvSpPr>
            <p:nvPr/>
          </p:nvSpPr>
          <p:spPr bwMode="auto">
            <a:xfrm rot="10800000">
              <a:off x="5426" y="519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0" name="Oval 359"/>
            <p:cNvSpPr>
              <a:spLocks noChangeArrowheads="1"/>
            </p:cNvSpPr>
            <p:nvPr/>
          </p:nvSpPr>
          <p:spPr bwMode="auto">
            <a:xfrm rot="10800000">
              <a:off x="5190" y="52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1" name="Oval 360"/>
            <p:cNvSpPr>
              <a:spLocks noChangeArrowheads="1"/>
            </p:cNvSpPr>
            <p:nvPr/>
          </p:nvSpPr>
          <p:spPr bwMode="auto">
            <a:xfrm rot="10800000">
              <a:off x="5079" y="513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2" name="Oval 361"/>
            <p:cNvSpPr>
              <a:spLocks noChangeArrowheads="1"/>
            </p:cNvSpPr>
            <p:nvPr/>
          </p:nvSpPr>
          <p:spPr bwMode="auto">
            <a:xfrm rot="10800000">
              <a:off x="4749" y="498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3" name="Oval 362"/>
            <p:cNvSpPr>
              <a:spLocks noChangeArrowheads="1"/>
            </p:cNvSpPr>
            <p:nvPr/>
          </p:nvSpPr>
          <p:spPr bwMode="auto">
            <a:xfrm rot="10800000">
              <a:off x="5081" y="52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4" name="Oval 363"/>
            <p:cNvSpPr>
              <a:spLocks noChangeArrowheads="1"/>
            </p:cNvSpPr>
            <p:nvPr/>
          </p:nvSpPr>
          <p:spPr bwMode="auto">
            <a:xfrm rot="10800000">
              <a:off x="4101"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5" name="Oval 364"/>
            <p:cNvSpPr>
              <a:spLocks noChangeArrowheads="1"/>
            </p:cNvSpPr>
            <p:nvPr/>
          </p:nvSpPr>
          <p:spPr bwMode="auto">
            <a:xfrm rot="10800000">
              <a:off x="4620" y="556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6" name="Oval 365"/>
            <p:cNvSpPr>
              <a:spLocks noChangeArrowheads="1"/>
            </p:cNvSpPr>
            <p:nvPr/>
          </p:nvSpPr>
          <p:spPr bwMode="auto">
            <a:xfrm rot="10800000">
              <a:off x="4620" y="5921"/>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7" name="Oval 366"/>
            <p:cNvSpPr>
              <a:spLocks noChangeArrowheads="1"/>
            </p:cNvSpPr>
            <p:nvPr/>
          </p:nvSpPr>
          <p:spPr bwMode="auto">
            <a:xfrm rot="10800000">
              <a:off x="4879" y="5805"/>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8" name="Oval 367"/>
            <p:cNvSpPr>
              <a:spLocks noChangeArrowheads="1"/>
            </p:cNvSpPr>
            <p:nvPr/>
          </p:nvSpPr>
          <p:spPr bwMode="auto">
            <a:xfrm rot="10800000">
              <a:off x="5020" y="53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9" name="Oval 368"/>
            <p:cNvSpPr>
              <a:spLocks noChangeArrowheads="1"/>
            </p:cNvSpPr>
            <p:nvPr/>
          </p:nvSpPr>
          <p:spPr bwMode="auto">
            <a:xfrm rot="10800000">
              <a:off x="5091" y="541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0" name="Oval 369"/>
            <p:cNvSpPr>
              <a:spLocks noChangeArrowheads="1"/>
            </p:cNvSpPr>
            <p:nvPr/>
          </p:nvSpPr>
          <p:spPr bwMode="auto">
            <a:xfrm rot="10800000">
              <a:off x="5020" y="5386"/>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1" name="Oval 370"/>
            <p:cNvSpPr>
              <a:spLocks noChangeArrowheads="1"/>
            </p:cNvSpPr>
            <p:nvPr/>
          </p:nvSpPr>
          <p:spPr bwMode="auto">
            <a:xfrm rot="10800000">
              <a:off x="5020" y="5386"/>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2" name="Oval 371"/>
            <p:cNvSpPr>
              <a:spLocks noChangeArrowheads="1"/>
            </p:cNvSpPr>
            <p:nvPr/>
          </p:nvSpPr>
          <p:spPr bwMode="auto">
            <a:xfrm rot="10800000">
              <a:off x="3844" y="580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grpSp>
        <p:nvGrpSpPr>
          <p:cNvPr id="52596" name="Group 372"/>
          <p:cNvGrpSpPr/>
          <p:nvPr/>
        </p:nvGrpSpPr>
        <p:grpSpPr bwMode="auto">
          <a:xfrm>
            <a:off x="3140075" y="5024438"/>
            <a:ext cx="2489200" cy="658812"/>
            <a:chOff x="3811" y="7411"/>
            <a:chExt cx="2319" cy="618"/>
          </a:xfrm>
        </p:grpSpPr>
        <p:sp>
          <p:nvSpPr>
            <p:cNvPr id="7207" name="Oval 373"/>
            <p:cNvSpPr>
              <a:spLocks noChangeArrowheads="1"/>
            </p:cNvSpPr>
            <p:nvPr/>
          </p:nvSpPr>
          <p:spPr bwMode="auto">
            <a:xfrm rot="-2699634">
              <a:off x="3811" y="793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08" name="Oval 374"/>
            <p:cNvSpPr>
              <a:spLocks noChangeArrowheads="1"/>
            </p:cNvSpPr>
            <p:nvPr/>
          </p:nvSpPr>
          <p:spPr bwMode="auto">
            <a:xfrm rot="-2699634">
              <a:off x="3949" y="786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09" name="Oval 375"/>
            <p:cNvSpPr>
              <a:spLocks noChangeArrowheads="1"/>
            </p:cNvSpPr>
            <p:nvPr/>
          </p:nvSpPr>
          <p:spPr bwMode="auto">
            <a:xfrm rot="-2699634">
              <a:off x="4015" y="77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0" name="Oval 376"/>
            <p:cNvSpPr>
              <a:spLocks noChangeArrowheads="1"/>
            </p:cNvSpPr>
            <p:nvPr/>
          </p:nvSpPr>
          <p:spPr bwMode="auto">
            <a:xfrm rot="-2699634">
              <a:off x="4143" y="776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1" name="Oval 377"/>
            <p:cNvSpPr>
              <a:spLocks noChangeArrowheads="1"/>
            </p:cNvSpPr>
            <p:nvPr/>
          </p:nvSpPr>
          <p:spPr bwMode="auto">
            <a:xfrm rot="-2699634">
              <a:off x="4207" y="782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2" name="Oval 378"/>
            <p:cNvSpPr>
              <a:spLocks noChangeArrowheads="1"/>
            </p:cNvSpPr>
            <p:nvPr/>
          </p:nvSpPr>
          <p:spPr bwMode="auto">
            <a:xfrm rot="-2699634">
              <a:off x="4272" y="77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3" name="Oval 379"/>
            <p:cNvSpPr>
              <a:spLocks noChangeArrowheads="1"/>
            </p:cNvSpPr>
            <p:nvPr/>
          </p:nvSpPr>
          <p:spPr bwMode="auto">
            <a:xfrm rot="-2699634">
              <a:off x="4400" y="775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4" name="Oval 380"/>
            <p:cNvSpPr>
              <a:spLocks noChangeArrowheads="1"/>
            </p:cNvSpPr>
            <p:nvPr/>
          </p:nvSpPr>
          <p:spPr bwMode="auto">
            <a:xfrm rot="-2699634">
              <a:off x="4529" y="77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5" name="Oval 381"/>
            <p:cNvSpPr>
              <a:spLocks noChangeArrowheads="1"/>
            </p:cNvSpPr>
            <p:nvPr/>
          </p:nvSpPr>
          <p:spPr bwMode="auto">
            <a:xfrm rot="-2699634">
              <a:off x="4658" y="77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6" name="Oval 382"/>
            <p:cNvSpPr>
              <a:spLocks noChangeArrowheads="1"/>
            </p:cNvSpPr>
            <p:nvPr/>
          </p:nvSpPr>
          <p:spPr bwMode="auto">
            <a:xfrm rot="-2699634">
              <a:off x="4786" y="775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7" name="Oval 383"/>
            <p:cNvSpPr>
              <a:spLocks noChangeArrowheads="1"/>
            </p:cNvSpPr>
            <p:nvPr/>
          </p:nvSpPr>
          <p:spPr bwMode="auto">
            <a:xfrm rot="-2699634">
              <a:off x="4569" y="76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8" name="Oval 384"/>
            <p:cNvSpPr>
              <a:spLocks noChangeArrowheads="1"/>
            </p:cNvSpPr>
            <p:nvPr/>
          </p:nvSpPr>
          <p:spPr bwMode="auto">
            <a:xfrm rot="-2699634">
              <a:off x="3962" y="793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19" name="Oval 385"/>
            <p:cNvSpPr>
              <a:spLocks noChangeArrowheads="1"/>
            </p:cNvSpPr>
            <p:nvPr/>
          </p:nvSpPr>
          <p:spPr bwMode="auto">
            <a:xfrm rot="-2699634">
              <a:off x="4015" y="77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0" name="Oval 386"/>
            <p:cNvSpPr>
              <a:spLocks noChangeArrowheads="1"/>
            </p:cNvSpPr>
            <p:nvPr/>
          </p:nvSpPr>
          <p:spPr bwMode="auto">
            <a:xfrm rot="-2699634">
              <a:off x="4143" y="776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1" name="Oval 387"/>
            <p:cNvSpPr>
              <a:spLocks noChangeArrowheads="1"/>
            </p:cNvSpPr>
            <p:nvPr/>
          </p:nvSpPr>
          <p:spPr bwMode="auto">
            <a:xfrm rot="-2699634">
              <a:off x="4272" y="77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2" name="Oval 388"/>
            <p:cNvSpPr>
              <a:spLocks noChangeArrowheads="1"/>
            </p:cNvSpPr>
            <p:nvPr/>
          </p:nvSpPr>
          <p:spPr bwMode="auto">
            <a:xfrm rot="-2699634">
              <a:off x="4336" y="782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3" name="Oval 389"/>
            <p:cNvSpPr>
              <a:spLocks noChangeArrowheads="1"/>
            </p:cNvSpPr>
            <p:nvPr/>
          </p:nvSpPr>
          <p:spPr bwMode="auto">
            <a:xfrm rot="-2699634">
              <a:off x="4400" y="775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4" name="Oval 390"/>
            <p:cNvSpPr>
              <a:spLocks noChangeArrowheads="1"/>
            </p:cNvSpPr>
            <p:nvPr/>
          </p:nvSpPr>
          <p:spPr bwMode="auto">
            <a:xfrm rot="-2699634">
              <a:off x="4529" y="77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5" name="Oval 391"/>
            <p:cNvSpPr>
              <a:spLocks noChangeArrowheads="1"/>
            </p:cNvSpPr>
            <p:nvPr/>
          </p:nvSpPr>
          <p:spPr bwMode="auto">
            <a:xfrm rot="-2699634">
              <a:off x="4658" y="77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6" name="Oval 392"/>
            <p:cNvSpPr>
              <a:spLocks noChangeArrowheads="1"/>
            </p:cNvSpPr>
            <p:nvPr/>
          </p:nvSpPr>
          <p:spPr bwMode="auto">
            <a:xfrm rot="-2699634">
              <a:off x="5013" y="764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7" name="Oval 393"/>
            <p:cNvSpPr>
              <a:spLocks noChangeArrowheads="1"/>
            </p:cNvSpPr>
            <p:nvPr/>
          </p:nvSpPr>
          <p:spPr bwMode="auto">
            <a:xfrm rot="-2699634">
              <a:off x="4561" y="755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8" name="Oval 394"/>
            <p:cNvSpPr>
              <a:spLocks noChangeArrowheads="1"/>
            </p:cNvSpPr>
            <p:nvPr/>
          </p:nvSpPr>
          <p:spPr bwMode="auto">
            <a:xfrm rot="-2699634">
              <a:off x="4697" y="76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29" name="Oval 395"/>
            <p:cNvSpPr>
              <a:spLocks noChangeArrowheads="1"/>
            </p:cNvSpPr>
            <p:nvPr/>
          </p:nvSpPr>
          <p:spPr bwMode="auto">
            <a:xfrm rot="-2699634">
              <a:off x="4072" y="787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0" name="Oval 396"/>
            <p:cNvSpPr>
              <a:spLocks noChangeArrowheads="1"/>
            </p:cNvSpPr>
            <p:nvPr/>
          </p:nvSpPr>
          <p:spPr bwMode="auto">
            <a:xfrm rot="-2699634">
              <a:off x="4168" y="765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1" name="Oval 397"/>
            <p:cNvSpPr>
              <a:spLocks noChangeArrowheads="1"/>
            </p:cNvSpPr>
            <p:nvPr/>
          </p:nvSpPr>
          <p:spPr bwMode="auto">
            <a:xfrm rot="-2699634">
              <a:off x="4296" y="764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2" name="Oval 398"/>
            <p:cNvSpPr>
              <a:spLocks noChangeArrowheads="1"/>
            </p:cNvSpPr>
            <p:nvPr/>
          </p:nvSpPr>
          <p:spPr bwMode="auto">
            <a:xfrm rot="-2699634">
              <a:off x="4359" y="771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3" name="Oval 399"/>
            <p:cNvSpPr>
              <a:spLocks noChangeArrowheads="1"/>
            </p:cNvSpPr>
            <p:nvPr/>
          </p:nvSpPr>
          <p:spPr bwMode="auto">
            <a:xfrm rot="-2699634">
              <a:off x="4425" y="764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4" name="Oval 400"/>
            <p:cNvSpPr>
              <a:spLocks noChangeArrowheads="1"/>
            </p:cNvSpPr>
            <p:nvPr/>
          </p:nvSpPr>
          <p:spPr bwMode="auto">
            <a:xfrm rot="-2699634">
              <a:off x="4472" y="773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5" name="Oval 401"/>
            <p:cNvSpPr>
              <a:spLocks noChangeArrowheads="1"/>
            </p:cNvSpPr>
            <p:nvPr/>
          </p:nvSpPr>
          <p:spPr bwMode="auto">
            <a:xfrm rot="-2699634">
              <a:off x="4599" y="762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6" name="Oval 402"/>
            <p:cNvSpPr>
              <a:spLocks noChangeArrowheads="1"/>
            </p:cNvSpPr>
            <p:nvPr/>
          </p:nvSpPr>
          <p:spPr bwMode="auto">
            <a:xfrm rot="-2699634">
              <a:off x="4810" y="764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7" name="Oval 403"/>
            <p:cNvSpPr>
              <a:spLocks noChangeArrowheads="1"/>
            </p:cNvSpPr>
            <p:nvPr/>
          </p:nvSpPr>
          <p:spPr bwMode="auto">
            <a:xfrm rot="-2699634">
              <a:off x="4705" y="783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8" name="Oval 404"/>
            <p:cNvSpPr>
              <a:spLocks noChangeArrowheads="1"/>
            </p:cNvSpPr>
            <p:nvPr/>
          </p:nvSpPr>
          <p:spPr bwMode="auto">
            <a:xfrm rot="-2699634">
              <a:off x="4803" y="784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39" name="Oval 405"/>
            <p:cNvSpPr>
              <a:spLocks noChangeArrowheads="1"/>
            </p:cNvSpPr>
            <p:nvPr/>
          </p:nvSpPr>
          <p:spPr bwMode="auto">
            <a:xfrm rot="-2699634">
              <a:off x="4378" y="794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0" name="Oval 406"/>
            <p:cNvSpPr>
              <a:spLocks noChangeArrowheads="1"/>
            </p:cNvSpPr>
            <p:nvPr/>
          </p:nvSpPr>
          <p:spPr bwMode="auto">
            <a:xfrm rot="-2699634">
              <a:off x="4368" y="758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1" name="Oval 407"/>
            <p:cNvSpPr>
              <a:spLocks noChangeArrowheads="1"/>
            </p:cNvSpPr>
            <p:nvPr/>
          </p:nvSpPr>
          <p:spPr bwMode="auto">
            <a:xfrm rot="-2699634">
              <a:off x="4194" y="791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2" name="Oval 408"/>
            <p:cNvSpPr>
              <a:spLocks noChangeArrowheads="1"/>
            </p:cNvSpPr>
            <p:nvPr/>
          </p:nvSpPr>
          <p:spPr bwMode="auto">
            <a:xfrm rot="-2699634">
              <a:off x="4290" y="794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3" name="Oval 409"/>
            <p:cNvSpPr>
              <a:spLocks noChangeArrowheads="1"/>
            </p:cNvSpPr>
            <p:nvPr/>
          </p:nvSpPr>
          <p:spPr bwMode="auto">
            <a:xfrm rot="-2699634">
              <a:off x="4421" y="791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4" name="Oval 410"/>
            <p:cNvSpPr>
              <a:spLocks noChangeArrowheads="1"/>
            </p:cNvSpPr>
            <p:nvPr/>
          </p:nvSpPr>
          <p:spPr bwMode="auto">
            <a:xfrm rot="-2699634">
              <a:off x="4486" y="784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5" name="Oval 411"/>
            <p:cNvSpPr>
              <a:spLocks noChangeArrowheads="1"/>
            </p:cNvSpPr>
            <p:nvPr/>
          </p:nvSpPr>
          <p:spPr bwMode="auto">
            <a:xfrm rot="-2699634">
              <a:off x="4593" y="782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6" name="Oval 412"/>
            <p:cNvSpPr>
              <a:spLocks noChangeArrowheads="1"/>
            </p:cNvSpPr>
            <p:nvPr/>
          </p:nvSpPr>
          <p:spPr bwMode="auto">
            <a:xfrm rot="-2699634">
              <a:off x="4874" y="770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7" name="Oval 413"/>
            <p:cNvSpPr>
              <a:spLocks noChangeArrowheads="1"/>
            </p:cNvSpPr>
            <p:nvPr/>
          </p:nvSpPr>
          <p:spPr bwMode="auto">
            <a:xfrm rot="-2699634">
              <a:off x="4491" y="763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8" name="Oval 414"/>
            <p:cNvSpPr>
              <a:spLocks noChangeArrowheads="1"/>
            </p:cNvSpPr>
            <p:nvPr/>
          </p:nvSpPr>
          <p:spPr bwMode="auto">
            <a:xfrm rot="-2699634">
              <a:off x="4480" y="780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49" name="Oval 415"/>
            <p:cNvSpPr>
              <a:spLocks noChangeArrowheads="1"/>
            </p:cNvSpPr>
            <p:nvPr/>
          </p:nvSpPr>
          <p:spPr bwMode="auto">
            <a:xfrm rot="-2699634">
              <a:off x="4265" y="758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0" name="Oval 416"/>
            <p:cNvSpPr>
              <a:spLocks noChangeArrowheads="1"/>
            </p:cNvSpPr>
            <p:nvPr/>
          </p:nvSpPr>
          <p:spPr bwMode="auto">
            <a:xfrm rot="-2699634">
              <a:off x="3860" y="796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1" name="Oval 417"/>
            <p:cNvSpPr>
              <a:spLocks noChangeArrowheads="1"/>
            </p:cNvSpPr>
            <p:nvPr/>
          </p:nvSpPr>
          <p:spPr bwMode="auto">
            <a:xfrm rot="-2699634">
              <a:off x="3989" y="783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2" name="Oval 418"/>
            <p:cNvSpPr>
              <a:spLocks noChangeArrowheads="1"/>
            </p:cNvSpPr>
            <p:nvPr/>
          </p:nvSpPr>
          <p:spPr bwMode="auto">
            <a:xfrm rot="-2699634">
              <a:off x="4117" y="783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3" name="Oval 419"/>
            <p:cNvSpPr>
              <a:spLocks noChangeArrowheads="1"/>
            </p:cNvSpPr>
            <p:nvPr/>
          </p:nvSpPr>
          <p:spPr bwMode="auto">
            <a:xfrm rot="-2699634">
              <a:off x="4246" y="783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4" name="Oval 420"/>
            <p:cNvSpPr>
              <a:spLocks noChangeArrowheads="1"/>
            </p:cNvSpPr>
            <p:nvPr/>
          </p:nvSpPr>
          <p:spPr bwMode="auto">
            <a:xfrm rot="-2699634">
              <a:off x="4309" y="789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5" name="Oval 421"/>
            <p:cNvSpPr>
              <a:spLocks noChangeArrowheads="1"/>
            </p:cNvSpPr>
            <p:nvPr/>
          </p:nvSpPr>
          <p:spPr bwMode="auto">
            <a:xfrm rot="-2699634">
              <a:off x="4375" y="783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6" name="Oval 422"/>
            <p:cNvSpPr>
              <a:spLocks noChangeArrowheads="1"/>
            </p:cNvSpPr>
            <p:nvPr/>
          </p:nvSpPr>
          <p:spPr bwMode="auto">
            <a:xfrm rot="-2699634">
              <a:off x="4810" y="791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7" name="Oval 423"/>
            <p:cNvSpPr>
              <a:spLocks noChangeArrowheads="1"/>
            </p:cNvSpPr>
            <p:nvPr/>
          </p:nvSpPr>
          <p:spPr bwMode="auto">
            <a:xfrm rot="-2699634">
              <a:off x="4632" y="78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8" name="Oval 424"/>
            <p:cNvSpPr>
              <a:spLocks noChangeArrowheads="1"/>
            </p:cNvSpPr>
            <p:nvPr/>
          </p:nvSpPr>
          <p:spPr bwMode="auto">
            <a:xfrm rot="-2699634">
              <a:off x="4760" y="782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59" name="Oval 425"/>
            <p:cNvSpPr>
              <a:spLocks noChangeArrowheads="1"/>
            </p:cNvSpPr>
            <p:nvPr/>
          </p:nvSpPr>
          <p:spPr bwMode="auto">
            <a:xfrm rot="-2699634">
              <a:off x="4888" y="782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0" name="Oval 426"/>
            <p:cNvSpPr>
              <a:spLocks noChangeArrowheads="1"/>
            </p:cNvSpPr>
            <p:nvPr/>
          </p:nvSpPr>
          <p:spPr bwMode="auto">
            <a:xfrm rot="-2699634">
              <a:off x="4679" y="794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1" name="Oval 427"/>
            <p:cNvSpPr>
              <a:spLocks noChangeArrowheads="1"/>
            </p:cNvSpPr>
            <p:nvPr/>
          </p:nvSpPr>
          <p:spPr bwMode="auto">
            <a:xfrm rot="-2699634">
              <a:off x="3989" y="783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2" name="Oval 428"/>
            <p:cNvSpPr>
              <a:spLocks noChangeArrowheads="1"/>
            </p:cNvSpPr>
            <p:nvPr/>
          </p:nvSpPr>
          <p:spPr bwMode="auto">
            <a:xfrm rot="-2699634">
              <a:off x="4117" y="783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3" name="Oval 429"/>
            <p:cNvSpPr>
              <a:spLocks noChangeArrowheads="1"/>
            </p:cNvSpPr>
            <p:nvPr/>
          </p:nvSpPr>
          <p:spPr bwMode="auto">
            <a:xfrm rot="-2699634">
              <a:off x="4246" y="783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4" name="Oval 430"/>
            <p:cNvSpPr>
              <a:spLocks noChangeArrowheads="1"/>
            </p:cNvSpPr>
            <p:nvPr/>
          </p:nvSpPr>
          <p:spPr bwMode="auto">
            <a:xfrm rot="-2699634">
              <a:off x="4375" y="783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5" name="Oval 431"/>
            <p:cNvSpPr>
              <a:spLocks noChangeArrowheads="1"/>
            </p:cNvSpPr>
            <p:nvPr/>
          </p:nvSpPr>
          <p:spPr bwMode="auto">
            <a:xfrm rot="-2699634">
              <a:off x="4469" y="751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6" name="Oval 432"/>
            <p:cNvSpPr>
              <a:spLocks noChangeArrowheads="1"/>
            </p:cNvSpPr>
            <p:nvPr/>
          </p:nvSpPr>
          <p:spPr bwMode="auto">
            <a:xfrm rot="-2699634">
              <a:off x="4515" y="791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7" name="Oval 433"/>
            <p:cNvSpPr>
              <a:spLocks noChangeArrowheads="1"/>
            </p:cNvSpPr>
            <p:nvPr/>
          </p:nvSpPr>
          <p:spPr bwMode="auto">
            <a:xfrm rot="-2699634">
              <a:off x="4632" y="78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8" name="Oval 434"/>
            <p:cNvSpPr>
              <a:spLocks noChangeArrowheads="1"/>
            </p:cNvSpPr>
            <p:nvPr/>
          </p:nvSpPr>
          <p:spPr bwMode="auto">
            <a:xfrm rot="-2699634">
              <a:off x="4760" y="782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69" name="Oval 435"/>
            <p:cNvSpPr>
              <a:spLocks noChangeArrowheads="1"/>
            </p:cNvSpPr>
            <p:nvPr/>
          </p:nvSpPr>
          <p:spPr bwMode="auto">
            <a:xfrm rot="-2699634">
              <a:off x="5115" y="772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0" name="Oval 436"/>
            <p:cNvSpPr>
              <a:spLocks noChangeArrowheads="1"/>
            </p:cNvSpPr>
            <p:nvPr/>
          </p:nvSpPr>
          <p:spPr bwMode="auto">
            <a:xfrm rot="-2699634">
              <a:off x="4663" y="762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1" name="Oval 437"/>
            <p:cNvSpPr>
              <a:spLocks noChangeArrowheads="1"/>
            </p:cNvSpPr>
            <p:nvPr/>
          </p:nvSpPr>
          <p:spPr bwMode="auto">
            <a:xfrm rot="-2699634">
              <a:off x="4799" y="776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2" name="Oval 438"/>
            <p:cNvSpPr>
              <a:spLocks noChangeArrowheads="1"/>
            </p:cNvSpPr>
            <p:nvPr/>
          </p:nvSpPr>
          <p:spPr bwMode="auto">
            <a:xfrm rot="-2699634">
              <a:off x="4031" y="794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3" name="Oval 439"/>
            <p:cNvSpPr>
              <a:spLocks noChangeArrowheads="1"/>
            </p:cNvSpPr>
            <p:nvPr/>
          </p:nvSpPr>
          <p:spPr bwMode="auto">
            <a:xfrm rot="-2699634">
              <a:off x="4077" y="77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4" name="Oval 440"/>
            <p:cNvSpPr>
              <a:spLocks noChangeArrowheads="1"/>
            </p:cNvSpPr>
            <p:nvPr/>
          </p:nvSpPr>
          <p:spPr bwMode="auto">
            <a:xfrm rot="-2699634">
              <a:off x="4270" y="772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5" name="Oval 441"/>
            <p:cNvSpPr>
              <a:spLocks noChangeArrowheads="1"/>
            </p:cNvSpPr>
            <p:nvPr/>
          </p:nvSpPr>
          <p:spPr bwMode="auto">
            <a:xfrm rot="-2699634">
              <a:off x="4398" y="772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6" name="Oval 442"/>
            <p:cNvSpPr>
              <a:spLocks noChangeArrowheads="1"/>
            </p:cNvSpPr>
            <p:nvPr/>
          </p:nvSpPr>
          <p:spPr bwMode="auto">
            <a:xfrm rot="-2699634">
              <a:off x="4462" y="794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7" name="Oval 443"/>
            <p:cNvSpPr>
              <a:spLocks noChangeArrowheads="1"/>
            </p:cNvSpPr>
            <p:nvPr/>
          </p:nvSpPr>
          <p:spPr bwMode="auto">
            <a:xfrm rot="-2699634">
              <a:off x="4527" y="771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8" name="Oval 444"/>
            <p:cNvSpPr>
              <a:spLocks noChangeArrowheads="1"/>
            </p:cNvSpPr>
            <p:nvPr/>
          </p:nvSpPr>
          <p:spPr bwMode="auto">
            <a:xfrm rot="-2699634">
              <a:off x="5102" y="791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79" name="Oval 445"/>
            <p:cNvSpPr>
              <a:spLocks noChangeArrowheads="1"/>
            </p:cNvSpPr>
            <p:nvPr/>
          </p:nvSpPr>
          <p:spPr bwMode="auto">
            <a:xfrm rot="-2699634">
              <a:off x="4900" y="794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0" name="Oval 446"/>
            <p:cNvSpPr>
              <a:spLocks noChangeArrowheads="1"/>
            </p:cNvSpPr>
            <p:nvPr/>
          </p:nvSpPr>
          <p:spPr bwMode="auto">
            <a:xfrm rot="-2699634">
              <a:off x="4912" y="771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1" name="Oval 447"/>
            <p:cNvSpPr>
              <a:spLocks noChangeArrowheads="1"/>
            </p:cNvSpPr>
            <p:nvPr/>
          </p:nvSpPr>
          <p:spPr bwMode="auto">
            <a:xfrm rot="-2699634">
              <a:off x="4996" y="793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2" name="Oval 448"/>
            <p:cNvSpPr>
              <a:spLocks noChangeArrowheads="1"/>
            </p:cNvSpPr>
            <p:nvPr/>
          </p:nvSpPr>
          <p:spPr bwMode="auto">
            <a:xfrm rot="-2699634">
              <a:off x="4823" y="76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3" name="Oval 449"/>
            <p:cNvSpPr>
              <a:spLocks noChangeArrowheads="1"/>
            </p:cNvSpPr>
            <p:nvPr/>
          </p:nvSpPr>
          <p:spPr bwMode="auto">
            <a:xfrm rot="-2699634">
              <a:off x="4127" y="796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4" name="Oval 450"/>
            <p:cNvSpPr>
              <a:spLocks noChangeArrowheads="1"/>
            </p:cNvSpPr>
            <p:nvPr/>
          </p:nvSpPr>
          <p:spPr bwMode="auto">
            <a:xfrm rot="-2699634">
              <a:off x="4506" y="75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5" name="Oval 451"/>
            <p:cNvSpPr>
              <a:spLocks noChangeArrowheads="1"/>
            </p:cNvSpPr>
            <p:nvPr/>
          </p:nvSpPr>
          <p:spPr bwMode="auto">
            <a:xfrm rot="-2699634">
              <a:off x="4194" y="7955"/>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6" name="Oval 452"/>
            <p:cNvSpPr>
              <a:spLocks noChangeArrowheads="1"/>
            </p:cNvSpPr>
            <p:nvPr/>
          </p:nvSpPr>
          <p:spPr bwMode="auto">
            <a:xfrm rot="-2699634">
              <a:off x="4431" y="757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7" name="Oval 453"/>
            <p:cNvSpPr>
              <a:spLocks noChangeArrowheads="1"/>
            </p:cNvSpPr>
            <p:nvPr/>
          </p:nvSpPr>
          <p:spPr bwMode="auto">
            <a:xfrm rot="-2699634">
              <a:off x="4748" y="79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8" name="Oval 454"/>
            <p:cNvSpPr>
              <a:spLocks noChangeArrowheads="1"/>
            </p:cNvSpPr>
            <p:nvPr/>
          </p:nvSpPr>
          <p:spPr bwMode="auto">
            <a:xfrm rot="-2699634">
              <a:off x="4588" y="791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89" name="Oval 455"/>
            <p:cNvSpPr>
              <a:spLocks noChangeArrowheads="1"/>
            </p:cNvSpPr>
            <p:nvPr/>
          </p:nvSpPr>
          <p:spPr bwMode="auto">
            <a:xfrm rot="-2699634">
              <a:off x="4694" y="789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0" name="Oval 456"/>
            <p:cNvSpPr>
              <a:spLocks noChangeArrowheads="1"/>
            </p:cNvSpPr>
            <p:nvPr/>
          </p:nvSpPr>
          <p:spPr bwMode="auto">
            <a:xfrm rot="-2699634">
              <a:off x="4976" y="778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1" name="Oval 457"/>
            <p:cNvSpPr>
              <a:spLocks noChangeArrowheads="1"/>
            </p:cNvSpPr>
            <p:nvPr/>
          </p:nvSpPr>
          <p:spPr bwMode="auto">
            <a:xfrm rot="-2699634">
              <a:off x="4589" y="768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2" name="Oval 458"/>
            <p:cNvSpPr>
              <a:spLocks noChangeArrowheads="1"/>
            </p:cNvSpPr>
            <p:nvPr/>
          </p:nvSpPr>
          <p:spPr bwMode="auto">
            <a:xfrm rot="-2699634">
              <a:off x="4583" y="787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3" name="Oval 459"/>
            <p:cNvSpPr>
              <a:spLocks noChangeArrowheads="1"/>
            </p:cNvSpPr>
            <p:nvPr/>
          </p:nvSpPr>
          <p:spPr bwMode="auto">
            <a:xfrm rot="-2699634">
              <a:off x="4367" y="765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4" name="Oval 460"/>
            <p:cNvSpPr>
              <a:spLocks noChangeArrowheads="1"/>
            </p:cNvSpPr>
            <p:nvPr/>
          </p:nvSpPr>
          <p:spPr bwMode="auto">
            <a:xfrm rot="-2699634">
              <a:off x="4937" y="777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5" name="Oval 461"/>
            <p:cNvSpPr>
              <a:spLocks noChangeArrowheads="1"/>
            </p:cNvSpPr>
            <p:nvPr/>
          </p:nvSpPr>
          <p:spPr bwMode="auto">
            <a:xfrm rot="-2699634">
              <a:off x="5066" y="77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6" name="Oval 462"/>
            <p:cNvSpPr>
              <a:spLocks noChangeArrowheads="1"/>
            </p:cNvSpPr>
            <p:nvPr/>
          </p:nvSpPr>
          <p:spPr bwMode="auto">
            <a:xfrm rot="-2699634">
              <a:off x="5194" y="777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7" name="Oval 463"/>
            <p:cNvSpPr>
              <a:spLocks noChangeArrowheads="1"/>
            </p:cNvSpPr>
            <p:nvPr/>
          </p:nvSpPr>
          <p:spPr bwMode="auto">
            <a:xfrm rot="-2699634">
              <a:off x="5066" y="77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8" name="Oval 464"/>
            <p:cNvSpPr>
              <a:spLocks noChangeArrowheads="1"/>
            </p:cNvSpPr>
            <p:nvPr/>
          </p:nvSpPr>
          <p:spPr bwMode="auto">
            <a:xfrm rot="-2699634">
              <a:off x="5194" y="777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299" name="Oval 465"/>
            <p:cNvSpPr>
              <a:spLocks noChangeArrowheads="1"/>
            </p:cNvSpPr>
            <p:nvPr/>
          </p:nvSpPr>
          <p:spPr bwMode="auto">
            <a:xfrm rot="-2699634">
              <a:off x="5218" y="766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0" name="Oval 466"/>
            <p:cNvSpPr>
              <a:spLocks noChangeArrowheads="1"/>
            </p:cNvSpPr>
            <p:nvPr/>
          </p:nvSpPr>
          <p:spPr bwMode="auto">
            <a:xfrm rot="-2699634">
              <a:off x="4911" y="784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1" name="Oval 467"/>
            <p:cNvSpPr>
              <a:spLocks noChangeArrowheads="1"/>
            </p:cNvSpPr>
            <p:nvPr/>
          </p:nvSpPr>
          <p:spPr bwMode="auto">
            <a:xfrm rot="-2699634">
              <a:off x="5039" y="78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2" name="Oval 468"/>
            <p:cNvSpPr>
              <a:spLocks noChangeArrowheads="1"/>
            </p:cNvSpPr>
            <p:nvPr/>
          </p:nvSpPr>
          <p:spPr bwMode="auto">
            <a:xfrm rot="-2699634">
              <a:off x="5168" y="78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3" name="Oval 469"/>
            <p:cNvSpPr>
              <a:spLocks noChangeArrowheads="1"/>
            </p:cNvSpPr>
            <p:nvPr/>
          </p:nvSpPr>
          <p:spPr bwMode="auto">
            <a:xfrm rot="-2699634">
              <a:off x="4933" y="78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4" name="Oval 470"/>
            <p:cNvSpPr>
              <a:spLocks noChangeArrowheads="1"/>
            </p:cNvSpPr>
            <p:nvPr/>
          </p:nvSpPr>
          <p:spPr bwMode="auto">
            <a:xfrm rot="-2699634">
              <a:off x="5192" y="77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5" name="Oval 471"/>
            <p:cNvSpPr>
              <a:spLocks noChangeArrowheads="1"/>
            </p:cNvSpPr>
            <p:nvPr/>
          </p:nvSpPr>
          <p:spPr bwMode="auto">
            <a:xfrm rot="-2699634">
              <a:off x="5148" y="75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nvGrpSpPr>
            <p:cNvPr id="7306" name="Group 472"/>
            <p:cNvGrpSpPr/>
            <p:nvPr/>
          </p:nvGrpSpPr>
          <p:grpSpPr bwMode="auto">
            <a:xfrm>
              <a:off x="4636" y="7411"/>
              <a:ext cx="68" cy="68"/>
              <a:chOff x="5370" y="9205"/>
              <a:chExt cx="2950" cy="1136"/>
            </a:xfrm>
          </p:grpSpPr>
          <p:sp>
            <p:nvSpPr>
              <p:cNvPr id="7365" name="Oval 473"/>
              <p:cNvSpPr>
                <a:spLocks noChangeArrowheads="1"/>
              </p:cNvSpPr>
              <p:nvPr/>
            </p:nvSpPr>
            <p:spPr bwMode="auto">
              <a:xfrm rot="-2699634">
                <a:off x="5441" y="981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6" name="Oval 474"/>
              <p:cNvSpPr>
                <a:spLocks noChangeArrowheads="1"/>
              </p:cNvSpPr>
              <p:nvPr/>
            </p:nvSpPr>
            <p:spPr bwMode="auto">
              <a:xfrm rot="-2699634">
                <a:off x="6418" y="9946"/>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7" name="Oval 475"/>
              <p:cNvSpPr>
                <a:spLocks noChangeArrowheads="1"/>
              </p:cNvSpPr>
              <p:nvPr/>
            </p:nvSpPr>
            <p:spPr bwMode="auto">
              <a:xfrm rot="-2699634">
                <a:off x="6560" y="980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8" name="Oval 476"/>
              <p:cNvSpPr>
                <a:spLocks noChangeArrowheads="1"/>
              </p:cNvSpPr>
              <p:nvPr/>
            </p:nvSpPr>
            <p:spPr bwMode="auto">
              <a:xfrm rot="-2699634">
                <a:off x="6839" y="9800"/>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9" name="Oval 477"/>
              <p:cNvSpPr>
                <a:spLocks noChangeArrowheads="1"/>
              </p:cNvSpPr>
              <p:nvPr/>
            </p:nvSpPr>
            <p:spPr bwMode="auto">
              <a:xfrm rot="-2699634">
                <a:off x="7119" y="979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0" name="Oval 478"/>
              <p:cNvSpPr>
                <a:spLocks noChangeArrowheads="1"/>
              </p:cNvSpPr>
              <p:nvPr/>
            </p:nvSpPr>
            <p:spPr bwMode="auto">
              <a:xfrm rot="-2699634">
                <a:off x="7398" y="9793"/>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1" name="Oval 479"/>
              <p:cNvSpPr>
                <a:spLocks noChangeArrowheads="1"/>
              </p:cNvSpPr>
              <p:nvPr/>
            </p:nvSpPr>
            <p:spPr bwMode="auto">
              <a:xfrm rot="-2699634">
                <a:off x="7678" y="9790"/>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2" name="Oval 480"/>
              <p:cNvSpPr>
                <a:spLocks noChangeArrowheads="1"/>
              </p:cNvSpPr>
              <p:nvPr/>
            </p:nvSpPr>
            <p:spPr bwMode="auto">
              <a:xfrm rot="-2699634">
                <a:off x="7205" y="9670"/>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3" name="Oval 481"/>
              <p:cNvSpPr>
                <a:spLocks noChangeArrowheads="1"/>
              </p:cNvSpPr>
              <p:nvPr/>
            </p:nvSpPr>
            <p:spPr bwMode="auto">
              <a:xfrm rot="-2699634">
                <a:off x="5720" y="9815"/>
                <a:ext cx="151"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4" name="Oval 482"/>
              <p:cNvSpPr>
                <a:spLocks noChangeArrowheads="1"/>
              </p:cNvSpPr>
              <p:nvPr/>
            </p:nvSpPr>
            <p:spPr bwMode="auto">
              <a:xfrm rot="-2699634">
                <a:off x="6560" y="980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5" name="Oval 483"/>
              <p:cNvSpPr>
                <a:spLocks noChangeArrowheads="1"/>
              </p:cNvSpPr>
              <p:nvPr/>
            </p:nvSpPr>
            <p:spPr bwMode="auto">
              <a:xfrm rot="-2699634">
                <a:off x="6698" y="9942"/>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6" name="Oval 484"/>
              <p:cNvSpPr>
                <a:spLocks noChangeArrowheads="1"/>
              </p:cNvSpPr>
              <p:nvPr/>
            </p:nvSpPr>
            <p:spPr bwMode="auto">
              <a:xfrm rot="-2699634">
                <a:off x="5370" y="965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7" name="Oval 485"/>
              <p:cNvSpPr>
                <a:spLocks noChangeArrowheads="1"/>
              </p:cNvSpPr>
              <p:nvPr/>
            </p:nvSpPr>
            <p:spPr bwMode="auto">
              <a:xfrm rot="-2699634">
                <a:off x="7119" y="979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8" name="Oval 486"/>
              <p:cNvSpPr>
                <a:spLocks noChangeArrowheads="1"/>
              </p:cNvSpPr>
              <p:nvPr/>
            </p:nvSpPr>
            <p:spPr bwMode="auto">
              <a:xfrm rot="-2699634">
                <a:off x="7398" y="9793"/>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79" name="Oval 487"/>
              <p:cNvSpPr>
                <a:spLocks noChangeArrowheads="1"/>
              </p:cNvSpPr>
              <p:nvPr/>
            </p:nvSpPr>
            <p:spPr bwMode="auto">
              <a:xfrm rot="-2699634">
                <a:off x="8100" y="9948"/>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0" name="Oval 488"/>
              <p:cNvSpPr>
                <a:spLocks noChangeArrowheads="1"/>
              </p:cNvSpPr>
              <p:nvPr/>
            </p:nvSpPr>
            <p:spPr bwMode="auto">
              <a:xfrm rot="-2699634">
                <a:off x="7187" y="9369"/>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1" name="Oval 489"/>
              <p:cNvSpPr>
                <a:spLocks noChangeArrowheads="1"/>
              </p:cNvSpPr>
              <p:nvPr/>
            </p:nvSpPr>
            <p:spPr bwMode="auto">
              <a:xfrm rot="-2699634">
                <a:off x="7484" y="9666"/>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2" name="Oval 490"/>
              <p:cNvSpPr>
                <a:spLocks noChangeArrowheads="1"/>
              </p:cNvSpPr>
              <p:nvPr/>
            </p:nvSpPr>
            <p:spPr bwMode="auto">
              <a:xfrm rot="-2699634">
                <a:off x="5773" y="958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3" name="Oval 491"/>
              <p:cNvSpPr>
                <a:spLocks noChangeArrowheads="1"/>
              </p:cNvSpPr>
              <p:nvPr/>
            </p:nvSpPr>
            <p:spPr bwMode="auto">
              <a:xfrm rot="-2699634">
                <a:off x="6053" y="9580"/>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4" name="Oval 492"/>
              <p:cNvSpPr>
                <a:spLocks noChangeArrowheads="1"/>
              </p:cNvSpPr>
              <p:nvPr/>
            </p:nvSpPr>
            <p:spPr bwMode="auto">
              <a:xfrm rot="-2699634">
                <a:off x="6611" y="9572"/>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5" name="Oval 493"/>
              <p:cNvSpPr>
                <a:spLocks noChangeArrowheads="1"/>
              </p:cNvSpPr>
              <p:nvPr/>
            </p:nvSpPr>
            <p:spPr bwMode="auto">
              <a:xfrm rot="-2699634">
                <a:off x="6749" y="9710"/>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6" name="Oval 494"/>
              <p:cNvSpPr>
                <a:spLocks noChangeArrowheads="1"/>
              </p:cNvSpPr>
              <p:nvPr/>
            </p:nvSpPr>
            <p:spPr bwMode="auto">
              <a:xfrm rot="-2699634">
                <a:off x="6891" y="9569"/>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7" name="Oval 495"/>
              <p:cNvSpPr>
                <a:spLocks noChangeArrowheads="1"/>
              </p:cNvSpPr>
              <p:nvPr/>
            </p:nvSpPr>
            <p:spPr bwMode="auto">
              <a:xfrm rot="-2699634">
                <a:off x="6994" y="9742"/>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8" name="Oval 496"/>
              <p:cNvSpPr>
                <a:spLocks noChangeArrowheads="1"/>
              </p:cNvSpPr>
              <p:nvPr/>
            </p:nvSpPr>
            <p:spPr bwMode="auto">
              <a:xfrm rot="-2699634">
                <a:off x="7269" y="9522"/>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89" name="Oval 497"/>
              <p:cNvSpPr>
                <a:spLocks noChangeArrowheads="1"/>
              </p:cNvSpPr>
              <p:nvPr/>
            </p:nvSpPr>
            <p:spPr bwMode="auto">
              <a:xfrm rot="-2699634">
                <a:off x="7729" y="9559"/>
                <a:ext cx="151"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0" name="Oval 498"/>
              <p:cNvSpPr>
                <a:spLocks noChangeArrowheads="1"/>
              </p:cNvSpPr>
              <p:nvPr/>
            </p:nvSpPr>
            <p:spPr bwMode="auto">
              <a:xfrm rot="-2699634">
                <a:off x="7501" y="9966"/>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1" name="Oval 499"/>
              <p:cNvSpPr>
                <a:spLocks noChangeArrowheads="1"/>
              </p:cNvSpPr>
              <p:nvPr/>
            </p:nvSpPr>
            <p:spPr bwMode="auto">
              <a:xfrm rot="-2699634">
                <a:off x="7535" y="9435"/>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2" name="Oval 500"/>
              <p:cNvSpPr>
                <a:spLocks noChangeArrowheads="1"/>
              </p:cNvSpPr>
              <p:nvPr/>
            </p:nvSpPr>
            <p:spPr bwMode="auto">
              <a:xfrm rot="-2699634">
                <a:off x="6553" y="9249"/>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3" name="Oval 501"/>
              <p:cNvSpPr>
                <a:spLocks noChangeArrowheads="1"/>
              </p:cNvSpPr>
              <p:nvPr/>
            </p:nvSpPr>
            <p:spPr bwMode="auto">
              <a:xfrm rot="-2699634">
                <a:off x="6194" y="9439"/>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4" name="Oval 502"/>
              <p:cNvSpPr>
                <a:spLocks noChangeArrowheads="1"/>
              </p:cNvSpPr>
              <p:nvPr/>
            </p:nvSpPr>
            <p:spPr bwMode="auto">
              <a:xfrm rot="-2699634">
                <a:off x="6388" y="1012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5" name="Oval 503"/>
              <p:cNvSpPr>
                <a:spLocks noChangeArrowheads="1"/>
              </p:cNvSpPr>
              <p:nvPr/>
            </p:nvSpPr>
            <p:spPr bwMode="auto">
              <a:xfrm rot="-2699634">
                <a:off x="6596" y="10195"/>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6" name="Oval 504"/>
              <p:cNvSpPr>
                <a:spLocks noChangeArrowheads="1"/>
              </p:cNvSpPr>
              <p:nvPr/>
            </p:nvSpPr>
            <p:spPr bwMode="auto">
              <a:xfrm rot="-2699634">
                <a:off x="6883" y="1012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7" name="Oval 505"/>
              <p:cNvSpPr>
                <a:spLocks noChangeArrowheads="1"/>
              </p:cNvSpPr>
              <p:nvPr/>
            </p:nvSpPr>
            <p:spPr bwMode="auto">
              <a:xfrm rot="-2699634">
                <a:off x="7025" y="9986"/>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8" name="Oval 506"/>
              <p:cNvSpPr>
                <a:spLocks noChangeArrowheads="1"/>
              </p:cNvSpPr>
              <p:nvPr/>
            </p:nvSpPr>
            <p:spPr bwMode="auto">
              <a:xfrm rot="-2699634">
                <a:off x="7257" y="993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99" name="Oval 507"/>
              <p:cNvSpPr>
                <a:spLocks noChangeArrowheads="1"/>
              </p:cNvSpPr>
              <p:nvPr/>
            </p:nvSpPr>
            <p:spPr bwMode="auto">
              <a:xfrm rot="-2699634">
                <a:off x="7868" y="9696"/>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0" name="Oval 508"/>
              <p:cNvSpPr>
                <a:spLocks noChangeArrowheads="1"/>
              </p:cNvSpPr>
              <p:nvPr/>
            </p:nvSpPr>
            <p:spPr bwMode="auto">
              <a:xfrm rot="-2699634">
                <a:off x="7290" y="10092"/>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1" name="Oval 509"/>
              <p:cNvSpPr>
                <a:spLocks noChangeArrowheads="1"/>
              </p:cNvSpPr>
              <p:nvPr/>
            </p:nvSpPr>
            <p:spPr bwMode="auto">
              <a:xfrm rot="-2699634">
                <a:off x="5695" y="1021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2" name="Oval 510"/>
              <p:cNvSpPr>
                <a:spLocks noChangeArrowheads="1"/>
              </p:cNvSpPr>
              <p:nvPr/>
            </p:nvSpPr>
            <p:spPr bwMode="auto">
              <a:xfrm rot="-2699634">
                <a:off x="6543" y="9434"/>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3" name="Oval 511"/>
              <p:cNvSpPr>
                <a:spLocks noChangeArrowheads="1"/>
              </p:cNvSpPr>
              <p:nvPr/>
            </p:nvSpPr>
            <p:spPr bwMode="auto">
              <a:xfrm rot="-2699634">
                <a:off x="6502" y="995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4" name="Oval 512"/>
              <p:cNvSpPr>
                <a:spLocks noChangeArrowheads="1"/>
              </p:cNvSpPr>
              <p:nvPr/>
            </p:nvSpPr>
            <p:spPr bwMode="auto">
              <a:xfrm rot="-2699634">
                <a:off x="6640" y="10096"/>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5" name="Oval 513"/>
              <p:cNvSpPr>
                <a:spLocks noChangeArrowheads="1"/>
              </p:cNvSpPr>
              <p:nvPr/>
            </p:nvSpPr>
            <p:spPr bwMode="auto">
              <a:xfrm rot="-2699634">
                <a:off x="6781" y="9955"/>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6" name="Oval 514"/>
              <p:cNvSpPr>
                <a:spLocks noChangeArrowheads="1"/>
              </p:cNvSpPr>
              <p:nvPr/>
            </p:nvSpPr>
            <p:spPr bwMode="auto">
              <a:xfrm rot="-2699634">
                <a:off x="6681" y="1013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7" name="Oval 515"/>
              <p:cNvSpPr>
                <a:spLocks noChangeArrowheads="1"/>
              </p:cNvSpPr>
              <p:nvPr/>
            </p:nvSpPr>
            <p:spPr bwMode="auto">
              <a:xfrm rot="-2699634">
                <a:off x="7340" y="9948"/>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8" name="Oval 516"/>
              <p:cNvSpPr>
                <a:spLocks noChangeArrowheads="1"/>
              </p:cNvSpPr>
              <p:nvPr/>
            </p:nvSpPr>
            <p:spPr bwMode="auto">
              <a:xfrm rot="-2699634">
                <a:off x="7620" y="994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09" name="Oval 517"/>
              <p:cNvSpPr>
                <a:spLocks noChangeArrowheads="1"/>
              </p:cNvSpPr>
              <p:nvPr/>
            </p:nvSpPr>
            <p:spPr bwMode="auto">
              <a:xfrm rot="-2699634">
                <a:off x="7900" y="9941"/>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0" name="Oval 518"/>
              <p:cNvSpPr>
                <a:spLocks noChangeArrowheads="1"/>
              </p:cNvSpPr>
              <p:nvPr/>
            </p:nvSpPr>
            <p:spPr bwMode="auto">
              <a:xfrm rot="-2699634">
                <a:off x="7426" y="9821"/>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1" name="Oval 519"/>
              <p:cNvSpPr>
                <a:spLocks noChangeArrowheads="1"/>
              </p:cNvSpPr>
              <p:nvPr/>
            </p:nvSpPr>
            <p:spPr bwMode="auto">
              <a:xfrm rot="-2699634">
                <a:off x="5942" y="9965"/>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2" name="Oval 520"/>
              <p:cNvSpPr>
                <a:spLocks noChangeArrowheads="1"/>
              </p:cNvSpPr>
              <p:nvPr/>
            </p:nvSpPr>
            <p:spPr bwMode="auto">
              <a:xfrm rot="-2699634">
                <a:off x="6502" y="995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3" name="Oval 521"/>
              <p:cNvSpPr>
                <a:spLocks noChangeArrowheads="1"/>
              </p:cNvSpPr>
              <p:nvPr/>
            </p:nvSpPr>
            <p:spPr bwMode="auto">
              <a:xfrm rot="-2699634">
                <a:off x="6781" y="9955"/>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4" name="Oval 522"/>
              <p:cNvSpPr>
                <a:spLocks noChangeArrowheads="1"/>
              </p:cNvSpPr>
              <p:nvPr/>
            </p:nvSpPr>
            <p:spPr bwMode="auto">
              <a:xfrm rot="-2699634">
                <a:off x="6919" y="10093"/>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5" name="Oval 523"/>
              <p:cNvSpPr>
                <a:spLocks noChangeArrowheads="1"/>
              </p:cNvSpPr>
              <p:nvPr/>
            </p:nvSpPr>
            <p:spPr bwMode="auto">
              <a:xfrm rot="-2699634">
                <a:off x="7086" y="10119"/>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6" name="Oval 524"/>
              <p:cNvSpPr>
                <a:spLocks noChangeArrowheads="1"/>
              </p:cNvSpPr>
              <p:nvPr/>
            </p:nvSpPr>
            <p:spPr bwMode="auto">
              <a:xfrm rot="-2699634">
                <a:off x="7340" y="9948"/>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7" name="Oval 525"/>
              <p:cNvSpPr>
                <a:spLocks noChangeArrowheads="1"/>
              </p:cNvSpPr>
              <p:nvPr/>
            </p:nvSpPr>
            <p:spPr bwMode="auto">
              <a:xfrm rot="-2699634">
                <a:off x="7620" y="994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8" name="Oval 526"/>
              <p:cNvSpPr>
                <a:spLocks noChangeArrowheads="1"/>
              </p:cNvSpPr>
              <p:nvPr/>
            </p:nvSpPr>
            <p:spPr bwMode="auto">
              <a:xfrm rot="-2699634">
                <a:off x="7952" y="10175"/>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19" name="Oval 527"/>
              <p:cNvSpPr>
                <a:spLocks noChangeArrowheads="1"/>
              </p:cNvSpPr>
              <p:nvPr/>
            </p:nvSpPr>
            <p:spPr bwMode="auto">
              <a:xfrm rot="-2699634">
                <a:off x="7409" y="9521"/>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0" name="Oval 528"/>
              <p:cNvSpPr>
                <a:spLocks noChangeArrowheads="1"/>
              </p:cNvSpPr>
              <p:nvPr/>
            </p:nvSpPr>
            <p:spPr bwMode="auto">
              <a:xfrm rot="-2699634">
                <a:off x="7705" y="981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1" name="Oval 529"/>
              <p:cNvSpPr>
                <a:spLocks noChangeArrowheads="1"/>
              </p:cNvSpPr>
              <p:nvPr/>
            </p:nvSpPr>
            <p:spPr bwMode="auto">
              <a:xfrm rot="-2699634">
                <a:off x="5995" y="973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2" name="Oval 530"/>
              <p:cNvSpPr>
                <a:spLocks noChangeArrowheads="1"/>
              </p:cNvSpPr>
              <p:nvPr/>
            </p:nvSpPr>
            <p:spPr bwMode="auto">
              <a:xfrm rot="-2699634">
                <a:off x="6553" y="972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3" name="Oval 531"/>
              <p:cNvSpPr>
                <a:spLocks noChangeArrowheads="1"/>
              </p:cNvSpPr>
              <p:nvPr/>
            </p:nvSpPr>
            <p:spPr bwMode="auto">
              <a:xfrm rot="-2699634">
                <a:off x="6840" y="9205"/>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4" name="Oval 532"/>
              <p:cNvSpPr>
                <a:spLocks noChangeArrowheads="1"/>
              </p:cNvSpPr>
              <p:nvPr/>
            </p:nvSpPr>
            <p:spPr bwMode="auto">
              <a:xfrm rot="-2699634">
                <a:off x="6970" y="9862"/>
                <a:ext cx="151"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5" name="Oval 533"/>
              <p:cNvSpPr>
                <a:spLocks noChangeArrowheads="1"/>
              </p:cNvSpPr>
              <p:nvPr/>
            </p:nvSpPr>
            <p:spPr bwMode="auto">
              <a:xfrm rot="-2699634">
                <a:off x="6936" y="9332"/>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6" name="Oval 534"/>
              <p:cNvSpPr>
                <a:spLocks noChangeArrowheads="1"/>
              </p:cNvSpPr>
              <p:nvPr/>
            </p:nvSpPr>
            <p:spPr bwMode="auto">
              <a:xfrm rot="-2699634">
                <a:off x="7216" y="9893"/>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7" name="Oval 535"/>
              <p:cNvSpPr>
                <a:spLocks noChangeArrowheads="1"/>
              </p:cNvSpPr>
              <p:nvPr/>
            </p:nvSpPr>
            <p:spPr bwMode="auto">
              <a:xfrm rot="-2699634">
                <a:off x="7491" y="967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8" name="Oval 536"/>
              <p:cNvSpPr>
                <a:spLocks noChangeArrowheads="1"/>
              </p:cNvSpPr>
              <p:nvPr/>
            </p:nvSpPr>
            <p:spPr bwMode="auto">
              <a:xfrm rot="-2699634">
                <a:off x="7951" y="9709"/>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29" name="Oval 537"/>
              <p:cNvSpPr>
                <a:spLocks noChangeArrowheads="1"/>
              </p:cNvSpPr>
              <p:nvPr/>
            </p:nvSpPr>
            <p:spPr bwMode="auto">
              <a:xfrm rot="-2699634">
                <a:off x="7723" y="1011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0" name="Oval 538"/>
              <p:cNvSpPr>
                <a:spLocks noChangeArrowheads="1"/>
              </p:cNvSpPr>
              <p:nvPr/>
            </p:nvSpPr>
            <p:spPr bwMode="auto">
              <a:xfrm rot="-2699634">
                <a:off x="7756" y="9586"/>
                <a:ext cx="151"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1" name="Oval 539"/>
              <p:cNvSpPr>
                <a:spLocks noChangeArrowheads="1"/>
              </p:cNvSpPr>
              <p:nvPr/>
            </p:nvSpPr>
            <p:spPr bwMode="auto">
              <a:xfrm rot="-2699634">
                <a:off x="6810" y="9332"/>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2" name="Oval 540"/>
              <p:cNvSpPr>
                <a:spLocks noChangeArrowheads="1"/>
              </p:cNvSpPr>
              <p:nvPr/>
            </p:nvSpPr>
            <p:spPr bwMode="auto">
              <a:xfrm rot="-2699634">
                <a:off x="6502" y="955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3" name="Oval 541"/>
              <p:cNvSpPr>
                <a:spLocks noChangeArrowheads="1"/>
              </p:cNvSpPr>
              <p:nvPr/>
            </p:nvSpPr>
            <p:spPr bwMode="auto">
              <a:xfrm rot="-2699634">
                <a:off x="5623" y="10138"/>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4" name="Oval 542"/>
              <p:cNvSpPr>
                <a:spLocks noChangeArrowheads="1"/>
              </p:cNvSpPr>
              <p:nvPr/>
            </p:nvSpPr>
            <p:spPr bwMode="auto">
              <a:xfrm rot="-2699634">
                <a:off x="6810" y="9477"/>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5" name="Oval 543"/>
              <p:cNvSpPr>
                <a:spLocks noChangeArrowheads="1"/>
              </p:cNvSpPr>
              <p:nvPr/>
            </p:nvSpPr>
            <p:spPr bwMode="auto">
              <a:xfrm rot="-2699634">
                <a:off x="7041" y="9524"/>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6" name="Oval 544"/>
              <p:cNvSpPr>
                <a:spLocks noChangeArrowheads="1"/>
              </p:cNvSpPr>
              <p:nvPr/>
            </p:nvSpPr>
            <p:spPr bwMode="auto">
              <a:xfrm rot="-2699634">
                <a:off x="7479" y="10086"/>
                <a:ext cx="150"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7" name="Oval 545"/>
              <p:cNvSpPr>
                <a:spLocks noChangeArrowheads="1"/>
              </p:cNvSpPr>
              <p:nvPr/>
            </p:nvSpPr>
            <p:spPr bwMode="auto">
              <a:xfrm rot="-2699634">
                <a:off x="8169" y="10161"/>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8" name="Oval 546"/>
              <p:cNvSpPr>
                <a:spLocks noChangeArrowheads="1"/>
              </p:cNvSpPr>
              <p:nvPr/>
            </p:nvSpPr>
            <p:spPr bwMode="auto">
              <a:xfrm rot="-2699634">
                <a:off x="7246" y="9642"/>
                <a:ext cx="150"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39" name="Oval 547"/>
              <p:cNvSpPr>
                <a:spLocks noChangeArrowheads="1"/>
              </p:cNvSpPr>
              <p:nvPr/>
            </p:nvSpPr>
            <p:spPr bwMode="auto">
              <a:xfrm rot="-2699634">
                <a:off x="7233" y="10054"/>
                <a:ext cx="151" cy="126"/>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0" name="Oval 548"/>
              <p:cNvSpPr>
                <a:spLocks noChangeArrowheads="1"/>
              </p:cNvSpPr>
              <p:nvPr/>
            </p:nvSpPr>
            <p:spPr bwMode="auto">
              <a:xfrm rot="-2699634">
                <a:off x="6764" y="9584"/>
                <a:ext cx="151" cy="127"/>
              </a:xfrm>
              <a:prstGeom prst="ellipse">
                <a:avLst/>
              </a:prstGeom>
              <a:solidFill>
                <a:srgbClr val="000000"/>
              </a:solidFill>
              <a:ln w="3175">
                <a:solidFill>
                  <a:srgbClr val="FFFFFF"/>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sp>
          <p:nvSpPr>
            <p:cNvPr id="7307" name="Oval 549"/>
            <p:cNvSpPr>
              <a:spLocks noChangeArrowheads="1"/>
            </p:cNvSpPr>
            <p:nvPr/>
          </p:nvSpPr>
          <p:spPr bwMode="auto">
            <a:xfrm rot="5400000">
              <a:off x="6062" y="792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8" name="Oval 550"/>
            <p:cNvSpPr>
              <a:spLocks noChangeArrowheads="1"/>
            </p:cNvSpPr>
            <p:nvPr/>
          </p:nvSpPr>
          <p:spPr bwMode="auto">
            <a:xfrm rot="5400000">
              <a:off x="5852"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09" name="Oval 551"/>
            <p:cNvSpPr>
              <a:spLocks noChangeArrowheads="1"/>
            </p:cNvSpPr>
            <p:nvPr/>
          </p:nvSpPr>
          <p:spPr bwMode="auto">
            <a:xfrm rot="5400000">
              <a:off x="5957"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0" name="Oval 552"/>
            <p:cNvSpPr>
              <a:spLocks noChangeArrowheads="1"/>
            </p:cNvSpPr>
            <p:nvPr/>
          </p:nvSpPr>
          <p:spPr bwMode="auto">
            <a:xfrm rot="5400000">
              <a:off x="5913" y="783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1" name="Oval 553"/>
            <p:cNvSpPr>
              <a:spLocks noChangeArrowheads="1"/>
            </p:cNvSpPr>
            <p:nvPr/>
          </p:nvSpPr>
          <p:spPr bwMode="auto">
            <a:xfrm rot="5400000">
              <a:off x="5747"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2" name="Oval 554"/>
            <p:cNvSpPr>
              <a:spLocks noChangeArrowheads="1"/>
            </p:cNvSpPr>
            <p:nvPr/>
          </p:nvSpPr>
          <p:spPr bwMode="auto">
            <a:xfrm rot="5400000">
              <a:off x="5642" y="77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3" name="Oval 555"/>
            <p:cNvSpPr>
              <a:spLocks noChangeArrowheads="1"/>
            </p:cNvSpPr>
            <p:nvPr/>
          </p:nvSpPr>
          <p:spPr bwMode="auto">
            <a:xfrm rot="5400000">
              <a:off x="5852" y="77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4" name="Oval 556"/>
            <p:cNvSpPr>
              <a:spLocks noChangeArrowheads="1"/>
            </p:cNvSpPr>
            <p:nvPr/>
          </p:nvSpPr>
          <p:spPr bwMode="auto">
            <a:xfrm rot="5400000">
              <a:off x="5642"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5" name="Oval 557"/>
            <p:cNvSpPr>
              <a:spLocks noChangeArrowheads="1"/>
            </p:cNvSpPr>
            <p:nvPr/>
          </p:nvSpPr>
          <p:spPr bwMode="auto">
            <a:xfrm rot="5400000">
              <a:off x="5537"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6" name="Oval 558"/>
            <p:cNvSpPr>
              <a:spLocks noChangeArrowheads="1"/>
            </p:cNvSpPr>
            <p:nvPr/>
          </p:nvSpPr>
          <p:spPr bwMode="auto">
            <a:xfrm rot="5400000">
              <a:off x="5432"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7" name="Oval 559"/>
            <p:cNvSpPr>
              <a:spLocks noChangeArrowheads="1"/>
            </p:cNvSpPr>
            <p:nvPr/>
          </p:nvSpPr>
          <p:spPr bwMode="auto">
            <a:xfrm rot="5400000">
              <a:off x="5327"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8" name="Oval 560"/>
            <p:cNvSpPr>
              <a:spLocks noChangeArrowheads="1"/>
            </p:cNvSpPr>
            <p:nvPr/>
          </p:nvSpPr>
          <p:spPr bwMode="auto">
            <a:xfrm rot="5400000">
              <a:off x="5432" y="79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19" name="Oval 561"/>
            <p:cNvSpPr>
              <a:spLocks noChangeArrowheads="1"/>
            </p:cNvSpPr>
            <p:nvPr/>
          </p:nvSpPr>
          <p:spPr bwMode="auto">
            <a:xfrm rot="5400000">
              <a:off x="5378" y="782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0" name="Oval 562"/>
            <p:cNvSpPr>
              <a:spLocks noChangeArrowheads="1"/>
            </p:cNvSpPr>
            <p:nvPr/>
          </p:nvSpPr>
          <p:spPr bwMode="auto">
            <a:xfrm rot="5400000">
              <a:off x="5324" y="760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1" name="Oval 563"/>
            <p:cNvSpPr>
              <a:spLocks noChangeArrowheads="1"/>
            </p:cNvSpPr>
            <p:nvPr/>
          </p:nvSpPr>
          <p:spPr bwMode="auto">
            <a:xfrm rot="5400000">
              <a:off x="5513" y="77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2" name="Oval 564"/>
            <p:cNvSpPr>
              <a:spLocks noChangeArrowheads="1"/>
            </p:cNvSpPr>
            <p:nvPr/>
          </p:nvSpPr>
          <p:spPr bwMode="auto">
            <a:xfrm rot="5400000">
              <a:off x="5699" y="780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3" name="Oval 565"/>
            <p:cNvSpPr>
              <a:spLocks noChangeArrowheads="1"/>
            </p:cNvSpPr>
            <p:nvPr/>
          </p:nvSpPr>
          <p:spPr bwMode="auto">
            <a:xfrm rot="5400000">
              <a:off x="5593" y="781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4" name="Oval 566"/>
            <p:cNvSpPr>
              <a:spLocks noChangeArrowheads="1"/>
            </p:cNvSpPr>
            <p:nvPr/>
          </p:nvSpPr>
          <p:spPr bwMode="auto">
            <a:xfrm rot="5400000">
              <a:off x="5787" y="781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5" name="Oval 567"/>
            <p:cNvSpPr>
              <a:spLocks noChangeArrowheads="1"/>
            </p:cNvSpPr>
            <p:nvPr/>
          </p:nvSpPr>
          <p:spPr bwMode="auto">
            <a:xfrm rot="5400000">
              <a:off x="5358" y="772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6" name="Oval 568"/>
            <p:cNvSpPr>
              <a:spLocks noChangeArrowheads="1"/>
            </p:cNvSpPr>
            <p:nvPr/>
          </p:nvSpPr>
          <p:spPr bwMode="auto">
            <a:xfrm rot="5400000">
              <a:off x="5192" y="793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7" name="Oval 569"/>
            <p:cNvSpPr>
              <a:spLocks noChangeArrowheads="1"/>
            </p:cNvSpPr>
            <p:nvPr/>
          </p:nvSpPr>
          <p:spPr bwMode="auto">
            <a:xfrm rot="-2699634">
              <a:off x="5254" y="78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8" name="Oval 570"/>
            <p:cNvSpPr>
              <a:spLocks noChangeArrowheads="1"/>
            </p:cNvSpPr>
            <p:nvPr/>
          </p:nvSpPr>
          <p:spPr bwMode="auto">
            <a:xfrm rot="5400000">
              <a:off x="5428" y="777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29" name="Oval 571"/>
            <p:cNvSpPr>
              <a:spLocks noChangeArrowheads="1"/>
            </p:cNvSpPr>
            <p:nvPr/>
          </p:nvSpPr>
          <p:spPr bwMode="auto">
            <a:xfrm rot="5400000">
              <a:off x="5488" y="767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0" name="Oval 572"/>
            <p:cNvSpPr>
              <a:spLocks noChangeArrowheads="1"/>
            </p:cNvSpPr>
            <p:nvPr/>
          </p:nvSpPr>
          <p:spPr bwMode="auto">
            <a:xfrm rot="5400000">
              <a:off x="5405" y="762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1" name="Oval 573"/>
            <p:cNvSpPr>
              <a:spLocks noChangeArrowheads="1"/>
            </p:cNvSpPr>
            <p:nvPr/>
          </p:nvSpPr>
          <p:spPr bwMode="auto">
            <a:xfrm rot="5400000">
              <a:off x="5576" y="76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2" name="Oval 574"/>
            <p:cNvSpPr>
              <a:spLocks noChangeArrowheads="1"/>
            </p:cNvSpPr>
            <p:nvPr/>
          </p:nvSpPr>
          <p:spPr bwMode="auto">
            <a:xfrm rot="5400000">
              <a:off x="5260" y="771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3" name="Oval 575"/>
            <p:cNvSpPr>
              <a:spLocks noChangeArrowheads="1"/>
            </p:cNvSpPr>
            <p:nvPr/>
          </p:nvSpPr>
          <p:spPr bwMode="auto">
            <a:xfrm rot="5400000">
              <a:off x="5529" y="75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4" name="Oval 576"/>
            <p:cNvSpPr>
              <a:spLocks noChangeArrowheads="1"/>
            </p:cNvSpPr>
            <p:nvPr/>
          </p:nvSpPr>
          <p:spPr bwMode="auto">
            <a:xfrm rot="-2699634">
              <a:off x="4649" y="754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5" name="Oval 577"/>
            <p:cNvSpPr>
              <a:spLocks noChangeArrowheads="1"/>
            </p:cNvSpPr>
            <p:nvPr/>
          </p:nvSpPr>
          <p:spPr bwMode="auto">
            <a:xfrm rot="-2699634">
              <a:off x="5348" y="793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6" name="Oval 578"/>
            <p:cNvSpPr>
              <a:spLocks noChangeArrowheads="1"/>
            </p:cNvSpPr>
            <p:nvPr/>
          </p:nvSpPr>
          <p:spPr bwMode="auto">
            <a:xfrm rot="-2699634">
              <a:off x="5162" y="765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7" name="Oval 579"/>
            <p:cNvSpPr>
              <a:spLocks noChangeArrowheads="1"/>
            </p:cNvSpPr>
            <p:nvPr/>
          </p:nvSpPr>
          <p:spPr bwMode="auto">
            <a:xfrm rot="-2699634">
              <a:off x="5062" y="783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8" name="Oval 580"/>
            <p:cNvSpPr>
              <a:spLocks noChangeArrowheads="1"/>
            </p:cNvSpPr>
            <p:nvPr/>
          </p:nvSpPr>
          <p:spPr bwMode="auto">
            <a:xfrm rot="5400000">
              <a:off x="4763" y="790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39" name="Oval 581"/>
            <p:cNvSpPr>
              <a:spLocks noChangeArrowheads="1"/>
            </p:cNvSpPr>
            <p:nvPr/>
          </p:nvSpPr>
          <p:spPr bwMode="auto">
            <a:xfrm>
              <a:off x="4837" y="795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0" name="Oval 582"/>
            <p:cNvSpPr>
              <a:spLocks noChangeArrowheads="1"/>
            </p:cNvSpPr>
            <p:nvPr/>
          </p:nvSpPr>
          <p:spPr bwMode="auto">
            <a:xfrm>
              <a:off x="4866" y="777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1" name="Oval 583"/>
            <p:cNvSpPr>
              <a:spLocks noChangeArrowheads="1"/>
            </p:cNvSpPr>
            <p:nvPr/>
          </p:nvSpPr>
          <p:spPr bwMode="auto">
            <a:xfrm>
              <a:off x="4849" y="789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2" name="Oval 584"/>
            <p:cNvSpPr>
              <a:spLocks noChangeArrowheads="1"/>
            </p:cNvSpPr>
            <p:nvPr/>
          </p:nvSpPr>
          <p:spPr bwMode="auto">
            <a:xfrm>
              <a:off x="4917" y="764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3" name="Oval 585"/>
            <p:cNvSpPr>
              <a:spLocks noChangeArrowheads="1"/>
            </p:cNvSpPr>
            <p:nvPr/>
          </p:nvSpPr>
          <p:spPr bwMode="auto">
            <a:xfrm>
              <a:off x="5036" y="772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4" name="Oval 586"/>
            <p:cNvSpPr>
              <a:spLocks noChangeArrowheads="1"/>
            </p:cNvSpPr>
            <p:nvPr/>
          </p:nvSpPr>
          <p:spPr bwMode="auto">
            <a:xfrm>
              <a:off x="5072" y="794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5" name="Oval 587"/>
            <p:cNvSpPr>
              <a:spLocks noChangeArrowheads="1"/>
            </p:cNvSpPr>
            <p:nvPr/>
          </p:nvSpPr>
          <p:spPr bwMode="auto">
            <a:xfrm rot="-2699634">
              <a:off x="5280" y="776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6" name="Oval 588"/>
            <p:cNvSpPr>
              <a:spLocks noChangeArrowheads="1"/>
            </p:cNvSpPr>
            <p:nvPr/>
          </p:nvSpPr>
          <p:spPr bwMode="auto">
            <a:xfrm rot="-2699634">
              <a:off x="5257" y="793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7" name="Oval 589"/>
            <p:cNvSpPr>
              <a:spLocks noChangeArrowheads="1"/>
            </p:cNvSpPr>
            <p:nvPr/>
          </p:nvSpPr>
          <p:spPr bwMode="auto">
            <a:xfrm rot="5400000">
              <a:off x="5489" y="793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8" name="Oval 590"/>
            <p:cNvSpPr>
              <a:spLocks noChangeArrowheads="1"/>
            </p:cNvSpPr>
            <p:nvPr/>
          </p:nvSpPr>
          <p:spPr bwMode="auto">
            <a:xfrm rot="5400000">
              <a:off x="5488" y="782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49" name="Oval 591"/>
            <p:cNvSpPr>
              <a:spLocks noChangeArrowheads="1"/>
            </p:cNvSpPr>
            <p:nvPr/>
          </p:nvSpPr>
          <p:spPr bwMode="auto">
            <a:xfrm rot="5400000">
              <a:off x="5584" y="79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0" name="Oval 592"/>
            <p:cNvSpPr>
              <a:spLocks noChangeArrowheads="1"/>
            </p:cNvSpPr>
            <p:nvPr/>
          </p:nvSpPr>
          <p:spPr bwMode="auto">
            <a:xfrm rot="5400000">
              <a:off x="5688" y="794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1" name="Oval 593"/>
            <p:cNvSpPr>
              <a:spLocks noChangeArrowheads="1"/>
            </p:cNvSpPr>
            <p:nvPr/>
          </p:nvSpPr>
          <p:spPr bwMode="auto">
            <a:xfrm rot="5400000">
              <a:off x="5394" y="79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2" name="Oval 594"/>
            <p:cNvSpPr>
              <a:spLocks noChangeArrowheads="1"/>
            </p:cNvSpPr>
            <p:nvPr/>
          </p:nvSpPr>
          <p:spPr bwMode="auto">
            <a:xfrm rot="5400000">
              <a:off x="5595" y="772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3" name="Oval 595"/>
            <p:cNvSpPr>
              <a:spLocks noChangeArrowheads="1"/>
            </p:cNvSpPr>
            <p:nvPr/>
          </p:nvSpPr>
          <p:spPr bwMode="auto">
            <a:xfrm rot="5400000">
              <a:off x="5414" y="770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4" name="Oval 596"/>
            <p:cNvSpPr>
              <a:spLocks noChangeArrowheads="1"/>
            </p:cNvSpPr>
            <p:nvPr/>
          </p:nvSpPr>
          <p:spPr bwMode="auto">
            <a:xfrm rot="5400000">
              <a:off x="5728" y="773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5" name="Oval 597"/>
            <p:cNvSpPr>
              <a:spLocks noChangeArrowheads="1"/>
            </p:cNvSpPr>
            <p:nvPr/>
          </p:nvSpPr>
          <p:spPr bwMode="auto">
            <a:xfrm rot="5400000">
              <a:off x="5652" y="765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6" name="Oval 598"/>
            <p:cNvSpPr>
              <a:spLocks noChangeArrowheads="1"/>
            </p:cNvSpPr>
            <p:nvPr/>
          </p:nvSpPr>
          <p:spPr bwMode="auto">
            <a:xfrm rot="5400000">
              <a:off x="4613" y="792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7" name="Oval 599"/>
            <p:cNvSpPr>
              <a:spLocks noChangeArrowheads="1"/>
            </p:cNvSpPr>
            <p:nvPr/>
          </p:nvSpPr>
          <p:spPr bwMode="auto">
            <a:xfrm rot="5400000">
              <a:off x="5421" y="755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8" name="Oval 600"/>
            <p:cNvSpPr>
              <a:spLocks noChangeArrowheads="1"/>
            </p:cNvSpPr>
            <p:nvPr/>
          </p:nvSpPr>
          <p:spPr bwMode="auto">
            <a:xfrm rot="5400000">
              <a:off x="5232" y="759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59" name="Oval 601"/>
            <p:cNvSpPr>
              <a:spLocks noChangeArrowheads="1"/>
            </p:cNvSpPr>
            <p:nvPr/>
          </p:nvSpPr>
          <p:spPr bwMode="auto">
            <a:xfrm rot="5400000">
              <a:off x="5298" y="752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0" name="Oval 602"/>
            <p:cNvSpPr>
              <a:spLocks noChangeArrowheads="1"/>
            </p:cNvSpPr>
            <p:nvPr/>
          </p:nvSpPr>
          <p:spPr bwMode="auto">
            <a:xfrm rot="5400000">
              <a:off x="5372" y="749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1" name="Oval 603"/>
            <p:cNvSpPr>
              <a:spLocks noChangeArrowheads="1"/>
            </p:cNvSpPr>
            <p:nvPr/>
          </p:nvSpPr>
          <p:spPr bwMode="auto">
            <a:xfrm rot="5400000">
              <a:off x="5603" y="758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2" name="Oval 604"/>
            <p:cNvSpPr>
              <a:spLocks noChangeArrowheads="1"/>
            </p:cNvSpPr>
            <p:nvPr/>
          </p:nvSpPr>
          <p:spPr bwMode="auto">
            <a:xfrm rot="5400000">
              <a:off x="5084" y="764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3" name="Oval 605"/>
            <p:cNvSpPr>
              <a:spLocks noChangeArrowheads="1"/>
            </p:cNvSpPr>
            <p:nvPr/>
          </p:nvSpPr>
          <p:spPr bwMode="auto">
            <a:xfrm rot="5400000">
              <a:off x="5806" y="79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364" name="Oval 606"/>
            <p:cNvSpPr>
              <a:spLocks noChangeArrowheads="1"/>
            </p:cNvSpPr>
            <p:nvPr/>
          </p:nvSpPr>
          <p:spPr bwMode="auto">
            <a:xfrm rot="5400000">
              <a:off x="5903" y="794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sp>
        <p:nvSpPr>
          <p:cNvPr id="7179" name="Text Box 607"/>
          <p:cNvSpPr txBox="1">
            <a:spLocks noChangeArrowheads="1"/>
          </p:cNvSpPr>
          <p:nvPr/>
        </p:nvSpPr>
        <p:spPr bwMode="auto">
          <a:xfrm>
            <a:off x="5219700" y="4005263"/>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33CC"/>
                </a:solidFill>
                <a:latin typeface="Times New Roman" panose="02020603050405020304" pitchFamily="18" charset="0"/>
                <a:cs typeface="Times New Roman" panose="02020603050405020304" pitchFamily="18" charset="0"/>
              </a:rPr>
              <a:t>G</a:t>
            </a:r>
            <a:r>
              <a:rPr lang="en-US" altLang="zh-CN" sz="2000" baseline="-30000">
                <a:solidFill>
                  <a:srgbClr val="0033CC"/>
                </a:solidFill>
                <a:latin typeface="Times New Roman" panose="02020603050405020304" pitchFamily="18" charset="0"/>
                <a:cs typeface="Times New Roman" panose="02020603050405020304" pitchFamily="18" charset="0"/>
              </a:rPr>
              <a:t>2</a:t>
            </a:r>
            <a:endParaRPr lang="en-US" altLang="zh-CN" sz="3600">
              <a:solidFill>
                <a:srgbClr val="0033CC"/>
              </a:solidFill>
              <a:latin typeface="Times New Roman" panose="02020603050405020304" pitchFamily="18" charset="0"/>
            </a:endParaRPr>
          </a:p>
        </p:txBody>
      </p:sp>
      <p:grpSp>
        <p:nvGrpSpPr>
          <p:cNvPr id="52832" name="Group 608"/>
          <p:cNvGrpSpPr/>
          <p:nvPr/>
        </p:nvGrpSpPr>
        <p:grpSpPr bwMode="auto">
          <a:xfrm>
            <a:off x="2371725" y="2305050"/>
            <a:ext cx="3352800" cy="2070100"/>
            <a:chOff x="1494" y="1452"/>
            <a:chExt cx="2112" cy="1304"/>
          </a:xfrm>
        </p:grpSpPr>
        <p:sp>
          <p:nvSpPr>
            <p:cNvPr id="7201" name="Line 609"/>
            <p:cNvSpPr>
              <a:spLocks noChangeShapeType="1"/>
            </p:cNvSpPr>
            <p:nvPr/>
          </p:nvSpPr>
          <p:spPr bwMode="auto">
            <a:xfrm flipH="1" flipV="1">
              <a:off x="1494" y="1452"/>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2" name="Line 610"/>
            <p:cNvSpPr>
              <a:spLocks noChangeShapeType="1"/>
            </p:cNvSpPr>
            <p:nvPr/>
          </p:nvSpPr>
          <p:spPr bwMode="auto">
            <a:xfrm flipH="1" flipV="1">
              <a:off x="1494" y="275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3" name="Line 611"/>
            <p:cNvSpPr>
              <a:spLocks noChangeShapeType="1"/>
            </p:cNvSpPr>
            <p:nvPr/>
          </p:nvSpPr>
          <p:spPr bwMode="auto">
            <a:xfrm flipH="1" flipV="1">
              <a:off x="1494" y="1711"/>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4" name="Line 612"/>
            <p:cNvSpPr>
              <a:spLocks noChangeShapeType="1"/>
            </p:cNvSpPr>
            <p:nvPr/>
          </p:nvSpPr>
          <p:spPr bwMode="auto">
            <a:xfrm flipH="1" flipV="1">
              <a:off x="1494" y="1971"/>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5" name="Line 613"/>
            <p:cNvSpPr>
              <a:spLocks noChangeShapeType="1"/>
            </p:cNvSpPr>
            <p:nvPr/>
          </p:nvSpPr>
          <p:spPr bwMode="auto">
            <a:xfrm flipH="1" flipV="1">
              <a:off x="1494" y="223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6" name="Line 614"/>
            <p:cNvSpPr>
              <a:spLocks noChangeShapeType="1"/>
            </p:cNvSpPr>
            <p:nvPr/>
          </p:nvSpPr>
          <p:spPr bwMode="auto">
            <a:xfrm flipH="1" flipV="1">
              <a:off x="1494" y="249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839" name="Group 615"/>
          <p:cNvGrpSpPr/>
          <p:nvPr/>
        </p:nvGrpSpPr>
        <p:grpSpPr bwMode="auto">
          <a:xfrm rot="-5400000">
            <a:off x="2739232" y="2656681"/>
            <a:ext cx="3352800" cy="2627313"/>
            <a:chOff x="1494" y="1452"/>
            <a:chExt cx="2112" cy="1304"/>
          </a:xfrm>
        </p:grpSpPr>
        <p:sp>
          <p:nvSpPr>
            <p:cNvPr id="7195" name="Line 616"/>
            <p:cNvSpPr>
              <a:spLocks noChangeShapeType="1"/>
            </p:cNvSpPr>
            <p:nvPr/>
          </p:nvSpPr>
          <p:spPr bwMode="auto">
            <a:xfrm flipH="1" flipV="1">
              <a:off x="1494" y="1452"/>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Line 617"/>
            <p:cNvSpPr>
              <a:spLocks noChangeShapeType="1"/>
            </p:cNvSpPr>
            <p:nvPr/>
          </p:nvSpPr>
          <p:spPr bwMode="auto">
            <a:xfrm flipH="1" flipV="1">
              <a:off x="1494" y="275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7" name="Line 618"/>
            <p:cNvSpPr>
              <a:spLocks noChangeShapeType="1"/>
            </p:cNvSpPr>
            <p:nvPr/>
          </p:nvSpPr>
          <p:spPr bwMode="auto">
            <a:xfrm flipH="1" flipV="1">
              <a:off x="1494" y="1711"/>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8" name="Line 619"/>
            <p:cNvSpPr>
              <a:spLocks noChangeShapeType="1"/>
            </p:cNvSpPr>
            <p:nvPr/>
          </p:nvSpPr>
          <p:spPr bwMode="auto">
            <a:xfrm flipH="1" flipV="1">
              <a:off x="1494" y="1971"/>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9" name="Line 620"/>
            <p:cNvSpPr>
              <a:spLocks noChangeShapeType="1"/>
            </p:cNvSpPr>
            <p:nvPr/>
          </p:nvSpPr>
          <p:spPr bwMode="auto">
            <a:xfrm flipH="1" flipV="1">
              <a:off x="1494" y="223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0" name="Line 621"/>
            <p:cNvSpPr>
              <a:spLocks noChangeShapeType="1"/>
            </p:cNvSpPr>
            <p:nvPr/>
          </p:nvSpPr>
          <p:spPr bwMode="auto">
            <a:xfrm flipH="1" flipV="1">
              <a:off x="1494" y="2490"/>
              <a:ext cx="2112" cy="6"/>
            </a:xfrm>
            <a:prstGeom prst="line">
              <a:avLst/>
            </a:prstGeom>
            <a:noFill/>
            <a:ln w="127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846" name="Group 622"/>
          <p:cNvGrpSpPr/>
          <p:nvPr/>
        </p:nvGrpSpPr>
        <p:grpSpPr bwMode="auto">
          <a:xfrm>
            <a:off x="2873375" y="1901825"/>
            <a:ext cx="2952750" cy="3132138"/>
            <a:chOff x="1810" y="1198"/>
            <a:chExt cx="1860" cy="1973"/>
          </a:xfrm>
        </p:grpSpPr>
        <p:sp>
          <p:nvSpPr>
            <p:cNvPr id="7190" name="Line 623"/>
            <p:cNvSpPr>
              <a:spLocks noChangeShapeType="1"/>
            </p:cNvSpPr>
            <p:nvPr/>
          </p:nvSpPr>
          <p:spPr bwMode="auto">
            <a:xfrm rot="-5207515">
              <a:off x="2187" y="1678"/>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1" name="Line 624"/>
            <p:cNvSpPr>
              <a:spLocks noChangeShapeType="1"/>
            </p:cNvSpPr>
            <p:nvPr/>
          </p:nvSpPr>
          <p:spPr bwMode="auto">
            <a:xfrm rot="-5207515">
              <a:off x="2402" y="1894"/>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2" name="Line 625"/>
            <p:cNvSpPr>
              <a:spLocks noChangeShapeType="1"/>
            </p:cNvSpPr>
            <p:nvPr/>
          </p:nvSpPr>
          <p:spPr bwMode="auto">
            <a:xfrm rot="-5207515">
              <a:off x="2629" y="2130"/>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626"/>
            <p:cNvSpPr>
              <a:spLocks noChangeShapeType="1"/>
            </p:cNvSpPr>
            <p:nvPr/>
          </p:nvSpPr>
          <p:spPr bwMode="auto">
            <a:xfrm rot="-5207515">
              <a:off x="1985" y="1422"/>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627"/>
            <p:cNvSpPr>
              <a:spLocks noChangeShapeType="1"/>
            </p:cNvSpPr>
            <p:nvPr/>
          </p:nvSpPr>
          <p:spPr bwMode="auto">
            <a:xfrm rot="-5207515">
              <a:off x="1777" y="1231"/>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2852" name="Line 628"/>
          <p:cNvSpPr>
            <a:spLocks noChangeShapeType="1"/>
          </p:cNvSpPr>
          <p:nvPr/>
        </p:nvSpPr>
        <p:spPr bwMode="auto">
          <a:xfrm flipV="1">
            <a:off x="3419475" y="2132013"/>
            <a:ext cx="2309813" cy="2232025"/>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4" name="Text Box 4"/>
          <p:cNvSpPr txBox="1">
            <a:spLocks noChangeArrowheads="1"/>
          </p:cNvSpPr>
          <p:nvPr/>
        </p:nvSpPr>
        <p:spPr bwMode="auto">
          <a:xfrm>
            <a:off x="1662113" y="1481138"/>
            <a:ext cx="1177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i="1">
                <a:latin typeface="Times New Roman" panose="02020603050405020304" pitchFamily="18" charset="0"/>
                <a:cs typeface="Times New Roman" panose="02020603050405020304" pitchFamily="18" charset="0"/>
              </a:rPr>
              <a:t>x</a:t>
            </a:r>
            <a:r>
              <a:rPr lang="en-US" altLang="zh-CN" sz="3200" i="1" baseline="-25000">
                <a:latin typeface="Times New Roman" panose="02020603050405020304" pitchFamily="18" charset="0"/>
                <a:cs typeface="Times New Roman" panose="02020603050405020304" pitchFamily="18" charset="0"/>
              </a:rPr>
              <a:t>2</a:t>
            </a:r>
            <a:endParaRPr lang="en-US" altLang="zh-CN" sz="4800" baseline="-25000">
              <a:latin typeface="Times New Roman" panose="02020603050405020304" pitchFamily="18" charset="0"/>
            </a:endParaRPr>
          </a:p>
        </p:txBody>
      </p:sp>
      <p:grpSp>
        <p:nvGrpSpPr>
          <p:cNvPr id="3" name="组合 2"/>
          <p:cNvGrpSpPr/>
          <p:nvPr/>
        </p:nvGrpSpPr>
        <p:grpSpPr bwMode="auto">
          <a:xfrm>
            <a:off x="3760788" y="1249363"/>
            <a:ext cx="2751137" cy="2719387"/>
            <a:chOff x="3760610" y="1249918"/>
            <a:chExt cx="2751315" cy="2718832"/>
          </a:xfrm>
        </p:grpSpPr>
        <p:sp>
          <p:nvSpPr>
            <p:cNvPr id="7188" name="Line 178"/>
            <p:cNvSpPr>
              <a:spLocks noChangeShapeType="1"/>
            </p:cNvSpPr>
            <p:nvPr/>
          </p:nvSpPr>
          <p:spPr bwMode="auto">
            <a:xfrm rot="10800000">
              <a:off x="4132263" y="1557338"/>
              <a:ext cx="2379662" cy="2411412"/>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189" name="矩形 1"/>
            <p:cNvSpPr>
              <a:spLocks noChangeArrowheads="1"/>
            </p:cNvSpPr>
            <p:nvPr/>
          </p:nvSpPr>
          <p:spPr bwMode="auto">
            <a:xfrm>
              <a:off x="3760610" y="1249918"/>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y</a:t>
              </a:r>
              <a:endParaRPr lang="zh-CN" altLang="en-US" sz="2400">
                <a:latin typeface="Times New Roman" panose="02020603050405020304" pitchFamily="18" charset="0"/>
              </a:endParaRPr>
            </a:p>
          </p:txBody>
        </p:sp>
      </p:grpSp>
      <p:sp>
        <p:nvSpPr>
          <p:cNvPr id="632" name="Rectangle 92"/>
          <p:cNvSpPr>
            <a:spLocks noChangeArrowheads="1"/>
          </p:cNvSpPr>
          <p:nvPr/>
        </p:nvSpPr>
        <p:spPr bwMode="auto">
          <a:xfrm>
            <a:off x="4203700" y="985838"/>
            <a:ext cx="29718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能使总体单位</a:t>
            </a:r>
            <a:endParaRPr lang="zh-CN" altLang="en-US" sz="1800">
              <a:latin typeface="Times New Roman" panose="02020603050405020304" pitchFamily="18" charset="0"/>
            </a:endParaRPr>
          </a:p>
          <a:p>
            <a:pPr>
              <a:spcBef>
                <a:spcPct val="0"/>
              </a:spcBef>
              <a:buClrTx/>
              <a:buSzTx/>
              <a:buFontTx/>
              <a:buNone/>
            </a:pPr>
            <a:r>
              <a:rPr lang="zh-CN" altLang="en-US" sz="1800">
                <a:latin typeface="Times New Roman" panose="02020603050405020304" pitchFamily="18" charset="0"/>
              </a:rPr>
              <a:t>尽可能分开的方向</a:t>
            </a:r>
            <a:endParaRPr lang="zh-CN" altLang="en-US" sz="1800">
              <a:latin typeface="Times New Roman" panose="02020603050405020304" pitchFamily="18" charset="0"/>
            </a:endParaRPr>
          </a:p>
          <a:p>
            <a:pPr>
              <a:spcBef>
                <a:spcPct val="0"/>
              </a:spcBef>
              <a:buClrTx/>
              <a:buSzTx/>
              <a:buFontTx/>
              <a:buNone/>
            </a:pPr>
            <a:endParaRPr lang="en-US" altLang="zh-CN" sz="1800">
              <a:latin typeface="Times New Roman" panose="02020603050405020304" pitchFamily="18" charset="0"/>
            </a:endParaRPr>
          </a:p>
        </p:txBody>
      </p:sp>
      <p:sp>
        <p:nvSpPr>
          <p:cNvPr id="633" name="Rectangle 93"/>
          <p:cNvSpPr>
            <a:spLocks noChangeArrowheads="1"/>
          </p:cNvSpPr>
          <p:nvPr/>
        </p:nvSpPr>
        <p:spPr bwMode="auto">
          <a:xfrm>
            <a:off x="7175500" y="5351463"/>
            <a:ext cx="1944688"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X  </a:t>
            </a:r>
            <a:r>
              <a:rPr lang="zh-CN" altLang="en-US" sz="1800">
                <a:latin typeface="Times New Roman" panose="02020603050405020304" pitchFamily="18" charset="0"/>
              </a:rPr>
              <a:t>不能使总体</a:t>
            </a:r>
            <a:endParaRPr lang="zh-CN" altLang="en-US" sz="1800">
              <a:latin typeface="Times New Roman" panose="02020603050405020304" pitchFamily="18" charset="0"/>
            </a:endParaRPr>
          </a:p>
          <a:p>
            <a:pPr>
              <a:spcBef>
                <a:spcPct val="0"/>
              </a:spcBef>
              <a:buClrTx/>
              <a:buSzTx/>
              <a:buFontTx/>
              <a:buNone/>
            </a:pPr>
            <a:r>
              <a:rPr lang="zh-CN" altLang="en-US" sz="1800">
                <a:latin typeface="Times New Roman" panose="02020603050405020304" pitchFamily="18" charset="0"/>
              </a:rPr>
              <a:t>尽可能分开</a:t>
            </a:r>
            <a:endParaRPr lang="en-US" altLang="zh-CN"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839"/>
                                        </p:tgtEl>
                                        <p:attrNameLst>
                                          <p:attrName>style.visibility</p:attrName>
                                        </p:attrNameLst>
                                      </p:cBhvr>
                                      <p:to>
                                        <p:strVal val="visible"/>
                                      </p:to>
                                    </p:set>
                                    <p:animEffect transition="in" filter="wipe(up)">
                                      <p:cBhvr>
                                        <p:cTn id="7" dur="500"/>
                                        <p:tgtEl>
                                          <p:spTgt spid="52839"/>
                                        </p:tgtEl>
                                      </p:cBhvr>
                                    </p:animEffect>
                                  </p:childTnLst>
                                  <p:subTnLst>
                                    <p:set>
                                      <p:cBhvr override="childStyle">
                                        <p:cTn dur="1" fill="hold" display="0" masterRel="nextClick" afterEffect="1"/>
                                        <p:tgtEl>
                                          <p:spTgt spid="52839"/>
                                        </p:tgtEl>
                                        <p:attrNameLst>
                                          <p:attrName>style.visibility</p:attrName>
                                        </p:attrNameLst>
                                      </p:cBhvr>
                                      <p:to>
                                        <p:strVal val="hidden"/>
                                      </p:to>
                                    </p:set>
                                  </p:sub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2596"/>
                                        </p:tgtEl>
                                        <p:attrNameLst>
                                          <p:attrName>style.visibility</p:attrName>
                                        </p:attrNameLst>
                                      </p:cBhvr>
                                      <p:to>
                                        <p:strVal val="visible"/>
                                      </p:to>
                                    </p:set>
                                    <p:animEffect transition="in" filter="wipe(down)">
                                      <p:cBhvr>
                                        <p:cTn id="11" dur="500"/>
                                        <p:tgtEl>
                                          <p:spTgt spid="52596"/>
                                        </p:tgtEl>
                                      </p:cBhvr>
                                    </p:animEffect>
                                  </p:childTnLst>
                                  <p:subTnLst>
                                    <p:set>
                                      <p:cBhvr override="childStyle">
                                        <p:cTn dur="1" fill="hold" display="0" masterRel="nextClick" afterEffect="1"/>
                                        <p:tgtEl>
                                          <p:spTgt spid="52596"/>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2832"/>
                                        </p:tgtEl>
                                        <p:attrNameLst>
                                          <p:attrName>style.visibility</p:attrName>
                                        </p:attrNameLst>
                                      </p:cBhvr>
                                      <p:to>
                                        <p:strVal val="visible"/>
                                      </p:to>
                                    </p:set>
                                    <p:animEffect transition="in" filter="wipe(right)">
                                      <p:cBhvr>
                                        <p:cTn id="16" dur="500"/>
                                        <p:tgtEl>
                                          <p:spTgt spid="52832"/>
                                        </p:tgtEl>
                                      </p:cBhvr>
                                    </p:animEffect>
                                  </p:childTnLst>
                                  <p:subTnLst>
                                    <p:set>
                                      <p:cBhvr override="childStyle">
                                        <p:cTn dur="1" fill="hold" display="0" masterRel="nextClick" afterEffect="1"/>
                                        <p:tgtEl>
                                          <p:spTgt spid="52832"/>
                                        </p:tgtEl>
                                        <p:attrNameLst>
                                          <p:attrName>style.visibility</p:attrName>
                                        </p:attrNameLst>
                                      </p:cBhvr>
                                      <p:to>
                                        <p:strVal val="hidden"/>
                                      </p:to>
                                    </p:set>
                                  </p:sub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2232"/>
                                        </p:tgtEl>
                                        <p:attrNameLst>
                                          <p:attrName>style.visibility</p:attrName>
                                        </p:attrNameLst>
                                      </p:cBhvr>
                                      <p:to>
                                        <p:strVal val="visible"/>
                                      </p:to>
                                    </p:set>
                                    <p:animEffect transition="in" filter="wipe(left)">
                                      <p:cBhvr>
                                        <p:cTn id="20" dur="500"/>
                                        <p:tgtEl>
                                          <p:spTgt spid="52232"/>
                                        </p:tgtEl>
                                      </p:cBhvr>
                                    </p:animEffect>
                                  </p:childTnLst>
                                  <p:subTnLst>
                                    <p:set>
                                      <p:cBhvr override="childStyle">
                                        <p:cTn dur="1" fill="hold" display="0" masterRel="nextClick" afterEffect="1"/>
                                        <p:tgtEl>
                                          <p:spTgt spid="5223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2846"/>
                                        </p:tgtEl>
                                        <p:attrNameLst>
                                          <p:attrName>style.visibility</p:attrName>
                                        </p:attrNameLst>
                                      </p:cBhvr>
                                      <p:to>
                                        <p:strVal val="visible"/>
                                      </p:to>
                                    </p:set>
                                    <p:animEffect transition="in" filter="wipe(left)">
                                      <p:cBhvr>
                                        <p:cTn id="33" dur="500"/>
                                        <p:tgtEl>
                                          <p:spTgt spid="528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2852"/>
                                        </p:tgtEl>
                                        <p:attrNameLst>
                                          <p:attrName>style.visibility</p:attrName>
                                        </p:attrNameLst>
                                      </p:cBhvr>
                                      <p:to>
                                        <p:strVal val="visible"/>
                                      </p:to>
                                    </p:set>
                                    <p:animEffect transition="in" filter="wipe(down)">
                                      <p:cBhvr>
                                        <p:cTn id="38" dur="500"/>
                                        <p:tgtEl>
                                          <p:spTgt spid="5285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52229"/>
                                        </p:tgtEl>
                                        <p:attrNameLst>
                                          <p:attrName>style.visibility</p:attrName>
                                        </p:attrNameLst>
                                      </p:cBhvr>
                                      <p:to>
                                        <p:strVal val="visible"/>
                                      </p:to>
                                    </p:set>
                                    <p:animEffect transition="in" filter="wipe(left)">
                                      <p:cBhvr>
                                        <p:cTn id="42" dur="500"/>
                                        <p:tgtEl>
                                          <p:spTgt spid="522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632" grpId="0"/>
      <p:bldP spid="6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8879" y="-236573"/>
            <a:ext cx="8229600" cy="1143000"/>
          </a:xfrm>
        </p:spPr>
        <p:txBody>
          <a:bodyPr/>
          <a:lstStyle/>
          <a:p>
            <a:r>
              <a:rPr lang="zh-CN" altLang="en-US" sz="3800" dirty="0">
                <a:solidFill>
                  <a:schemeClr val="tx1"/>
                </a:solidFill>
                <a:latin typeface="黑体" panose="02010600030101010101" pitchFamily="49" charset="-122"/>
                <a:ea typeface="黑体" panose="02010600030101010101" pitchFamily="49" charset="-122"/>
              </a:rPr>
              <a:t>两类</a:t>
            </a:r>
            <a:r>
              <a:rPr lang="en-US" altLang="zh-CN" sz="3800" i="1" dirty="0">
                <a:solidFill>
                  <a:schemeClr val="tx1"/>
                </a:solidFill>
                <a:latin typeface="Times New Roman" panose="02020603050405020304" pitchFamily="18" charset="0"/>
                <a:ea typeface="黑体" panose="02010600030101010101" pitchFamily="49" charset="-122"/>
                <a:cs typeface="Times New Roman" panose="02020603050405020304" pitchFamily="18" charset="0"/>
              </a:rPr>
              <a:t>Fisher</a:t>
            </a:r>
            <a:r>
              <a:rPr lang="zh-CN" altLang="en-US" sz="3800" dirty="0">
                <a:solidFill>
                  <a:schemeClr val="tx1"/>
                </a:solidFill>
                <a:latin typeface="黑体" panose="02010600030101010101" pitchFamily="49" charset="-122"/>
                <a:ea typeface="黑体" panose="02010600030101010101" pitchFamily="49" charset="-122"/>
              </a:rPr>
              <a:t>判别示意图</a:t>
            </a:r>
            <a:endParaRPr lang="zh-CN" altLang="en-US" sz="3800" dirty="0">
              <a:solidFill>
                <a:schemeClr val="tx1"/>
              </a:solidFill>
              <a:latin typeface="黑体" panose="02010600030101010101" pitchFamily="49" charset="-122"/>
              <a:ea typeface="黑体" panose="02010600030101010101" pitchFamily="49" charset="-122"/>
            </a:endParaRPr>
          </a:p>
        </p:txBody>
      </p:sp>
      <p:sp>
        <p:nvSpPr>
          <p:cNvPr id="7171" name="Text Box 4"/>
          <p:cNvSpPr txBox="1">
            <a:spLocks noChangeArrowheads="1"/>
          </p:cNvSpPr>
          <p:nvPr/>
        </p:nvSpPr>
        <p:spPr bwMode="auto">
          <a:xfrm>
            <a:off x="6692900" y="5508626"/>
            <a:ext cx="758825" cy="66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endParaRPr lang="en-US" altLang="zh-CN" sz="4800" baseline="-25000" dirty="0">
              <a:latin typeface="Times New Roman" panose="02020603050405020304" pitchFamily="18" charset="0"/>
            </a:endParaRPr>
          </a:p>
        </p:txBody>
      </p:sp>
      <p:sp>
        <p:nvSpPr>
          <p:cNvPr id="52229" name="Text Box 5"/>
          <p:cNvSpPr txBox="1">
            <a:spLocks noChangeArrowheads="1"/>
          </p:cNvSpPr>
          <p:nvPr/>
        </p:nvSpPr>
        <p:spPr bwMode="auto">
          <a:xfrm>
            <a:off x="6341931" y="4353719"/>
            <a:ext cx="19716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dirty="0">
                <a:solidFill>
                  <a:srgbClr val="FF0000"/>
                </a:solidFill>
                <a:latin typeface="Times New Roman" panose="02020603050405020304" pitchFamily="18" charset="0"/>
                <a:cs typeface="Times New Roman" panose="02020603050405020304" pitchFamily="18" charset="0"/>
              </a:rPr>
              <a:t>y=c</a:t>
            </a:r>
            <a:r>
              <a:rPr lang="en-US" altLang="zh-CN" sz="2400" b="1" baseline="-30000" dirty="0">
                <a:solidFill>
                  <a:srgbClr val="FF0000"/>
                </a:solidFill>
                <a:latin typeface="Times New Roman" panose="02020603050405020304" pitchFamily="18" charset="0"/>
                <a:cs typeface="Times New Roman" panose="02020603050405020304" pitchFamily="18" charset="0"/>
              </a:rPr>
              <a:t>1</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baseline="-30000" dirty="0">
                <a:solidFill>
                  <a:srgbClr val="FF0000"/>
                </a:solidFill>
                <a:latin typeface="Times New Roman" panose="02020603050405020304" pitchFamily="18" charset="0"/>
                <a:cs typeface="Times New Roman" panose="02020603050405020304" pitchFamily="18" charset="0"/>
              </a:rPr>
              <a:t>1</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c</a:t>
            </a:r>
            <a:r>
              <a:rPr lang="en-US" altLang="zh-CN" sz="2400" b="1" baseline="-30000" dirty="0">
                <a:solidFill>
                  <a:srgbClr val="FF0000"/>
                </a:solidFill>
                <a:latin typeface="Times New Roman" panose="02020603050405020304" pitchFamily="18" charset="0"/>
                <a:cs typeface="Times New Roman" panose="02020603050405020304" pitchFamily="18" charset="0"/>
              </a:rPr>
              <a:t>2</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baseline="-30000" dirty="0">
                <a:solidFill>
                  <a:srgbClr val="FF0000"/>
                </a:solidFill>
                <a:latin typeface="Times New Roman" panose="02020603050405020304" pitchFamily="18" charset="0"/>
                <a:cs typeface="Times New Roman" panose="02020603050405020304" pitchFamily="18" charset="0"/>
              </a:rPr>
              <a:t>2</a:t>
            </a:r>
            <a:endParaRPr lang="en-US" altLang="zh-CN" sz="2400" b="1" dirty="0">
              <a:solidFill>
                <a:srgbClr val="FF0000"/>
              </a:solidFill>
              <a:latin typeface="Times New Roman" panose="02020603050405020304" pitchFamily="18" charset="0"/>
            </a:endParaRPr>
          </a:p>
        </p:txBody>
      </p:sp>
      <p:sp>
        <p:nvSpPr>
          <p:cNvPr id="7173" name="Text Box 6"/>
          <p:cNvSpPr txBox="1">
            <a:spLocks noChangeArrowheads="1"/>
          </p:cNvSpPr>
          <p:nvPr/>
        </p:nvSpPr>
        <p:spPr bwMode="auto">
          <a:xfrm>
            <a:off x="3425825" y="2174875"/>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33CC"/>
                </a:solidFill>
                <a:latin typeface="Times New Roman" panose="02020603050405020304" pitchFamily="18" charset="0"/>
                <a:cs typeface="Times New Roman" panose="02020603050405020304" pitchFamily="18" charset="0"/>
              </a:rPr>
              <a:t>G</a:t>
            </a:r>
            <a:r>
              <a:rPr lang="en-US" altLang="zh-CN" sz="2000" baseline="-30000">
                <a:solidFill>
                  <a:srgbClr val="0033CC"/>
                </a:solidFill>
                <a:latin typeface="Times New Roman" panose="02020603050405020304" pitchFamily="18" charset="0"/>
                <a:cs typeface="Times New Roman" panose="02020603050405020304" pitchFamily="18" charset="0"/>
              </a:rPr>
              <a:t>1</a:t>
            </a:r>
            <a:endParaRPr lang="en-US" altLang="zh-CN" sz="3600">
              <a:solidFill>
                <a:srgbClr val="0033CC"/>
              </a:solidFill>
              <a:latin typeface="Times New Roman" panose="02020603050405020304" pitchFamily="18" charset="0"/>
            </a:endParaRPr>
          </a:p>
        </p:txBody>
      </p:sp>
      <p:sp>
        <p:nvSpPr>
          <p:cNvPr id="7174" name="Text Box 7"/>
          <p:cNvSpPr txBox="1">
            <a:spLocks noChangeArrowheads="1"/>
          </p:cNvSpPr>
          <p:nvPr/>
        </p:nvSpPr>
        <p:spPr bwMode="auto">
          <a:xfrm>
            <a:off x="4910138" y="3994150"/>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nvGrpSpPr>
          <p:cNvPr id="7176" name="Group 175"/>
          <p:cNvGrpSpPr/>
          <p:nvPr/>
        </p:nvGrpSpPr>
        <p:grpSpPr bwMode="auto">
          <a:xfrm>
            <a:off x="2320925" y="1619250"/>
            <a:ext cx="4445000" cy="4057650"/>
            <a:chOff x="2340" y="2376"/>
            <a:chExt cx="7560" cy="6864"/>
          </a:xfrm>
        </p:grpSpPr>
        <p:sp>
          <p:nvSpPr>
            <p:cNvPr id="7633" name="Line 176"/>
            <p:cNvSpPr>
              <a:spLocks noChangeShapeType="1"/>
            </p:cNvSpPr>
            <p:nvPr/>
          </p:nvSpPr>
          <p:spPr bwMode="auto">
            <a:xfrm>
              <a:off x="2340" y="9240"/>
              <a:ext cx="7560"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34" name="Line 177"/>
            <p:cNvSpPr>
              <a:spLocks noChangeShapeType="1"/>
            </p:cNvSpPr>
            <p:nvPr/>
          </p:nvSpPr>
          <p:spPr bwMode="auto">
            <a:xfrm flipV="1">
              <a:off x="2340" y="2376"/>
              <a:ext cx="0" cy="6864"/>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177" name="Group 179"/>
          <p:cNvGrpSpPr/>
          <p:nvPr/>
        </p:nvGrpSpPr>
        <p:grpSpPr bwMode="auto">
          <a:xfrm>
            <a:off x="2957678" y="2019784"/>
            <a:ext cx="2990139" cy="2778977"/>
            <a:chOff x="3844" y="4982"/>
            <a:chExt cx="2253" cy="1839"/>
          </a:xfrm>
        </p:grpSpPr>
        <p:sp>
          <p:nvSpPr>
            <p:cNvPr id="7441" name="Oval 180"/>
            <p:cNvSpPr>
              <a:spLocks noChangeArrowheads="1"/>
            </p:cNvSpPr>
            <p:nvPr/>
          </p:nvSpPr>
          <p:spPr bwMode="auto">
            <a:xfrm>
              <a:off x="4735" y="6034"/>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2" name="Oval 181"/>
            <p:cNvSpPr>
              <a:spLocks noChangeArrowheads="1"/>
            </p:cNvSpPr>
            <p:nvPr/>
          </p:nvSpPr>
          <p:spPr bwMode="auto">
            <a:xfrm rot="10800000">
              <a:off x="4749" y="51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3" name="Oval 182"/>
            <p:cNvSpPr>
              <a:spLocks noChangeArrowheads="1"/>
            </p:cNvSpPr>
            <p:nvPr/>
          </p:nvSpPr>
          <p:spPr bwMode="auto">
            <a:xfrm rot="10800000">
              <a:off x="4989" y="509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4" name="Oval 183"/>
            <p:cNvSpPr>
              <a:spLocks noChangeArrowheads="1"/>
            </p:cNvSpPr>
            <p:nvPr/>
          </p:nvSpPr>
          <p:spPr bwMode="auto">
            <a:xfrm rot="10800000">
              <a:off x="4880"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5" name="Oval 184"/>
            <p:cNvSpPr>
              <a:spLocks noChangeArrowheads="1"/>
            </p:cNvSpPr>
            <p:nvPr/>
          </p:nvSpPr>
          <p:spPr bwMode="auto">
            <a:xfrm rot="10800000">
              <a:off x="4770"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6" name="Oval 185"/>
            <p:cNvSpPr>
              <a:spLocks noChangeArrowheads="1"/>
            </p:cNvSpPr>
            <p:nvPr/>
          </p:nvSpPr>
          <p:spPr bwMode="auto">
            <a:xfrm rot="10800000">
              <a:off x="466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7" name="Oval 186"/>
            <p:cNvSpPr>
              <a:spLocks noChangeArrowheads="1"/>
            </p:cNvSpPr>
            <p:nvPr/>
          </p:nvSpPr>
          <p:spPr bwMode="auto">
            <a:xfrm rot="10800000">
              <a:off x="4550"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8" name="Oval 187"/>
            <p:cNvSpPr>
              <a:spLocks noChangeArrowheads="1"/>
            </p:cNvSpPr>
            <p:nvPr/>
          </p:nvSpPr>
          <p:spPr bwMode="auto">
            <a:xfrm rot="10800000">
              <a:off x="444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49" name="Oval 188"/>
            <p:cNvSpPr>
              <a:spLocks noChangeArrowheads="1"/>
            </p:cNvSpPr>
            <p:nvPr/>
          </p:nvSpPr>
          <p:spPr bwMode="auto">
            <a:xfrm rot="10800000">
              <a:off x="4331"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0" name="Oval 189"/>
            <p:cNvSpPr>
              <a:spLocks noChangeArrowheads="1"/>
            </p:cNvSpPr>
            <p:nvPr/>
          </p:nvSpPr>
          <p:spPr bwMode="auto">
            <a:xfrm rot="10800000">
              <a:off x="4456" y="576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1" name="Oval 190"/>
            <p:cNvSpPr>
              <a:spLocks noChangeArrowheads="1"/>
            </p:cNvSpPr>
            <p:nvPr/>
          </p:nvSpPr>
          <p:spPr bwMode="auto">
            <a:xfrm rot="10800000">
              <a:off x="4989" y="509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2" name="Oval 191"/>
            <p:cNvSpPr>
              <a:spLocks noChangeArrowheads="1"/>
            </p:cNvSpPr>
            <p:nvPr/>
          </p:nvSpPr>
          <p:spPr bwMode="auto">
            <a:xfrm rot="10800000">
              <a:off x="4770"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3" name="Oval 192"/>
            <p:cNvSpPr>
              <a:spLocks noChangeArrowheads="1"/>
            </p:cNvSpPr>
            <p:nvPr/>
          </p:nvSpPr>
          <p:spPr bwMode="auto">
            <a:xfrm rot="10800000">
              <a:off x="466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4" name="Oval 193"/>
            <p:cNvSpPr>
              <a:spLocks noChangeArrowheads="1"/>
            </p:cNvSpPr>
            <p:nvPr/>
          </p:nvSpPr>
          <p:spPr bwMode="auto">
            <a:xfrm rot="10800000">
              <a:off x="4550"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5" name="Oval 194"/>
            <p:cNvSpPr>
              <a:spLocks noChangeArrowheads="1"/>
            </p:cNvSpPr>
            <p:nvPr/>
          </p:nvSpPr>
          <p:spPr bwMode="auto">
            <a:xfrm rot="10800000">
              <a:off x="4550"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6" name="Oval 195"/>
            <p:cNvSpPr>
              <a:spLocks noChangeArrowheads="1"/>
            </p:cNvSpPr>
            <p:nvPr/>
          </p:nvSpPr>
          <p:spPr bwMode="auto">
            <a:xfrm rot="10800000">
              <a:off x="444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7" name="Oval 196"/>
            <p:cNvSpPr>
              <a:spLocks noChangeArrowheads="1"/>
            </p:cNvSpPr>
            <p:nvPr/>
          </p:nvSpPr>
          <p:spPr bwMode="auto">
            <a:xfrm rot="10800000">
              <a:off x="4331"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8" name="Oval 197"/>
            <p:cNvSpPr>
              <a:spLocks noChangeArrowheads="1"/>
            </p:cNvSpPr>
            <p:nvPr/>
          </p:nvSpPr>
          <p:spPr bwMode="auto">
            <a:xfrm rot="10800000">
              <a:off x="4583" y="587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59" name="Oval 198"/>
            <p:cNvSpPr>
              <a:spLocks noChangeArrowheads="1"/>
            </p:cNvSpPr>
            <p:nvPr/>
          </p:nvSpPr>
          <p:spPr bwMode="auto">
            <a:xfrm rot="10800000">
              <a:off x="4348" y="587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0" name="Oval 199"/>
            <p:cNvSpPr>
              <a:spLocks noChangeArrowheads="1"/>
            </p:cNvSpPr>
            <p:nvPr/>
          </p:nvSpPr>
          <p:spPr bwMode="auto">
            <a:xfrm rot="10800000">
              <a:off x="5061"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1" name="Oval 200"/>
            <p:cNvSpPr>
              <a:spLocks noChangeArrowheads="1"/>
            </p:cNvSpPr>
            <p:nvPr/>
          </p:nvSpPr>
          <p:spPr bwMode="auto">
            <a:xfrm rot="10800000">
              <a:off x="4951" y="532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2" name="Oval 201"/>
            <p:cNvSpPr>
              <a:spLocks noChangeArrowheads="1"/>
            </p:cNvSpPr>
            <p:nvPr/>
          </p:nvSpPr>
          <p:spPr bwMode="auto">
            <a:xfrm rot="10800000">
              <a:off x="4841"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3" name="Oval 202"/>
            <p:cNvSpPr>
              <a:spLocks noChangeArrowheads="1"/>
            </p:cNvSpPr>
            <p:nvPr/>
          </p:nvSpPr>
          <p:spPr bwMode="auto">
            <a:xfrm rot="10800000">
              <a:off x="4731"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4" name="Oval 203"/>
            <p:cNvSpPr>
              <a:spLocks noChangeArrowheads="1"/>
            </p:cNvSpPr>
            <p:nvPr/>
          </p:nvSpPr>
          <p:spPr bwMode="auto">
            <a:xfrm rot="10800000">
              <a:off x="4622" y="55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5" name="Oval 204"/>
            <p:cNvSpPr>
              <a:spLocks noChangeArrowheads="1"/>
            </p:cNvSpPr>
            <p:nvPr/>
          </p:nvSpPr>
          <p:spPr bwMode="auto">
            <a:xfrm rot="10800000">
              <a:off x="4622" y="5677"/>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6" name="Oval 205"/>
            <p:cNvSpPr>
              <a:spLocks noChangeArrowheads="1"/>
            </p:cNvSpPr>
            <p:nvPr/>
          </p:nvSpPr>
          <p:spPr bwMode="auto">
            <a:xfrm rot="10800000">
              <a:off x="4512" y="564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7" name="Oval 206"/>
            <p:cNvSpPr>
              <a:spLocks noChangeArrowheads="1"/>
            </p:cNvSpPr>
            <p:nvPr/>
          </p:nvSpPr>
          <p:spPr bwMode="auto">
            <a:xfrm rot="10800000">
              <a:off x="4490" y="585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8" name="Oval 207"/>
            <p:cNvSpPr>
              <a:spLocks noChangeArrowheads="1"/>
            </p:cNvSpPr>
            <p:nvPr/>
          </p:nvSpPr>
          <p:spPr bwMode="auto">
            <a:xfrm rot="10800000">
              <a:off x="4221" y="576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69" name="Oval 208"/>
            <p:cNvSpPr>
              <a:spLocks noChangeArrowheads="1"/>
            </p:cNvSpPr>
            <p:nvPr/>
          </p:nvSpPr>
          <p:spPr bwMode="auto">
            <a:xfrm rot="10800000">
              <a:off x="4419" y="599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0" name="Oval 209"/>
            <p:cNvSpPr>
              <a:spLocks noChangeArrowheads="1"/>
            </p:cNvSpPr>
            <p:nvPr/>
          </p:nvSpPr>
          <p:spPr bwMode="auto">
            <a:xfrm rot="10800000">
              <a:off x="4441" y="521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1" name="Oval 210"/>
            <p:cNvSpPr>
              <a:spLocks noChangeArrowheads="1"/>
            </p:cNvSpPr>
            <p:nvPr/>
          </p:nvSpPr>
          <p:spPr bwMode="auto">
            <a:xfrm rot="10800000">
              <a:off x="4770" y="579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2" name="Oval 211"/>
            <p:cNvSpPr>
              <a:spLocks noChangeArrowheads="1"/>
            </p:cNvSpPr>
            <p:nvPr/>
          </p:nvSpPr>
          <p:spPr bwMode="auto">
            <a:xfrm rot="10800000">
              <a:off x="4600" y="524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3" name="Oval 212"/>
            <p:cNvSpPr>
              <a:spLocks noChangeArrowheads="1"/>
            </p:cNvSpPr>
            <p:nvPr/>
          </p:nvSpPr>
          <p:spPr bwMode="auto">
            <a:xfrm rot="10800000">
              <a:off x="4490" y="53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4" name="Oval 213"/>
            <p:cNvSpPr>
              <a:spLocks noChangeArrowheads="1"/>
            </p:cNvSpPr>
            <p:nvPr/>
          </p:nvSpPr>
          <p:spPr bwMode="auto">
            <a:xfrm rot="10800000">
              <a:off x="4402" y="54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5" name="Oval 214"/>
            <p:cNvSpPr>
              <a:spLocks noChangeArrowheads="1"/>
            </p:cNvSpPr>
            <p:nvPr/>
          </p:nvSpPr>
          <p:spPr bwMode="auto">
            <a:xfrm rot="10800000">
              <a:off x="4402" y="556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6" name="Oval 215"/>
            <p:cNvSpPr>
              <a:spLocks noChangeArrowheads="1"/>
            </p:cNvSpPr>
            <p:nvPr/>
          </p:nvSpPr>
          <p:spPr bwMode="auto">
            <a:xfrm rot="10800000">
              <a:off x="4331" y="567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7" name="Oval 216"/>
            <p:cNvSpPr>
              <a:spLocks noChangeArrowheads="1"/>
            </p:cNvSpPr>
            <p:nvPr/>
          </p:nvSpPr>
          <p:spPr bwMode="auto">
            <a:xfrm rot="10800000">
              <a:off x="4183" y="602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8" name="Oval 217"/>
            <p:cNvSpPr>
              <a:spLocks noChangeArrowheads="1"/>
            </p:cNvSpPr>
            <p:nvPr/>
          </p:nvSpPr>
          <p:spPr bwMode="auto">
            <a:xfrm rot="10800000">
              <a:off x="4600" y="5762"/>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79" name="Oval 218"/>
            <p:cNvSpPr>
              <a:spLocks noChangeArrowheads="1"/>
            </p:cNvSpPr>
            <p:nvPr/>
          </p:nvSpPr>
          <p:spPr bwMode="auto">
            <a:xfrm rot="10800000">
              <a:off x="4441" y="559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0" name="Oval 219"/>
            <p:cNvSpPr>
              <a:spLocks noChangeArrowheads="1"/>
            </p:cNvSpPr>
            <p:nvPr/>
          </p:nvSpPr>
          <p:spPr bwMode="auto">
            <a:xfrm rot="10800000">
              <a:off x="4749"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1" name="Oval 220"/>
            <p:cNvSpPr>
              <a:spLocks noChangeArrowheads="1"/>
            </p:cNvSpPr>
            <p:nvPr/>
          </p:nvSpPr>
          <p:spPr bwMode="auto">
            <a:xfrm rot="10800000">
              <a:off x="4951" y="501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2" name="Oval 221"/>
            <p:cNvSpPr>
              <a:spLocks noChangeArrowheads="1"/>
            </p:cNvSpPr>
            <p:nvPr/>
          </p:nvSpPr>
          <p:spPr bwMode="auto">
            <a:xfrm rot="10800000">
              <a:off x="4841" y="512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3" name="Oval 222"/>
            <p:cNvSpPr>
              <a:spLocks noChangeArrowheads="1"/>
            </p:cNvSpPr>
            <p:nvPr/>
          </p:nvSpPr>
          <p:spPr bwMode="auto">
            <a:xfrm rot="10800000">
              <a:off x="4731"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4" name="Oval 223"/>
            <p:cNvSpPr>
              <a:spLocks noChangeArrowheads="1"/>
            </p:cNvSpPr>
            <p:nvPr/>
          </p:nvSpPr>
          <p:spPr bwMode="auto">
            <a:xfrm rot="10800000">
              <a:off x="4622" y="53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5" name="Oval 224"/>
            <p:cNvSpPr>
              <a:spLocks noChangeArrowheads="1"/>
            </p:cNvSpPr>
            <p:nvPr/>
          </p:nvSpPr>
          <p:spPr bwMode="auto">
            <a:xfrm rot="10800000">
              <a:off x="4512" y="53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6" name="Oval 225"/>
            <p:cNvSpPr>
              <a:spLocks noChangeArrowheads="1"/>
            </p:cNvSpPr>
            <p:nvPr/>
          </p:nvSpPr>
          <p:spPr bwMode="auto">
            <a:xfrm rot="10800000">
              <a:off x="451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7" name="Oval 226"/>
            <p:cNvSpPr>
              <a:spLocks noChangeArrowheads="1"/>
            </p:cNvSpPr>
            <p:nvPr/>
          </p:nvSpPr>
          <p:spPr bwMode="auto">
            <a:xfrm rot="10800000">
              <a:off x="4066" y="579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8" name="Oval 227"/>
            <p:cNvSpPr>
              <a:spLocks noChangeArrowheads="1"/>
            </p:cNvSpPr>
            <p:nvPr/>
          </p:nvSpPr>
          <p:spPr bwMode="auto">
            <a:xfrm rot="10800000">
              <a:off x="4291" y="570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89" name="Oval 228"/>
            <p:cNvSpPr>
              <a:spLocks noChangeArrowheads="1"/>
            </p:cNvSpPr>
            <p:nvPr/>
          </p:nvSpPr>
          <p:spPr bwMode="auto">
            <a:xfrm rot="10800000">
              <a:off x="4183" y="58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0" name="Oval 229"/>
            <p:cNvSpPr>
              <a:spLocks noChangeArrowheads="1"/>
            </p:cNvSpPr>
            <p:nvPr/>
          </p:nvSpPr>
          <p:spPr bwMode="auto">
            <a:xfrm rot="10800000">
              <a:off x="4073" y="593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1" name="Oval 230"/>
            <p:cNvSpPr>
              <a:spLocks noChangeArrowheads="1"/>
            </p:cNvSpPr>
            <p:nvPr/>
          </p:nvSpPr>
          <p:spPr bwMode="auto">
            <a:xfrm rot="10800000">
              <a:off x="4841" y="512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2" name="Oval 231"/>
            <p:cNvSpPr>
              <a:spLocks noChangeArrowheads="1"/>
            </p:cNvSpPr>
            <p:nvPr/>
          </p:nvSpPr>
          <p:spPr bwMode="auto">
            <a:xfrm rot="10800000">
              <a:off x="4731"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3" name="Oval 232"/>
            <p:cNvSpPr>
              <a:spLocks noChangeArrowheads="1"/>
            </p:cNvSpPr>
            <p:nvPr/>
          </p:nvSpPr>
          <p:spPr bwMode="auto">
            <a:xfrm rot="10800000">
              <a:off x="4622" y="5359"/>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4" name="Oval 233"/>
            <p:cNvSpPr>
              <a:spLocks noChangeArrowheads="1"/>
            </p:cNvSpPr>
            <p:nvPr/>
          </p:nvSpPr>
          <p:spPr bwMode="auto">
            <a:xfrm rot="10800000">
              <a:off x="451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5" name="Oval 234"/>
            <p:cNvSpPr>
              <a:spLocks noChangeArrowheads="1"/>
            </p:cNvSpPr>
            <p:nvPr/>
          </p:nvSpPr>
          <p:spPr bwMode="auto">
            <a:xfrm rot="10800000">
              <a:off x="4402"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6" name="Oval 235"/>
            <p:cNvSpPr>
              <a:spLocks noChangeArrowheads="1"/>
            </p:cNvSpPr>
            <p:nvPr/>
          </p:nvSpPr>
          <p:spPr bwMode="auto">
            <a:xfrm rot="10800000">
              <a:off x="4324" y="553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7" name="Oval 236"/>
            <p:cNvSpPr>
              <a:spLocks noChangeArrowheads="1"/>
            </p:cNvSpPr>
            <p:nvPr/>
          </p:nvSpPr>
          <p:spPr bwMode="auto">
            <a:xfrm rot="10800000">
              <a:off x="4291" y="570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8" name="Oval 237"/>
            <p:cNvSpPr>
              <a:spLocks noChangeArrowheads="1"/>
            </p:cNvSpPr>
            <p:nvPr/>
          </p:nvSpPr>
          <p:spPr bwMode="auto">
            <a:xfrm rot="10800000">
              <a:off x="4183" y="58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499" name="Oval 238"/>
            <p:cNvSpPr>
              <a:spLocks noChangeArrowheads="1"/>
            </p:cNvSpPr>
            <p:nvPr/>
          </p:nvSpPr>
          <p:spPr bwMode="auto">
            <a:xfrm rot="10800000">
              <a:off x="4435" y="590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0" name="Oval 239"/>
            <p:cNvSpPr>
              <a:spLocks noChangeArrowheads="1"/>
            </p:cNvSpPr>
            <p:nvPr/>
          </p:nvSpPr>
          <p:spPr bwMode="auto">
            <a:xfrm rot="10800000">
              <a:off x="4198" y="5908"/>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1" name="Oval 240"/>
            <p:cNvSpPr>
              <a:spLocks noChangeArrowheads="1"/>
            </p:cNvSpPr>
            <p:nvPr/>
          </p:nvSpPr>
          <p:spPr bwMode="auto">
            <a:xfrm rot="10800000">
              <a:off x="4912" y="524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2" name="Oval 241"/>
            <p:cNvSpPr>
              <a:spLocks noChangeArrowheads="1"/>
            </p:cNvSpPr>
            <p:nvPr/>
          </p:nvSpPr>
          <p:spPr bwMode="auto">
            <a:xfrm rot="10800000">
              <a:off x="4803" y="53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3" name="Oval 242"/>
            <p:cNvSpPr>
              <a:spLocks noChangeArrowheads="1"/>
            </p:cNvSpPr>
            <p:nvPr/>
          </p:nvSpPr>
          <p:spPr bwMode="auto">
            <a:xfrm rot="10800000">
              <a:off x="4693"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4" name="Oval 243"/>
            <p:cNvSpPr>
              <a:spLocks noChangeArrowheads="1"/>
            </p:cNvSpPr>
            <p:nvPr/>
          </p:nvSpPr>
          <p:spPr bwMode="auto">
            <a:xfrm rot="10800000">
              <a:off x="4620" y="5921"/>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5" name="Oval 244"/>
            <p:cNvSpPr>
              <a:spLocks noChangeArrowheads="1"/>
            </p:cNvSpPr>
            <p:nvPr/>
          </p:nvSpPr>
          <p:spPr bwMode="auto">
            <a:xfrm rot="10800000">
              <a:off x="4232" y="615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6" name="Oval 245"/>
            <p:cNvSpPr>
              <a:spLocks noChangeArrowheads="1"/>
            </p:cNvSpPr>
            <p:nvPr/>
          </p:nvSpPr>
          <p:spPr bwMode="auto">
            <a:xfrm rot="10800000">
              <a:off x="4101" y="615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7" name="Oval 246"/>
            <p:cNvSpPr>
              <a:spLocks noChangeArrowheads="1"/>
            </p:cNvSpPr>
            <p:nvPr/>
          </p:nvSpPr>
          <p:spPr bwMode="auto">
            <a:xfrm rot="10800000">
              <a:off x="4342" y="587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8" name="Oval 247"/>
            <p:cNvSpPr>
              <a:spLocks noChangeArrowheads="1"/>
            </p:cNvSpPr>
            <p:nvPr/>
          </p:nvSpPr>
          <p:spPr bwMode="auto">
            <a:xfrm rot="10800000">
              <a:off x="4271" y="60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09" name="Oval 248"/>
            <p:cNvSpPr>
              <a:spLocks noChangeArrowheads="1"/>
            </p:cNvSpPr>
            <p:nvPr/>
          </p:nvSpPr>
          <p:spPr bwMode="auto">
            <a:xfrm rot="10800000">
              <a:off x="4489" y="604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0" name="Oval 249"/>
            <p:cNvSpPr>
              <a:spLocks noChangeArrowheads="1"/>
            </p:cNvSpPr>
            <p:nvPr/>
          </p:nvSpPr>
          <p:spPr bwMode="auto">
            <a:xfrm rot="10800000">
              <a:off x="4620" y="5923"/>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1" name="Oval 250"/>
            <p:cNvSpPr>
              <a:spLocks noChangeArrowheads="1"/>
            </p:cNvSpPr>
            <p:nvPr/>
          </p:nvSpPr>
          <p:spPr bwMode="auto">
            <a:xfrm rot="10800000">
              <a:off x="4254" y="54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2" name="Oval 251"/>
            <p:cNvSpPr>
              <a:spLocks noChangeArrowheads="1"/>
            </p:cNvSpPr>
            <p:nvPr/>
          </p:nvSpPr>
          <p:spPr bwMode="auto">
            <a:xfrm rot="10800000">
              <a:off x="4254" y="5590"/>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3" name="Oval 252"/>
            <p:cNvSpPr>
              <a:spLocks noChangeArrowheads="1"/>
            </p:cNvSpPr>
            <p:nvPr/>
          </p:nvSpPr>
          <p:spPr bwMode="auto">
            <a:xfrm rot="10800000">
              <a:off x="4183" y="570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4" name="Oval 253"/>
            <p:cNvSpPr>
              <a:spLocks noChangeArrowheads="1"/>
            </p:cNvSpPr>
            <p:nvPr/>
          </p:nvSpPr>
          <p:spPr bwMode="auto">
            <a:xfrm rot="10800000">
              <a:off x="4232" y="627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5" name="Oval 254"/>
            <p:cNvSpPr>
              <a:spLocks noChangeArrowheads="1"/>
            </p:cNvSpPr>
            <p:nvPr/>
          </p:nvSpPr>
          <p:spPr bwMode="auto">
            <a:xfrm rot="10800000">
              <a:off x="4291" y="561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6" name="Oval 255"/>
            <p:cNvSpPr>
              <a:spLocks noChangeArrowheads="1"/>
            </p:cNvSpPr>
            <p:nvPr/>
          </p:nvSpPr>
          <p:spPr bwMode="auto">
            <a:xfrm rot="10800000">
              <a:off x="4749" y="5923"/>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7" name="Oval 256"/>
            <p:cNvSpPr>
              <a:spLocks noChangeArrowheads="1"/>
            </p:cNvSpPr>
            <p:nvPr/>
          </p:nvSpPr>
          <p:spPr bwMode="auto">
            <a:xfrm rot="10800000">
              <a:off x="4183" y="5908"/>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8" name="Oval 257"/>
            <p:cNvSpPr>
              <a:spLocks noChangeArrowheads="1"/>
            </p:cNvSpPr>
            <p:nvPr/>
          </p:nvSpPr>
          <p:spPr bwMode="auto">
            <a:xfrm rot="10800000">
              <a:off x="4073" y="60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19" name="Oval 258"/>
            <p:cNvSpPr>
              <a:spLocks noChangeArrowheads="1"/>
            </p:cNvSpPr>
            <p:nvPr/>
          </p:nvSpPr>
          <p:spPr bwMode="auto">
            <a:xfrm rot="10800000">
              <a:off x="4073" y="60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0" name="Oval 259"/>
            <p:cNvSpPr>
              <a:spLocks noChangeArrowheads="1"/>
            </p:cNvSpPr>
            <p:nvPr/>
          </p:nvSpPr>
          <p:spPr bwMode="auto">
            <a:xfrm>
              <a:off x="4735" y="61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1" name="Oval 260"/>
            <p:cNvSpPr>
              <a:spLocks noChangeArrowheads="1"/>
            </p:cNvSpPr>
            <p:nvPr/>
          </p:nvSpPr>
          <p:spPr bwMode="auto">
            <a:xfrm>
              <a:off x="4994" y="61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2" name="Oval 261"/>
            <p:cNvSpPr>
              <a:spLocks noChangeArrowheads="1"/>
            </p:cNvSpPr>
            <p:nvPr/>
          </p:nvSpPr>
          <p:spPr bwMode="auto">
            <a:xfrm>
              <a:off x="4865" y="591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3" name="Oval 262"/>
            <p:cNvSpPr>
              <a:spLocks noChangeArrowheads="1"/>
            </p:cNvSpPr>
            <p:nvPr/>
          </p:nvSpPr>
          <p:spPr bwMode="auto">
            <a:xfrm>
              <a:off x="6029" y="579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4" name="Oval 263"/>
            <p:cNvSpPr>
              <a:spLocks noChangeArrowheads="1"/>
            </p:cNvSpPr>
            <p:nvPr/>
          </p:nvSpPr>
          <p:spPr bwMode="auto">
            <a:xfrm rot="5400000">
              <a:off x="5255" y="53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5" name="Oval 264"/>
            <p:cNvSpPr>
              <a:spLocks noChangeArrowheads="1"/>
            </p:cNvSpPr>
            <p:nvPr/>
          </p:nvSpPr>
          <p:spPr bwMode="auto">
            <a:xfrm rot="5400000">
              <a:off x="5255" y="5476"/>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6" name="Oval 265"/>
            <p:cNvSpPr>
              <a:spLocks noChangeArrowheads="1"/>
            </p:cNvSpPr>
            <p:nvPr/>
          </p:nvSpPr>
          <p:spPr bwMode="auto">
            <a:xfrm rot="5400000">
              <a:off x="5125" y="5680"/>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7" name="Oval 266"/>
            <p:cNvSpPr>
              <a:spLocks noChangeArrowheads="1"/>
            </p:cNvSpPr>
            <p:nvPr/>
          </p:nvSpPr>
          <p:spPr bwMode="auto">
            <a:xfrm rot="5400000">
              <a:off x="5384" y="5328"/>
              <a:ext cx="68" cy="68"/>
            </a:xfrm>
            <a:prstGeom prst="ellipse">
              <a:avLst/>
            </a:prstGeom>
            <a:solidFill>
              <a:srgbClr val="FFFFFF"/>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8" name="Oval 267"/>
            <p:cNvSpPr>
              <a:spLocks noChangeArrowheads="1"/>
            </p:cNvSpPr>
            <p:nvPr/>
          </p:nvSpPr>
          <p:spPr bwMode="auto">
            <a:xfrm rot="5400000">
              <a:off x="5621"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29" name="Oval 268"/>
            <p:cNvSpPr>
              <a:spLocks noChangeArrowheads="1"/>
            </p:cNvSpPr>
            <p:nvPr/>
          </p:nvSpPr>
          <p:spPr bwMode="auto">
            <a:xfrm rot="5400000">
              <a:off x="551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0" name="Oval 269"/>
            <p:cNvSpPr>
              <a:spLocks noChangeArrowheads="1"/>
            </p:cNvSpPr>
            <p:nvPr/>
          </p:nvSpPr>
          <p:spPr bwMode="auto">
            <a:xfrm rot="5400000">
              <a:off x="540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1" name="Oval 270"/>
            <p:cNvSpPr>
              <a:spLocks noChangeArrowheads="1"/>
            </p:cNvSpPr>
            <p:nvPr/>
          </p:nvSpPr>
          <p:spPr bwMode="auto">
            <a:xfrm rot="5400000">
              <a:off x="540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2" name="Oval 271"/>
            <p:cNvSpPr>
              <a:spLocks noChangeArrowheads="1"/>
            </p:cNvSpPr>
            <p:nvPr/>
          </p:nvSpPr>
          <p:spPr bwMode="auto">
            <a:xfrm rot="5400000">
              <a:off x="5292"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3" name="Oval 272"/>
            <p:cNvSpPr>
              <a:spLocks noChangeArrowheads="1"/>
            </p:cNvSpPr>
            <p:nvPr/>
          </p:nvSpPr>
          <p:spPr bwMode="auto">
            <a:xfrm rot="5400000">
              <a:off x="5182"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4" name="Oval 273"/>
            <p:cNvSpPr>
              <a:spLocks noChangeArrowheads="1"/>
            </p:cNvSpPr>
            <p:nvPr/>
          </p:nvSpPr>
          <p:spPr bwMode="auto">
            <a:xfrm rot="5400000">
              <a:off x="5073"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5" name="Oval 274"/>
            <p:cNvSpPr>
              <a:spLocks noChangeArrowheads="1"/>
            </p:cNvSpPr>
            <p:nvPr/>
          </p:nvSpPr>
          <p:spPr bwMode="auto">
            <a:xfrm rot="5400000">
              <a:off x="4963"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6" name="Oval 275"/>
            <p:cNvSpPr>
              <a:spLocks noChangeArrowheads="1"/>
            </p:cNvSpPr>
            <p:nvPr/>
          </p:nvSpPr>
          <p:spPr bwMode="auto">
            <a:xfrm rot="5400000">
              <a:off x="5199"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7" name="Oval 276"/>
            <p:cNvSpPr>
              <a:spLocks noChangeArrowheads="1"/>
            </p:cNvSpPr>
            <p:nvPr/>
          </p:nvSpPr>
          <p:spPr bwMode="auto">
            <a:xfrm rot="5400000">
              <a:off x="5621"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8" name="Oval 277"/>
            <p:cNvSpPr>
              <a:spLocks noChangeArrowheads="1"/>
            </p:cNvSpPr>
            <p:nvPr/>
          </p:nvSpPr>
          <p:spPr bwMode="auto">
            <a:xfrm rot="5400000">
              <a:off x="5512"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39" name="Oval 278"/>
            <p:cNvSpPr>
              <a:spLocks noChangeArrowheads="1"/>
            </p:cNvSpPr>
            <p:nvPr/>
          </p:nvSpPr>
          <p:spPr bwMode="auto">
            <a:xfrm rot="5400000">
              <a:off x="540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0" name="Oval 279"/>
            <p:cNvSpPr>
              <a:spLocks noChangeArrowheads="1"/>
            </p:cNvSpPr>
            <p:nvPr/>
          </p:nvSpPr>
          <p:spPr bwMode="auto">
            <a:xfrm rot="5400000">
              <a:off x="5292"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1" name="Oval 280"/>
            <p:cNvSpPr>
              <a:spLocks noChangeArrowheads="1"/>
            </p:cNvSpPr>
            <p:nvPr/>
          </p:nvSpPr>
          <p:spPr bwMode="auto">
            <a:xfrm rot="5400000">
              <a:off x="5772" y="556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2" name="Oval 281"/>
            <p:cNvSpPr>
              <a:spLocks noChangeArrowheads="1"/>
            </p:cNvSpPr>
            <p:nvPr/>
          </p:nvSpPr>
          <p:spPr bwMode="auto">
            <a:xfrm rot="5400000">
              <a:off x="5182"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3" name="Oval 282"/>
            <p:cNvSpPr>
              <a:spLocks noChangeArrowheads="1"/>
            </p:cNvSpPr>
            <p:nvPr/>
          </p:nvSpPr>
          <p:spPr bwMode="auto">
            <a:xfrm rot="5400000">
              <a:off x="5073"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4" name="Oval 283"/>
            <p:cNvSpPr>
              <a:spLocks noChangeArrowheads="1"/>
            </p:cNvSpPr>
            <p:nvPr/>
          </p:nvSpPr>
          <p:spPr bwMode="auto">
            <a:xfrm rot="5400000">
              <a:off x="4853" y="675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5" name="Oval 284"/>
            <p:cNvSpPr>
              <a:spLocks noChangeArrowheads="1"/>
            </p:cNvSpPr>
            <p:nvPr/>
          </p:nvSpPr>
          <p:spPr bwMode="auto">
            <a:xfrm rot="5400000">
              <a:off x="5325"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6" name="Oval 285"/>
            <p:cNvSpPr>
              <a:spLocks noChangeArrowheads="1"/>
            </p:cNvSpPr>
            <p:nvPr/>
          </p:nvSpPr>
          <p:spPr bwMode="auto">
            <a:xfrm rot="5400000">
              <a:off x="5089"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7" name="Oval 286"/>
            <p:cNvSpPr>
              <a:spLocks noChangeArrowheads="1"/>
            </p:cNvSpPr>
            <p:nvPr/>
          </p:nvSpPr>
          <p:spPr bwMode="auto">
            <a:xfrm rot="5400000">
              <a:off x="5802" y="577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8" name="Oval 287"/>
            <p:cNvSpPr>
              <a:spLocks noChangeArrowheads="1"/>
            </p:cNvSpPr>
            <p:nvPr/>
          </p:nvSpPr>
          <p:spPr bwMode="auto">
            <a:xfrm rot="5400000">
              <a:off x="5693"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49" name="Oval 288"/>
            <p:cNvSpPr>
              <a:spLocks noChangeArrowheads="1"/>
            </p:cNvSpPr>
            <p:nvPr/>
          </p:nvSpPr>
          <p:spPr bwMode="auto">
            <a:xfrm rot="5400000">
              <a:off x="5583"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0" name="Oval 289"/>
            <p:cNvSpPr>
              <a:spLocks noChangeArrowheads="1"/>
            </p:cNvSpPr>
            <p:nvPr/>
          </p:nvSpPr>
          <p:spPr bwMode="auto">
            <a:xfrm rot="5400000">
              <a:off x="5473"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1" name="Oval 290"/>
            <p:cNvSpPr>
              <a:spLocks noChangeArrowheads="1"/>
            </p:cNvSpPr>
            <p:nvPr/>
          </p:nvSpPr>
          <p:spPr bwMode="auto">
            <a:xfrm rot="5400000">
              <a:off x="5363"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2" name="Oval 291"/>
            <p:cNvSpPr>
              <a:spLocks noChangeArrowheads="1"/>
            </p:cNvSpPr>
            <p:nvPr/>
          </p:nvSpPr>
          <p:spPr bwMode="auto">
            <a:xfrm rot="5400000">
              <a:off x="5363"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3" name="Oval 292"/>
            <p:cNvSpPr>
              <a:spLocks noChangeArrowheads="1"/>
            </p:cNvSpPr>
            <p:nvPr/>
          </p:nvSpPr>
          <p:spPr bwMode="auto">
            <a:xfrm rot="5400000">
              <a:off x="5254" y="620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4" name="Oval 293"/>
            <p:cNvSpPr>
              <a:spLocks noChangeArrowheads="1"/>
            </p:cNvSpPr>
            <p:nvPr/>
          </p:nvSpPr>
          <p:spPr bwMode="auto">
            <a:xfrm rot="5400000">
              <a:off x="5232" y="640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5" name="Oval 294"/>
            <p:cNvSpPr>
              <a:spLocks noChangeArrowheads="1"/>
            </p:cNvSpPr>
            <p:nvPr/>
          </p:nvSpPr>
          <p:spPr bwMode="auto">
            <a:xfrm rot="5400000">
              <a:off x="5034"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6" name="Oval 295"/>
            <p:cNvSpPr>
              <a:spLocks noChangeArrowheads="1"/>
            </p:cNvSpPr>
            <p:nvPr/>
          </p:nvSpPr>
          <p:spPr bwMode="auto">
            <a:xfrm rot="5400000">
              <a:off x="4963"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7" name="Oval 296"/>
            <p:cNvSpPr>
              <a:spLocks noChangeArrowheads="1"/>
            </p:cNvSpPr>
            <p:nvPr/>
          </p:nvSpPr>
          <p:spPr bwMode="auto">
            <a:xfrm rot="5400000">
              <a:off x="5161" y="655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8" name="Oval 297"/>
            <p:cNvSpPr>
              <a:spLocks noChangeArrowheads="1"/>
            </p:cNvSpPr>
            <p:nvPr/>
          </p:nvSpPr>
          <p:spPr bwMode="auto">
            <a:xfrm rot="5400000">
              <a:off x="5693"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59" name="Oval 298"/>
            <p:cNvSpPr>
              <a:spLocks noChangeArrowheads="1"/>
            </p:cNvSpPr>
            <p:nvPr/>
          </p:nvSpPr>
          <p:spPr bwMode="auto">
            <a:xfrm rot="5400000">
              <a:off x="5342"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0" name="Oval 299"/>
            <p:cNvSpPr>
              <a:spLocks noChangeArrowheads="1"/>
            </p:cNvSpPr>
            <p:nvPr/>
          </p:nvSpPr>
          <p:spPr bwMode="auto">
            <a:xfrm rot="5400000">
              <a:off x="5144" y="600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1" name="Oval 300"/>
            <p:cNvSpPr>
              <a:spLocks noChangeArrowheads="1"/>
            </p:cNvSpPr>
            <p:nvPr/>
          </p:nvSpPr>
          <p:spPr bwMode="auto">
            <a:xfrm rot="5400000">
              <a:off x="5144" y="611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2" name="Oval 301"/>
            <p:cNvSpPr>
              <a:spLocks noChangeArrowheads="1"/>
            </p:cNvSpPr>
            <p:nvPr/>
          </p:nvSpPr>
          <p:spPr bwMode="auto">
            <a:xfrm rot="5400000">
              <a:off x="5073"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3" name="Oval 302"/>
            <p:cNvSpPr>
              <a:spLocks noChangeArrowheads="1"/>
            </p:cNvSpPr>
            <p:nvPr/>
          </p:nvSpPr>
          <p:spPr bwMode="auto">
            <a:xfrm rot="5400000">
              <a:off x="4924"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4" name="Oval 303"/>
            <p:cNvSpPr>
              <a:spLocks noChangeArrowheads="1"/>
            </p:cNvSpPr>
            <p:nvPr/>
          </p:nvSpPr>
          <p:spPr bwMode="auto">
            <a:xfrm rot="5400000">
              <a:off x="5654" y="631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5" name="Oval 304"/>
            <p:cNvSpPr>
              <a:spLocks noChangeArrowheads="1"/>
            </p:cNvSpPr>
            <p:nvPr/>
          </p:nvSpPr>
          <p:spPr bwMode="auto">
            <a:xfrm rot="5400000">
              <a:off x="5556"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6" name="Oval 305"/>
            <p:cNvSpPr>
              <a:spLocks noChangeArrowheads="1"/>
            </p:cNvSpPr>
            <p:nvPr/>
          </p:nvSpPr>
          <p:spPr bwMode="auto">
            <a:xfrm rot="5400000">
              <a:off x="5583" y="56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7" name="Oval 306"/>
            <p:cNvSpPr>
              <a:spLocks noChangeArrowheads="1"/>
            </p:cNvSpPr>
            <p:nvPr/>
          </p:nvSpPr>
          <p:spPr bwMode="auto">
            <a:xfrm rot="5400000">
              <a:off x="5473"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8" name="Oval 307"/>
            <p:cNvSpPr>
              <a:spLocks noChangeArrowheads="1"/>
            </p:cNvSpPr>
            <p:nvPr/>
          </p:nvSpPr>
          <p:spPr bwMode="auto">
            <a:xfrm rot="5400000">
              <a:off x="5363"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69" name="Oval 308"/>
            <p:cNvSpPr>
              <a:spLocks noChangeArrowheads="1"/>
            </p:cNvSpPr>
            <p:nvPr/>
          </p:nvSpPr>
          <p:spPr bwMode="auto">
            <a:xfrm rot="5400000">
              <a:off x="5254"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0" name="Oval 309"/>
            <p:cNvSpPr>
              <a:spLocks noChangeArrowheads="1"/>
            </p:cNvSpPr>
            <p:nvPr/>
          </p:nvSpPr>
          <p:spPr bwMode="auto">
            <a:xfrm rot="5400000">
              <a:off x="525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1" name="Oval 310"/>
            <p:cNvSpPr>
              <a:spLocks noChangeArrowheads="1"/>
            </p:cNvSpPr>
            <p:nvPr/>
          </p:nvSpPr>
          <p:spPr bwMode="auto">
            <a:xfrm rot="5400000">
              <a:off x="5034" y="62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2" name="Oval 311"/>
            <p:cNvSpPr>
              <a:spLocks noChangeArrowheads="1"/>
            </p:cNvSpPr>
            <p:nvPr/>
          </p:nvSpPr>
          <p:spPr bwMode="auto">
            <a:xfrm rot="5400000">
              <a:off x="4924" y="637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3" name="Oval 312"/>
            <p:cNvSpPr>
              <a:spLocks noChangeArrowheads="1"/>
            </p:cNvSpPr>
            <p:nvPr/>
          </p:nvSpPr>
          <p:spPr bwMode="auto">
            <a:xfrm rot="5400000">
              <a:off x="4815" y="649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4" name="Oval 313"/>
            <p:cNvSpPr>
              <a:spLocks noChangeArrowheads="1"/>
            </p:cNvSpPr>
            <p:nvPr/>
          </p:nvSpPr>
          <p:spPr bwMode="auto">
            <a:xfrm rot="5400000">
              <a:off x="5051"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5" name="Oval 314"/>
            <p:cNvSpPr>
              <a:spLocks noChangeArrowheads="1"/>
            </p:cNvSpPr>
            <p:nvPr/>
          </p:nvSpPr>
          <p:spPr bwMode="auto">
            <a:xfrm rot="5400000">
              <a:off x="5583" y="56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6" name="Oval 315"/>
            <p:cNvSpPr>
              <a:spLocks noChangeArrowheads="1"/>
            </p:cNvSpPr>
            <p:nvPr/>
          </p:nvSpPr>
          <p:spPr bwMode="auto">
            <a:xfrm rot="5400000">
              <a:off x="5363"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7" name="Oval 316"/>
            <p:cNvSpPr>
              <a:spLocks noChangeArrowheads="1"/>
            </p:cNvSpPr>
            <p:nvPr/>
          </p:nvSpPr>
          <p:spPr bwMode="auto">
            <a:xfrm rot="5400000">
              <a:off x="525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8" name="Oval 317"/>
            <p:cNvSpPr>
              <a:spLocks noChangeArrowheads="1"/>
            </p:cNvSpPr>
            <p:nvPr/>
          </p:nvSpPr>
          <p:spPr bwMode="auto">
            <a:xfrm rot="5400000">
              <a:off x="5144"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79" name="Oval 318"/>
            <p:cNvSpPr>
              <a:spLocks noChangeArrowheads="1"/>
            </p:cNvSpPr>
            <p:nvPr/>
          </p:nvSpPr>
          <p:spPr bwMode="auto">
            <a:xfrm rot="5400000">
              <a:off x="5067" y="608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0" name="Oval 319"/>
            <p:cNvSpPr>
              <a:spLocks noChangeArrowheads="1"/>
            </p:cNvSpPr>
            <p:nvPr/>
          </p:nvSpPr>
          <p:spPr bwMode="auto">
            <a:xfrm rot="5400000">
              <a:off x="4924" y="637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1" name="Oval 320"/>
            <p:cNvSpPr>
              <a:spLocks noChangeArrowheads="1"/>
            </p:cNvSpPr>
            <p:nvPr/>
          </p:nvSpPr>
          <p:spPr bwMode="auto">
            <a:xfrm rot="5400000">
              <a:off x="4608" y="638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2" name="Oval 321"/>
            <p:cNvSpPr>
              <a:spLocks noChangeArrowheads="1"/>
            </p:cNvSpPr>
            <p:nvPr/>
          </p:nvSpPr>
          <p:spPr bwMode="auto">
            <a:xfrm rot="5400000">
              <a:off x="5177"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3" name="Oval 322"/>
            <p:cNvSpPr>
              <a:spLocks noChangeArrowheads="1"/>
            </p:cNvSpPr>
            <p:nvPr/>
          </p:nvSpPr>
          <p:spPr bwMode="auto">
            <a:xfrm rot="5400000">
              <a:off x="4941" y="6464"/>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4" name="Oval 323"/>
            <p:cNvSpPr>
              <a:spLocks noChangeArrowheads="1"/>
            </p:cNvSpPr>
            <p:nvPr/>
          </p:nvSpPr>
          <p:spPr bwMode="auto">
            <a:xfrm rot="5400000">
              <a:off x="5654" y="580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5" name="Oval 324"/>
            <p:cNvSpPr>
              <a:spLocks noChangeArrowheads="1"/>
            </p:cNvSpPr>
            <p:nvPr/>
          </p:nvSpPr>
          <p:spPr bwMode="auto">
            <a:xfrm rot="5400000">
              <a:off x="5544" y="591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6" name="Oval 325"/>
            <p:cNvSpPr>
              <a:spLocks noChangeArrowheads="1"/>
            </p:cNvSpPr>
            <p:nvPr/>
          </p:nvSpPr>
          <p:spPr bwMode="auto">
            <a:xfrm rot="5400000">
              <a:off x="5435"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7" name="Oval 326"/>
            <p:cNvSpPr>
              <a:spLocks noChangeArrowheads="1"/>
            </p:cNvSpPr>
            <p:nvPr/>
          </p:nvSpPr>
          <p:spPr bwMode="auto">
            <a:xfrm rot="5400000">
              <a:off x="5325"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8" name="Oval 327"/>
            <p:cNvSpPr>
              <a:spLocks noChangeArrowheads="1"/>
            </p:cNvSpPr>
            <p:nvPr/>
          </p:nvSpPr>
          <p:spPr bwMode="auto">
            <a:xfrm rot="5400000">
              <a:off x="5215"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89" name="Oval 328"/>
            <p:cNvSpPr>
              <a:spLocks noChangeArrowheads="1"/>
            </p:cNvSpPr>
            <p:nvPr/>
          </p:nvSpPr>
          <p:spPr bwMode="auto">
            <a:xfrm rot="5400000">
              <a:off x="5440"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0" name="Oval 329"/>
            <p:cNvSpPr>
              <a:spLocks noChangeArrowheads="1"/>
            </p:cNvSpPr>
            <p:nvPr/>
          </p:nvSpPr>
          <p:spPr bwMode="auto">
            <a:xfrm rot="5400000">
              <a:off x="5105" y="6233"/>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1" name="Oval 330"/>
            <p:cNvSpPr>
              <a:spLocks noChangeArrowheads="1"/>
            </p:cNvSpPr>
            <p:nvPr/>
          </p:nvSpPr>
          <p:spPr bwMode="auto">
            <a:xfrm rot="5400000">
              <a:off x="5084" y="643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2" name="Oval 331"/>
            <p:cNvSpPr>
              <a:spLocks noChangeArrowheads="1"/>
            </p:cNvSpPr>
            <p:nvPr/>
          </p:nvSpPr>
          <p:spPr bwMode="auto">
            <a:xfrm rot="5400000">
              <a:off x="4886" y="660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3" name="Oval 332"/>
            <p:cNvSpPr>
              <a:spLocks noChangeArrowheads="1"/>
            </p:cNvSpPr>
            <p:nvPr/>
          </p:nvSpPr>
          <p:spPr bwMode="auto">
            <a:xfrm rot="5400000">
              <a:off x="4815"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4" name="Oval 333"/>
            <p:cNvSpPr>
              <a:spLocks noChangeArrowheads="1"/>
            </p:cNvSpPr>
            <p:nvPr/>
          </p:nvSpPr>
          <p:spPr bwMode="auto">
            <a:xfrm rot="5400000">
              <a:off x="5013" y="6580"/>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5" name="Oval 334"/>
            <p:cNvSpPr>
              <a:spLocks noChangeArrowheads="1"/>
            </p:cNvSpPr>
            <p:nvPr/>
          </p:nvSpPr>
          <p:spPr bwMode="auto">
            <a:xfrm rot="5400000">
              <a:off x="5125" y="579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6" name="Oval 335"/>
            <p:cNvSpPr>
              <a:spLocks noChangeArrowheads="1"/>
            </p:cNvSpPr>
            <p:nvPr/>
          </p:nvSpPr>
          <p:spPr bwMode="auto">
            <a:xfrm rot="5400000">
              <a:off x="5255" y="5797"/>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7" name="Oval 336"/>
            <p:cNvSpPr>
              <a:spLocks noChangeArrowheads="1"/>
            </p:cNvSpPr>
            <p:nvPr/>
          </p:nvSpPr>
          <p:spPr bwMode="auto">
            <a:xfrm rot="5400000">
              <a:off x="5084" y="588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8" name="Oval 337"/>
            <p:cNvSpPr>
              <a:spLocks noChangeArrowheads="1"/>
            </p:cNvSpPr>
            <p:nvPr/>
          </p:nvSpPr>
          <p:spPr bwMode="auto">
            <a:xfrm rot="5400000">
              <a:off x="4996" y="6031"/>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599" name="Oval 338"/>
            <p:cNvSpPr>
              <a:spLocks noChangeArrowheads="1"/>
            </p:cNvSpPr>
            <p:nvPr/>
          </p:nvSpPr>
          <p:spPr bwMode="auto">
            <a:xfrm rot="5400000">
              <a:off x="5868" y="6146"/>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0" name="Oval 339"/>
            <p:cNvSpPr>
              <a:spLocks noChangeArrowheads="1"/>
            </p:cNvSpPr>
            <p:nvPr/>
          </p:nvSpPr>
          <p:spPr bwMode="auto">
            <a:xfrm rot="5400000">
              <a:off x="4924" y="6262"/>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1" name="Oval 340"/>
            <p:cNvSpPr>
              <a:spLocks noChangeArrowheads="1"/>
            </p:cNvSpPr>
            <p:nvPr/>
          </p:nvSpPr>
          <p:spPr bwMode="auto">
            <a:xfrm rot="5400000">
              <a:off x="4776" y="6608"/>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2" name="Oval 341"/>
            <p:cNvSpPr>
              <a:spLocks noChangeArrowheads="1"/>
            </p:cNvSpPr>
            <p:nvPr/>
          </p:nvSpPr>
          <p:spPr bwMode="auto">
            <a:xfrm rot="5400000">
              <a:off x="5194" y="63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3" name="Oval 342"/>
            <p:cNvSpPr>
              <a:spLocks noChangeArrowheads="1"/>
            </p:cNvSpPr>
            <p:nvPr/>
          </p:nvSpPr>
          <p:spPr bwMode="auto">
            <a:xfrm rot="5400000">
              <a:off x="4867" y="6149"/>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4" name="Oval 343"/>
            <p:cNvSpPr>
              <a:spLocks noChangeArrowheads="1"/>
            </p:cNvSpPr>
            <p:nvPr/>
          </p:nvSpPr>
          <p:spPr bwMode="auto">
            <a:xfrm rot="5400000">
              <a:off x="5407" y="6175"/>
              <a:ext cx="68" cy="68"/>
            </a:xfrm>
            <a:prstGeom prst="ellipse">
              <a:avLst/>
            </a:prstGeom>
            <a:solidFill>
              <a:srgbClr val="000000"/>
            </a:solidFill>
            <a:ln w="3175">
              <a:solidFill>
                <a:srgbClr val="000000"/>
              </a:solidFill>
              <a:rou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5" name="Oval 344"/>
            <p:cNvSpPr>
              <a:spLocks noChangeArrowheads="1"/>
            </p:cNvSpPr>
            <p:nvPr/>
          </p:nvSpPr>
          <p:spPr bwMode="auto">
            <a:xfrm rot="10800000">
              <a:off x="4970"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6" name="Oval 345"/>
            <p:cNvSpPr>
              <a:spLocks noChangeArrowheads="1"/>
            </p:cNvSpPr>
            <p:nvPr/>
          </p:nvSpPr>
          <p:spPr bwMode="auto">
            <a:xfrm rot="10800000">
              <a:off x="5041" y="557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7" name="Oval 346"/>
            <p:cNvSpPr>
              <a:spLocks noChangeArrowheads="1"/>
            </p:cNvSpPr>
            <p:nvPr/>
          </p:nvSpPr>
          <p:spPr bwMode="auto">
            <a:xfrm rot="10800000">
              <a:off x="5166" y="554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8" name="Oval 347"/>
            <p:cNvSpPr>
              <a:spLocks noChangeArrowheads="1"/>
            </p:cNvSpPr>
            <p:nvPr/>
          </p:nvSpPr>
          <p:spPr bwMode="auto">
            <a:xfrm rot="10800000">
              <a:off x="4932" y="557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09" name="Oval 348"/>
            <p:cNvSpPr>
              <a:spLocks noChangeArrowheads="1"/>
            </p:cNvSpPr>
            <p:nvPr/>
          </p:nvSpPr>
          <p:spPr bwMode="auto">
            <a:xfrm rot="10800000">
              <a:off x="4822" y="54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0" name="Oval 349"/>
            <p:cNvSpPr>
              <a:spLocks noChangeArrowheads="1"/>
            </p:cNvSpPr>
            <p:nvPr/>
          </p:nvSpPr>
          <p:spPr bwMode="auto">
            <a:xfrm rot="10800000">
              <a:off x="5184"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1" name="Oval 350"/>
            <p:cNvSpPr>
              <a:spLocks noChangeArrowheads="1"/>
            </p:cNvSpPr>
            <p:nvPr/>
          </p:nvSpPr>
          <p:spPr bwMode="auto">
            <a:xfrm rot="10800000">
              <a:off x="4948" y="545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2" name="Oval 351"/>
            <p:cNvSpPr>
              <a:spLocks noChangeArrowheads="1"/>
            </p:cNvSpPr>
            <p:nvPr/>
          </p:nvSpPr>
          <p:spPr bwMode="auto">
            <a:xfrm rot="10800000">
              <a:off x="4893" y="560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3" name="Oval 352"/>
            <p:cNvSpPr>
              <a:spLocks noChangeArrowheads="1"/>
            </p:cNvSpPr>
            <p:nvPr/>
          </p:nvSpPr>
          <p:spPr bwMode="auto">
            <a:xfrm rot="10800000">
              <a:off x="5008"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4" name="Oval 353"/>
            <p:cNvSpPr>
              <a:spLocks noChangeArrowheads="1"/>
            </p:cNvSpPr>
            <p:nvPr/>
          </p:nvSpPr>
          <p:spPr bwMode="auto">
            <a:xfrm rot="10800000">
              <a:off x="4877" y="5688"/>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5" name="Oval 354"/>
            <p:cNvSpPr>
              <a:spLocks noChangeArrowheads="1"/>
            </p:cNvSpPr>
            <p:nvPr/>
          </p:nvSpPr>
          <p:spPr bwMode="auto">
            <a:xfrm rot="10800000">
              <a:off x="4822" y="5574"/>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6" name="Oval 355"/>
            <p:cNvSpPr>
              <a:spLocks noChangeArrowheads="1"/>
            </p:cNvSpPr>
            <p:nvPr/>
          </p:nvSpPr>
          <p:spPr bwMode="auto">
            <a:xfrm rot="10800000">
              <a:off x="4822" y="5574"/>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7" name="Oval 356"/>
            <p:cNvSpPr>
              <a:spLocks noChangeArrowheads="1"/>
            </p:cNvSpPr>
            <p:nvPr/>
          </p:nvSpPr>
          <p:spPr bwMode="auto">
            <a:xfrm rot="10800000">
              <a:off x="5227" y="510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8" name="Oval 357"/>
            <p:cNvSpPr>
              <a:spLocks noChangeArrowheads="1"/>
            </p:cNvSpPr>
            <p:nvPr/>
          </p:nvSpPr>
          <p:spPr bwMode="auto">
            <a:xfrm rot="10800000">
              <a:off x="5300" y="52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19" name="Oval 358"/>
            <p:cNvSpPr>
              <a:spLocks noChangeArrowheads="1"/>
            </p:cNvSpPr>
            <p:nvPr/>
          </p:nvSpPr>
          <p:spPr bwMode="auto">
            <a:xfrm rot="10800000">
              <a:off x="5426" y="519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0" name="Oval 359"/>
            <p:cNvSpPr>
              <a:spLocks noChangeArrowheads="1"/>
            </p:cNvSpPr>
            <p:nvPr/>
          </p:nvSpPr>
          <p:spPr bwMode="auto">
            <a:xfrm rot="10800000">
              <a:off x="5190" y="522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1" name="Oval 360"/>
            <p:cNvSpPr>
              <a:spLocks noChangeArrowheads="1"/>
            </p:cNvSpPr>
            <p:nvPr/>
          </p:nvSpPr>
          <p:spPr bwMode="auto">
            <a:xfrm rot="10800000">
              <a:off x="5079" y="5134"/>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2" name="Oval 361"/>
            <p:cNvSpPr>
              <a:spLocks noChangeArrowheads="1"/>
            </p:cNvSpPr>
            <p:nvPr/>
          </p:nvSpPr>
          <p:spPr bwMode="auto">
            <a:xfrm rot="10800000">
              <a:off x="4749" y="4982"/>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3" name="Oval 362"/>
            <p:cNvSpPr>
              <a:spLocks noChangeArrowheads="1"/>
            </p:cNvSpPr>
            <p:nvPr/>
          </p:nvSpPr>
          <p:spPr bwMode="auto">
            <a:xfrm rot="10800000">
              <a:off x="5081" y="5222"/>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4" name="Oval 363"/>
            <p:cNvSpPr>
              <a:spLocks noChangeArrowheads="1"/>
            </p:cNvSpPr>
            <p:nvPr/>
          </p:nvSpPr>
          <p:spPr bwMode="auto">
            <a:xfrm rot="10800000">
              <a:off x="4101" y="5686"/>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5" name="Oval 364"/>
            <p:cNvSpPr>
              <a:spLocks noChangeArrowheads="1"/>
            </p:cNvSpPr>
            <p:nvPr/>
          </p:nvSpPr>
          <p:spPr bwMode="auto">
            <a:xfrm rot="10800000">
              <a:off x="4620" y="5569"/>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6" name="Oval 365"/>
            <p:cNvSpPr>
              <a:spLocks noChangeArrowheads="1"/>
            </p:cNvSpPr>
            <p:nvPr/>
          </p:nvSpPr>
          <p:spPr bwMode="auto">
            <a:xfrm rot="10800000">
              <a:off x="4620" y="5921"/>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7" name="Oval 366"/>
            <p:cNvSpPr>
              <a:spLocks noChangeArrowheads="1"/>
            </p:cNvSpPr>
            <p:nvPr/>
          </p:nvSpPr>
          <p:spPr bwMode="auto">
            <a:xfrm rot="10800000">
              <a:off x="4879" y="5805"/>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8" name="Oval 367"/>
            <p:cNvSpPr>
              <a:spLocks noChangeArrowheads="1"/>
            </p:cNvSpPr>
            <p:nvPr/>
          </p:nvSpPr>
          <p:spPr bwMode="auto">
            <a:xfrm rot="10800000">
              <a:off x="5020" y="5301"/>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29" name="Oval 368"/>
            <p:cNvSpPr>
              <a:spLocks noChangeArrowheads="1"/>
            </p:cNvSpPr>
            <p:nvPr/>
          </p:nvSpPr>
          <p:spPr bwMode="auto">
            <a:xfrm rot="10800000">
              <a:off x="5091" y="5417"/>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0" name="Oval 369"/>
            <p:cNvSpPr>
              <a:spLocks noChangeArrowheads="1"/>
            </p:cNvSpPr>
            <p:nvPr/>
          </p:nvSpPr>
          <p:spPr bwMode="auto">
            <a:xfrm rot="10800000">
              <a:off x="5020" y="5386"/>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1" name="Oval 370"/>
            <p:cNvSpPr>
              <a:spLocks noChangeArrowheads="1"/>
            </p:cNvSpPr>
            <p:nvPr/>
          </p:nvSpPr>
          <p:spPr bwMode="auto">
            <a:xfrm rot="10800000">
              <a:off x="5020" y="5386"/>
              <a:ext cx="68" cy="68"/>
            </a:xfrm>
            <a:prstGeom prst="ellipse">
              <a:avLst/>
            </a:prstGeom>
            <a:noFill/>
            <a:ln w="3175">
              <a:solidFill>
                <a:srgbClr val="000000"/>
              </a:solidFill>
              <a:round/>
            </a:ln>
            <a:extLst>
              <a:ext uri="{909E8E84-426E-40DD-AFC4-6F175D3DCCD1}">
                <a14:hiddenFill xmlns:a14="http://schemas.microsoft.com/office/drawing/2010/main">
                  <a:solidFill>
                    <a:srgbClr val="000000"/>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7632" name="Oval 371"/>
            <p:cNvSpPr>
              <a:spLocks noChangeArrowheads="1"/>
            </p:cNvSpPr>
            <p:nvPr/>
          </p:nvSpPr>
          <p:spPr bwMode="auto">
            <a:xfrm rot="10800000">
              <a:off x="3844" y="5805"/>
              <a:ext cx="68" cy="68"/>
            </a:xfrm>
            <a:prstGeom prst="ellipse">
              <a:avLst/>
            </a:prstGeom>
            <a:noFill/>
            <a:ln w="31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sp>
        <p:nvSpPr>
          <p:cNvPr id="7179" name="Text Box 607"/>
          <p:cNvSpPr txBox="1">
            <a:spLocks noChangeArrowheads="1"/>
          </p:cNvSpPr>
          <p:nvPr/>
        </p:nvSpPr>
        <p:spPr bwMode="auto">
          <a:xfrm>
            <a:off x="5219700" y="4005263"/>
            <a:ext cx="6762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33CC"/>
                </a:solidFill>
                <a:latin typeface="Times New Roman" panose="02020603050405020304" pitchFamily="18" charset="0"/>
                <a:cs typeface="Times New Roman" panose="02020603050405020304" pitchFamily="18" charset="0"/>
              </a:rPr>
              <a:t>G</a:t>
            </a:r>
            <a:r>
              <a:rPr lang="en-US" altLang="zh-CN" sz="2000" baseline="-30000">
                <a:solidFill>
                  <a:srgbClr val="0033CC"/>
                </a:solidFill>
                <a:latin typeface="Times New Roman" panose="02020603050405020304" pitchFamily="18" charset="0"/>
                <a:cs typeface="Times New Roman" panose="02020603050405020304" pitchFamily="18" charset="0"/>
              </a:rPr>
              <a:t>2</a:t>
            </a:r>
            <a:endParaRPr lang="en-US" altLang="zh-CN" sz="3600">
              <a:solidFill>
                <a:srgbClr val="0033CC"/>
              </a:solidFill>
              <a:latin typeface="Times New Roman" panose="02020603050405020304" pitchFamily="18" charset="0"/>
            </a:endParaRPr>
          </a:p>
        </p:txBody>
      </p:sp>
      <p:grpSp>
        <p:nvGrpSpPr>
          <p:cNvPr id="52846" name="Group 622"/>
          <p:cNvGrpSpPr/>
          <p:nvPr/>
        </p:nvGrpSpPr>
        <p:grpSpPr bwMode="auto">
          <a:xfrm>
            <a:off x="2987037" y="2087401"/>
            <a:ext cx="2952750" cy="3132138"/>
            <a:chOff x="1810" y="1198"/>
            <a:chExt cx="1860" cy="1973"/>
          </a:xfrm>
        </p:grpSpPr>
        <p:sp>
          <p:nvSpPr>
            <p:cNvPr id="7190" name="Line 623"/>
            <p:cNvSpPr>
              <a:spLocks noChangeShapeType="1"/>
            </p:cNvSpPr>
            <p:nvPr/>
          </p:nvSpPr>
          <p:spPr bwMode="auto">
            <a:xfrm rot="-5207515">
              <a:off x="2187" y="1678"/>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1" name="Line 624"/>
            <p:cNvSpPr>
              <a:spLocks noChangeShapeType="1"/>
            </p:cNvSpPr>
            <p:nvPr/>
          </p:nvSpPr>
          <p:spPr bwMode="auto">
            <a:xfrm rot="-5207515">
              <a:off x="2402" y="1894"/>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2" name="Line 625"/>
            <p:cNvSpPr>
              <a:spLocks noChangeShapeType="1"/>
            </p:cNvSpPr>
            <p:nvPr/>
          </p:nvSpPr>
          <p:spPr bwMode="auto">
            <a:xfrm rot="-5207515">
              <a:off x="2629" y="2130"/>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626"/>
            <p:cNvSpPr>
              <a:spLocks noChangeShapeType="1"/>
            </p:cNvSpPr>
            <p:nvPr/>
          </p:nvSpPr>
          <p:spPr bwMode="auto">
            <a:xfrm rot="-5207515">
              <a:off x="1985" y="1422"/>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627"/>
            <p:cNvSpPr>
              <a:spLocks noChangeShapeType="1"/>
            </p:cNvSpPr>
            <p:nvPr/>
          </p:nvSpPr>
          <p:spPr bwMode="auto">
            <a:xfrm rot="-5207515">
              <a:off x="1777" y="1231"/>
              <a:ext cx="1074" cy="1008"/>
            </a:xfrm>
            <a:prstGeom prst="line">
              <a:avLst/>
            </a:prstGeom>
            <a:noFill/>
            <a:ln w="12700">
              <a:solidFill>
                <a:srgbClr val="0033CC"/>
              </a:solidFill>
              <a:prstDash val="sysDot"/>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52852" name="Line 628"/>
          <p:cNvSpPr>
            <a:spLocks noChangeShapeType="1"/>
          </p:cNvSpPr>
          <p:nvPr/>
        </p:nvSpPr>
        <p:spPr bwMode="auto">
          <a:xfrm flipV="1">
            <a:off x="3419475" y="2132013"/>
            <a:ext cx="2309813" cy="2232025"/>
          </a:xfrm>
          <a:prstGeom prst="line">
            <a:avLst/>
          </a:prstGeom>
          <a:noFill/>
          <a:ln w="2857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4" name="Text Box 4"/>
          <p:cNvSpPr txBox="1">
            <a:spLocks noChangeArrowheads="1"/>
          </p:cNvSpPr>
          <p:nvPr/>
        </p:nvSpPr>
        <p:spPr bwMode="auto">
          <a:xfrm>
            <a:off x="1662113" y="1481138"/>
            <a:ext cx="11779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i="1">
                <a:latin typeface="Times New Roman" panose="02020603050405020304" pitchFamily="18" charset="0"/>
                <a:cs typeface="Times New Roman" panose="02020603050405020304" pitchFamily="18" charset="0"/>
              </a:rPr>
              <a:t>x</a:t>
            </a:r>
            <a:r>
              <a:rPr lang="en-US" altLang="zh-CN" sz="3200" i="1" baseline="-25000">
                <a:latin typeface="Times New Roman" panose="02020603050405020304" pitchFamily="18" charset="0"/>
                <a:cs typeface="Times New Roman" panose="02020603050405020304" pitchFamily="18" charset="0"/>
              </a:rPr>
              <a:t>2</a:t>
            </a:r>
            <a:endParaRPr lang="en-US" altLang="zh-CN" sz="4800" baseline="-25000">
              <a:latin typeface="Times New Roman" panose="02020603050405020304" pitchFamily="18" charset="0"/>
            </a:endParaRPr>
          </a:p>
        </p:txBody>
      </p:sp>
      <p:grpSp>
        <p:nvGrpSpPr>
          <p:cNvPr id="3" name="组合 2"/>
          <p:cNvGrpSpPr/>
          <p:nvPr/>
        </p:nvGrpSpPr>
        <p:grpSpPr bwMode="auto">
          <a:xfrm>
            <a:off x="3760788" y="1249363"/>
            <a:ext cx="2751137" cy="2719387"/>
            <a:chOff x="3760610" y="1249918"/>
            <a:chExt cx="2751315" cy="2718832"/>
          </a:xfrm>
        </p:grpSpPr>
        <p:sp>
          <p:nvSpPr>
            <p:cNvPr id="7188" name="Line 178"/>
            <p:cNvSpPr>
              <a:spLocks noChangeShapeType="1"/>
            </p:cNvSpPr>
            <p:nvPr/>
          </p:nvSpPr>
          <p:spPr bwMode="auto">
            <a:xfrm rot="10800000">
              <a:off x="4132263" y="1557338"/>
              <a:ext cx="2379662" cy="2411412"/>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189" name="矩形 1"/>
            <p:cNvSpPr>
              <a:spLocks noChangeArrowheads="1"/>
            </p:cNvSpPr>
            <p:nvPr/>
          </p:nvSpPr>
          <p:spPr bwMode="auto">
            <a:xfrm>
              <a:off x="3760610" y="1249918"/>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rgbClr val="FF0000"/>
                  </a:solidFill>
                  <a:latin typeface="Times New Roman" panose="02020603050405020304" pitchFamily="18" charset="0"/>
                  <a:cs typeface="Times New Roman" panose="02020603050405020304" pitchFamily="18" charset="0"/>
                </a:rPr>
                <a:t>y</a:t>
              </a:r>
              <a:endParaRPr lang="zh-CN" altLang="en-US" sz="2400">
                <a:latin typeface="Times New Roman" panose="02020603050405020304" pitchFamily="18" charset="0"/>
              </a:endParaRPr>
            </a:p>
          </p:txBody>
        </p:sp>
      </p:grpSp>
      <p:sp>
        <p:nvSpPr>
          <p:cNvPr id="633" name="Rectangle 93"/>
          <p:cNvSpPr>
            <a:spLocks noChangeArrowheads="1"/>
          </p:cNvSpPr>
          <p:nvPr/>
        </p:nvSpPr>
        <p:spPr bwMode="auto">
          <a:xfrm>
            <a:off x="7175500" y="5351463"/>
            <a:ext cx="1944688"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Times New Roman" panose="02020603050405020304" pitchFamily="18" charset="0"/>
              </a:rPr>
              <a:t>X  </a:t>
            </a:r>
            <a:r>
              <a:rPr lang="zh-CN" altLang="en-US" sz="1800">
                <a:latin typeface="Times New Roman" panose="02020603050405020304" pitchFamily="18" charset="0"/>
              </a:rPr>
              <a:t>不能使总体</a:t>
            </a:r>
            <a:endParaRPr lang="zh-CN" altLang="en-US" sz="1800">
              <a:latin typeface="Times New Roman" panose="02020603050405020304" pitchFamily="18" charset="0"/>
            </a:endParaRPr>
          </a:p>
          <a:p>
            <a:pPr>
              <a:spcBef>
                <a:spcPct val="0"/>
              </a:spcBef>
              <a:buClrTx/>
              <a:buSzTx/>
              <a:buFontTx/>
              <a:buNone/>
            </a:pPr>
            <a:r>
              <a:rPr lang="zh-CN" altLang="en-US" sz="1800">
                <a:latin typeface="Times New Roman" panose="02020603050405020304" pitchFamily="18" charset="0"/>
              </a:rPr>
              <a:t>尽可能分开</a:t>
            </a:r>
            <a:endParaRPr lang="en-US" altLang="zh-CN" sz="1800">
              <a:latin typeface="Times New Roman" panose="02020603050405020304" pitchFamily="18" charset="0"/>
            </a:endParaRPr>
          </a:p>
        </p:txBody>
      </p:sp>
      <p:grpSp>
        <p:nvGrpSpPr>
          <p:cNvPr id="2" name="组合 1"/>
          <p:cNvGrpSpPr/>
          <p:nvPr/>
        </p:nvGrpSpPr>
        <p:grpSpPr>
          <a:xfrm>
            <a:off x="4191792" y="923853"/>
            <a:ext cx="1213191" cy="1317332"/>
            <a:chOff x="4276384" y="970256"/>
            <a:chExt cx="1213191" cy="1317332"/>
          </a:xfrm>
        </p:grpSpPr>
        <p:graphicFrame>
          <p:nvGraphicFramePr>
            <p:cNvPr id="634" name="Object 9"/>
            <p:cNvGraphicFramePr>
              <a:graphicFrameLocks noChangeAspect="1"/>
            </p:cNvGraphicFramePr>
            <p:nvPr/>
          </p:nvGraphicFramePr>
          <p:xfrm>
            <a:off x="4541751" y="1237785"/>
            <a:ext cx="406169" cy="445512"/>
          </p:xfrm>
          <a:graphic>
            <a:graphicData uri="http://schemas.openxmlformats.org/presentationml/2006/ole">
              <mc:AlternateContent xmlns:mc="http://schemas.openxmlformats.org/markup-compatibility/2006">
                <mc:Choice xmlns:v="urn:schemas-microsoft-com:vml" Requires="v">
                  <p:oleObj spid="_x0000_s46342" name="Equation" r:id="rId1" imgW="5486400" imgH="6096000" progId="Equation.DSMT4">
                    <p:embed/>
                  </p:oleObj>
                </mc:Choice>
                <mc:Fallback>
                  <p:oleObj name="Equation" r:id="rId1" imgW="5486400" imgH="6096000" progId="Equation.DSMT4">
                    <p:embed/>
                    <p:pic>
                      <p:nvPicPr>
                        <p:cNvPr id="0" name="Object 9"/>
                        <p:cNvPicPr>
                          <a:picLocks noChangeAspect="1" noChangeArrowheads="1"/>
                        </p:cNvPicPr>
                        <p:nvPr/>
                      </p:nvPicPr>
                      <p:blipFill>
                        <a:blip r:embed="rId2"/>
                        <a:srcRect/>
                        <a:stretch>
                          <a:fillRect/>
                        </a:stretch>
                      </p:blipFill>
                      <p:spPr bwMode="auto">
                        <a:xfrm>
                          <a:off x="4541751" y="1237785"/>
                          <a:ext cx="406169" cy="445512"/>
                        </a:xfrm>
                        <a:prstGeom prst="rect">
                          <a:avLst/>
                        </a:prstGeom>
                        <a:noFill/>
                        <a:ln>
                          <a:noFill/>
                        </a:ln>
                      </p:spPr>
                    </p:pic>
                  </p:oleObj>
                </mc:Fallback>
              </mc:AlternateContent>
            </a:graphicData>
          </a:graphic>
        </p:graphicFrame>
        <p:graphicFrame>
          <p:nvGraphicFramePr>
            <p:cNvPr id="635" name="Object 9"/>
            <p:cNvGraphicFramePr>
              <a:graphicFrameLocks noChangeAspect="1"/>
            </p:cNvGraphicFramePr>
            <p:nvPr/>
          </p:nvGraphicFramePr>
          <p:xfrm>
            <a:off x="5083175" y="1774825"/>
            <a:ext cx="406400" cy="512763"/>
          </p:xfrm>
          <a:graphic>
            <a:graphicData uri="http://schemas.openxmlformats.org/presentationml/2006/ole">
              <mc:AlternateContent xmlns:mc="http://schemas.openxmlformats.org/markup-compatibility/2006">
                <mc:Choice xmlns:v="urn:schemas-microsoft-com:vml" Requires="v">
                  <p:oleObj spid="_x0000_s46343" name="Equation" r:id="rId3" imgW="5486400" imgH="7010400" progId="Equation.DSMT4">
                    <p:embed/>
                  </p:oleObj>
                </mc:Choice>
                <mc:Fallback>
                  <p:oleObj name="Equation" r:id="rId3" imgW="5486400" imgH="7010400" progId="Equation.DSMT4">
                    <p:embed/>
                    <p:pic>
                      <p:nvPicPr>
                        <p:cNvPr id="0" name="Object 9"/>
                        <p:cNvPicPr>
                          <a:picLocks noChangeAspect="1" noChangeArrowheads="1"/>
                        </p:cNvPicPr>
                        <p:nvPr/>
                      </p:nvPicPr>
                      <p:blipFill>
                        <a:blip r:embed="rId4"/>
                        <a:srcRect/>
                        <a:stretch>
                          <a:fillRect/>
                        </a:stretch>
                      </p:blipFill>
                      <p:spPr bwMode="auto">
                        <a:xfrm>
                          <a:off x="5083175" y="1774825"/>
                          <a:ext cx="406400" cy="512763"/>
                        </a:xfrm>
                        <a:prstGeom prst="rect">
                          <a:avLst/>
                        </a:prstGeom>
                        <a:noFill/>
                        <a:ln>
                          <a:noFill/>
                        </a:ln>
                      </p:spPr>
                    </p:pic>
                  </p:oleObj>
                </mc:Fallback>
              </mc:AlternateContent>
            </a:graphicData>
          </a:graphic>
        </p:graphicFrame>
        <p:graphicFrame>
          <p:nvGraphicFramePr>
            <p:cNvPr id="636" name="Object 9"/>
            <p:cNvGraphicFramePr>
              <a:graphicFrameLocks noChangeAspect="1"/>
            </p:cNvGraphicFramePr>
            <p:nvPr/>
          </p:nvGraphicFramePr>
          <p:xfrm>
            <a:off x="4276384" y="970256"/>
            <a:ext cx="406169" cy="445512"/>
          </p:xfrm>
          <a:graphic>
            <a:graphicData uri="http://schemas.openxmlformats.org/presentationml/2006/ole">
              <mc:AlternateContent xmlns:mc="http://schemas.openxmlformats.org/markup-compatibility/2006">
                <mc:Choice xmlns:v="urn:schemas-microsoft-com:vml" Requires="v">
                  <p:oleObj spid="_x0000_s46344" name="Equation" r:id="rId5" imgW="5486400" imgH="6096000" progId="Equation.DSMT4">
                    <p:embed/>
                  </p:oleObj>
                </mc:Choice>
                <mc:Fallback>
                  <p:oleObj name="Equation" r:id="rId5" imgW="5486400" imgH="6096000" progId="Equation.DSMT4">
                    <p:embed/>
                    <p:pic>
                      <p:nvPicPr>
                        <p:cNvPr id="0" name="Object 9"/>
                        <p:cNvPicPr>
                          <a:picLocks noChangeAspect="1" noChangeArrowheads="1"/>
                        </p:cNvPicPr>
                        <p:nvPr/>
                      </p:nvPicPr>
                      <p:blipFill>
                        <a:blip r:embed="rId6"/>
                        <a:srcRect/>
                        <a:stretch>
                          <a:fillRect/>
                        </a:stretch>
                      </p:blipFill>
                      <p:spPr bwMode="auto">
                        <a:xfrm>
                          <a:off x="4276384" y="970256"/>
                          <a:ext cx="406169" cy="445512"/>
                        </a:xfrm>
                        <a:prstGeom prst="rect">
                          <a:avLst/>
                        </a:prstGeom>
                        <a:noFill/>
                        <a:ln>
                          <a:noFill/>
                        </a:ln>
                      </p:spPr>
                    </p:pic>
                  </p:oleObj>
                </mc:Fallback>
              </mc:AlternateContent>
            </a:graphicData>
          </a:graphic>
        </p:graphicFrame>
        <p:graphicFrame>
          <p:nvGraphicFramePr>
            <p:cNvPr id="226" name="Object 9"/>
            <p:cNvGraphicFramePr>
              <a:graphicFrameLocks noChangeAspect="1"/>
            </p:cNvGraphicFramePr>
            <p:nvPr/>
          </p:nvGraphicFramePr>
          <p:xfrm>
            <a:off x="4808992" y="1592628"/>
            <a:ext cx="315913" cy="334963"/>
          </p:xfrm>
          <a:graphic>
            <a:graphicData uri="http://schemas.openxmlformats.org/presentationml/2006/ole">
              <mc:AlternateContent xmlns:mc="http://schemas.openxmlformats.org/markup-compatibility/2006">
                <mc:Choice xmlns:v="urn:schemas-microsoft-com:vml" Requires="v">
                  <p:oleObj spid="_x0000_s46345" name="Equation" r:id="rId7" imgW="4267200" imgH="4572000" progId="Equation.DSMT4">
                    <p:embed/>
                  </p:oleObj>
                </mc:Choice>
                <mc:Fallback>
                  <p:oleObj name="Equation" r:id="rId7" imgW="4267200" imgH="4572000" progId="Equation.DSMT4">
                    <p:embed/>
                    <p:pic>
                      <p:nvPicPr>
                        <p:cNvPr id="0" name="Object 9"/>
                        <p:cNvPicPr>
                          <a:picLocks noChangeAspect="1" noChangeArrowheads="1"/>
                        </p:cNvPicPr>
                        <p:nvPr/>
                      </p:nvPicPr>
                      <p:blipFill>
                        <a:blip r:embed="rId8"/>
                        <a:srcRect/>
                        <a:stretch>
                          <a:fillRect/>
                        </a:stretch>
                      </p:blipFill>
                      <p:spPr bwMode="auto">
                        <a:xfrm>
                          <a:off x="4808992" y="1592628"/>
                          <a:ext cx="315913" cy="334963"/>
                        </a:xfrm>
                        <a:prstGeom prst="rect">
                          <a:avLst/>
                        </a:prstGeom>
                        <a:noFill/>
                        <a:ln>
                          <a:noFill/>
                        </a:ln>
                      </p:spPr>
                    </p:pic>
                  </p:oleObj>
                </mc:Fallback>
              </mc:AlternateContent>
            </a:graphicData>
          </a:graphic>
        </p:graphicFrame>
      </p:grpSp>
      <p:graphicFrame>
        <p:nvGraphicFramePr>
          <p:cNvPr id="643" name="Object 9"/>
          <p:cNvGraphicFramePr>
            <a:graphicFrameLocks noChangeAspect="1"/>
          </p:cNvGraphicFramePr>
          <p:nvPr/>
        </p:nvGraphicFramePr>
        <p:xfrm>
          <a:off x="6809358" y="2334921"/>
          <a:ext cx="450850" cy="446087"/>
        </p:xfrm>
        <a:graphic>
          <a:graphicData uri="http://schemas.openxmlformats.org/presentationml/2006/ole">
            <mc:AlternateContent xmlns:mc="http://schemas.openxmlformats.org/markup-compatibility/2006">
              <mc:Choice xmlns:v="urn:schemas-microsoft-com:vml" Requires="v">
                <p:oleObj spid="_x0000_s46346" name="Equation" r:id="rId9" imgW="6096000" imgH="6096000" progId="Equation.DSMT4">
                  <p:embed/>
                </p:oleObj>
              </mc:Choice>
              <mc:Fallback>
                <p:oleObj name="Equation" r:id="rId9" imgW="6096000" imgH="6096000" progId="Equation.DSMT4">
                  <p:embed/>
                  <p:pic>
                    <p:nvPicPr>
                      <p:cNvPr id="0" name="Object 9"/>
                      <p:cNvPicPr>
                        <a:picLocks noChangeAspect="1" noChangeArrowheads="1"/>
                      </p:cNvPicPr>
                      <p:nvPr/>
                    </p:nvPicPr>
                    <p:blipFill>
                      <a:blip r:embed="rId10"/>
                      <a:srcRect/>
                      <a:stretch>
                        <a:fillRect/>
                      </a:stretch>
                    </p:blipFill>
                    <p:spPr bwMode="auto">
                      <a:xfrm>
                        <a:off x="6809358" y="2334921"/>
                        <a:ext cx="450850" cy="446087"/>
                      </a:xfrm>
                      <a:prstGeom prst="rect">
                        <a:avLst/>
                      </a:prstGeom>
                      <a:solidFill>
                        <a:schemeClr val="accent5">
                          <a:lumMod val="20000"/>
                          <a:lumOff val="80000"/>
                        </a:schemeClr>
                      </a:solidFill>
                      <a:ln>
                        <a:noFill/>
                      </a:ln>
                    </p:spPr>
                  </p:pic>
                </p:oleObj>
              </mc:Fallback>
            </mc:AlternateContent>
          </a:graphicData>
        </a:graphic>
      </p:graphicFrame>
      <p:graphicFrame>
        <p:nvGraphicFramePr>
          <p:cNvPr id="644" name="Object 9"/>
          <p:cNvGraphicFramePr>
            <a:graphicFrameLocks noChangeAspect="1"/>
          </p:cNvGraphicFramePr>
          <p:nvPr/>
        </p:nvGraphicFramePr>
        <p:xfrm>
          <a:off x="5380037" y="1091369"/>
          <a:ext cx="428625" cy="446088"/>
        </p:xfrm>
        <a:graphic>
          <a:graphicData uri="http://schemas.openxmlformats.org/presentationml/2006/ole">
            <mc:AlternateContent xmlns:mc="http://schemas.openxmlformats.org/markup-compatibility/2006">
              <mc:Choice xmlns:v="urn:schemas-microsoft-com:vml" Requires="v">
                <p:oleObj spid="_x0000_s46347" name="Equation" r:id="rId11" imgW="5791200" imgH="6096000" progId="Equation.DSMT4">
                  <p:embed/>
                </p:oleObj>
              </mc:Choice>
              <mc:Fallback>
                <p:oleObj name="Equation" r:id="rId11" imgW="5791200" imgH="6096000" progId="Equation.DSMT4">
                  <p:embed/>
                  <p:pic>
                    <p:nvPicPr>
                      <p:cNvPr id="0" name="Object 9"/>
                      <p:cNvPicPr>
                        <a:picLocks noChangeAspect="1" noChangeArrowheads="1"/>
                      </p:cNvPicPr>
                      <p:nvPr/>
                    </p:nvPicPr>
                    <p:blipFill>
                      <a:blip r:embed="rId12"/>
                      <a:srcRect/>
                      <a:stretch>
                        <a:fillRect/>
                      </a:stretch>
                    </p:blipFill>
                    <p:spPr bwMode="auto">
                      <a:xfrm>
                        <a:off x="5380037" y="1091369"/>
                        <a:ext cx="428625" cy="446088"/>
                      </a:xfrm>
                      <a:prstGeom prst="rect">
                        <a:avLst/>
                      </a:prstGeom>
                      <a:solidFill>
                        <a:schemeClr val="accent5">
                          <a:lumMod val="20000"/>
                          <a:lumOff val="80000"/>
                        </a:schemeClr>
                      </a:solidFill>
                      <a:ln>
                        <a:noFill/>
                      </a:ln>
                    </p:spPr>
                  </p:pic>
                </p:oleObj>
              </mc:Fallback>
            </mc:AlternateContent>
          </a:graphicData>
        </a:graphic>
      </p:graphicFrame>
      <p:grpSp>
        <p:nvGrpSpPr>
          <p:cNvPr id="4" name="组合 3"/>
          <p:cNvGrpSpPr/>
          <p:nvPr/>
        </p:nvGrpSpPr>
        <p:grpSpPr>
          <a:xfrm>
            <a:off x="5875983" y="2557519"/>
            <a:ext cx="1250875" cy="1412020"/>
            <a:chOff x="5875983" y="2557519"/>
            <a:chExt cx="1250875" cy="1412020"/>
          </a:xfrm>
        </p:grpSpPr>
        <p:grpSp>
          <p:nvGrpSpPr>
            <p:cNvPr id="639" name="组合 638"/>
            <p:cNvGrpSpPr/>
            <p:nvPr/>
          </p:nvGrpSpPr>
          <p:grpSpPr>
            <a:xfrm>
              <a:off x="5875983" y="2557519"/>
              <a:ext cx="1250875" cy="1412020"/>
              <a:chOff x="4271192" y="1073450"/>
              <a:chExt cx="1250875" cy="1412020"/>
            </a:xfrm>
          </p:grpSpPr>
          <p:graphicFrame>
            <p:nvGraphicFramePr>
              <p:cNvPr id="640" name="Object 9"/>
              <p:cNvGraphicFramePr>
                <a:graphicFrameLocks noChangeAspect="1"/>
              </p:cNvGraphicFramePr>
              <p:nvPr/>
            </p:nvGraphicFramePr>
            <p:xfrm>
              <a:off x="4561556" y="1377365"/>
              <a:ext cx="450850" cy="446087"/>
            </p:xfrm>
            <a:graphic>
              <a:graphicData uri="http://schemas.openxmlformats.org/presentationml/2006/ole">
                <mc:AlternateContent xmlns:mc="http://schemas.openxmlformats.org/markup-compatibility/2006">
                  <mc:Choice xmlns:v="urn:schemas-microsoft-com:vml" Requires="v">
                    <p:oleObj spid="_x0000_s46348" name="Equation" r:id="rId13" imgW="6096000" imgH="6096000" progId="Equation.DSMT4">
                      <p:embed/>
                    </p:oleObj>
                  </mc:Choice>
                  <mc:Fallback>
                    <p:oleObj name="Equation" r:id="rId13" imgW="6096000" imgH="6096000" progId="Equation.DSMT4">
                      <p:embed/>
                      <p:pic>
                        <p:nvPicPr>
                          <p:cNvPr id="0" name="Object 9"/>
                          <p:cNvPicPr>
                            <a:picLocks noChangeAspect="1" noChangeArrowheads="1"/>
                          </p:cNvPicPr>
                          <p:nvPr/>
                        </p:nvPicPr>
                        <p:blipFill>
                          <a:blip r:embed="rId14"/>
                          <a:srcRect/>
                          <a:stretch>
                            <a:fillRect/>
                          </a:stretch>
                        </p:blipFill>
                        <p:spPr bwMode="auto">
                          <a:xfrm>
                            <a:off x="4561556" y="1377365"/>
                            <a:ext cx="450850" cy="446087"/>
                          </a:xfrm>
                          <a:prstGeom prst="rect">
                            <a:avLst/>
                          </a:prstGeom>
                          <a:noFill/>
                          <a:ln>
                            <a:noFill/>
                          </a:ln>
                        </p:spPr>
                      </p:pic>
                    </p:oleObj>
                  </mc:Fallback>
                </mc:AlternateContent>
              </a:graphicData>
            </a:graphic>
          </p:graphicFrame>
          <p:graphicFrame>
            <p:nvGraphicFramePr>
              <p:cNvPr id="641" name="Object 9"/>
              <p:cNvGraphicFramePr>
                <a:graphicFrameLocks noChangeAspect="1"/>
              </p:cNvGraphicFramePr>
              <p:nvPr/>
            </p:nvGraphicFramePr>
            <p:xfrm>
              <a:off x="5069630" y="1972708"/>
              <a:ext cx="452437" cy="512762"/>
            </p:xfrm>
            <a:graphic>
              <a:graphicData uri="http://schemas.openxmlformats.org/presentationml/2006/ole">
                <mc:AlternateContent xmlns:mc="http://schemas.openxmlformats.org/markup-compatibility/2006">
                  <mc:Choice xmlns:v="urn:schemas-microsoft-com:vml" Requires="v">
                    <p:oleObj spid="_x0000_s46349" name="Equation" r:id="rId15" imgW="6096000" imgH="7010400" progId="Equation.DSMT4">
                      <p:embed/>
                    </p:oleObj>
                  </mc:Choice>
                  <mc:Fallback>
                    <p:oleObj name="Equation" r:id="rId15" imgW="6096000" imgH="7010400" progId="Equation.DSMT4">
                      <p:embed/>
                      <p:pic>
                        <p:nvPicPr>
                          <p:cNvPr id="0" name="Object 9"/>
                          <p:cNvPicPr>
                            <a:picLocks noChangeAspect="1" noChangeArrowheads="1"/>
                          </p:cNvPicPr>
                          <p:nvPr/>
                        </p:nvPicPr>
                        <p:blipFill>
                          <a:blip r:embed="rId16"/>
                          <a:srcRect/>
                          <a:stretch>
                            <a:fillRect/>
                          </a:stretch>
                        </p:blipFill>
                        <p:spPr bwMode="auto">
                          <a:xfrm>
                            <a:off x="5069630" y="1972708"/>
                            <a:ext cx="452437" cy="512762"/>
                          </a:xfrm>
                          <a:prstGeom prst="rect">
                            <a:avLst/>
                          </a:prstGeom>
                          <a:noFill/>
                          <a:ln>
                            <a:noFill/>
                          </a:ln>
                        </p:spPr>
                      </p:pic>
                    </p:oleObj>
                  </mc:Fallback>
                </mc:AlternateContent>
              </a:graphicData>
            </a:graphic>
          </p:graphicFrame>
          <p:graphicFrame>
            <p:nvGraphicFramePr>
              <p:cNvPr id="642" name="Object 9"/>
              <p:cNvGraphicFramePr>
                <a:graphicFrameLocks noChangeAspect="1"/>
              </p:cNvGraphicFramePr>
              <p:nvPr/>
            </p:nvGraphicFramePr>
            <p:xfrm>
              <a:off x="4271192" y="1073450"/>
              <a:ext cx="452437" cy="444500"/>
            </p:xfrm>
            <a:graphic>
              <a:graphicData uri="http://schemas.openxmlformats.org/presentationml/2006/ole">
                <mc:AlternateContent xmlns:mc="http://schemas.openxmlformats.org/markup-compatibility/2006">
                  <mc:Choice xmlns:v="urn:schemas-microsoft-com:vml" Requires="v">
                    <p:oleObj spid="_x0000_s46350" name="Equation" r:id="rId17" imgW="6096000" imgH="6096000" progId="Equation.DSMT4">
                      <p:embed/>
                    </p:oleObj>
                  </mc:Choice>
                  <mc:Fallback>
                    <p:oleObj name="Equation" r:id="rId17" imgW="6096000" imgH="6096000" progId="Equation.DSMT4">
                      <p:embed/>
                      <p:pic>
                        <p:nvPicPr>
                          <p:cNvPr id="0" name="Object 9"/>
                          <p:cNvPicPr>
                            <a:picLocks noChangeAspect="1" noChangeArrowheads="1"/>
                          </p:cNvPicPr>
                          <p:nvPr/>
                        </p:nvPicPr>
                        <p:blipFill>
                          <a:blip r:embed="rId18"/>
                          <a:srcRect/>
                          <a:stretch>
                            <a:fillRect/>
                          </a:stretch>
                        </p:blipFill>
                        <p:spPr bwMode="auto">
                          <a:xfrm>
                            <a:off x="4271192" y="1073450"/>
                            <a:ext cx="452437" cy="444500"/>
                          </a:xfrm>
                          <a:prstGeom prst="rect">
                            <a:avLst/>
                          </a:prstGeom>
                          <a:noFill/>
                          <a:ln>
                            <a:noFill/>
                          </a:ln>
                        </p:spPr>
                      </p:pic>
                    </p:oleObj>
                  </mc:Fallback>
                </mc:AlternateContent>
              </a:graphicData>
            </a:graphic>
          </p:graphicFrame>
        </p:grpSp>
        <p:graphicFrame>
          <p:nvGraphicFramePr>
            <p:cNvPr id="227" name="Object 9"/>
            <p:cNvGraphicFramePr>
              <a:graphicFrameLocks noChangeAspect="1"/>
            </p:cNvGraphicFramePr>
            <p:nvPr/>
          </p:nvGraphicFramePr>
          <p:xfrm>
            <a:off x="6386710" y="3209938"/>
            <a:ext cx="315913" cy="334963"/>
          </p:xfrm>
          <a:graphic>
            <a:graphicData uri="http://schemas.openxmlformats.org/presentationml/2006/ole">
              <mc:AlternateContent xmlns:mc="http://schemas.openxmlformats.org/markup-compatibility/2006">
                <mc:Choice xmlns:v="urn:schemas-microsoft-com:vml" Requires="v">
                  <p:oleObj spid="_x0000_s46351" name="Equation" r:id="rId19" imgW="4267200" imgH="4572000" progId="Equation.DSMT4">
                    <p:embed/>
                  </p:oleObj>
                </mc:Choice>
                <mc:Fallback>
                  <p:oleObj name="Equation" r:id="rId19" imgW="4267200" imgH="4572000" progId="Equation.DSMT4">
                    <p:embed/>
                    <p:pic>
                      <p:nvPicPr>
                        <p:cNvPr id="0" name="Object 9"/>
                        <p:cNvPicPr>
                          <a:picLocks noChangeAspect="1" noChangeArrowheads="1"/>
                        </p:cNvPicPr>
                        <p:nvPr/>
                      </p:nvPicPr>
                      <p:blipFill>
                        <a:blip r:embed="rId8"/>
                        <a:srcRect/>
                        <a:stretch>
                          <a:fillRect/>
                        </a:stretch>
                      </p:blipFill>
                      <p:spPr bwMode="auto">
                        <a:xfrm>
                          <a:off x="6386710" y="3209938"/>
                          <a:ext cx="315913" cy="334963"/>
                        </a:xfrm>
                        <a:prstGeom prst="rect">
                          <a:avLst/>
                        </a:prstGeom>
                        <a:noFill/>
                        <a:ln>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4"/>
          <p:cNvGrpSpPr/>
          <p:nvPr/>
        </p:nvGrpSpPr>
        <p:grpSpPr bwMode="auto">
          <a:xfrm>
            <a:off x="395288" y="260350"/>
            <a:ext cx="8153400" cy="647700"/>
            <a:chOff x="432" y="336"/>
            <a:chExt cx="5136" cy="408"/>
          </a:xfrm>
        </p:grpSpPr>
        <p:sp>
          <p:nvSpPr>
            <p:cNvPr id="10260" name="Rectangle 3"/>
            <p:cNvSpPr>
              <a:spLocks noChangeArrowheads="1"/>
            </p:cNvSpPr>
            <p:nvPr/>
          </p:nvSpPr>
          <p:spPr bwMode="auto">
            <a:xfrm>
              <a:off x="432" y="336"/>
              <a:ext cx="513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Tx/>
                <a:buNone/>
              </a:pPr>
              <a:r>
                <a:rPr lang="zh-CN" altLang="en-US" sz="2800">
                  <a:latin typeface="宋体" panose="02010600030101010101" pitchFamily="2" charset="-122"/>
                </a:rPr>
                <a:t>系数          确定的</a:t>
              </a:r>
              <a:r>
                <a:rPr lang="zh-CN" altLang="en-US" sz="2800" b="1">
                  <a:solidFill>
                    <a:schemeClr val="tx2"/>
                  </a:solidFill>
                  <a:latin typeface="宋体" panose="02010600030101010101" pitchFamily="2" charset="-122"/>
                </a:rPr>
                <a:t>原则</a:t>
              </a:r>
              <a:endParaRPr lang="zh-CN" altLang="en-US" sz="2800" b="1">
                <a:solidFill>
                  <a:schemeClr val="tx2"/>
                </a:solidFill>
                <a:latin typeface="宋体" panose="02010600030101010101" pitchFamily="2" charset="-122"/>
              </a:endParaRPr>
            </a:p>
          </p:txBody>
        </p:sp>
        <p:graphicFrame>
          <p:nvGraphicFramePr>
            <p:cNvPr id="10261" name="Object 2"/>
            <p:cNvGraphicFramePr>
              <a:graphicFrameLocks noChangeAspect="1"/>
            </p:cNvGraphicFramePr>
            <p:nvPr/>
          </p:nvGraphicFramePr>
          <p:xfrm>
            <a:off x="975" y="391"/>
            <a:ext cx="997" cy="331"/>
          </p:xfrm>
          <a:graphic>
            <a:graphicData uri="http://schemas.openxmlformats.org/presentationml/2006/ole">
              <mc:AlternateContent xmlns:mc="http://schemas.openxmlformats.org/markup-compatibility/2006">
                <mc:Choice xmlns:v="urn:schemas-microsoft-com:vml" Requires="v">
                  <p:oleObj spid="_x0000_s47366" name="公式" r:id="rId1" imgW="723900" imgH="241300" progId="Equation.3">
                    <p:embed/>
                  </p:oleObj>
                </mc:Choice>
                <mc:Fallback>
                  <p:oleObj name="公式" r:id="rId1" imgW="7239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391"/>
                          <a:ext cx="99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2" name="Rectangle 4"/>
          <p:cNvSpPr>
            <a:spLocks noChangeArrowheads="1"/>
          </p:cNvSpPr>
          <p:nvPr/>
        </p:nvSpPr>
        <p:spPr bwMode="auto">
          <a:xfrm>
            <a:off x="323850" y="184467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a:latin typeface="Times New Roman" panose="02020603050405020304" pitchFamily="18" charset="0"/>
              </a:rPr>
              <a:t>假设我们可以得到一个线性判别函数：</a:t>
            </a:r>
            <a:endParaRPr lang="zh-CN" altLang="en-US" sz="2800">
              <a:latin typeface="Times New Roman" panose="02020603050405020304" pitchFamily="18" charset="0"/>
            </a:endParaRPr>
          </a:p>
        </p:txBody>
      </p:sp>
      <p:sp>
        <p:nvSpPr>
          <p:cNvPr id="10244" name="Rectangle 6"/>
          <p:cNvSpPr>
            <a:spLocks noChangeArrowheads="1"/>
          </p:cNvSpPr>
          <p:nvPr/>
        </p:nvSpPr>
        <p:spPr bwMode="auto">
          <a:xfrm>
            <a:off x="37385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78853" name="Object 5"/>
          <p:cNvGraphicFramePr>
            <a:graphicFrameLocks noChangeAspect="1"/>
          </p:cNvGraphicFramePr>
          <p:nvPr/>
        </p:nvGraphicFramePr>
        <p:xfrm>
          <a:off x="1692275" y="2565400"/>
          <a:ext cx="3333750" cy="427038"/>
        </p:xfrm>
        <a:graphic>
          <a:graphicData uri="http://schemas.openxmlformats.org/presentationml/2006/ole">
            <mc:AlternateContent xmlns:mc="http://schemas.openxmlformats.org/markup-compatibility/2006">
              <mc:Choice xmlns:v="urn:schemas-microsoft-com:vml" Requires="v">
                <p:oleObj spid="_x0000_s47367" name="Equation" r:id="rId3" imgW="3327400" imgH="431800" progId="Equation.3">
                  <p:embed/>
                </p:oleObj>
              </mc:Choice>
              <mc:Fallback>
                <p:oleObj name="Equation" r:id="rId3" imgW="3327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565400"/>
                        <a:ext cx="3333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Rectangle 7"/>
          <p:cNvSpPr>
            <a:spLocks noChangeArrowheads="1"/>
          </p:cNvSpPr>
          <p:nvPr/>
        </p:nvSpPr>
        <p:spPr bwMode="auto">
          <a:xfrm>
            <a:off x="179388" y="314166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a:latin typeface="Times New Roman" panose="02020603050405020304" pitchFamily="18" charset="0"/>
              </a:rPr>
              <a:t>我们把两个总体的样品数据代入上面的判别式</a:t>
            </a:r>
            <a:endParaRPr lang="zh-CN" altLang="en-US" sz="2800">
              <a:latin typeface="Times New Roman" panose="02020603050405020304" pitchFamily="18" charset="0"/>
            </a:endParaRPr>
          </a:p>
        </p:txBody>
      </p:sp>
      <p:sp>
        <p:nvSpPr>
          <p:cNvPr id="10247" name="Rectangle 9"/>
          <p:cNvSpPr>
            <a:spLocks noChangeArrowheads="1"/>
          </p:cNvSpPr>
          <p:nvPr/>
        </p:nvSpPr>
        <p:spPr bwMode="auto">
          <a:xfrm>
            <a:off x="35814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78856" name="Object 8"/>
          <p:cNvGraphicFramePr>
            <a:graphicFrameLocks noChangeAspect="1"/>
          </p:cNvGraphicFramePr>
          <p:nvPr/>
        </p:nvGraphicFramePr>
        <p:xfrm>
          <a:off x="1547813" y="3789363"/>
          <a:ext cx="4000500" cy="488950"/>
        </p:xfrm>
        <a:graphic>
          <a:graphicData uri="http://schemas.openxmlformats.org/presentationml/2006/ole">
            <mc:AlternateContent xmlns:mc="http://schemas.openxmlformats.org/markup-compatibility/2006">
              <mc:Choice xmlns:v="urn:schemas-microsoft-com:vml" Requires="v">
                <p:oleObj spid="_x0000_s47368" name="Equation" r:id="rId5" imgW="4000500" imgH="482600" progId="Equation.3">
                  <p:embed/>
                </p:oleObj>
              </mc:Choice>
              <mc:Fallback>
                <p:oleObj name="Equation" r:id="rId5" imgW="4000500" imgH="482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89363"/>
                        <a:ext cx="4000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11"/>
          <p:cNvSpPr>
            <a:spLocks noChangeArrowheads="1"/>
          </p:cNvSpPr>
          <p:nvPr/>
        </p:nvSpPr>
        <p:spPr bwMode="auto">
          <a:xfrm>
            <a:off x="35480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78858" name="Object 10"/>
          <p:cNvGraphicFramePr>
            <a:graphicFrameLocks noChangeAspect="1"/>
          </p:cNvGraphicFramePr>
          <p:nvPr/>
        </p:nvGraphicFramePr>
        <p:xfrm>
          <a:off x="1476375" y="4508500"/>
          <a:ext cx="4146550" cy="488950"/>
        </p:xfrm>
        <a:graphic>
          <a:graphicData uri="http://schemas.openxmlformats.org/presentationml/2006/ole">
            <mc:AlternateContent xmlns:mc="http://schemas.openxmlformats.org/markup-compatibility/2006">
              <mc:Choice xmlns:v="urn:schemas-microsoft-com:vml" Requires="v">
                <p:oleObj spid="_x0000_s47369" name="Equation" r:id="rId7" imgW="4140200" imgH="482600" progId="Equation.3">
                  <p:embed/>
                </p:oleObj>
              </mc:Choice>
              <mc:Fallback>
                <p:oleObj name="Equation" r:id="rId7" imgW="4140200" imgH="482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08500"/>
                        <a:ext cx="4146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1" name="Rectangle 13"/>
          <p:cNvSpPr>
            <a:spLocks noChangeArrowheads="1"/>
          </p:cNvSpPr>
          <p:nvPr/>
        </p:nvSpPr>
        <p:spPr bwMode="auto">
          <a:xfrm>
            <a:off x="468313" y="908050"/>
            <a:ext cx="8153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Tx/>
              <a:buNone/>
            </a:pPr>
            <a:r>
              <a:rPr lang="zh-CN" altLang="en-US" sz="2800" b="1">
                <a:latin typeface="宋体" panose="02010600030101010101" pitchFamily="2" charset="-122"/>
              </a:rPr>
              <a:t>使组间离差平方和最大，而组内离差平方和最小。</a:t>
            </a:r>
            <a:endParaRPr lang="zh-CN" altLang="en-US" sz="2800" b="1">
              <a:latin typeface="Times New Roman" panose="02020603050405020304" pitchFamily="18" charset="0"/>
            </a:endParaRPr>
          </a:p>
        </p:txBody>
      </p:sp>
      <p:sp>
        <p:nvSpPr>
          <p:cNvPr id="10252" name="Rectangle 16"/>
          <p:cNvSpPr>
            <a:spLocks noChangeArrowheads="1"/>
          </p:cNvSpPr>
          <p:nvPr/>
        </p:nvSpPr>
        <p:spPr bwMode="auto">
          <a:xfrm>
            <a:off x="0" y="33194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78863" name="Object 15"/>
          <p:cNvGraphicFramePr>
            <a:graphicFrameLocks noChangeAspect="1"/>
          </p:cNvGraphicFramePr>
          <p:nvPr/>
        </p:nvGraphicFramePr>
        <p:xfrm>
          <a:off x="6011863" y="3789363"/>
          <a:ext cx="1511300" cy="430212"/>
        </p:xfrm>
        <a:graphic>
          <a:graphicData uri="http://schemas.openxmlformats.org/presentationml/2006/ole">
            <mc:AlternateContent xmlns:mc="http://schemas.openxmlformats.org/markup-compatibility/2006">
              <mc:Choice xmlns:v="urn:schemas-microsoft-com:vml" Requires="v">
                <p:oleObj spid="_x0000_s47370" name="公式" r:id="rId9" imgW="774065" imgH="215900" progId="Equation.3">
                  <p:embed/>
                </p:oleObj>
              </mc:Choice>
              <mc:Fallback>
                <p:oleObj name="公式" r:id="rId9" imgW="774065" imgH="2159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3789363"/>
                        <a:ext cx="1511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4" name="Rectangle 18"/>
          <p:cNvSpPr>
            <a:spLocks noChangeArrowheads="1"/>
          </p:cNvSpPr>
          <p:nvPr/>
        </p:nvSpPr>
        <p:spPr bwMode="auto">
          <a:xfrm>
            <a:off x="0" y="33194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78865" name="Object 17"/>
          <p:cNvGraphicFramePr>
            <a:graphicFrameLocks noChangeAspect="1"/>
          </p:cNvGraphicFramePr>
          <p:nvPr/>
        </p:nvGraphicFramePr>
        <p:xfrm>
          <a:off x="6084888" y="4437063"/>
          <a:ext cx="1728787" cy="473075"/>
        </p:xfrm>
        <a:graphic>
          <a:graphicData uri="http://schemas.openxmlformats.org/presentationml/2006/ole">
            <mc:AlternateContent xmlns:mc="http://schemas.openxmlformats.org/markup-compatibility/2006">
              <mc:Choice xmlns:v="urn:schemas-microsoft-com:vml" Requires="v">
                <p:oleObj spid="_x0000_s47371" name="公式" r:id="rId11" imgW="799465" imgH="215900" progId="Equation.3">
                  <p:embed/>
                </p:oleObj>
              </mc:Choice>
              <mc:Fallback>
                <p:oleObj name="公式" r:id="rId11" imgW="799465" imgH="2159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4437063"/>
                        <a:ext cx="17287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7" name="Object 19"/>
          <p:cNvGraphicFramePr>
            <a:graphicFrameLocks noChangeAspect="1"/>
          </p:cNvGraphicFramePr>
          <p:nvPr/>
        </p:nvGraphicFramePr>
        <p:xfrm>
          <a:off x="633413" y="5105400"/>
          <a:ext cx="1679575" cy="676275"/>
        </p:xfrm>
        <a:graphic>
          <a:graphicData uri="http://schemas.openxmlformats.org/presentationml/2006/ole">
            <mc:AlternateContent xmlns:mc="http://schemas.openxmlformats.org/markup-compatibility/2006">
              <mc:Choice xmlns:v="urn:schemas-microsoft-com:vml" Requires="v">
                <p:oleObj spid="_x0000_s47372" name="Equation" r:id="rId13" imgW="914400" imgH="419100" progId="Equation.DSMT4">
                  <p:embed/>
                </p:oleObj>
              </mc:Choice>
              <mc:Fallback>
                <p:oleObj name="Equation" r:id="rId13" imgW="914400" imgH="4191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413" y="5105400"/>
                        <a:ext cx="16795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8" name="Object 20"/>
          <p:cNvGraphicFramePr>
            <a:graphicFrameLocks noChangeAspect="1"/>
          </p:cNvGraphicFramePr>
          <p:nvPr/>
        </p:nvGraphicFramePr>
        <p:xfrm>
          <a:off x="552450" y="5897563"/>
          <a:ext cx="1824038" cy="681037"/>
        </p:xfrm>
        <a:graphic>
          <a:graphicData uri="http://schemas.openxmlformats.org/presentationml/2006/ole">
            <mc:AlternateContent xmlns:mc="http://schemas.openxmlformats.org/markup-compatibility/2006">
              <mc:Choice xmlns:v="urn:schemas-microsoft-com:vml" Requires="v">
                <p:oleObj spid="_x0000_s47373" name="Equation" r:id="rId15" imgW="951865" imgH="419100" progId="Equation.DSMT4">
                  <p:embed/>
                </p:oleObj>
              </mc:Choice>
              <mc:Fallback>
                <p:oleObj name="Equation" r:id="rId15" imgW="951865" imgH="4191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450" y="5897563"/>
                        <a:ext cx="1824038" cy="681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9" name="Object 21"/>
          <p:cNvGraphicFramePr>
            <a:graphicFrameLocks noChangeAspect="1"/>
          </p:cNvGraphicFramePr>
          <p:nvPr/>
        </p:nvGraphicFramePr>
        <p:xfrm>
          <a:off x="2987675" y="5157788"/>
          <a:ext cx="4233863" cy="736600"/>
        </p:xfrm>
        <a:graphic>
          <a:graphicData uri="http://schemas.openxmlformats.org/presentationml/2006/ole">
            <mc:AlternateContent xmlns:mc="http://schemas.openxmlformats.org/markup-compatibility/2006">
              <mc:Choice xmlns:v="urn:schemas-microsoft-com:vml" Requires="v">
                <p:oleObj spid="_x0000_s47374" name="公式" r:id="rId17" imgW="2578100" imgH="444500" progId="Equation.3">
                  <p:embed/>
                </p:oleObj>
              </mc:Choice>
              <mc:Fallback>
                <p:oleObj name="公式" r:id="rId17" imgW="2578100" imgH="4445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675" y="5157788"/>
                        <a:ext cx="423386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70" name="Object 22"/>
          <p:cNvGraphicFramePr>
            <a:graphicFrameLocks noChangeAspect="1"/>
          </p:cNvGraphicFramePr>
          <p:nvPr/>
        </p:nvGraphicFramePr>
        <p:xfrm>
          <a:off x="2987675" y="5876925"/>
          <a:ext cx="4379913" cy="736600"/>
        </p:xfrm>
        <a:graphic>
          <a:graphicData uri="http://schemas.openxmlformats.org/presentationml/2006/ole">
            <mc:AlternateContent xmlns:mc="http://schemas.openxmlformats.org/markup-compatibility/2006">
              <mc:Choice xmlns:v="urn:schemas-microsoft-com:vml" Requires="v">
                <p:oleObj spid="_x0000_s47375" name="公式" r:id="rId19" imgW="2667000" imgH="444500" progId="Equation.3">
                  <p:embed/>
                </p:oleObj>
              </mc:Choice>
              <mc:Fallback>
                <p:oleObj name="公式" r:id="rId19" imgW="2667000" imgH="4445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7675" y="5876925"/>
                        <a:ext cx="437991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8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8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8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8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4090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11267" name="Rectangle 6"/>
          <p:cNvSpPr>
            <a:spLocks noChangeArrowheads="1"/>
          </p:cNvSpPr>
          <p:nvPr/>
        </p:nvSpPr>
        <p:spPr bwMode="auto">
          <a:xfrm>
            <a:off x="40767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11268" name="Rectangle 9"/>
          <p:cNvSpPr>
            <a:spLocks noChangeArrowheads="1"/>
          </p:cNvSpPr>
          <p:nvPr/>
        </p:nvSpPr>
        <p:spPr bwMode="auto">
          <a:xfrm>
            <a:off x="3376613"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11269" name="Rectangle 3"/>
          <p:cNvSpPr>
            <a:spLocks noChangeArrowheads="1"/>
          </p:cNvSpPr>
          <p:nvPr/>
        </p:nvSpPr>
        <p:spPr bwMode="auto">
          <a:xfrm>
            <a:off x="0" y="3284538"/>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176130" name="Object 2"/>
          <p:cNvGraphicFramePr>
            <a:graphicFrameLocks noChangeAspect="1"/>
          </p:cNvGraphicFramePr>
          <p:nvPr/>
        </p:nvGraphicFramePr>
        <p:xfrm>
          <a:off x="496888" y="4105275"/>
          <a:ext cx="2247900" cy="603250"/>
        </p:xfrm>
        <a:graphic>
          <a:graphicData uri="http://schemas.openxmlformats.org/presentationml/2006/ole">
            <mc:AlternateContent xmlns:mc="http://schemas.openxmlformats.org/markup-compatibility/2006">
              <mc:Choice xmlns:v="urn:schemas-microsoft-com:vml" Requires="v">
                <p:oleObj spid="_x0000_s48442" name="公式" r:id="rId1" imgW="1002665" imgH="266700" progId="Equation.3">
                  <p:embed/>
                </p:oleObj>
              </mc:Choice>
              <mc:Fallback>
                <p:oleObj name="公式" r:id="rId1" imgW="1002665" imgH="266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4105275"/>
                        <a:ext cx="22479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5" name="Object 7"/>
          <p:cNvGraphicFramePr>
            <a:graphicFrameLocks noChangeAspect="1"/>
          </p:cNvGraphicFramePr>
          <p:nvPr/>
        </p:nvGraphicFramePr>
        <p:xfrm>
          <a:off x="4572000" y="5734050"/>
          <a:ext cx="1039813" cy="968375"/>
        </p:xfrm>
        <a:graphic>
          <a:graphicData uri="http://schemas.openxmlformats.org/presentationml/2006/ole">
            <mc:AlternateContent xmlns:mc="http://schemas.openxmlformats.org/markup-compatibility/2006">
              <mc:Choice xmlns:v="urn:schemas-microsoft-com:vml" Requires="v">
                <p:oleObj spid="_x0000_s48443" name="" r:id="rId3" imgW="419100" imgH="393700" progId="Equation.3">
                  <p:embed/>
                </p:oleObj>
              </mc:Choice>
              <mc:Fallback>
                <p:oleObj name="" r:id="rId3" imgW="4191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734050"/>
                        <a:ext cx="10398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4" name="Object 6"/>
          <p:cNvGraphicFramePr>
            <a:graphicFrameLocks noChangeAspect="1"/>
          </p:cNvGraphicFramePr>
          <p:nvPr/>
        </p:nvGraphicFramePr>
        <p:xfrm>
          <a:off x="3059113" y="4292600"/>
          <a:ext cx="1225550" cy="354013"/>
        </p:xfrm>
        <a:graphic>
          <a:graphicData uri="http://schemas.openxmlformats.org/presentationml/2006/ole">
            <mc:AlternateContent xmlns:mc="http://schemas.openxmlformats.org/markup-compatibility/2006">
              <mc:Choice xmlns:v="urn:schemas-microsoft-com:vml" Requires="v">
                <p:oleObj spid="_x0000_s48444" name="" r:id="rId5" imgW="277495" imgH="11430" progId="Equation.3">
                  <p:embed/>
                </p:oleObj>
              </mc:Choice>
              <mc:Fallback>
                <p:oleObj name="" r:id="rId5" imgW="277495" imgH="1143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292600"/>
                        <a:ext cx="12255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Rectangle 17"/>
          <p:cNvSpPr>
            <a:spLocks noChangeArrowheads="1"/>
          </p:cNvSpPr>
          <p:nvPr/>
        </p:nvSpPr>
        <p:spPr bwMode="auto">
          <a:xfrm>
            <a:off x="0" y="0"/>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11274" name="Rectangle 24"/>
          <p:cNvSpPr>
            <a:spLocks noChangeArrowheads="1"/>
          </p:cNvSpPr>
          <p:nvPr/>
        </p:nvSpPr>
        <p:spPr bwMode="auto">
          <a:xfrm>
            <a:off x="250825" y="188913"/>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a:latin typeface="Times New Roman" panose="02020603050405020304" pitchFamily="18" charset="0"/>
              </a:rPr>
              <a:t>  </a:t>
            </a:r>
            <a:r>
              <a:rPr lang="zh-CN" altLang="en-US" sz="2800">
                <a:latin typeface="Times New Roman" panose="02020603050405020304" pitchFamily="18" charset="0"/>
              </a:rPr>
              <a:t>为了使判别函数能够很好地区分来自不同总体</a:t>
            </a:r>
            <a:r>
              <a:rPr lang="en-US" altLang="zh-CN" sz="2800">
                <a:latin typeface="Times New Roman" panose="02020603050405020304" pitchFamily="18" charset="0"/>
              </a:rPr>
              <a:t>G</a:t>
            </a:r>
            <a:r>
              <a:rPr lang="en-US" altLang="zh-CN" sz="2800" baseline="-25000">
                <a:latin typeface="Times New Roman" panose="02020603050405020304" pitchFamily="18" charset="0"/>
              </a:rPr>
              <a:t>1</a:t>
            </a:r>
            <a:r>
              <a:rPr lang="zh-CN" altLang="en-US" sz="2800">
                <a:latin typeface="Times New Roman" panose="02020603050405020304" pitchFamily="18" charset="0"/>
              </a:rPr>
              <a:t>和</a:t>
            </a:r>
            <a:r>
              <a:rPr lang="en-US" altLang="zh-CN" sz="2800">
                <a:latin typeface="Times New Roman" panose="02020603050405020304" pitchFamily="18" charset="0"/>
              </a:rPr>
              <a:t>G</a:t>
            </a:r>
            <a:r>
              <a:rPr lang="en-US" altLang="zh-CN" sz="2800" baseline="-25000">
                <a:latin typeface="Times New Roman" panose="02020603050405020304" pitchFamily="18" charset="0"/>
              </a:rPr>
              <a:t>2</a:t>
            </a:r>
            <a:r>
              <a:rPr lang="zh-CN" altLang="en-US" sz="2800">
                <a:latin typeface="Times New Roman" panose="02020603050405020304" pitchFamily="18" charset="0"/>
              </a:rPr>
              <a:t>的样品，自然希望：</a:t>
            </a:r>
            <a:endParaRPr lang="zh-CN" altLang="en-US" sz="2800">
              <a:latin typeface="Times New Roman" panose="02020603050405020304" pitchFamily="18" charset="0"/>
            </a:endParaRPr>
          </a:p>
        </p:txBody>
      </p:sp>
      <p:sp>
        <p:nvSpPr>
          <p:cNvPr id="79879" name="Rectangle 7"/>
          <p:cNvSpPr>
            <a:spLocks noChangeArrowheads="1"/>
          </p:cNvSpPr>
          <p:nvPr/>
        </p:nvSpPr>
        <p:spPr bwMode="auto">
          <a:xfrm>
            <a:off x="0" y="1844675"/>
            <a:ext cx="8858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）来自同一总体的各个样品之间的差异越小越好。</a:t>
            </a:r>
            <a:endParaRPr lang="zh-CN" altLang="en-US" sz="2800">
              <a:latin typeface="Times New Roman" panose="02020603050405020304" pitchFamily="18" charset="0"/>
            </a:endParaRPr>
          </a:p>
        </p:txBody>
      </p:sp>
      <p:graphicFrame>
        <p:nvGraphicFramePr>
          <p:cNvPr id="176155" name="Object 27"/>
          <p:cNvGraphicFramePr>
            <a:graphicFrameLocks noChangeAspect="1"/>
          </p:cNvGraphicFramePr>
          <p:nvPr/>
        </p:nvGraphicFramePr>
        <p:xfrm>
          <a:off x="395288" y="4868863"/>
          <a:ext cx="4268787" cy="912812"/>
        </p:xfrm>
        <a:graphic>
          <a:graphicData uri="http://schemas.openxmlformats.org/presentationml/2006/ole">
            <mc:AlternateContent xmlns:mc="http://schemas.openxmlformats.org/markup-compatibility/2006">
              <mc:Choice xmlns:v="urn:schemas-microsoft-com:vml" Requires="v">
                <p:oleObj spid="_x0000_s48445" name="公式" r:id="rId7" imgW="2184400" imgH="469900" progId="Equation.3">
                  <p:embed/>
                </p:oleObj>
              </mc:Choice>
              <mc:Fallback>
                <p:oleObj name="公式" r:id="rId7" imgW="2184400" imgH="4699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868863"/>
                        <a:ext cx="4268787"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6"/>
          <p:cNvGrpSpPr/>
          <p:nvPr/>
        </p:nvGrpSpPr>
        <p:grpSpPr bwMode="auto">
          <a:xfrm>
            <a:off x="811213" y="3213100"/>
            <a:ext cx="8332787" cy="912813"/>
            <a:chOff x="511" y="1933"/>
            <a:chExt cx="5249" cy="575"/>
          </a:xfrm>
        </p:grpSpPr>
        <p:sp>
          <p:nvSpPr>
            <p:cNvPr id="11288" name="Text Box 14"/>
            <p:cNvSpPr txBox="1">
              <a:spLocks noChangeArrowheads="1"/>
            </p:cNvSpPr>
            <p:nvPr/>
          </p:nvSpPr>
          <p:spPr bwMode="auto">
            <a:xfrm>
              <a:off x="511" y="2069"/>
              <a:ext cx="5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即                      的离差平方和                        越小越好           </a:t>
              </a:r>
              <a:endParaRPr lang="zh-CN" altLang="en-US" sz="2400"/>
            </a:p>
          </p:txBody>
        </p:sp>
        <p:graphicFrame>
          <p:nvGraphicFramePr>
            <p:cNvPr id="11289" name="Object 28"/>
            <p:cNvGraphicFramePr>
              <a:graphicFrameLocks noChangeAspect="1"/>
            </p:cNvGraphicFramePr>
            <p:nvPr/>
          </p:nvGraphicFramePr>
          <p:xfrm>
            <a:off x="3099" y="1933"/>
            <a:ext cx="1142" cy="575"/>
          </p:xfrm>
          <a:graphic>
            <a:graphicData uri="http://schemas.openxmlformats.org/presentationml/2006/ole">
              <mc:AlternateContent xmlns:mc="http://schemas.openxmlformats.org/markup-compatibility/2006">
                <mc:Choice xmlns:v="urn:schemas-microsoft-com:vml" Requires="v">
                  <p:oleObj spid="_x0000_s48446" name="公式" r:id="rId9" imgW="927100" imgH="469900" progId="Equation.3">
                    <p:embed/>
                  </p:oleObj>
                </mc:Choice>
                <mc:Fallback>
                  <p:oleObj name="公式" r:id="rId9" imgW="927100" imgH="4699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9" y="1933"/>
                          <a:ext cx="114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0" name="Object 30"/>
            <p:cNvGraphicFramePr>
              <a:graphicFrameLocks noChangeAspect="1"/>
            </p:cNvGraphicFramePr>
            <p:nvPr/>
          </p:nvGraphicFramePr>
          <p:xfrm>
            <a:off x="793" y="2069"/>
            <a:ext cx="1173" cy="250"/>
          </p:xfrm>
          <a:graphic>
            <a:graphicData uri="http://schemas.openxmlformats.org/presentationml/2006/ole">
              <mc:AlternateContent xmlns:mc="http://schemas.openxmlformats.org/markup-compatibility/2006">
                <mc:Choice xmlns:v="urn:schemas-microsoft-com:vml" Requires="v">
                  <p:oleObj spid="_x0000_s48447" name="公式" r:id="rId11" imgW="1129665" imgH="241300" progId="Equation.3">
                    <p:embed/>
                  </p:oleObj>
                </mc:Choice>
                <mc:Fallback>
                  <p:oleObj name="公式" r:id="rId11" imgW="1129665" imgH="24130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 y="2069"/>
                          <a:ext cx="1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1"/>
          <p:cNvGrpSpPr/>
          <p:nvPr/>
        </p:nvGrpSpPr>
        <p:grpSpPr bwMode="auto">
          <a:xfrm>
            <a:off x="811213" y="2349500"/>
            <a:ext cx="8332787" cy="912813"/>
            <a:chOff x="511" y="1480"/>
            <a:chExt cx="5249" cy="575"/>
          </a:xfrm>
        </p:grpSpPr>
        <p:graphicFrame>
          <p:nvGraphicFramePr>
            <p:cNvPr id="11285" name="Object 4"/>
            <p:cNvGraphicFramePr>
              <a:graphicFrameLocks noChangeAspect="1"/>
            </p:cNvGraphicFramePr>
            <p:nvPr/>
          </p:nvGraphicFramePr>
          <p:xfrm>
            <a:off x="3144" y="1480"/>
            <a:ext cx="1110" cy="575"/>
          </p:xfrm>
          <a:graphic>
            <a:graphicData uri="http://schemas.openxmlformats.org/presentationml/2006/ole">
              <mc:AlternateContent xmlns:mc="http://schemas.openxmlformats.org/markup-compatibility/2006">
                <mc:Choice xmlns:v="urn:schemas-microsoft-com:vml" Requires="v">
                  <p:oleObj spid="_x0000_s48448" name="公式" r:id="rId13" imgW="901065" imgH="469900" progId="Equation.3">
                    <p:embed/>
                  </p:oleObj>
                </mc:Choice>
                <mc:Fallback>
                  <p:oleObj name="公式" r:id="rId13" imgW="901065" imgH="4699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4" y="1480"/>
                          <a:ext cx="1110"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6" name="Object 29"/>
            <p:cNvGraphicFramePr>
              <a:graphicFrameLocks noChangeAspect="1"/>
            </p:cNvGraphicFramePr>
            <p:nvPr/>
          </p:nvGraphicFramePr>
          <p:xfrm>
            <a:off x="793" y="1679"/>
            <a:ext cx="1134" cy="250"/>
          </p:xfrm>
          <a:graphic>
            <a:graphicData uri="http://schemas.openxmlformats.org/presentationml/2006/ole">
              <mc:AlternateContent xmlns:mc="http://schemas.openxmlformats.org/markup-compatibility/2006">
                <mc:Choice xmlns:v="urn:schemas-microsoft-com:vml" Requires="v">
                  <p:oleObj spid="_x0000_s48449" name="公式" r:id="rId15" imgW="1091565" imgH="241300" progId="Equation.3">
                    <p:embed/>
                  </p:oleObj>
                </mc:Choice>
                <mc:Fallback>
                  <p:oleObj name="公式" r:id="rId15" imgW="1091565" imgH="24130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3" y="1679"/>
                          <a:ext cx="11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7" name="Text Box 32"/>
            <p:cNvSpPr txBox="1">
              <a:spLocks noChangeArrowheads="1"/>
            </p:cNvSpPr>
            <p:nvPr/>
          </p:nvSpPr>
          <p:spPr bwMode="auto">
            <a:xfrm>
              <a:off x="511" y="1661"/>
              <a:ext cx="5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即                      的离差平方和                        越小越好           </a:t>
              </a:r>
              <a:endParaRPr lang="zh-CN" altLang="en-US" sz="2400"/>
            </a:p>
          </p:txBody>
        </p:sp>
      </p:grpSp>
      <p:graphicFrame>
        <p:nvGraphicFramePr>
          <p:cNvPr id="176165" name="Object 37"/>
          <p:cNvGraphicFramePr>
            <a:graphicFrameLocks noChangeAspect="1"/>
          </p:cNvGraphicFramePr>
          <p:nvPr/>
        </p:nvGraphicFramePr>
        <p:xfrm>
          <a:off x="4716463" y="5084763"/>
          <a:ext cx="1162050" cy="450850"/>
        </p:xfrm>
        <a:graphic>
          <a:graphicData uri="http://schemas.openxmlformats.org/presentationml/2006/ole">
            <mc:AlternateContent xmlns:mc="http://schemas.openxmlformats.org/markup-compatibility/2006">
              <mc:Choice xmlns:v="urn:schemas-microsoft-com:vml" Requires="v">
                <p:oleObj spid="_x0000_s48450" name="公式" r:id="rId17" imgW="254635" imgH="40640" progId="Equation.3">
                  <p:embed/>
                </p:oleObj>
              </mc:Choice>
              <mc:Fallback>
                <p:oleObj name="公式" r:id="rId17" imgW="254635" imgH="4064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6463" y="5084763"/>
                        <a:ext cx="11620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66" name="Object 38"/>
          <p:cNvGraphicFramePr>
            <a:graphicFrameLocks noChangeAspect="1"/>
          </p:cNvGraphicFramePr>
          <p:nvPr/>
        </p:nvGraphicFramePr>
        <p:xfrm>
          <a:off x="5651500" y="6165850"/>
          <a:ext cx="1225550" cy="354013"/>
        </p:xfrm>
        <a:graphic>
          <a:graphicData uri="http://schemas.openxmlformats.org/presentationml/2006/ole">
            <mc:AlternateContent xmlns:mc="http://schemas.openxmlformats.org/markup-compatibility/2006">
              <mc:Choice xmlns:v="urn:schemas-microsoft-com:vml" Requires="v">
                <p:oleObj spid="_x0000_s48451" name="" r:id="rId19" imgW="277495" imgH="11430" progId="Equation.3">
                  <p:embed/>
                </p:oleObj>
              </mc:Choice>
              <mc:Fallback>
                <p:oleObj name="" r:id="rId19" imgW="277495" imgH="11430"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1500" y="6165850"/>
                        <a:ext cx="12255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42"/>
          <p:cNvGrpSpPr/>
          <p:nvPr/>
        </p:nvGrpSpPr>
        <p:grpSpPr bwMode="auto">
          <a:xfrm>
            <a:off x="0" y="1160463"/>
            <a:ext cx="8858250" cy="633412"/>
            <a:chOff x="0" y="731"/>
            <a:chExt cx="5580" cy="399"/>
          </a:xfrm>
        </p:grpSpPr>
        <p:graphicFrame>
          <p:nvGraphicFramePr>
            <p:cNvPr id="11282" name="Object 25"/>
            <p:cNvGraphicFramePr>
              <a:graphicFrameLocks noChangeAspect="1"/>
            </p:cNvGraphicFramePr>
            <p:nvPr/>
          </p:nvGraphicFramePr>
          <p:xfrm>
            <a:off x="714" y="731"/>
            <a:ext cx="421" cy="399"/>
          </p:xfrm>
          <a:graphic>
            <a:graphicData uri="http://schemas.openxmlformats.org/presentationml/2006/ole">
              <mc:AlternateContent xmlns:mc="http://schemas.openxmlformats.org/markup-compatibility/2006">
                <mc:Choice xmlns:v="urn:schemas-microsoft-com:vml" Requires="v">
                  <p:oleObj spid="_x0000_s48452" name="公式" r:id="rId21" imgW="241300" imgH="228600" progId="Equation.3">
                    <p:embed/>
                  </p:oleObj>
                </mc:Choice>
                <mc:Fallback>
                  <p:oleObj name="公式" r:id="rId21" imgW="2413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4" y="731"/>
                          <a:ext cx="421"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26"/>
            <p:cNvGraphicFramePr>
              <a:graphicFrameLocks noChangeAspect="1"/>
            </p:cNvGraphicFramePr>
            <p:nvPr/>
          </p:nvGraphicFramePr>
          <p:xfrm>
            <a:off x="1349" y="731"/>
            <a:ext cx="466" cy="399"/>
          </p:xfrm>
          <a:graphic>
            <a:graphicData uri="http://schemas.openxmlformats.org/presentationml/2006/ole">
              <mc:AlternateContent xmlns:mc="http://schemas.openxmlformats.org/markup-compatibility/2006">
                <mc:Choice xmlns:v="urn:schemas-microsoft-com:vml" Requires="v">
                  <p:oleObj spid="_x0000_s48453" name="公式" r:id="rId23" imgW="266700" imgH="228600" progId="Equation.3">
                    <p:embed/>
                  </p:oleObj>
                </mc:Choice>
                <mc:Fallback>
                  <p:oleObj name="公式" r:id="rId23" imgW="266700" imgH="22860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9" y="731"/>
                          <a:ext cx="466"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Rectangle 39"/>
            <p:cNvSpPr>
              <a:spLocks noChangeArrowheads="1"/>
            </p:cNvSpPr>
            <p:nvPr/>
          </p:nvSpPr>
          <p:spPr bwMode="auto">
            <a:xfrm>
              <a:off x="0" y="799"/>
              <a:ext cx="55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lang="en-US" altLang="zh-CN" sz="2800">
                  <a:latin typeface="Times New Roman" panose="02020603050405020304" pitchFamily="18" charset="0"/>
                </a:rPr>
                <a:t>  (1</a:t>
              </a:r>
              <a:r>
                <a:rPr lang="zh-CN" altLang="en-US" sz="2800">
                  <a:latin typeface="Times New Roman" panose="02020603050405020304" pitchFamily="18" charset="0"/>
                </a:rPr>
                <a:t>）      和         的差异越大越好</a:t>
              </a:r>
              <a:endParaRPr lang="zh-CN" altLang="en-US" sz="280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13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000"/>
                                  </p:stCondLst>
                                  <p:childTnLst>
                                    <p:set>
                                      <p:cBhvr>
                                        <p:cTn id="25" dur="1" fill="hold">
                                          <p:stCondLst>
                                            <p:cond delay="0"/>
                                          </p:stCondLst>
                                        </p:cTn>
                                        <p:tgtEl>
                                          <p:spTgt spid="1761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76155"/>
                                        </p:tgtEl>
                                        <p:attrNameLst>
                                          <p:attrName>style.visibility</p:attrName>
                                        </p:attrNameLst>
                                      </p:cBhvr>
                                      <p:to>
                                        <p:strVal val="visible"/>
                                      </p:to>
                                    </p:set>
                                    <p:animEffect transition="in" filter="dissolve">
                                      <p:cBhvr>
                                        <p:cTn id="30" dur="500"/>
                                        <p:tgtEl>
                                          <p:spTgt spid="176155"/>
                                        </p:tgtEl>
                                      </p:cBhvr>
                                    </p:animEffect>
                                  </p:childTnLst>
                                </p:cTn>
                              </p:par>
                            </p:childTnLst>
                          </p:cTn>
                        </p:par>
                        <p:par>
                          <p:cTn id="31" fill="hold">
                            <p:stCondLst>
                              <p:cond delay="500"/>
                            </p:stCondLst>
                            <p:childTnLst>
                              <p:par>
                                <p:cTn id="32" presetID="9" presetClass="entr" presetSubtype="0" fill="hold" nodeType="afterEffect">
                                  <p:stCondLst>
                                    <p:cond delay="2000"/>
                                  </p:stCondLst>
                                  <p:childTnLst>
                                    <p:set>
                                      <p:cBhvr>
                                        <p:cTn id="33" dur="1" fill="hold">
                                          <p:stCondLst>
                                            <p:cond delay="0"/>
                                          </p:stCondLst>
                                        </p:cTn>
                                        <p:tgtEl>
                                          <p:spTgt spid="176165"/>
                                        </p:tgtEl>
                                        <p:attrNameLst>
                                          <p:attrName>style.visibility</p:attrName>
                                        </p:attrNameLst>
                                      </p:cBhvr>
                                      <p:to>
                                        <p:strVal val="visible"/>
                                      </p:to>
                                    </p:set>
                                    <p:animEffect transition="in" filter="dissolve">
                                      <p:cBhvr>
                                        <p:cTn id="34" dur="500"/>
                                        <p:tgtEl>
                                          <p:spTgt spid="17616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76135"/>
                                        </p:tgtEl>
                                        <p:attrNameLst>
                                          <p:attrName>style.visibility</p:attrName>
                                        </p:attrNameLst>
                                      </p:cBhvr>
                                      <p:to>
                                        <p:strVal val="visible"/>
                                      </p:to>
                                    </p:set>
                                    <p:animEffect transition="in" filter="dissolve">
                                      <p:cBhvr>
                                        <p:cTn id="39" dur="500"/>
                                        <p:tgtEl>
                                          <p:spTgt spid="176135"/>
                                        </p:tgtEl>
                                      </p:cBhvr>
                                    </p:animEffect>
                                  </p:childTnLst>
                                </p:cTn>
                              </p:par>
                            </p:childTnLst>
                          </p:cTn>
                        </p:par>
                        <p:par>
                          <p:cTn id="40" fill="hold">
                            <p:stCondLst>
                              <p:cond delay="500"/>
                            </p:stCondLst>
                            <p:childTnLst>
                              <p:par>
                                <p:cTn id="41" presetID="9" presetClass="entr" presetSubtype="0" fill="hold" nodeType="afterEffect">
                                  <p:stCondLst>
                                    <p:cond delay="2500"/>
                                  </p:stCondLst>
                                  <p:childTnLst>
                                    <p:set>
                                      <p:cBhvr>
                                        <p:cTn id="42" dur="1" fill="hold">
                                          <p:stCondLst>
                                            <p:cond delay="0"/>
                                          </p:stCondLst>
                                        </p:cTn>
                                        <p:tgtEl>
                                          <p:spTgt spid="176166"/>
                                        </p:tgtEl>
                                        <p:attrNameLst>
                                          <p:attrName>style.visibility</p:attrName>
                                        </p:attrNameLst>
                                      </p:cBhvr>
                                      <p:to>
                                        <p:strVal val="visible"/>
                                      </p:to>
                                    </p:set>
                                    <p:animEffect transition="in" filter="dissolve">
                                      <p:cBhvr>
                                        <p:cTn id="43" dur="500"/>
                                        <p:tgtEl>
                                          <p:spTgt spid="17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6"/>
          <p:cNvGrpSpPr/>
          <p:nvPr/>
        </p:nvGrpSpPr>
        <p:grpSpPr bwMode="auto">
          <a:xfrm>
            <a:off x="827088" y="549275"/>
            <a:ext cx="2305050" cy="968375"/>
            <a:chOff x="2880" y="3612"/>
            <a:chExt cx="1452" cy="610"/>
          </a:xfrm>
        </p:grpSpPr>
        <p:graphicFrame>
          <p:nvGraphicFramePr>
            <p:cNvPr id="45072" name="Object 4"/>
            <p:cNvGraphicFramePr>
              <a:graphicFrameLocks noChangeAspect="1"/>
            </p:cNvGraphicFramePr>
            <p:nvPr/>
          </p:nvGraphicFramePr>
          <p:xfrm>
            <a:off x="2880" y="3612"/>
            <a:ext cx="655" cy="610"/>
          </p:xfrm>
          <a:graphic>
            <a:graphicData uri="http://schemas.openxmlformats.org/presentationml/2006/ole">
              <mc:AlternateContent xmlns:mc="http://schemas.openxmlformats.org/markup-compatibility/2006">
                <mc:Choice xmlns:v="urn:schemas-microsoft-com:vml" Requires="v">
                  <p:oleObj spid="_x0000_s49362" name="" r:id="rId1" imgW="419100" imgH="393700" progId="Equation.3">
                    <p:embed/>
                  </p:oleObj>
                </mc:Choice>
                <mc:Fallback>
                  <p:oleObj name="" r:id="rId1" imgW="4191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3612"/>
                          <a:ext cx="655"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3" name="Object 5"/>
            <p:cNvGraphicFramePr>
              <a:graphicFrameLocks noChangeAspect="1"/>
            </p:cNvGraphicFramePr>
            <p:nvPr/>
          </p:nvGraphicFramePr>
          <p:xfrm>
            <a:off x="3560" y="3884"/>
            <a:ext cx="772" cy="223"/>
          </p:xfrm>
          <a:graphic>
            <a:graphicData uri="http://schemas.openxmlformats.org/presentationml/2006/ole">
              <mc:AlternateContent xmlns:mc="http://schemas.openxmlformats.org/markup-compatibility/2006">
                <mc:Choice xmlns:v="urn:schemas-microsoft-com:vml" Requires="v">
                  <p:oleObj spid="_x0000_s49363" name="" r:id="rId3" imgW="283845" imgH="17145" progId="Equation.3">
                    <p:embed/>
                  </p:oleObj>
                </mc:Choice>
                <mc:Fallback>
                  <p:oleObj name="" r:id="rId3" imgW="283845" imgH="1714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3884"/>
                          <a:ext cx="77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66603" name="Object 11"/>
          <p:cNvGraphicFramePr>
            <a:graphicFrameLocks noChangeAspect="1"/>
          </p:cNvGraphicFramePr>
          <p:nvPr/>
        </p:nvGraphicFramePr>
        <p:xfrm>
          <a:off x="755650" y="1844675"/>
          <a:ext cx="2160588" cy="407988"/>
        </p:xfrm>
        <a:graphic>
          <a:graphicData uri="http://schemas.openxmlformats.org/presentationml/2006/ole">
            <mc:AlternateContent xmlns:mc="http://schemas.openxmlformats.org/markup-compatibility/2006">
              <mc:Choice xmlns:v="urn:schemas-microsoft-com:vml" Requires="v">
                <p:oleObj spid="_x0000_s49364" name="公式" r:id="rId5" imgW="1054100" imgH="203200" progId="Equation.3">
                  <p:embed/>
                </p:oleObj>
              </mc:Choice>
              <mc:Fallback>
                <p:oleObj name="公式" r:id="rId5" imgW="1054100"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844675"/>
                        <a:ext cx="21605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22"/>
          <p:cNvGrpSpPr/>
          <p:nvPr/>
        </p:nvGrpSpPr>
        <p:grpSpPr bwMode="auto">
          <a:xfrm>
            <a:off x="539750" y="2636838"/>
            <a:ext cx="4579938" cy="874712"/>
            <a:chOff x="340" y="1661"/>
            <a:chExt cx="2885" cy="551"/>
          </a:xfrm>
        </p:grpSpPr>
        <p:graphicFrame>
          <p:nvGraphicFramePr>
            <p:cNvPr id="45068" name="Object 10"/>
            <p:cNvGraphicFramePr>
              <a:graphicFrameLocks noChangeAspect="1"/>
            </p:cNvGraphicFramePr>
            <p:nvPr/>
          </p:nvGraphicFramePr>
          <p:xfrm>
            <a:off x="1111" y="1661"/>
            <a:ext cx="771" cy="551"/>
          </p:xfrm>
          <a:graphic>
            <a:graphicData uri="http://schemas.openxmlformats.org/presentationml/2006/ole">
              <mc:AlternateContent xmlns:mc="http://schemas.openxmlformats.org/markup-compatibility/2006">
                <mc:Choice xmlns:v="urn:schemas-microsoft-com:vml" Requires="v">
                  <p:oleObj spid="_x0000_s49365" name="公式" r:id="rId7" imgW="596900" imgH="431800" progId="Equation.3">
                    <p:embed/>
                  </p:oleObj>
                </mc:Choice>
                <mc:Fallback>
                  <p:oleObj name="公式" r:id="rId7" imgW="5969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 y="1661"/>
                          <a:ext cx="771"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9" name="Object 9"/>
            <p:cNvGraphicFramePr>
              <a:graphicFrameLocks noChangeAspect="1"/>
            </p:cNvGraphicFramePr>
            <p:nvPr/>
          </p:nvGraphicFramePr>
          <p:xfrm>
            <a:off x="2064" y="1752"/>
            <a:ext cx="1161" cy="281"/>
          </p:xfrm>
          <a:graphic>
            <a:graphicData uri="http://schemas.openxmlformats.org/presentationml/2006/ole">
              <mc:AlternateContent xmlns:mc="http://schemas.openxmlformats.org/markup-compatibility/2006">
                <mc:Choice xmlns:v="urn:schemas-microsoft-com:vml" Requires="v">
                  <p:oleObj spid="_x0000_s49366" name="公式" r:id="rId9" imgW="901065" imgH="215900" progId="Equation.3">
                    <p:embed/>
                  </p:oleObj>
                </mc:Choice>
                <mc:Fallback>
                  <p:oleObj name="公式" r:id="rId9" imgW="901065" imgH="215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1752"/>
                          <a:ext cx="116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0" name="Rectangle 14"/>
            <p:cNvSpPr>
              <a:spLocks noChangeArrowheads="1"/>
            </p:cNvSpPr>
            <p:nvPr/>
          </p:nvSpPr>
          <p:spPr bwMode="auto">
            <a:xfrm>
              <a:off x="1701" y="1706"/>
              <a:ext cx="476" cy="32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a:ea typeface="仿宋_GB2312" panose="02010609030101010101" pitchFamily="49" charset="-122"/>
                </a:rPr>
                <a:t>   </a:t>
              </a:r>
              <a:endParaRPr lang="en-US" altLang="zh-CN" sz="2800"/>
            </a:p>
          </p:txBody>
        </p:sp>
        <p:sp>
          <p:nvSpPr>
            <p:cNvPr id="45071" name="Rectangle 18"/>
            <p:cNvSpPr>
              <a:spLocks noChangeArrowheads="1"/>
            </p:cNvSpPr>
            <p:nvPr/>
          </p:nvSpPr>
          <p:spPr bwMode="auto">
            <a:xfrm>
              <a:off x="340" y="1752"/>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令</a:t>
              </a:r>
              <a:endParaRPr lang="zh-CN" altLang="en-US" sz="2800"/>
            </a:p>
          </p:txBody>
        </p:sp>
      </p:grpSp>
      <p:grpSp>
        <p:nvGrpSpPr>
          <p:cNvPr id="4" name="Group 23"/>
          <p:cNvGrpSpPr/>
          <p:nvPr/>
        </p:nvGrpSpPr>
        <p:grpSpPr bwMode="auto">
          <a:xfrm>
            <a:off x="250825" y="3716338"/>
            <a:ext cx="5045075" cy="874712"/>
            <a:chOff x="158" y="2341"/>
            <a:chExt cx="3178" cy="551"/>
          </a:xfrm>
        </p:grpSpPr>
        <p:graphicFrame>
          <p:nvGraphicFramePr>
            <p:cNvPr id="45066" name="Object 8"/>
            <p:cNvGraphicFramePr>
              <a:graphicFrameLocks noChangeAspect="1"/>
            </p:cNvGraphicFramePr>
            <p:nvPr/>
          </p:nvGraphicFramePr>
          <p:xfrm>
            <a:off x="1247" y="2341"/>
            <a:ext cx="2089" cy="551"/>
          </p:xfrm>
          <a:graphic>
            <a:graphicData uri="http://schemas.openxmlformats.org/presentationml/2006/ole">
              <mc:AlternateContent xmlns:mc="http://schemas.openxmlformats.org/markup-compatibility/2006">
                <mc:Choice xmlns:v="urn:schemas-microsoft-com:vml" Requires="v">
                  <p:oleObj spid="_x0000_s49367" name="公式" r:id="rId11" imgW="1625600" imgH="431800" progId="Equation.3">
                    <p:embed/>
                  </p:oleObj>
                </mc:Choice>
                <mc:Fallback>
                  <p:oleObj name="公式" r:id="rId11" imgW="16256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 y="2341"/>
                          <a:ext cx="2089"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Rectangle 19"/>
            <p:cNvSpPr>
              <a:spLocks noChangeArrowheads="1"/>
            </p:cNvSpPr>
            <p:nvPr/>
          </p:nvSpPr>
          <p:spPr bwMode="auto">
            <a:xfrm>
              <a:off x="158" y="2432"/>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由于</a:t>
              </a:r>
              <a:endParaRPr lang="zh-CN" altLang="en-US" sz="2800"/>
            </a:p>
          </p:txBody>
        </p:sp>
      </p:grpSp>
      <p:grpSp>
        <p:nvGrpSpPr>
          <p:cNvPr id="5" name="Group 24"/>
          <p:cNvGrpSpPr/>
          <p:nvPr/>
        </p:nvGrpSpPr>
        <p:grpSpPr bwMode="auto">
          <a:xfrm>
            <a:off x="395288" y="4941888"/>
            <a:ext cx="3146425" cy="874712"/>
            <a:chOff x="249" y="3113"/>
            <a:chExt cx="1982" cy="551"/>
          </a:xfrm>
        </p:grpSpPr>
        <p:graphicFrame>
          <p:nvGraphicFramePr>
            <p:cNvPr id="45064" name="Object 7"/>
            <p:cNvGraphicFramePr>
              <a:graphicFrameLocks noChangeAspect="1"/>
            </p:cNvGraphicFramePr>
            <p:nvPr/>
          </p:nvGraphicFramePr>
          <p:xfrm>
            <a:off x="1202" y="3113"/>
            <a:ext cx="1029" cy="551"/>
          </p:xfrm>
          <a:graphic>
            <a:graphicData uri="http://schemas.openxmlformats.org/presentationml/2006/ole">
              <mc:AlternateContent xmlns:mc="http://schemas.openxmlformats.org/markup-compatibility/2006">
                <mc:Choice xmlns:v="urn:schemas-microsoft-com:vml" Requires="v">
                  <p:oleObj spid="_x0000_s49368" name="公式" r:id="rId13" imgW="799465" imgH="431800" progId="Equation.3">
                    <p:embed/>
                  </p:oleObj>
                </mc:Choice>
                <mc:Fallback>
                  <p:oleObj name="公式" r:id="rId13" imgW="799465" imgH="431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3113"/>
                          <a:ext cx="1029"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20"/>
            <p:cNvSpPr>
              <a:spLocks noChangeArrowheads="1"/>
            </p:cNvSpPr>
            <p:nvPr/>
          </p:nvSpPr>
          <p:spPr bwMode="auto">
            <a:xfrm>
              <a:off x="249" y="3158"/>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故</a:t>
              </a:r>
              <a:endParaRPr lang="zh-CN" altLang="en-US" sz="2800"/>
            </a:p>
          </p:txBody>
        </p:sp>
      </p:grpSp>
      <p:graphicFrame>
        <p:nvGraphicFramePr>
          <p:cNvPr id="366613" name="Object 21"/>
          <p:cNvGraphicFramePr>
            <a:graphicFrameLocks noChangeAspect="1"/>
          </p:cNvGraphicFramePr>
          <p:nvPr/>
        </p:nvGraphicFramePr>
        <p:xfrm>
          <a:off x="3132138" y="1844675"/>
          <a:ext cx="1225550" cy="354013"/>
        </p:xfrm>
        <a:graphic>
          <a:graphicData uri="http://schemas.openxmlformats.org/presentationml/2006/ole">
            <mc:AlternateContent xmlns:mc="http://schemas.openxmlformats.org/markup-compatibility/2006">
              <mc:Choice xmlns:v="urn:schemas-microsoft-com:vml" Requires="v">
                <p:oleObj spid="_x0000_s49369" name="" r:id="rId15" imgW="283845" imgH="17145" progId="Equation.3">
                  <p:embed/>
                </p:oleObj>
              </mc:Choice>
              <mc:Fallback>
                <p:oleObj name="" r:id="rId15" imgW="283845" imgH="17145"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1844675"/>
                        <a:ext cx="12255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66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5"/>
          <p:cNvGraphicFramePr>
            <a:graphicFrameLocks noChangeAspect="1"/>
          </p:cNvGraphicFramePr>
          <p:nvPr/>
        </p:nvGraphicFramePr>
        <p:xfrm>
          <a:off x="695325" y="744538"/>
          <a:ext cx="1860550" cy="493712"/>
        </p:xfrm>
        <a:graphic>
          <a:graphicData uri="http://schemas.openxmlformats.org/presentationml/2006/ole">
            <mc:AlternateContent xmlns:mc="http://schemas.openxmlformats.org/markup-compatibility/2006">
              <mc:Choice xmlns:v="urn:schemas-microsoft-com:vml" Requires="v">
                <p:oleObj spid="_x0000_s50360" name="公式" r:id="rId1" imgW="1015365" imgH="266700" progId="Equation.3">
                  <p:embed/>
                </p:oleObj>
              </mc:Choice>
              <mc:Fallback>
                <p:oleObj name="公式" r:id="rId1" imgW="1015365" imgH="266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744538"/>
                        <a:ext cx="1860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3" name="Object 4"/>
          <p:cNvGraphicFramePr>
            <a:graphicFrameLocks noChangeAspect="1"/>
          </p:cNvGraphicFramePr>
          <p:nvPr/>
        </p:nvGraphicFramePr>
        <p:xfrm>
          <a:off x="2593975" y="577850"/>
          <a:ext cx="2338388" cy="892175"/>
        </p:xfrm>
        <a:graphic>
          <a:graphicData uri="http://schemas.openxmlformats.org/presentationml/2006/ole">
            <mc:AlternateContent xmlns:mc="http://schemas.openxmlformats.org/markup-compatibility/2006">
              <mc:Choice xmlns:v="urn:schemas-microsoft-com:vml" Requires="v">
                <p:oleObj spid="_x0000_s50361" name="公式" r:id="rId3" imgW="1320800" imgH="508000" progId="Equation.3">
                  <p:embed/>
                </p:oleObj>
              </mc:Choice>
              <mc:Fallback>
                <p:oleObj name="公式" r:id="rId3" imgW="13208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577850"/>
                        <a:ext cx="23383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7629" name="Object 13"/>
          <p:cNvGraphicFramePr>
            <a:graphicFrameLocks noChangeAspect="1"/>
          </p:cNvGraphicFramePr>
          <p:nvPr/>
        </p:nvGraphicFramePr>
        <p:xfrm>
          <a:off x="4932363" y="603250"/>
          <a:ext cx="1511300" cy="909638"/>
        </p:xfrm>
        <a:graphic>
          <a:graphicData uri="http://schemas.openxmlformats.org/presentationml/2006/ole">
            <mc:AlternateContent xmlns:mc="http://schemas.openxmlformats.org/markup-compatibility/2006">
              <mc:Choice xmlns:v="urn:schemas-microsoft-com:vml" Requires="v">
                <p:oleObj spid="_x0000_s50362" name="公式" r:id="rId5" imgW="838200" imgH="508000" progId="Equation.3">
                  <p:embed/>
                </p:oleObj>
              </mc:Choice>
              <mc:Fallback>
                <p:oleObj name="公式" r:id="rId5" imgW="838200" imgH="508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603250"/>
                        <a:ext cx="15113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7624" name="Object 8"/>
          <p:cNvGraphicFramePr>
            <a:graphicFrameLocks noChangeAspect="1"/>
          </p:cNvGraphicFramePr>
          <p:nvPr/>
        </p:nvGraphicFramePr>
        <p:xfrm>
          <a:off x="971550" y="5013325"/>
          <a:ext cx="2316163" cy="901700"/>
        </p:xfrm>
        <a:graphic>
          <a:graphicData uri="http://schemas.openxmlformats.org/presentationml/2006/ole">
            <mc:AlternateContent xmlns:mc="http://schemas.openxmlformats.org/markup-compatibility/2006">
              <mc:Choice xmlns:v="urn:schemas-microsoft-com:vml" Requires="v">
                <p:oleObj spid="_x0000_s50363" name="公式" r:id="rId7" imgW="1244600" imgH="482600" progId="Equation.3">
                  <p:embed/>
                </p:oleObj>
              </mc:Choice>
              <mc:Fallback>
                <p:oleObj name="公式" r:id="rId7" imgW="12446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13325"/>
                        <a:ext cx="231616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19"/>
          <p:cNvSpPr>
            <a:spLocks noChangeArrowheads="1"/>
          </p:cNvSpPr>
          <p:nvPr/>
        </p:nvSpPr>
        <p:spPr bwMode="auto">
          <a:xfrm>
            <a:off x="2424113" y="5156200"/>
            <a:ext cx="1098550" cy="244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1000">
                <a:ea typeface="仿宋_GB2312" panose="02010609030101010101" pitchFamily="49" charset="-122"/>
              </a:rPr>
              <a:t>	</a:t>
            </a:r>
            <a:endParaRPr lang="en-US" altLang="zh-CN"/>
          </a:p>
        </p:txBody>
      </p:sp>
      <p:grpSp>
        <p:nvGrpSpPr>
          <p:cNvPr id="2" name="Group 24"/>
          <p:cNvGrpSpPr/>
          <p:nvPr/>
        </p:nvGrpSpPr>
        <p:grpSpPr bwMode="auto">
          <a:xfrm>
            <a:off x="611188" y="1773238"/>
            <a:ext cx="4818062" cy="552450"/>
            <a:chOff x="385" y="1117"/>
            <a:chExt cx="3035" cy="348"/>
          </a:xfrm>
        </p:grpSpPr>
        <p:graphicFrame>
          <p:nvGraphicFramePr>
            <p:cNvPr id="46092" name="Object 12"/>
            <p:cNvGraphicFramePr>
              <a:graphicFrameLocks noChangeAspect="1"/>
            </p:cNvGraphicFramePr>
            <p:nvPr/>
          </p:nvGraphicFramePr>
          <p:xfrm>
            <a:off x="1292" y="1130"/>
            <a:ext cx="999" cy="296"/>
          </p:xfrm>
          <a:graphic>
            <a:graphicData uri="http://schemas.openxmlformats.org/presentationml/2006/ole">
              <mc:AlternateContent xmlns:mc="http://schemas.openxmlformats.org/markup-compatibility/2006">
                <mc:Choice xmlns:v="urn:schemas-microsoft-com:vml" Requires="v">
                  <p:oleObj spid="_x0000_s50364" name="公式" r:id="rId9" imgW="939800" imgH="279400" progId="Equation.3">
                    <p:embed/>
                  </p:oleObj>
                </mc:Choice>
                <mc:Fallback>
                  <p:oleObj name="公式" r:id="rId9" imgW="939800" imgH="2794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2" y="1130"/>
                          <a:ext cx="9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3" name="Object 11"/>
            <p:cNvGraphicFramePr>
              <a:graphicFrameLocks noChangeAspect="1"/>
            </p:cNvGraphicFramePr>
            <p:nvPr/>
          </p:nvGraphicFramePr>
          <p:xfrm>
            <a:off x="2562" y="1253"/>
            <a:ext cx="858" cy="212"/>
          </p:xfrm>
          <a:graphic>
            <a:graphicData uri="http://schemas.openxmlformats.org/presentationml/2006/ole">
              <mc:AlternateContent xmlns:mc="http://schemas.openxmlformats.org/markup-compatibility/2006">
                <mc:Choice xmlns:v="urn:schemas-microsoft-com:vml" Requires="v">
                  <p:oleObj spid="_x0000_s50365" name="公式" r:id="rId11" imgW="812165" imgH="203200" progId="Equation.3">
                    <p:embed/>
                  </p:oleObj>
                </mc:Choice>
                <mc:Fallback>
                  <p:oleObj name="公式" r:id="rId11" imgW="812165" imgH="2032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2" y="1253"/>
                          <a:ext cx="8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4" name="Rectangle 21"/>
            <p:cNvSpPr>
              <a:spLocks noChangeArrowheads="1"/>
            </p:cNvSpPr>
            <p:nvPr/>
          </p:nvSpPr>
          <p:spPr bwMode="auto">
            <a:xfrm>
              <a:off x="385" y="1117"/>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其中</a:t>
              </a:r>
              <a:endParaRPr lang="zh-CN" altLang="en-US" sz="2800"/>
            </a:p>
          </p:txBody>
        </p:sp>
      </p:grpSp>
      <p:grpSp>
        <p:nvGrpSpPr>
          <p:cNvPr id="3" name="Group 25"/>
          <p:cNvGrpSpPr/>
          <p:nvPr/>
        </p:nvGrpSpPr>
        <p:grpSpPr bwMode="auto">
          <a:xfrm>
            <a:off x="395288" y="2708275"/>
            <a:ext cx="4592637" cy="1708150"/>
            <a:chOff x="249" y="1706"/>
            <a:chExt cx="2893" cy="1076"/>
          </a:xfrm>
        </p:grpSpPr>
        <p:graphicFrame>
          <p:nvGraphicFramePr>
            <p:cNvPr id="46090" name="Object 10"/>
            <p:cNvGraphicFramePr>
              <a:graphicFrameLocks noChangeAspect="1"/>
            </p:cNvGraphicFramePr>
            <p:nvPr/>
          </p:nvGraphicFramePr>
          <p:xfrm>
            <a:off x="975" y="1706"/>
            <a:ext cx="2167" cy="1076"/>
          </p:xfrm>
          <a:graphic>
            <a:graphicData uri="http://schemas.openxmlformats.org/presentationml/2006/ole">
              <mc:AlternateContent xmlns:mc="http://schemas.openxmlformats.org/markup-compatibility/2006">
                <mc:Choice xmlns:v="urn:schemas-microsoft-com:vml" Requires="v">
                  <p:oleObj spid="_x0000_s50366" name="公式" r:id="rId13" imgW="2044700" imgH="1016000" progId="Equation.3">
                    <p:embed/>
                  </p:oleObj>
                </mc:Choice>
                <mc:Fallback>
                  <p:oleObj name="公式" r:id="rId13" imgW="2044700" imgH="10160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1706"/>
                          <a:ext cx="2167"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1" name="Rectangle 22"/>
            <p:cNvSpPr>
              <a:spLocks noChangeArrowheads="1"/>
            </p:cNvSpPr>
            <p:nvPr/>
          </p:nvSpPr>
          <p:spPr bwMode="auto">
            <a:xfrm>
              <a:off x="249" y="2024"/>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800"/>
                <a:t>即</a:t>
              </a:r>
              <a:endParaRPr lang="zh-CN" altLang="en-US" sz="2800"/>
            </a:p>
          </p:txBody>
        </p:sp>
      </p:grpSp>
      <p:sp>
        <p:nvSpPr>
          <p:cNvPr id="367639" name="Rectangle 23"/>
          <p:cNvSpPr>
            <a:spLocks noChangeArrowheads="1"/>
          </p:cNvSpPr>
          <p:nvPr/>
        </p:nvSpPr>
        <p:spPr bwMode="auto">
          <a:xfrm>
            <a:off x="5643563" y="3143250"/>
            <a:ext cx="2492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800"/>
              <a:t>为两类总体的样本均值</a:t>
            </a:r>
            <a:r>
              <a:rPr lang="zh-CN" altLang="en-US" sz="2800" b="1"/>
              <a:t>差</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76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11"/>
          <p:cNvGraphicFramePr>
            <a:graphicFrameLocks noChangeAspect="1"/>
          </p:cNvGraphicFramePr>
          <p:nvPr/>
        </p:nvGraphicFramePr>
        <p:xfrm>
          <a:off x="250825" y="188913"/>
          <a:ext cx="4935538" cy="960437"/>
        </p:xfrm>
        <a:graphic>
          <a:graphicData uri="http://schemas.openxmlformats.org/presentationml/2006/ole">
            <mc:AlternateContent xmlns:mc="http://schemas.openxmlformats.org/markup-compatibility/2006">
              <mc:Choice xmlns:v="urn:schemas-microsoft-com:vml" Requires="v">
                <p:oleObj spid="_x0000_s51384" name="公式" r:id="rId1" imgW="2400300" imgH="469900" progId="Equation.3">
                  <p:embed/>
                </p:oleObj>
              </mc:Choice>
              <mc:Fallback>
                <p:oleObj name="公式" r:id="rId1" imgW="2400300" imgH="4699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4935538"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50" name="Object 10"/>
          <p:cNvGraphicFramePr>
            <a:graphicFrameLocks noChangeAspect="1"/>
          </p:cNvGraphicFramePr>
          <p:nvPr/>
        </p:nvGraphicFramePr>
        <p:xfrm>
          <a:off x="611188" y="1268413"/>
          <a:ext cx="6127750" cy="1039812"/>
        </p:xfrm>
        <a:graphic>
          <a:graphicData uri="http://schemas.openxmlformats.org/presentationml/2006/ole">
            <mc:AlternateContent xmlns:mc="http://schemas.openxmlformats.org/markup-compatibility/2006">
              <mc:Choice xmlns:v="urn:schemas-microsoft-com:vml" Requires="v">
                <p:oleObj spid="_x0000_s51385" name="公式" r:id="rId3" imgW="2971800" imgH="508000" progId="Equation.3">
                  <p:embed/>
                </p:oleObj>
              </mc:Choice>
              <mc:Fallback>
                <p:oleObj name="公式" r:id="rId3" imgW="2971800" imgH="5080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61277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49" name="Object 9"/>
          <p:cNvGraphicFramePr>
            <a:graphicFrameLocks noChangeAspect="1"/>
          </p:cNvGraphicFramePr>
          <p:nvPr/>
        </p:nvGraphicFramePr>
        <p:xfrm>
          <a:off x="708025" y="2420938"/>
          <a:ext cx="4959350" cy="1000125"/>
        </p:xfrm>
        <a:graphic>
          <a:graphicData uri="http://schemas.openxmlformats.org/presentationml/2006/ole">
            <mc:AlternateContent xmlns:mc="http://schemas.openxmlformats.org/markup-compatibility/2006">
              <mc:Choice xmlns:v="urn:schemas-microsoft-com:vml" Requires="v">
                <p:oleObj spid="_x0000_s51386" name="公式" r:id="rId5" imgW="2413000" imgH="482600" progId="Equation.3">
                  <p:embed/>
                </p:oleObj>
              </mc:Choice>
              <mc:Fallback>
                <p:oleObj name="公式" r:id="rId5" imgW="2413000" imgH="482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025" y="2420938"/>
                        <a:ext cx="49593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48" name="Object 8"/>
          <p:cNvGraphicFramePr>
            <a:graphicFrameLocks noChangeAspect="1"/>
          </p:cNvGraphicFramePr>
          <p:nvPr/>
        </p:nvGraphicFramePr>
        <p:xfrm>
          <a:off x="2044700" y="3429000"/>
          <a:ext cx="5103813" cy="1000125"/>
        </p:xfrm>
        <a:graphic>
          <a:graphicData uri="http://schemas.openxmlformats.org/presentationml/2006/ole">
            <mc:AlternateContent xmlns:mc="http://schemas.openxmlformats.org/markup-compatibility/2006">
              <mc:Choice xmlns:v="urn:schemas-microsoft-com:vml" Requires="v">
                <p:oleObj spid="_x0000_s51387" name="Equation" r:id="rId7" imgW="2476500" imgH="482600" progId="Equation.DSMT4">
                  <p:embed/>
                </p:oleObj>
              </mc:Choice>
              <mc:Fallback>
                <p:oleObj name="Equation" r:id="rId7" imgW="2476500" imgH="482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4700" y="3429000"/>
                        <a:ext cx="51038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0"/>
          <p:cNvGrpSpPr/>
          <p:nvPr/>
        </p:nvGrpSpPr>
        <p:grpSpPr bwMode="auto">
          <a:xfrm>
            <a:off x="611188" y="4508500"/>
            <a:ext cx="8272462" cy="1000125"/>
            <a:chOff x="340" y="2840"/>
            <a:chExt cx="5211" cy="630"/>
          </a:xfrm>
        </p:grpSpPr>
        <p:graphicFrame>
          <p:nvGraphicFramePr>
            <p:cNvPr id="47113" name="Object 7"/>
            <p:cNvGraphicFramePr>
              <a:graphicFrameLocks noChangeAspect="1"/>
            </p:cNvGraphicFramePr>
            <p:nvPr/>
          </p:nvGraphicFramePr>
          <p:xfrm>
            <a:off x="340" y="2840"/>
            <a:ext cx="970" cy="580"/>
          </p:xfrm>
          <a:graphic>
            <a:graphicData uri="http://schemas.openxmlformats.org/presentationml/2006/ole">
              <mc:AlternateContent xmlns:mc="http://schemas.openxmlformats.org/markup-compatibility/2006">
                <mc:Choice xmlns:v="urn:schemas-microsoft-com:vml" Requires="v">
                  <p:oleObj spid="_x0000_s51388" name="公式" r:id="rId9" imgW="748665" imgH="444500" progId="Equation.3">
                    <p:embed/>
                  </p:oleObj>
                </mc:Choice>
                <mc:Fallback>
                  <p:oleObj name="公式" r:id="rId9" imgW="748665"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 y="2840"/>
                          <a:ext cx="97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4" name="Object 6"/>
            <p:cNvGraphicFramePr>
              <a:graphicFrameLocks noChangeAspect="1"/>
            </p:cNvGraphicFramePr>
            <p:nvPr/>
          </p:nvGraphicFramePr>
          <p:xfrm>
            <a:off x="1338" y="2840"/>
            <a:ext cx="4213" cy="630"/>
          </p:xfrm>
          <a:graphic>
            <a:graphicData uri="http://schemas.openxmlformats.org/presentationml/2006/ole">
              <mc:AlternateContent xmlns:mc="http://schemas.openxmlformats.org/markup-compatibility/2006">
                <mc:Choice xmlns:v="urn:schemas-microsoft-com:vml" Requires="v">
                  <p:oleObj spid="_x0000_s51389" name="公式" r:id="rId11" imgW="3251200" imgH="482600" progId="Equation.3">
                    <p:embed/>
                  </p:oleObj>
                </mc:Choice>
                <mc:Fallback>
                  <p:oleObj name="公式" r:id="rId11" imgW="3251200" imgH="482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4213"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68644" name="Object 4"/>
          <p:cNvGraphicFramePr>
            <a:graphicFrameLocks noChangeAspect="1"/>
          </p:cNvGraphicFramePr>
          <p:nvPr/>
        </p:nvGraphicFramePr>
        <p:xfrm>
          <a:off x="611188" y="5661025"/>
          <a:ext cx="1828800" cy="920750"/>
        </p:xfrm>
        <a:graphic>
          <a:graphicData uri="http://schemas.openxmlformats.org/presentationml/2006/ole">
            <mc:AlternateContent xmlns:mc="http://schemas.openxmlformats.org/markup-compatibility/2006">
              <mc:Choice xmlns:v="urn:schemas-microsoft-com:vml" Requires="v">
                <p:oleObj spid="_x0000_s51390" name="公式" r:id="rId13" imgW="888365" imgH="444500" progId="Equation.3">
                  <p:embed/>
                </p:oleObj>
              </mc:Choice>
              <mc:Fallback>
                <p:oleObj name="公式" r:id="rId13" imgW="888365" imgH="4445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5661025"/>
                        <a:ext cx="1828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17"/>
          <p:cNvSpPr>
            <a:spLocks noChangeArrowheads="1"/>
          </p:cNvSpPr>
          <p:nvPr/>
        </p:nvSpPr>
        <p:spPr bwMode="auto">
          <a:xfrm>
            <a:off x="0" y="45894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9"/>
          <p:cNvGraphicFramePr>
            <a:graphicFrameLocks noChangeAspect="1"/>
          </p:cNvGraphicFramePr>
          <p:nvPr/>
        </p:nvGraphicFramePr>
        <p:xfrm>
          <a:off x="1042988" y="981075"/>
          <a:ext cx="7381875" cy="965200"/>
        </p:xfrm>
        <a:graphic>
          <a:graphicData uri="http://schemas.openxmlformats.org/presentationml/2006/ole">
            <mc:AlternateContent xmlns:mc="http://schemas.openxmlformats.org/markup-compatibility/2006">
              <mc:Choice xmlns:v="urn:schemas-microsoft-com:vml" Requires="v">
                <p:oleObj spid="_x0000_s52382" name="公式" r:id="rId1" imgW="3429000" imgH="444500" progId="Equation.3">
                  <p:embed/>
                </p:oleObj>
              </mc:Choice>
              <mc:Fallback>
                <p:oleObj name="公式" r:id="rId1" imgW="3429000" imgH="4445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81075"/>
                        <a:ext cx="73818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671" name="Object 7"/>
          <p:cNvGraphicFramePr>
            <a:graphicFrameLocks noChangeAspect="1"/>
          </p:cNvGraphicFramePr>
          <p:nvPr/>
        </p:nvGraphicFramePr>
        <p:xfrm>
          <a:off x="1063625" y="2060575"/>
          <a:ext cx="6162675" cy="1047750"/>
        </p:xfrm>
        <a:graphic>
          <a:graphicData uri="http://schemas.openxmlformats.org/presentationml/2006/ole">
            <mc:AlternateContent xmlns:mc="http://schemas.openxmlformats.org/markup-compatibility/2006">
              <mc:Choice xmlns:v="urn:schemas-microsoft-com:vml" Requires="v">
                <p:oleObj spid="_x0000_s52383" name="公式" r:id="rId3" imgW="2857500" imgH="482600" progId="Equation.3">
                  <p:embed/>
                </p:oleObj>
              </mc:Choice>
              <mc:Fallback>
                <p:oleObj name="公式" r:id="rId3" imgW="2857500" imgH="482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25" y="2060575"/>
                        <a:ext cx="61626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1"/>
          <p:cNvGrpSpPr/>
          <p:nvPr/>
        </p:nvGrpSpPr>
        <p:grpSpPr bwMode="auto">
          <a:xfrm>
            <a:off x="971550" y="3573463"/>
            <a:ext cx="5564188" cy="1047750"/>
            <a:chOff x="612" y="2251"/>
            <a:chExt cx="3505" cy="660"/>
          </a:xfrm>
        </p:grpSpPr>
        <p:graphicFrame>
          <p:nvGraphicFramePr>
            <p:cNvPr id="48138" name="Object 6"/>
            <p:cNvGraphicFramePr>
              <a:graphicFrameLocks noChangeAspect="1"/>
            </p:cNvGraphicFramePr>
            <p:nvPr/>
          </p:nvGraphicFramePr>
          <p:xfrm>
            <a:off x="612" y="2251"/>
            <a:ext cx="2135" cy="660"/>
          </p:xfrm>
          <a:graphic>
            <a:graphicData uri="http://schemas.openxmlformats.org/presentationml/2006/ole">
              <mc:AlternateContent xmlns:mc="http://schemas.openxmlformats.org/markup-compatibility/2006">
                <mc:Choice xmlns:v="urn:schemas-microsoft-com:vml" Requires="v">
                  <p:oleObj spid="_x0000_s52384" name="公式" r:id="rId5" imgW="1574800" imgH="482600" progId="Equation.3">
                    <p:embed/>
                  </p:oleObj>
                </mc:Choice>
                <mc:Fallback>
                  <p:oleObj name="公式" r:id="rId5" imgW="15748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251"/>
                          <a:ext cx="2135"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9" name="Object 5"/>
            <p:cNvGraphicFramePr>
              <a:graphicFrameLocks noChangeAspect="1"/>
            </p:cNvGraphicFramePr>
            <p:nvPr/>
          </p:nvGraphicFramePr>
          <p:xfrm>
            <a:off x="3016" y="2523"/>
            <a:ext cx="1101" cy="272"/>
          </p:xfrm>
          <a:graphic>
            <a:graphicData uri="http://schemas.openxmlformats.org/presentationml/2006/ole">
              <mc:AlternateContent xmlns:mc="http://schemas.openxmlformats.org/markup-compatibility/2006">
                <mc:Choice xmlns:v="urn:schemas-microsoft-com:vml" Requires="v">
                  <p:oleObj spid="_x0000_s52385" name="公式" r:id="rId7" imgW="812165" imgH="203200" progId="Equation.3">
                    <p:embed/>
                  </p:oleObj>
                </mc:Choice>
                <mc:Fallback>
                  <p:oleObj name="公式" r:id="rId7" imgW="812165" imgH="203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 y="2523"/>
                          <a:ext cx="110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8133" name="Rectangle 16"/>
          <p:cNvSpPr>
            <a:spLocks noChangeArrowheads="1"/>
          </p:cNvSpPr>
          <p:nvPr/>
        </p:nvSpPr>
        <p:spPr bwMode="auto">
          <a:xfrm>
            <a:off x="179388" y="404813"/>
            <a:ext cx="1441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其中</a:t>
            </a:r>
            <a:endParaRPr lang="zh-CN" altLang="en-US" sz="2800"/>
          </a:p>
        </p:txBody>
      </p:sp>
      <p:grpSp>
        <p:nvGrpSpPr>
          <p:cNvPr id="3" name="Group 19"/>
          <p:cNvGrpSpPr/>
          <p:nvPr/>
        </p:nvGrpSpPr>
        <p:grpSpPr bwMode="auto">
          <a:xfrm>
            <a:off x="395288" y="4941888"/>
            <a:ext cx="2981325" cy="965200"/>
            <a:chOff x="249" y="3113"/>
            <a:chExt cx="1878" cy="608"/>
          </a:xfrm>
        </p:grpSpPr>
        <p:graphicFrame>
          <p:nvGraphicFramePr>
            <p:cNvPr id="48136" name="Object 4"/>
            <p:cNvGraphicFramePr>
              <a:graphicFrameLocks noChangeAspect="1"/>
            </p:cNvGraphicFramePr>
            <p:nvPr/>
          </p:nvGraphicFramePr>
          <p:xfrm>
            <a:off x="975" y="3113"/>
            <a:ext cx="1152" cy="608"/>
          </p:xfrm>
          <a:graphic>
            <a:graphicData uri="http://schemas.openxmlformats.org/presentationml/2006/ole">
              <mc:AlternateContent xmlns:mc="http://schemas.openxmlformats.org/markup-compatibility/2006">
                <mc:Choice xmlns:v="urn:schemas-microsoft-com:vml" Requires="v">
                  <p:oleObj spid="_x0000_s52386" name="公式" r:id="rId9" imgW="850265" imgH="444500" progId="Equation.3">
                    <p:embed/>
                  </p:oleObj>
                </mc:Choice>
                <mc:Fallback>
                  <p:oleObj name="公式" r:id="rId9" imgW="850265" imgH="4445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3113"/>
                          <a:ext cx="115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17"/>
            <p:cNvSpPr>
              <a:spLocks noChangeArrowheads="1"/>
            </p:cNvSpPr>
            <p:nvPr/>
          </p:nvSpPr>
          <p:spPr bwMode="auto">
            <a:xfrm>
              <a:off x="249" y="3203"/>
              <a:ext cx="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令</a:t>
              </a:r>
              <a:endParaRPr lang="zh-CN" altLang="en-US" sz="2800"/>
            </a:p>
          </p:txBody>
        </p:sp>
      </p:grpSp>
      <p:graphicFrame>
        <p:nvGraphicFramePr>
          <p:cNvPr id="369684" name="Object 20"/>
          <p:cNvGraphicFramePr>
            <a:graphicFrameLocks noChangeAspect="1"/>
          </p:cNvGraphicFramePr>
          <p:nvPr/>
        </p:nvGraphicFramePr>
        <p:xfrm>
          <a:off x="5867400" y="3068638"/>
          <a:ext cx="1939925" cy="431800"/>
        </p:xfrm>
        <a:graphic>
          <a:graphicData uri="http://schemas.openxmlformats.org/presentationml/2006/ole">
            <mc:AlternateContent xmlns:mc="http://schemas.openxmlformats.org/markup-compatibility/2006">
              <mc:Choice xmlns:v="urn:schemas-microsoft-com:vml" Requires="v">
                <p:oleObj spid="_x0000_s52387" name="公式" r:id="rId11" imgW="901065" imgH="203200" progId="Equation.3">
                  <p:embed/>
                </p:oleObj>
              </mc:Choice>
              <mc:Fallback>
                <p:oleObj name="公式" r:id="rId11" imgW="901065" imgH="2032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3068638"/>
                        <a:ext cx="1939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6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Group 2"/>
          <p:cNvGraphicFramePr>
            <a:graphicFrameLocks noGrp="1"/>
          </p:cNvGraphicFramePr>
          <p:nvPr/>
        </p:nvGraphicFramePr>
        <p:xfrm>
          <a:off x="1547813" y="1341438"/>
          <a:ext cx="6096000" cy="4516437"/>
        </p:xfrm>
        <a:graphic>
          <a:graphicData uri="http://schemas.openxmlformats.org/drawingml/2006/table">
            <a:tbl>
              <a:tblPr/>
              <a:tblGrid>
                <a:gridCol w="1447800"/>
                <a:gridCol w="1600200"/>
                <a:gridCol w="1447800"/>
                <a:gridCol w="1600200"/>
              </a:tblGrid>
              <a:tr h="431830">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雨天</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非雨天</a:t>
                      </a:r>
                      <a:endPar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9626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33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12.7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14.6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8.3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0.8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10.9</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13.1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12.8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214" name="Object 22"/>
          <p:cNvGraphicFramePr>
            <a:graphicFrameLocks noChangeAspect="1"/>
          </p:cNvGraphicFramePr>
          <p:nvPr/>
        </p:nvGraphicFramePr>
        <p:xfrm>
          <a:off x="3563938" y="1628775"/>
          <a:ext cx="407987" cy="533400"/>
        </p:xfrm>
        <a:graphic>
          <a:graphicData uri="http://schemas.openxmlformats.org/presentationml/2006/ole">
            <mc:AlternateContent xmlns:mc="http://schemas.openxmlformats.org/markup-compatibility/2006">
              <mc:Choice xmlns:v="urn:schemas-microsoft-com:vml" Requires="v">
                <p:oleObj spid="_x0000_s2206" name="Equation" r:id="rId1" imgW="165100" imgH="215900" progId="Equation.3">
                  <p:embed/>
                </p:oleObj>
              </mc:Choice>
              <mc:Fallback>
                <p:oleObj name="Equation" r:id="rId1" imgW="165100" imgH="215900" progId="Equation.3">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1628775"/>
                        <a:ext cx="407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5" name="Object 23"/>
          <p:cNvGraphicFramePr>
            <a:graphicFrameLocks noChangeAspect="1"/>
          </p:cNvGraphicFramePr>
          <p:nvPr/>
        </p:nvGraphicFramePr>
        <p:xfrm>
          <a:off x="6659563" y="1628775"/>
          <a:ext cx="407987" cy="533400"/>
        </p:xfrm>
        <a:graphic>
          <a:graphicData uri="http://schemas.openxmlformats.org/presentationml/2006/ole">
            <mc:AlternateContent xmlns:mc="http://schemas.openxmlformats.org/markup-compatibility/2006">
              <mc:Choice xmlns:v="urn:schemas-microsoft-com:vml" Requires="v">
                <p:oleObj spid="_x0000_s2207" name="Equation" r:id="rId3" imgW="165100" imgH="215900" progId="Equation.3">
                  <p:embed/>
                </p:oleObj>
              </mc:Choice>
              <mc:Fallback>
                <p:oleObj name="Equation" r:id="rId3" imgW="165100" imgH="2159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628775"/>
                        <a:ext cx="407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6" name="Object 24"/>
          <p:cNvGraphicFramePr>
            <a:graphicFrameLocks noChangeAspect="1"/>
          </p:cNvGraphicFramePr>
          <p:nvPr/>
        </p:nvGraphicFramePr>
        <p:xfrm>
          <a:off x="5076825" y="1628775"/>
          <a:ext cx="376238" cy="533400"/>
        </p:xfrm>
        <a:graphic>
          <a:graphicData uri="http://schemas.openxmlformats.org/presentationml/2006/ole">
            <mc:AlternateContent xmlns:mc="http://schemas.openxmlformats.org/markup-compatibility/2006">
              <mc:Choice xmlns:v="urn:schemas-microsoft-com:vml" Requires="v">
                <p:oleObj spid="_x0000_s2208" name="Equation" r:id="rId5" imgW="152400" imgH="215900" progId="Equation.3">
                  <p:embed/>
                </p:oleObj>
              </mc:Choice>
              <mc:Fallback>
                <p:oleObj name="Equation" r:id="rId5" imgW="152400" imgH="2159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628775"/>
                        <a:ext cx="376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7" name="Object 25"/>
          <p:cNvGraphicFramePr>
            <a:graphicFrameLocks noChangeAspect="1"/>
          </p:cNvGraphicFramePr>
          <p:nvPr/>
        </p:nvGraphicFramePr>
        <p:xfrm>
          <a:off x="2051050" y="1628775"/>
          <a:ext cx="376238" cy="533400"/>
        </p:xfrm>
        <a:graphic>
          <a:graphicData uri="http://schemas.openxmlformats.org/presentationml/2006/ole">
            <mc:AlternateContent xmlns:mc="http://schemas.openxmlformats.org/markup-compatibility/2006">
              <mc:Choice xmlns:v="urn:schemas-microsoft-com:vml" Requires="v">
                <p:oleObj spid="_x0000_s2209" name="Equation" r:id="rId7" imgW="152400" imgH="215900" progId="Equation.3">
                  <p:embed/>
                </p:oleObj>
              </mc:Choice>
              <mc:Fallback>
                <p:oleObj name="Equation" r:id="rId7" imgW="152400" imgH="21590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628775"/>
                        <a:ext cx="376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8" name="Text Box 26"/>
          <p:cNvSpPr txBox="1">
            <a:spLocks noChangeArrowheads="1"/>
          </p:cNvSpPr>
          <p:nvPr/>
        </p:nvSpPr>
        <p:spPr bwMode="auto">
          <a:xfrm>
            <a:off x="593725" y="433388"/>
            <a:ext cx="641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华文楷体" panose="02010600040101010101" pitchFamily="2" charset="-122"/>
                <a:ea typeface="华文楷体" panose="02010600040101010101" pitchFamily="2" charset="-122"/>
              </a:rPr>
              <a:t>我们收集过去</a:t>
            </a:r>
            <a:r>
              <a:rPr lang="en-US" altLang="zh-CN" sz="2400">
                <a:latin typeface="华文楷体" panose="02010600040101010101" pitchFamily="2" charset="-122"/>
                <a:ea typeface="华文楷体" panose="02010600040101010101" pitchFamily="2" charset="-122"/>
              </a:rPr>
              <a:t>10</a:t>
            </a:r>
            <a:r>
              <a:rPr lang="zh-CN" altLang="en-US" sz="2400">
                <a:latin typeface="华文楷体" panose="02010600040101010101" pitchFamily="2" charset="-122"/>
                <a:ea typeface="华文楷体" panose="02010600040101010101" pitchFamily="2" charset="-122"/>
              </a:rPr>
              <a:t>个雨天和非雨天    和     的数值</a:t>
            </a: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8219" name="Object 27"/>
          <p:cNvGraphicFramePr>
            <a:graphicFrameLocks noChangeAspect="1"/>
          </p:cNvGraphicFramePr>
          <p:nvPr/>
        </p:nvGraphicFramePr>
        <p:xfrm>
          <a:off x="4857750" y="357188"/>
          <a:ext cx="376238" cy="533400"/>
        </p:xfrm>
        <a:graphic>
          <a:graphicData uri="http://schemas.openxmlformats.org/presentationml/2006/ole">
            <mc:AlternateContent xmlns:mc="http://schemas.openxmlformats.org/markup-compatibility/2006">
              <mc:Choice xmlns:v="urn:schemas-microsoft-com:vml" Requires="v">
                <p:oleObj spid="_x0000_s2210" name="Equation" r:id="rId8" imgW="152400" imgH="215900" progId="Equation.3">
                  <p:embed/>
                </p:oleObj>
              </mc:Choice>
              <mc:Fallback>
                <p:oleObj name="Equation" r:id="rId8" imgW="152400" imgH="2159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357188"/>
                        <a:ext cx="376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0" name="Object 28"/>
          <p:cNvGraphicFramePr>
            <a:graphicFrameLocks noChangeAspect="1"/>
          </p:cNvGraphicFramePr>
          <p:nvPr/>
        </p:nvGraphicFramePr>
        <p:xfrm>
          <a:off x="5500688" y="357188"/>
          <a:ext cx="407987" cy="533400"/>
        </p:xfrm>
        <a:graphic>
          <a:graphicData uri="http://schemas.openxmlformats.org/presentationml/2006/ole">
            <mc:AlternateContent xmlns:mc="http://schemas.openxmlformats.org/markup-compatibility/2006">
              <mc:Choice xmlns:v="urn:schemas-microsoft-com:vml" Requires="v">
                <p:oleObj spid="_x0000_s2211" name="Equation" r:id="rId9" imgW="165100" imgH="215900" progId="Equation.3">
                  <p:embed/>
                </p:oleObj>
              </mc:Choice>
              <mc:Fallback>
                <p:oleObj name="Equation" r:id="rId9" imgW="165100" imgH="215900" progId="Equation.3">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357188"/>
                        <a:ext cx="4079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bwMode="auto">
          <a:xfrm>
            <a:off x="2339975" y="2349500"/>
            <a:ext cx="4484688" cy="1125538"/>
            <a:chOff x="1610" y="1570"/>
            <a:chExt cx="2825" cy="709"/>
          </a:xfrm>
        </p:grpSpPr>
        <p:graphicFrame>
          <p:nvGraphicFramePr>
            <p:cNvPr id="49168" name="Object 6"/>
            <p:cNvGraphicFramePr>
              <a:graphicFrameLocks noChangeAspect="1"/>
            </p:cNvGraphicFramePr>
            <p:nvPr/>
          </p:nvGraphicFramePr>
          <p:xfrm>
            <a:off x="1610" y="1570"/>
            <a:ext cx="1267" cy="709"/>
          </p:xfrm>
          <a:graphic>
            <a:graphicData uri="http://schemas.openxmlformats.org/presentationml/2006/ole">
              <mc:AlternateContent xmlns:mc="http://schemas.openxmlformats.org/markup-compatibility/2006">
                <mc:Choice xmlns:v="urn:schemas-microsoft-com:vml" Requires="v">
                  <p:oleObj spid="_x0000_s53458" name="公式" r:id="rId1" imgW="799465" imgH="444500" progId="Equation.3">
                    <p:embed/>
                  </p:oleObj>
                </mc:Choice>
                <mc:Fallback>
                  <p:oleObj name="公式" r:id="rId1" imgW="799465"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 y="1570"/>
                          <a:ext cx="1267"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9" name="Object 5"/>
            <p:cNvGraphicFramePr>
              <a:graphicFrameLocks noChangeAspect="1"/>
            </p:cNvGraphicFramePr>
            <p:nvPr/>
          </p:nvGraphicFramePr>
          <p:xfrm>
            <a:off x="3152" y="1797"/>
            <a:ext cx="1283" cy="317"/>
          </p:xfrm>
          <a:graphic>
            <a:graphicData uri="http://schemas.openxmlformats.org/presentationml/2006/ole">
              <mc:AlternateContent xmlns:mc="http://schemas.openxmlformats.org/markup-compatibility/2006">
                <mc:Choice xmlns:v="urn:schemas-microsoft-com:vml" Requires="v">
                  <p:oleObj spid="_x0000_s53459" name="公式" r:id="rId3" imgW="812165" imgH="203200" progId="Equation.3">
                    <p:embed/>
                  </p:oleObj>
                </mc:Choice>
                <mc:Fallback>
                  <p:oleObj name="公式" r:id="rId3" imgW="812165"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797"/>
                          <a:ext cx="128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70692" name="Object 4"/>
          <p:cNvGraphicFramePr>
            <a:graphicFrameLocks noChangeAspect="1"/>
          </p:cNvGraphicFramePr>
          <p:nvPr/>
        </p:nvGraphicFramePr>
        <p:xfrm>
          <a:off x="1835150" y="3573463"/>
          <a:ext cx="4595813" cy="598487"/>
        </p:xfrm>
        <a:graphic>
          <a:graphicData uri="http://schemas.openxmlformats.org/presentationml/2006/ole">
            <mc:AlternateContent xmlns:mc="http://schemas.openxmlformats.org/markup-compatibility/2006">
              <mc:Choice xmlns:v="urn:schemas-microsoft-com:vml" Requires="v">
                <p:oleObj spid="_x0000_s53460" name="公式" r:id="rId5" imgW="1828800" imgH="241300" progId="Equation.3">
                  <p:embed/>
                </p:oleObj>
              </mc:Choice>
              <mc:Fallback>
                <p:oleObj name="公式" r:id="rId5" imgW="18288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573463"/>
                        <a:ext cx="459581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Rectangle 10"/>
          <p:cNvSpPr>
            <a:spLocks noChangeArrowheads="1"/>
          </p:cNvSpPr>
          <p:nvPr/>
        </p:nvSpPr>
        <p:spPr bwMode="auto">
          <a:xfrm>
            <a:off x="0" y="20240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57" name="Rectangle 15"/>
          <p:cNvSpPr>
            <a:spLocks noChangeArrowheads="1"/>
          </p:cNvSpPr>
          <p:nvPr/>
        </p:nvSpPr>
        <p:spPr bwMode="auto">
          <a:xfrm>
            <a:off x="0" y="45958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9158" name="Group 18"/>
          <p:cNvGrpSpPr/>
          <p:nvPr/>
        </p:nvGrpSpPr>
        <p:grpSpPr bwMode="auto">
          <a:xfrm>
            <a:off x="611188" y="549275"/>
            <a:ext cx="4487862" cy="519113"/>
            <a:chOff x="385" y="255"/>
            <a:chExt cx="2827" cy="327"/>
          </a:xfrm>
        </p:grpSpPr>
        <p:graphicFrame>
          <p:nvGraphicFramePr>
            <p:cNvPr id="49165" name="Object 9"/>
            <p:cNvGraphicFramePr>
              <a:graphicFrameLocks noChangeAspect="1"/>
            </p:cNvGraphicFramePr>
            <p:nvPr/>
          </p:nvGraphicFramePr>
          <p:xfrm>
            <a:off x="431" y="255"/>
            <a:ext cx="242" cy="317"/>
          </p:xfrm>
          <a:graphic>
            <a:graphicData uri="http://schemas.openxmlformats.org/presentationml/2006/ole">
              <mc:AlternateContent xmlns:mc="http://schemas.openxmlformats.org/markup-compatibility/2006">
                <mc:Choice xmlns:v="urn:schemas-microsoft-com:vml" Requires="v">
                  <p:oleObj spid="_x0000_s53461" name="公式" r:id="rId7" imgW="152400" imgH="203200" progId="Equation.3">
                    <p:embed/>
                  </p:oleObj>
                </mc:Choice>
                <mc:Fallback>
                  <p:oleObj name="公式" r:id="rId7" imgW="1524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255"/>
                          <a:ext cx="2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8"/>
            <p:cNvGraphicFramePr>
              <a:graphicFrameLocks noChangeAspect="1"/>
            </p:cNvGraphicFramePr>
            <p:nvPr/>
          </p:nvGraphicFramePr>
          <p:xfrm>
            <a:off x="3016" y="255"/>
            <a:ext cx="196" cy="287"/>
          </p:xfrm>
          <a:graphic>
            <a:graphicData uri="http://schemas.openxmlformats.org/presentationml/2006/ole">
              <mc:AlternateContent xmlns:mc="http://schemas.openxmlformats.org/markup-compatibility/2006">
                <mc:Choice xmlns:v="urn:schemas-microsoft-com:vml" Requires="v">
                  <p:oleObj spid="_x0000_s53462" name="公式" r:id="rId9" imgW="127000" imgH="177165" progId="Equation.3">
                    <p:embed/>
                  </p:oleObj>
                </mc:Choice>
                <mc:Fallback>
                  <p:oleObj name="公式" r:id="rId9" imgW="127000" imgH="17716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255"/>
                          <a:ext cx="19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7" name="Rectangle 16"/>
            <p:cNvSpPr>
              <a:spLocks noChangeArrowheads="1"/>
            </p:cNvSpPr>
            <p:nvPr/>
          </p:nvSpPr>
          <p:spPr bwMode="auto">
            <a:xfrm>
              <a:off x="385" y="255"/>
              <a:ext cx="27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是常数因子，不依赖于</a:t>
              </a:r>
              <a:endParaRPr lang="zh-CN" altLang="en-US" sz="2800"/>
            </a:p>
          </p:txBody>
        </p:sp>
      </p:grpSp>
      <p:grpSp>
        <p:nvGrpSpPr>
          <p:cNvPr id="4" name="Group 21"/>
          <p:cNvGrpSpPr/>
          <p:nvPr/>
        </p:nvGrpSpPr>
        <p:grpSpPr bwMode="auto">
          <a:xfrm>
            <a:off x="611188" y="1196975"/>
            <a:ext cx="6626225" cy="1079500"/>
            <a:chOff x="385" y="754"/>
            <a:chExt cx="4174" cy="680"/>
          </a:xfrm>
        </p:grpSpPr>
        <p:graphicFrame>
          <p:nvGraphicFramePr>
            <p:cNvPr id="49163" name="Object 7"/>
            <p:cNvGraphicFramePr>
              <a:graphicFrameLocks noChangeAspect="1"/>
            </p:cNvGraphicFramePr>
            <p:nvPr/>
          </p:nvGraphicFramePr>
          <p:xfrm>
            <a:off x="2971" y="1117"/>
            <a:ext cx="589" cy="317"/>
          </p:xfrm>
          <a:graphic>
            <a:graphicData uri="http://schemas.openxmlformats.org/presentationml/2006/ole">
              <mc:AlternateContent xmlns:mc="http://schemas.openxmlformats.org/markup-compatibility/2006">
                <mc:Choice xmlns:v="urn:schemas-microsoft-com:vml" Requires="v">
                  <p:oleObj spid="_x0000_s53463" name="公式" r:id="rId11" imgW="368300" imgH="203200" progId="Equation.3">
                    <p:embed/>
                  </p:oleObj>
                </mc:Choice>
                <mc:Fallback>
                  <p:oleObj name="公式" r:id="rId11" imgW="368300" imgH="203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 y="1117"/>
                          <a:ext cx="58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17"/>
            <p:cNvSpPr>
              <a:spLocks noChangeArrowheads="1"/>
            </p:cNvSpPr>
            <p:nvPr/>
          </p:nvSpPr>
          <p:spPr bwMode="auto">
            <a:xfrm>
              <a:off x="385" y="754"/>
              <a:ext cx="4174"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buFontTx/>
                <a:buNone/>
              </a:pPr>
              <a:r>
                <a:rPr lang="zh-CN" altLang="en-US" sz="2800"/>
                <a:t>它对方程组只起共同扩大倍数的作用，不影响判别结果，不妨取 </a:t>
              </a:r>
              <a:endParaRPr lang="zh-CN" altLang="en-US" sz="2800"/>
            </a:p>
          </p:txBody>
        </p:sp>
      </p:grpSp>
      <p:sp>
        <p:nvSpPr>
          <p:cNvPr id="370707" name="Rectangle 19"/>
          <p:cNvSpPr>
            <a:spLocks noChangeArrowheads="1"/>
          </p:cNvSpPr>
          <p:nvPr/>
        </p:nvSpPr>
        <p:spPr bwMode="auto">
          <a:xfrm>
            <a:off x="250825" y="2492375"/>
            <a:ext cx="34575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buFontTx/>
              <a:buNone/>
            </a:pPr>
            <a:r>
              <a:rPr lang="zh-CN" altLang="en-US" sz="2800"/>
              <a:t>于是得到 </a:t>
            </a:r>
            <a:endParaRPr lang="zh-CN" altLang="en-US" sz="2800"/>
          </a:p>
        </p:txBody>
      </p:sp>
      <p:graphicFrame>
        <p:nvGraphicFramePr>
          <p:cNvPr id="370710" name="Object 22"/>
          <p:cNvGraphicFramePr>
            <a:graphicFrameLocks noChangeAspect="1"/>
          </p:cNvGraphicFramePr>
          <p:nvPr/>
        </p:nvGraphicFramePr>
        <p:xfrm>
          <a:off x="1547813" y="4437063"/>
          <a:ext cx="4535487" cy="2170112"/>
        </p:xfrm>
        <a:graphic>
          <a:graphicData uri="http://schemas.openxmlformats.org/presentationml/2006/ole">
            <mc:AlternateContent xmlns:mc="http://schemas.openxmlformats.org/markup-compatibility/2006">
              <mc:Choice xmlns:v="urn:schemas-microsoft-com:vml" Requires="v">
                <p:oleObj spid="_x0000_s53464" name="公式" r:id="rId13" imgW="1968500" imgH="939800" progId="Equation.3">
                  <p:embed/>
                </p:oleObj>
              </mc:Choice>
              <mc:Fallback>
                <p:oleObj name="公式" r:id="rId13" imgW="1968500" imgH="9398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4437063"/>
                        <a:ext cx="4535487"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712" name="Object 24"/>
          <p:cNvGraphicFramePr>
            <a:graphicFrameLocks noChangeAspect="1"/>
          </p:cNvGraphicFramePr>
          <p:nvPr/>
        </p:nvGraphicFramePr>
        <p:xfrm>
          <a:off x="6732588" y="3644900"/>
          <a:ext cx="1747837" cy="431800"/>
        </p:xfrm>
        <a:graphic>
          <a:graphicData uri="http://schemas.openxmlformats.org/presentationml/2006/ole">
            <mc:AlternateContent xmlns:mc="http://schemas.openxmlformats.org/markup-compatibility/2006">
              <mc:Choice xmlns:v="urn:schemas-microsoft-com:vml" Requires="v">
                <p:oleObj spid="_x0000_s53465" name="公式" r:id="rId15" imgW="812165" imgH="203200" progId="Equation.3">
                  <p:embed/>
                </p:oleObj>
              </mc:Choice>
              <mc:Fallback>
                <p:oleObj name="公式" r:id="rId15" imgW="812165" imgH="2032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3644900"/>
                        <a:ext cx="17478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7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06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07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0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719" name="Object 7"/>
          <p:cNvGraphicFramePr>
            <a:graphicFrameLocks noChangeAspect="1"/>
          </p:cNvGraphicFramePr>
          <p:nvPr/>
        </p:nvGraphicFramePr>
        <p:xfrm>
          <a:off x="1619250" y="1052513"/>
          <a:ext cx="4392613" cy="1898650"/>
        </p:xfrm>
        <a:graphic>
          <a:graphicData uri="http://schemas.openxmlformats.org/presentationml/2006/ole">
            <mc:AlternateContent xmlns:mc="http://schemas.openxmlformats.org/markup-compatibility/2006">
              <mc:Choice xmlns:v="urn:schemas-microsoft-com:vml" Requires="v">
                <p:oleObj spid="_x0000_s54326" name="公式" r:id="rId1" imgW="2184400" imgH="939800" progId="Equation.3">
                  <p:embed/>
                </p:oleObj>
              </mc:Choice>
              <mc:Fallback>
                <p:oleObj name="公式" r:id="rId1" imgW="2184400" imgH="9398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052513"/>
                        <a:ext cx="4392613"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1717" name="Object 5"/>
          <p:cNvGraphicFramePr>
            <a:graphicFrameLocks noChangeAspect="1"/>
          </p:cNvGraphicFramePr>
          <p:nvPr/>
        </p:nvGraphicFramePr>
        <p:xfrm>
          <a:off x="1692275" y="3860800"/>
          <a:ext cx="4467225" cy="1974850"/>
        </p:xfrm>
        <a:graphic>
          <a:graphicData uri="http://schemas.openxmlformats.org/presentationml/2006/ole">
            <mc:AlternateContent xmlns:mc="http://schemas.openxmlformats.org/markup-compatibility/2006">
              <mc:Choice xmlns:v="urn:schemas-microsoft-com:vml" Requires="v">
                <p:oleObj spid="_x0000_s54327" name="公式" r:id="rId3" imgW="2222500" imgH="977900" progId="Equation.3">
                  <p:embed/>
                </p:oleObj>
              </mc:Choice>
              <mc:Fallback>
                <p:oleObj name="公式" r:id="rId3" imgW="2222500" imgH="977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860800"/>
                        <a:ext cx="44672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13"/>
          <p:cNvSpPr>
            <a:spLocks noChangeArrowheads="1"/>
          </p:cNvSpPr>
          <p:nvPr/>
        </p:nvSpPr>
        <p:spPr bwMode="auto">
          <a:xfrm>
            <a:off x="179388" y="404813"/>
            <a:ext cx="3455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用矩阵表示： </a:t>
            </a:r>
            <a:endParaRPr lang="zh-CN" altLang="en-US" sz="2800"/>
          </a:p>
        </p:txBody>
      </p:sp>
      <p:sp>
        <p:nvSpPr>
          <p:cNvPr id="371726" name="Rectangle 14"/>
          <p:cNvSpPr>
            <a:spLocks noChangeArrowheads="1"/>
          </p:cNvSpPr>
          <p:nvPr/>
        </p:nvSpPr>
        <p:spPr bwMode="auto">
          <a:xfrm>
            <a:off x="0" y="3179763"/>
            <a:ext cx="345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t>  </a:t>
            </a:r>
            <a:r>
              <a:rPr lang="zh-CN" altLang="en-US" sz="2800"/>
              <a:t>因此得到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7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1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1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3"/>
          <p:cNvGraphicFramePr>
            <a:graphicFrameLocks noChangeAspect="1"/>
          </p:cNvGraphicFramePr>
          <p:nvPr/>
        </p:nvGraphicFramePr>
        <p:xfrm>
          <a:off x="468313" y="404813"/>
          <a:ext cx="6342062" cy="2633662"/>
        </p:xfrm>
        <a:graphic>
          <a:graphicData uri="http://schemas.openxmlformats.org/presentationml/2006/ole">
            <mc:AlternateContent xmlns:mc="http://schemas.openxmlformats.org/markup-compatibility/2006">
              <mc:Choice xmlns:v="urn:schemas-microsoft-com:vml" Requires="v">
                <p:oleObj spid="_x0000_s55376" name="公式" r:id="rId1" imgW="2921000" imgH="1206500" progId="Equation.3">
                  <p:embed/>
                </p:oleObj>
              </mc:Choice>
              <mc:Fallback>
                <p:oleObj name="公式" r:id="rId1" imgW="2921000" imgH="1206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4813"/>
                        <a:ext cx="6342062"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2" name="Object 2"/>
          <p:cNvGraphicFramePr>
            <a:graphicFrameLocks noChangeAspect="1"/>
          </p:cNvGraphicFramePr>
          <p:nvPr/>
        </p:nvGraphicFramePr>
        <p:xfrm>
          <a:off x="1116013" y="3284538"/>
          <a:ext cx="3024187" cy="2463800"/>
        </p:xfrm>
        <a:graphic>
          <a:graphicData uri="http://schemas.openxmlformats.org/presentationml/2006/ole">
            <mc:AlternateContent xmlns:mc="http://schemas.openxmlformats.org/markup-compatibility/2006">
              <mc:Choice xmlns:v="urn:schemas-microsoft-com:vml" Requires="v">
                <p:oleObj spid="_x0000_s55377" name="公式" r:id="rId3" imgW="1181100" imgH="965200" progId="Equation.3">
                  <p:embed/>
                </p:oleObj>
              </mc:Choice>
              <mc:Fallback>
                <p:oleObj name="公式" r:id="rId3" imgW="1181100" imgH="965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84538"/>
                        <a:ext cx="3024187"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Rectangle 6"/>
          <p:cNvSpPr>
            <a:spLocks noChangeArrowheads="1"/>
          </p:cNvSpPr>
          <p:nvPr/>
        </p:nvSpPr>
        <p:spPr bwMode="auto">
          <a:xfrm>
            <a:off x="36242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pSp>
        <p:nvGrpSpPr>
          <p:cNvPr id="2" name="Group 14"/>
          <p:cNvGrpSpPr/>
          <p:nvPr/>
        </p:nvGrpSpPr>
        <p:grpSpPr bwMode="auto">
          <a:xfrm>
            <a:off x="611188" y="5911850"/>
            <a:ext cx="9144000" cy="946150"/>
            <a:chOff x="385" y="3724"/>
            <a:chExt cx="5760" cy="596"/>
          </a:xfrm>
        </p:grpSpPr>
        <p:sp>
          <p:nvSpPr>
            <p:cNvPr id="18443" name="Rectangle 8"/>
            <p:cNvSpPr>
              <a:spLocks noChangeArrowheads="1"/>
            </p:cNvSpPr>
            <p:nvPr/>
          </p:nvSpPr>
          <p:spPr bwMode="auto">
            <a:xfrm>
              <a:off x="385" y="3724"/>
              <a:ext cx="576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800">
                  <a:latin typeface="Times New Roman" panose="02020603050405020304" pitchFamily="18" charset="0"/>
                </a:rPr>
                <a:t>   </a:t>
              </a:r>
              <a:r>
                <a:rPr lang="zh-CN" altLang="en-US" sz="2800">
                  <a:latin typeface="Times New Roman" panose="02020603050405020304" pitchFamily="18" charset="0"/>
                </a:rPr>
                <a:t>称                                   为</a:t>
              </a:r>
              <a:r>
                <a:rPr lang="zh-CN" altLang="en-US" sz="2800" b="1">
                  <a:solidFill>
                    <a:schemeClr val="tx2"/>
                  </a:solidFill>
                  <a:latin typeface="Times New Roman" panose="02020603050405020304" pitchFamily="18" charset="0"/>
                </a:rPr>
                <a:t>判别函数</a:t>
              </a:r>
              <a:r>
                <a:rPr lang="en-US" altLang="zh-CN" sz="2800">
                  <a:latin typeface="Times New Roman" panose="02020603050405020304" pitchFamily="18" charset="0"/>
                </a:rPr>
                <a:t>.</a:t>
              </a:r>
              <a:endParaRPr lang="en-US" altLang="zh-CN" sz="2800">
                <a:latin typeface="Times New Roman" panose="02020603050405020304" pitchFamily="18" charset="0"/>
              </a:endParaRPr>
            </a:p>
            <a:p>
              <a:pPr>
                <a:spcBef>
                  <a:spcPct val="0"/>
                </a:spcBef>
                <a:buClrTx/>
                <a:buSzTx/>
                <a:buFontTx/>
                <a:buNone/>
              </a:pPr>
              <a:endParaRPr lang="en-US" altLang="zh-CN" sz="2800">
                <a:latin typeface="Times New Roman" panose="02020603050405020304" pitchFamily="18" charset="0"/>
              </a:endParaRPr>
            </a:p>
          </p:txBody>
        </p:sp>
        <p:graphicFrame>
          <p:nvGraphicFramePr>
            <p:cNvPr id="18444" name="Object 7"/>
            <p:cNvGraphicFramePr>
              <a:graphicFrameLocks noChangeAspect="1"/>
            </p:cNvGraphicFramePr>
            <p:nvPr/>
          </p:nvGraphicFramePr>
          <p:xfrm>
            <a:off x="884" y="3727"/>
            <a:ext cx="1769" cy="311"/>
          </p:xfrm>
          <a:graphic>
            <a:graphicData uri="http://schemas.openxmlformats.org/presentationml/2006/ole">
              <mc:AlternateContent xmlns:mc="http://schemas.openxmlformats.org/markup-compatibility/2006">
                <mc:Choice xmlns:v="urn:schemas-microsoft-com:vml" Requires="v">
                  <p:oleObj spid="_x0000_s55378" name="公式" r:id="rId5" imgW="1358265" imgH="241300" progId="Equation.3">
                    <p:embed/>
                  </p:oleObj>
                </mc:Choice>
                <mc:Fallback>
                  <p:oleObj name="公式" r:id="rId5" imgW="1358265" imgH="241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3727"/>
                          <a:ext cx="1769" cy="3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38" name="AutoShape 10"/>
          <p:cNvSpPr>
            <a:spLocks noChangeArrowheads="1"/>
          </p:cNvSpPr>
          <p:nvPr/>
        </p:nvSpPr>
        <p:spPr bwMode="auto">
          <a:xfrm rot="10800000">
            <a:off x="5292725" y="3500438"/>
            <a:ext cx="2663825" cy="865187"/>
          </a:xfrm>
          <a:prstGeom prst="wedgeRoundRectCallout">
            <a:avLst>
              <a:gd name="adj1" fmla="val 85097"/>
              <a:gd name="adj2" fmla="val 113116"/>
              <a:gd name="adj3" fmla="val 16667"/>
            </a:avLst>
          </a:prstGeom>
          <a:solidFill>
            <a:schemeClr val="bg1"/>
          </a:solidFill>
          <a:ln w="9525" algn="ctr">
            <a:solidFill>
              <a:schemeClr val="tx2"/>
            </a:solidFill>
            <a:miter lim="800000"/>
          </a:ln>
          <a:effectLst>
            <a:outerShdw dist="35921" dir="2700000" algn="ctr" rotWithShape="0">
              <a:schemeClr val="bg2"/>
            </a:outerShdw>
          </a:effectLst>
        </p:spPr>
        <p:txBody>
          <a:bodyPr rot="10800000" lIns="92075" tIns="46038" rIns="92075" bIns="46038" anchor="ctr"/>
          <a:lstStyle>
            <a:lvl1pPr indent="4000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AutoNum type="arabicPeriod"/>
            </a:pPr>
            <a:endParaRPr lang="zh-CN" altLang="zh-CN" sz="2400">
              <a:latin typeface="Times New Roman" panose="02020603050405020304" pitchFamily="18" charset="0"/>
            </a:endParaRPr>
          </a:p>
        </p:txBody>
      </p:sp>
      <p:sp>
        <p:nvSpPr>
          <p:cNvPr id="18439" name="Text Box 9"/>
          <p:cNvSpPr txBox="1">
            <a:spLocks noChangeArrowheads="1"/>
          </p:cNvSpPr>
          <p:nvPr/>
        </p:nvSpPr>
        <p:spPr bwMode="auto">
          <a:xfrm>
            <a:off x="5364163" y="3500438"/>
            <a:ext cx="252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000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两总体的 </a:t>
            </a:r>
            <a:endParaRPr lang="zh-CN" altLang="en-US" sz="2400">
              <a:latin typeface="Times New Roman" panose="02020603050405020304" pitchFamily="18" charset="0"/>
            </a:endParaRPr>
          </a:p>
          <a:p>
            <a:pPr eaLnBrk="1" hangingPunct="1">
              <a:spcBef>
                <a:spcPct val="0"/>
              </a:spcBef>
              <a:buClrTx/>
              <a:buSzTx/>
              <a:buFontTx/>
              <a:buNone/>
            </a:pPr>
            <a:r>
              <a:rPr lang="zh-CN" altLang="en-US" sz="2400">
                <a:latin typeface="Times New Roman" panose="02020603050405020304" pitchFamily="18" charset="0"/>
              </a:rPr>
              <a:t>积差阵之和</a:t>
            </a:r>
            <a:endParaRPr lang="zh-CN" altLang="en-US" sz="2400">
              <a:latin typeface="Times New Roman" panose="02020603050405020304" pitchFamily="18" charset="0"/>
            </a:endParaRPr>
          </a:p>
        </p:txBody>
      </p:sp>
      <p:grpSp>
        <p:nvGrpSpPr>
          <p:cNvPr id="18440" name="Group 13"/>
          <p:cNvGrpSpPr/>
          <p:nvPr/>
        </p:nvGrpSpPr>
        <p:grpSpPr bwMode="auto">
          <a:xfrm>
            <a:off x="5292725" y="3500438"/>
            <a:ext cx="2663825" cy="865187"/>
            <a:chOff x="3334" y="2205"/>
            <a:chExt cx="1678" cy="545"/>
          </a:xfrm>
        </p:grpSpPr>
        <p:sp>
          <p:nvSpPr>
            <p:cNvPr id="18441" name="AutoShape 11"/>
            <p:cNvSpPr>
              <a:spLocks noChangeArrowheads="1"/>
            </p:cNvSpPr>
            <p:nvPr/>
          </p:nvSpPr>
          <p:spPr bwMode="auto">
            <a:xfrm rot="10800000">
              <a:off x="3334" y="2205"/>
              <a:ext cx="1678" cy="545"/>
            </a:xfrm>
            <a:prstGeom prst="wedgeRoundRectCallout">
              <a:avLst>
                <a:gd name="adj1" fmla="val 85097"/>
                <a:gd name="adj2" fmla="val 113116"/>
                <a:gd name="adj3" fmla="val 16667"/>
              </a:avLst>
            </a:prstGeom>
            <a:solidFill>
              <a:schemeClr val="bg1"/>
            </a:solidFill>
            <a:ln w="9525" algn="ctr">
              <a:solidFill>
                <a:schemeClr val="tx2"/>
              </a:solidFill>
              <a:miter lim="800000"/>
            </a:ln>
            <a:effectLst>
              <a:outerShdw dist="35921" dir="2700000" algn="ctr" rotWithShape="0">
                <a:schemeClr val="bg2"/>
              </a:outerShdw>
            </a:effectLst>
          </p:spPr>
          <p:txBody>
            <a:bodyPr rot="10800000" lIns="92075" tIns="46038" rIns="92075" bIns="46038" anchor="ctr"/>
            <a:lstStyle>
              <a:lvl1pPr indent="4000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AutoNum type="arabicPeriod"/>
              </a:pPr>
              <a:endParaRPr lang="zh-CN" altLang="zh-CN" sz="2400">
                <a:latin typeface="Times New Roman" panose="02020603050405020304" pitchFamily="18" charset="0"/>
              </a:endParaRPr>
            </a:p>
          </p:txBody>
        </p:sp>
        <p:sp>
          <p:nvSpPr>
            <p:cNvPr id="18442" name="Text Box 12"/>
            <p:cNvSpPr txBox="1">
              <a:spLocks noChangeArrowheads="1"/>
            </p:cNvSpPr>
            <p:nvPr/>
          </p:nvSpPr>
          <p:spPr bwMode="auto">
            <a:xfrm>
              <a:off x="3379" y="2205"/>
              <a:ext cx="1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4000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两总体的 </a:t>
              </a:r>
              <a:endParaRPr lang="zh-CN" altLang="en-US" sz="2400">
                <a:latin typeface="Times New Roman" panose="02020603050405020304" pitchFamily="18" charset="0"/>
              </a:endParaRPr>
            </a:p>
            <a:p>
              <a:pPr eaLnBrk="1" hangingPunct="1">
                <a:spcBef>
                  <a:spcPct val="0"/>
                </a:spcBef>
                <a:buClrTx/>
                <a:buSzTx/>
                <a:buFontTx/>
                <a:buNone/>
              </a:pPr>
              <a:r>
                <a:rPr lang="zh-CN" altLang="en-US" sz="2400">
                  <a:latin typeface="Times New Roman" panose="02020603050405020304" pitchFamily="18" charset="0"/>
                </a:rPr>
                <a:t>积差阵之和</a:t>
              </a:r>
              <a:endParaRPr lang="zh-CN" altLang="en-US" sz="240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62000" y="6096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0000CC"/>
                </a:solidFill>
                <a:latin typeface="宋体" panose="02010600030101010101" pitchFamily="2" charset="-122"/>
              </a:rPr>
              <a:t>判别临界值</a:t>
            </a:r>
            <a:endParaRPr lang="zh-CN" altLang="en-US" sz="3200" dirty="0">
              <a:solidFill>
                <a:srgbClr val="0000CC"/>
              </a:solidFill>
              <a:latin typeface="Times New Roman" panose="02020603050405020304" pitchFamily="18" charset="0"/>
            </a:endParaRPr>
          </a:p>
        </p:txBody>
      </p:sp>
      <p:sp>
        <p:nvSpPr>
          <p:cNvPr id="19459" name="Rectangle 4"/>
          <p:cNvSpPr>
            <a:spLocks noChangeArrowheads="1"/>
          </p:cNvSpPr>
          <p:nvPr/>
        </p:nvSpPr>
        <p:spPr bwMode="auto">
          <a:xfrm>
            <a:off x="39433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19460" name="Object 3"/>
          <p:cNvGraphicFramePr>
            <a:graphicFrameLocks noChangeAspect="1"/>
          </p:cNvGraphicFramePr>
          <p:nvPr/>
        </p:nvGraphicFramePr>
        <p:xfrm>
          <a:off x="461963" y="1268413"/>
          <a:ext cx="8064500" cy="1608137"/>
        </p:xfrm>
        <a:graphic>
          <a:graphicData uri="http://schemas.openxmlformats.org/presentationml/2006/ole">
            <mc:AlternateContent xmlns:mc="http://schemas.openxmlformats.org/markup-compatibility/2006">
              <mc:Choice xmlns:v="urn:schemas-microsoft-com:vml" Requires="v">
                <p:oleObj spid="_x0000_s56400" name="公式" r:id="rId1" imgW="3797300" imgH="863600" progId="Equation.3">
                  <p:embed/>
                </p:oleObj>
              </mc:Choice>
              <mc:Fallback>
                <p:oleObj name="公式" r:id="rId1" imgW="3797300" imgH="863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268413"/>
                        <a:ext cx="8064500"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15"/>
          <p:cNvSpPr>
            <a:spLocks noChangeArrowheads="1"/>
          </p:cNvSpPr>
          <p:nvPr/>
        </p:nvSpPr>
        <p:spPr bwMode="auto">
          <a:xfrm>
            <a:off x="755650" y="31067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其中</a:t>
            </a:r>
            <a:endParaRPr lang="zh-CN" altLang="en-US" sz="2400">
              <a:latin typeface="Times New Roman" panose="02020603050405020304" pitchFamily="18" charset="0"/>
            </a:endParaRPr>
          </a:p>
        </p:txBody>
      </p:sp>
      <p:graphicFrame>
        <p:nvGraphicFramePr>
          <p:cNvPr id="19462" name="Object 14"/>
          <p:cNvGraphicFramePr>
            <a:graphicFrameLocks noChangeAspect="1"/>
          </p:cNvGraphicFramePr>
          <p:nvPr/>
        </p:nvGraphicFramePr>
        <p:xfrm>
          <a:off x="1782763" y="3235325"/>
          <a:ext cx="3498850" cy="1049338"/>
        </p:xfrm>
        <a:graphic>
          <a:graphicData uri="http://schemas.openxmlformats.org/presentationml/2006/ole">
            <mc:AlternateContent xmlns:mc="http://schemas.openxmlformats.org/markup-compatibility/2006">
              <mc:Choice xmlns:v="urn:schemas-microsoft-com:vml" Requires="v">
                <p:oleObj spid="_x0000_s56401" name="公式" r:id="rId3" imgW="1777365" imgH="533400" progId="Equation.3">
                  <p:embed/>
                </p:oleObj>
              </mc:Choice>
              <mc:Fallback>
                <p:oleObj name="公式" r:id="rId3" imgW="1777365" imgH="5334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3" y="3235325"/>
                        <a:ext cx="34988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7"/>
          <p:cNvSpPr>
            <a:spLocks noChangeArrowheads="1"/>
          </p:cNvSpPr>
          <p:nvPr/>
        </p:nvSpPr>
        <p:spPr bwMode="auto">
          <a:xfrm>
            <a:off x="0" y="3200400"/>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19464" name="Object 16"/>
          <p:cNvGraphicFramePr>
            <a:graphicFrameLocks noChangeAspect="1"/>
          </p:cNvGraphicFramePr>
          <p:nvPr/>
        </p:nvGraphicFramePr>
        <p:xfrm>
          <a:off x="1763713" y="4437063"/>
          <a:ext cx="3636962" cy="1060450"/>
        </p:xfrm>
        <a:graphic>
          <a:graphicData uri="http://schemas.openxmlformats.org/presentationml/2006/ole">
            <mc:AlternateContent xmlns:mc="http://schemas.openxmlformats.org/markup-compatibility/2006">
              <mc:Choice xmlns:v="urn:schemas-microsoft-com:vml" Requires="v">
                <p:oleObj spid="_x0000_s56402" name="公式" r:id="rId5" imgW="1828800" imgH="533400" progId="Equation.3">
                  <p:embed/>
                </p:oleObj>
              </mc:Choice>
              <mc:Fallback>
                <p:oleObj name="公式" r:id="rId5" imgW="1828800" imgH="5334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437063"/>
                        <a:ext cx="36369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62000" y="6096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200" b="1">
                <a:solidFill>
                  <a:srgbClr val="0000CC"/>
                </a:solidFill>
                <a:latin typeface="宋体" panose="02010600030101010101" pitchFamily="2" charset="-122"/>
              </a:rPr>
              <a:t>判别准则</a:t>
            </a:r>
            <a:r>
              <a:rPr lang="zh-CN" altLang="en-US" sz="3200">
                <a:solidFill>
                  <a:srgbClr val="0000CC"/>
                </a:solidFill>
              </a:rPr>
              <a:t> </a:t>
            </a:r>
            <a:endParaRPr lang="zh-CN" altLang="en-US" sz="3200">
              <a:solidFill>
                <a:srgbClr val="0000CC"/>
              </a:solidFill>
            </a:endParaRPr>
          </a:p>
        </p:txBody>
      </p:sp>
      <p:sp>
        <p:nvSpPr>
          <p:cNvPr id="53251" name="Rectangle 3"/>
          <p:cNvSpPr>
            <a:spLocks noChangeArrowheads="1"/>
          </p:cNvSpPr>
          <p:nvPr/>
        </p:nvSpPr>
        <p:spPr bwMode="auto">
          <a:xfrm>
            <a:off x="39433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2" name="Object 6"/>
          <p:cNvGraphicFramePr>
            <a:graphicFrameLocks noChangeAspect="1"/>
          </p:cNvGraphicFramePr>
          <p:nvPr/>
        </p:nvGraphicFramePr>
        <p:xfrm>
          <a:off x="971550" y="1844675"/>
          <a:ext cx="3600450" cy="598488"/>
        </p:xfrm>
        <a:graphic>
          <a:graphicData uri="http://schemas.openxmlformats.org/presentationml/2006/ole">
            <mc:AlternateContent xmlns:mc="http://schemas.openxmlformats.org/markup-compatibility/2006">
              <mc:Choice xmlns:v="urn:schemas-microsoft-com:vml" Requires="v">
                <p:oleObj spid="_x0000_s57398" name="公式" r:id="rId1" imgW="1219200" imgH="228600" progId="Equation.3">
                  <p:embed/>
                </p:oleObj>
              </mc:Choice>
              <mc:Fallback>
                <p:oleObj name="公式" r:id="rId1" imgW="12192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360045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Rectangle 8"/>
          <p:cNvSpPr>
            <a:spLocks noChangeArrowheads="1"/>
          </p:cNvSpPr>
          <p:nvPr/>
        </p:nvSpPr>
        <p:spPr bwMode="auto">
          <a:xfrm>
            <a:off x="0" y="29956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4" name="Object 7"/>
          <p:cNvGraphicFramePr>
            <a:graphicFrameLocks noChangeAspect="1"/>
          </p:cNvGraphicFramePr>
          <p:nvPr/>
        </p:nvGraphicFramePr>
        <p:xfrm>
          <a:off x="2009775" y="2843213"/>
          <a:ext cx="3641725" cy="2132012"/>
        </p:xfrm>
        <a:graphic>
          <a:graphicData uri="http://schemas.openxmlformats.org/presentationml/2006/ole">
            <mc:AlternateContent xmlns:mc="http://schemas.openxmlformats.org/markup-compatibility/2006">
              <mc:Choice xmlns:v="urn:schemas-microsoft-com:vml" Requires="v">
                <p:oleObj spid="_x0000_s57399" name="公式" r:id="rId3" imgW="1396365" imgH="812165" progId="Equation.3">
                  <p:embed/>
                </p:oleObj>
              </mc:Choice>
              <mc:Fallback>
                <p:oleObj name="公式" r:id="rId3" imgW="1396365" imgH="81216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2843213"/>
                        <a:ext cx="3641725"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9"/>
          <p:cNvSpPr>
            <a:spLocks noChangeArrowheads="1"/>
          </p:cNvSpPr>
          <p:nvPr/>
        </p:nvSpPr>
        <p:spPr bwMode="auto">
          <a:xfrm>
            <a:off x="4787900" y="191611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t>，则判别准则为： </a:t>
            </a:r>
            <a:endParaRPr lang="zh-CN" altLang="en-US" sz="28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95288" y="1052513"/>
            <a:ext cx="8229600" cy="4530725"/>
          </a:xfrm>
        </p:spPr>
        <p:txBody>
          <a:bodyPr/>
          <a:lstStyle/>
          <a:p>
            <a:pPr eaLnBrk="1" hangingPunct="1">
              <a:lnSpc>
                <a:spcPct val="120000"/>
              </a:lnSpc>
              <a:buFont typeface="Wingdings" panose="05000000000000000000" pitchFamily="2" charset="2"/>
              <a:buNone/>
            </a:pPr>
            <a:r>
              <a:rPr lang="zh-CN" altLang="en-US" b="1" dirty="0">
                <a:solidFill>
                  <a:srgbClr val="0000CC"/>
                </a:solidFill>
              </a:rPr>
              <a:t>例</a:t>
            </a:r>
            <a:r>
              <a:rPr lang="zh-CN" altLang="en-US" dirty="0">
                <a:solidFill>
                  <a:srgbClr val="0000CC"/>
                </a:solidFill>
              </a:rPr>
              <a:t> </a:t>
            </a:r>
            <a:r>
              <a:rPr lang="zh-CN" altLang="en-US" dirty="0"/>
              <a:t>某外贸公司为推销某一新产品，为保险起见，在新产品大量上市前将该产品的样品寄往</a:t>
            </a:r>
            <a:r>
              <a:rPr lang="en-US" altLang="zh-CN" dirty="0"/>
              <a:t>12</a:t>
            </a:r>
            <a:r>
              <a:rPr lang="zh-CN" altLang="en-US" dirty="0"/>
              <a:t>个国家的进口代理商，并附意见调查表，要求对该产品给予评估，评估的因素有式样、包装及耐久性三项。评分表用</a:t>
            </a:r>
            <a:r>
              <a:rPr lang="en-US" altLang="zh-CN" dirty="0"/>
              <a:t>10</a:t>
            </a:r>
            <a:r>
              <a:rPr lang="zh-CN" altLang="en-US" dirty="0"/>
              <a:t>分制，最后要求说明是否愿意购买，调查结果如下： </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p:cNvGraphicFramePr>
            <a:graphicFrameLocks noChangeAspect="1"/>
          </p:cNvGraphicFramePr>
          <p:nvPr/>
        </p:nvGraphicFramePr>
        <p:xfrm>
          <a:off x="5587126" y="477838"/>
          <a:ext cx="409575" cy="574675"/>
        </p:xfrm>
        <a:graphic>
          <a:graphicData uri="http://schemas.openxmlformats.org/presentationml/2006/ole">
            <mc:AlternateContent xmlns:mc="http://schemas.openxmlformats.org/markup-compatibility/2006">
              <mc:Choice xmlns:v="urn:schemas-microsoft-com:vml" Requires="v">
                <p:oleObj spid="_x0000_s58448" name="" r:id="rId1" imgW="165100" imgH="228600" progId="Equation.3">
                  <p:embed/>
                </p:oleObj>
              </mc:Choice>
              <mc:Fallback>
                <p:oleObj name="" r:id="rId1" imgW="1651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126" y="477838"/>
                        <a:ext cx="409575" cy="574675"/>
                      </a:xfrm>
                      <a:prstGeom prst="rect">
                        <a:avLst/>
                      </a:prstGeom>
                      <a:noFill/>
                      <a:ln>
                        <a:noFill/>
                      </a:ln>
                    </p:spPr>
                  </p:pic>
                </p:oleObj>
              </mc:Fallback>
            </mc:AlternateContent>
          </a:graphicData>
        </a:graphic>
      </p:graphicFrame>
      <p:sp>
        <p:nvSpPr>
          <p:cNvPr id="55299" name="Rectangle 7"/>
          <p:cNvSpPr>
            <a:spLocks noChangeArrowheads="1"/>
          </p:cNvSpPr>
          <p:nvPr/>
        </p:nvSpPr>
        <p:spPr bwMode="auto">
          <a:xfrm>
            <a:off x="1403350" y="249238"/>
            <a:ext cx="18415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a:p>
        </p:txBody>
      </p:sp>
      <p:graphicFrame>
        <p:nvGraphicFramePr>
          <p:cNvPr id="55300" name="Object 5"/>
          <p:cNvGraphicFramePr>
            <a:graphicFrameLocks noChangeAspect="1"/>
          </p:cNvGraphicFramePr>
          <p:nvPr/>
        </p:nvGraphicFramePr>
        <p:xfrm>
          <a:off x="4794963" y="549276"/>
          <a:ext cx="406400" cy="469900"/>
        </p:xfrm>
        <a:graphic>
          <a:graphicData uri="http://schemas.openxmlformats.org/presentationml/2006/ole">
            <mc:AlternateContent xmlns:mc="http://schemas.openxmlformats.org/markup-compatibility/2006">
              <mc:Choice xmlns:v="urn:schemas-microsoft-com:vml" Requires="v">
                <p:oleObj spid="_x0000_s58449" name="" r:id="rId3" imgW="177800" imgH="215900" progId="Equation.3">
                  <p:embed/>
                </p:oleObj>
              </mc:Choice>
              <mc:Fallback>
                <p:oleObj name="" r:id="rId3" imgW="177800" imgH="215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63" y="549276"/>
                        <a:ext cx="406400" cy="469900"/>
                      </a:xfrm>
                      <a:prstGeom prst="rect">
                        <a:avLst/>
                      </a:prstGeom>
                      <a:noFill/>
                      <a:ln>
                        <a:noFill/>
                      </a:ln>
                    </p:spPr>
                  </p:pic>
                </p:oleObj>
              </mc:Fallback>
            </mc:AlternateContent>
          </a:graphicData>
        </a:graphic>
      </p:graphicFrame>
      <p:graphicFrame>
        <p:nvGraphicFramePr>
          <p:cNvPr id="328784" name="Group 80"/>
          <p:cNvGraphicFramePr>
            <a:graphicFrameLocks noGrp="1"/>
          </p:cNvGraphicFramePr>
          <p:nvPr/>
        </p:nvGraphicFramePr>
        <p:xfrm>
          <a:off x="1403350" y="477838"/>
          <a:ext cx="5472113" cy="4475165"/>
        </p:xfrm>
        <a:graphic>
          <a:graphicData uri="http://schemas.openxmlformats.org/drawingml/2006/table">
            <a:tbl>
              <a:tblPr/>
              <a:tblGrid>
                <a:gridCol w="1295400"/>
                <a:gridCol w="792162"/>
                <a:gridCol w="3384551"/>
              </a:tblGrid>
              <a:tr h="633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25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购买组</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74803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9          8          7</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7          6          6</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10         7          8</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8          4          5</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9          9          3</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8          6          7</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7          5          6</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60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非购买组</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748030" algn="l"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4          4          4</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3          6          6</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6          3          3</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2          4          5</a:t>
                      </a:r>
                      <a:endParaRPr kumimoji="1"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74803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1          2          2</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5319" name="Object 6"/>
          <p:cNvGraphicFramePr>
            <a:graphicFrameLocks noChangeAspect="1"/>
          </p:cNvGraphicFramePr>
          <p:nvPr/>
        </p:nvGraphicFramePr>
        <p:xfrm>
          <a:off x="4147263" y="547688"/>
          <a:ext cx="350838" cy="503238"/>
        </p:xfrm>
        <a:graphic>
          <a:graphicData uri="http://schemas.openxmlformats.org/presentationml/2006/ole">
            <mc:AlternateContent xmlns:mc="http://schemas.openxmlformats.org/markup-compatibility/2006">
              <mc:Choice xmlns:v="urn:schemas-microsoft-com:vml" Requires="v">
                <p:oleObj spid="_x0000_s58450" name="" r:id="rId5" imgW="152400" imgH="215900" progId="Equation.3">
                  <p:embed/>
                </p:oleObj>
              </mc:Choice>
              <mc:Fallback>
                <p:oleObj name="" r:id="rId5" imgW="1524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7263" y="547688"/>
                        <a:ext cx="350838" cy="503238"/>
                      </a:xfrm>
                      <a:prstGeom prst="rect">
                        <a:avLst/>
                      </a:prstGeom>
                      <a:noFill/>
                      <a:ln>
                        <a:noFill/>
                      </a:ln>
                    </p:spPr>
                  </p:pic>
                </p:oleObj>
              </mc:Fallback>
            </mc:AlternateContent>
          </a:graphicData>
        </a:graphic>
      </p:graphicFrame>
      <p:sp>
        <p:nvSpPr>
          <p:cNvPr id="55320" name="Rectangle 75"/>
          <p:cNvSpPr>
            <a:spLocks noChangeArrowheads="1"/>
          </p:cNvSpPr>
          <p:nvPr/>
        </p:nvSpPr>
        <p:spPr bwMode="auto">
          <a:xfrm>
            <a:off x="250825" y="5300663"/>
            <a:ext cx="8134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latin typeface="Arial" panose="020B0604020202020204" pitchFamily="34" charset="0"/>
              </a:rPr>
              <a:t>第</a:t>
            </a:r>
            <a:r>
              <a:rPr lang="en-US" altLang="zh-CN">
                <a:latin typeface="Arial" panose="020B0604020202020204" pitchFamily="34" charset="0"/>
              </a:rPr>
              <a:t>13</a:t>
            </a:r>
            <a:r>
              <a:rPr lang="zh-CN" altLang="en-US">
                <a:latin typeface="Arial" panose="020B0604020202020204" pitchFamily="34" charset="0"/>
              </a:rPr>
              <a:t>个国家的进口代理商评分（</a:t>
            </a:r>
            <a:r>
              <a:rPr lang="en-US" altLang="zh-CN">
                <a:latin typeface="Arial" panose="020B0604020202020204" pitchFamily="34" charset="0"/>
              </a:rPr>
              <a:t>9</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8</a:t>
            </a:r>
            <a:r>
              <a:rPr lang="zh-CN" altLang="en-US">
                <a:latin typeface="Arial" panose="020B0604020202020204" pitchFamily="34" charset="0"/>
              </a:rPr>
              <a:t>），问该代理商是否愿意购买此产品。 </a:t>
            </a:r>
            <a:endParaRPr lang="zh-CN" altLang="en-US">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6"/>
          <p:cNvGraphicFramePr>
            <a:graphicFrameLocks noChangeAspect="1"/>
          </p:cNvGraphicFramePr>
          <p:nvPr/>
        </p:nvGraphicFramePr>
        <p:xfrm>
          <a:off x="1116013" y="1268413"/>
          <a:ext cx="2592387" cy="1458912"/>
        </p:xfrm>
        <a:graphic>
          <a:graphicData uri="http://schemas.openxmlformats.org/presentationml/2006/ole">
            <mc:AlternateContent xmlns:mc="http://schemas.openxmlformats.org/markup-compatibility/2006">
              <mc:Choice xmlns:v="urn:schemas-microsoft-com:vml" Requires="v">
                <p:oleObj spid="_x0000_s59472" name="公式" r:id="rId1" imgW="1320800" imgH="736600" progId="Equation.3">
                  <p:embed/>
                </p:oleObj>
              </mc:Choice>
              <mc:Fallback>
                <p:oleObj name="公式" r:id="rId1" imgW="1320800" imgH="736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268413"/>
                        <a:ext cx="2592387"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3" name="Object 5"/>
          <p:cNvGraphicFramePr>
            <a:graphicFrameLocks noChangeAspect="1"/>
          </p:cNvGraphicFramePr>
          <p:nvPr/>
        </p:nvGraphicFramePr>
        <p:xfrm>
          <a:off x="4427538" y="1268413"/>
          <a:ext cx="2592387" cy="1401762"/>
        </p:xfrm>
        <a:graphic>
          <a:graphicData uri="http://schemas.openxmlformats.org/presentationml/2006/ole">
            <mc:AlternateContent xmlns:mc="http://schemas.openxmlformats.org/markup-compatibility/2006">
              <mc:Choice xmlns:v="urn:schemas-microsoft-com:vml" Requires="v">
                <p:oleObj spid="_x0000_s59473" name="公式" r:id="rId3" imgW="1358900" imgH="736600" progId="Equation.3">
                  <p:embed/>
                </p:oleObj>
              </mc:Choice>
              <mc:Fallback>
                <p:oleObj name="公式" r:id="rId3" imgW="1358900" imgH="736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268413"/>
                        <a:ext cx="2592387"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4" name="Object 4"/>
          <p:cNvGraphicFramePr>
            <a:graphicFrameLocks noChangeAspect="1"/>
          </p:cNvGraphicFramePr>
          <p:nvPr/>
        </p:nvGraphicFramePr>
        <p:xfrm>
          <a:off x="1922463" y="3860800"/>
          <a:ext cx="3284537" cy="1646238"/>
        </p:xfrm>
        <a:graphic>
          <a:graphicData uri="http://schemas.openxmlformats.org/presentationml/2006/ole">
            <mc:AlternateContent xmlns:mc="http://schemas.openxmlformats.org/markup-compatibility/2006">
              <mc:Choice xmlns:v="urn:schemas-microsoft-com:vml" Requires="v">
                <p:oleObj spid="_x0000_s59474" name="公式" r:id="rId5" imgW="1422400" imgH="711200" progId="Equation.3">
                  <p:embed/>
                </p:oleObj>
              </mc:Choice>
              <mc:Fallback>
                <p:oleObj name="公式" r:id="rId5" imgW="14224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2463" y="3860800"/>
                        <a:ext cx="32845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Rectangle 9"/>
          <p:cNvSpPr>
            <a:spLocks noChangeArrowheads="1"/>
          </p:cNvSpPr>
          <p:nvPr/>
        </p:nvSpPr>
        <p:spPr bwMode="auto">
          <a:xfrm>
            <a:off x="755650" y="476250"/>
            <a:ext cx="315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lang="zh-CN" altLang="en-US">
                <a:cs typeface="Times New Roman" panose="02020603050405020304" pitchFamily="18" charset="0"/>
              </a:rPr>
              <a:t>求两总体的样本均值</a:t>
            </a:r>
            <a:endParaRPr lang="zh-CN" altLang="en-US"/>
          </a:p>
        </p:txBody>
      </p:sp>
      <p:sp>
        <p:nvSpPr>
          <p:cNvPr id="56326" name="Rectangle 11"/>
          <p:cNvSpPr>
            <a:spLocks noChangeArrowheads="1"/>
          </p:cNvSpPr>
          <p:nvPr/>
        </p:nvSpPr>
        <p:spPr bwMode="auto">
          <a:xfrm>
            <a:off x="47625" y="230346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7" name="Rectangle 13"/>
          <p:cNvSpPr>
            <a:spLocks noChangeArrowheads="1"/>
          </p:cNvSpPr>
          <p:nvPr/>
        </p:nvSpPr>
        <p:spPr bwMode="auto">
          <a:xfrm>
            <a:off x="468313" y="3141663"/>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4572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cs typeface="Times New Roman" panose="02020603050405020304" pitchFamily="18" charset="0"/>
              </a:rPr>
              <a:t>2. </a:t>
            </a:r>
            <a:r>
              <a:rPr lang="zh-CN" altLang="en-US">
                <a:cs typeface="Times New Roman" panose="02020603050405020304" pitchFamily="18" charset="0"/>
              </a:rPr>
              <a:t>求两总体样本均值之差</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468313" y="333375"/>
            <a:ext cx="494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3. </a:t>
            </a:r>
            <a:r>
              <a:rPr lang="zh-CN" altLang="en-US"/>
              <a:t>求两总体的样本离差平方和矩阵</a:t>
            </a:r>
            <a:r>
              <a:rPr lang="en-US" altLang="zh-CN"/>
              <a:t>E</a:t>
            </a:r>
            <a:endParaRPr lang="en-US" altLang="zh-CN"/>
          </a:p>
        </p:txBody>
      </p:sp>
      <p:graphicFrame>
        <p:nvGraphicFramePr>
          <p:cNvPr id="57347" name="Object 6"/>
          <p:cNvGraphicFramePr>
            <a:graphicFrameLocks noChangeAspect="1"/>
          </p:cNvGraphicFramePr>
          <p:nvPr/>
        </p:nvGraphicFramePr>
        <p:xfrm>
          <a:off x="900113" y="1628775"/>
          <a:ext cx="5338762" cy="814388"/>
        </p:xfrm>
        <a:graphic>
          <a:graphicData uri="http://schemas.openxmlformats.org/presentationml/2006/ole">
            <mc:AlternateContent xmlns:mc="http://schemas.openxmlformats.org/markup-compatibility/2006">
              <mc:Choice xmlns:v="urn:schemas-microsoft-com:vml" Requires="v">
                <p:oleObj spid="_x0000_s60548" name="公式" r:id="rId1" imgW="2997200" imgH="457200" progId="Equation.3">
                  <p:embed/>
                </p:oleObj>
              </mc:Choice>
              <mc:Fallback>
                <p:oleObj name="公式" r:id="rId1" imgW="2997200" imgH="457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5338762"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ct 5"/>
          <p:cNvGraphicFramePr>
            <a:graphicFrameLocks noChangeAspect="1"/>
          </p:cNvGraphicFramePr>
          <p:nvPr/>
        </p:nvGraphicFramePr>
        <p:xfrm>
          <a:off x="900113" y="2565400"/>
          <a:ext cx="7486650" cy="763588"/>
        </p:xfrm>
        <a:graphic>
          <a:graphicData uri="http://schemas.openxmlformats.org/presentationml/2006/ole">
            <mc:AlternateContent xmlns:mc="http://schemas.openxmlformats.org/markup-compatibility/2006">
              <mc:Choice xmlns:v="urn:schemas-microsoft-com:vml" Requires="v">
                <p:oleObj spid="_x0000_s60549" name="公式" r:id="rId3" imgW="4203700" imgH="431800" progId="Equation.3">
                  <p:embed/>
                </p:oleObj>
              </mc:Choice>
              <mc:Fallback>
                <p:oleObj name="公式" r:id="rId3" imgW="42037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74866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49" name="Group 11"/>
          <p:cNvGrpSpPr/>
          <p:nvPr/>
        </p:nvGrpSpPr>
        <p:grpSpPr bwMode="auto">
          <a:xfrm>
            <a:off x="468313" y="981075"/>
            <a:ext cx="1787525" cy="504825"/>
            <a:chOff x="431" y="935"/>
            <a:chExt cx="1126" cy="318"/>
          </a:xfrm>
        </p:grpSpPr>
        <p:graphicFrame>
          <p:nvGraphicFramePr>
            <p:cNvPr id="57353" name="Object 7"/>
            <p:cNvGraphicFramePr>
              <a:graphicFrameLocks noChangeAspect="1"/>
            </p:cNvGraphicFramePr>
            <p:nvPr/>
          </p:nvGraphicFramePr>
          <p:xfrm>
            <a:off x="1292" y="935"/>
            <a:ext cx="265" cy="318"/>
          </p:xfrm>
          <a:graphic>
            <a:graphicData uri="http://schemas.openxmlformats.org/presentationml/2006/ole">
              <mc:AlternateContent xmlns:mc="http://schemas.openxmlformats.org/markup-compatibility/2006">
                <mc:Choice xmlns:v="urn:schemas-microsoft-com:vml" Requires="v">
                  <p:oleObj spid="_x0000_s60550" name="" r:id="rId5" imgW="190500" imgH="228600" progId="Equation.3">
                    <p:embed/>
                  </p:oleObj>
                </mc:Choice>
                <mc:Fallback>
                  <p:oleObj name="" r:id="rId5" imgW="1905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935"/>
                          <a:ext cx="26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4" name="Rectangle 8"/>
            <p:cNvSpPr>
              <a:spLocks noChangeArrowheads="1"/>
            </p:cNvSpPr>
            <p:nvPr/>
          </p:nvSpPr>
          <p:spPr bwMode="auto">
            <a:xfrm>
              <a:off x="431" y="935"/>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t>先求各</a:t>
              </a:r>
              <a:endParaRPr lang="zh-CN" altLang="en-US"/>
            </a:p>
          </p:txBody>
        </p:sp>
      </p:grpSp>
      <p:sp>
        <p:nvSpPr>
          <p:cNvPr id="57350" name="Rectangle 13"/>
          <p:cNvSpPr>
            <a:spLocks noChangeArrowheads="1"/>
          </p:cNvSpPr>
          <p:nvPr/>
        </p:nvSpPr>
        <p:spPr bwMode="auto">
          <a:xfrm>
            <a:off x="0" y="30718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7351" name="Object 12"/>
          <p:cNvGraphicFramePr>
            <a:graphicFrameLocks noChangeAspect="1"/>
          </p:cNvGraphicFramePr>
          <p:nvPr/>
        </p:nvGraphicFramePr>
        <p:xfrm>
          <a:off x="684213" y="3500438"/>
          <a:ext cx="4248150" cy="1481137"/>
        </p:xfrm>
        <a:graphic>
          <a:graphicData uri="http://schemas.openxmlformats.org/presentationml/2006/ole">
            <mc:AlternateContent xmlns:mc="http://schemas.openxmlformats.org/markup-compatibility/2006">
              <mc:Choice xmlns:v="urn:schemas-microsoft-com:vml" Requires="v">
                <p:oleObj spid="_x0000_s60551" name="" r:id="rId7" imgW="2044700" imgH="711200" progId="Equation.3">
                  <p:embed/>
                </p:oleObj>
              </mc:Choice>
              <mc:Fallback>
                <p:oleObj name="" r:id="rId7" imgW="2044700" imgH="711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500438"/>
                        <a:ext cx="42481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2" name="Object 14"/>
          <p:cNvGraphicFramePr>
            <a:graphicFrameLocks noChangeAspect="1"/>
          </p:cNvGraphicFramePr>
          <p:nvPr/>
        </p:nvGraphicFramePr>
        <p:xfrm>
          <a:off x="827088" y="5013325"/>
          <a:ext cx="5400675" cy="1509713"/>
        </p:xfrm>
        <a:graphic>
          <a:graphicData uri="http://schemas.openxmlformats.org/presentationml/2006/ole">
            <mc:AlternateContent xmlns:mc="http://schemas.openxmlformats.org/markup-compatibility/2006">
              <mc:Choice xmlns:v="urn:schemas-microsoft-com:vml" Requires="v">
                <p:oleObj spid="_x0000_s60552" name="" r:id="rId9" imgW="2552700" imgH="711200" progId="Equation.3">
                  <p:embed/>
                </p:oleObj>
              </mc:Choice>
              <mc:Fallback>
                <p:oleObj name="" r:id="rId9" imgW="2552700" imgH="711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013325"/>
                        <a:ext cx="5400675"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5"/>
          <p:cNvGraphicFramePr>
            <a:graphicFrameLocks noChangeAspect="1"/>
          </p:cNvGraphicFramePr>
          <p:nvPr/>
        </p:nvGraphicFramePr>
        <p:xfrm>
          <a:off x="322263" y="908050"/>
          <a:ext cx="2921000" cy="615950"/>
        </p:xfrm>
        <a:graphic>
          <a:graphicData uri="http://schemas.openxmlformats.org/presentationml/2006/ole">
            <mc:AlternateContent xmlns:mc="http://schemas.openxmlformats.org/markup-compatibility/2006">
              <mc:Choice xmlns:v="urn:schemas-microsoft-com:vml" Requires="v">
                <p:oleObj spid="_x0000_s61546" name="" r:id="rId1" imgW="1397000" imgH="292100" progId="Equation.3">
                  <p:embed/>
                </p:oleObj>
              </mc:Choice>
              <mc:Fallback>
                <p:oleObj name="" r:id="rId1" imgW="1397000" imgH="292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908050"/>
                        <a:ext cx="2921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1" name="Object 4"/>
          <p:cNvGraphicFramePr>
            <a:graphicFrameLocks noChangeAspect="1"/>
          </p:cNvGraphicFramePr>
          <p:nvPr/>
        </p:nvGraphicFramePr>
        <p:xfrm>
          <a:off x="250825" y="1700213"/>
          <a:ext cx="8640763" cy="1489075"/>
        </p:xfrm>
        <a:graphic>
          <a:graphicData uri="http://schemas.openxmlformats.org/presentationml/2006/ole">
            <mc:AlternateContent xmlns:mc="http://schemas.openxmlformats.org/markup-compatibility/2006">
              <mc:Choice xmlns:v="urn:schemas-microsoft-com:vml" Requires="v">
                <p:oleObj spid="_x0000_s61547" name="" r:id="rId3" imgW="4140200" imgH="711200" progId="Equation.3">
                  <p:embed/>
                </p:oleObj>
              </mc:Choice>
              <mc:Fallback>
                <p:oleObj name="" r:id="rId3" imgW="41402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700213"/>
                        <a:ext cx="8640763"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Rectangle 6"/>
          <p:cNvSpPr>
            <a:spLocks noChangeArrowheads="1"/>
          </p:cNvSpPr>
          <p:nvPr/>
        </p:nvSpPr>
        <p:spPr bwMode="auto">
          <a:xfrm>
            <a:off x="250825" y="188913"/>
            <a:ext cx="2622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indent="4572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00075"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tabLst>
                <a:tab pos="600075"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4.   </a:t>
            </a:r>
            <a:r>
              <a:rPr lang="zh-CN" altLang="en-US"/>
              <a:t>求判别系数</a:t>
            </a:r>
            <a:endParaRPr lang="zh-CN" altLang="en-US"/>
          </a:p>
          <a:p>
            <a:pPr>
              <a:buFontTx/>
              <a:buNone/>
            </a:pPr>
            <a:endParaRPr lang="en-US" altLang="zh-CN"/>
          </a:p>
        </p:txBody>
      </p:sp>
      <p:sp>
        <p:nvSpPr>
          <p:cNvPr id="58373" name="Rectangle 7"/>
          <p:cNvSpPr>
            <a:spLocks noChangeArrowheads="1"/>
          </p:cNvSpPr>
          <p:nvPr/>
        </p:nvSpPr>
        <p:spPr bwMode="auto">
          <a:xfrm>
            <a:off x="47625" y="3524250"/>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4" name="Rectangle 8"/>
          <p:cNvSpPr>
            <a:spLocks noChangeArrowheads="1"/>
          </p:cNvSpPr>
          <p:nvPr/>
        </p:nvSpPr>
        <p:spPr bwMode="auto">
          <a:xfrm>
            <a:off x="827088" y="3573463"/>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5.  </a:t>
            </a:r>
            <a:r>
              <a:rPr lang="zh-CN" altLang="en-US"/>
              <a:t>得判别函数 </a:t>
            </a:r>
            <a:endParaRPr lang="zh-CN" altLang="en-US"/>
          </a:p>
        </p:txBody>
      </p:sp>
      <p:graphicFrame>
        <p:nvGraphicFramePr>
          <p:cNvPr id="58375" name="Object 10"/>
          <p:cNvGraphicFramePr>
            <a:graphicFrameLocks noChangeAspect="1"/>
          </p:cNvGraphicFramePr>
          <p:nvPr/>
        </p:nvGraphicFramePr>
        <p:xfrm>
          <a:off x="1116013" y="4221163"/>
          <a:ext cx="1417637" cy="479425"/>
        </p:xfrm>
        <a:graphic>
          <a:graphicData uri="http://schemas.openxmlformats.org/presentationml/2006/ole">
            <mc:AlternateContent xmlns:mc="http://schemas.openxmlformats.org/markup-compatibility/2006">
              <mc:Choice xmlns:v="urn:schemas-microsoft-com:vml" Requires="v">
                <p:oleObj spid="_x0000_s61548" name="" r:id="rId5" imgW="647700" imgH="215900" progId="Equation.3">
                  <p:embed/>
                </p:oleObj>
              </mc:Choice>
              <mc:Fallback>
                <p:oleObj name="" r:id="rId5" imgW="647700" imgH="2159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221163"/>
                        <a:ext cx="14176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6" name="Object 9"/>
          <p:cNvGraphicFramePr>
            <a:graphicFrameLocks noChangeAspect="1"/>
          </p:cNvGraphicFramePr>
          <p:nvPr/>
        </p:nvGraphicFramePr>
        <p:xfrm>
          <a:off x="1258888" y="4797425"/>
          <a:ext cx="4681537" cy="500063"/>
        </p:xfrm>
        <a:graphic>
          <a:graphicData uri="http://schemas.openxmlformats.org/presentationml/2006/ole">
            <mc:AlternateContent xmlns:mc="http://schemas.openxmlformats.org/markup-compatibility/2006">
              <mc:Choice xmlns:v="urn:schemas-microsoft-com:vml" Requires="v">
                <p:oleObj spid="_x0000_s61549" name="" r:id="rId7" imgW="2146300" imgH="228600" progId="Equation.3">
                  <p:embed/>
                </p:oleObj>
              </mc:Choice>
              <mc:Fallback>
                <p:oleObj name="" r:id="rId7" imgW="21463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797425"/>
                        <a:ext cx="46815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7" name="Rectangle 11"/>
          <p:cNvSpPr>
            <a:spLocks noChangeArrowheads="1"/>
          </p:cNvSpPr>
          <p:nvPr/>
        </p:nvSpPr>
        <p:spPr bwMode="auto">
          <a:xfrm>
            <a:off x="0" y="3082925"/>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8" name="Rectangle 12"/>
          <p:cNvSpPr>
            <a:spLocks noChangeArrowheads="1"/>
          </p:cNvSpPr>
          <p:nvPr/>
        </p:nvSpPr>
        <p:spPr bwMode="auto">
          <a:xfrm>
            <a:off x="971550" y="4797425"/>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203325" y="1468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sp>
        <p:nvSpPr>
          <p:cNvPr id="9219" name="Rectangle 3"/>
          <p:cNvSpPr>
            <a:spLocks noChangeArrowheads="1"/>
          </p:cNvSpPr>
          <p:nvPr/>
        </p:nvSpPr>
        <p:spPr bwMode="auto">
          <a:xfrm>
            <a:off x="1447800" y="1447800"/>
            <a:ext cx="7254875" cy="4502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0" name="Rectangle 4"/>
          <p:cNvSpPr>
            <a:spLocks noChangeArrowheads="1"/>
          </p:cNvSpPr>
          <p:nvPr/>
        </p:nvSpPr>
        <p:spPr bwMode="auto">
          <a:xfrm>
            <a:off x="755650" y="836613"/>
            <a:ext cx="7962900" cy="512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sp>
        <p:nvSpPr>
          <p:cNvPr id="9221" name="Rectangle 5"/>
          <p:cNvSpPr>
            <a:spLocks noChangeArrowheads="1"/>
          </p:cNvSpPr>
          <p:nvPr/>
        </p:nvSpPr>
        <p:spPr bwMode="auto">
          <a:xfrm>
            <a:off x="1620838" y="1620838"/>
            <a:ext cx="6908800" cy="4156075"/>
          </a:xfrm>
          <a:prstGeom prst="rect">
            <a:avLst/>
          </a:prstGeom>
          <a:noFill/>
          <a:ln w="15875">
            <a:solidFill>
              <a:srgbClr val="555555"/>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2" name="Rectangle 6"/>
          <p:cNvSpPr>
            <a:spLocks noChangeArrowheads="1"/>
          </p:cNvSpPr>
          <p:nvPr/>
        </p:nvSpPr>
        <p:spPr bwMode="auto">
          <a:xfrm>
            <a:off x="6435725" y="2628900"/>
            <a:ext cx="63500" cy="619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3" name="Rectangle 7"/>
          <p:cNvSpPr>
            <a:spLocks noChangeArrowheads="1"/>
          </p:cNvSpPr>
          <p:nvPr/>
        </p:nvSpPr>
        <p:spPr bwMode="auto">
          <a:xfrm>
            <a:off x="6357938" y="2486025"/>
            <a:ext cx="63500" cy="63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4" name="Rectangle 8"/>
          <p:cNvSpPr>
            <a:spLocks noChangeArrowheads="1"/>
          </p:cNvSpPr>
          <p:nvPr/>
        </p:nvSpPr>
        <p:spPr bwMode="auto">
          <a:xfrm>
            <a:off x="6483350" y="1762125"/>
            <a:ext cx="63500" cy="63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5" name="Rectangle 9"/>
          <p:cNvSpPr>
            <a:spLocks noChangeArrowheads="1"/>
          </p:cNvSpPr>
          <p:nvPr/>
        </p:nvSpPr>
        <p:spPr bwMode="auto">
          <a:xfrm>
            <a:off x="7081838" y="2408238"/>
            <a:ext cx="63500" cy="63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6" name="Rectangle 10"/>
          <p:cNvSpPr>
            <a:spLocks noChangeArrowheads="1"/>
          </p:cNvSpPr>
          <p:nvPr/>
        </p:nvSpPr>
        <p:spPr bwMode="auto">
          <a:xfrm>
            <a:off x="6924675" y="3179763"/>
            <a:ext cx="61913" cy="619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7" name="Rectangle 11"/>
          <p:cNvSpPr>
            <a:spLocks noChangeArrowheads="1"/>
          </p:cNvSpPr>
          <p:nvPr/>
        </p:nvSpPr>
        <p:spPr bwMode="auto">
          <a:xfrm>
            <a:off x="5192713" y="2817813"/>
            <a:ext cx="63500" cy="619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8" name="Rectangle 12"/>
          <p:cNvSpPr>
            <a:spLocks noChangeArrowheads="1"/>
          </p:cNvSpPr>
          <p:nvPr/>
        </p:nvSpPr>
        <p:spPr bwMode="auto">
          <a:xfrm>
            <a:off x="5932488" y="2139950"/>
            <a:ext cx="63500" cy="63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29" name="Rectangle 13"/>
          <p:cNvSpPr>
            <a:spLocks noChangeArrowheads="1"/>
          </p:cNvSpPr>
          <p:nvPr/>
        </p:nvSpPr>
        <p:spPr bwMode="auto">
          <a:xfrm>
            <a:off x="5711825" y="1905000"/>
            <a:ext cx="63500" cy="619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30" name="Rectangle 14"/>
          <p:cNvSpPr>
            <a:spLocks noChangeArrowheads="1"/>
          </p:cNvSpPr>
          <p:nvPr/>
        </p:nvSpPr>
        <p:spPr bwMode="auto">
          <a:xfrm>
            <a:off x="7050088" y="1935163"/>
            <a:ext cx="63500" cy="635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31" name="Rectangle 15"/>
          <p:cNvSpPr>
            <a:spLocks noChangeArrowheads="1"/>
          </p:cNvSpPr>
          <p:nvPr/>
        </p:nvSpPr>
        <p:spPr bwMode="auto">
          <a:xfrm>
            <a:off x="5649913" y="2235200"/>
            <a:ext cx="61912" cy="619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32" name="Freeform 16"/>
          <p:cNvSpPr/>
          <p:nvPr/>
        </p:nvSpPr>
        <p:spPr bwMode="auto">
          <a:xfrm>
            <a:off x="5870575" y="2927350"/>
            <a:ext cx="14288" cy="31750"/>
          </a:xfrm>
          <a:custGeom>
            <a:avLst/>
            <a:gdLst>
              <a:gd name="T0" fmla="*/ 0 w 9"/>
              <a:gd name="T1" fmla="*/ 0 h 20"/>
              <a:gd name="T2" fmla="*/ 2147483646 w 9"/>
              <a:gd name="T3" fmla="*/ 2147483646 h 20"/>
              <a:gd name="T4" fmla="*/ 2147483646 w 9"/>
              <a:gd name="T5" fmla="*/ 2147483646 h 20"/>
              <a:gd name="T6" fmla="*/ 0 60000 65536"/>
              <a:gd name="T7" fmla="*/ 0 60000 65536"/>
              <a:gd name="T8" fmla="*/ 0 60000 65536"/>
              <a:gd name="T9" fmla="*/ 0 w 9"/>
              <a:gd name="T10" fmla="*/ 0 h 20"/>
              <a:gd name="T11" fmla="*/ 9 w 9"/>
              <a:gd name="T12" fmla="*/ 20 h 20"/>
            </a:gdLst>
            <a:ahLst/>
            <a:cxnLst>
              <a:cxn ang="T6">
                <a:pos x="T0" y="T1"/>
              </a:cxn>
              <a:cxn ang="T7">
                <a:pos x="T2" y="T3"/>
              </a:cxn>
              <a:cxn ang="T8">
                <a:pos x="T4" y="T5"/>
              </a:cxn>
            </a:cxnLst>
            <a:rect l="T9" t="T10" r="T11" b="T12"/>
            <a:pathLst>
              <a:path w="9" h="20">
                <a:moveTo>
                  <a:pt x="0" y="0"/>
                </a:moveTo>
                <a:lnTo>
                  <a:pt x="9" y="10"/>
                </a:lnTo>
                <a:lnTo>
                  <a:pt x="9"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3" name="Freeform 17"/>
          <p:cNvSpPr/>
          <p:nvPr/>
        </p:nvSpPr>
        <p:spPr bwMode="auto">
          <a:xfrm>
            <a:off x="5870575" y="2943225"/>
            <a:ext cx="14288" cy="15875"/>
          </a:xfrm>
          <a:custGeom>
            <a:avLst/>
            <a:gdLst>
              <a:gd name="T0" fmla="*/ 0 w 9"/>
              <a:gd name="T1" fmla="*/ 2147483646 h 10"/>
              <a:gd name="T2" fmla="*/ 2147483646 w 9"/>
              <a:gd name="T3" fmla="*/ 0 h 10"/>
              <a:gd name="T4" fmla="*/ 2147483646 w 9"/>
              <a:gd name="T5" fmla="*/ 214748364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0" y="10"/>
                </a:moveTo>
                <a:lnTo>
                  <a:pt x="9" y="0"/>
                </a:lnTo>
                <a:lnTo>
                  <a:pt x="9"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4" name="Freeform 18"/>
          <p:cNvSpPr/>
          <p:nvPr/>
        </p:nvSpPr>
        <p:spPr bwMode="auto">
          <a:xfrm>
            <a:off x="5916613" y="2927350"/>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5" name="Freeform 19"/>
          <p:cNvSpPr/>
          <p:nvPr/>
        </p:nvSpPr>
        <p:spPr bwMode="auto">
          <a:xfrm>
            <a:off x="5916613" y="2943225"/>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6" name="Freeform 20"/>
          <p:cNvSpPr/>
          <p:nvPr/>
        </p:nvSpPr>
        <p:spPr bwMode="auto">
          <a:xfrm>
            <a:off x="5900738" y="2911475"/>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7" name="Freeform 21"/>
          <p:cNvSpPr/>
          <p:nvPr/>
        </p:nvSpPr>
        <p:spPr bwMode="auto">
          <a:xfrm>
            <a:off x="4579938" y="2187575"/>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8" name="Freeform 22"/>
          <p:cNvSpPr/>
          <p:nvPr/>
        </p:nvSpPr>
        <p:spPr bwMode="auto">
          <a:xfrm>
            <a:off x="4579938" y="2203450"/>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9" name="Freeform 23"/>
          <p:cNvSpPr/>
          <p:nvPr/>
        </p:nvSpPr>
        <p:spPr bwMode="auto">
          <a:xfrm>
            <a:off x="4625975" y="2187575"/>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0" name="Freeform 24"/>
          <p:cNvSpPr/>
          <p:nvPr/>
        </p:nvSpPr>
        <p:spPr bwMode="auto">
          <a:xfrm>
            <a:off x="4625975" y="2203450"/>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1" name="Freeform 25"/>
          <p:cNvSpPr/>
          <p:nvPr/>
        </p:nvSpPr>
        <p:spPr bwMode="auto">
          <a:xfrm>
            <a:off x="4611688" y="2171700"/>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Freeform 26"/>
          <p:cNvSpPr/>
          <p:nvPr/>
        </p:nvSpPr>
        <p:spPr bwMode="auto">
          <a:xfrm>
            <a:off x="7710488" y="3052763"/>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3" name="Freeform 27"/>
          <p:cNvSpPr/>
          <p:nvPr/>
        </p:nvSpPr>
        <p:spPr bwMode="auto">
          <a:xfrm>
            <a:off x="7710488" y="3068638"/>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4" name="Freeform 28"/>
          <p:cNvSpPr/>
          <p:nvPr/>
        </p:nvSpPr>
        <p:spPr bwMode="auto">
          <a:xfrm>
            <a:off x="7758113" y="3052763"/>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5" name="Freeform 29"/>
          <p:cNvSpPr/>
          <p:nvPr/>
        </p:nvSpPr>
        <p:spPr bwMode="auto">
          <a:xfrm>
            <a:off x="7758113" y="3068638"/>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6" name="Freeform 30"/>
          <p:cNvSpPr/>
          <p:nvPr/>
        </p:nvSpPr>
        <p:spPr bwMode="auto">
          <a:xfrm>
            <a:off x="7742238" y="3036888"/>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 name="Freeform 31"/>
          <p:cNvSpPr/>
          <p:nvPr/>
        </p:nvSpPr>
        <p:spPr bwMode="auto">
          <a:xfrm>
            <a:off x="7664450" y="3006725"/>
            <a:ext cx="15875" cy="30163"/>
          </a:xfrm>
          <a:custGeom>
            <a:avLst/>
            <a:gdLst>
              <a:gd name="T0" fmla="*/ 0 w 10"/>
              <a:gd name="T1" fmla="*/ 0 h 19"/>
              <a:gd name="T2" fmla="*/ 2147483646 w 10"/>
              <a:gd name="T3" fmla="*/ 2147483646 h 19"/>
              <a:gd name="T4" fmla="*/ 2147483646 w 10"/>
              <a:gd name="T5" fmla="*/ 2147483646 h 19"/>
              <a:gd name="T6" fmla="*/ 0 60000 65536"/>
              <a:gd name="T7" fmla="*/ 0 60000 65536"/>
              <a:gd name="T8" fmla="*/ 0 60000 65536"/>
              <a:gd name="T9" fmla="*/ 0 w 10"/>
              <a:gd name="T10" fmla="*/ 0 h 19"/>
              <a:gd name="T11" fmla="*/ 10 w 10"/>
              <a:gd name="T12" fmla="*/ 19 h 19"/>
            </a:gdLst>
            <a:ahLst/>
            <a:cxnLst>
              <a:cxn ang="T6">
                <a:pos x="T0" y="T1"/>
              </a:cxn>
              <a:cxn ang="T7">
                <a:pos x="T2" y="T3"/>
              </a:cxn>
              <a:cxn ang="T8">
                <a:pos x="T4" y="T5"/>
              </a:cxn>
            </a:cxnLst>
            <a:rect l="T9" t="T10" r="T11" b="T12"/>
            <a:pathLst>
              <a:path w="10" h="19">
                <a:moveTo>
                  <a:pt x="0" y="0"/>
                </a:moveTo>
                <a:lnTo>
                  <a:pt x="10" y="10"/>
                </a:lnTo>
                <a:lnTo>
                  <a:pt x="10" y="1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8" name="Freeform 32"/>
          <p:cNvSpPr/>
          <p:nvPr/>
        </p:nvSpPr>
        <p:spPr bwMode="auto">
          <a:xfrm>
            <a:off x="7664450" y="3022600"/>
            <a:ext cx="15875" cy="14288"/>
          </a:xfrm>
          <a:custGeom>
            <a:avLst/>
            <a:gdLst>
              <a:gd name="T0" fmla="*/ 0 w 10"/>
              <a:gd name="T1" fmla="*/ 2147483646 h 9"/>
              <a:gd name="T2" fmla="*/ 2147483646 w 10"/>
              <a:gd name="T3" fmla="*/ 0 h 9"/>
              <a:gd name="T4" fmla="*/ 2147483646 w 10"/>
              <a:gd name="T5" fmla="*/ 2147483646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0" y="9"/>
                </a:moveTo>
                <a:lnTo>
                  <a:pt x="10" y="0"/>
                </a:lnTo>
                <a:lnTo>
                  <a:pt x="10" y="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9" name="Freeform 33"/>
          <p:cNvSpPr/>
          <p:nvPr/>
        </p:nvSpPr>
        <p:spPr bwMode="auto">
          <a:xfrm>
            <a:off x="7710488" y="3006725"/>
            <a:ext cx="15875" cy="30163"/>
          </a:xfrm>
          <a:custGeom>
            <a:avLst/>
            <a:gdLst>
              <a:gd name="T0" fmla="*/ 2147483646 w 10"/>
              <a:gd name="T1" fmla="*/ 0 h 19"/>
              <a:gd name="T2" fmla="*/ 0 w 10"/>
              <a:gd name="T3" fmla="*/ 2147483646 h 19"/>
              <a:gd name="T4" fmla="*/ 0 w 10"/>
              <a:gd name="T5" fmla="*/ 2147483646 h 19"/>
              <a:gd name="T6" fmla="*/ 0 60000 65536"/>
              <a:gd name="T7" fmla="*/ 0 60000 65536"/>
              <a:gd name="T8" fmla="*/ 0 60000 65536"/>
              <a:gd name="T9" fmla="*/ 0 w 10"/>
              <a:gd name="T10" fmla="*/ 0 h 19"/>
              <a:gd name="T11" fmla="*/ 10 w 10"/>
              <a:gd name="T12" fmla="*/ 19 h 19"/>
            </a:gdLst>
            <a:ahLst/>
            <a:cxnLst>
              <a:cxn ang="T6">
                <a:pos x="T0" y="T1"/>
              </a:cxn>
              <a:cxn ang="T7">
                <a:pos x="T2" y="T3"/>
              </a:cxn>
              <a:cxn ang="T8">
                <a:pos x="T4" y="T5"/>
              </a:cxn>
            </a:cxnLst>
            <a:rect l="T9" t="T10" r="T11" b="T12"/>
            <a:pathLst>
              <a:path w="10" h="19">
                <a:moveTo>
                  <a:pt x="10" y="0"/>
                </a:moveTo>
                <a:lnTo>
                  <a:pt x="0" y="10"/>
                </a:lnTo>
                <a:lnTo>
                  <a:pt x="0" y="1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0" name="Freeform 34"/>
          <p:cNvSpPr/>
          <p:nvPr/>
        </p:nvSpPr>
        <p:spPr bwMode="auto">
          <a:xfrm>
            <a:off x="7710488" y="3022600"/>
            <a:ext cx="15875" cy="14288"/>
          </a:xfrm>
          <a:custGeom>
            <a:avLst/>
            <a:gdLst>
              <a:gd name="T0" fmla="*/ 2147483646 w 10"/>
              <a:gd name="T1" fmla="*/ 2147483646 h 9"/>
              <a:gd name="T2" fmla="*/ 0 w 10"/>
              <a:gd name="T3" fmla="*/ 0 h 9"/>
              <a:gd name="T4" fmla="*/ 0 w 10"/>
              <a:gd name="T5" fmla="*/ 2147483646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10" y="9"/>
                </a:moveTo>
                <a:lnTo>
                  <a:pt x="0" y="0"/>
                </a:lnTo>
                <a:lnTo>
                  <a:pt x="0" y="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1" name="Freeform 35"/>
          <p:cNvSpPr/>
          <p:nvPr/>
        </p:nvSpPr>
        <p:spPr bwMode="auto">
          <a:xfrm>
            <a:off x="7694613" y="2990850"/>
            <a:ext cx="1587" cy="77788"/>
          </a:xfrm>
          <a:custGeom>
            <a:avLst/>
            <a:gdLst>
              <a:gd name="T0" fmla="*/ 0 w 1587"/>
              <a:gd name="T1" fmla="*/ 0 h 49"/>
              <a:gd name="T2" fmla="*/ 0 w 1587"/>
              <a:gd name="T3" fmla="*/ 2147483646 h 49"/>
              <a:gd name="T4" fmla="*/ 0 w 1587"/>
              <a:gd name="T5" fmla="*/ 2147483646 h 49"/>
              <a:gd name="T6" fmla="*/ 0 60000 65536"/>
              <a:gd name="T7" fmla="*/ 0 60000 65536"/>
              <a:gd name="T8" fmla="*/ 0 60000 65536"/>
              <a:gd name="T9" fmla="*/ 0 w 1587"/>
              <a:gd name="T10" fmla="*/ 0 h 49"/>
              <a:gd name="T11" fmla="*/ 1587 w 1587"/>
              <a:gd name="T12" fmla="*/ 49 h 49"/>
            </a:gdLst>
            <a:ahLst/>
            <a:cxnLst>
              <a:cxn ang="T6">
                <a:pos x="T0" y="T1"/>
              </a:cxn>
              <a:cxn ang="T7">
                <a:pos x="T2" y="T3"/>
              </a:cxn>
              <a:cxn ang="T8">
                <a:pos x="T4" y="T5"/>
              </a:cxn>
            </a:cxnLst>
            <a:rect l="T9" t="T10" r="T11" b="T12"/>
            <a:pathLst>
              <a:path w="1587" h="49">
                <a:moveTo>
                  <a:pt x="0" y="0"/>
                </a:moveTo>
                <a:lnTo>
                  <a:pt x="0" y="39"/>
                </a:lnTo>
                <a:lnTo>
                  <a:pt x="0" y="4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2" name="Freeform 36"/>
          <p:cNvSpPr/>
          <p:nvPr/>
        </p:nvSpPr>
        <p:spPr bwMode="auto">
          <a:xfrm>
            <a:off x="8245475" y="3257550"/>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3" name="Freeform 37"/>
          <p:cNvSpPr/>
          <p:nvPr/>
        </p:nvSpPr>
        <p:spPr bwMode="auto">
          <a:xfrm>
            <a:off x="8245475" y="3273425"/>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4" name="Freeform 38"/>
          <p:cNvSpPr/>
          <p:nvPr/>
        </p:nvSpPr>
        <p:spPr bwMode="auto">
          <a:xfrm>
            <a:off x="8293100" y="3257550"/>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5" name="Freeform 39"/>
          <p:cNvSpPr/>
          <p:nvPr/>
        </p:nvSpPr>
        <p:spPr bwMode="auto">
          <a:xfrm>
            <a:off x="8293100" y="3273425"/>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6" name="Freeform 40"/>
          <p:cNvSpPr/>
          <p:nvPr/>
        </p:nvSpPr>
        <p:spPr bwMode="auto">
          <a:xfrm>
            <a:off x="8277225" y="3241675"/>
            <a:ext cx="1588" cy="79375"/>
          </a:xfrm>
          <a:custGeom>
            <a:avLst/>
            <a:gdLst>
              <a:gd name="T0" fmla="*/ 0 w 1588"/>
              <a:gd name="T1" fmla="*/ 0 h 50"/>
              <a:gd name="T2" fmla="*/ 0 w 1588"/>
              <a:gd name="T3" fmla="*/ 2147483646 h 50"/>
              <a:gd name="T4" fmla="*/ 0 w 1588"/>
              <a:gd name="T5" fmla="*/ 2147483646 h 50"/>
              <a:gd name="T6" fmla="*/ 0 60000 65536"/>
              <a:gd name="T7" fmla="*/ 0 60000 65536"/>
              <a:gd name="T8" fmla="*/ 0 60000 65536"/>
              <a:gd name="T9" fmla="*/ 0 w 1588"/>
              <a:gd name="T10" fmla="*/ 0 h 50"/>
              <a:gd name="T11" fmla="*/ 1588 w 1588"/>
              <a:gd name="T12" fmla="*/ 50 h 50"/>
            </a:gdLst>
            <a:ahLst/>
            <a:cxnLst>
              <a:cxn ang="T6">
                <a:pos x="T0" y="T1"/>
              </a:cxn>
              <a:cxn ang="T7">
                <a:pos x="T2" y="T3"/>
              </a:cxn>
              <a:cxn ang="T8">
                <a:pos x="T4" y="T5"/>
              </a:cxn>
            </a:cxnLst>
            <a:rect l="T9" t="T10" r="T11" b="T12"/>
            <a:pathLst>
              <a:path w="1588"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Freeform 41"/>
          <p:cNvSpPr/>
          <p:nvPr/>
        </p:nvSpPr>
        <p:spPr bwMode="auto">
          <a:xfrm>
            <a:off x="8120063" y="1951038"/>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8" name="Freeform 42"/>
          <p:cNvSpPr/>
          <p:nvPr/>
        </p:nvSpPr>
        <p:spPr bwMode="auto">
          <a:xfrm>
            <a:off x="8120063" y="1966913"/>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9" name="Freeform 43"/>
          <p:cNvSpPr/>
          <p:nvPr/>
        </p:nvSpPr>
        <p:spPr bwMode="auto">
          <a:xfrm>
            <a:off x="8167688" y="1951038"/>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0" name="Freeform 44"/>
          <p:cNvSpPr/>
          <p:nvPr/>
        </p:nvSpPr>
        <p:spPr bwMode="auto">
          <a:xfrm>
            <a:off x="8167688" y="1966913"/>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1" name="Freeform 45"/>
          <p:cNvSpPr/>
          <p:nvPr/>
        </p:nvSpPr>
        <p:spPr bwMode="auto">
          <a:xfrm>
            <a:off x="8151813" y="193516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2" name="Freeform 46"/>
          <p:cNvSpPr/>
          <p:nvPr/>
        </p:nvSpPr>
        <p:spPr bwMode="auto">
          <a:xfrm>
            <a:off x="6594475" y="4848225"/>
            <a:ext cx="14288" cy="31750"/>
          </a:xfrm>
          <a:custGeom>
            <a:avLst/>
            <a:gdLst>
              <a:gd name="T0" fmla="*/ 0 w 9"/>
              <a:gd name="T1" fmla="*/ 0 h 20"/>
              <a:gd name="T2" fmla="*/ 2147483646 w 9"/>
              <a:gd name="T3" fmla="*/ 2147483646 h 20"/>
              <a:gd name="T4" fmla="*/ 2147483646 w 9"/>
              <a:gd name="T5" fmla="*/ 2147483646 h 20"/>
              <a:gd name="T6" fmla="*/ 0 60000 65536"/>
              <a:gd name="T7" fmla="*/ 0 60000 65536"/>
              <a:gd name="T8" fmla="*/ 0 60000 65536"/>
              <a:gd name="T9" fmla="*/ 0 w 9"/>
              <a:gd name="T10" fmla="*/ 0 h 20"/>
              <a:gd name="T11" fmla="*/ 9 w 9"/>
              <a:gd name="T12" fmla="*/ 20 h 20"/>
            </a:gdLst>
            <a:ahLst/>
            <a:cxnLst>
              <a:cxn ang="T6">
                <a:pos x="T0" y="T1"/>
              </a:cxn>
              <a:cxn ang="T7">
                <a:pos x="T2" y="T3"/>
              </a:cxn>
              <a:cxn ang="T8">
                <a:pos x="T4" y="T5"/>
              </a:cxn>
            </a:cxnLst>
            <a:rect l="T9" t="T10" r="T11" b="T12"/>
            <a:pathLst>
              <a:path w="9" h="20">
                <a:moveTo>
                  <a:pt x="0" y="0"/>
                </a:moveTo>
                <a:lnTo>
                  <a:pt x="9" y="10"/>
                </a:lnTo>
                <a:lnTo>
                  <a:pt x="9"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3" name="Freeform 47"/>
          <p:cNvSpPr/>
          <p:nvPr/>
        </p:nvSpPr>
        <p:spPr bwMode="auto">
          <a:xfrm>
            <a:off x="6594475" y="4864100"/>
            <a:ext cx="14288" cy="15875"/>
          </a:xfrm>
          <a:custGeom>
            <a:avLst/>
            <a:gdLst>
              <a:gd name="T0" fmla="*/ 0 w 9"/>
              <a:gd name="T1" fmla="*/ 2147483646 h 10"/>
              <a:gd name="T2" fmla="*/ 2147483646 w 9"/>
              <a:gd name="T3" fmla="*/ 0 h 10"/>
              <a:gd name="T4" fmla="*/ 2147483646 w 9"/>
              <a:gd name="T5" fmla="*/ 214748364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0" y="10"/>
                </a:moveTo>
                <a:lnTo>
                  <a:pt x="9" y="0"/>
                </a:lnTo>
                <a:lnTo>
                  <a:pt x="9"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4" name="Freeform 48"/>
          <p:cNvSpPr/>
          <p:nvPr/>
        </p:nvSpPr>
        <p:spPr bwMode="auto">
          <a:xfrm>
            <a:off x="6640513" y="4848225"/>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5" name="Freeform 49"/>
          <p:cNvSpPr/>
          <p:nvPr/>
        </p:nvSpPr>
        <p:spPr bwMode="auto">
          <a:xfrm>
            <a:off x="6640513" y="4864100"/>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6" name="Freeform 50"/>
          <p:cNvSpPr/>
          <p:nvPr/>
        </p:nvSpPr>
        <p:spPr bwMode="auto">
          <a:xfrm>
            <a:off x="6624638" y="4832350"/>
            <a:ext cx="1587" cy="77788"/>
          </a:xfrm>
          <a:custGeom>
            <a:avLst/>
            <a:gdLst>
              <a:gd name="T0" fmla="*/ 0 w 1587"/>
              <a:gd name="T1" fmla="*/ 0 h 49"/>
              <a:gd name="T2" fmla="*/ 0 w 1587"/>
              <a:gd name="T3" fmla="*/ 2147483646 h 49"/>
              <a:gd name="T4" fmla="*/ 0 w 1587"/>
              <a:gd name="T5" fmla="*/ 2147483646 h 49"/>
              <a:gd name="T6" fmla="*/ 0 60000 65536"/>
              <a:gd name="T7" fmla="*/ 0 60000 65536"/>
              <a:gd name="T8" fmla="*/ 0 60000 65536"/>
              <a:gd name="T9" fmla="*/ 0 w 1587"/>
              <a:gd name="T10" fmla="*/ 0 h 49"/>
              <a:gd name="T11" fmla="*/ 1587 w 1587"/>
              <a:gd name="T12" fmla="*/ 49 h 49"/>
            </a:gdLst>
            <a:ahLst/>
            <a:cxnLst>
              <a:cxn ang="T6">
                <a:pos x="T0" y="T1"/>
              </a:cxn>
              <a:cxn ang="T7">
                <a:pos x="T2" y="T3"/>
              </a:cxn>
              <a:cxn ang="T8">
                <a:pos x="T4" y="T5"/>
              </a:cxn>
            </a:cxnLst>
            <a:rect l="T9" t="T10" r="T11" b="T12"/>
            <a:pathLst>
              <a:path w="1587" h="49">
                <a:moveTo>
                  <a:pt x="0" y="0"/>
                </a:moveTo>
                <a:lnTo>
                  <a:pt x="0" y="40"/>
                </a:lnTo>
                <a:lnTo>
                  <a:pt x="0" y="49"/>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7" name="Freeform 51"/>
          <p:cNvSpPr/>
          <p:nvPr/>
        </p:nvSpPr>
        <p:spPr bwMode="auto">
          <a:xfrm>
            <a:off x="3132138" y="3525838"/>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8" name="Freeform 52"/>
          <p:cNvSpPr/>
          <p:nvPr/>
        </p:nvSpPr>
        <p:spPr bwMode="auto">
          <a:xfrm>
            <a:off x="3132138" y="3541713"/>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9" name="Freeform 53"/>
          <p:cNvSpPr/>
          <p:nvPr/>
        </p:nvSpPr>
        <p:spPr bwMode="auto">
          <a:xfrm>
            <a:off x="3178175" y="3525838"/>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0" name="Freeform 54"/>
          <p:cNvSpPr/>
          <p:nvPr/>
        </p:nvSpPr>
        <p:spPr bwMode="auto">
          <a:xfrm>
            <a:off x="3178175" y="3541713"/>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1" name="Freeform 55"/>
          <p:cNvSpPr/>
          <p:nvPr/>
        </p:nvSpPr>
        <p:spPr bwMode="auto">
          <a:xfrm>
            <a:off x="3163888" y="350996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2" name="Freeform 56"/>
          <p:cNvSpPr/>
          <p:nvPr/>
        </p:nvSpPr>
        <p:spPr bwMode="auto">
          <a:xfrm>
            <a:off x="6751638" y="3132138"/>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3" name="Freeform 57"/>
          <p:cNvSpPr/>
          <p:nvPr/>
        </p:nvSpPr>
        <p:spPr bwMode="auto">
          <a:xfrm>
            <a:off x="6751638" y="3148013"/>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4" name="Freeform 58"/>
          <p:cNvSpPr/>
          <p:nvPr/>
        </p:nvSpPr>
        <p:spPr bwMode="auto">
          <a:xfrm>
            <a:off x="6797675" y="3132138"/>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5" name="Freeform 59"/>
          <p:cNvSpPr/>
          <p:nvPr/>
        </p:nvSpPr>
        <p:spPr bwMode="auto">
          <a:xfrm>
            <a:off x="6797675" y="3148013"/>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6" name="Freeform 60"/>
          <p:cNvSpPr/>
          <p:nvPr/>
        </p:nvSpPr>
        <p:spPr bwMode="auto">
          <a:xfrm>
            <a:off x="6783388" y="311626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7" name="Freeform 61"/>
          <p:cNvSpPr/>
          <p:nvPr/>
        </p:nvSpPr>
        <p:spPr bwMode="auto">
          <a:xfrm>
            <a:off x="7348538" y="2565400"/>
            <a:ext cx="15875" cy="31750"/>
          </a:xfrm>
          <a:custGeom>
            <a:avLst/>
            <a:gdLst>
              <a:gd name="T0" fmla="*/ 0 w 10"/>
              <a:gd name="T1" fmla="*/ 0 h 20"/>
              <a:gd name="T2" fmla="*/ 2147483646 w 10"/>
              <a:gd name="T3" fmla="*/ 2147483646 h 20"/>
              <a:gd name="T4" fmla="*/ 2147483646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0" y="0"/>
                </a:moveTo>
                <a:lnTo>
                  <a:pt x="10" y="10"/>
                </a:lnTo>
                <a:lnTo>
                  <a:pt x="1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8" name="Freeform 62"/>
          <p:cNvSpPr/>
          <p:nvPr/>
        </p:nvSpPr>
        <p:spPr bwMode="auto">
          <a:xfrm>
            <a:off x="7348538" y="2581275"/>
            <a:ext cx="15875" cy="15875"/>
          </a:xfrm>
          <a:custGeom>
            <a:avLst/>
            <a:gdLst>
              <a:gd name="T0" fmla="*/ 0 w 10"/>
              <a:gd name="T1" fmla="*/ 2147483646 h 10"/>
              <a:gd name="T2" fmla="*/ 2147483646 w 10"/>
              <a:gd name="T3" fmla="*/ 0 h 10"/>
              <a:gd name="T4" fmla="*/ 2147483646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0" y="10"/>
                </a:moveTo>
                <a:lnTo>
                  <a:pt x="10" y="0"/>
                </a:lnTo>
                <a:lnTo>
                  <a:pt x="1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9" name="Freeform 63"/>
          <p:cNvSpPr/>
          <p:nvPr/>
        </p:nvSpPr>
        <p:spPr bwMode="auto">
          <a:xfrm>
            <a:off x="7396163" y="2565400"/>
            <a:ext cx="15875" cy="31750"/>
          </a:xfrm>
          <a:custGeom>
            <a:avLst/>
            <a:gdLst>
              <a:gd name="T0" fmla="*/ 2147483646 w 10"/>
              <a:gd name="T1" fmla="*/ 0 h 20"/>
              <a:gd name="T2" fmla="*/ 0 w 10"/>
              <a:gd name="T3" fmla="*/ 2147483646 h 20"/>
              <a:gd name="T4" fmla="*/ 0 w 10"/>
              <a:gd name="T5" fmla="*/ 2147483646 h 20"/>
              <a:gd name="T6" fmla="*/ 0 60000 65536"/>
              <a:gd name="T7" fmla="*/ 0 60000 65536"/>
              <a:gd name="T8" fmla="*/ 0 60000 65536"/>
              <a:gd name="T9" fmla="*/ 0 w 10"/>
              <a:gd name="T10" fmla="*/ 0 h 20"/>
              <a:gd name="T11" fmla="*/ 10 w 10"/>
              <a:gd name="T12" fmla="*/ 20 h 20"/>
            </a:gdLst>
            <a:ahLst/>
            <a:cxnLst>
              <a:cxn ang="T6">
                <a:pos x="T0" y="T1"/>
              </a:cxn>
              <a:cxn ang="T7">
                <a:pos x="T2" y="T3"/>
              </a:cxn>
              <a:cxn ang="T8">
                <a:pos x="T4" y="T5"/>
              </a:cxn>
            </a:cxnLst>
            <a:rect l="T9" t="T10" r="T11" b="T12"/>
            <a:pathLst>
              <a:path w="10" h="20">
                <a:moveTo>
                  <a:pt x="10" y="0"/>
                </a:moveTo>
                <a:lnTo>
                  <a:pt x="0" y="10"/>
                </a:lnTo>
                <a:lnTo>
                  <a:pt x="0" y="2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0" name="Freeform 64"/>
          <p:cNvSpPr/>
          <p:nvPr/>
        </p:nvSpPr>
        <p:spPr bwMode="auto">
          <a:xfrm>
            <a:off x="7396163" y="2581275"/>
            <a:ext cx="15875" cy="15875"/>
          </a:xfrm>
          <a:custGeom>
            <a:avLst/>
            <a:gdLst>
              <a:gd name="T0" fmla="*/ 2147483646 w 10"/>
              <a:gd name="T1" fmla="*/ 2147483646 h 10"/>
              <a:gd name="T2" fmla="*/ 0 w 10"/>
              <a:gd name="T3" fmla="*/ 0 h 10"/>
              <a:gd name="T4" fmla="*/ 0 w 10"/>
              <a:gd name="T5" fmla="*/ 2147483646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10" y="10"/>
                </a:moveTo>
                <a:lnTo>
                  <a:pt x="0" y="0"/>
                </a:lnTo>
                <a:lnTo>
                  <a:pt x="0" y="1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1" name="Freeform 65"/>
          <p:cNvSpPr/>
          <p:nvPr/>
        </p:nvSpPr>
        <p:spPr bwMode="auto">
          <a:xfrm>
            <a:off x="7380288" y="2549525"/>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2" name="Rectangle 66"/>
          <p:cNvSpPr>
            <a:spLocks noChangeArrowheads="1"/>
          </p:cNvSpPr>
          <p:nvPr/>
        </p:nvSpPr>
        <p:spPr bwMode="auto">
          <a:xfrm>
            <a:off x="5522913" y="5351463"/>
            <a:ext cx="425450"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83" name="Freeform 67"/>
          <p:cNvSpPr/>
          <p:nvPr/>
        </p:nvSpPr>
        <p:spPr bwMode="auto">
          <a:xfrm>
            <a:off x="3163888" y="4989513"/>
            <a:ext cx="5129212" cy="15875"/>
          </a:xfrm>
          <a:custGeom>
            <a:avLst/>
            <a:gdLst>
              <a:gd name="T0" fmla="*/ 0 w 3231"/>
              <a:gd name="T1" fmla="*/ 0 h 10"/>
              <a:gd name="T2" fmla="*/ 2147483646 w 3231"/>
              <a:gd name="T3" fmla="*/ 0 h 10"/>
              <a:gd name="T4" fmla="*/ 2147483646 w 3231"/>
              <a:gd name="T5" fmla="*/ 2147483646 h 10"/>
              <a:gd name="T6" fmla="*/ 0 60000 65536"/>
              <a:gd name="T7" fmla="*/ 0 60000 65536"/>
              <a:gd name="T8" fmla="*/ 0 60000 65536"/>
              <a:gd name="T9" fmla="*/ 0 w 3231"/>
              <a:gd name="T10" fmla="*/ 0 h 10"/>
              <a:gd name="T11" fmla="*/ 3231 w 3231"/>
              <a:gd name="T12" fmla="*/ 10 h 10"/>
            </a:gdLst>
            <a:ahLst/>
            <a:cxnLst>
              <a:cxn ang="T6">
                <a:pos x="T0" y="T1"/>
              </a:cxn>
              <a:cxn ang="T7">
                <a:pos x="T2" y="T3"/>
              </a:cxn>
              <a:cxn ang="T8">
                <a:pos x="T4" y="T5"/>
              </a:cxn>
            </a:cxnLst>
            <a:rect l="T9" t="T10" r="T11" b="T12"/>
            <a:pathLst>
              <a:path w="3231" h="10">
                <a:moveTo>
                  <a:pt x="0" y="0"/>
                </a:moveTo>
                <a:lnTo>
                  <a:pt x="3231" y="0"/>
                </a:lnTo>
                <a:lnTo>
                  <a:pt x="3231" y="1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4" name="Freeform 68"/>
          <p:cNvSpPr/>
          <p:nvPr/>
        </p:nvSpPr>
        <p:spPr bwMode="auto">
          <a:xfrm>
            <a:off x="3808413" y="498951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5" name="Rectangle 69"/>
          <p:cNvSpPr>
            <a:spLocks noChangeArrowheads="1"/>
          </p:cNvSpPr>
          <p:nvPr/>
        </p:nvSpPr>
        <p:spPr bwMode="auto">
          <a:xfrm>
            <a:off x="3635375" y="5084763"/>
            <a:ext cx="5032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-10</a:t>
            </a:r>
            <a:endParaRPr lang="en-US" altLang="zh-CN" sz="2400">
              <a:latin typeface="Times New Roman" panose="02020603050405020304" pitchFamily="18" charset="0"/>
            </a:endParaRPr>
          </a:p>
        </p:txBody>
      </p:sp>
      <p:sp>
        <p:nvSpPr>
          <p:cNvPr id="9286" name="Freeform 70"/>
          <p:cNvSpPr/>
          <p:nvPr/>
        </p:nvSpPr>
        <p:spPr bwMode="auto">
          <a:xfrm>
            <a:off x="5114925" y="4989513"/>
            <a:ext cx="1588" cy="79375"/>
          </a:xfrm>
          <a:custGeom>
            <a:avLst/>
            <a:gdLst>
              <a:gd name="T0" fmla="*/ 0 w 1588"/>
              <a:gd name="T1" fmla="*/ 0 h 50"/>
              <a:gd name="T2" fmla="*/ 0 w 1588"/>
              <a:gd name="T3" fmla="*/ 2147483646 h 50"/>
              <a:gd name="T4" fmla="*/ 0 w 1588"/>
              <a:gd name="T5" fmla="*/ 2147483646 h 50"/>
              <a:gd name="T6" fmla="*/ 0 60000 65536"/>
              <a:gd name="T7" fmla="*/ 0 60000 65536"/>
              <a:gd name="T8" fmla="*/ 0 60000 65536"/>
              <a:gd name="T9" fmla="*/ 0 w 1588"/>
              <a:gd name="T10" fmla="*/ 0 h 50"/>
              <a:gd name="T11" fmla="*/ 1588 w 1588"/>
              <a:gd name="T12" fmla="*/ 50 h 50"/>
            </a:gdLst>
            <a:ahLst/>
            <a:cxnLst>
              <a:cxn ang="T6">
                <a:pos x="T0" y="T1"/>
              </a:cxn>
              <a:cxn ang="T7">
                <a:pos x="T2" y="T3"/>
              </a:cxn>
              <a:cxn ang="T8">
                <a:pos x="T4" y="T5"/>
              </a:cxn>
            </a:cxnLst>
            <a:rect l="T9" t="T10" r="T11" b="T12"/>
            <a:pathLst>
              <a:path w="1588" h="50">
                <a:moveTo>
                  <a:pt x="0" y="0"/>
                </a:moveTo>
                <a:lnTo>
                  <a:pt x="0" y="40"/>
                </a:lnTo>
                <a:lnTo>
                  <a:pt x="0" y="5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7" name="Rectangle 71"/>
          <p:cNvSpPr>
            <a:spLocks noChangeArrowheads="1"/>
          </p:cNvSpPr>
          <p:nvPr/>
        </p:nvSpPr>
        <p:spPr bwMode="auto">
          <a:xfrm>
            <a:off x="5003800" y="5084763"/>
            <a:ext cx="377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-5</a:t>
            </a:r>
            <a:endParaRPr lang="en-US" altLang="zh-CN" sz="2400">
              <a:latin typeface="Times New Roman" panose="02020603050405020304" pitchFamily="18" charset="0"/>
            </a:endParaRPr>
          </a:p>
        </p:txBody>
      </p:sp>
      <p:sp>
        <p:nvSpPr>
          <p:cNvPr id="9288" name="Freeform 72"/>
          <p:cNvSpPr/>
          <p:nvPr/>
        </p:nvSpPr>
        <p:spPr bwMode="auto">
          <a:xfrm>
            <a:off x="6405563" y="498951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9" name="Rectangle 73"/>
          <p:cNvSpPr>
            <a:spLocks noChangeArrowheads="1"/>
          </p:cNvSpPr>
          <p:nvPr/>
        </p:nvSpPr>
        <p:spPr bwMode="auto">
          <a:xfrm>
            <a:off x="6357938" y="5084763"/>
            <a:ext cx="25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0</a:t>
            </a:r>
            <a:endParaRPr lang="en-US" altLang="zh-CN" sz="2400">
              <a:latin typeface="Times New Roman" panose="02020603050405020304" pitchFamily="18" charset="0"/>
            </a:endParaRPr>
          </a:p>
        </p:txBody>
      </p:sp>
      <p:sp>
        <p:nvSpPr>
          <p:cNvPr id="9290" name="Freeform 74"/>
          <p:cNvSpPr/>
          <p:nvPr/>
        </p:nvSpPr>
        <p:spPr bwMode="auto">
          <a:xfrm>
            <a:off x="7710488" y="4989513"/>
            <a:ext cx="1587" cy="79375"/>
          </a:xfrm>
          <a:custGeom>
            <a:avLst/>
            <a:gdLst>
              <a:gd name="T0" fmla="*/ 0 w 1587"/>
              <a:gd name="T1" fmla="*/ 0 h 50"/>
              <a:gd name="T2" fmla="*/ 0 w 1587"/>
              <a:gd name="T3" fmla="*/ 2147483646 h 50"/>
              <a:gd name="T4" fmla="*/ 0 w 1587"/>
              <a:gd name="T5" fmla="*/ 2147483646 h 50"/>
              <a:gd name="T6" fmla="*/ 0 60000 65536"/>
              <a:gd name="T7" fmla="*/ 0 60000 65536"/>
              <a:gd name="T8" fmla="*/ 0 60000 65536"/>
              <a:gd name="T9" fmla="*/ 0 w 1587"/>
              <a:gd name="T10" fmla="*/ 0 h 50"/>
              <a:gd name="T11" fmla="*/ 1587 w 1587"/>
              <a:gd name="T12" fmla="*/ 50 h 50"/>
            </a:gdLst>
            <a:ahLst/>
            <a:cxnLst>
              <a:cxn ang="T6">
                <a:pos x="T0" y="T1"/>
              </a:cxn>
              <a:cxn ang="T7">
                <a:pos x="T2" y="T3"/>
              </a:cxn>
              <a:cxn ang="T8">
                <a:pos x="T4" y="T5"/>
              </a:cxn>
            </a:cxnLst>
            <a:rect l="T9" t="T10" r="T11" b="T12"/>
            <a:pathLst>
              <a:path w="1587" h="50">
                <a:moveTo>
                  <a:pt x="0" y="0"/>
                </a:moveTo>
                <a:lnTo>
                  <a:pt x="0" y="40"/>
                </a:lnTo>
                <a:lnTo>
                  <a:pt x="0" y="5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1" name="Rectangle 75"/>
          <p:cNvSpPr>
            <a:spLocks noChangeArrowheads="1"/>
          </p:cNvSpPr>
          <p:nvPr/>
        </p:nvSpPr>
        <p:spPr bwMode="auto">
          <a:xfrm>
            <a:off x="7664450" y="5084763"/>
            <a:ext cx="2524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5</a:t>
            </a:r>
            <a:endParaRPr lang="en-US" altLang="zh-CN" sz="2400">
              <a:latin typeface="Times New Roman" panose="02020603050405020304" pitchFamily="18" charset="0"/>
            </a:endParaRPr>
          </a:p>
        </p:txBody>
      </p:sp>
      <p:sp>
        <p:nvSpPr>
          <p:cNvPr id="9292" name="Rectangle 76"/>
          <p:cNvSpPr>
            <a:spLocks noChangeArrowheads="1"/>
          </p:cNvSpPr>
          <p:nvPr/>
        </p:nvSpPr>
        <p:spPr bwMode="auto">
          <a:xfrm>
            <a:off x="5570538" y="5399088"/>
            <a:ext cx="4714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900">
                <a:solidFill>
                  <a:srgbClr val="000000"/>
                </a:solidFill>
                <a:latin typeface="Consolas" panose="020B0609020204030204" charset="0"/>
              </a:rPr>
              <a:t>X1</a:t>
            </a:r>
            <a:endParaRPr lang="en-US" altLang="zh-CN" sz="2400">
              <a:latin typeface="Times New Roman" panose="02020603050405020304" pitchFamily="18" charset="0"/>
            </a:endParaRPr>
          </a:p>
        </p:txBody>
      </p:sp>
      <p:sp>
        <p:nvSpPr>
          <p:cNvPr id="9293" name="Rectangle 77"/>
          <p:cNvSpPr>
            <a:spLocks noChangeArrowheads="1"/>
          </p:cNvSpPr>
          <p:nvPr/>
        </p:nvSpPr>
        <p:spPr bwMode="auto">
          <a:xfrm>
            <a:off x="1935163" y="2990850"/>
            <a:ext cx="268287"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294" name="Freeform 78"/>
          <p:cNvSpPr/>
          <p:nvPr/>
        </p:nvSpPr>
        <p:spPr bwMode="auto">
          <a:xfrm>
            <a:off x="2959100" y="1762125"/>
            <a:ext cx="1588" cy="3117850"/>
          </a:xfrm>
          <a:custGeom>
            <a:avLst/>
            <a:gdLst>
              <a:gd name="T0" fmla="*/ 0 w 1588"/>
              <a:gd name="T1" fmla="*/ 0 h 1964"/>
              <a:gd name="T2" fmla="*/ 0 w 1588"/>
              <a:gd name="T3" fmla="*/ 2147483646 h 1964"/>
              <a:gd name="T4" fmla="*/ 0 w 1588"/>
              <a:gd name="T5" fmla="*/ 2147483646 h 1964"/>
              <a:gd name="T6" fmla="*/ 0 60000 65536"/>
              <a:gd name="T7" fmla="*/ 0 60000 65536"/>
              <a:gd name="T8" fmla="*/ 0 60000 65536"/>
              <a:gd name="T9" fmla="*/ 0 w 1588"/>
              <a:gd name="T10" fmla="*/ 0 h 1964"/>
              <a:gd name="T11" fmla="*/ 1588 w 1588"/>
              <a:gd name="T12" fmla="*/ 1964 h 1964"/>
            </a:gdLst>
            <a:ahLst/>
            <a:cxnLst>
              <a:cxn ang="T6">
                <a:pos x="T0" y="T1"/>
              </a:cxn>
              <a:cxn ang="T7">
                <a:pos x="T2" y="T3"/>
              </a:cxn>
              <a:cxn ang="T8">
                <a:pos x="T4" y="T5"/>
              </a:cxn>
            </a:cxnLst>
            <a:rect l="T9" t="T10" r="T11" b="T12"/>
            <a:pathLst>
              <a:path w="1588" h="1964">
                <a:moveTo>
                  <a:pt x="0" y="0"/>
                </a:moveTo>
                <a:lnTo>
                  <a:pt x="0" y="1954"/>
                </a:lnTo>
                <a:lnTo>
                  <a:pt x="0" y="1964"/>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5" name="Freeform 79"/>
          <p:cNvSpPr/>
          <p:nvPr/>
        </p:nvSpPr>
        <p:spPr bwMode="auto">
          <a:xfrm>
            <a:off x="2895600" y="4297363"/>
            <a:ext cx="63500" cy="15875"/>
          </a:xfrm>
          <a:custGeom>
            <a:avLst/>
            <a:gdLst>
              <a:gd name="T0" fmla="*/ 0 w 40"/>
              <a:gd name="T1" fmla="*/ 0 h 10"/>
              <a:gd name="T2" fmla="*/ 2147483646 w 40"/>
              <a:gd name="T3" fmla="*/ 0 h 10"/>
              <a:gd name="T4" fmla="*/ 2147483646 w 40"/>
              <a:gd name="T5" fmla="*/ 2147483646 h 10"/>
              <a:gd name="T6" fmla="*/ 0 60000 65536"/>
              <a:gd name="T7" fmla="*/ 0 60000 65536"/>
              <a:gd name="T8" fmla="*/ 0 60000 65536"/>
              <a:gd name="T9" fmla="*/ 0 w 40"/>
              <a:gd name="T10" fmla="*/ 0 h 10"/>
              <a:gd name="T11" fmla="*/ 40 w 40"/>
              <a:gd name="T12" fmla="*/ 10 h 10"/>
            </a:gdLst>
            <a:ahLst/>
            <a:cxnLst>
              <a:cxn ang="T6">
                <a:pos x="T0" y="T1"/>
              </a:cxn>
              <a:cxn ang="T7">
                <a:pos x="T2" y="T3"/>
              </a:cxn>
              <a:cxn ang="T8">
                <a:pos x="T4" y="T5"/>
              </a:cxn>
            </a:cxnLst>
            <a:rect l="T9" t="T10" r="T11" b="T12"/>
            <a:pathLst>
              <a:path w="40" h="10">
                <a:moveTo>
                  <a:pt x="0" y="0"/>
                </a:moveTo>
                <a:lnTo>
                  <a:pt x="40" y="0"/>
                </a:lnTo>
                <a:lnTo>
                  <a:pt x="40" y="1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6" name="Rectangle 80"/>
          <p:cNvSpPr>
            <a:spLocks noChangeArrowheads="1"/>
          </p:cNvSpPr>
          <p:nvPr/>
        </p:nvSpPr>
        <p:spPr bwMode="auto">
          <a:xfrm>
            <a:off x="2517775" y="4186238"/>
            <a:ext cx="5032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-10</a:t>
            </a:r>
            <a:endParaRPr lang="en-US" altLang="zh-CN" sz="2400">
              <a:latin typeface="Times New Roman" panose="02020603050405020304" pitchFamily="18" charset="0"/>
            </a:endParaRPr>
          </a:p>
        </p:txBody>
      </p:sp>
      <p:sp>
        <p:nvSpPr>
          <p:cNvPr id="9297" name="Freeform 81"/>
          <p:cNvSpPr/>
          <p:nvPr/>
        </p:nvSpPr>
        <p:spPr bwMode="auto">
          <a:xfrm>
            <a:off x="2895600" y="3257550"/>
            <a:ext cx="63500" cy="15875"/>
          </a:xfrm>
          <a:custGeom>
            <a:avLst/>
            <a:gdLst>
              <a:gd name="T0" fmla="*/ 0 w 40"/>
              <a:gd name="T1" fmla="*/ 0 h 10"/>
              <a:gd name="T2" fmla="*/ 2147483646 w 40"/>
              <a:gd name="T3" fmla="*/ 0 h 10"/>
              <a:gd name="T4" fmla="*/ 2147483646 w 40"/>
              <a:gd name="T5" fmla="*/ 2147483646 h 10"/>
              <a:gd name="T6" fmla="*/ 0 60000 65536"/>
              <a:gd name="T7" fmla="*/ 0 60000 65536"/>
              <a:gd name="T8" fmla="*/ 0 60000 65536"/>
              <a:gd name="T9" fmla="*/ 0 w 40"/>
              <a:gd name="T10" fmla="*/ 0 h 10"/>
              <a:gd name="T11" fmla="*/ 40 w 40"/>
              <a:gd name="T12" fmla="*/ 10 h 10"/>
            </a:gdLst>
            <a:ahLst/>
            <a:cxnLst>
              <a:cxn ang="T6">
                <a:pos x="T0" y="T1"/>
              </a:cxn>
              <a:cxn ang="T7">
                <a:pos x="T2" y="T3"/>
              </a:cxn>
              <a:cxn ang="T8">
                <a:pos x="T4" y="T5"/>
              </a:cxn>
            </a:cxnLst>
            <a:rect l="T9" t="T10" r="T11" b="T12"/>
            <a:pathLst>
              <a:path w="40" h="10">
                <a:moveTo>
                  <a:pt x="0" y="0"/>
                </a:moveTo>
                <a:lnTo>
                  <a:pt x="40" y="0"/>
                </a:lnTo>
                <a:lnTo>
                  <a:pt x="40" y="1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8" name="Rectangle 82"/>
          <p:cNvSpPr>
            <a:spLocks noChangeArrowheads="1"/>
          </p:cNvSpPr>
          <p:nvPr/>
        </p:nvSpPr>
        <p:spPr bwMode="auto">
          <a:xfrm>
            <a:off x="2770188" y="3148013"/>
            <a:ext cx="25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0</a:t>
            </a:r>
            <a:endParaRPr lang="en-US" altLang="zh-CN" sz="2400">
              <a:latin typeface="Times New Roman" panose="02020603050405020304" pitchFamily="18" charset="0"/>
            </a:endParaRPr>
          </a:p>
        </p:txBody>
      </p:sp>
      <p:sp>
        <p:nvSpPr>
          <p:cNvPr id="9299" name="Freeform 83"/>
          <p:cNvSpPr/>
          <p:nvPr/>
        </p:nvSpPr>
        <p:spPr bwMode="auto">
          <a:xfrm>
            <a:off x="2895600" y="2219325"/>
            <a:ext cx="63500" cy="15875"/>
          </a:xfrm>
          <a:custGeom>
            <a:avLst/>
            <a:gdLst>
              <a:gd name="T0" fmla="*/ 0 w 40"/>
              <a:gd name="T1" fmla="*/ 0 h 10"/>
              <a:gd name="T2" fmla="*/ 2147483646 w 40"/>
              <a:gd name="T3" fmla="*/ 0 h 10"/>
              <a:gd name="T4" fmla="*/ 2147483646 w 40"/>
              <a:gd name="T5" fmla="*/ 2147483646 h 10"/>
              <a:gd name="T6" fmla="*/ 0 60000 65536"/>
              <a:gd name="T7" fmla="*/ 0 60000 65536"/>
              <a:gd name="T8" fmla="*/ 0 60000 65536"/>
              <a:gd name="T9" fmla="*/ 0 w 40"/>
              <a:gd name="T10" fmla="*/ 0 h 10"/>
              <a:gd name="T11" fmla="*/ 40 w 40"/>
              <a:gd name="T12" fmla="*/ 10 h 10"/>
            </a:gdLst>
            <a:ahLst/>
            <a:cxnLst>
              <a:cxn ang="T6">
                <a:pos x="T0" y="T1"/>
              </a:cxn>
              <a:cxn ang="T7">
                <a:pos x="T2" y="T3"/>
              </a:cxn>
              <a:cxn ang="T8">
                <a:pos x="T4" y="T5"/>
              </a:cxn>
            </a:cxnLst>
            <a:rect l="T9" t="T10" r="T11" b="T12"/>
            <a:pathLst>
              <a:path w="40" h="10">
                <a:moveTo>
                  <a:pt x="0" y="0"/>
                </a:moveTo>
                <a:lnTo>
                  <a:pt x="40" y="0"/>
                </a:lnTo>
                <a:lnTo>
                  <a:pt x="40" y="10"/>
                </a:lnTo>
              </a:path>
            </a:pathLst>
          </a:custGeom>
          <a:noFill/>
          <a:ln w="15875">
            <a:solidFill>
              <a:srgbClr val="555555"/>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0" name="Rectangle 84"/>
          <p:cNvSpPr>
            <a:spLocks noChangeArrowheads="1"/>
          </p:cNvSpPr>
          <p:nvPr/>
        </p:nvSpPr>
        <p:spPr bwMode="auto">
          <a:xfrm>
            <a:off x="2643188" y="2108200"/>
            <a:ext cx="3778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solidFill>
                  <a:srgbClr val="000000"/>
                </a:solidFill>
                <a:latin typeface="Courier New" panose="02070309020205020404" charset="0"/>
              </a:rPr>
              <a:t>10</a:t>
            </a:r>
            <a:endParaRPr lang="en-US" altLang="zh-CN" sz="2400">
              <a:latin typeface="Times New Roman" panose="02020603050405020304" pitchFamily="18" charset="0"/>
            </a:endParaRPr>
          </a:p>
        </p:txBody>
      </p:sp>
      <p:sp>
        <p:nvSpPr>
          <p:cNvPr id="9301" name="Rectangle 85"/>
          <p:cNvSpPr>
            <a:spLocks noChangeArrowheads="1"/>
          </p:cNvSpPr>
          <p:nvPr/>
        </p:nvSpPr>
        <p:spPr bwMode="auto">
          <a:xfrm>
            <a:off x="1982788" y="3036888"/>
            <a:ext cx="3143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900">
                <a:solidFill>
                  <a:srgbClr val="000000"/>
                </a:solidFill>
                <a:latin typeface="Consolas" panose="020B0609020204030204" charset="0"/>
              </a:rPr>
              <a:t>X</a:t>
            </a:r>
            <a:endParaRPr lang="en-US" altLang="zh-CN" sz="2400">
              <a:latin typeface="Times New Roman" panose="02020603050405020304" pitchFamily="18" charset="0"/>
            </a:endParaRPr>
          </a:p>
        </p:txBody>
      </p:sp>
      <p:sp>
        <p:nvSpPr>
          <p:cNvPr id="9302" name="Rectangle 86"/>
          <p:cNvSpPr>
            <a:spLocks noChangeArrowheads="1"/>
          </p:cNvSpPr>
          <p:nvPr/>
        </p:nvSpPr>
        <p:spPr bwMode="auto">
          <a:xfrm>
            <a:off x="2209800" y="30480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900">
                <a:solidFill>
                  <a:srgbClr val="000000"/>
                </a:solidFill>
                <a:latin typeface="Consolas" panose="020B0609020204030204" charset="0"/>
              </a:rPr>
              <a:t>2</a:t>
            </a:r>
            <a:endParaRPr lang="en-US" altLang="zh-CN" sz="2400">
              <a:latin typeface="Times New Roman" panose="02020603050405020304" pitchFamily="18" charset="0"/>
            </a:endParaRPr>
          </a:p>
        </p:txBody>
      </p:sp>
      <p:sp>
        <p:nvSpPr>
          <p:cNvPr id="9303" name="Rectangle 87"/>
          <p:cNvSpPr>
            <a:spLocks noChangeArrowheads="1"/>
          </p:cNvSpPr>
          <p:nvPr/>
        </p:nvSpPr>
        <p:spPr bwMode="auto">
          <a:xfrm>
            <a:off x="1636713" y="5492750"/>
            <a:ext cx="282575" cy="284163"/>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9304" name="Freeform 88"/>
          <p:cNvSpPr/>
          <p:nvPr/>
        </p:nvSpPr>
        <p:spPr bwMode="auto">
          <a:xfrm>
            <a:off x="1636713" y="5745163"/>
            <a:ext cx="252412" cy="15875"/>
          </a:xfrm>
          <a:custGeom>
            <a:avLst/>
            <a:gdLst>
              <a:gd name="T0" fmla="*/ 0 w 159"/>
              <a:gd name="T1" fmla="*/ 0 h 10"/>
              <a:gd name="T2" fmla="*/ 2147483646 w 159"/>
              <a:gd name="T3" fmla="*/ 0 h 10"/>
              <a:gd name="T4" fmla="*/ 2147483646 w 159"/>
              <a:gd name="T5" fmla="*/ 2147483646 h 10"/>
              <a:gd name="T6" fmla="*/ 0 60000 65536"/>
              <a:gd name="T7" fmla="*/ 0 60000 65536"/>
              <a:gd name="T8" fmla="*/ 0 60000 65536"/>
              <a:gd name="T9" fmla="*/ 0 w 159"/>
              <a:gd name="T10" fmla="*/ 0 h 10"/>
              <a:gd name="T11" fmla="*/ 159 w 159"/>
              <a:gd name="T12" fmla="*/ 10 h 10"/>
            </a:gdLst>
            <a:ahLst/>
            <a:cxnLst>
              <a:cxn ang="T6">
                <a:pos x="T0" y="T1"/>
              </a:cxn>
              <a:cxn ang="T7">
                <a:pos x="T2" y="T3"/>
              </a:cxn>
              <a:cxn ang="T8">
                <a:pos x="T4" y="T5"/>
              </a:cxn>
            </a:cxnLst>
            <a:rect l="T9" t="T10" r="T11" b="T12"/>
            <a:pathLst>
              <a:path w="159" h="10">
                <a:moveTo>
                  <a:pt x="0" y="0"/>
                </a:moveTo>
                <a:lnTo>
                  <a:pt x="159" y="0"/>
                </a:lnTo>
                <a:lnTo>
                  <a:pt x="159" y="10"/>
                </a:lnTo>
              </a:path>
            </a:pathLst>
          </a:custGeom>
          <a:noFill/>
          <a:ln w="15875">
            <a:solidFill>
              <a:srgbClr val="5D5D5D"/>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5" name="Freeform 89"/>
          <p:cNvSpPr/>
          <p:nvPr/>
        </p:nvSpPr>
        <p:spPr bwMode="auto">
          <a:xfrm>
            <a:off x="1889125" y="5492750"/>
            <a:ext cx="1588" cy="268288"/>
          </a:xfrm>
          <a:custGeom>
            <a:avLst/>
            <a:gdLst>
              <a:gd name="T0" fmla="*/ 0 w 1588"/>
              <a:gd name="T1" fmla="*/ 0 h 169"/>
              <a:gd name="T2" fmla="*/ 0 w 1588"/>
              <a:gd name="T3" fmla="*/ 2147483646 h 169"/>
              <a:gd name="T4" fmla="*/ 0 w 1588"/>
              <a:gd name="T5" fmla="*/ 2147483646 h 169"/>
              <a:gd name="T6" fmla="*/ 0 60000 65536"/>
              <a:gd name="T7" fmla="*/ 0 60000 65536"/>
              <a:gd name="T8" fmla="*/ 0 60000 65536"/>
              <a:gd name="T9" fmla="*/ 0 w 1588"/>
              <a:gd name="T10" fmla="*/ 0 h 169"/>
              <a:gd name="T11" fmla="*/ 1588 w 1588"/>
              <a:gd name="T12" fmla="*/ 169 h 169"/>
            </a:gdLst>
            <a:ahLst/>
            <a:cxnLst>
              <a:cxn ang="T6">
                <a:pos x="T0" y="T1"/>
              </a:cxn>
              <a:cxn ang="T7">
                <a:pos x="T2" y="T3"/>
              </a:cxn>
              <a:cxn ang="T8">
                <a:pos x="T4" y="T5"/>
              </a:cxn>
            </a:cxnLst>
            <a:rect l="T9" t="T10" r="T11" b="T12"/>
            <a:pathLst>
              <a:path w="1588" h="169">
                <a:moveTo>
                  <a:pt x="0" y="0"/>
                </a:moveTo>
                <a:lnTo>
                  <a:pt x="0" y="159"/>
                </a:lnTo>
                <a:lnTo>
                  <a:pt x="0" y="169"/>
                </a:lnTo>
              </a:path>
            </a:pathLst>
          </a:custGeom>
          <a:noFill/>
          <a:ln w="15875">
            <a:solidFill>
              <a:srgbClr val="5D5D5D"/>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6" name="Freeform 90"/>
          <p:cNvSpPr/>
          <p:nvPr/>
        </p:nvSpPr>
        <p:spPr bwMode="auto">
          <a:xfrm>
            <a:off x="1652588" y="5729288"/>
            <a:ext cx="220662" cy="15875"/>
          </a:xfrm>
          <a:custGeom>
            <a:avLst/>
            <a:gdLst>
              <a:gd name="T0" fmla="*/ 0 w 139"/>
              <a:gd name="T1" fmla="*/ 0 h 10"/>
              <a:gd name="T2" fmla="*/ 2147483646 w 139"/>
              <a:gd name="T3" fmla="*/ 0 h 10"/>
              <a:gd name="T4" fmla="*/ 2147483646 w 139"/>
              <a:gd name="T5" fmla="*/ 2147483646 h 10"/>
              <a:gd name="T6" fmla="*/ 0 60000 65536"/>
              <a:gd name="T7" fmla="*/ 0 60000 65536"/>
              <a:gd name="T8" fmla="*/ 0 60000 65536"/>
              <a:gd name="T9" fmla="*/ 0 w 139"/>
              <a:gd name="T10" fmla="*/ 0 h 10"/>
              <a:gd name="T11" fmla="*/ 139 w 139"/>
              <a:gd name="T12" fmla="*/ 10 h 10"/>
            </a:gdLst>
            <a:ahLst/>
            <a:cxnLst>
              <a:cxn ang="T6">
                <a:pos x="T0" y="T1"/>
              </a:cxn>
              <a:cxn ang="T7">
                <a:pos x="T2" y="T3"/>
              </a:cxn>
              <a:cxn ang="T8">
                <a:pos x="T4" y="T5"/>
              </a:cxn>
            </a:cxnLst>
            <a:rect l="T9" t="T10" r="T11" b="T12"/>
            <a:pathLst>
              <a:path w="139" h="10">
                <a:moveTo>
                  <a:pt x="0" y="0"/>
                </a:moveTo>
                <a:lnTo>
                  <a:pt x="139" y="0"/>
                </a:lnTo>
                <a:lnTo>
                  <a:pt x="139" y="10"/>
                </a:lnTo>
              </a:path>
            </a:pathLst>
          </a:custGeom>
          <a:noFill/>
          <a:ln w="15875">
            <a:solidFill>
              <a:srgbClr val="5D5D5D"/>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7" name="Freeform 91"/>
          <p:cNvSpPr/>
          <p:nvPr/>
        </p:nvSpPr>
        <p:spPr bwMode="auto">
          <a:xfrm>
            <a:off x="1873250" y="5508625"/>
            <a:ext cx="1588" cy="236538"/>
          </a:xfrm>
          <a:custGeom>
            <a:avLst/>
            <a:gdLst>
              <a:gd name="T0" fmla="*/ 0 w 1588"/>
              <a:gd name="T1" fmla="*/ 0 h 149"/>
              <a:gd name="T2" fmla="*/ 0 w 1588"/>
              <a:gd name="T3" fmla="*/ 2147483646 h 149"/>
              <a:gd name="T4" fmla="*/ 0 w 1588"/>
              <a:gd name="T5" fmla="*/ 2147483646 h 149"/>
              <a:gd name="T6" fmla="*/ 0 60000 65536"/>
              <a:gd name="T7" fmla="*/ 0 60000 65536"/>
              <a:gd name="T8" fmla="*/ 0 60000 65536"/>
              <a:gd name="T9" fmla="*/ 0 w 1588"/>
              <a:gd name="T10" fmla="*/ 0 h 149"/>
              <a:gd name="T11" fmla="*/ 1588 w 1588"/>
              <a:gd name="T12" fmla="*/ 149 h 149"/>
            </a:gdLst>
            <a:ahLst/>
            <a:cxnLst>
              <a:cxn ang="T6">
                <a:pos x="T0" y="T1"/>
              </a:cxn>
              <a:cxn ang="T7">
                <a:pos x="T2" y="T3"/>
              </a:cxn>
              <a:cxn ang="T8">
                <a:pos x="T4" y="T5"/>
              </a:cxn>
            </a:cxnLst>
            <a:rect l="T9" t="T10" r="T11" b="T12"/>
            <a:pathLst>
              <a:path w="1588" h="149">
                <a:moveTo>
                  <a:pt x="0" y="0"/>
                </a:moveTo>
                <a:lnTo>
                  <a:pt x="0" y="139"/>
                </a:lnTo>
                <a:lnTo>
                  <a:pt x="0" y="149"/>
                </a:lnTo>
              </a:path>
            </a:pathLst>
          </a:custGeom>
          <a:noFill/>
          <a:ln w="15875">
            <a:solidFill>
              <a:srgbClr val="5D5D5D"/>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8" name="Freeform 92"/>
          <p:cNvSpPr/>
          <p:nvPr/>
        </p:nvSpPr>
        <p:spPr bwMode="auto">
          <a:xfrm>
            <a:off x="1636713" y="5492750"/>
            <a:ext cx="252412" cy="15875"/>
          </a:xfrm>
          <a:custGeom>
            <a:avLst/>
            <a:gdLst>
              <a:gd name="T0" fmla="*/ 0 w 159"/>
              <a:gd name="T1" fmla="*/ 0 h 10"/>
              <a:gd name="T2" fmla="*/ 2147483646 w 159"/>
              <a:gd name="T3" fmla="*/ 0 h 10"/>
              <a:gd name="T4" fmla="*/ 2147483646 w 159"/>
              <a:gd name="T5" fmla="*/ 2147483646 h 10"/>
              <a:gd name="T6" fmla="*/ 0 60000 65536"/>
              <a:gd name="T7" fmla="*/ 0 60000 65536"/>
              <a:gd name="T8" fmla="*/ 0 60000 65536"/>
              <a:gd name="T9" fmla="*/ 0 w 159"/>
              <a:gd name="T10" fmla="*/ 0 h 10"/>
              <a:gd name="T11" fmla="*/ 159 w 159"/>
              <a:gd name="T12" fmla="*/ 10 h 10"/>
            </a:gdLst>
            <a:ahLst/>
            <a:cxnLst>
              <a:cxn ang="T6">
                <a:pos x="T0" y="T1"/>
              </a:cxn>
              <a:cxn ang="T7">
                <a:pos x="T2" y="T3"/>
              </a:cxn>
              <a:cxn ang="T8">
                <a:pos x="T4" y="T5"/>
              </a:cxn>
            </a:cxnLst>
            <a:rect l="T9" t="T10" r="T11" b="T12"/>
            <a:pathLst>
              <a:path w="159" h="10">
                <a:moveTo>
                  <a:pt x="0" y="0"/>
                </a:moveTo>
                <a:lnTo>
                  <a:pt x="159" y="0"/>
                </a:lnTo>
                <a:lnTo>
                  <a:pt x="159" y="10"/>
                </a:lnTo>
              </a:path>
            </a:pathLst>
          </a:custGeom>
          <a:noFill/>
          <a:ln w="15875">
            <a:solidFill>
              <a:srgbClr val="DFDFD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9" name="Freeform 93"/>
          <p:cNvSpPr/>
          <p:nvPr/>
        </p:nvSpPr>
        <p:spPr bwMode="auto">
          <a:xfrm>
            <a:off x="1636713" y="5492750"/>
            <a:ext cx="1587" cy="268288"/>
          </a:xfrm>
          <a:custGeom>
            <a:avLst/>
            <a:gdLst>
              <a:gd name="T0" fmla="*/ 0 w 1587"/>
              <a:gd name="T1" fmla="*/ 0 h 169"/>
              <a:gd name="T2" fmla="*/ 0 w 1587"/>
              <a:gd name="T3" fmla="*/ 2147483646 h 169"/>
              <a:gd name="T4" fmla="*/ 0 w 1587"/>
              <a:gd name="T5" fmla="*/ 2147483646 h 169"/>
              <a:gd name="T6" fmla="*/ 0 60000 65536"/>
              <a:gd name="T7" fmla="*/ 0 60000 65536"/>
              <a:gd name="T8" fmla="*/ 0 60000 65536"/>
              <a:gd name="T9" fmla="*/ 0 w 1587"/>
              <a:gd name="T10" fmla="*/ 0 h 169"/>
              <a:gd name="T11" fmla="*/ 1587 w 1587"/>
              <a:gd name="T12" fmla="*/ 169 h 169"/>
            </a:gdLst>
            <a:ahLst/>
            <a:cxnLst>
              <a:cxn ang="T6">
                <a:pos x="T0" y="T1"/>
              </a:cxn>
              <a:cxn ang="T7">
                <a:pos x="T2" y="T3"/>
              </a:cxn>
              <a:cxn ang="T8">
                <a:pos x="T4" y="T5"/>
              </a:cxn>
            </a:cxnLst>
            <a:rect l="T9" t="T10" r="T11" b="T12"/>
            <a:pathLst>
              <a:path w="1587" h="169">
                <a:moveTo>
                  <a:pt x="0" y="0"/>
                </a:moveTo>
                <a:lnTo>
                  <a:pt x="0" y="159"/>
                </a:lnTo>
                <a:lnTo>
                  <a:pt x="0" y="169"/>
                </a:lnTo>
              </a:path>
            </a:pathLst>
          </a:custGeom>
          <a:noFill/>
          <a:ln w="15875">
            <a:solidFill>
              <a:srgbClr val="DFDFD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0" name="Freeform 94"/>
          <p:cNvSpPr/>
          <p:nvPr/>
        </p:nvSpPr>
        <p:spPr bwMode="auto">
          <a:xfrm>
            <a:off x="1652588" y="5508625"/>
            <a:ext cx="220662" cy="15875"/>
          </a:xfrm>
          <a:custGeom>
            <a:avLst/>
            <a:gdLst>
              <a:gd name="T0" fmla="*/ 0 w 139"/>
              <a:gd name="T1" fmla="*/ 0 h 10"/>
              <a:gd name="T2" fmla="*/ 2147483646 w 139"/>
              <a:gd name="T3" fmla="*/ 0 h 10"/>
              <a:gd name="T4" fmla="*/ 2147483646 w 139"/>
              <a:gd name="T5" fmla="*/ 2147483646 h 10"/>
              <a:gd name="T6" fmla="*/ 0 60000 65536"/>
              <a:gd name="T7" fmla="*/ 0 60000 65536"/>
              <a:gd name="T8" fmla="*/ 0 60000 65536"/>
              <a:gd name="T9" fmla="*/ 0 w 139"/>
              <a:gd name="T10" fmla="*/ 0 h 10"/>
              <a:gd name="T11" fmla="*/ 139 w 139"/>
              <a:gd name="T12" fmla="*/ 10 h 10"/>
            </a:gdLst>
            <a:ahLst/>
            <a:cxnLst>
              <a:cxn ang="T6">
                <a:pos x="T0" y="T1"/>
              </a:cxn>
              <a:cxn ang="T7">
                <a:pos x="T2" y="T3"/>
              </a:cxn>
              <a:cxn ang="T8">
                <a:pos x="T4" y="T5"/>
              </a:cxn>
            </a:cxnLst>
            <a:rect l="T9" t="T10" r="T11" b="T12"/>
            <a:pathLst>
              <a:path w="139" h="10">
                <a:moveTo>
                  <a:pt x="0" y="0"/>
                </a:moveTo>
                <a:lnTo>
                  <a:pt x="139" y="0"/>
                </a:lnTo>
                <a:lnTo>
                  <a:pt x="139" y="10"/>
                </a:lnTo>
              </a:path>
            </a:pathLst>
          </a:custGeom>
          <a:noFill/>
          <a:ln w="15875">
            <a:solidFill>
              <a:srgbClr val="DFDFD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1" name="Freeform 95"/>
          <p:cNvSpPr/>
          <p:nvPr/>
        </p:nvSpPr>
        <p:spPr bwMode="auto">
          <a:xfrm>
            <a:off x="1652588" y="5508625"/>
            <a:ext cx="1587" cy="236538"/>
          </a:xfrm>
          <a:custGeom>
            <a:avLst/>
            <a:gdLst>
              <a:gd name="T0" fmla="*/ 0 w 1587"/>
              <a:gd name="T1" fmla="*/ 0 h 149"/>
              <a:gd name="T2" fmla="*/ 0 w 1587"/>
              <a:gd name="T3" fmla="*/ 2147483646 h 149"/>
              <a:gd name="T4" fmla="*/ 0 w 1587"/>
              <a:gd name="T5" fmla="*/ 2147483646 h 149"/>
              <a:gd name="T6" fmla="*/ 0 60000 65536"/>
              <a:gd name="T7" fmla="*/ 0 60000 65536"/>
              <a:gd name="T8" fmla="*/ 0 60000 65536"/>
              <a:gd name="T9" fmla="*/ 0 w 1587"/>
              <a:gd name="T10" fmla="*/ 0 h 149"/>
              <a:gd name="T11" fmla="*/ 1587 w 1587"/>
              <a:gd name="T12" fmla="*/ 149 h 149"/>
            </a:gdLst>
            <a:ahLst/>
            <a:cxnLst>
              <a:cxn ang="T6">
                <a:pos x="T0" y="T1"/>
              </a:cxn>
              <a:cxn ang="T7">
                <a:pos x="T2" y="T3"/>
              </a:cxn>
              <a:cxn ang="T8">
                <a:pos x="T4" y="T5"/>
              </a:cxn>
            </a:cxnLst>
            <a:rect l="T9" t="T10" r="T11" b="T12"/>
            <a:pathLst>
              <a:path w="1587" h="149">
                <a:moveTo>
                  <a:pt x="0" y="0"/>
                </a:moveTo>
                <a:lnTo>
                  <a:pt x="0" y="139"/>
                </a:lnTo>
                <a:lnTo>
                  <a:pt x="0" y="149"/>
                </a:lnTo>
              </a:path>
            </a:pathLst>
          </a:custGeom>
          <a:noFill/>
          <a:ln w="15875">
            <a:solidFill>
              <a:srgbClr val="DFDFD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2" name="Freeform 96"/>
          <p:cNvSpPr/>
          <p:nvPr/>
        </p:nvSpPr>
        <p:spPr bwMode="auto">
          <a:xfrm>
            <a:off x="1730375" y="5540375"/>
            <a:ext cx="1588" cy="173038"/>
          </a:xfrm>
          <a:custGeom>
            <a:avLst/>
            <a:gdLst>
              <a:gd name="T0" fmla="*/ 0 w 1588"/>
              <a:gd name="T1" fmla="*/ 0 h 109"/>
              <a:gd name="T2" fmla="*/ 0 w 1588"/>
              <a:gd name="T3" fmla="*/ 2147483646 h 109"/>
              <a:gd name="T4" fmla="*/ 0 w 1588"/>
              <a:gd name="T5" fmla="*/ 2147483646 h 109"/>
              <a:gd name="T6" fmla="*/ 0 60000 65536"/>
              <a:gd name="T7" fmla="*/ 0 60000 65536"/>
              <a:gd name="T8" fmla="*/ 0 60000 65536"/>
              <a:gd name="T9" fmla="*/ 0 w 1588"/>
              <a:gd name="T10" fmla="*/ 0 h 109"/>
              <a:gd name="T11" fmla="*/ 1588 w 1588"/>
              <a:gd name="T12" fmla="*/ 109 h 109"/>
            </a:gdLst>
            <a:ahLst/>
            <a:cxnLst>
              <a:cxn ang="T6">
                <a:pos x="T0" y="T1"/>
              </a:cxn>
              <a:cxn ang="T7">
                <a:pos x="T2" y="T3"/>
              </a:cxn>
              <a:cxn ang="T8">
                <a:pos x="T4" y="T5"/>
              </a:cxn>
            </a:cxnLst>
            <a:rect l="T9" t="T10" r="T11" b="T12"/>
            <a:pathLst>
              <a:path w="1588" h="109">
                <a:moveTo>
                  <a:pt x="0" y="0"/>
                </a:moveTo>
                <a:lnTo>
                  <a:pt x="0" y="99"/>
                </a:lnTo>
                <a:lnTo>
                  <a:pt x="0" y="109"/>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3" name="Freeform 97"/>
          <p:cNvSpPr/>
          <p:nvPr/>
        </p:nvSpPr>
        <p:spPr bwMode="auto">
          <a:xfrm>
            <a:off x="1746250" y="5556250"/>
            <a:ext cx="1588" cy="141288"/>
          </a:xfrm>
          <a:custGeom>
            <a:avLst/>
            <a:gdLst>
              <a:gd name="T0" fmla="*/ 0 w 1588"/>
              <a:gd name="T1" fmla="*/ 0 h 89"/>
              <a:gd name="T2" fmla="*/ 0 w 1588"/>
              <a:gd name="T3" fmla="*/ 2147483646 h 89"/>
              <a:gd name="T4" fmla="*/ 0 w 1588"/>
              <a:gd name="T5" fmla="*/ 2147483646 h 89"/>
              <a:gd name="T6" fmla="*/ 0 60000 65536"/>
              <a:gd name="T7" fmla="*/ 0 60000 65536"/>
              <a:gd name="T8" fmla="*/ 0 60000 65536"/>
              <a:gd name="T9" fmla="*/ 0 w 1588"/>
              <a:gd name="T10" fmla="*/ 0 h 89"/>
              <a:gd name="T11" fmla="*/ 1588 w 1588"/>
              <a:gd name="T12" fmla="*/ 89 h 89"/>
            </a:gdLst>
            <a:ahLst/>
            <a:cxnLst>
              <a:cxn ang="T6">
                <a:pos x="T0" y="T1"/>
              </a:cxn>
              <a:cxn ang="T7">
                <a:pos x="T2" y="T3"/>
              </a:cxn>
              <a:cxn ang="T8">
                <a:pos x="T4" y="T5"/>
              </a:cxn>
            </a:cxnLst>
            <a:rect l="T9" t="T10" r="T11" b="T12"/>
            <a:pathLst>
              <a:path w="1588" h="89">
                <a:moveTo>
                  <a:pt x="0" y="0"/>
                </a:moveTo>
                <a:lnTo>
                  <a:pt x="0" y="79"/>
                </a:lnTo>
                <a:lnTo>
                  <a:pt x="0" y="89"/>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4" name="Freeform 98"/>
          <p:cNvSpPr/>
          <p:nvPr/>
        </p:nvSpPr>
        <p:spPr bwMode="auto">
          <a:xfrm>
            <a:off x="1762125" y="5572125"/>
            <a:ext cx="1588" cy="109538"/>
          </a:xfrm>
          <a:custGeom>
            <a:avLst/>
            <a:gdLst>
              <a:gd name="T0" fmla="*/ 0 w 1588"/>
              <a:gd name="T1" fmla="*/ 0 h 69"/>
              <a:gd name="T2" fmla="*/ 0 w 1588"/>
              <a:gd name="T3" fmla="*/ 2147483646 h 69"/>
              <a:gd name="T4" fmla="*/ 0 w 1588"/>
              <a:gd name="T5" fmla="*/ 2147483646 h 69"/>
              <a:gd name="T6" fmla="*/ 0 60000 65536"/>
              <a:gd name="T7" fmla="*/ 0 60000 65536"/>
              <a:gd name="T8" fmla="*/ 0 60000 65536"/>
              <a:gd name="T9" fmla="*/ 0 w 1588"/>
              <a:gd name="T10" fmla="*/ 0 h 69"/>
              <a:gd name="T11" fmla="*/ 1588 w 1588"/>
              <a:gd name="T12" fmla="*/ 69 h 69"/>
            </a:gdLst>
            <a:ahLst/>
            <a:cxnLst>
              <a:cxn ang="T6">
                <a:pos x="T0" y="T1"/>
              </a:cxn>
              <a:cxn ang="T7">
                <a:pos x="T2" y="T3"/>
              </a:cxn>
              <a:cxn ang="T8">
                <a:pos x="T4" y="T5"/>
              </a:cxn>
            </a:cxnLst>
            <a:rect l="T9" t="T10" r="T11" b="T12"/>
            <a:pathLst>
              <a:path w="1588" h="69">
                <a:moveTo>
                  <a:pt x="0" y="0"/>
                </a:moveTo>
                <a:lnTo>
                  <a:pt x="0" y="59"/>
                </a:lnTo>
                <a:lnTo>
                  <a:pt x="0" y="69"/>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5" name="Freeform 99"/>
          <p:cNvSpPr/>
          <p:nvPr/>
        </p:nvSpPr>
        <p:spPr bwMode="auto">
          <a:xfrm>
            <a:off x="1778000" y="5588000"/>
            <a:ext cx="1588" cy="77788"/>
          </a:xfrm>
          <a:custGeom>
            <a:avLst/>
            <a:gdLst>
              <a:gd name="T0" fmla="*/ 0 w 1588"/>
              <a:gd name="T1" fmla="*/ 0 h 49"/>
              <a:gd name="T2" fmla="*/ 0 w 1588"/>
              <a:gd name="T3" fmla="*/ 2147483646 h 49"/>
              <a:gd name="T4" fmla="*/ 0 w 1588"/>
              <a:gd name="T5" fmla="*/ 2147483646 h 49"/>
              <a:gd name="T6" fmla="*/ 0 60000 65536"/>
              <a:gd name="T7" fmla="*/ 0 60000 65536"/>
              <a:gd name="T8" fmla="*/ 0 60000 65536"/>
              <a:gd name="T9" fmla="*/ 0 w 1588"/>
              <a:gd name="T10" fmla="*/ 0 h 49"/>
              <a:gd name="T11" fmla="*/ 1588 w 1588"/>
              <a:gd name="T12" fmla="*/ 49 h 49"/>
            </a:gdLst>
            <a:ahLst/>
            <a:cxnLst>
              <a:cxn ang="T6">
                <a:pos x="T0" y="T1"/>
              </a:cxn>
              <a:cxn ang="T7">
                <a:pos x="T2" y="T3"/>
              </a:cxn>
              <a:cxn ang="T8">
                <a:pos x="T4" y="T5"/>
              </a:cxn>
            </a:cxnLst>
            <a:rect l="T9" t="T10" r="T11" b="T12"/>
            <a:pathLst>
              <a:path w="1588" h="49">
                <a:moveTo>
                  <a:pt x="0" y="0"/>
                </a:moveTo>
                <a:lnTo>
                  <a:pt x="0" y="40"/>
                </a:lnTo>
                <a:lnTo>
                  <a:pt x="0" y="49"/>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6" name="Freeform 100"/>
          <p:cNvSpPr/>
          <p:nvPr/>
        </p:nvSpPr>
        <p:spPr bwMode="auto">
          <a:xfrm>
            <a:off x="1793875" y="5603875"/>
            <a:ext cx="1588" cy="47625"/>
          </a:xfrm>
          <a:custGeom>
            <a:avLst/>
            <a:gdLst>
              <a:gd name="T0" fmla="*/ 0 w 1588"/>
              <a:gd name="T1" fmla="*/ 0 h 30"/>
              <a:gd name="T2" fmla="*/ 0 w 1588"/>
              <a:gd name="T3" fmla="*/ 2147483646 h 30"/>
              <a:gd name="T4" fmla="*/ 0 w 1588"/>
              <a:gd name="T5" fmla="*/ 2147483646 h 30"/>
              <a:gd name="T6" fmla="*/ 0 60000 65536"/>
              <a:gd name="T7" fmla="*/ 0 60000 65536"/>
              <a:gd name="T8" fmla="*/ 0 60000 65536"/>
              <a:gd name="T9" fmla="*/ 0 w 1588"/>
              <a:gd name="T10" fmla="*/ 0 h 30"/>
              <a:gd name="T11" fmla="*/ 1588 w 1588"/>
              <a:gd name="T12" fmla="*/ 30 h 30"/>
            </a:gdLst>
            <a:ahLst/>
            <a:cxnLst>
              <a:cxn ang="T6">
                <a:pos x="T0" y="T1"/>
              </a:cxn>
              <a:cxn ang="T7">
                <a:pos x="T2" y="T3"/>
              </a:cxn>
              <a:cxn ang="T8">
                <a:pos x="T4" y="T5"/>
              </a:cxn>
            </a:cxnLst>
            <a:rect l="T9" t="T10" r="T11" b="T12"/>
            <a:pathLst>
              <a:path w="1588" h="30">
                <a:moveTo>
                  <a:pt x="0" y="0"/>
                </a:moveTo>
                <a:lnTo>
                  <a:pt x="0" y="20"/>
                </a:lnTo>
                <a:lnTo>
                  <a:pt x="0" y="30"/>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7" name="Freeform 101"/>
          <p:cNvSpPr/>
          <p:nvPr/>
        </p:nvSpPr>
        <p:spPr bwMode="auto">
          <a:xfrm>
            <a:off x="1809750" y="5619750"/>
            <a:ext cx="1588" cy="15875"/>
          </a:xfrm>
          <a:custGeom>
            <a:avLst/>
            <a:gdLst>
              <a:gd name="T0" fmla="*/ 0 w 1588"/>
              <a:gd name="T1" fmla="*/ 0 h 10"/>
              <a:gd name="T2" fmla="*/ 0 w 1588"/>
              <a:gd name="T3" fmla="*/ 0 h 10"/>
              <a:gd name="T4" fmla="*/ 0 w 1588"/>
              <a:gd name="T5" fmla="*/ 2147483646 h 10"/>
              <a:gd name="T6" fmla="*/ 0 60000 65536"/>
              <a:gd name="T7" fmla="*/ 0 60000 65536"/>
              <a:gd name="T8" fmla="*/ 0 60000 65536"/>
              <a:gd name="T9" fmla="*/ 0 w 1588"/>
              <a:gd name="T10" fmla="*/ 0 h 10"/>
              <a:gd name="T11" fmla="*/ 1588 w 1588"/>
              <a:gd name="T12" fmla="*/ 10 h 10"/>
            </a:gdLst>
            <a:ahLst/>
            <a:cxnLst>
              <a:cxn ang="T6">
                <a:pos x="T0" y="T1"/>
              </a:cxn>
              <a:cxn ang="T7">
                <a:pos x="T2" y="T3"/>
              </a:cxn>
              <a:cxn ang="T8">
                <a:pos x="T4" y="T5"/>
              </a:cxn>
            </a:cxnLst>
            <a:rect l="T9" t="T10" r="T11" b="T12"/>
            <a:pathLst>
              <a:path w="1588" h="10">
                <a:moveTo>
                  <a:pt x="0" y="0"/>
                </a:moveTo>
                <a:lnTo>
                  <a:pt x="0" y="0"/>
                </a:lnTo>
                <a:lnTo>
                  <a:pt x="0" y="10"/>
                </a:lnTo>
              </a:path>
            </a:pathLst>
          </a:custGeom>
          <a:noFill/>
          <a:ln w="158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107"/>
          <p:cNvGrpSpPr/>
          <p:nvPr/>
        </p:nvGrpSpPr>
        <p:grpSpPr bwMode="auto">
          <a:xfrm>
            <a:off x="2987675" y="1295400"/>
            <a:ext cx="5715000" cy="2919413"/>
            <a:chOff x="1882" y="816"/>
            <a:chExt cx="3600" cy="1839"/>
          </a:xfrm>
        </p:grpSpPr>
        <p:sp>
          <p:nvSpPr>
            <p:cNvPr id="9322" name="Line 102"/>
            <p:cNvSpPr>
              <a:spLocks noChangeShapeType="1"/>
            </p:cNvSpPr>
            <p:nvPr/>
          </p:nvSpPr>
          <p:spPr bwMode="auto">
            <a:xfrm flipH="1">
              <a:off x="1882" y="1071"/>
              <a:ext cx="3600" cy="15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23" name="Object 103"/>
            <p:cNvGraphicFramePr>
              <a:graphicFrameLocks noChangeAspect="1"/>
            </p:cNvGraphicFramePr>
            <p:nvPr/>
          </p:nvGraphicFramePr>
          <p:xfrm>
            <a:off x="5184" y="816"/>
            <a:ext cx="176" cy="352"/>
          </p:xfrm>
          <a:graphic>
            <a:graphicData uri="http://schemas.openxmlformats.org/presentationml/2006/ole">
              <mc:AlternateContent xmlns:mc="http://schemas.openxmlformats.org/markup-compatibility/2006">
                <mc:Choice xmlns:v="urn:schemas-microsoft-com:vml" Requires="v">
                  <p:oleObj spid="_x0000_s3100" name="Equation" r:id="rId1" imgW="88900" imgH="177165" progId="Equation.3">
                    <p:embed/>
                  </p:oleObj>
                </mc:Choice>
                <mc:Fallback>
                  <p:oleObj name="Equation" r:id="rId1" imgW="88900" imgH="177165" progId="Equation.3">
                    <p:embed/>
                    <p:pic>
                      <p:nvPicPr>
                        <p:cNvPr id="0" name="Object 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 y="816"/>
                          <a:ext cx="176"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19" name="Text Box 104"/>
          <p:cNvSpPr txBox="1">
            <a:spLocks noChangeArrowheads="1"/>
          </p:cNvSpPr>
          <p:nvPr/>
        </p:nvSpPr>
        <p:spPr bwMode="auto">
          <a:xfrm>
            <a:off x="7375525" y="43815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雨区</a:t>
            </a:r>
            <a:r>
              <a:rPr lang="en-US" altLang="zh-CN" sz="1800">
                <a:latin typeface="Times New Roman" panose="02020603050405020304" pitchFamily="18" charset="0"/>
              </a:rPr>
              <a:t>G</a:t>
            </a:r>
            <a:r>
              <a:rPr lang="en-US" altLang="zh-CN" sz="1800" baseline="-25000">
                <a:latin typeface="Times New Roman" panose="02020603050405020304" pitchFamily="18" charset="0"/>
              </a:rPr>
              <a:t>1</a:t>
            </a:r>
            <a:endParaRPr lang="en-US" altLang="zh-CN" sz="1800" baseline="-25000">
              <a:latin typeface="Times New Roman" panose="02020603050405020304" pitchFamily="18" charset="0"/>
            </a:endParaRPr>
          </a:p>
        </p:txBody>
      </p:sp>
      <p:sp>
        <p:nvSpPr>
          <p:cNvPr id="9320" name="Text Box 105"/>
          <p:cNvSpPr txBox="1">
            <a:spLocks noChangeArrowheads="1"/>
          </p:cNvSpPr>
          <p:nvPr/>
        </p:nvSpPr>
        <p:spPr bwMode="auto">
          <a:xfrm>
            <a:off x="3184525" y="186690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非雨区</a:t>
            </a:r>
            <a:r>
              <a:rPr lang="en-US" altLang="zh-CN" sz="1800">
                <a:latin typeface="Times New Roman" panose="02020603050405020304" pitchFamily="18" charset="0"/>
              </a:rPr>
              <a:t>G</a:t>
            </a:r>
            <a:r>
              <a:rPr lang="en-US" altLang="zh-CN" sz="1800" baseline="-25000">
                <a:latin typeface="Times New Roman" panose="02020603050405020304" pitchFamily="18" charset="0"/>
              </a:rPr>
              <a:t>2</a:t>
            </a:r>
            <a:endParaRPr lang="en-US" altLang="zh-CN" sz="1800" baseline="-25000">
              <a:latin typeface="Times New Roman" panose="02020603050405020304" pitchFamily="18" charset="0"/>
            </a:endParaRPr>
          </a:p>
        </p:txBody>
      </p:sp>
      <p:sp>
        <p:nvSpPr>
          <p:cNvPr id="324714" name="Rectangle 106"/>
          <p:cNvSpPr>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7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0" y="33004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395" name="Text Box 6"/>
          <p:cNvSpPr txBox="1">
            <a:spLocks noChangeArrowheads="1"/>
          </p:cNvSpPr>
          <p:nvPr/>
        </p:nvSpPr>
        <p:spPr bwMode="auto">
          <a:xfrm>
            <a:off x="363538" y="641350"/>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indent="4000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6.</a:t>
            </a:r>
            <a:endParaRPr lang="en-US" altLang="zh-CN"/>
          </a:p>
        </p:txBody>
      </p:sp>
      <p:grpSp>
        <p:nvGrpSpPr>
          <p:cNvPr id="59396" name="Group 12"/>
          <p:cNvGrpSpPr/>
          <p:nvPr/>
        </p:nvGrpSpPr>
        <p:grpSpPr bwMode="auto">
          <a:xfrm>
            <a:off x="1384300" y="717550"/>
            <a:ext cx="7116763" cy="1081088"/>
            <a:chOff x="872" y="452"/>
            <a:chExt cx="4483" cy="681"/>
          </a:xfrm>
        </p:grpSpPr>
        <p:graphicFrame>
          <p:nvGraphicFramePr>
            <p:cNvPr id="59405" name="Object 4"/>
            <p:cNvGraphicFramePr>
              <a:graphicFrameLocks noChangeAspect="1"/>
            </p:cNvGraphicFramePr>
            <p:nvPr/>
          </p:nvGraphicFramePr>
          <p:xfrm>
            <a:off x="872" y="452"/>
            <a:ext cx="886" cy="301"/>
          </p:xfrm>
          <a:graphic>
            <a:graphicData uri="http://schemas.openxmlformats.org/presentationml/2006/ole">
              <mc:AlternateContent xmlns:mc="http://schemas.openxmlformats.org/markup-compatibility/2006">
                <mc:Choice xmlns:v="urn:schemas-microsoft-com:vml" Requires="v">
                  <p:oleObj spid="_x0000_s62570" name="公式" r:id="rId1" imgW="685800" imgH="228600" progId="Equation.3">
                    <p:embed/>
                  </p:oleObj>
                </mc:Choice>
                <mc:Fallback>
                  <p:oleObj name="公式" r:id="rId1" imgW="6858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 y="452"/>
                          <a:ext cx="88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6" name="Rectangle 7"/>
            <p:cNvSpPr>
              <a:spLocks noChangeArrowheads="1"/>
            </p:cNvSpPr>
            <p:nvPr/>
          </p:nvSpPr>
          <p:spPr bwMode="auto">
            <a:xfrm>
              <a:off x="919" y="845"/>
              <a:ext cx="4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en-US" altLang="zh-CN"/>
                <a:t>=0.21692×8.29+0.0182×6.43+0.05604×6=2.251533 </a:t>
              </a:r>
              <a:endParaRPr lang="en-US" altLang="zh-CN"/>
            </a:p>
          </p:txBody>
        </p:sp>
      </p:grpSp>
      <p:sp>
        <p:nvSpPr>
          <p:cNvPr id="59397" name="Rectangle 9"/>
          <p:cNvSpPr>
            <a:spLocks noChangeArrowheads="1"/>
          </p:cNvSpPr>
          <p:nvPr/>
        </p:nvSpPr>
        <p:spPr bwMode="auto">
          <a:xfrm>
            <a:off x="0" y="33004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9398" name="Group 11"/>
          <p:cNvGrpSpPr/>
          <p:nvPr/>
        </p:nvGrpSpPr>
        <p:grpSpPr bwMode="auto">
          <a:xfrm>
            <a:off x="1187450" y="2130425"/>
            <a:ext cx="3054350" cy="481013"/>
            <a:chOff x="824" y="1387"/>
            <a:chExt cx="1924" cy="303"/>
          </a:xfrm>
        </p:grpSpPr>
        <p:graphicFrame>
          <p:nvGraphicFramePr>
            <p:cNvPr id="59403" name="Object 8"/>
            <p:cNvGraphicFramePr>
              <a:graphicFrameLocks noChangeAspect="1"/>
            </p:cNvGraphicFramePr>
            <p:nvPr/>
          </p:nvGraphicFramePr>
          <p:xfrm>
            <a:off x="824" y="1405"/>
            <a:ext cx="890" cy="285"/>
          </p:xfrm>
          <a:graphic>
            <a:graphicData uri="http://schemas.openxmlformats.org/presentationml/2006/ole">
              <mc:AlternateContent xmlns:mc="http://schemas.openxmlformats.org/markup-compatibility/2006">
                <mc:Choice xmlns:v="urn:schemas-microsoft-com:vml" Requires="v">
                  <p:oleObj spid="_x0000_s62571" name="公式" r:id="rId3" imgW="723900" imgH="228600" progId="Equation.3">
                    <p:embed/>
                  </p:oleObj>
                </mc:Choice>
                <mc:Fallback>
                  <p:oleObj name="公式" r:id="rId3" imgW="7239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 y="1405"/>
                          <a:ext cx="89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4" name="Rectangle 10"/>
            <p:cNvSpPr>
              <a:spLocks noChangeArrowheads="1"/>
            </p:cNvSpPr>
            <p:nvPr/>
          </p:nvSpPr>
          <p:spPr bwMode="auto">
            <a:xfrm>
              <a:off x="1746" y="1387"/>
              <a:ext cx="10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dirty="0"/>
                <a:t>=0.987464 </a:t>
              </a:r>
              <a:endParaRPr lang="en-US" altLang="zh-CN" dirty="0"/>
            </a:p>
          </p:txBody>
        </p:sp>
      </p:grpSp>
      <p:sp>
        <p:nvSpPr>
          <p:cNvPr id="59399" name="Rectangle 14"/>
          <p:cNvSpPr>
            <a:spLocks noChangeArrowheads="1"/>
          </p:cNvSpPr>
          <p:nvPr/>
        </p:nvSpPr>
        <p:spPr bwMode="auto">
          <a:xfrm>
            <a:off x="1116013" y="2855913"/>
            <a:ext cx="201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t>判别的临界值</a:t>
            </a:r>
            <a:endParaRPr lang="zh-CN" altLang="en-US"/>
          </a:p>
          <a:p>
            <a:pPr>
              <a:buFontTx/>
              <a:buNone/>
            </a:pPr>
            <a:r>
              <a:rPr lang="zh-CN" altLang="en-US"/>
              <a:t>        </a:t>
            </a:r>
            <a:endParaRPr lang="zh-CN" altLang="en-US"/>
          </a:p>
        </p:txBody>
      </p:sp>
      <p:graphicFrame>
        <p:nvGraphicFramePr>
          <p:cNvPr id="59400" name="Object 13"/>
          <p:cNvGraphicFramePr>
            <a:graphicFrameLocks noChangeAspect="1"/>
          </p:cNvGraphicFramePr>
          <p:nvPr/>
        </p:nvGraphicFramePr>
        <p:xfrm>
          <a:off x="3327400" y="3454400"/>
          <a:ext cx="2632075" cy="846138"/>
        </p:xfrm>
        <a:graphic>
          <a:graphicData uri="http://schemas.openxmlformats.org/presentationml/2006/ole">
            <mc:AlternateContent xmlns:mc="http://schemas.openxmlformats.org/markup-compatibility/2006">
              <mc:Choice xmlns:v="urn:schemas-microsoft-com:vml" Requires="v">
                <p:oleObj spid="_x0000_s62572" name="公式" r:id="rId5" imgW="1308100" imgH="419100" progId="Equation.3">
                  <p:embed/>
                </p:oleObj>
              </mc:Choice>
              <mc:Fallback>
                <p:oleObj name="公式" r:id="rId5" imgW="1308100" imgH="4191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7400" y="3454400"/>
                        <a:ext cx="263207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16"/>
          <p:cNvSpPr>
            <a:spLocks noChangeArrowheads="1"/>
          </p:cNvSpPr>
          <p:nvPr/>
        </p:nvSpPr>
        <p:spPr bwMode="auto">
          <a:xfrm>
            <a:off x="429418" y="4300538"/>
            <a:ext cx="2928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indent="61150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dirty="0"/>
              <a:t>则判别准则为：</a:t>
            </a:r>
            <a:endParaRPr lang="zh-CN" altLang="en-US" dirty="0"/>
          </a:p>
          <a:p>
            <a:pPr>
              <a:buFontTx/>
              <a:buNone/>
            </a:pPr>
            <a:endParaRPr lang="en-US" altLang="zh-CN" dirty="0"/>
          </a:p>
        </p:txBody>
      </p:sp>
      <p:graphicFrame>
        <p:nvGraphicFramePr>
          <p:cNvPr id="59402" name="Object 15"/>
          <p:cNvGraphicFramePr>
            <a:graphicFrameLocks noChangeAspect="1"/>
          </p:cNvGraphicFramePr>
          <p:nvPr/>
        </p:nvGraphicFramePr>
        <p:xfrm>
          <a:off x="3348038" y="4868863"/>
          <a:ext cx="2879725" cy="1687512"/>
        </p:xfrm>
        <a:graphic>
          <a:graphicData uri="http://schemas.openxmlformats.org/presentationml/2006/ole">
            <mc:AlternateContent xmlns:mc="http://schemas.openxmlformats.org/markup-compatibility/2006">
              <mc:Choice xmlns:v="urn:schemas-microsoft-com:vml" Requires="v">
                <p:oleObj spid="_x0000_s62573" name="" r:id="rId7" imgW="1384300" imgH="812800" progId="Equation.3">
                  <p:embed/>
                </p:oleObj>
              </mc:Choice>
              <mc:Fallback>
                <p:oleObj name="" r:id="rId7" imgW="1384300" imgH="8128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868863"/>
                        <a:ext cx="2879725"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395288" y="549275"/>
            <a:ext cx="84597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indent="304800" eaLnBrk="0" hangingPunct="0">
              <a:tabLst>
                <a:tab pos="6858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6858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6858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6858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6858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tabLst>
                <a:tab pos="6858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tabLst>
                <a:tab pos="6858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tabLst>
                <a:tab pos="6858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tabLst>
                <a:tab pos="6858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latin typeface="仿宋_GB2312" panose="02010609030101010101" pitchFamily="49" charset="-122"/>
              </a:rPr>
              <a:t>7.  </a:t>
            </a:r>
            <a:r>
              <a:rPr lang="zh-CN" altLang="en-US">
                <a:latin typeface="仿宋_GB2312" panose="02010609030101010101" pitchFamily="49" charset="-122"/>
              </a:rPr>
              <a:t>对已知类别的样品判别分类</a:t>
            </a:r>
            <a:endParaRPr lang="zh-CN" altLang="en-US"/>
          </a:p>
          <a:p>
            <a:pPr>
              <a:buFontTx/>
              <a:buNone/>
            </a:pPr>
            <a:r>
              <a:rPr lang="zh-CN" altLang="en-US"/>
              <a:t>对已知类别的样品（通常成为训练样品）用线性判别函数进行判别归类，结果如下表：</a:t>
            </a:r>
            <a:endParaRPr lang="zh-CN" altLang="en-US"/>
          </a:p>
        </p:txBody>
      </p:sp>
      <p:graphicFrame>
        <p:nvGraphicFramePr>
          <p:cNvPr id="333917" name="Group 93"/>
          <p:cNvGraphicFramePr>
            <a:graphicFrameLocks noGrp="1"/>
          </p:cNvGraphicFramePr>
          <p:nvPr/>
        </p:nvGraphicFramePr>
        <p:xfrm>
          <a:off x="1979613" y="1916113"/>
          <a:ext cx="4840287" cy="3873500"/>
        </p:xfrm>
        <a:graphic>
          <a:graphicData uri="http://schemas.openxmlformats.org/drawingml/2006/table">
            <a:tbl>
              <a:tblPr/>
              <a:tblGrid>
                <a:gridCol w="868362"/>
                <a:gridCol w="1581150"/>
                <a:gridCol w="1104900"/>
                <a:gridCol w="1285875"/>
              </a:tblGrid>
              <a:tr h="3969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样品</a:t>
                      </a:r>
                      <a:endParaRPr kumimoji="1"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原类号</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判归类别</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264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2.49</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2.09</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6391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0.79</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85800" algn="l"/>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2075" marR="92075" marT="46046" marB="46046"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441" name="Rectangle 83"/>
          <p:cNvSpPr>
            <a:spLocks noChangeArrowheads="1"/>
          </p:cNvSpPr>
          <p:nvPr/>
        </p:nvSpPr>
        <p:spPr bwMode="auto">
          <a:xfrm>
            <a:off x="900113" y="594995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t>回代率为百之百，全部判对。</a:t>
            </a:r>
            <a:endParaRPr lang="zh-CN" altLang="en-US"/>
          </a:p>
        </p:txBody>
      </p:sp>
      <p:graphicFrame>
        <p:nvGraphicFramePr>
          <p:cNvPr id="60442" name="Object 4"/>
          <p:cNvGraphicFramePr>
            <a:graphicFrameLocks noChangeAspect="1"/>
          </p:cNvGraphicFramePr>
          <p:nvPr/>
        </p:nvGraphicFramePr>
        <p:xfrm>
          <a:off x="3203575" y="1916113"/>
          <a:ext cx="733425" cy="455612"/>
        </p:xfrm>
        <a:graphic>
          <a:graphicData uri="http://schemas.openxmlformats.org/presentationml/2006/ole">
            <mc:AlternateContent xmlns:mc="http://schemas.openxmlformats.org/markup-compatibility/2006">
              <mc:Choice xmlns:v="urn:schemas-microsoft-com:vml" Requires="v">
                <p:oleObj spid="_x0000_s63516" name="" r:id="rId1" imgW="355600" imgH="215900" progId="Equation.3">
                  <p:embed/>
                </p:oleObj>
              </mc:Choice>
              <mc:Fallback>
                <p:oleObj name="" r:id="rId1" imgW="3556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916113"/>
                        <a:ext cx="7334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zh-CN" altLang="zh-CN"/>
          </a:p>
        </p:txBody>
      </p:sp>
      <p:sp>
        <p:nvSpPr>
          <p:cNvPr id="61443" name="Rectangle 3"/>
          <p:cNvSpPr>
            <a:spLocks noGrp="1" noChangeArrowheads="1"/>
          </p:cNvSpPr>
          <p:nvPr>
            <p:ph type="body" idx="1"/>
          </p:nvPr>
        </p:nvSpPr>
        <p:spPr/>
        <p:txBody>
          <a:bodyPr/>
          <a:lstStyle/>
          <a:p>
            <a:pPr eaLnBrk="1" hangingPunct="1"/>
            <a:r>
              <a:rPr lang="zh-CN" altLang="en-US"/>
              <a:t>对判别类别的样品判别归类 </a:t>
            </a:r>
            <a:endParaRPr lang="zh-CN" altLang="en-US"/>
          </a:p>
        </p:txBody>
      </p:sp>
      <p:graphicFrame>
        <p:nvGraphicFramePr>
          <p:cNvPr id="61444" name="Object 6"/>
          <p:cNvGraphicFramePr>
            <a:graphicFrameLocks noChangeAspect="1"/>
          </p:cNvGraphicFramePr>
          <p:nvPr/>
        </p:nvGraphicFramePr>
        <p:xfrm>
          <a:off x="971550" y="3141663"/>
          <a:ext cx="1296988" cy="663575"/>
        </p:xfrm>
        <a:graphic>
          <a:graphicData uri="http://schemas.openxmlformats.org/presentationml/2006/ole">
            <mc:AlternateContent xmlns:mc="http://schemas.openxmlformats.org/markup-compatibility/2006">
              <mc:Choice xmlns:v="urn:schemas-microsoft-com:vml" Requires="v">
                <p:oleObj spid="_x0000_s64618" name="" r:id="rId1" imgW="431800" imgH="215900" progId="Equation.3">
                  <p:embed/>
                </p:oleObj>
              </mc:Choice>
              <mc:Fallback>
                <p:oleObj name="" r:id="rId1" imgW="431800" imgH="215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141663"/>
                        <a:ext cx="1296988"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45" name="Group 13"/>
          <p:cNvGrpSpPr/>
          <p:nvPr/>
        </p:nvGrpSpPr>
        <p:grpSpPr bwMode="auto">
          <a:xfrm>
            <a:off x="1187450" y="2349500"/>
            <a:ext cx="2336800" cy="457200"/>
            <a:chOff x="930" y="1570"/>
            <a:chExt cx="1472" cy="288"/>
          </a:xfrm>
        </p:grpSpPr>
        <p:graphicFrame>
          <p:nvGraphicFramePr>
            <p:cNvPr id="61453" name="Object 7"/>
            <p:cNvGraphicFramePr>
              <a:graphicFrameLocks noChangeAspect="1"/>
            </p:cNvGraphicFramePr>
            <p:nvPr/>
          </p:nvGraphicFramePr>
          <p:xfrm>
            <a:off x="1020" y="1616"/>
            <a:ext cx="196" cy="226"/>
          </p:xfrm>
          <a:graphic>
            <a:graphicData uri="http://schemas.openxmlformats.org/presentationml/2006/ole">
              <mc:AlternateContent xmlns:mc="http://schemas.openxmlformats.org/markup-compatibility/2006">
                <mc:Choice xmlns:v="urn:schemas-microsoft-com:vml" Requires="v">
                  <p:oleObj spid="_x0000_s64619" name="" r:id="rId3" imgW="127000" imgH="139700" progId="Equation.3">
                    <p:embed/>
                  </p:oleObj>
                </mc:Choice>
                <mc:Fallback>
                  <p:oleObj name="" r:id="rId3" imgW="127000" imgH="139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616"/>
                          <a:ext cx="19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4" name="Rectangle 9"/>
            <p:cNvSpPr>
              <a:spLocks noChangeArrowheads="1"/>
            </p:cNvSpPr>
            <p:nvPr/>
          </p:nvSpPr>
          <p:spPr bwMode="auto">
            <a:xfrm>
              <a:off x="930" y="1570"/>
              <a:ext cx="1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	=</a:t>
              </a:r>
              <a:r>
                <a:rPr lang="zh-CN" altLang="en-US"/>
                <a:t>（</a:t>
              </a:r>
              <a:r>
                <a:rPr lang="en-US" altLang="zh-CN"/>
                <a:t>9,5,8</a:t>
              </a:r>
              <a:r>
                <a:rPr lang="zh-CN" altLang="en-US"/>
                <a:t>），</a:t>
              </a:r>
              <a:endParaRPr lang="zh-CN" altLang="en-US"/>
            </a:p>
          </p:txBody>
        </p:sp>
      </p:grpSp>
      <p:sp>
        <p:nvSpPr>
          <p:cNvPr id="61446" name="Rectangle 10"/>
          <p:cNvSpPr>
            <a:spLocks noChangeArrowheads="1"/>
          </p:cNvSpPr>
          <p:nvPr/>
        </p:nvSpPr>
        <p:spPr bwMode="auto">
          <a:xfrm>
            <a:off x="2268538" y="2924175"/>
            <a:ext cx="621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en-US" altLang="zh-CN"/>
          </a:p>
          <a:p>
            <a:pPr>
              <a:buFontTx/>
              <a:buNone/>
            </a:pPr>
            <a:r>
              <a:rPr lang="en-US" altLang="zh-CN"/>
              <a:t>0.21692</a:t>
            </a:r>
            <a:r>
              <a:rPr lang="en-US" altLang="zh-CN">
                <a:cs typeface="Times New Roman" panose="02020603050405020304" pitchFamily="18" charset="0"/>
              </a:rPr>
              <a:t>×</a:t>
            </a:r>
            <a:r>
              <a:rPr lang="en-US" altLang="zh-CN"/>
              <a:t>9+0.0182</a:t>
            </a:r>
            <a:r>
              <a:rPr lang="en-US" altLang="zh-CN">
                <a:cs typeface="Times New Roman" panose="02020603050405020304" pitchFamily="18" charset="0"/>
              </a:rPr>
              <a:t>×</a:t>
            </a:r>
            <a:r>
              <a:rPr lang="en-US" altLang="zh-CN"/>
              <a:t>5+0.05604</a:t>
            </a:r>
            <a:r>
              <a:rPr lang="en-US" altLang="zh-CN">
                <a:cs typeface="Times New Roman" panose="02020603050405020304" pitchFamily="18" charset="0"/>
              </a:rPr>
              <a:t>×</a:t>
            </a:r>
            <a:r>
              <a:rPr lang="en-US" altLang="zh-CN"/>
              <a:t>8=2.4916&gt;Y</a:t>
            </a:r>
            <a:r>
              <a:rPr lang="en-US" altLang="zh-CN" baseline="-30000"/>
              <a:t>c</a:t>
            </a:r>
            <a:endParaRPr lang="en-US" altLang="zh-CN"/>
          </a:p>
        </p:txBody>
      </p:sp>
      <p:grpSp>
        <p:nvGrpSpPr>
          <p:cNvPr id="61447" name="Group 16"/>
          <p:cNvGrpSpPr/>
          <p:nvPr/>
        </p:nvGrpSpPr>
        <p:grpSpPr bwMode="auto">
          <a:xfrm>
            <a:off x="1116013" y="4292600"/>
            <a:ext cx="3032125" cy="504825"/>
            <a:chOff x="975" y="2886"/>
            <a:chExt cx="1910" cy="318"/>
          </a:xfrm>
        </p:grpSpPr>
        <p:grpSp>
          <p:nvGrpSpPr>
            <p:cNvPr id="61448" name="Group 15"/>
            <p:cNvGrpSpPr/>
            <p:nvPr/>
          </p:nvGrpSpPr>
          <p:grpSpPr bwMode="auto">
            <a:xfrm>
              <a:off x="1484" y="2886"/>
              <a:ext cx="1401" cy="318"/>
              <a:chOff x="1484" y="2886"/>
              <a:chExt cx="1401" cy="318"/>
            </a:xfrm>
          </p:grpSpPr>
          <p:graphicFrame>
            <p:nvGraphicFramePr>
              <p:cNvPr id="61450" name="Object 5"/>
              <p:cNvGraphicFramePr>
                <a:graphicFrameLocks noChangeAspect="1"/>
              </p:cNvGraphicFramePr>
              <p:nvPr/>
            </p:nvGraphicFramePr>
            <p:xfrm>
              <a:off x="1484" y="2886"/>
              <a:ext cx="274" cy="316"/>
            </p:xfrm>
            <a:graphic>
              <a:graphicData uri="http://schemas.openxmlformats.org/presentationml/2006/ole">
                <mc:AlternateContent xmlns:mc="http://schemas.openxmlformats.org/markup-compatibility/2006">
                  <mc:Choice xmlns:v="urn:schemas-microsoft-com:vml" Requires="v">
                    <p:oleObj spid="_x0000_s64620" name="" r:id="rId5" imgW="127000" imgH="139700" progId="Equation.3">
                      <p:embed/>
                    </p:oleObj>
                  </mc:Choice>
                  <mc:Fallback>
                    <p:oleObj name="" r:id="rId5" imgW="127000" imgH="139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 y="2886"/>
                            <a:ext cx="27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51" name="Object 4"/>
              <p:cNvGraphicFramePr>
                <a:graphicFrameLocks noChangeAspect="1"/>
              </p:cNvGraphicFramePr>
              <p:nvPr/>
            </p:nvGraphicFramePr>
            <p:xfrm>
              <a:off x="2608" y="2886"/>
              <a:ext cx="277" cy="318"/>
            </p:xfrm>
            <a:graphic>
              <a:graphicData uri="http://schemas.openxmlformats.org/presentationml/2006/ole">
                <mc:AlternateContent xmlns:mc="http://schemas.openxmlformats.org/markup-compatibility/2006">
                  <mc:Choice xmlns:v="urn:schemas-microsoft-com:vml" Requires="v">
                    <p:oleObj spid="_x0000_s64621" name="" r:id="rId6" imgW="190500" imgH="215900" progId="Equation.3">
                      <p:embed/>
                    </p:oleObj>
                  </mc:Choice>
                  <mc:Fallback>
                    <p:oleObj name="" r:id="rId6" imgW="1905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8" y="2886"/>
                            <a:ext cx="277"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2" name="Rectangle 11"/>
              <p:cNvSpPr>
                <a:spLocks noChangeArrowheads="1"/>
              </p:cNvSpPr>
              <p:nvPr/>
            </p:nvSpPr>
            <p:spPr bwMode="auto">
              <a:xfrm>
                <a:off x="1746" y="288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cs typeface="Times New Roman" panose="02020603050405020304" pitchFamily="18" charset="0"/>
                  </a:rPr>
                  <a:t>属购买组</a:t>
                </a:r>
                <a:endParaRPr lang="zh-CN" altLang="en-US"/>
              </a:p>
            </p:txBody>
          </p:sp>
        </p:grpSp>
        <p:sp>
          <p:nvSpPr>
            <p:cNvPr id="61449" name="Text Box 14"/>
            <p:cNvSpPr txBox="1">
              <a:spLocks noChangeArrowheads="1"/>
            </p:cNvSpPr>
            <p:nvPr/>
          </p:nvSpPr>
          <p:spPr bwMode="auto">
            <a:xfrm>
              <a:off x="975" y="2886"/>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indent="4000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a:t>故</a:t>
              </a:r>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68313" y="33337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dirty="0">
                <a:solidFill>
                  <a:srgbClr val="0000CC"/>
                </a:solidFill>
                <a:latin typeface="宋体" panose="02010600030101010101" pitchFamily="2" charset="-122"/>
              </a:rPr>
              <a:t>（三）多总体的</a:t>
            </a:r>
            <a:r>
              <a:rPr lang="en-US" altLang="zh-CN" sz="3600" b="1" dirty="0">
                <a:solidFill>
                  <a:srgbClr val="0000CC"/>
                </a:solidFill>
                <a:latin typeface="Times New Roman" panose="02020603050405020304" pitchFamily="18" charset="0"/>
                <a:cs typeface="Times New Roman" panose="02020603050405020304" pitchFamily="18" charset="0"/>
              </a:rPr>
              <a:t>Fisher</a:t>
            </a:r>
            <a:r>
              <a:rPr lang="zh-CN" altLang="en-US" sz="3600" b="1" dirty="0">
                <a:solidFill>
                  <a:srgbClr val="0000CC"/>
                </a:solidFill>
                <a:latin typeface="宋体" panose="02010600030101010101" pitchFamily="2" charset="-122"/>
              </a:rPr>
              <a:t>判别法</a:t>
            </a:r>
            <a:r>
              <a:rPr lang="zh-CN" altLang="en-US" sz="3600" dirty="0">
                <a:solidFill>
                  <a:srgbClr val="0000CC"/>
                </a:solidFill>
                <a:latin typeface="Times New Roman" panose="02020603050405020304" pitchFamily="18" charset="0"/>
              </a:rPr>
              <a:t> </a:t>
            </a:r>
            <a:endParaRPr lang="zh-CN" altLang="en-US" sz="3600" dirty="0">
              <a:solidFill>
                <a:srgbClr val="0000CC"/>
              </a:solidFill>
              <a:latin typeface="Times New Roman" panose="02020603050405020304" pitchFamily="18" charset="0"/>
            </a:endParaRPr>
          </a:p>
        </p:txBody>
      </p:sp>
      <p:sp>
        <p:nvSpPr>
          <p:cNvPr id="29700" name="Rectangle 4"/>
          <p:cNvSpPr>
            <a:spLocks noChangeArrowheads="1"/>
          </p:cNvSpPr>
          <p:nvPr/>
        </p:nvSpPr>
        <p:spPr bwMode="auto">
          <a:xfrm>
            <a:off x="564502" y="1368489"/>
            <a:ext cx="83058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Tx/>
              <a:buNone/>
            </a:pPr>
            <a:r>
              <a:rPr lang="en-US" altLang="zh-CN" sz="2800" dirty="0">
                <a:latin typeface="Times New Roman" panose="02020603050405020304" pitchFamily="18" charset="0"/>
              </a:rPr>
              <a:t>Fisher</a:t>
            </a:r>
            <a:r>
              <a:rPr lang="zh-CN" altLang="en-US" sz="2800" dirty="0">
                <a:latin typeface="Times New Roman" panose="02020603050405020304" pitchFamily="18" charset="0"/>
              </a:rPr>
              <a:t>判别法实际上是致力于寻找一个最能反映组和组之间差异的</a:t>
            </a:r>
            <a:r>
              <a:rPr lang="zh-CN" altLang="en-US" sz="2800" dirty="0">
                <a:solidFill>
                  <a:srgbClr val="000099"/>
                </a:solidFill>
                <a:latin typeface="黑体" panose="02010600030101010101" pitchFamily="49" charset="-122"/>
                <a:ea typeface="黑体" panose="02010600030101010101" pitchFamily="49" charset="-122"/>
              </a:rPr>
              <a:t>投影</a:t>
            </a:r>
            <a:r>
              <a:rPr lang="zh-CN" altLang="en-US" sz="2800" dirty="0">
                <a:latin typeface="Times New Roman" panose="02020603050405020304" pitchFamily="18" charset="0"/>
              </a:rPr>
              <a:t>方向，即寻找线性判别函数                                   ，设有  个总体                     ，分别有均值向量    ，   </a:t>
            </a:r>
            <a:r>
              <a:rPr lang="en-US" altLang="zh-CN" sz="2800" dirty="0">
                <a:latin typeface="Times New Roman" panose="02020603050405020304" pitchFamily="18" charset="0"/>
              </a:rPr>
              <a:t>,…,    </a:t>
            </a:r>
            <a:r>
              <a:rPr lang="zh-CN" altLang="en-US" sz="2800" dirty="0">
                <a:latin typeface="Times New Roman" panose="02020603050405020304" pitchFamily="18" charset="0"/>
              </a:rPr>
              <a:t>和协方差阵               </a:t>
            </a:r>
            <a:r>
              <a:rPr lang="en-US" altLang="zh-CN" sz="2800" dirty="0">
                <a:latin typeface="Times New Roman" panose="02020603050405020304" pitchFamily="18" charset="0"/>
              </a:rPr>
              <a:t>, </a:t>
            </a:r>
            <a:r>
              <a:rPr lang="zh-CN" altLang="en-US" sz="2800" dirty="0">
                <a:latin typeface="Times New Roman" panose="02020603050405020304" pitchFamily="18" charset="0"/>
              </a:rPr>
              <a:t>分别从各总体中得到样品：</a:t>
            </a:r>
            <a:endParaRPr lang="zh-CN" altLang="en-US" sz="2800" dirty="0">
              <a:latin typeface="Times New Roman" panose="02020603050405020304" pitchFamily="18" charset="0"/>
            </a:endParaRPr>
          </a:p>
          <a:p>
            <a:pPr>
              <a:lnSpc>
                <a:spcPct val="135000"/>
              </a:lnSpc>
              <a:spcBef>
                <a:spcPct val="0"/>
              </a:spcBef>
              <a:buClrTx/>
              <a:buSzTx/>
              <a:buFontTx/>
              <a:buNone/>
            </a:pPr>
            <a:endParaRPr lang="en-US" altLang="zh-CN" sz="2800" dirty="0">
              <a:latin typeface="Times New Roman" panose="02020603050405020304" pitchFamily="18" charset="0"/>
            </a:endParaRPr>
          </a:p>
        </p:txBody>
      </p:sp>
      <p:graphicFrame>
        <p:nvGraphicFramePr>
          <p:cNvPr id="29701" name="Object 5"/>
          <p:cNvGraphicFramePr>
            <a:graphicFrameLocks noChangeAspect="1"/>
          </p:cNvGraphicFramePr>
          <p:nvPr/>
        </p:nvGraphicFramePr>
        <p:xfrm>
          <a:off x="1174102" y="2740089"/>
          <a:ext cx="2971800" cy="427038"/>
        </p:xfrm>
        <a:graphic>
          <a:graphicData uri="http://schemas.openxmlformats.org/presentationml/2006/ole">
            <mc:AlternateContent xmlns:mc="http://schemas.openxmlformats.org/markup-compatibility/2006">
              <mc:Choice xmlns:v="urn:schemas-microsoft-com:vml" Requires="v">
                <p:oleObj spid="_x0000_s65824" name="Equation" r:id="rId1" imgW="2971800" imgH="431800" progId="Equation.DSMT4">
                  <p:embed/>
                </p:oleObj>
              </mc:Choice>
              <mc:Fallback>
                <p:oleObj name="Equation" r:id="rId1" imgW="2971800" imgH="431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02" y="2740089"/>
                        <a:ext cx="2971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6"/>
          <p:cNvGraphicFramePr>
            <a:graphicFrameLocks noChangeAspect="1"/>
          </p:cNvGraphicFramePr>
          <p:nvPr/>
        </p:nvGraphicFramePr>
        <p:xfrm>
          <a:off x="5236515" y="2692464"/>
          <a:ext cx="211137" cy="309563"/>
        </p:xfrm>
        <a:graphic>
          <a:graphicData uri="http://schemas.openxmlformats.org/presentationml/2006/ole">
            <mc:AlternateContent xmlns:mc="http://schemas.openxmlformats.org/markup-compatibility/2006">
              <mc:Choice xmlns:v="urn:schemas-microsoft-com:vml" Requires="v">
                <p:oleObj spid="_x0000_s65825" name="Equation" r:id="rId3" imgW="215900" imgH="304800" progId="Equation.3">
                  <p:embed/>
                </p:oleObj>
              </mc:Choice>
              <mc:Fallback>
                <p:oleObj name="Equation" r:id="rId3" imgW="215900" imgH="304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6515" y="2692464"/>
                        <a:ext cx="211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7"/>
          <p:cNvGraphicFramePr>
            <a:graphicFrameLocks noChangeAspect="1"/>
          </p:cNvGraphicFramePr>
          <p:nvPr/>
        </p:nvGraphicFramePr>
        <p:xfrm>
          <a:off x="6522390" y="2692464"/>
          <a:ext cx="1682750" cy="393700"/>
        </p:xfrm>
        <a:graphic>
          <a:graphicData uri="http://schemas.openxmlformats.org/presentationml/2006/ole">
            <mc:AlternateContent xmlns:mc="http://schemas.openxmlformats.org/markup-compatibility/2006">
              <mc:Choice xmlns:v="urn:schemas-microsoft-com:vml" Requires="v">
                <p:oleObj spid="_x0000_s65826" name="Equation" r:id="rId5" imgW="1688465" imgH="393700" progId="Equation.DSMT4">
                  <p:embed/>
                </p:oleObj>
              </mc:Choice>
              <mc:Fallback>
                <p:oleObj name="Equation" r:id="rId5" imgW="1688465"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2390" y="2692464"/>
                        <a:ext cx="1682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8"/>
          <p:cNvGraphicFramePr>
            <a:graphicFrameLocks noChangeAspect="1"/>
          </p:cNvGraphicFramePr>
          <p:nvPr/>
        </p:nvGraphicFramePr>
        <p:xfrm>
          <a:off x="3131490" y="3265552"/>
          <a:ext cx="355600" cy="431800"/>
        </p:xfrm>
        <a:graphic>
          <a:graphicData uri="http://schemas.openxmlformats.org/presentationml/2006/ole">
            <mc:AlternateContent xmlns:mc="http://schemas.openxmlformats.org/markup-compatibility/2006">
              <mc:Choice xmlns:v="urn:schemas-microsoft-com:vml" Requires="v">
                <p:oleObj spid="_x0000_s65827" name="公式" r:id="rId7" imgW="177800" imgH="215900" progId="Equation.3">
                  <p:embed/>
                </p:oleObj>
              </mc:Choice>
              <mc:Fallback>
                <p:oleObj name="公式" r:id="rId7" imgW="1778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490" y="3265552"/>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9"/>
          <p:cNvGraphicFramePr>
            <a:graphicFrameLocks noChangeAspect="1"/>
          </p:cNvGraphicFramePr>
          <p:nvPr/>
        </p:nvGraphicFramePr>
        <p:xfrm>
          <a:off x="3664890" y="3263964"/>
          <a:ext cx="395287" cy="461963"/>
        </p:xfrm>
        <a:graphic>
          <a:graphicData uri="http://schemas.openxmlformats.org/presentationml/2006/ole">
            <mc:AlternateContent xmlns:mc="http://schemas.openxmlformats.org/markup-compatibility/2006">
              <mc:Choice xmlns:v="urn:schemas-microsoft-com:vml" Requires="v">
                <p:oleObj spid="_x0000_s65828" name="公式" r:id="rId9" imgW="190500" imgH="215900" progId="Equation.3">
                  <p:embed/>
                </p:oleObj>
              </mc:Choice>
              <mc:Fallback>
                <p:oleObj name="公式" r:id="rId9" imgW="190500" imgH="215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4890" y="3263964"/>
                        <a:ext cx="395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11"/>
          <p:cNvGraphicFramePr>
            <a:graphicFrameLocks noChangeAspect="1"/>
          </p:cNvGraphicFramePr>
          <p:nvPr/>
        </p:nvGraphicFramePr>
        <p:xfrm>
          <a:off x="6889102" y="3273489"/>
          <a:ext cx="1200150" cy="393700"/>
        </p:xfrm>
        <a:graphic>
          <a:graphicData uri="http://schemas.openxmlformats.org/presentationml/2006/ole">
            <mc:AlternateContent xmlns:mc="http://schemas.openxmlformats.org/markup-compatibility/2006">
              <mc:Choice xmlns:v="urn:schemas-microsoft-com:vml" Requires="v">
                <p:oleObj spid="_x0000_s65829" name="Equation" r:id="rId11" imgW="1193800" imgH="393700" progId="Equation.3">
                  <p:embed/>
                </p:oleObj>
              </mc:Choice>
              <mc:Fallback>
                <p:oleObj name="Equation" r:id="rId11" imgW="1193800" imgH="3937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9102" y="3273489"/>
                        <a:ext cx="12001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7" name="Object 12"/>
          <p:cNvGraphicFramePr>
            <a:graphicFrameLocks noChangeAspect="1"/>
          </p:cNvGraphicFramePr>
          <p:nvPr/>
        </p:nvGraphicFramePr>
        <p:xfrm>
          <a:off x="1021702" y="4416489"/>
          <a:ext cx="1619250" cy="501650"/>
        </p:xfrm>
        <a:graphic>
          <a:graphicData uri="http://schemas.openxmlformats.org/presentationml/2006/ole">
            <mc:AlternateContent xmlns:mc="http://schemas.openxmlformats.org/markup-compatibility/2006">
              <mc:Choice xmlns:v="urn:schemas-microsoft-com:vml" Requires="v">
                <p:oleObj spid="_x0000_s65830" name="Equation" r:id="rId13" imgW="1624965" imgH="495300" progId="Equation.DSMT4">
                  <p:embed/>
                </p:oleObj>
              </mc:Choice>
              <mc:Fallback>
                <p:oleObj name="Equation" r:id="rId13" imgW="1624965" imgH="4953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1702" y="4416489"/>
                        <a:ext cx="16192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8" name="Object 13"/>
          <p:cNvGraphicFramePr>
            <a:graphicFrameLocks noChangeAspect="1"/>
          </p:cNvGraphicFramePr>
          <p:nvPr/>
        </p:nvGraphicFramePr>
        <p:xfrm>
          <a:off x="1021702" y="4949889"/>
          <a:ext cx="1701800" cy="501650"/>
        </p:xfrm>
        <a:graphic>
          <a:graphicData uri="http://schemas.openxmlformats.org/presentationml/2006/ole">
            <mc:AlternateContent xmlns:mc="http://schemas.openxmlformats.org/markup-compatibility/2006">
              <mc:Choice xmlns:v="urn:schemas-microsoft-com:vml" Requires="v">
                <p:oleObj spid="_x0000_s65831" name="Equation" r:id="rId15" imgW="1701800" imgH="495300" progId="Equation.DSMT4">
                  <p:embed/>
                </p:oleObj>
              </mc:Choice>
              <mc:Fallback>
                <p:oleObj name="Equation" r:id="rId15" imgW="1701800" imgH="4953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1702" y="4949889"/>
                        <a:ext cx="1701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9" name="Object 14"/>
          <p:cNvGraphicFramePr>
            <a:graphicFrameLocks noChangeAspect="1"/>
          </p:cNvGraphicFramePr>
          <p:nvPr/>
        </p:nvGraphicFramePr>
        <p:xfrm>
          <a:off x="1021702" y="5788089"/>
          <a:ext cx="1708150" cy="501650"/>
        </p:xfrm>
        <a:graphic>
          <a:graphicData uri="http://schemas.openxmlformats.org/presentationml/2006/ole">
            <mc:AlternateContent xmlns:mc="http://schemas.openxmlformats.org/markup-compatibility/2006">
              <mc:Choice xmlns:v="urn:schemas-microsoft-com:vml" Requires="v">
                <p:oleObj spid="_x0000_s65832" name="Equation" r:id="rId17" imgW="1713865" imgH="495300" progId="Equation.DSMT4">
                  <p:embed/>
                </p:oleObj>
              </mc:Choice>
              <mc:Fallback>
                <p:oleObj name="Equation" r:id="rId17" imgW="1713865" imgH="49530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1702" y="5788089"/>
                        <a:ext cx="1708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0" name="Object 15"/>
          <p:cNvGraphicFramePr>
            <a:graphicFrameLocks noChangeAspect="1"/>
          </p:cNvGraphicFramePr>
          <p:nvPr/>
        </p:nvGraphicFramePr>
        <p:xfrm>
          <a:off x="1097902" y="5559489"/>
          <a:ext cx="317500" cy="101600"/>
        </p:xfrm>
        <a:graphic>
          <a:graphicData uri="http://schemas.openxmlformats.org/presentationml/2006/ole">
            <mc:AlternateContent xmlns:mc="http://schemas.openxmlformats.org/markup-compatibility/2006">
              <mc:Choice xmlns:v="urn:schemas-microsoft-com:vml" Requires="v">
                <p:oleObj spid="_x0000_s65833" name="Equation" r:id="rId19" imgW="317500" imgH="101600" progId="Equation.3">
                  <p:embed/>
                </p:oleObj>
              </mc:Choice>
              <mc:Fallback>
                <p:oleObj name="Equation" r:id="rId19" imgW="317500" imgH="1016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7902" y="5559489"/>
                        <a:ext cx="3175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2"/>
          <p:cNvGraphicFramePr>
            <a:graphicFrameLocks noChangeAspect="1"/>
          </p:cNvGraphicFramePr>
          <p:nvPr/>
        </p:nvGraphicFramePr>
        <p:xfrm>
          <a:off x="4665015" y="3263964"/>
          <a:ext cx="395287" cy="488950"/>
        </p:xfrm>
        <a:graphic>
          <a:graphicData uri="http://schemas.openxmlformats.org/presentationml/2006/ole">
            <mc:AlternateContent xmlns:mc="http://schemas.openxmlformats.org/markup-compatibility/2006">
              <mc:Choice xmlns:v="urn:schemas-microsoft-com:vml" Requires="v">
                <p:oleObj spid="_x0000_s65834" name="公式" r:id="rId21" imgW="190500" imgH="228600" progId="Equation.3">
                  <p:embed/>
                </p:oleObj>
              </mc:Choice>
              <mc:Fallback>
                <p:oleObj name="公式" r:id="rId21" imgW="190500" imgH="22860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65015" y="3263964"/>
                        <a:ext cx="395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9290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491" name="Object 3"/>
          <p:cNvGraphicFramePr>
            <a:graphicFrameLocks noChangeAspect="1"/>
          </p:cNvGraphicFramePr>
          <p:nvPr/>
        </p:nvGraphicFramePr>
        <p:xfrm>
          <a:off x="1143000" y="457200"/>
          <a:ext cx="2584450" cy="393700"/>
        </p:xfrm>
        <a:graphic>
          <a:graphicData uri="http://schemas.openxmlformats.org/presentationml/2006/ole">
            <mc:AlternateContent xmlns:mc="http://schemas.openxmlformats.org/markup-compatibility/2006">
              <mc:Choice xmlns:v="urn:schemas-microsoft-com:vml" Requires="v">
                <p:oleObj spid="_x0000_s66718" name="Equation" r:id="rId1" imgW="2578100" imgH="393700" progId="Equation.DSMT4">
                  <p:embed/>
                </p:oleObj>
              </mc:Choice>
              <mc:Fallback>
                <p:oleObj name="Equation" r:id="rId1" imgW="2578100" imgH="3937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25844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2" name="Rectangle 4"/>
          <p:cNvSpPr>
            <a:spLocks noChangeArrowheads="1"/>
          </p:cNvSpPr>
          <p:nvPr/>
        </p:nvSpPr>
        <p:spPr bwMode="auto">
          <a:xfrm>
            <a:off x="40719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493" name="Object 5"/>
          <p:cNvGraphicFramePr>
            <a:graphicFrameLocks noChangeAspect="1"/>
          </p:cNvGraphicFramePr>
          <p:nvPr/>
        </p:nvGraphicFramePr>
        <p:xfrm>
          <a:off x="5148263" y="981075"/>
          <a:ext cx="1782762" cy="846138"/>
        </p:xfrm>
        <a:graphic>
          <a:graphicData uri="http://schemas.openxmlformats.org/presentationml/2006/ole">
            <mc:AlternateContent xmlns:mc="http://schemas.openxmlformats.org/markup-compatibility/2006">
              <mc:Choice xmlns:v="urn:schemas-microsoft-com:vml" Requires="v">
                <p:oleObj spid="_x0000_s66719" name="Equation" r:id="rId3" imgW="965200" imgH="457200" progId="Equation.DSMT4">
                  <p:embed/>
                </p:oleObj>
              </mc:Choice>
              <mc:Fallback>
                <p:oleObj name="Equation" r:id="rId3" imgW="9652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981075"/>
                        <a:ext cx="17827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Rectangle 6"/>
          <p:cNvSpPr>
            <a:spLocks noChangeArrowheads="1"/>
          </p:cNvSpPr>
          <p:nvPr/>
        </p:nvSpPr>
        <p:spPr bwMode="auto">
          <a:xfrm>
            <a:off x="838200" y="11430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宋体" panose="02010600030101010101" pitchFamily="2" charset="-122"/>
              </a:rPr>
              <a:t>第</a:t>
            </a:r>
            <a:r>
              <a:rPr lang="en-US" altLang="zh-CN" sz="2800">
                <a:latin typeface="宋体" panose="02010600030101010101" pitchFamily="2" charset="-122"/>
              </a:rPr>
              <a:t>i</a:t>
            </a:r>
            <a:r>
              <a:rPr lang="zh-CN" altLang="en-US" sz="2800">
                <a:latin typeface="宋体" panose="02010600030101010101" pitchFamily="2" charset="-122"/>
              </a:rPr>
              <a:t>个总体的样本均值向量</a:t>
            </a:r>
            <a:r>
              <a:rPr lang="zh-CN" altLang="en-US" sz="2800"/>
              <a:t> </a:t>
            </a:r>
            <a:endParaRPr lang="zh-CN" altLang="en-US" sz="2800"/>
          </a:p>
        </p:txBody>
      </p:sp>
      <p:sp>
        <p:nvSpPr>
          <p:cNvPr id="63495" name="Rectangle 7"/>
          <p:cNvSpPr>
            <a:spLocks noChangeArrowheads="1"/>
          </p:cNvSpPr>
          <p:nvPr/>
        </p:nvSpPr>
        <p:spPr bwMode="auto">
          <a:xfrm>
            <a:off x="4081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496" name="Object 8"/>
          <p:cNvGraphicFramePr>
            <a:graphicFrameLocks noChangeAspect="1"/>
          </p:cNvGraphicFramePr>
          <p:nvPr/>
        </p:nvGraphicFramePr>
        <p:xfrm>
          <a:off x="4787900" y="1844675"/>
          <a:ext cx="1797050" cy="768350"/>
        </p:xfrm>
        <a:graphic>
          <a:graphicData uri="http://schemas.openxmlformats.org/presentationml/2006/ole">
            <mc:AlternateContent xmlns:mc="http://schemas.openxmlformats.org/markup-compatibility/2006">
              <mc:Choice xmlns:v="urn:schemas-microsoft-com:vml" Requires="v">
                <p:oleObj spid="_x0000_s66720" name="Equation" r:id="rId5" imgW="1790700" imgH="774700" progId="Equation.DSMT4">
                  <p:embed/>
                </p:oleObj>
              </mc:Choice>
              <mc:Fallback>
                <p:oleObj name="Equation" r:id="rId5" imgW="1790700" imgH="774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844675"/>
                        <a:ext cx="17970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7" name="Rectangle 9"/>
          <p:cNvSpPr>
            <a:spLocks noChangeArrowheads="1"/>
          </p:cNvSpPr>
          <p:nvPr/>
        </p:nvSpPr>
        <p:spPr bwMode="auto">
          <a:xfrm>
            <a:off x="914400" y="19050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宋体" panose="02010600030101010101" pitchFamily="2" charset="-122"/>
              </a:rPr>
              <a:t>综合的样本均值向量</a:t>
            </a:r>
            <a:r>
              <a:rPr lang="zh-CN" altLang="en-US" sz="2800"/>
              <a:t> </a:t>
            </a:r>
            <a:endParaRPr lang="zh-CN" altLang="en-US" sz="2800"/>
          </a:p>
        </p:txBody>
      </p:sp>
      <p:sp>
        <p:nvSpPr>
          <p:cNvPr id="63498" name="Rectangle 10"/>
          <p:cNvSpPr>
            <a:spLocks noChangeArrowheads="1"/>
          </p:cNvSpPr>
          <p:nvPr/>
        </p:nvSpPr>
        <p:spPr bwMode="auto">
          <a:xfrm>
            <a:off x="361473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499" name="Object 11"/>
          <p:cNvGraphicFramePr>
            <a:graphicFrameLocks noChangeAspect="1"/>
          </p:cNvGraphicFramePr>
          <p:nvPr/>
        </p:nvGraphicFramePr>
        <p:xfrm>
          <a:off x="1187450" y="3573463"/>
          <a:ext cx="3354388" cy="839787"/>
        </p:xfrm>
        <a:graphic>
          <a:graphicData uri="http://schemas.openxmlformats.org/presentationml/2006/ole">
            <mc:AlternateContent xmlns:mc="http://schemas.openxmlformats.org/markup-compatibility/2006">
              <mc:Choice xmlns:v="urn:schemas-microsoft-com:vml" Requires="v">
                <p:oleObj spid="_x0000_s66721" name="Equation" r:id="rId7" imgW="1841500" imgH="457200" progId="Equation.DSMT4">
                  <p:embed/>
                </p:oleObj>
              </mc:Choice>
              <mc:Fallback>
                <p:oleObj name="Equation" r:id="rId7" imgW="1841500" imgH="457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573463"/>
                        <a:ext cx="33543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0" name="Rectangle 12"/>
          <p:cNvSpPr>
            <a:spLocks noChangeArrowheads="1"/>
          </p:cNvSpPr>
          <p:nvPr/>
        </p:nvSpPr>
        <p:spPr bwMode="auto">
          <a:xfrm>
            <a:off x="900113" y="29972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宋体" panose="02010600030101010101" pitchFamily="2" charset="-122"/>
              </a:rPr>
              <a:t>第</a:t>
            </a:r>
            <a:r>
              <a:rPr lang="en-US" altLang="zh-CN" sz="2800">
                <a:latin typeface="宋体" panose="02010600030101010101" pitchFamily="2" charset="-122"/>
              </a:rPr>
              <a:t>i</a:t>
            </a:r>
            <a:r>
              <a:rPr lang="zh-CN" altLang="en-US" sz="2800">
                <a:latin typeface="宋体" panose="02010600030101010101" pitchFamily="2" charset="-122"/>
              </a:rPr>
              <a:t>个总体样本组内离差平方和</a:t>
            </a:r>
            <a:r>
              <a:rPr lang="zh-CN" altLang="en-US" sz="2800"/>
              <a:t> </a:t>
            </a:r>
            <a:endParaRPr lang="zh-CN" altLang="en-US" sz="2800"/>
          </a:p>
        </p:txBody>
      </p:sp>
      <p:sp>
        <p:nvSpPr>
          <p:cNvPr id="63501" name="Rectangle 13"/>
          <p:cNvSpPr>
            <a:spLocks noChangeArrowheads="1"/>
          </p:cNvSpPr>
          <p:nvPr/>
        </p:nvSpPr>
        <p:spPr bwMode="auto">
          <a:xfrm>
            <a:off x="39243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3502" name="Object 14"/>
          <p:cNvGraphicFramePr>
            <a:graphicFrameLocks noChangeAspect="1"/>
          </p:cNvGraphicFramePr>
          <p:nvPr/>
        </p:nvGraphicFramePr>
        <p:xfrm>
          <a:off x="1331913" y="5373688"/>
          <a:ext cx="2552700" cy="474662"/>
        </p:xfrm>
        <a:graphic>
          <a:graphicData uri="http://schemas.openxmlformats.org/presentationml/2006/ole">
            <mc:AlternateContent xmlns:mc="http://schemas.openxmlformats.org/markup-compatibility/2006">
              <mc:Choice xmlns:v="urn:schemas-microsoft-com:vml" Requires="v">
                <p:oleObj spid="_x0000_s66722" name="Equation" r:id="rId9" imgW="1231265" imgH="228600" progId="Equation.DSMT4">
                  <p:embed/>
                </p:oleObj>
              </mc:Choice>
              <mc:Fallback>
                <p:oleObj name="Equation" r:id="rId9" imgW="1231265"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373688"/>
                        <a:ext cx="25527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3" name="Rectangle 15"/>
          <p:cNvSpPr>
            <a:spLocks noChangeArrowheads="1"/>
          </p:cNvSpPr>
          <p:nvPr/>
        </p:nvSpPr>
        <p:spPr bwMode="auto">
          <a:xfrm>
            <a:off x="971550" y="45085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宋体" panose="02010600030101010101" pitchFamily="2" charset="-122"/>
              </a:rPr>
              <a:t>综合的组内离差平方和</a:t>
            </a:r>
            <a:endParaRPr lang="zh-CN" altLang="en-US" sz="2800"/>
          </a:p>
        </p:txBody>
      </p:sp>
      <p:graphicFrame>
        <p:nvGraphicFramePr>
          <p:cNvPr id="63504" name="Object 16"/>
          <p:cNvGraphicFramePr>
            <a:graphicFrameLocks noChangeAspect="1"/>
          </p:cNvGraphicFramePr>
          <p:nvPr/>
        </p:nvGraphicFramePr>
        <p:xfrm>
          <a:off x="3924300" y="5229225"/>
          <a:ext cx="3400425" cy="839788"/>
        </p:xfrm>
        <a:graphic>
          <a:graphicData uri="http://schemas.openxmlformats.org/presentationml/2006/ole">
            <mc:AlternateContent xmlns:mc="http://schemas.openxmlformats.org/markup-compatibility/2006">
              <mc:Choice xmlns:v="urn:schemas-microsoft-com:vml" Requires="v">
                <p:oleObj spid="_x0000_s66723" name="Equation" r:id="rId11" imgW="1866900" imgH="457200" progId="Equation.DSMT4">
                  <p:embed/>
                </p:oleObj>
              </mc:Choice>
              <mc:Fallback>
                <p:oleObj name="Equation" r:id="rId11" imgW="1866900" imgH="457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5229225"/>
                        <a:ext cx="34004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219200" y="6096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宋体" panose="02010600030101010101" pitchFamily="2" charset="-122"/>
              </a:rPr>
              <a:t>组间离差平方和</a:t>
            </a:r>
            <a:endParaRPr lang="zh-CN" altLang="en-US" sz="2800"/>
          </a:p>
        </p:txBody>
      </p:sp>
      <p:sp>
        <p:nvSpPr>
          <p:cNvPr id="64515" name="Rectangle 3"/>
          <p:cNvSpPr>
            <a:spLocks noChangeArrowheads="1"/>
          </p:cNvSpPr>
          <p:nvPr/>
        </p:nvSpPr>
        <p:spPr bwMode="auto">
          <a:xfrm>
            <a:off x="3690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16" name="Object 4"/>
          <p:cNvGraphicFramePr>
            <a:graphicFrameLocks noChangeAspect="1"/>
          </p:cNvGraphicFramePr>
          <p:nvPr/>
        </p:nvGraphicFramePr>
        <p:xfrm>
          <a:off x="4143375" y="569913"/>
          <a:ext cx="3686175" cy="930275"/>
        </p:xfrm>
        <a:graphic>
          <a:graphicData uri="http://schemas.openxmlformats.org/presentationml/2006/ole">
            <mc:AlternateContent xmlns:mc="http://schemas.openxmlformats.org/markup-compatibility/2006">
              <mc:Choice xmlns:v="urn:schemas-microsoft-com:vml" Requires="v">
                <p:oleObj spid="_x0000_s67768" name="Equation" r:id="rId1" imgW="1701800" imgH="431800" progId="Equation.DSMT4">
                  <p:embed/>
                </p:oleObj>
              </mc:Choice>
              <mc:Fallback>
                <p:oleObj name="Equation" r:id="rId1" imgW="17018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569913"/>
                        <a:ext cx="36861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Rectangle 5"/>
          <p:cNvSpPr>
            <a:spLocks noChangeArrowheads="1"/>
          </p:cNvSpPr>
          <p:nvPr/>
        </p:nvSpPr>
        <p:spPr bwMode="auto">
          <a:xfrm>
            <a:off x="31432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18" name="Object 6"/>
          <p:cNvGraphicFramePr>
            <a:graphicFrameLocks noChangeAspect="1"/>
          </p:cNvGraphicFramePr>
          <p:nvPr/>
        </p:nvGraphicFramePr>
        <p:xfrm>
          <a:off x="1143000" y="2362200"/>
          <a:ext cx="5410200" cy="665163"/>
        </p:xfrm>
        <a:graphic>
          <a:graphicData uri="http://schemas.openxmlformats.org/presentationml/2006/ole">
            <mc:AlternateContent xmlns:mc="http://schemas.openxmlformats.org/markup-compatibility/2006">
              <mc:Choice xmlns:v="urn:schemas-microsoft-com:vml" Requires="v">
                <p:oleObj spid="_x0000_s67769" name="Equation" r:id="rId3" imgW="5410200" imgH="660400" progId="Equation.DSMT4">
                  <p:embed/>
                </p:oleObj>
              </mc:Choice>
              <mc:Fallback>
                <p:oleObj name="Equation" r:id="rId3" imgW="5410200" imgH="66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54102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9" name="Rectangle 7"/>
          <p:cNvSpPr>
            <a:spLocks noChangeArrowheads="1"/>
          </p:cNvSpPr>
          <p:nvPr/>
        </p:nvSpPr>
        <p:spPr bwMode="auto">
          <a:xfrm>
            <a:off x="4300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20" name="Object 8"/>
          <p:cNvGraphicFramePr>
            <a:graphicFrameLocks noChangeAspect="1"/>
          </p:cNvGraphicFramePr>
          <p:nvPr/>
        </p:nvGraphicFramePr>
        <p:xfrm>
          <a:off x="6553200" y="2438400"/>
          <a:ext cx="1073150" cy="393700"/>
        </p:xfrm>
        <a:graphic>
          <a:graphicData uri="http://schemas.openxmlformats.org/presentationml/2006/ole">
            <mc:AlternateContent xmlns:mc="http://schemas.openxmlformats.org/markup-compatibility/2006">
              <mc:Choice xmlns:v="urn:schemas-microsoft-com:vml" Requires="v">
                <p:oleObj spid="_x0000_s67770" name="Equation" r:id="rId5" imgW="1078865" imgH="393700" progId="Equation.DSMT4">
                  <p:embed/>
                </p:oleObj>
              </mc:Choice>
              <mc:Fallback>
                <p:oleObj name="Equation" r:id="rId5" imgW="1078865"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438400"/>
                        <a:ext cx="10731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1" name="Rectangle 9"/>
          <p:cNvSpPr>
            <a:spLocks noChangeArrowheads="1"/>
          </p:cNvSpPr>
          <p:nvPr/>
        </p:nvSpPr>
        <p:spPr bwMode="auto">
          <a:xfrm>
            <a:off x="3595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22" name="Object 10"/>
          <p:cNvGraphicFramePr>
            <a:graphicFrameLocks noChangeAspect="1"/>
          </p:cNvGraphicFramePr>
          <p:nvPr/>
        </p:nvGraphicFramePr>
        <p:xfrm>
          <a:off x="1143000" y="3200400"/>
          <a:ext cx="3702050" cy="642938"/>
        </p:xfrm>
        <a:graphic>
          <a:graphicData uri="http://schemas.openxmlformats.org/presentationml/2006/ole">
            <mc:AlternateContent xmlns:mc="http://schemas.openxmlformats.org/markup-compatibility/2006">
              <mc:Choice xmlns:v="urn:schemas-microsoft-com:vml" Requires="v">
                <p:oleObj spid="_x0000_s67771" name="Equation" r:id="rId7" imgW="3708400" imgH="647700" progId="Equation.DSMT4">
                  <p:embed/>
                </p:oleObj>
              </mc:Choice>
              <mc:Fallback>
                <p:oleObj name="Equation" r:id="rId7" imgW="3708400" imgH="647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200400"/>
                        <a:ext cx="37020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3" name="Rectangle 11"/>
          <p:cNvSpPr>
            <a:spLocks noChangeArrowheads="1"/>
          </p:cNvSpPr>
          <p:nvPr/>
        </p:nvSpPr>
        <p:spPr bwMode="auto">
          <a:xfrm>
            <a:off x="3357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4524" name="Object 12"/>
          <p:cNvGraphicFramePr>
            <a:graphicFrameLocks noChangeAspect="1"/>
          </p:cNvGraphicFramePr>
          <p:nvPr/>
        </p:nvGraphicFramePr>
        <p:xfrm>
          <a:off x="1143000" y="4324350"/>
          <a:ext cx="6572250" cy="889000"/>
        </p:xfrm>
        <a:graphic>
          <a:graphicData uri="http://schemas.openxmlformats.org/presentationml/2006/ole">
            <mc:AlternateContent xmlns:mc="http://schemas.openxmlformats.org/markup-compatibility/2006">
              <mc:Choice xmlns:v="urn:schemas-microsoft-com:vml" Requires="v">
                <p:oleObj spid="_x0000_s67772" name="Equation" r:id="rId9" imgW="6985000" imgH="939800" progId="Equation.DSMT4">
                  <p:embed/>
                </p:oleObj>
              </mc:Choice>
              <mc:Fallback>
                <p:oleObj name="Equation" r:id="rId9" imgW="6985000" imgH="939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324350"/>
                        <a:ext cx="6572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5" name="Object 13"/>
          <p:cNvGraphicFramePr>
            <a:graphicFrameLocks noChangeAspect="1"/>
          </p:cNvGraphicFramePr>
          <p:nvPr/>
        </p:nvGraphicFramePr>
        <p:xfrm>
          <a:off x="1371600" y="1524000"/>
          <a:ext cx="3619500" cy="439738"/>
        </p:xfrm>
        <a:graphic>
          <a:graphicData uri="http://schemas.openxmlformats.org/presentationml/2006/ole">
            <mc:AlternateContent xmlns:mc="http://schemas.openxmlformats.org/markup-compatibility/2006">
              <mc:Choice xmlns:v="urn:schemas-microsoft-com:vml" Requires="v">
                <p:oleObj spid="_x0000_s67773" name="Equation" r:id="rId11" imgW="3619500" imgH="444500" progId="Equation.3">
                  <p:embed/>
                </p:oleObj>
              </mc:Choice>
              <mc:Fallback>
                <p:oleObj name="Equation" r:id="rId11" imgW="3619500" imgH="4445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1524000"/>
                        <a:ext cx="36195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6" name="Object 14"/>
          <p:cNvGraphicFramePr>
            <a:graphicFrameLocks noChangeAspect="1"/>
          </p:cNvGraphicFramePr>
          <p:nvPr/>
        </p:nvGraphicFramePr>
        <p:xfrm>
          <a:off x="6851650" y="4114800"/>
          <a:ext cx="190500" cy="330200"/>
        </p:xfrm>
        <a:graphic>
          <a:graphicData uri="http://schemas.openxmlformats.org/presentationml/2006/ole">
            <mc:AlternateContent xmlns:mc="http://schemas.openxmlformats.org/markup-compatibility/2006">
              <mc:Choice xmlns:v="urn:schemas-microsoft-com:vml" Requires="v">
                <p:oleObj spid="_x0000_s67774" name="Equation" r:id="rId13" imgW="190500" imgH="330200" progId="Equation.DSMT4">
                  <p:embed/>
                </p:oleObj>
              </mc:Choice>
              <mc:Fallback>
                <p:oleObj name="Equation" r:id="rId13" imgW="190500" imgH="3302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1650" y="4114800"/>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762000" y="381000"/>
            <a:ext cx="80010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Tx/>
              <a:buNone/>
            </a:pPr>
            <a:r>
              <a:rPr lang="zh-CN" altLang="en-US" sz="2800" dirty="0">
                <a:latin typeface="Times New Roman" panose="02020603050405020304" pitchFamily="18" charset="0"/>
              </a:rPr>
              <a:t>如果判别分析是有效的，则所有的样品的线性组合                                满足</a:t>
            </a:r>
            <a:r>
              <a:rPr lang="zh-CN" altLang="en-US" sz="2800" b="1" dirty="0">
                <a:solidFill>
                  <a:srgbClr val="000099"/>
                </a:solidFill>
                <a:latin typeface="黑体" panose="02010600030101010101" pitchFamily="49" charset="-122"/>
                <a:ea typeface="黑体" panose="02010600030101010101" pitchFamily="49" charset="-122"/>
              </a:rPr>
              <a:t>组内离差平方和小</a:t>
            </a:r>
            <a:r>
              <a:rPr lang="zh-CN" altLang="en-US" sz="2800" dirty="0">
                <a:solidFill>
                  <a:srgbClr val="000099"/>
                </a:solidFill>
                <a:latin typeface="黑体" panose="02010600030101010101" pitchFamily="49" charset="-122"/>
                <a:ea typeface="黑体" panose="02010600030101010101" pitchFamily="49" charset="-122"/>
              </a:rPr>
              <a:t>，</a:t>
            </a:r>
            <a:r>
              <a:rPr lang="zh-CN" altLang="en-US" sz="2800" dirty="0">
                <a:latin typeface="Times New Roman" panose="02020603050405020304" pitchFamily="18" charset="0"/>
              </a:rPr>
              <a:t>而</a:t>
            </a:r>
            <a:r>
              <a:rPr lang="zh-CN" altLang="en-US" sz="2800" b="1" dirty="0">
                <a:solidFill>
                  <a:srgbClr val="000099"/>
                </a:solidFill>
                <a:latin typeface="黑体" panose="02010600030101010101" pitchFamily="49" charset="-122"/>
                <a:ea typeface="黑体" panose="02010600030101010101" pitchFamily="49" charset="-122"/>
              </a:rPr>
              <a:t>组间离差平方和大</a:t>
            </a:r>
            <a:r>
              <a:rPr lang="zh-CN" altLang="en-US" sz="2800" dirty="0">
                <a:latin typeface="Times New Roman" panose="02020603050405020304" pitchFamily="18" charset="0"/>
              </a:rPr>
              <a:t>。则</a:t>
            </a:r>
            <a:endParaRPr lang="zh-CN" altLang="en-US" sz="2800" dirty="0">
              <a:latin typeface="Times New Roman" panose="02020603050405020304" pitchFamily="18" charset="0"/>
            </a:endParaRPr>
          </a:p>
          <a:p>
            <a:pPr>
              <a:lnSpc>
                <a:spcPct val="130000"/>
              </a:lnSpc>
              <a:spcBef>
                <a:spcPct val="0"/>
              </a:spcBef>
              <a:buClrTx/>
              <a:buSzTx/>
              <a:buFontTx/>
              <a:buNone/>
            </a:pPr>
            <a:endParaRPr lang="en-US" altLang="zh-CN" sz="2800" dirty="0">
              <a:latin typeface="Times New Roman" panose="02020603050405020304" pitchFamily="18" charset="0"/>
            </a:endParaRPr>
          </a:p>
        </p:txBody>
      </p:sp>
      <p:graphicFrame>
        <p:nvGraphicFramePr>
          <p:cNvPr id="32771" name="Object 3"/>
          <p:cNvGraphicFramePr>
            <a:graphicFrameLocks noChangeAspect="1"/>
          </p:cNvGraphicFramePr>
          <p:nvPr/>
        </p:nvGraphicFramePr>
        <p:xfrm>
          <a:off x="1219200" y="1143000"/>
          <a:ext cx="2965450" cy="427038"/>
        </p:xfrm>
        <a:graphic>
          <a:graphicData uri="http://schemas.openxmlformats.org/presentationml/2006/ole">
            <mc:AlternateContent xmlns:mc="http://schemas.openxmlformats.org/markup-compatibility/2006">
              <mc:Choice xmlns:v="urn:schemas-microsoft-com:vml" Requires="v">
                <p:oleObj spid="_x0000_s68766" name="Equation" r:id="rId1" imgW="2971800" imgH="431800" progId="Equation.3">
                  <p:embed/>
                </p:oleObj>
              </mc:Choice>
              <mc:Fallback>
                <p:oleObj name="Equation" r:id="rId1" imgW="2971800" imgH="431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29654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4"/>
          <p:cNvSpPr>
            <a:spLocks noChangeArrowheads="1"/>
          </p:cNvSpPr>
          <p:nvPr/>
        </p:nvSpPr>
        <p:spPr bwMode="auto">
          <a:xfrm>
            <a:off x="39100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32773" name="Object 5"/>
          <p:cNvGraphicFramePr>
            <a:graphicFrameLocks noChangeAspect="1"/>
          </p:cNvGraphicFramePr>
          <p:nvPr/>
        </p:nvGraphicFramePr>
        <p:xfrm>
          <a:off x="1600200" y="2286000"/>
          <a:ext cx="3513138" cy="857250"/>
        </p:xfrm>
        <a:graphic>
          <a:graphicData uri="http://schemas.openxmlformats.org/presentationml/2006/ole">
            <mc:AlternateContent xmlns:mc="http://schemas.openxmlformats.org/markup-compatibility/2006">
              <mc:Choice xmlns:v="urn:schemas-microsoft-com:vml" Requires="v">
                <p:oleObj spid="_x0000_s68767" name="Equation" r:id="rId3" imgW="3505200" imgH="850900" progId="Equation.DSMT4">
                  <p:embed/>
                </p:oleObj>
              </mc:Choice>
              <mc:Fallback>
                <p:oleObj name="Equation" r:id="rId3" imgW="3505200" imgH="850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86000"/>
                        <a:ext cx="35131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Rectangle 6"/>
          <p:cNvSpPr>
            <a:spLocks noChangeArrowheads="1"/>
          </p:cNvSpPr>
          <p:nvPr/>
        </p:nvSpPr>
        <p:spPr bwMode="auto">
          <a:xfrm>
            <a:off x="39100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graphicFrame>
        <p:nvGraphicFramePr>
          <p:cNvPr id="32775" name="Object 7"/>
          <p:cNvGraphicFramePr>
            <a:graphicFrameLocks noChangeAspect="1"/>
          </p:cNvGraphicFramePr>
          <p:nvPr/>
        </p:nvGraphicFramePr>
        <p:xfrm>
          <a:off x="774700" y="3429000"/>
          <a:ext cx="7983538" cy="857250"/>
        </p:xfrm>
        <a:graphic>
          <a:graphicData uri="http://schemas.openxmlformats.org/presentationml/2006/ole">
            <mc:AlternateContent xmlns:mc="http://schemas.openxmlformats.org/markup-compatibility/2006">
              <mc:Choice xmlns:v="urn:schemas-microsoft-com:vml" Requires="v">
                <p:oleObj spid="_x0000_s68768" name="Equation" r:id="rId5" imgW="7962900" imgH="850900" progId="Equation.DSMT4">
                  <p:embed/>
                </p:oleObj>
              </mc:Choice>
              <mc:Fallback>
                <p:oleObj name="Equation" r:id="rId5" imgW="7962900" imgH="850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 y="3429000"/>
                        <a:ext cx="79835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Rectangle 8"/>
          <p:cNvSpPr>
            <a:spLocks noChangeArrowheads="1"/>
          </p:cNvSpPr>
          <p:nvPr/>
        </p:nvSpPr>
        <p:spPr bwMode="auto">
          <a:xfrm>
            <a:off x="533400" y="43434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a:latin typeface="Times New Roman" panose="02020603050405020304" pitchFamily="18" charset="0"/>
              </a:rPr>
              <a:t>而    所对应的特征向量即                         。</a:t>
            </a:r>
            <a:endParaRPr lang="zh-CN" altLang="en-US" sz="2800">
              <a:latin typeface="Times New Roman" panose="02020603050405020304" pitchFamily="18" charset="0"/>
            </a:endParaRPr>
          </a:p>
          <a:p>
            <a:pPr>
              <a:spcBef>
                <a:spcPct val="0"/>
              </a:spcBef>
              <a:buClrTx/>
              <a:buSzTx/>
              <a:buFontTx/>
              <a:buNone/>
            </a:pPr>
            <a:endParaRPr lang="en-US" altLang="zh-CN" sz="2800">
              <a:latin typeface="Times New Roman" panose="02020603050405020304" pitchFamily="18" charset="0"/>
            </a:endParaRPr>
          </a:p>
        </p:txBody>
      </p:sp>
      <p:graphicFrame>
        <p:nvGraphicFramePr>
          <p:cNvPr id="32777" name="Object 9"/>
          <p:cNvGraphicFramePr>
            <a:graphicFrameLocks noChangeAspect="1"/>
          </p:cNvGraphicFramePr>
          <p:nvPr/>
        </p:nvGraphicFramePr>
        <p:xfrm>
          <a:off x="990600" y="4419600"/>
          <a:ext cx="274638" cy="400050"/>
        </p:xfrm>
        <a:graphic>
          <a:graphicData uri="http://schemas.openxmlformats.org/presentationml/2006/ole">
            <mc:AlternateContent xmlns:mc="http://schemas.openxmlformats.org/markup-compatibility/2006">
              <mc:Choice xmlns:v="urn:schemas-microsoft-com:vml" Requires="v">
                <p:oleObj spid="_x0000_s68769" name="Equation" r:id="rId7" imgW="279400" imgH="393700" progId="Equation.3">
                  <p:embed/>
                </p:oleObj>
              </mc:Choice>
              <mc:Fallback>
                <p:oleObj name="Equation" r:id="rId7" imgW="2794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419600"/>
                        <a:ext cx="27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Object 10"/>
          <p:cNvGraphicFramePr>
            <a:graphicFrameLocks noChangeAspect="1"/>
          </p:cNvGraphicFramePr>
          <p:nvPr/>
        </p:nvGraphicFramePr>
        <p:xfrm>
          <a:off x="4572000" y="4343400"/>
          <a:ext cx="2324100" cy="461963"/>
        </p:xfrm>
        <a:graphic>
          <a:graphicData uri="http://schemas.openxmlformats.org/presentationml/2006/ole">
            <mc:AlternateContent xmlns:mc="http://schemas.openxmlformats.org/markup-compatibility/2006">
              <mc:Choice xmlns:v="urn:schemas-microsoft-com:vml" Requires="v">
                <p:oleObj spid="_x0000_s68770" name="Equation" r:id="rId9" imgW="2324100" imgH="469900" progId="Equation.DSMT4">
                  <p:embed/>
                </p:oleObj>
              </mc:Choice>
              <mc:Fallback>
                <p:oleObj name="Equation" r:id="rId9" imgW="2324100" imgH="4699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343400"/>
                        <a:ext cx="232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11"/>
          <p:cNvSpPr>
            <a:spLocks noChangeArrowheads="1"/>
          </p:cNvSpPr>
          <p:nvPr/>
        </p:nvSpPr>
        <p:spPr bwMode="auto">
          <a:xfrm>
            <a:off x="609600" y="5105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Fisher </a:t>
            </a:r>
            <a:r>
              <a:rPr lang="zh-CN" altLang="en-US" sz="2800" dirty="0">
                <a:latin typeface="宋体" panose="02010600030101010101" pitchFamily="2" charset="-122"/>
              </a:rPr>
              <a:t>判别函数是   </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graphicFrame>
        <p:nvGraphicFramePr>
          <p:cNvPr id="32780" name="Object 12"/>
          <p:cNvGraphicFramePr>
            <a:graphicFrameLocks noChangeAspect="1"/>
          </p:cNvGraphicFramePr>
          <p:nvPr/>
        </p:nvGraphicFramePr>
        <p:xfrm>
          <a:off x="2541588" y="5816600"/>
          <a:ext cx="3270250" cy="520700"/>
        </p:xfrm>
        <a:graphic>
          <a:graphicData uri="http://schemas.openxmlformats.org/presentationml/2006/ole">
            <mc:AlternateContent xmlns:mc="http://schemas.openxmlformats.org/markup-compatibility/2006">
              <mc:Choice xmlns:v="urn:schemas-microsoft-com:vml" Requires="v">
                <p:oleObj spid="_x0000_s68771" name="Equation" r:id="rId11" imgW="3276600" imgH="520700" progId="Equation.DSMT4">
                  <p:embed/>
                </p:oleObj>
              </mc:Choice>
              <mc:Fallback>
                <p:oleObj name="Equation" r:id="rId11" imgW="3276600" imgH="5207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1588" y="5816600"/>
                        <a:ext cx="32702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01625" y="609600"/>
            <a:ext cx="8540750" cy="5489575"/>
          </a:xfrm>
        </p:spPr>
        <p:txBody>
          <a:bodyPr/>
          <a:lstStyle/>
          <a:p>
            <a:pPr eaLnBrk="1" hangingPunct="1">
              <a:buFont typeface="Wingdings" panose="05000000000000000000" pitchFamily="2" charset="2"/>
              <a:buNone/>
            </a:pPr>
            <a:r>
              <a:rPr lang="en-US" altLang="zh-CN" sz="2600" dirty="0"/>
              <a:t>    </a:t>
            </a:r>
            <a:r>
              <a:rPr lang="zh-CN" altLang="en-US" sz="2600" dirty="0"/>
              <a:t>然而，如果组数</a:t>
            </a:r>
            <a:r>
              <a:rPr lang="en-US" altLang="zh-CN" sz="2600" dirty="0"/>
              <a:t>k</a:t>
            </a:r>
            <a:r>
              <a:rPr lang="zh-CN" altLang="en-US" sz="2600" dirty="0"/>
              <a:t>太大，讨论的指标太多，则一个判别函数是不够的，这时需要寻找第二个，甚至第三个线性判别函数</a:t>
            </a:r>
            <a:endParaRPr lang="zh-CN" altLang="en-US" sz="2600" dirty="0"/>
          </a:p>
          <a:p>
            <a:pPr eaLnBrk="1" hangingPunct="1"/>
            <a:endParaRPr lang="zh-CN" altLang="en-US" sz="2600" dirty="0"/>
          </a:p>
          <a:p>
            <a:pPr eaLnBrk="1" hangingPunct="1"/>
            <a:endParaRPr lang="zh-CN" altLang="en-US" sz="2600" dirty="0"/>
          </a:p>
          <a:p>
            <a:pPr eaLnBrk="1" hangingPunct="1">
              <a:spcBef>
                <a:spcPts val="240"/>
              </a:spcBef>
              <a:buFont typeface="Wingdings" panose="05000000000000000000" pitchFamily="2" charset="2"/>
              <a:buNone/>
            </a:pPr>
            <a:endParaRPr lang="en-US" altLang="zh-CN" sz="2600" dirty="0"/>
          </a:p>
          <a:p>
            <a:pPr eaLnBrk="1" hangingPunct="1">
              <a:spcBef>
                <a:spcPts val="240"/>
              </a:spcBef>
              <a:buFont typeface="Wingdings" panose="05000000000000000000" pitchFamily="2" charset="2"/>
              <a:buNone/>
            </a:pPr>
            <a:r>
              <a:rPr lang="zh-CN" altLang="en-US" sz="2600" dirty="0"/>
              <a:t>其特征向量构成第二个判别函数的系数。</a:t>
            </a: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r>
              <a:rPr lang="zh-CN" altLang="en-US" sz="2600" dirty="0"/>
              <a:t>类推得到</a:t>
            </a:r>
            <a:r>
              <a:rPr lang="en-US" altLang="zh-CN" sz="2600" dirty="0"/>
              <a:t>m(m&lt;k)</a:t>
            </a:r>
            <a:r>
              <a:rPr lang="zh-CN" altLang="en-US" sz="2600" dirty="0"/>
              <a:t>个线性函数。</a:t>
            </a:r>
            <a:endParaRPr lang="zh-CN" altLang="en-US" sz="2600" dirty="0"/>
          </a:p>
        </p:txBody>
      </p:sp>
      <p:graphicFrame>
        <p:nvGraphicFramePr>
          <p:cNvPr id="33795" name="Object 3"/>
          <p:cNvGraphicFramePr>
            <a:graphicFrameLocks noChangeAspect="1"/>
          </p:cNvGraphicFramePr>
          <p:nvPr/>
        </p:nvGraphicFramePr>
        <p:xfrm>
          <a:off x="357188" y="2143125"/>
          <a:ext cx="8543925" cy="922338"/>
        </p:xfrm>
        <a:graphic>
          <a:graphicData uri="http://schemas.openxmlformats.org/presentationml/2006/ole">
            <mc:AlternateContent xmlns:mc="http://schemas.openxmlformats.org/markup-compatibility/2006">
              <mc:Choice xmlns:v="urn:schemas-microsoft-com:vml" Requires="v">
                <p:oleObj spid="_x0000_s69712" name="Equation" r:id="rId1" imgW="8521700" imgH="914400" progId="Equation.DSMT4">
                  <p:embed/>
                </p:oleObj>
              </mc:Choice>
              <mc:Fallback>
                <p:oleObj name="Equation" r:id="rId1" imgW="8521700" imgH="914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143125"/>
                        <a:ext cx="85439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6" name="Object 4"/>
          <p:cNvGraphicFramePr>
            <a:graphicFrameLocks noChangeAspect="1"/>
          </p:cNvGraphicFramePr>
          <p:nvPr/>
        </p:nvGraphicFramePr>
        <p:xfrm>
          <a:off x="2714625" y="3929063"/>
          <a:ext cx="2413000" cy="461962"/>
        </p:xfrm>
        <a:graphic>
          <a:graphicData uri="http://schemas.openxmlformats.org/presentationml/2006/ole">
            <mc:AlternateContent xmlns:mc="http://schemas.openxmlformats.org/markup-compatibility/2006">
              <mc:Choice xmlns:v="urn:schemas-microsoft-com:vml" Requires="v">
                <p:oleObj spid="_x0000_s69713" name="Equation" r:id="rId3" imgW="2413000" imgH="469900" progId="Equation.DSMT4">
                  <p:embed/>
                </p:oleObj>
              </mc:Choice>
              <mc:Fallback>
                <p:oleObj name="Equation" r:id="rId3" imgW="24130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929063"/>
                        <a:ext cx="241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5"/>
          <p:cNvGraphicFramePr>
            <a:graphicFrameLocks noChangeAspect="1"/>
          </p:cNvGraphicFramePr>
          <p:nvPr/>
        </p:nvGraphicFramePr>
        <p:xfrm>
          <a:off x="2643188" y="4857750"/>
          <a:ext cx="3359150" cy="520700"/>
        </p:xfrm>
        <a:graphic>
          <a:graphicData uri="http://schemas.openxmlformats.org/presentationml/2006/ole">
            <mc:AlternateContent xmlns:mc="http://schemas.openxmlformats.org/markup-compatibility/2006">
              <mc:Choice xmlns:v="urn:schemas-microsoft-com:vml" Requires="v">
                <p:oleObj spid="_x0000_s69714" name="Equation" r:id="rId5" imgW="3365500" imgH="520700" progId="Equation.DSMT4">
                  <p:embed/>
                </p:oleObj>
              </mc:Choice>
              <mc:Fallback>
                <p:oleObj name="Equation" r:id="rId5" imgW="3365500" imgH="520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4857750"/>
                        <a:ext cx="3359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81000" y="1143000"/>
            <a:ext cx="8229600" cy="3886200"/>
          </a:xfrm>
        </p:spPr>
        <p:txBody>
          <a:bodyPr/>
          <a:lstStyle/>
          <a:p>
            <a:pPr eaLnBrk="1" hangingPunct="1">
              <a:buFont typeface="Wingdings" panose="05000000000000000000" pitchFamily="2" charset="2"/>
              <a:buNone/>
            </a:pPr>
            <a:r>
              <a:rPr lang="zh-CN" altLang="en-US" dirty="0"/>
              <a:t>关于需要几个判别函数的问题，需要累计判别效率达到</a:t>
            </a:r>
            <a:r>
              <a:rPr lang="en-US" altLang="zh-CN" dirty="0"/>
              <a:t>85</a:t>
            </a:r>
            <a:r>
              <a:rPr lang="zh-CN" altLang="en-US" dirty="0"/>
              <a:t>％以上，即有</a:t>
            </a:r>
            <a:endParaRPr lang="zh-CN" altLang="en-US" dirty="0"/>
          </a:p>
          <a:p>
            <a:pPr eaLnBrk="1" hangingPunct="1"/>
            <a:endParaRPr lang="zh-CN" altLang="en-US" dirty="0"/>
          </a:p>
          <a:p>
            <a:pPr eaLnBrk="1" hangingPunct="1"/>
            <a:endParaRPr lang="zh-CN" altLang="en-US"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r>
              <a:rPr lang="zh-CN" altLang="en-US" dirty="0"/>
              <a:t>设                           为</a:t>
            </a:r>
            <a:r>
              <a:rPr lang="en-US" altLang="zh-CN" dirty="0"/>
              <a:t>B</a:t>
            </a:r>
            <a:r>
              <a:rPr lang="zh-CN" altLang="en-US" dirty="0"/>
              <a:t>相对于</a:t>
            </a:r>
            <a:r>
              <a:rPr lang="en-US" altLang="zh-CN" dirty="0"/>
              <a:t>E</a:t>
            </a:r>
            <a:r>
              <a:rPr lang="zh-CN" altLang="en-US" dirty="0"/>
              <a:t>的特征根，则</a:t>
            </a:r>
            <a:endParaRPr lang="zh-CN" altLang="en-US" dirty="0"/>
          </a:p>
        </p:txBody>
      </p:sp>
      <p:graphicFrame>
        <p:nvGraphicFramePr>
          <p:cNvPr id="34819" name="Object 3"/>
          <p:cNvGraphicFramePr>
            <a:graphicFrameLocks noChangeAspect="1"/>
          </p:cNvGraphicFramePr>
          <p:nvPr/>
        </p:nvGraphicFramePr>
        <p:xfrm>
          <a:off x="2500313" y="2428875"/>
          <a:ext cx="2876550" cy="933450"/>
        </p:xfrm>
        <a:graphic>
          <a:graphicData uri="http://schemas.openxmlformats.org/presentationml/2006/ole">
            <mc:AlternateContent xmlns:mc="http://schemas.openxmlformats.org/markup-compatibility/2006">
              <mc:Choice xmlns:v="urn:schemas-microsoft-com:vml" Requires="v">
                <p:oleObj spid="_x0000_s70736" name="Equation" r:id="rId1" imgW="2870200" imgH="927100" progId="Equation.DSMT4">
                  <p:embed/>
                </p:oleObj>
              </mc:Choice>
              <mc:Fallback>
                <p:oleObj name="Equation" r:id="rId1" imgW="2870200" imgH="9271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428875"/>
                        <a:ext cx="28765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Object 4"/>
          <p:cNvGraphicFramePr>
            <a:graphicFrameLocks noChangeAspect="1"/>
          </p:cNvGraphicFramePr>
          <p:nvPr/>
        </p:nvGraphicFramePr>
        <p:xfrm>
          <a:off x="970383" y="3779569"/>
          <a:ext cx="2058470" cy="416193"/>
        </p:xfrm>
        <a:graphic>
          <a:graphicData uri="http://schemas.openxmlformats.org/presentationml/2006/ole">
            <mc:AlternateContent xmlns:mc="http://schemas.openxmlformats.org/markup-compatibility/2006">
              <mc:Choice xmlns:v="urn:schemas-microsoft-com:vml" Requires="v">
                <p:oleObj spid="_x0000_s70737" name="Equation" r:id="rId3" imgW="2324100" imgH="469900" progId="Equation.DSMT4">
                  <p:embed/>
                </p:oleObj>
              </mc:Choice>
              <mc:Fallback>
                <p:oleObj name="Equation" r:id="rId3" imgW="23241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383" y="3779569"/>
                        <a:ext cx="2058470" cy="416193"/>
                      </a:xfrm>
                      <a:prstGeom prst="rect">
                        <a:avLst/>
                      </a:prstGeom>
                      <a:noFill/>
                      <a:ln>
                        <a:noFill/>
                      </a:ln>
                      <a:effectLst/>
                    </p:spPr>
                  </p:pic>
                </p:oleObj>
              </mc:Fallback>
            </mc:AlternateContent>
          </a:graphicData>
        </a:graphic>
      </p:graphicFrame>
      <p:graphicFrame>
        <p:nvGraphicFramePr>
          <p:cNvPr id="34821" name="Object 5"/>
          <p:cNvGraphicFramePr>
            <a:graphicFrameLocks noChangeAspect="1"/>
          </p:cNvGraphicFramePr>
          <p:nvPr/>
        </p:nvGraphicFramePr>
        <p:xfrm>
          <a:off x="2643188" y="4786313"/>
          <a:ext cx="3314700" cy="965200"/>
        </p:xfrm>
        <a:graphic>
          <a:graphicData uri="http://schemas.openxmlformats.org/presentationml/2006/ole">
            <mc:AlternateContent xmlns:mc="http://schemas.openxmlformats.org/markup-compatibility/2006">
              <mc:Choice xmlns:v="urn:schemas-microsoft-com:vml" Requires="v">
                <p:oleObj spid="_x0000_s70738" name="Equation" r:id="rId5" imgW="3314700" imgH="965200" progId="Equation.DSMT4">
                  <p:embed/>
                </p:oleObj>
              </mc:Choice>
              <mc:Fallback>
                <p:oleObj name="Equation" r:id="rId5" imgW="3314700" imgH="965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4786313"/>
                        <a:ext cx="3314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4000" dirty="0"/>
              <a:t>投影（变换）</a:t>
            </a:r>
            <a:endParaRPr lang="en-US" altLang="zh-CN" sz="4000" dirty="0"/>
          </a:p>
        </p:txBody>
      </p:sp>
      <p:sp>
        <p:nvSpPr>
          <p:cNvPr id="8195" name="Rectangle 3"/>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Char char="•"/>
            </a:pPr>
            <a:endParaRPr lang="zh-CN" altLang="en-US" sz="2400">
              <a:latin typeface="Times New Roman" panose="02020603050405020304" pitchFamily="18" charset="0"/>
            </a:endParaRPr>
          </a:p>
        </p:txBody>
      </p:sp>
      <p:sp>
        <p:nvSpPr>
          <p:cNvPr id="8197" name="Rectangle 5"/>
          <p:cNvSpPr>
            <a:spLocks noChangeArrowheads="1"/>
          </p:cNvSpPr>
          <p:nvPr/>
        </p:nvSpPr>
        <p:spPr bwMode="auto">
          <a:xfrm>
            <a:off x="1013700" y="4403866"/>
            <a:ext cx="49183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Char char="•"/>
            </a:pPr>
            <a:r>
              <a:rPr lang="zh-CN" altLang="en-US" sz="2400" dirty="0">
                <a:latin typeface="Times New Roman" panose="02020603050405020304" pitchFamily="18" charset="0"/>
                <a:ea typeface="黑体" panose="02010600030101010101" pitchFamily="49" charset="-122"/>
              </a:rPr>
              <a:t>将原来</a:t>
            </a:r>
            <a:r>
              <a:rPr lang="en-US" altLang="zh-CN" sz="2400" i="1" dirty="0">
                <a:latin typeface="Times New Roman" panose="02020603050405020304" pitchFamily="18" charset="0"/>
                <a:ea typeface="黑体" panose="02010600030101010101" pitchFamily="49" charset="-122"/>
              </a:rPr>
              <a:t>p</a:t>
            </a:r>
            <a:r>
              <a:rPr lang="zh-CN" altLang="en-US" sz="2400" dirty="0">
                <a:latin typeface="Times New Roman" panose="02020603050405020304" pitchFamily="18" charset="0"/>
                <a:ea typeface="黑体" panose="02010600030101010101" pitchFamily="49" charset="-122"/>
              </a:rPr>
              <a:t>个变量综合成</a:t>
            </a:r>
            <a:r>
              <a:rPr lang="en-US" altLang="zh-CN" sz="2400" i="1" dirty="0">
                <a:latin typeface="Times New Roman" panose="02020603050405020304" pitchFamily="18" charset="0"/>
                <a:ea typeface="黑体" panose="02010600030101010101" pitchFamily="49" charset="-122"/>
              </a:rPr>
              <a:t>m</a:t>
            </a:r>
            <a:r>
              <a:rPr lang="zh-CN" altLang="en-US" sz="2400" dirty="0">
                <a:latin typeface="Times New Roman" panose="02020603050405020304" pitchFamily="18" charset="0"/>
                <a:ea typeface="黑体" panose="02010600030101010101" pitchFamily="49" charset="-122"/>
              </a:rPr>
              <a:t>个新变量 </a:t>
            </a:r>
            <a:endParaRPr lang="zh-CN" altLang="en-US" sz="2400" dirty="0">
              <a:latin typeface="Times New Roman" panose="02020603050405020304" pitchFamily="18" charset="0"/>
              <a:ea typeface="黑体" panose="02010600030101010101" pitchFamily="49" charset="-122"/>
            </a:endParaRPr>
          </a:p>
        </p:txBody>
      </p:sp>
      <p:graphicFrame>
        <p:nvGraphicFramePr>
          <p:cNvPr id="7" name="Object 3"/>
          <p:cNvGraphicFramePr>
            <a:graphicFrameLocks noChangeAspect="1"/>
          </p:cNvGraphicFramePr>
          <p:nvPr/>
        </p:nvGraphicFramePr>
        <p:xfrm>
          <a:off x="1308100" y="1566863"/>
          <a:ext cx="5595938" cy="2238375"/>
        </p:xfrm>
        <a:graphic>
          <a:graphicData uri="http://schemas.openxmlformats.org/presentationml/2006/ole">
            <mc:AlternateContent xmlns:mc="http://schemas.openxmlformats.org/markup-compatibility/2006">
              <mc:Choice xmlns:v="urn:schemas-microsoft-com:vml" Requires="v">
                <p:oleObj spid="_x0000_s44060" name="Equation" r:id="rId1" imgW="49377600" imgH="19507200" progId="Equation.DSMT4">
                  <p:embed/>
                </p:oleObj>
              </mc:Choice>
              <mc:Fallback>
                <p:oleObj name="Equation" r:id="rId1" imgW="49377600" imgH="19507200" progId="Equation.DSMT4">
                  <p:embed/>
                  <p:pic>
                    <p:nvPicPr>
                      <p:cNvPr id="0" name="Object 3"/>
                      <p:cNvPicPr>
                        <a:picLocks noChangeAspect="1" noChangeArrowheads="1"/>
                      </p:cNvPicPr>
                      <p:nvPr/>
                    </p:nvPicPr>
                    <p:blipFill>
                      <a:blip r:embed="rId2"/>
                      <a:srcRect/>
                      <a:stretch>
                        <a:fillRect/>
                      </a:stretch>
                    </p:blipFill>
                    <p:spPr bwMode="auto">
                      <a:xfrm>
                        <a:off x="1308100" y="1566863"/>
                        <a:ext cx="5595938" cy="2238375"/>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549275"/>
            <a:ext cx="8229600" cy="1139825"/>
          </a:xfrm>
        </p:spPr>
        <p:txBody>
          <a:bodyPr/>
          <a:lstStyle/>
          <a:p>
            <a:pPr algn="ctr" eaLnBrk="1" hangingPunct="1"/>
            <a:r>
              <a:rPr kumimoji="1" lang="zh-CN" altLang="en-US" sz="3800" b="1"/>
              <a:t>判别分析与聚类分析的区别</a:t>
            </a:r>
            <a:endParaRPr kumimoji="1" lang="zh-CN" altLang="en-US" sz="3800" b="1"/>
          </a:p>
        </p:txBody>
      </p:sp>
      <p:sp>
        <p:nvSpPr>
          <p:cNvPr id="10243" name="Rectangle 3"/>
          <p:cNvSpPr>
            <a:spLocks noGrp="1" noChangeArrowheads="1"/>
          </p:cNvSpPr>
          <p:nvPr>
            <p:ph type="body" idx="1"/>
          </p:nvPr>
        </p:nvSpPr>
        <p:spPr>
          <a:xfrm>
            <a:off x="457200" y="1782445"/>
            <a:ext cx="8229600" cy="4526280"/>
          </a:xfrm>
        </p:spPr>
        <p:txBody>
          <a:bodyPr/>
          <a:lstStyle/>
          <a:p>
            <a:pPr eaLnBrk="1" hangingPunct="1">
              <a:lnSpc>
                <a:spcPct val="110000"/>
              </a:lnSpc>
              <a:spcBef>
                <a:spcPct val="55000"/>
              </a:spcBef>
            </a:pPr>
            <a:r>
              <a:rPr kumimoji="1" lang="zh-CN" altLang="en-US" b="1" dirty="0">
                <a:solidFill>
                  <a:schemeClr val="hlink"/>
                </a:solidFill>
                <a:latin typeface="黑体" panose="02010600030101010101" pitchFamily="49" charset="-122"/>
                <a:ea typeface="黑体" panose="02010600030101010101" pitchFamily="49" charset="-122"/>
              </a:rPr>
              <a:t>判别分析</a:t>
            </a:r>
            <a:r>
              <a:rPr kumimoji="1" lang="zh-CN" altLang="en-US" b="1" dirty="0">
                <a:solidFill>
                  <a:schemeClr val="hlink"/>
                </a:solidFill>
              </a:rPr>
              <a:t> </a:t>
            </a:r>
            <a:r>
              <a:rPr kumimoji="1" lang="zh-CN" altLang="en-US" dirty="0"/>
              <a:t>   </a:t>
            </a:r>
            <a:r>
              <a:rPr kumimoji="1" lang="zh-CN" altLang="en-US" b="1" dirty="0"/>
              <a:t>已知</a:t>
            </a:r>
            <a:r>
              <a:rPr kumimoji="1" lang="zh-CN" altLang="en-US" dirty="0"/>
              <a:t>研究对象分为若干个</a:t>
            </a:r>
            <a:r>
              <a:rPr kumimoji="1" lang="zh-CN" altLang="en-US" b="1" dirty="0"/>
              <a:t>类别</a:t>
            </a:r>
            <a:r>
              <a:rPr kumimoji="1" lang="zh-CN" altLang="en-US" dirty="0"/>
              <a:t>，并且已 经取得每一类别的一批观测数据，在此基础上</a:t>
            </a:r>
            <a:r>
              <a:rPr kumimoji="1" lang="zh-CN" altLang="en-US" b="1" u="sng" dirty="0"/>
              <a:t>寻求出分类的规律性</a:t>
            </a:r>
            <a:r>
              <a:rPr kumimoji="1" lang="zh-CN" altLang="en-US" dirty="0"/>
              <a:t>，建立判别准则，然后对未知类别的样品进行判别分类。</a:t>
            </a:r>
            <a:endParaRPr kumimoji="1" lang="zh-CN" altLang="en-US" dirty="0"/>
          </a:p>
          <a:p>
            <a:pPr eaLnBrk="1" hangingPunct="1">
              <a:lnSpc>
                <a:spcPct val="110000"/>
              </a:lnSpc>
              <a:spcBef>
                <a:spcPct val="55000"/>
              </a:spcBef>
            </a:pPr>
            <a:r>
              <a:rPr kumimoji="1" lang="zh-CN" altLang="en-US" b="1" dirty="0">
                <a:solidFill>
                  <a:schemeClr val="hlink"/>
                </a:solidFill>
                <a:latin typeface="黑体" panose="02010600030101010101" pitchFamily="49" charset="-122"/>
                <a:ea typeface="黑体" panose="02010600030101010101" pitchFamily="49" charset="-122"/>
              </a:rPr>
              <a:t>聚类分析</a:t>
            </a:r>
            <a:r>
              <a:rPr kumimoji="1" lang="zh-CN" altLang="en-US" dirty="0"/>
              <a:t>     一批样品</a:t>
            </a:r>
            <a:r>
              <a:rPr kumimoji="1" lang="zh-CN" altLang="en-US" b="1" u="sng" dirty="0"/>
              <a:t>划分为几类事先并不知道</a:t>
            </a:r>
            <a:r>
              <a:rPr kumimoji="1" lang="zh-CN" altLang="en-US" dirty="0"/>
              <a:t>，正需要通过聚类分析来给以确定类型。</a:t>
            </a:r>
            <a:endParaRPr kumimoji="1"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01625" y="838200"/>
            <a:ext cx="8540750" cy="5260975"/>
          </a:xfrm>
        </p:spPr>
        <p:txBody>
          <a:bodyPr/>
          <a:lstStyle/>
          <a:p>
            <a:pPr eaLnBrk="1" hangingPunct="1">
              <a:buFont typeface="Wingdings" panose="05000000000000000000" pitchFamily="2" charset="2"/>
              <a:buNone/>
            </a:pPr>
            <a:r>
              <a:rPr lang="en-US" altLang="zh-CN" b="1" dirty="0"/>
              <a:t>       </a:t>
            </a:r>
            <a:r>
              <a:rPr lang="zh-CN" altLang="en-US" b="1" dirty="0"/>
              <a:t>以</a:t>
            </a:r>
            <a:r>
              <a:rPr lang="en-US" altLang="zh-CN" b="1" dirty="0"/>
              <a:t>m</a:t>
            </a:r>
            <a:r>
              <a:rPr lang="zh-CN" altLang="en-US" b="1" dirty="0"/>
              <a:t>个线性判别函数得到的函数值为新的变量，再进行距离判别</a:t>
            </a:r>
            <a:r>
              <a:rPr lang="zh-CN" altLang="en-US" dirty="0"/>
              <a:t>。</a:t>
            </a:r>
            <a:endParaRPr lang="zh-CN" altLang="en-US" dirty="0"/>
          </a:p>
          <a:p>
            <a:pPr eaLnBrk="1" hangingPunct="1">
              <a:buFont typeface="Wingdings" panose="05000000000000000000" pitchFamily="2" charset="2"/>
              <a:buNone/>
            </a:pPr>
            <a:r>
              <a:rPr lang="zh-CN" altLang="en-US" dirty="0"/>
              <a:t>        判别规则：</a:t>
            </a:r>
            <a:endParaRPr lang="zh-CN" altLang="en-US" dirty="0"/>
          </a:p>
          <a:p>
            <a:pPr eaLnBrk="1" hangingPunct="1">
              <a:buFont typeface="Wingdings" panose="05000000000000000000" pitchFamily="2" charset="2"/>
              <a:buNone/>
            </a:pPr>
            <a:endParaRPr lang="en-US" altLang="zh-CN" dirty="0"/>
          </a:p>
        </p:txBody>
      </p:sp>
      <p:sp>
        <p:nvSpPr>
          <p:cNvPr id="35843" name="Rectangle 3"/>
          <p:cNvSpPr>
            <a:spLocks noChangeArrowheads="1"/>
          </p:cNvSpPr>
          <p:nvPr/>
        </p:nvSpPr>
        <p:spPr bwMode="auto">
          <a:xfrm>
            <a:off x="285750" y="25654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800" dirty="0">
                <a:latin typeface="宋体" panose="02010600030101010101" pitchFamily="2" charset="-122"/>
              </a:rPr>
              <a:t>设</a:t>
            </a:r>
            <a:r>
              <a:rPr lang="en-US" altLang="zh-CN" sz="2800" i="1" dirty="0">
                <a:latin typeface="Times New Roman" panose="02020603050405020304" pitchFamily="18" charset="0"/>
                <a:cs typeface="Times New Roman" panose="02020603050405020304" pitchFamily="18" charset="0"/>
              </a:rPr>
              <a:t>Y</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宋体" panose="02010600030101010101" pitchFamily="2" charset="-122"/>
              </a:rPr>
              <a:t>为第</a:t>
            </a:r>
            <a:r>
              <a:rPr lang="en-US" altLang="zh-CN" sz="2800" i="1" dirty="0" err="1">
                <a:latin typeface="Times New Roman" panose="02020603050405020304" pitchFamily="18" charset="0"/>
                <a:cs typeface="Times New Roman" panose="02020603050405020304" pitchFamily="18" charset="0"/>
              </a:rPr>
              <a:t>i</a:t>
            </a:r>
            <a:r>
              <a:rPr lang="zh-CN" altLang="en-US" sz="2800" dirty="0">
                <a:latin typeface="宋体" panose="02010600030101010101" pitchFamily="2" charset="-122"/>
              </a:rPr>
              <a:t>个线性判别函数，            </a:t>
            </a:r>
            <a:endParaRPr lang="zh-CN" altLang="en-US" sz="2800" dirty="0">
              <a:latin typeface="Times New Roman" panose="02020603050405020304" pitchFamily="18" charset="0"/>
              <a:cs typeface="Times New Roman" panose="02020603050405020304" pitchFamily="18" charset="0"/>
            </a:endParaRPr>
          </a:p>
          <a:p>
            <a:pPr>
              <a:spcBef>
                <a:spcPct val="0"/>
              </a:spcBef>
              <a:buClrTx/>
              <a:buSzTx/>
              <a:buFontTx/>
              <a:buNone/>
            </a:pPr>
            <a:endParaRPr lang="en-US" altLang="zh-CN" sz="2800" dirty="0">
              <a:latin typeface="Times New Roman" panose="02020603050405020304" pitchFamily="18" charset="0"/>
            </a:endParaRPr>
          </a:p>
        </p:txBody>
      </p:sp>
      <p:graphicFrame>
        <p:nvGraphicFramePr>
          <p:cNvPr id="35844" name="Object 4"/>
          <p:cNvGraphicFramePr>
            <a:graphicFrameLocks noChangeAspect="1"/>
          </p:cNvGraphicFramePr>
          <p:nvPr/>
        </p:nvGraphicFramePr>
        <p:xfrm>
          <a:off x="4958442" y="2675731"/>
          <a:ext cx="1943100" cy="387350"/>
        </p:xfrm>
        <a:graphic>
          <a:graphicData uri="http://schemas.openxmlformats.org/presentationml/2006/ole">
            <mc:AlternateContent xmlns:mc="http://schemas.openxmlformats.org/markup-compatibility/2006">
              <mc:Choice xmlns:v="urn:schemas-microsoft-com:vml" Requires="v">
                <p:oleObj spid="_x0000_s71786" name="Equation" r:id="rId1" imgW="1943100" imgH="393700" progId="Equation.DSMT4">
                  <p:embed/>
                </p:oleObj>
              </mc:Choice>
              <mc:Fallback>
                <p:oleObj name="Equation" r:id="rId1" imgW="19431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442" y="2675731"/>
                        <a:ext cx="1943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5" name="Object 5"/>
          <p:cNvGraphicFramePr>
            <a:graphicFrameLocks noChangeAspect="1"/>
          </p:cNvGraphicFramePr>
          <p:nvPr/>
        </p:nvGraphicFramePr>
        <p:xfrm>
          <a:off x="1397000" y="4643438"/>
          <a:ext cx="3232150" cy="577850"/>
        </p:xfrm>
        <a:graphic>
          <a:graphicData uri="http://schemas.openxmlformats.org/presentationml/2006/ole">
            <mc:AlternateContent xmlns:mc="http://schemas.openxmlformats.org/markup-compatibility/2006">
              <mc:Choice xmlns:v="urn:schemas-microsoft-com:vml" Requires="v">
                <p:oleObj spid="_x0000_s71787" name="Equation" r:id="rId3" imgW="3238500" imgH="571500" progId="Equation.DSMT4">
                  <p:embed/>
                </p:oleObj>
              </mc:Choice>
              <mc:Fallback>
                <p:oleObj name="Equation" r:id="rId3" imgW="3238500" imgH="571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643438"/>
                        <a:ext cx="32321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6"/>
          <p:cNvGraphicFramePr>
            <a:graphicFrameLocks noChangeAspect="1"/>
          </p:cNvGraphicFramePr>
          <p:nvPr/>
        </p:nvGraphicFramePr>
        <p:xfrm>
          <a:off x="5715000" y="4714875"/>
          <a:ext cx="863600" cy="431800"/>
        </p:xfrm>
        <a:graphic>
          <a:graphicData uri="http://schemas.openxmlformats.org/presentationml/2006/ole">
            <mc:AlternateContent xmlns:mc="http://schemas.openxmlformats.org/markup-compatibility/2006">
              <mc:Choice xmlns:v="urn:schemas-microsoft-com:vml" Requires="v">
                <p:oleObj spid="_x0000_s71788" name="Equation" r:id="rId5" imgW="862965" imgH="431800" progId="Equation.DSMT4">
                  <p:embed/>
                </p:oleObj>
              </mc:Choice>
              <mc:Fallback>
                <p:oleObj name="Equation" r:id="rId5" imgW="862965" imgH="431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714875"/>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7"/>
          <p:cNvGraphicFramePr>
            <a:graphicFrameLocks noChangeAspect="1"/>
          </p:cNvGraphicFramePr>
          <p:nvPr/>
        </p:nvGraphicFramePr>
        <p:xfrm>
          <a:off x="2051050" y="3429000"/>
          <a:ext cx="3787775" cy="869950"/>
        </p:xfrm>
        <a:graphic>
          <a:graphicData uri="http://schemas.openxmlformats.org/presentationml/2006/ole">
            <mc:AlternateContent xmlns:mc="http://schemas.openxmlformats.org/markup-compatibility/2006">
              <mc:Choice xmlns:v="urn:schemas-microsoft-com:vml" Requires="v">
                <p:oleObj spid="_x0000_s71789" name="Equation" r:id="rId7" imgW="1866900" imgH="431800" progId="Equation.DSMT4">
                  <p:embed/>
                </p:oleObj>
              </mc:Choice>
              <mc:Fallback>
                <p:oleObj name="Equation" r:id="rId7" imgW="1866900" imgH="431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29000"/>
                        <a:ext cx="37877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8"/>
          <p:cNvSpPr>
            <a:spLocks noChangeArrowheads="1"/>
          </p:cNvSpPr>
          <p:nvPr/>
        </p:nvSpPr>
        <p:spPr bwMode="auto">
          <a:xfrm>
            <a:off x="5076825" y="46434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latin typeface="宋体" panose="02010600030101010101" pitchFamily="2" charset="-122"/>
              </a:rPr>
              <a:t>则</a:t>
            </a:r>
            <a:endParaRPr lang="zh-CN" altLang="en-US" sz="2800">
              <a:latin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23850" y="476250"/>
            <a:ext cx="8135938" cy="6048375"/>
          </a:xfrm>
        </p:spPr>
        <p:txBody>
          <a:bodyPr/>
          <a:lstStyle/>
          <a:p>
            <a:pPr eaLnBrk="1" hangingPunct="1">
              <a:buFont typeface="Wingdings" panose="05000000000000000000" pitchFamily="2" charset="2"/>
              <a:buNone/>
            </a:pPr>
            <a:r>
              <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r>
              <a:rPr lang="zh-CN" altLang="en-US" sz="2600" dirty="0">
                <a:latin typeface="Times New Roman" panose="02020603050405020304" pitchFamily="18" charset="0"/>
                <a:cs typeface="Times New Roman" panose="02020603050405020304" pitchFamily="18" charset="0"/>
              </a:rPr>
              <a:t>自</a:t>
            </a:r>
            <a:r>
              <a:rPr lang="en-US" altLang="zh-CN" sz="2600" dirty="0">
                <a:latin typeface="Times New Roman" panose="02020603050405020304" pitchFamily="18" charset="0"/>
                <a:cs typeface="Times New Roman" panose="02020603050405020304" pitchFamily="18" charset="0"/>
              </a:rPr>
              <a:t>2013</a:t>
            </a:r>
            <a:r>
              <a:rPr lang="zh-CN" altLang="zh-CN" sz="2600" dirty="0">
                <a:latin typeface="Times New Roman" panose="02020603050405020304" pitchFamily="18" charset="0"/>
                <a:cs typeface="Times New Roman" panose="02020603050405020304" pitchFamily="18" charset="0"/>
              </a:rPr>
              <a:t>年</a:t>
            </a:r>
            <a:r>
              <a:rPr lang="en-US" altLang="zh-CN" sz="2600" dirty="0">
                <a:latin typeface="Times New Roman" panose="02020603050405020304" pitchFamily="18" charset="0"/>
                <a:cs typeface="Times New Roman" panose="02020603050405020304" pitchFamily="18" charset="0"/>
              </a:rPr>
              <a:t>12</a:t>
            </a:r>
            <a:r>
              <a:rPr lang="zh-CN" altLang="zh-CN" sz="2600" dirty="0">
                <a:latin typeface="Times New Roman" panose="02020603050405020304" pitchFamily="18" charset="0"/>
                <a:cs typeface="Times New Roman" panose="02020603050405020304" pitchFamily="18" charset="0"/>
              </a:rPr>
              <a:t>月</a:t>
            </a:r>
            <a:r>
              <a:rPr lang="en-US" altLang="zh-CN" sz="2600" dirty="0">
                <a:latin typeface="Times New Roman" panose="02020603050405020304" pitchFamily="18" charset="0"/>
                <a:cs typeface="Times New Roman" panose="02020603050405020304" pitchFamily="18" charset="0"/>
              </a:rPr>
              <a:t>31</a:t>
            </a:r>
            <a:r>
              <a:rPr lang="zh-CN" altLang="zh-CN" sz="2600" dirty="0">
                <a:latin typeface="Times New Roman" panose="02020603050405020304" pitchFamily="18" charset="0"/>
                <a:cs typeface="Times New Roman" panose="02020603050405020304" pitchFamily="18" charset="0"/>
              </a:rPr>
              <a:t>日起，新三板正式接受全国企业挂牌，</a:t>
            </a:r>
            <a:r>
              <a:rPr lang="zh-CN" altLang="en-US" sz="2600" dirty="0">
                <a:latin typeface="Times New Roman" panose="02020603050405020304" pitchFamily="18" charset="0"/>
                <a:cs typeface="Times New Roman" panose="02020603050405020304" pitchFamily="18" charset="0"/>
              </a:rPr>
              <a:t>使</a:t>
            </a:r>
            <a:r>
              <a:rPr lang="zh-CN" altLang="zh-CN" sz="2600" dirty="0">
                <a:latin typeface="Times New Roman" panose="02020603050405020304" pitchFamily="18" charset="0"/>
                <a:cs typeface="Times New Roman" panose="02020603050405020304" pitchFamily="18" charset="0"/>
              </a:rPr>
              <a:t>中小高新技术企业的融资问题得到有效缓解。但新三板企业尤其成长型企业仍处在快速成长的发展阶段，容易遇到各种各样的经营问题</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2020</a:t>
            </a:r>
            <a:r>
              <a:rPr lang="zh-CN" altLang="zh-CN" sz="2600" dirty="0">
                <a:latin typeface="Times New Roman" panose="02020603050405020304" pitchFamily="18" charset="0"/>
                <a:cs typeface="Times New Roman" panose="02020603050405020304" pitchFamily="18" charset="0"/>
              </a:rPr>
              <a:t>年上半年</a:t>
            </a:r>
            <a:r>
              <a:rPr lang="zh-CN" altLang="en-US" sz="2600" dirty="0">
                <a:latin typeface="Times New Roman" panose="02020603050405020304" pitchFamily="18" charset="0"/>
                <a:cs typeface="Times New Roman" panose="02020603050405020304" pitchFamily="18" charset="0"/>
              </a:rPr>
              <a:t>，有</a:t>
            </a:r>
            <a:r>
              <a:rPr lang="en-US" altLang="zh-CN" sz="2600" dirty="0">
                <a:latin typeface="Times New Roman" panose="02020603050405020304" pitchFamily="18" charset="0"/>
                <a:cs typeface="Times New Roman" panose="02020603050405020304" pitchFamily="18" charset="0"/>
              </a:rPr>
              <a:t>70%</a:t>
            </a:r>
            <a:r>
              <a:rPr lang="zh-CN" altLang="en-US" sz="2600" dirty="0">
                <a:latin typeface="Times New Roman" panose="02020603050405020304" pitchFamily="18" charset="0"/>
                <a:cs typeface="Times New Roman" panose="02020603050405020304" pitchFamily="18" charset="0"/>
              </a:rPr>
              <a:t>的</a:t>
            </a:r>
            <a:r>
              <a:rPr lang="zh-CN" altLang="zh-CN" sz="2600" dirty="0">
                <a:latin typeface="Times New Roman" panose="02020603050405020304" pitchFamily="18" charset="0"/>
                <a:cs typeface="Times New Roman" panose="02020603050405020304" pitchFamily="18" charset="0"/>
              </a:rPr>
              <a:t>新三板企业</a:t>
            </a:r>
            <a:r>
              <a:rPr lang="zh-CN" altLang="en-US" sz="2600" dirty="0">
                <a:latin typeface="Times New Roman" panose="02020603050405020304" pitchFamily="18" charset="0"/>
                <a:cs typeface="Times New Roman" panose="02020603050405020304" pitchFamily="18" charset="0"/>
              </a:rPr>
              <a:t>盈利，有</a:t>
            </a:r>
            <a:r>
              <a:rPr lang="en-US" altLang="zh-CN" sz="2600" dirty="0">
                <a:latin typeface="Times New Roman" panose="02020603050405020304" pitchFamily="18" charset="0"/>
                <a:cs typeface="Times New Roman" panose="02020603050405020304" pitchFamily="18" charset="0"/>
              </a:rPr>
              <a:t>2600</a:t>
            </a:r>
            <a:r>
              <a:rPr lang="zh-CN" altLang="en-US" sz="2600" dirty="0">
                <a:latin typeface="Times New Roman" panose="02020603050405020304" pitchFamily="18" charset="0"/>
                <a:cs typeface="Times New Roman" panose="02020603050405020304" pitchFamily="18" charset="0"/>
              </a:rPr>
              <a:t>多家公司同比增长，有</a:t>
            </a:r>
            <a:r>
              <a:rPr lang="en-US" altLang="zh-CN" sz="2600" dirty="0">
                <a:latin typeface="Times New Roman" panose="02020603050405020304" pitchFamily="18" charset="0"/>
                <a:cs typeface="Times New Roman" panose="02020603050405020304" pitchFamily="18" charset="0"/>
              </a:rPr>
              <a:t>9%</a:t>
            </a:r>
            <a:r>
              <a:rPr lang="zh-CN" altLang="en-US" sz="2600" dirty="0">
                <a:latin typeface="Times New Roman" panose="02020603050405020304" pitchFamily="18" charset="0"/>
                <a:cs typeface="Times New Roman" panose="02020603050405020304" pitchFamily="18" charset="0"/>
              </a:rPr>
              <a:t>左右的公司实现扭亏为盈，盈利能力和经营质量提升；有</a:t>
            </a:r>
            <a:r>
              <a:rPr lang="en-US" altLang="zh-CN" sz="2600" dirty="0">
                <a:latin typeface="Times New Roman" panose="02020603050405020304" pitchFamily="18" charset="0"/>
                <a:cs typeface="Times New Roman" panose="02020603050405020304" pitchFamily="18" charset="0"/>
              </a:rPr>
              <a:t>4</a:t>
            </a:r>
            <a:r>
              <a:rPr lang="zh-CN" altLang="en-US" sz="2600" dirty="0">
                <a:latin typeface="Times New Roman" panose="02020603050405020304" pitchFamily="18" charset="0"/>
                <a:cs typeface="Times New Roman" panose="02020603050405020304" pitchFamily="18" charset="0"/>
              </a:rPr>
              <a:t>家公司亏损超过</a:t>
            </a:r>
            <a:r>
              <a:rPr lang="en-US" altLang="zh-CN" sz="2600" dirty="0">
                <a:latin typeface="Times New Roman" panose="02020603050405020304" pitchFamily="18" charset="0"/>
                <a:cs typeface="Times New Roman" panose="02020603050405020304" pitchFamily="18" charset="0"/>
              </a:rPr>
              <a:t>10</a:t>
            </a:r>
            <a:r>
              <a:rPr lang="zh-CN" altLang="en-US" sz="2600" dirty="0">
                <a:latin typeface="Times New Roman" panose="02020603050405020304" pitchFamily="18" charset="0"/>
                <a:cs typeface="Times New Roman" panose="02020603050405020304" pitchFamily="18" charset="0"/>
              </a:rPr>
              <a:t>亿元，</a:t>
            </a:r>
            <a:r>
              <a:rPr lang="zh-CN" altLang="zh-CN" sz="2600" dirty="0">
                <a:latin typeface="Times New Roman" panose="02020603050405020304" pitchFamily="18" charset="0"/>
                <a:cs typeface="Times New Roman" panose="02020603050405020304" pitchFamily="18" charset="0"/>
              </a:rPr>
              <a:t>整体企业发展形势并不乐观。</a:t>
            </a: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2018</a:t>
            </a:r>
            <a:r>
              <a:rPr lang="zh-CN" altLang="zh-CN" sz="2600" dirty="0">
                <a:latin typeface="Times New Roman" panose="02020603050405020304" pitchFamily="18" charset="0"/>
                <a:cs typeface="Times New Roman" panose="02020603050405020304" pitchFamily="18" charset="0"/>
              </a:rPr>
              <a:t>年，新三板市场新增</a:t>
            </a:r>
            <a:r>
              <a:rPr lang="en-US" altLang="zh-CN" sz="2600" dirty="0">
                <a:latin typeface="Times New Roman" panose="02020603050405020304" pitchFamily="18" charset="0"/>
                <a:cs typeface="Times New Roman" panose="02020603050405020304" pitchFamily="18" charset="0"/>
              </a:rPr>
              <a:t>ST (Special treatment)</a:t>
            </a:r>
            <a:r>
              <a:rPr lang="zh-CN" altLang="zh-CN" sz="2600" dirty="0">
                <a:latin typeface="Times New Roman" panose="02020603050405020304" pitchFamily="18" charset="0"/>
                <a:cs typeface="Times New Roman" panose="02020603050405020304" pitchFamily="18" charset="0"/>
              </a:rPr>
              <a:t>公司</a:t>
            </a:r>
            <a:r>
              <a:rPr lang="en-US" altLang="zh-CN" sz="2600" dirty="0">
                <a:latin typeface="Times New Roman" panose="02020603050405020304" pitchFamily="18" charset="0"/>
                <a:cs typeface="Times New Roman" panose="02020603050405020304" pitchFamily="18" charset="0"/>
              </a:rPr>
              <a:t>114</a:t>
            </a:r>
            <a:r>
              <a:rPr lang="zh-CN" altLang="zh-CN" sz="2600" dirty="0">
                <a:latin typeface="Times New Roman" panose="02020603050405020304" pitchFamily="18" charset="0"/>
                <a:cs typeface="Times New Roman" panose="02020603050405020304" pitchFamily="18" charset="0"/>
              </a:rPr>
              <a:t>家</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2019</a:t>
            </a:r>
            <a:r>
              <a:rPr lang="zh-CN" altLang="zh-CN" sz="2600" dirty="0">
                <a:latin typeface="Times New Roman" panose="02020603050405020304" pitchFamily="18" charset="0"/>
                <a:cs typeface="Times New Roman" panose="02020603050405020304" pitchFamily="18" charset="0"/>
              </a:rPr>
              <a:t>年新增</a:t>
            </a:r>
            <a:r>
              <a:rPr lang="en-US" altLang="zh-CN" sz="2600" dirty="0">
                <a:latin typeface="Times New Roman" panose="02020603050405020304" pitchFamily="18" charset="0"/>
                <a:cs typeface="Times New Roman" panose="02020603050405020304" pitchFamily="18" charset="0"/>
              </a:rPr>
              <a:t>ST </a:t>
            </a:r>
            <a:r>
              <a:rPr lang="zh-CN" altLang="en-US" sz="2600" dirty="0">
                <a:latin typeface="Times New Roman" panose="02020603050405020304" pitchFamily="18" charset="0"/>
                <a:cs typeface="Times New Roman" panose="02020603050405020304" pitchFamily="18" charset="0"/>
              </a:rPr>
              <a:t>公司</a:t>
            </a:r>
            <a:r>
              <a:rPr lang="en-US" altLang="zh-CN" sz="2600" dirty="0">
                <a:latin typeface="Times New Roman" panose="02020603050405020304" pitchFamily="18" charset="0"/>
                <a:cs typeface="Times New Roman" panose="02020603050405020304" pitchFamily="18" charset="0"/>
              </a:rPr>
              <a:t>58</a:t>
            </a:r>
            <a:r>
              <a:rPr lang="zh-CN" altLang="en-US" sz="2600" dirty="0">
                <a:latin typeface="Times New Roman" panose="02020603050405020304" pitchFamily="18" charset="0"/>
                <a:cs typeface="Times New Roman" panose="02020603050405020304" pitchFamily="18" charset="0"/>
              </a:rPr>
              <a:t>家</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r>
              <a:rPr lang="zh-CN" altLang="zh-CN" sz="2600" dirty="0">
                <a:latin typeface="Times New Roman" panose="02020603050405020304" pitchFamily="18" charset="0"/>
                <a:cs typeface="Times New Roman" panose="02020603050405020304" pitchFamily="18" charset="0"/>
              </a:rPr>
              <a:t>根据现有的</a:t>
            </a:r>
            <a:r>
              <a:rPr lang="en-US" altLang="zh-CN" sz="2600" dirty="0">
                <a:latin typeface="Times New Roman" panose="02020603050405020304" pitchFamily="18" charset="0"/>
                <a:cs typeface="Times New Roman" panose="02020603050405020304" pitchFamily="18" charset="0"/>
              </a:rPr>
              <a:t>ST</a:t>
            </a:r>
            <a:r>
              <a:rPr lang="zh-CN" altLang="zh-CN" sz="2600" dirty="0">
                <a:latin typeface="Times New Roman" panose="02020603050405020304" pitchFamily="18" charset="0"/>
                <a:cs typeface="Times New Roman" panose="02020603050405020304" pitchFamily="18" charset="0"/>
              </a:rPr>
              <a:t>和非</a:t>
            </a:r>
            <a:r>
              <a:rPr lang="en-US" altLang="zh-CN" sz="2600" dirty="0">
                <a:latin typeface="Times New Roman" panose="02020603050405020304" pitchFamily="18" charset="0"/>
                <a:cs typeface="Times New Roman" panose="02020603050405020304" pitchFamily="18" charset="0"/>
              </a:rPr>
              <a:t>ST</a:t>
            </a:r>
            <a:r>
              <a:rPr lang="zh-CN" altLang="zh-CN" sz="2600" dirty="0">
                <a:latin typeface="Times New Roman" panose="02020603050405020304" pitchFamily="18" charset="0"/>
                <a:cs typeface="Times New Roman" panose="02020603050405020304" pitchFamily="18" charset="0"/>
              </a:rPr>
              <a:t>企业经营状况，总结判别规律，以判断其他公司所属类别，准确预测财务危机，从而有针对性地采取措施防范风险。</a:t>
            </a:r>
            <a:endParaRPr lang="en-US" altLang="zh-CN" sz="26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en-US" altLang="zh-CN" sz="26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23850" y="476250"/>
            <a:ext cx="8135938" cy="6048375"/>
          </a:xfrm>
        </p:spPr>
        <p:txBody>
          <a:bodyPr/>
          <a:lstStyle/>
          <a:p>
            <a:pPr eaLnBrk="1" hangingPunct="1">
              <a:buFont typeface="Wingdings" panose="05000000000000000000" pitchFamily="2" charset="2"/>
              <a:buNone/>
            </a:pPr>
            <a:r>
              <a:rPr lang="zh-CN" altLang="en-US" b="1">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endParaRPr lang="en-US" altLang="zh-CN" sz="2800"/>
          </a:p>
          <a:p>
            <a:pPr>
              <a:lnSpc>
                <a:spcPct val="150000"/>
              </a:lnSpc>
            </a:pPr>
            <a:r>
              <a:rPr lang="zh-CN" altLang="zh-CN" sz="2800"/>
              <a:t>根据公司价值的一般理论，公司价值主要由盈利报酬能力、资产管理能力、股东回报能力、偿付债务能力、成长能力等</a:t>
            </a:r>
            <a:r>
              <a:rPr lang="zh-CN" altLang="en-US" sz="2800"/>
              <a:t>诸多因素</a:t>
            </a:r>
            <a:r>
              <a:rPr lang="zh-CN" altLang="zh-CN" sz="2800"/>
              <a:t>决定，这些能力与要素最终都将影响企业</a:t>
            </a:r>
            <a:r>
              <a:rPr lang="zh-CN" altLang="en-US" sz="2800"/>
              <a:t>的</a:t>
            </a:r>
            <a:r>
              <a:rPr lang="zh-CN" altLang="zh-CN" sz="2800"/>
              <a:t>财务绩效</a:t>
            </a:r>
            <a:r>
              <a:rPr lang="zh-CN" altLang="zh-CN"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23850" y="476250"/>
            <a:ext cx="8135938" cy="6048375"/>
          </a:xfrm>
        </p:spPr>
        <p:txBody>
          <a:bodyPr/>
          <a:lstStyle/>
          <a:p>
            <a:pPr eaLnBrk="1" hangingPunct="1">
              <a:buFont typeface="Wingdings" panose="05000000000000000000" pitchFamily="2" charset="2"/>
              <a:buNone/>
            </a:pPr>
            <a:r>
              <a:rPr lang="zh-CN" altLang="en-US" b="1">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pPr>
              <a:spcBef>
                <a:spcPts val="1200"/>
              </a:spcBef>
            </a:pPr>
            <a:r>
              <a:rPr lang="zh-CN" altLang="zh-CN" sz="2800" b="1"/>
              <a:t>指标体系</a:t>
            </a:r>
            <a:endParaRPr lang="en-US" altLang="zh-CN" sz="2800">
              <a:latin typeface="Times New Roman" panose="02020603050405020304" pitchFamily="18" charset="0"/>
              <a:cs typeface="Times New Roman" panose="02020603050405020304" pitchFamily="18" charset="0"/>
            </a:endParaRPr>
          </a:p>
        </p:txBody>
      </p:sp>
      <p:pic>
        <p:nvPicPr>
          <p:cNvPr id="163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963" y="1700213"/>
            <a:ext cx="8220075" cy="5038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666930" y="228213"/>
            <a:ext cx="3191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表</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训练样本数据</a:t>
            </a:r>
            <a:endPar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nvGraphicFramePr>
        <p:xfrm>
          <a:off x="242597" y="597545"/>
          <a:ext cx="8626150" cy="6175670"/>
        </p:xfrm>
        <a:graphic>
          <a:graphicData uri="http://schemas.openxmlformats.org/drawingml/2006/table">
            <a:tbl>
              <a:tblPr firstRow="1" firstCol="1" bandRow="1">
                <a:tableStyleId>{5C22544A-7EE6-4342-B048-85BDC9FD1C3A}</a:tableStyleId>
              </a:tblPr>
              <a:tblGrid>
                <a:gridCol w="917676"/>
                <a:gridCol w="667400"/>
                <a:gridCol w="667400"/>
                <a:gridCol w="667400"/>
                <a:gridCol w="667400"/>
                <a:gridCol w="667400"/>
                <a:gridCol w="667400"/>
                <a:gridCol w="667400"/>
                <a:gridCol w="567291"/>
                <a:gridCol w="567291"/>
                <a:gridCol w="567291"/>
                <a:gridCol w="567291"/>
                <a:gridCol w="767510"/>
              </a:tblGrid>
              <a:tr h="653870">
                <a:tc>
                  <a:txBody>
                    <a:bodyPr/>
                    <a:lstStyle/>
                    <a:p>
                      <a:pPr algn="ctr"/>
                      <a:r>
                        <a:rPr lang="zh-CN" sz="1400" dirty="0">
                          <a:effectLst/>
                          <a:latin typeface="Times New Roman" panose="02020603050405020304" pitchFamily="18" charset="0"/>
                          <a:cs typeface="Times New Roman" panose="02020603050405020304" pitchFamily="18" charset="0"/>
                        </a:rPr>
                        <a:t>企业编号</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总资产收益率</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净资产收益率</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营业净利率</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应收账款周转率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总资产周转率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流动资产周转率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主营业务收入增长率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en-US" sz="1400">
                          <a:effectLst/>
                          <a:latin typeface="Times New Roman" panose="02020603050405020304" pitchFamily="18" charset="0"/>
                          <a:cs typeface="Times New Roman" panose="02020603050405020304" pitchFamily="18" charset="0"/>
                        </a:rPr>
                        <a:t>R&amp;D</a:t>
                      </a:r>
                      <a:r>
                        <a:rPr lang="zh-CN" sz="1400">
                          <a:effectLst/>
                          <a:latin typeface="Times New Roman" panose="02020603050405020304" pitchFamily="18" charset="0"/>
                          <a:cs typeface="Times New Roman" panose="02020603050405020304" pitchFamily="18" charset="0"/>
                        </a:rPr>
                        <a:t>强度</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流动比率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速动比率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现金比率</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c>
                  <a:txBody>
                    <a:bodyPr/>
                    <a:lstStyle/>
                    <a:p>
                      <a:pPr algn="ctr"/>
                      <a:r>
                        <a:rPr lang="zh-CN" sz="1400">
                          <a:effectLst/>
                          <a:latin typeface="Times New Roman" panose="02020603050405020304" pitchFamily="18" charset="0"/>
                          <a:cs typeface="Times New Roman" panose="02020603050405020304" pitchFamily="18" charset="0"/>
                        </a:rPr>
                        <a:t>类别</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ctr"/>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-1.58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5.64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1.90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2.78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4.79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1.13</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1.84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9.46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9.46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8.24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1.37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1.29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0.71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0.16</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6.27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5.77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6.56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4.14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3.59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1.89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0.69</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17.55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11.36</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10.76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8.78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15.77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3.31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4.64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1.47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0.65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4.72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4.40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-6.43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1.49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6.48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1.27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8.08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8.05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5.81</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-0.70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10.31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3.69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15.03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1.63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0.12</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3.83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1.83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1.52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dirty="0">
                          <a:effectLst/>
                          <a:latin typeface="Times New Roman" panose="02020603050405020304" pitchFamily="18" charset="0"/>
                          <a:cs typeface="Times New Roman" panose="02020603050405020304" pitchFamily="18" charset="0"/>
                        </a:rPr>
                        <a:t>非</a:t>
                      </a: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7.08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0.78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5.37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a:effectLst/>
                          <a:latin typeface="Times New Roman" panose="02020603050405020304" pitchFamily="18" charset="0"/>
                          <a:cs typeface="Times New Roman" panose="02020603050405020304" pitchFamily="18" charset="0"/>
                        </a:rPr>
                        <a:t>非</a:t>
                      </a:r>
                      <a:r>
                        <a:rPr lang="en-US" sz="1400">
                          <a:effectLst/>
                          <a:latin typeface="Times New Roman" panose="02020603050405020304" pitchFamily="18" charset="0"/>
                          <a:cs typeface="Times New Roman" panose="02020603050405020304" pitchFamily="18" charset="0"/>
                        </a:rPr>
                        <a:t>ST</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2.17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0.69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5.09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dirty="0">
                          <a:effectLst/>
                          <a:latin typeface="Times New Roman" panose="02020603050405020304" pitchFamily="18" charset="0"/>
                          <a:cs typeface="Times New Roman" panose="02020603050405020304" pitchFamily="18" charset="0"/>
                        </a:rPr>
                        <a:t>非</a:t>
                      </a: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4.28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dirty="0">
                          <a:effectLst/>
                          <a:latin typeface="Times New Roman" panose="02020603050405020304" pitchFamily="18" charset="0"/>
                          <a:cs typeface="Times New Roman" panose="02020603050405020304" pitchFamily="18" charset="0"/>
                        </a:rPr>
                        <a:t>非</a:t>
                      </a: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1.59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0.69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11.03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10.92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3.90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dirty="0">
                          <a:effectLst/>
                          <a:latin typeface="Times New Roman" panose="02020603050405020304" pitchFamily="18" charset="0"/>
                          <a:cs typeface="Times New Roman" panose="02020603050405020304" pitchFamily="18" charset="0"/>
                        </a:rPr>
                        <a:t>非</a:t>
                      </a: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21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28.21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26.95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zh-CN" sz="1400" dirty="0">
                          <a:effectLst/>
                          <a:latin typeface="Times New Roman" panose="02020603050405020304" pitchFamily="18" charset="0"/>
                          <a:cs typeface="Times New Roman" panose="02020603050405020304" pitchFamily="18" charset="0"/>
                        </a:rPr>
                        <a:t>非</a:t>
                      </a: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 </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 </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48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1.21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9.02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49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-3.85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2.54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0.85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1.20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r h="220872">
                <a:tc>
                  <a:txBody>
                    <a:bodyPr/>
                    <a:lstStyle/>
                    <a:p>
                      <a:pPr algn="ctr"/>
                      <a:r>
                        <a:rPr lang="zh-CN" sz="1400">
                          <a:effectLst/>
                          <a:latin typeface="Times New Roman" panose="02020603050405020304" pitchFamily="18" charset="0"/>
                          <a:cs typeface="Times New Roman" panose="02020603050405020304" pitchFamily="18" charset="0"/>
                        </a:rPr>
                        <a:t>企业</a:t>
                      </a:r>
                      <a:r>
                        <a:rPr lang="en-US" sz="1400">
                          <a:effectLst/>
                          <a:latin typeface="Times New Roman" panose="02020603050405020304" pitchFamily="18" charset="0"/>
                          <a:cs typeface="Times New Roman" panose="02020603050405020304" pitchFamily="18" charset="0"/>
                        </a:rPr>
                        <a:t>50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2.72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0.94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-0.38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0.70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0.57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c>
                  <a:txBody>
                    <a:bodyPr/>
                    <a:lstStyle/>
                    <a:p>
                      <a:pPr algn="ctr"/>
                      <a:r>
                        <a:rPr lang="en-US" sz="1400" dirty="0">
                          <a:effectLst/>
                          <a:latin typeface="Times New Roman" panose="02020603050405020304" pitchFamily="18" charset="0"/>
                          <a:cs typeface="Times New Roman" panose="02020603050405020304" pitchFamily="18" charset="0"/>
                        </a:rPr>
                        <a:t>ST</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2885" marR="62885" marT="0" marB="0" anchor="b"/>
                </a:tc>
              </a:tr>
            </a:tbl>
          </a:graphicData>
        </a:graphic>
      </p:graphicFrame>
      <p:sp>
        <p:nvSpPr>
          <p:cNvPr id="6" name="Rectangle 2"/>
          <p:cNvSpPr>
            <a:spLocks noChangeArrowheads="1"/>
          </p:cNvSpPr>
          <p:nvPr/>
        </p:nvSpPr>
        <p:spPr bwMode="auto">
          <a:xfrm>
            <a:off x="15621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77282" y="634482"/>
          <a:ext cx="8668136" cy="6548922"/>
        </p:xfrm>
        <a:graphic>
          <a:graphicData uri="http://schemas.openxmlformats.org/drawingml/2006/table">
            <a:tbl>
              <a:tblPr firstRow="1" firstCol="1" bandRow="1">
                <a:tableStyleId>{5C22544A-7EE6-4342-B048-85BDC9FD1C3A}</a:tableStyleId>
              </a:tblPr>
              <a:tblGrid>
                <a:gridCol w="996963"/>
                <a:gridCol w="725063"/>
                <a:gridCol w="725063"/>
                <a:gridCol w="725063"/>
                <a:gridCol w="725063"/>
                <a:gridCol w="725063"/>
                <a:gridCol w="725063"/>
                <a:gridCol w="725063"/>
                <a:gridCol w="616305"/>
                <a:gridCol w="659809"/>
                <a:gridCol w="659809"/>
                <a:gridCol w="659809"/>
              </a:tblGrid>
              <a:tr h="654894">
                <a:tc>
                  <a:txBody>
                    <a:bodyPr/>
                    <a:lstStyle/>
                    <a:p>
                      <a:pPr algn="ctr"/>
                      <a:r>
                        <a:rPr lang="zh-CN" sz="1800" dirty="0">
                          <a:effectLst/>
                          <a:latin typeface="Times New Roman" panose="02020603050405020304" pitchFamily="18" charset="0"/>
                          <a:cs typeface="Times New Roman" panose="02020603050405020304" pitchFamily="18" charset="0"/>
                        </a:rPr>
                        <a:t>企业编号</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总资产收益率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a:effectLst/>
                          <a:latin typeface="Times New Roman" panose="02020603050405020304" pitchFamily="18" charset="0"/>
                          <a:cs typeface="Times New Roman" panose="02020603050405020304" pitchFamily="18" charset="0"/>
                        </a:rPr>
                        <a:t>净资产收益率</a:t>
                      </a:r>
                      <a:endParaRPr lang="zh-CN" sz="14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营业净利率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应收账款周转率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a:effectLst/>
                          <a:latin typeface="Times New Roman" panose="02020603050405020304" pitchFamily="18" charset="0"/>
                          <a:cs typeface="Times New Roman" panose="02020603050405020304" pitchFamily="18" charset="0"/>
                        </a:rPr>
                        <a:t>总资产周转率</a:t>
                      </a:r>
                      <a:endParaRPr lang="zh-CN" sz="14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流动资产周转率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主营业务收入增长率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R&amp;D</a:t>
                      </a:r>
                      <a:r>
                        <a:rPr lang="zh-CN" sz="1400" dirty="0">
                          <a:effectLst/>
                          <a:latin typeface="Times New Roman" panose="02020603050405020304" pitchFamily="18" charset="0"/>
                          <a:cs typeface="Times New Roman" panose="02020603050405020304" pitchFamily="18" charset="0"/>
                        </a:rPr>
                        <a:t>强度</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流动比率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速动比率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c>
                  <a:txBody>
                    <a:bodyPr/>
                    <a:lstStyle/>
                    <a:p>
                      <a:pPr algn="ctr"/>
                      <a:r>
                        <a:rPr lang="zh-CN" sz="1400" dirty="0">
                          <a:effectLst/>
                          <a:latin typeface="Times New Roman" panose="02020603050405020304" pitchFamily="18" charset="0"/>
                          <a:cs typeface="Times New Roman" panose="02020603050405020304" pitchFamily="18" charset="0"/>
                        </a:rPr>
                        <a:t>现金比率</a:t>
                      </a:r>
                      <a:endPar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ctr"/>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-0.04</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1.94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1.70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0.62</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0.74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1.76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0.73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2.61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1.50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1.91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0.84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0.92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0.84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2.61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1.69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0.20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11.40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0.68</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3.50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3.10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52.60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0.88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0.11</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2.38</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7.38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6.58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0.27</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2.02</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0.84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2.87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2.53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59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1.06</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6.45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5.92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2.89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0.71</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1.52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0.77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0.34</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0.00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10.39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9.64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1.80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0.58</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2.49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9.39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0.58</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1.20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8.25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1.06</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5.50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5.48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5.13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10.57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1.61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0.51</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4.99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3.46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66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4.35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0.87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1.37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4.87</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3.83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2.23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95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3.81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2.72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2.40</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0.05</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96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-5.81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4.50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0.05</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0.01</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97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-1.83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-1.01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4.10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0.62</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0.02</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r h="280668">
                <a:tc>
                  <a:txBody>
                    <a:bodyPr/>
                    <a:lstStyle/>
                    <a:p>
                      <a:pPr algn="ctr"/>
                      <a:r>
                        <a:rPr lang="zh-CN" sz="1800">
                          <a:effectLst/>
                          <a:latin typeface="Times New Roman" panose="02020603050405020304" pitchFamily="18" charset="0"/>
                          <a:cs typeface="Times New Roman" panose="02020603050405020304" pitchFamily="18" charset="0"/>
                        </a:rPr>
                        <a:t>企业</a:t>
                      </a:r>
                      <a:r>
                        <a:rPr lang="en-US" sz="1800">
                          <a:effectLst/>
                          <a:latin typeface="Times New Roman" panose="02020603050405020304" pitchFamily="18" charset="0"/>
                          <a:cs typeface="Times New Roman" panose="02020603050405020304" pitchFamily="18" charset="0"/>
                        </a:rPr>
                        <a:t>98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-0.31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1.97</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-0.26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19.08</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1.26</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1.74</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0.13</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0.00</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0.51</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a:effectLst/>
                          <a:latin typeface="Times New Roman" panose="02020603050405020304" pitchFamily="18" charset="0"/>
                          <a:cs typeface="Times New Roman" panose="02020603050405020304" pitchFamily="18" charset="0"/>
                        </a:rPr>
                        <a:t>0.49</a:t>
                      </a:r>
                      <a:endParaRPr lang="zh-CN" sz="18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c>
                  <a:txBody>
                    <a:bodyPr/>
                    <a:lstStyle/>
                    <a:p>
                      <a:pPr algn="ctr"/>
                      <a:r>
                        <a:rPr lang="en-US" sz="1800" dirty="0">
                          <a:effectLst/>
                          <a:latin typeface="Times New Roman" panose="02020603050405020304" pitchFamily="18" charset="0"/>
                          <a:cs typeface="Times New Roman" panose="02020603050405020304" pitchFamily="18" charset="0"/>
                        </a:rPr>
                        <a:t>0.34</a:t>
                      </a:r>
                      <a:endParaRPr 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4842" marR="54842" marT="0" marB="0" anchor="b"/>
                </a:tc>
              </a:tr>
            </a:tbl>
          </a:graphicData>
        </a:graphic>
      </p:graphicFrame>
      <p:sp>
        <p:nvSpPr>
          <p:cNvPr id="5" name="Rectangle 1"/>
          <p:cNvSpPr>
            <a:spLocks noChangeArrowheads="1"/>
          </p:cNvSpPr>
          <p:nvPr/>
        </p:nvSpPr>
        <p:spPr bwMode="auto">
          <a:xfrm>
            <a:off x="2873828" y="131869"/>
            <a:ext cx="91317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表</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判别样本数据</a:t>
            </a:r>
            <a:endParaRPr kumimoji="0" lang="zh-CN"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333375"/>
            <a:ext cx="8289925" cy="2303463"/>
          </a:xfrm>
        </p:spPr>
        <p:txBody>
          <a:bodyPr/>
          <a:lstStyle/>
          <a:p>
            <a:pPr eaLnBrk="1" hangingPunct="1">
              <a:buFont typeface="Wingdings" panose="05000000000000000000" pitchFamily="2" charset="2"/>
              <a:buNone/>
              <a:defRPr/>
            </a:pPr>
            <a:r>
              <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pPr eaLnBrk="1" hangingPunct="1">
              <a:buFont typeface="Wingdings" panose="05000000000000000000" pitchFamily="2" charset="2"/>
              <a:buNone/>
              <a:defRPr/>
            </a:pPr>
            <a:endParaRPr lang="en-US" altLang="zh-CN" sz="2600" dirty="0"/>
          </a:p>
          <a:p>
            <a:pPr eaLnBrk="1" hangingPunct="1">
              <a:buFont typeface="Wingdings" panose="05000000000000000000" pitchFamily="2" charset="2"/>
              <a:buNone/>
              <a:defRPr/>
            </a:pPr>
            <a:r>
              <a:rPr lang="zh-CN" altLang="zh-CN" sz="2800" dirty="0"/>
              <a:t>训练样本</a:t>
            </a:r>
            <a:r>
              <a:rPr lang="en-US" altLang="zh-CN" sz="2800" dirty="0"/>
              <a:t>  </a:t>
            </a:r>
            <a:r>
              <a:rPr kumimoji="1" lang="en-US" altLang="zh-CN" sz="2800" kern="1200" dirty="0" err="1">
                <a:latin typeface="Times New Roman" panose="02020603050405020304" pitchFamily="18" charset="0"/>
              </a:rPr>
              <a:t>enterprise_classified</a:t>
            </a:r>
            <a:endParaRPr kumimoji="1" lang="en-US" altLang="zh-CN" sz="2800" kern="1200" dirty="0">
              <a:latin typeface="Times New Roman" panose="02020603050405020304" pitchFamily="18" charset="0"/>
            </a:endParaRPr>
          </a:p>
          <a:p>
            <a:pPr eaLnBrk="1" hangingPunct="1">
              <a:buFont typeface="Wingdings" panose="05000000000000000000" pitchFamily="2" charset="2"/>
              <a:buNone/>
              <a:defRPr/>
            </a:pPr>
            <a:r>
              <a:rPr kumimoji="1" lang="zh-CN" altLang="zh-CN" sz="2800" kern="1200" dirty="0">
                <a:latin typeface="Times New Roman" panose="02020603050405020304" pitchFamily="18" charset="0"/>
              </a:rPr>
              <a:t>判别样本数据</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enterprise_unclassified</a:t>
            </a:r>
            <a:endParaRPr kumimoji="1" lang="en-US" altLang="zh-CN" sz="2800" kern="1200" dirty="0">
              <a:latin typeface="Times New Roman" panose="02020603050405020304" pitchFamily="18" charset="0"/>
            </a:endParaRPr>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a:p>
            <a:pPr>
              <a:defRPr/>
            </a:pPr>
            <a:r>
              <a:rPr lang="en-US" altLang="zh-CN" sz="2800" b="1" dirty="0">
                <a:latin typeface="Times New Roman" panose="02020603050405020304" pitchFamily="18" charset="0"/>
                <a:cs typeface="Times New Roman" panose="02020603050405020304" pitchFamily="18" charset="0"/>
              </a:rPr>
              <a:t>SAS</a:t>
            </a:r>
            <a:r>
              <a:rPr lang="zh-CN" altLang="zh-CN" sz="2800" b="1" dirty="0"/>
              <a:t>程序</a:t>
            </a:r>
            <a:endParaRPr lang="zh-CN" altLang="zh-CN" sz="2800" b="1" dirty="0"/>
          </a:p>
          <a:p>
            <a:pPr marL="0" indent="0">
              <a:buFont typeface="Wingdings" panose="05000000000000000000" pitchFamily="2" charset="2"/>
              <a:buNone/>
              <a:defRPr/>
            </a:pPr>
            <a:r>
              <a:rPr kumimoji="1" lang="en-US" altLang="zh-CN" sz="2800" kern="1200" dirty="0" err="1">
                <a:latin typeface="Times New Roman" panose="02020603050405020304" pitchFamily="18" charset="0"/>
              </a:rPr>
              <a:t>proc</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discrim</a:t>
            </a:r>
            <a:r>
              <a:rPr kumimoji="1" lang="en-US" altLang="zh-CN" sz="2800" kern="1200" dirty="0">
                <a:latin typeface="Times New Roman" panose="02020603050405020304" pitchFamily="18" charset="0"/>
              </a:rPr>
              <a:t> data=tmp1. </a:t>
            </a:r>
            <a:r>
              <a:rPr kumimoji="1" lang="en-US" altLang="zh-CN" sz="2800" kern="1200" dirty="0" err="1">
                <a:latin typeface="Times New Roman" panose="02020603050405020304" pitchFamily="18" charset="0"/>
              </a:rPr>
              <a:t>enterprise_classified</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listerr</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testdata</a:t>
            </a:r>
            <a:r>
              <a:rPr kumimoji="1" lang="en-US" altLang="zh-CN" sz="2800" kern="1200" dirty="0">
                <a:latin typeface="Times New Roman" panose="02020603050405020304" pitchFamily="18" charset="0"/>
              </a:rPr>
              <a:t>=tmp1.enterprise_unclassified out=</a:t>
            </a:r>
            <a:r>
              <a:rPr kumimoji="1" lang="en-US" altLang="zh-CN" sz="2800" kern="1200" dirty="0" err="1">
                <a:latin typeface="Times New Roman" panose="02020603050405020304" pitchFamily="18" charset="0"/>
              </a:rPr>
              <a:t>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testout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unclassified_out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outstat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os</a:t>
            </a:r>
            <a:r>
              <a:rPr kumimoji="1" lang="en-US" altLang="zh-CN" sz="2800" kern="1200" dirty="0">
                <a:latin typeface="Times New Roman" panose="02020603050405020304" pitchFamily="18" charset="0"/>
              </a:rPr>
              <a:t>  </a:t>
            </a:r>
            <a:r>
              <a:rPr kumimoji="1" lang="en-US" altLang="zh-CN" sz="2800" b="1" kern="1200" dirty="0">
                <a:solidFill>
                  <a:srgbClr val="0000FF"/>
                </a:solidFill>
                <a:latin typeface="Times New Roman" panose="02020603050405020304" pitchFamily="18" charset="0"/>
              </a:rPr>
              <a:t>pool=yes</a:t>
            </a:r>
            <a:r>
              <a:rPr kumimoji="1" lang="en-US" altLang="zh-CN" sz="2800" kern="1200" dirty="0">
                <a:latin typeface="Times New Roman" panose="02020603050405020304" pitchFamily="18" charset="0"/>
              </a:rPr>
              <a:t>;</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class type;</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err="1">
                <a:latin typeface="Times New Roman" panose="02020603050405020304" pitchFamily="18" charset="0"/>
              </a:rPr>
              <a:t>var</a:t>
            </a:r>
            <a:r>
              <a:rPr kumimoji="1" lang="en-US" altLang="zh-CN" sz="2800" kern="1200" dirty="0">
                <a:latin typeface="Times New Roman" panose="02020603050405020304" pitchFamily="18" charset="0"/>
              </a:rPr>
              <a:t> X1-X11;</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run;</a:t>
            </a:r>
            <a:endParaRPr kumimoji="1" lang="zh-CN" altLang="zh-CN" sz="2800" kern="1200" dirty="0">
              <a:latin typeface="Times New Roman" panose="02020603050405020304" pitchFamily="18" charset="0"/>
            </a:endParaRPr>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cstate="print">
            <a:extLst>
              <a:ext uri="{28A0092B-C50C-407E-A947-70E740481C1C}">
                <a14:useLocalDpi xmlns:a14="http://schemas.microsoft.com/office/drawing/2010/main" val="0"/>
              </a:ext>
            </a:extLst>
          </a:blip>
          <a:stretch>
            <a:fillRect/>
          </a:stretch>
        </p:blipFill>
        <p:spPr>
          <a:xfrm>
            <a:off x="1502229" y="289249"/>
            <a:ext cx="6279502" cy="5990253"/>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391887" y="1334278"/>
          <a:ext cx="8530446" cy="765110"/>
        </p:xfrm>
        <a:graphic>
          <a:graphicData uri="http://schemas.openxmlformats.org/presentationml/2006/ole">
            <mc:AlternateContent xmlns:mc="http://schemas.openxmlformats.org/markup-compatibility/2006">
              <mc:Choice xmlns:v="urn:schemas-microsoft-com:vml" Requires="v">
                <p:oleObj spid="_x0000_s72784" name="Equation" r:id="rId1" imgW="5092700" imgH="457200" progId="Equation.DSMT4">
                  <p:embed/>
                </p:oleObj>
              </mc:Choice>
              <mc:Fallback>
                <p:oleObj name="Equation" r:id="rId1" imgW="5092700" imgH="4572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7" y="1334278"/>
                        <a:ext cx="8530446" cy="765110"/>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326573" y="2472151"/>
          <a:ext cx="8365734" cy="765110"/>
        </p:xfrm>
        <a:graphic>
          <a:graphicData uri="http://schemas.openxmlformats.org/presentationml/2006/ole">
            <mc:AlternateContent xmlns:mc="http://schemas.openxmlformats.org/markup-compatibility/2006">
              <mc:Choice xmlns:v="urn:schemas-microsoft-com:vml" Requires="v">
                <p:oleObj spid="_x0000_s72785" name="Equation" r:id="rId3" imgW="5016500" imgH="457200" progId="Equation.DSMT4">
                  <p:embed/>
                </p:oleObj>
              </mc:Choice>
              <mc:Fallback>
                <p:oleObj name="Equation" r:id="rId3" imgW="5016500" imgH="4572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73" y="2472151"/>
                        <a:ext cx="8365734" cy="765110"/>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1440177" y="4442606"/>
          <a:ext cx="5417823" cy="623663"/>
        </p:xfrm>
        <a:graphic>
          <a:graphicData uri="http://schemas.openxmlformats.org/presentationml/2006/ole">
            <mc:AlternateContent xmlns:mc="http://schemas.openxmlformats.org/markup-compatibility/2006">
              <mc:Choice xmlns:v="urn:schemas-microsoft-com:vml" Requires="v">
                <p:oleObj spid="_x0000_s72786" name="Equation" r:id="rId5" imgW="2247900" imgH="254000" progId="Equation.DSMT4">
                  <p:embed/>
                </p:oleObj>
              </mc:Choice>
              <mc:Fallback>
                <p:oleObj name="Equation" r:id="rId5" imgW="2247900" imgH="2540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177" y="4442606"/>
                        <a:ext cx="5417823" cy="623663"/>
                      </a:xfrm>
                      <a:prstGeom prst="rect">
                        <a:avLst/>
                      </a:prstGeom>
                      <a:noFill/>
                    </p:spPr>
                  </p:pic>
                </p:oleObj>
              </mc:Fallback>
            </mc:AlternateContent>
          </a:graphicData>
        </a:graphic>
      </p:graphicFrame>
      <p:sp>
        <p:nvSpPr>
          <p:cNvPr id="7" name="Rectangle 4"/>
          <p:cNvSpPr>
            <a:spLocks noChangeArrowheads="1"/>
          </p:cNvSpPr>
          <p:nvPr/>
        </p:nvSpPr>
        <p:spPr bwMode="auto">
          <a:xfrm>
            <a:off x="391887" y="377603"/>
            <a:ext cx="29161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lang="zh-CN" altLang="en-US" sz="2400" dirty="0">
                <a:solidFill>
                  <a:srgbClr val="000099"/>
                </a:solidFill>
                <a:latin typeface="黑体" panose="02010600030101010101" pitchFamily="49" charset="-122"/>
                <a:ea typeface="黑体" panose="02010600030101010101" pitchFamily="49" charset="-122"/>
                <a:cs typeface="Times New Roman" panose="02020603050405020304" pitchFamily="18" charset="0"/>
              </a:rPr>
              <a:t>线性</a:t>
            </a:r>
            <a:r>
              <a:rPr lang="zh-CN" altLang="zh-CN" sz="2400" dirty="0">
                <a:solidFill>
                  <a:srgbClr val="000099"/>
                </a:solidFill>
                <a:latin typeface="黑体" panose="02010600030101010101" pitchFamily="49" charset="-122"/>
                <a:ea typeface="黑体" panose="02010600030101010101" pitchFamily="49" charset="-122"/>
                <a:cs typeface="Times New Roman" panose="02020603050405020304" pitchFamily="18" charset="0"/>
              </a:rPr>
              <a:t>判别函数</a:t>
            </a: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a:t>
            </a:r>
            <a:endParaRPr kumimoji="0" lang="zh-CN" altLang="zh-CN" sz="24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endParaRPr>
          </a:p>
        </p:txBody>
      </p:sp>
      <p:sp>
        <p:nvSpPr>
          <p:cNvPr id="9" name="Rectangle 6"/>
          <p:cNvSpPr>
            <a:spLocks noChangeArrowheads="1"/>
          </p:cNvSpPr>
          <p:nvPr/>
        </p:nvSpPr>
        <p:spPr bwMode="auto">
          <a:xfrm>
            <a:off x="307913" y="3609101"/>
            <a:ext cx="23006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99"/>
                </a:solidFill>
                <a:effectLst/>
                <a:latin typeface="黑体" panose="02010600030101010101" pitchFamily="49" charset="-122"/>
                <a:ea typeface="黑体" panose="02010600030101010101" pitchFamily="49" charset="-122"/>
                <a:cs typeface="Times New Roman" panose="02020603050405020304" pitchFamily="18" charset="0"/>
              </a:rPr>
              <a:t>判别规则</a:t>
            </a: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a:t>
            </a:r>
            <a:endParaRPr kumimoji="0" lang="zh-CN" altLang="en-US" sz="2400" b="0" i="0" u="none" strike="noStrike" cap="none" normalizeH="0" baseline="0" dirty="0">
              <a:ln>
                <a:noFill/>
              </a:ln>
              <a:solidFill>
                <a:schemeClr val="tx1"/>
              </a:solidFill>
              <a:effectLs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81134" y="382555"/>
          <a:ext cx="8005667" cy="6878900"/>
        </p:xfrm>
        <a:graphic>
          <a:graphicData uri="http://schemas.openxmlformats.org/drawingml/2006/table">
            <a:tbl>
              <a:tblPr firstRow="1" firstCol="1" bandRow="1">
                <a:tableStyleId>{5C22544A-7EE6-4342-B048-85BDC9FD1C3A}</a:tableStyleId>
              </a:tblPr>
              <a:tblGrid>
                <a:gridCol w="1283835"/>
                <a:gridCol w="1030347"/>
                <a:gridCol w="897334"/>
                <a:gridCol w="468428"/>
                <a:gridCol w="1081429"/>
                <a:gridCol w="1082395"/>
                <a:gridCol w="1082395"/>
                <a:gridCol w="1079504"/>
              </a:tblGrid>
              <a:tr h="431258">
                <a:tc>
                  <a:txBody>
                    <a:bodyPr/>
                    <a:lstStyle/>
                    <a:p>
                      <a:pPr indent="266700" algn="l"/>
                      <a:r>
                        <a:rPr lang="zh-CN" sz="1800">
                          <a:effectLst/>
                        </a:rPr>
                        <a:t>企业</a:t>
                      </a:r>
                      <a:endParaRPr lang="zh-CN" sz="20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zh-CN" sz="1800">
                          <a:effectLst/>
                        </a:rPr>
                        <a:t>原始类型</a:t>
                      </a:r>
                      <a:endParaRPr lang="zh-CN" sz="20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gridSpan="2">
                  <a:txBody>
                    <a:bodyPr/>
                    <a:lstStyle/>
                    <a:p>
                      <a:pPr indent="23495" algn="ctr"/>
                      <a:r>
                        <a:rPr lang="zh-CN" sz="1800">
                          <a:effectLst/>
                        </a:rPr>
                        <a:t>判别类型</a:t>
                      </a:r>
                      <a:endParaRPr lang="zh-CN" sz="20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hMerge="1">
                  <a:tcPr/>
                </a:tc>
                <a:tc>
                  <a:txBody>
                    <a:bodyPr/>
                    <a:lstStyle/>
                    <a:p>
                      <a:pPr indent="23495" algn="ctr"/>
                      <a:endParaRPr lang="en-US" sz="18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endParaRPr lang="en-US" sz="18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18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altLang="zh-CN" sz="1620" b="1" kern="1200" dirty="0">
                          <a:solidFill>
                            <a:schemeClr val="lt1"/>
                          </a:solidFill>
                          <a:effectLst/>
                          <a:latin typeface="Times New Roman" panose="02020603050405020304" pitchFamily="18" charset="0"/>
                          <a:ea typeface="+mn-ea"/>
                          <a:cs typeface="Times New Roman" panose="02020603050405020304" pitchFamily="18" charset="0"/>
                        </a:rPr>
                        <a:t>非</a:t>
                      </a:r>
                      <a:r>
                        <a:rPr lang="en-US" altLang="zh-CN" sz="1620" b="1" kern="1200" dirty="0">
                          <a:solidFill>
                            <a:schemeClr val="lt1"/>
                          </a:solidFill>
                          <a:effectLst/>
                          <a:latin typeface="Times New Roman" panose="02020603050405020304" pitchFamily="18" charset="0"/>
                          <a:ea typeface="+mn-ea"/>
                          <a:cs typeface="Times New Roman" panose="02020603050405020304" pitchFamily="18" charset="0"/>
                        </a:rPr>
                        <a:t>ST</a:t>
                      </a:r>
                      <a:endParaRPr lang="zh-CN" sz="5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dirty="0">
                          <a:effectLst/>
                          <a:latin typeface="Times New Roman" panose="02020603050405020304" pitchFamily="18" charset="0"/>
                          <a:cs typeface="Times New Roman" panose="02020603050405020304" pitchFamily="18" charset="0"/>
                        </a:rPr>
                        <a:t>企业</a:t>
                      </a:r>
                      <a:r>
                        <a:rPr lang="en-US" sz="2000" dirty="0">
                          <a:effectLst/>
                          <a:latin typeface="Times New Roman" panose="02020603050405020304" pitchFamily="18" charset="0"/>
                          <a:cs typeface="Times New Roman" panose="02020603050405020304" pitchFamily="18" charset="0"/>
                        </a:rPr>
                        <a:t>1</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-0.0870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1.6352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0.1516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0.8484</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-0.3431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2.3490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0.0635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0.9365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3</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0.3648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4.3854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0.0176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0.9824</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4</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-2.1119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-1.5349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0.3596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0.6404</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0.0698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1.2497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0.2351</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0.7649</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-0.4845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3.0008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0.0297</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0.9703</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7</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114300" algn="just"/>
                      <a:r>
                        <a:rPr lang="en-US" sz="2000">
                          <a:effectLst/>
                          <a:latin typeface="Times New Roman" panose="02020603050405020304" pitchFamily="18" charset="0"/>
                          <a:cs typeface="Times New Roman" panose="02020603050405020304" pitchFamily="18" charset="0"/>
                        </a:rPr>
                        <a: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-0.2111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-0.8469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0.6538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0.3462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-2.4690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0.6115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0.0439</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0.9561</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9</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-2.3610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5.9784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0.0002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0.9998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10</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1.3038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7.7963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0.0015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0.9985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11</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-1.0887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1.6586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0.0603</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0.9397</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dirty="0">
                          <a:effectLst/>
                          <a:latin typeface="Times New Roman" panose="02020603050405020304" pitchFamily="18" charset="0"/>
                          <a:cs typeface="Times New Roman" panose="02020603050405020304" pitchFamily="18" charset="0"/>
                        </a:rPr>
                        <a:t>企业</a:t>
                      </a:r>
                      <a:r>
                        <a:rPr lang="en-US" sz="2000" dirty="0">
                          <a:effectLst/>
                          <a:latin typeface="Times New Roman" panose="02020603050405020304" pitchFamily="18" charset="0"/>
                          <a:cs typeface="Times New Roman" panose="02020603050405020304" pitchFamily="18" charset="0"/>
                        </a:rPr>
                        <a:t>12</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-0.0746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6.0205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0.0022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0.9978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dirty="0">
                          <a:effectLst/>
                          <a:latin typeface="Times New Roman" panose="02020603050405020304" pitchFamily="18" charset="0"/>
                          <a:cs typeface="Times New Roman" panose="02020603050405020304" pitchFamily="18" charset="0"/>
                        </a:rPr>
                        <a:t>企业</a:t>
                      </a:r>
                      <a:r>
                        <a:rPr lang="en-US" sz="2000" dirty="0">
                          <a:effectLst/>
                          <a:latin typeface="Times New Roman" panose="02020603050405020304" pitchFamily="18" charset="0"/>
                          <a:cs typeface="Times New Roman" panose="02020603050405020304" pitchFamily="18" charset="0"/>
                        </a:rPr>
                        <a:t>25</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-2.9920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2.4705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0.0042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0.9958</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26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dirty="0">
                          <a:effectLst/>
                          <a:latin typeface="Times New Roman" panose="02020603050405020304" pitchFamily="18" charset="0"/>
                          <a:cs typeface="Times New Roman" panose="02020603050405020304" pitchFamily="18" charset="0"/>
                        </a:rPr>
                        <a:t>非</a:t>
                      </a:r>
                      <a:r>
                        <a:rPr lang="en-US" sz="2000" dirty="0">
                          <a:effectLst/>
                          <a:latin typeface="Times New Roman" panose="02020603050405020304" pitchFamily="18" charset="0"/>
                          <a:cs typeface="Times New Roman" panose="02020603050405020304" pitchFamily="18" charset="0"/>
                        </a:rPr>
                        <a:t>ST</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2.0663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4.3643 </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0.0911</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0.9089</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35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-0.9546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-0.7750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0.4552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0.5448</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36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-3.3488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-1.5570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0.1428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0.8572</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46</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zh-CN" sz="2000">
                          <a:effectLst/>
                          <a:latin typeface="Times New Roman" panose="02020603050405020304" pitchFamily="18" charset="0"/>
                          <a:cs typeface="Times New Roman" panose="02020603050405020304" pitchFamily="18" charset="0"/>
                        </a:rPr>
                        <a:t>非</a:t>
                      </a: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-1.2498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-0.5336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0.3282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0.6718</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47</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5.9749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0.3425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0.9964</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0.0036</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48</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4.4228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0.1558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0.9862</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0.0138</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312949">
                <a:tc>
                  <a:txBody>
                    <a:bodyPr/>
                    <a:lstStyle/>
                    <a:p>
                      <a:pPr indent="266700" algn="l"/>
                      <a:r>
                        <a:rPr lang="zh-CN" sz="2000">
                          <a:effectLst/>
                          <a:latin typeface="Times New Roman" panose="02020603050405020304" pitchFamily="18" charset="0"/>
                          <a:cs typeface="Times New Roman" panose="02020603050405020304" pitchFamily="18" charset="0"/>
                        </a:rPr>
                        <a:t>企业</a:t>
                      </a:r>
                      <a:r>
                        <a:rPr lang="en-US" sz="2000">
                          <a:effectLst/>
                          <a:latin typeface="Times New Roman" panose="02020603050405020304" pitchFamily="18" charset="0"/>
                          <a:cs typeface="Times New Roman" panose="02020603050405020304" pitchFamily="18" charset="0"/>
                        </a:rPr>
                        <a:t>49</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ST</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2.8806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0.3170 </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a:effectLst/>
                          <a:latin typeface="Times New Roman" panose="02020603050405020304" pitchFamily="18" charset="0"/>
                          <a:cs typeface="Times New Roman" panose="02020603050405020304" pitchFamily="18" charset="0"/>
                        </a:rPr>
                        <a:t>0.9285</a:t>
                      </a:r>
                      <a:endParaRPr lang="zh-CN" sz="2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c>
                  <a:txBody>
                    <a:bodyPr/>
                    <a:lstStyle/>
                    <a:p>
                      <a:pPr indent="23495" algn="ctr"/>
                      <a:r>
                        <a:rPr lang="en-US" sz="2000" dirty="0">
                          <a:effectLst/>
                          <a:latin typeface="Times New Roman" panose="02020603050405020304" pitchFamily="18" charset="0"/>
                          <a:cs typeface="Times New Roman" panose="02020603050405020304" pitchFamily="18" charset="0"/>
                        </a:rPr>
                        <a:t>0.0715</a:t>
                      </a:r>
                      <a:endParaRPr 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3279" marR="33279" marT="0" marB="0"/>
                </a:tc>
              </a:tr>
              <a:tr h="188662">
                <a:tc>
                  <a:txBody>
                    <a:bodyPr/>
                    <a:lstStyle/>
                    <a:p>
                      <a:pPr indent="266700" algn="l"/>
                      <a:r>
                        <a:rPr lang="zh-CN" sz="400">
                          <a:effectLst/>
                        </a:rPr>
                        <a:t>企业</a:t>
                      </a:r>
                      <a:r>
                        <a:rPr lang="en-US" sz="400">
                          <a:effectLst/>
                        </a:rPr>
                        <a:t>50</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a:effectLst/>
                        </a:rPr>
                        <a:t>ST</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zh-CN" sz="400">
                          <a:effectLst/>
                        </a:rPr>
                        <a:t>非</a:t>
                      </a:r>
                      <a:r>
                        <a:rPr lang="en-US" sz="400">
                          <a:effectLst/>
                        </a:rPr>
                        <a:t>ST</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a:effectLst/>
                        </a:rPr>
                        <a:t>*</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a:effectLst/>
                        </a:rPr>
                        <a:t>-0.9504 </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a:effectLst/>
                        </a:rPr>
                        <a:t>-0.7699 </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a:effectLst/>
                        </a:rPr>
                        <a:t>0.455</a:t>
                      </a:r>
                      <a:endParaRPr lang="zh-CN" sz="5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c>
                  <a:txBody>
                    <a:bodyPr/>
                    <a:lstStyle/>
                    <a:p>
                      <a:pPr indent="23495" algn="ctr"/>
                      <a:r>
                        <a:rPr lang="en-US" sz="400" dirty="0">
                          <a:effectLst/>
                        </a:rPr>
                        <a:t>0.545</a:t>
                      </a:r>
                      <a:endParaRPr lang="zh-CN" sz="5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3279" marR="33279" marT="0" marB="0"/>
                </a:tc>
              </a:tr>
            </a:tbl>
          </a:graphicData>
        </a:graphic>
      </p:graphicFrame>
      <p:graphicFrame>
        <p:nvGraphicFramePr>
          <p:cNvPr id="5" name="对象 4"/>
          <p:cNvGraphicFramePr>
            <a:graphicFrameLocks noChangeAspect="1"/>
          </p:cNvGraphicFramePr>
          <p:nvPr/>
        </p:nvGraphicFramePr>
        <p:xfrm>
          <a:off x="4683967" y="382555"/>
          <a:ext cx="473430" cy="332466"/>
        </p:xfrm>
        <a:graphic>
          <a:graphicData uri="http://schemas.openxmlformats.org/presentationml/2006/ole">
            <mc:AlternateContent xmlns:mc="http://schemas.openxmlformats.org/markup-compatibility/2006">
              <mc:Choice xmlns:v="urn:schemas-microsoft-com:vml" Requires="v">
                <p:oleObj spid="_x0000_s73782" name="Equation" r:id="rId1" imgW="381000" imgH="254000" progId="Equation.DSMT4">
                  <p:embed/>
                </p:oleObj>
              </mc:Choice>
              <mc:Fallback>
                <p:oleObj name="Equation" r:id="rId1" imgW="381000" imgH="254000" progId="Equation.DSMT4">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967" y="382555"/>
                        <a:ext cx="473430" cy="332466"/>
                      </a:xfrm>
                      <a:prstGeom prst="rect">
                        <a:avLst/>
                      </a:prstGeom>
                      <a:solidFill>
                        <a:schemeClr val="bg2"/>
                      </a:solidFill>
                    </p:spPr>
                  </p:pic>
                </p:oleObj>
              </mc:Fallback>
            </mc:AlternateContent>
          </a:graphicData>
        </a:graphic>
      </p:graphicFrame>
      <p:graphicFrame>
        <p:nvGraphicFramePr>
          <p:cNvPr id="6" name="对象 5"/>
          <p:cNvGraphicFramePr>
            <a:graphicFrameLocks noChangeAspect="1"/>
          </p:cNvGraphicFramePr>
          <p:nvPr/>
        </p:nvGraphicFramePr>
        <p:xfrm>
          <a:off x="5746977" y="390167"/>
          <a:ext cx="510666" cy="332466"/>
        </p:xfrm>
        <a:graphic>
          <a:graphicData uri="http://schemas.openxmlformats.org/presentationml/2006/ole">
            <mc:AlternateContent xmlns:mc="http://schemas.openxmlformats.org/markup-compatibility/2006">
              <mc:Choice xmlns:v="urn:schemas-microsoft-com:vml" Requires="v">
                <p:oleObj spid="_x0000_s73783" name="Equation" r:id="rId3" imgW="405765" imgH="254000" progId="Equation.DSMT4">
                  <p:embed/>
                </p:oleObj>
              </mc:Choice>
              <mc:Fallback>
                <p:oleObj name="Equation" r:id="rId3" imgW="405765" imgH="2540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977" y="390167"/>
                        <a:ext cx="510666" cy="332466"/>
                      </a:xfrm>
                      <a:prstGeom prst="rect">
                        <a:avLst/>
                      </a:prstGeom>
                      <a:solidFill>
                        <a:schemeClr val="bg2"/>
                      </a:solidFill>
                    </p:spPr>
                  </p:pic>
                </p:oleObj>
              </mc:Fallback>
            </mc:AlternateContent>
          </a:graphicData>
        </a:graphic>
      </p:graphicFrame>
      <p:sp>
        <p:nvSpPr>
          <p:cNvPr id="8" name="Rectangle 4"/>
          <p:cNvSpPr>
            <a:spLocks noChangeArrowheads="1"/>
          </p:cNvSpPr>
          <p:nvPr/>
        </p:nvSpPr>
        <p:spPr bwMode="auto">
          <a:xfrm>
            <a:off x="3548063" y="2057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549275"/>
            <a:ext cx="8229600" cy="1139825"/>
          </a:xfrm>
        </p:spPr>
        <p:txBody>
          <a:bodyPr/>
          <a:lstStyle/>
          <a:p>
            <a:pPr algn="ctr" eaLnBrk="1" hangingPunct="1"/>
            <a:r>
              <a:rPr kumimoji="1" lang="zh-CN" altLang="en-US" sz="3800" b="1" dirty="0"/>
              <a:t>判别分析与聚类分析的联系</a:t>
            </a:r>
            <a:endParaRPr kumimoji="1" lang="zh-CN" altLang="en-US" sz="3800" b="1" dirty="0"/>
          </a:p>
        </p:txBody>
      </p:sp>
      <p:sp>
        <p:nvSpPr>
          <p:cNvPr id="10243" name="Rectangle 3"/>
          <p:cNvSpPr>
            <a:spLocks noGrp="1" noChangeArrowheads="1"/>
          </p:cNvSpPr>
          <p:nvPr>
            <p:ph type="body" idx="1"/>
          </p:nvPr>
        </p:nvSpPr>
        <p:spPr>
          <a:xfrm>
            <a:off x="457200" y="1782445"/>
            <a:ext cx="8229600" cy="4526280"/>
          </a:xfrm>
        </p:spPr>
        <p:txBody>
          <a:bodyPr/>
          <a:lstStyle/>
          <a:p>
            <a:pPr>
              <a:lnSpc>
                <a:spcPct val="110000"/>
              </a:lnSpc>
              <a:spcBef>
                <a:spcPct val="55000"/>
              </a:spcBef>
            </a:pPr>
            <a:r>
              <a:rPr kumimoji="1" lang="zh-CN" altLang="en-US" b="1" dirty="0">
                <a:solidFill>
                  <a:schemeClr val="hlink"/>
                </a:solidFill>
                <a:latin typeface="黑体" panose="02010600030101010101" pitchFamily="49" charset="-122"/>
                <a:ea typeface="黑体" panose="02010600030101010101" pitchFamily="49" charset="-122"/>
              </a:rPr>
              <a:t>聚类分析</a:t>
            </a:r>
            <a:r>
              <a:rPr kumimoji="1" lang="zh-CN" altLang="en-US" dirty="0"/>
              <a:t>     </a:t>
            </a:r>
            <a:endParaRPr kumimoji="1" lang="en-US" altLang="zh-CN" dirty="0"/>
          </a:p>
          <a:p>
            <a:pPr>
              <a:lnSpc>
                <a:spcPct val="110000"/>
              </a:lnSpc>
              <a:spcBef>
                <a:spcPct val="55000"/>
              </a:spcBef>
            </a:pPr>
            <a:r>
              <a:rPr kumimoji="1" lang="zh-CN" altLang="en-US" dirty="0"/>
              <a:t>用不同的聚类方法可能得到不同的结果，保留共性的聚类结果；对于用不同方法归类不同的少数样品，再结合判别分析加以判断归类。</a:t>
            </a:r>
            <a:endParaRPr kumimoji="1" lang="en-US" altLang="zh-CN" dirty="0"/>
          </a:p>
          <a:p>
            <a:pPr>
              <a:lnSpc>
                <a:spcPct val="110000"/>
              </a:lnSpc>
              <a:spcBef>
                <a:spcPct val="55000"/>
              </a:spcBef>
            </a:pPr>
            <a:r>
              <a:rPr kumimoji="1" lang="zh-CN" altLang="en-US" b="1" dirty="0">
                <a:solidFill>
                  <a:schemeClr val="hlink"/>
                </a:solidFill>
                <a:latin typeface="黑体" panose="02010600030101010101" pitchFamily="49" charset="-122"/>
                <a:ea typeface="黑体" panose="02010600030101010101" pitchFamily="49" charset="-122"/>
              </a:rPr>
              <a:t>判别分析  </a:t>
            </a:r>
            <a:r>
              <a:rPr kumimoji="1" lang="zh-CN" altLang="en-US" dirty="0"/>
              <a:t>将共性的聚类结果，作为</a:t>
            </a:r>
            <a:r>
              <a:rPr kumimoji="1" lang="zh-CN" altLang="en-US" b="1" dirty="0"/>
              <a:t>已知类别</a:t>
            </a:r>
            <a:r>
              <a:rPr kumimoji="1" lang="zh-CN" altLang="en-US" dirty="0"/>
              <a:t>的样本的信息（训练样本），对未知类别的样品（测试样本）进行判别分类。</a:t>
            </a:r>
            <a:endParaRPr kumimoji="1" lang="zh-CN" altLang="en-US" dirty="0"/>
          </a:p>
          <a:p>
            <a:pPr eaLnBrk="1" hangingPunct="1">
              <a:lnSpc>
                <a:spcPct val="110000"/>
              </a:lnSpc>
              <a:spcBef>
                <a:spcPct val="55000"/>
              </a:spcBef>
            </a:pPr>
            <a:endParaRPr kumimoji="1"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4038" y="776288"/>
            <a:ext cx="5495925" cy="53054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a:p>
        </p:txBody>
      </p:sp>
      <p:sp>
        <p:nvSpPr>
          <p:cNvPr id="19459" name="内容占位符 2"/>
          <p:cNvSpPr>
            <a:spLocks noGrp="1"/>
          </p:cNvSpPr>
          <p:nvPr>
            <p:ph idx="1"/>
          </p:nvPr>
        </p:nvSpPr>
        <p:spPr>
          <a:xfrm>
            <a:off x="468313" y="2492375"/>
            <a:ext cx="8229600" cy="2089150"/>
          </a:xfrm>
        </p:spPr>
        <p:txBody>
          <a:bodyPr/>
          <a:lstStyle/>
          <a:p>
            <a:r>
              <a:rPr lang="zh-CN" altLang="en-US" sz="4800" b="1"/>
              <a:t>两总体协方差矩阵相等吗</a:t>
            </a:r>
            <a:r>
              <a:rPr lang="zh-CN" altLang="en-US" sz="4800" b="1">
                <a:solidFill>
                  <a:srgbClr val="0000FF"/>
                </a:solidFill>
              </a:rPr>
              <a:t>？</a:t>
            </a:r>
            <a:endParaRPr lang="zh-CN" altLang="en-US" sz="4800" b="1">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333375"/>
            <a:ext cx="8289925" cy="2303463"/>
          </a:xfrm>
        </p:spPr>
        <p:txBody>
          <a:bodyPr/>
          <a:lstStyle/>
          <a:p>
            <a:pPr eaLnBrk="1" hangingPunct="1">
              <a:buFont typeface="Wingdings" panose="05000000000000000000" pitchFamily="2" charset="2"/>
              <a:buNone/>
              <a:defRPr/>
            </a:pPr>
            <a:r>
              <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pPr eaLnBrk="1" hangingPunct="1">
              <a:buFont typeface="Wingdings" panose="05000000000000000000" pitchFamily="2" charset="2"/>
              <a:buNone/>
              <a:defRPr/>
            </a:pPr>
            <a:endParaRPr lang="en-US" altLang="zh-CN" sz="2600" dirty="0"/>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a:p>
            <a:pPr>
              <a:defRPr/>
            </a:pPr>
            <a:r>
              <a:rPr lang="en-US" altLang="zh-CN" sz="2800" b="1" dirty="0"/>
              <a:t>SAS</a:t>
            </a:r>
            <a:r>
              <a:rPr lang="zh-CN" altLang="zh-CN" sz="2800" b="1" dirty="0"/>
              <a:t>程序</a:t>
            </a:r>
            <a:endParaRPr lang="zh-CN" altLang="zh-CN" sz="2800" b="1" dirty="0"/>
          </a:p>
          <a:p>
            <a:pPr marL="0" indent="0">
              <a:buFont typeface="Wingdings" panose="05000000000000000000" pitchFamily="2" charset="2"/>
              <a:buNone/>
              <a:defRPr/>
            </a:pPr>
            <a:r>
              <a:rPr kumimoji="1" lang="en-US" altLang="zh-CN" sz="2800" kern="1200" dirty="0" err="1">
                <a:latin typeface="Times New Roman" panose="02020603050405020304" pitchFamily="18" charset="0"/>
              </a:rPr>
              <a:t>proc</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discrim</a:t>
            </a:r>
            <a:r>
              <a:rPr kumimoji="1" lang="en-US" altLang="zh-CN" sz="2800" kern="1200" dirty="0">
                <a:latin typeface="Times New Roman" panose="02020603050405020304" pitchFamily="18" charset="0"/>
              </a:rPr>
              <a:t> data=tmp1. </a:t>
            </a:r>
            <a:r>
              <a:rPr kumimoji="1" lang="en-US" altLang="zh-CN" sz="2800" kern="1200" dirty="0" err="1">
                <a:latin typeface="Times New Roman" panose="02020603050405020304" pitchFamily="18" charset="0"/>
              </a:rPr>
              <a:t>enterprise_classified</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listerr</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testdata</a:t>
            </a:r>
            <a:r>
              <a:rPr kumimoji="1" lang="en-US" altLang="zh-CN" sz="2800" kern="1200" dirty="0">
                <a:latin typeface="Times New Roman" panose="02020603050405020304" pitchFamily="18" charset="0"/>
              </a:rPr>
              <a:t>=tmp1.enterprise_unclassified out=</a:t>
            </a:r>
            <a:r>
              <a:rPr kumimoji="1" lang="en-US" altLang="zh-CN" sz="2800" kern="1200" dirty="0" err="1">
                <a:latin typeface="Times New Roman" panose="02020603050405020304" pitchFamily="18" charset="0"/>
              </a:rPr>
              <a:t>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testout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unclassified_out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outstat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os</a:t>
            </a:r>
            <a:r>
              <a:rPr kumimoji="1" lang="en-US" altLang="zh-CN" sz="2800" kern="1200" dirty="0">
                <a:latin typeface="Times New Roman" panose="02020603050405020304" pitchFamily="18" charset="0"/>
              </a:rPr>
              <a:t>  </a:t>
            </a:r>
            <a:r>
              <a:rPr kumimoji="1" lang="en-US" altLang="zh-CN" sz="2800" b="1" kern="1200" dirty="0">
                <a:solidFill>
                  <a:srgbClr val="0000FF"/>
                </a:solidFill>
                <a:latin typeface="Times New Roman" panose="02020603050405020304" pitchFamily="18" charset="0"/>
              </a:rPr>
              <a:t>pool=no</a:t>
            </a:r>
            <a:r>
              <a:rPr kumimoji="1" lang="en-US" altLang="zh-CN" sz="2800" kern="1200" dirty="0">
                <a:latin typeface="Times New Roman" panose="02020603050405020304" pitchFamily="18" charset="0"/>
              </a:rPr>
              <a:t>;</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class type;</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err="1">
                <a:latin typeface="Times New Roman" panose="02020603050405020304" pitchFamily="18" charset="0"/>
              </a:rPr>
              <a:t>var</a:t>
            </a:r>
            <a:r>
              <a:rPr kumimoji="1" lang="en-US" altLang="zh-CN" sz="2800" kern="1200" dirty="0">
                <a:latin typeface="Times New Roman" panose="02020603050405020304" pitchFamily="18" charset="0"/>
              </a:rPr>
              <a:t> X1-X11;</a:t>
            </a:r>
            <a:endParaRPr kumimoji="1" lang="en-US"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run;</a:t>
            </a:r>
            <a:endParaRPr kumimoji="1" lang="zh-CN" altLang="zh-CN" sz="2800" kern="1200" dirty="0">
              <a:latin typeface="Times New Roman" panose="02020603050405020304" pitchFamily="18" charset="0"/>
            </a:endParaRPr>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5475" y="738188"/>
            <a:ext cx="5353050" cy="5381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8313" y="1628775"/>
            <a:ext cx="8229600" cy="2087563"/>
          </a:xfrm>
        </p:spPr>
        <p:txBody>
          <a:bodyPr/>
          <a:lstStyle/>
          <a:p>
            <a:pPr>
              <a:defRPr/>
            </a:pPr>
            <a:r>
              <a:rPr lang="zh-CN" altLang="en-US" sz="4800" b="1" dirty="0"/>
              <a:t>“</a:t>
            </a:r>
            <a:r>
              <a:rPr lang="en-US" altLang="zh-CN" sz="4800" b="1" dirty="0"/>
              <a:t>ST</a:t>
            </a:r>
            <a:r>
              <a:rPr lang="zh-CN" altLang="en-US" sz="4800" b="1" dirty="0"/>
              <a:t>”</a:t>
            </a:r>
            <a:r>
              <a:rPr lang="en-US" altLang="zh-CN" sz="4800" b="1" dirty="0"/>
              <a:t> </a:t>
            </a:r>
            <a:r>
              <a:rPr lang="zh-CN" altLang="en-US" sz="4800" b="1" dirty="0"/>
              <a:t>与“非</a:t>
            </a:r>
            <a:r>
              <a:rPr lang="en-US" altLang="zh-CN" sz="4800" b="1" dirty="0"/>
              <a:t>ST</a:t>
            </a:r>
            <a:r>
              <a:rPr lang="zh-CN" altLang="en-US" sz="4800" b="1" dirty="0"/>
              <a:t>” 企业比例相当吗？</a:t>
            </a:r>
            <a:endParaRPr lang="en-US" altLang="zh-CN" sz="4800" b="1" dirty="0"/>
          </a:p>
          <a:p>
            <a:pPr>
              <a:defRPr/>
            </a:pPr>
            <a:endParaRPr lang="en-US" altLang="zh-CN" sz="4800" b="1" dirty="0"/>
          </a:p>
          <a:p>
            <a:pPr>
              <a:defRPr/>
            </a:pPr>
            <a:r>
              <a:rPr lang="zh-CN" altLang="en-US" sz="4800" b="1" dirty="0"/>
              <a:t>先验概率取相等，合理吗</a:t>
            </a:r>
            <a:r>
              <a:rPr lang="zh-CN" altLang="en-US" sz="4800" b="1" dirty="0">
                <a:solidFill>
                  <a:srgbClr val="0000FF"/>
                </a:solidFill>
              </a:rPr>
              <a:t>？</a:t>
            </a:r>
            <a:endParaRPr lang="en-US" altLang="zh-CN" sz="4800" b="1" dirty="0">
              <a:solidFill>
                <a:srgbClr val="0000FF"/>
              </a:solidFill>
            </a:endParaRPr>
          </a:p>
          <a:p>
            <a:pPr marL="0" indent="0" algn="ctr">
              <a:buFont typeface="Wingdings" panose="05000000000000000000" pitchFamily="2" charset="2"/>
              <a:buNone/>
              <a:defRPr/>
            </a:pPr>
            <a:endParaRPr lang="zh-CN" altLang="en-US" sz="4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333375"/>
            <a:ext cx="8289925" cy="2303463"/>
          </a:xfrm>
        </p:spPr>
        <p:txBody>
          <a:bodyPr/>
          <a:lstStyle/>
          <a:p>
            <a:pPr eaLnBrk="1" hangingPunct="1">
              <a:buFont typeface="Wingdings" panose="05000000000000000000" pitchFamily="2" charset="2"/>
              <a:buNone/>
              <a:defRPr/>
            </a:pPr>
            <a:r>
              <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例</a:t>
            </a:r>
            <a:r>
              <a:rPr lang="zh-CN" altLang="en-US"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    </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和非</a:t>
            </a:r>
            <a:r>
              <a:rPr lang="en-US" altLang="zh-CN" b="1" dirty="0">
                <a:solidFill>
                  <a:schemeClr val="tx2"/>
                </a:solidFill>
                <a:latin typeface="Times New Roman" panose="02020603050405020304" pitchFamily="18" charset="0"/>
                <a:ea typeface="华文隶书" panose="02010800040101010101" pitchFamily="2" charset="-122"/>
                <a:cs typeface="Times New Roman" panose="02020603050405020304" pitchFamily="18" charset="0"/>
              </a:rPr>
              <a:t>ST</a:t>
            </a:r>
            <a:r>
              <a:rPr lang="zh-CN" altLang="zh-CN" b="1" dirty="0">
                <a:solidFill>
                  <a:schemeClr val="tx2"/>
                </a:solidFill>
                <a:latin typeface="黑体" panose="02010600030101010101" pitchFamily="49" charset="-122"/>
                <a:ea typeface="黑体" panose="02010600030101010101" pitchFamily="49" charset="-122"/>
                <a:cs typeface="Times New Roman" panose="02020603050405020304" pitchFamily="18" charset="0"/>
              </a:rPr>
              <a:t>企业的距离判别</a:t>
            </a:r>
            <a:endParaRPr lang="zh-CN" altLang="en-US" b="1" dirty="0">
              <a:solidFill>
                <a:schemeClr val="tx2"/>
              </a:solidFill>
              <a:latin typeface="黑体" panose="02010600030101010101" pitchFamily="49" charset="-122"/>
              <a:ea typeface="黑体" panose="02010600030101010101" pitchFamily="49" charset="-122"/>
              <a:cs typeface="Times New Roman" panose="02020603050405020304" pitchFamily="18" charset="0"/>
            </a:endParaRPr>
          </a:p>
          <a:p>
            <a:pPr eaLnBrk="1" hangingPunct="1">
              <a:buFont typeface="Wingdings" panose="05000000000000000000" pitchFamily="2" charset="2"/>
              <a:buNone/>
              <a:defRPr/>
            </a:pPr>
            <a:endParaRPr lang="en-US" altLang="zh-CN" sz="2600" dirty="0"/>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a:p>
            <a:pPr>
              <a:defRPr/>
            </a:pPr>
            <a:r>
              <a:rPr lang="en-US" altLang="zh-CN" sz="2800" b="1" dirty="0"/>
              <a:t>SAS</a:t>
            </a:r>
            <a:r>
              <a:rPr lang="zh-CN" altLang="zh-CN" sz="2800" b="1" dirty="0"/>
              <a:t>程序</a:t>
            </a:r>
            <a:endParaRPr lang="zh-CN" altLang="zh-CN" sz="2800" b="1" dirty="0"/>
          </a:p>
          <a:p>
            <a:pPr marL="0" indent="0">
              <a:buFont typeface="Wingdings" panose="05000000000000000000" pitchFamily="2" charset="2"/>
              <a:buNone/>
              <a:defRPr/>
            </a:pPr>
            <a:r>
              <a:rPr kumimoji="1" lang="en-US" altLang="zh-CN" sz="2800" kern="1200" dirty="0" err="1">
                <a:latin typeface="Times New Roman" panose="02020603050405020304" pitchFamily="18" charset="0"/>
              </a:rPr>
              <a:t>proc</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discrim</a:t>
            </a:r>
            <a:r>
              <a:rPr kumimoji="1" lang="en-US" altLang="zh-CN" sz="2800" kern="1200" dirty="0">
                <a:latin typeface="Times New Roman" panose="02020603050405020304" pitchFamily="18" charset="0"/>
              </a:rPr>
              <a:t> data=tmp1. </a:t>
            </a:r>
            <a:r>
              <a:rPr kumimoji="1" lang="en-US" altLang="zh-CN" sz="2800" kern="1200" dirty="0" err="1">
                <a:latin typeface="Times New Roman" panose="02020603050405020304" pitchFamily="18" charset="0"/>
              </a:rPr>
              <a:t>enterprise_classified</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listerr</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testdata</a:t>
            </a:r>
            <a:r>
              <a:rPr kumimoji="1" lang="en-US" altLang="zh-CN" sz="2800" kern="1200" dirty="0">
                <a:latin typeface="Times New Roman" panose="02020603050405020304" pitchFamily="18" charset="0"/>
              </a:rPr>
              <a:t>=tmp1.enterprise_unclassified out=</a:t>
            </a:r>
            <a:r>
              <a:rPr kumimoji="1" lang="en-US" altLang="zh-CN" sz="2800" kern="1200" dirty="0" err="1">
                <a:latin typeface="Times New Roman" panose="02020603050405020304" pitchFamily="18" charset="0"/>
              </a:rPr>
              <a:t>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testout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unclassified_out</a:t>
            </a:r>
            <a:r>
              <a:rPr kumimoji="1" lang="en-US" altLang="zh-CN" sz="2800" kern="1200" dirty="0">
                <a:latin typeface="Times New Roman" panose="02020603050405020304" pitchFamily="18" charset="0"/>
              </a:rPr>
              <a:t>  </a:t>
            </a:r>
            <a:r>
              <a:rPr kumimoji="1" lang="en-US" altLang="zh-CN" sz="2800" kern="1200" dirty="0" err="1">
                <a:latin typeface="Times New Roman" panose="02020603050405020304" pitchFamily="18" charset="0"/>
              </a:rPr>
              <a:t>outstat</a:t>
            </a:r>
            <a:r>
              <a:rPr kumimoji="1" lang="en-US" altLang="zh-CN" sz="2800" kern="1200" dirty="0">
                <a:latin typeface="Times New Roman" panose="02020603050405020304" pitchFamily="18" charset="0"/>
              </a:rPr>
              <a:t>=</a:t>
            </a:r>
            <a:r>
              <a:rPr kumimoji="1" lang="en-US" altLang="zh-CN" sz="2800" kern="1200" dirty="0" err="1">
                <a:latin typeface="Times New Roman" panose="02020603050405020304" pitchFamily="18" charset="0"/>
              </a:rPr>
              <a:t>os</a:t>
            </a:r>
            <a:r>
              <a:rPr kumimoji="1" lang="en-US" altLang="zh-CN" sz="2800" kern="1200" dirty="0">
                <a:latin typeface="Times New Roman" panose="02020603050405020304" pitchFamily="18" charset="0"/>
              </a:rPr>
              <a:t>  </a:t>
            </a:r>
            <a:r>
              <a:rPr kumimoji="1" lang="en-US" altLang="zh-CN" sz="2800" b="1" kern="1200" dirty="0">
                <a:solidFill>
                  <a:srgbClr val="0000FF"/>
                </a:solidFill>
                <a:latin typeface="Times New Roman" panose="02020603050405020304" pitchFamily="18" charset="0"/>
              </a:rPr>
              <a:t>pool=no</a:t>
            </a:r>
            <a:r>
              <a:rPr kumimoji="1" lang="en-US" altLang="zh-CN" sz="2800" kern="1200" dirty="0">
                <a:latin typeface="Times New Roman" panose="02020603050405020304" pitchFamily="18" charset="0"/>
              </a:rPr>
              <a:t>;</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class type;</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err="1">
                <a:latin typeface="Times New Roman" panose="02020603050405020304" pitchFamily="18" charset="0"/>
              </a:rPr>
              <a:t>var</a:t>
            </a:r>
            <a:r>
              <a:rPr kumimoji="1" lang="en-US" altLang="zh-CN" sz="2800" kern="1200" dirty="0">
                <a:latin typeface="Times New Roman" panose="02020603050405020304" pitchFamily="18" charset="0"/>
              </a:rPr>
              <a:t> X1-X11;</a:t>
            </a:r>
            <a:endParaRPr kumimoji="1" lang="en-US"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b="1" kern="1200" dirty="0">
                <a:solidFill>
                  <a:srgbClr val="0000FF"/>
                </a:solidFill>
                <a:latin typeface="Times New Roman" panose="02020603050405020304" pitchFamily="18" charset="0"/>
              </a:rPr>
              <a:t>priors 'ST'=0.1 '</a:t>
            </a:r>
            <a:r>
              <a:rPr kumimoji="1" lang="zh-CN" altLang="en-US" sz="2800" b="1" kern="1200" dirty="0">
                <a:solidFill>
                  <a:srgbClr val="0000FF"/>
                </a:solidFill>
                <a:latin typeface="Times New Roman" panose="02020603050405020304" pitchFamily="18" charset="0"/>
              </a:rPr>
              <a:t>非</a:t>
            </a:r>
            <a:r>
              <a:rPr kumimoji="1" lang="en-US" altLang="zh-CN" sz="2800" b="1" kern="1200" dirty="0">
                <a:solidFill>
                  <a:srgbClr val="0000FF"/>
                </a:solidFill>
                <a:latin typeface="Times New Roman" panose="02020603050405020304" pitchFamily="18" charset="0"/>
              </a:rPr>
              <a:t>ST'=0.9</a:t>
            </a:r>
            <a:r>
              <a:rPr kumimoji="1" lang="en-US" altLang="zh-CN" sz="2800" kern="1200" dirty="0">
                <a:latin typeface="Times New Roman" panose="02020603050405020304" pitchFamily="18" charset="0"/>
              </a:rPr>
              <a:t>; </a:t>
            </a:r>
            <a:endParaRPr kumimoji="1" lang="zh-CN" altLang="zh-CN" sz="2800" kern="1200" dirty="0">
              <a:latin typeface="Times New Roman" panose="02020603050405020304" pitchFamily="18" charset="0"/>
            </a:endParaRPr>
          </a:p>
          <a:p>
            <a:pPr marL="0" indent="0">
              <a:buFont typeface="Wingdings" panose="05000000000000000000" pitchFamily="2" charset="2"/>
              <a:buNone/>
              <a:defRPr/>
            </a:pPr>
            <a:r>
              <a:rPr kumimoji="1" lang="en-US" altLang="zh-CN" sz="2800" kern="1200" dirty="0">
                <a:latin typeface="Times New Roman" panose="02020603050405020304" pitchFamily="18" charset="0"/>
              </a:rPr>
              <a:t>run;</a:t>
            </a:r>
            <a:endParaRPr kumimoji="1" lang="zh-CN" altLang="zh-CN" sz="2800" kern="1200" dirty="0">
              <a:latin typeface="Times New Roman" panose="02020603050405020304" pitchFamily="18" charset="0"/>
            </a:endParaRPr>
          </a:p>
          <a:p>
            <a:pPr eaLnBrk="1" hangingPunct="1">
              <a:buFont typeface="Wingdings" panose="05000000000000000000" pitchFamily="2" charset="2"/>
              <a:buNone/>
              <a:defRPr/>
            </a:pPr>
            <a:endParaRPr kumimoji="1" lang="en-US" altLang="zh-CN" sz="2800" kern="1200" dirty="0">
              <a:latin typeface="Times New Roman" panose="0202060305040502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5488" y="785813"/>
            <a:ext cx="5153025" cy="5286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611188" y="692150"/>
            <a:ext cx="8229600" cy="4530725"/>
          </a:xfrm>
        </p:spPr>
        <p:txBody>
          <a:bodyPr/>
          <a:lstStyle/>
          <a:p>
            <a:endParaRPr lang="en-US" altLang="zh-CN"/>
          </a:p>
          <a:p>
            <a:pPr>
              <a:lnSpc>
                <a:spcPct val="150000"/>
              </a:lnSpc>
            </a:pPr>
            <a:r>
              <a:rPr lang="zh-CN" altLang="zh-CN">
                <a:latin typeface="黑体" panose="02010600030101010101" pitchFamily="49" charset="-122"/>
                <a:ea typeface="黑体" panose="02010600030101010101" pitchFamily="49" charset="-122"/>
              </a:rPr>
              <a:t>在统计分析过程中，充分运用所学方法</a:t>
            </a:r>
            <a:endParaRPr lang="en-US" altLang="zh-CN">
              <a:latin typeface="黑体" panose="02010600030101010101" pitchFamily="49" charset="-122"/>
              <a:ea typeface="黑体" panose="02010600030101010101" pitchFamily="49" charset="-122"/>
            </a:endParaRPr>
          </a:p>
          <a:p>
            <a:pPr>
              <a:lnSpc>
                <a:spcPct val="150000"/>
              </a:lnSpc>
            </a:pPr>
            <a:r>
              <a:rPr lang="zh-CN" altLang="zh-CN">
                <a:latin typeface="黑体" panose="02010600030101010101" pitchFamily="49" charset="-122"/>
                <a:ea typeface="黑体" panose="02010600030101010101" pitchFamily="49" charset="-122"/>
              </a:rPr>
              <a:t>尊重客观事实，不歪曲数据特征，实事求是，严谨求真</a:t>
            </a:r>
            <a:endParaRPr lang="en-US" altLang="zh-CN">
              <a:latin typeface="黑体" panose="02010600030101010101" pitchFamily="49" charset="-122"/>
              <a:ea typeface="黑体" panose="02010600030101010101" pitchFamily="49" charset="-122"/>
            </a:endParaRPr>
          </a:p>
          <a:p>
            <a:pPr>
              <a:lnSpc>
                <a:spcPct val="150000"/>
              </a:lnSpc>
            </a:pPr>
            <a:r>
              <a:rPr lang="zh-CN" altLang="en-US">
                <a:latin typeface="黑体" panose="02010600030101010101" pitchFamily="49" charset="-122"/>
                <a:ea typeface="黑体" panose="02010600030101010101" pitchFamily="49" charset="-122"/>
              </a:rPr>
              <a:t>注重</a:t>
            </a:r>
            <a:r>
              <a:rPr lang="zh-CN" altLang="zh-CN">
                <a:latin typeface="黑体" panose="02010600030101010101" pitchFamily="49" charset="-122"/>
                <a:ea typeface="黑体" panose="02010600030101010101" pitchFamily="49" charset="-122"/>
              </a:rPr>
              <a:t>培养耐心细致的工作作风和严肃认真的科学精神。</a:t>
            </a:r>
            <a:endParaRPr lang="zh-CN" altLang="en-US">
              <a:latin typeface="黑体" panose="02010600030101010101" pitchFamily="49" charset="-122"/>
              <a:ea typeface="黑体" panose="0201060003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33381" y="1442556"/>
            <a:ext cx="8445190"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0"/>
              </a:spcBef>
              <a:buClrTx/>
              <a:buSzTx/>
              <a:buNone/>
            </a:pP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鸢尾花是法国的国花，</a:t>
            </a:r>
            <a:r>
              <a:rPr kumimoji="1" lang="en-US" altLang="zh-CN" sz="2800" b="1" dirty="0" err="1">
                <a:latin typeface="Times New Roman" panose="02020603050405020304" pitchFamily="18" charset="0"/>
              </a:rPr>
              <a:t>setosa</a:t>
            </a:r>
            <a:r>
              <a:rPr kumimoji="1" lang="zh-CN" altLang="en-US" sz="2800" b="1" dirty="0">
                <a:latin typeface="Times New Roman" panose="02020603050405020304" pitchFamily="18" charset="0"/>
              </a:rPr>
              <a:t>，</a:t>
            </a:r>
            <a:r>
              <a:rPr kumimoji="1" lang="en-US" altLang="zh-CN" sz="2800" b="1" dirty="0" err="1">
                <a:latin typeface="Times New Roman" panose="02020603050405020304" pitchFamily="18" charset="0"/>
              </a:rPr>
              <a:t>versico-lor</a:t>
            </a:r>
            <a:r>
              <a:rPr kumimoji="1" lang="zh-CN" altLang="en-US" sz="2800" b="1" dirty="0">
                <a:latin typeface="Times New Roman" panose="02020603050405020304" pitchFamily="18" charset="0"/>
              </a:rPr>
              <a:t>，</a:t>
            </a:r>
            <a:r>
              <a:rPr kumimoji="1" lang="en-US" altLang="zh-CN" sz="2800" b="1" dirty="0" err="1">
                <a:latin typeface="Times New Roman" panose="02020603050405020304" pitchFamily="18" charset="0"/>
              </a:rPr>
              <a:t>virginica</a:t>
            </a:r>
            <a:r>
              <a:rPr kumimoji="1" lang="zh-CN" altLang="en-US" sz="2800" b="1" dirty="0">
                <a:latin typeface="Times New Roman" panose="02020603050405020304" pitchFamily="18" charset="0"/>
              </a:rPr>
              <a:t>是三个最有名的品种，三种花的外形非常像，但是可以通过花萼长、花萼宽、花瓣长、花瓣宽的不同来判别花属于哪一种类型。</a:t>
            </a:r>
            <a:endParaRPr kumimoji="1" lang="zh-CN" altLang="en-US" sz="2800" dirty="0">
              <a:latin typeface="Times New Roman" panose="02020603050405020304" pitchFamily="18" charset="0"/>
            </a:endParaRPr>
          </a:p>
        </p:txBody>
      </p:sp>
      <p:sp>
        <p:nvSpPr>
          <p:cNvPr id="7" name="Text Box 7"/>
          <p:cNvSpPr txBox="1">
            <a:spLocks noChangeArrowheads="1"/>
          </p:cNvSpPr>
          <p:nvPr/>
        </p:nvSpPr>
        <p:spPr bwMode="auto">
          <a:xfrm>
            <a:off x="297594" y="293598"/>
            <a:ext cx="8285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zh-CN" altLang="en-US" sz="3200" b="1" dirty="0">
                <a:solidFill>
                  <a:srgbClr val="000099"/>
                </a:solidFill>
              </a:rPr>
              <a:t>案例分析</a:t>
            </a:r>
            <a:r>
              <a:rPr lang="zh-CN" altLang="en-US" sz="3200" b="1" dirty="0">
                <a:solidFill>
                  <a:schemeClr val="tx2"/>
                </a:solidFill>
              </a:rPr>
              <a:t>：鸢尾花分类</a:t>
            </a:r>
            <a:endParaRPr lang="zh-CN" altLang="en-US" sz="3200"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3046" y="628246"/>
            <a:ext cx="5056094" cy="369332"/>
          </a:xfrm>
          <a:prstGeom prst="rect">
            <a:avLst/>
          </a:prstGeom>
          <a:noFill/>
        </p:spPr>
        <p:txBody>
          <a:bodyPr wrap="square">
            <a:spAutoFit/>
          </a:bodyPr>
          <a:lstStyle/>
          <a:p>
            <a:r>
              <a:rPr lang="zh-CN" altLang="en-US" sz="1800" b="1" kern="100" dirty="0">
                <a:effectLst/>
                <a:latin typeface="Times New Roman" panose="02020603050405020304" pitchFamily="18" charset="0"/>
                <a:ea typeface="宋体" panose="02010600030101010101" pitchFamily="2" charset="-122"/>
              </a:rPr>
              <a:t>表</a:t>
            </a:r>
            <a:r>
              <a:rPr lang="en-US" altLang="zh-CN" sz="1800" b="1" kern="100" dirty="0">
                <a:effectLst/>
                <a:latin typeface="Times New Roman" panose="02020603050405020304" pitchFamily="18" charset="0"/>
                <a:ea typeface="宋体" panose="02010600030101010101" pitchFamily="2" charset="-122"/>
              </a:rPr>
              <a:t>1   </a:t>
            </a:r>
            <a:r>
              <a:rPr lang="zh-CN" altLang="en-US" sz="1800" b="1" kern="100" dirty="0">
                <a:effectLst/>
                <a:latin typeface="Times New Roman" panose="02020603050405020304" pitchFamily="18" charset="0"/>
                <a:ea typeface="宋体" panose="02010600030101010101" pitchFamily="2" charset="-122"/>
              </a:rPr>
              <a:t>数据集前</a:t>
            </a:r>
            <a:r>
              <a:rPr lang="en-US" altLang="zh-CN" sz="1800" b="1" kern="100" dirty="0">
                <a:effectLst/>
                <a:latin typeface="Times New Roman" panose="02020603050405020304" pitchFamily="18" charset="0"/>
                <a:ea typeface="宋体" panose="02010600030101010101" pitchFamily="2" charset="-122"/>
              </a:rPr>
              <a:t>15</a:t>
            </a:r>
            <a:r>
              <a:rPr lang="zh-CN" altLang="en-US" sz="1800" b="1" kern="100" dirty="0">
                <a:effectLst/>
                <a:latin typeface="Times New Roman" panose="02020603050405020304" pitchFamily="18" charset="0"/>
                <a:ea typeface="宋体" panose="02010600030101010101" pitchFamily="2" charset="-122"/>
              </a:rPr>
              <a:t>条数据示例</a:t>
            </a:r>
            <a:r>
              <a:rPr lang="zh-CN" altLang="en-US" b="1" kern="100" dirty="0">
                <a:latin typeface="Times New Roman" panose="02020603050405020304" pitchFamily="18" charset="0"/>
                <a:ea typeface="宋体" panose="02010600030101010101" pitchFamily="2" charset="-122"/>
              </a:rPr>
              <a:t>（文件名：</a:t>
            </a:r>
            <a:r>
              <a:rPr lang="en-US" altLang="zh-CN" b="1" kern="100" dirty="0">
                <a:latin typeface="Times New Roman" panose="02020603050405020304" pitchFamily="18" charset="0"/>
                <a:ea typeface="宋体" panose="02010600030101010101" pitchFamily="2" charset="-122"/>
              </a:rPr>
              <a:t>flower</a:t>
            </a:r>
            <a:r>
              <a:rPr lang="zh-CN" altLang="en-US" b="1" kern="100" dirty="0">
                <a:latin typeface="Times New Roman" panose="02020603050405020304" pitchFamily="18" charset="0"/>
                <a:ea typeface="宋体" panose="02010600030101010101" pitchFamily="2" charset="-122"/>
              </a:rPr>
              <a:t>）</a:t>
            </a:r>
            <a:endParaRPr lang="zh-CN" altLang="en-US" dirty="0"/>
          </a:p>
        </p:txBody>
      </p:sp>
      <p:graphicFrame>
        <p:nvGraphicFramePr>
          <p:cNvPr id="3" name="表格 2"/>
          <p:cNvGraphicFramePr>
            <a:graphicFrameLocks noGrp="1"/>
          </p:cNvGraphicFramePr>
          <p:nvPr/>
        </p:nvGraphicFramePr>
        <p:xfrm>
          <a:off x="1180652" y="1195901"/>
          <a:ext cx="6862338" cy="4952972"/>
        </p:xfrm>
        <a:graphic>
          <a:graphicData uri="http://schemas.openxmlformats.org/drawingml/2006/table">
            <a:tbl>
              <a:tblPr/>
              <a:tblGrid>
                <a:gridCol w="1143723"/>
                <a:gridCol w="1143723"/>
                <a:gridCol w="1143723"/>
                <a:gridCol w="1143723"/>
                <a:gridCol w="1143723"/>
                <a:gridCol w="1143723"/>
              </a:tblGrid>
              <a:tr h="484844">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序号</a:t>
                      </a:r>
                      <a:endParaRPr lang="zh-CN" altLang="en-US" sz="1400" b="1" i="0" u="none" strike="noStrike" dirty="0">
                        <a:solidFill>
                          <a:srgbClr val="000000"/>
                        </a:solidFill>
                        <a:effectLst/>
                        <a:latin typeface="+mj-ea"/>
                        <a:ea typeface="+mj-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类别</a:t>
                      </a:r>
                      <a:endParaRPr lang="en-US" altLang="zh-CN" sz="1400" b="1" i="0" u="none" strike="noStrike" dirty="0">
                        <a:solidFill>
                          <a:srgbClr val="000000"/>
                        </a:solidFill>
                        <a:effectLst/>
                        <a:latin typeface="+mj-ea"/>
                        <a:ea typeface="+mj-ea"/>
                        <a:cs typeface="Times New Roman" panose="02020603050405020304" pitchFamily="18" charset="0"/>
                      </a:endParaRPr>
                    </a:p>
                    <a:p>
                      <a:pPr algn="ctr" fontAlgn="ctr"/>
                      <a:r>
                        <a:rPr lang="zh-CN" altLang="en-US" sz="1400" b="1" i="0" u="none" strike="noStrike" dirty="0">
                          <a:solidFill>
                            <a:srgbClr val="000000"/>
                          </a:solidFill>
                          <a:effectLst/>
                          <a:latin typeface="+mj-ea"/>
                          <a:ea typeface="+mj-ea"/>
                          <a:cs typeface="Times New Roman" panose="02020603050405020304" pitchFamily="18" charset="0"/>
                        </a:rPr>
                        <a:t>（</a:t>
                      </a:r>
                      <a:r>
                        <a:rPr lang="en-US" altLang="zh-CN" sz="1400" b="1" i="0" u="none" strike="noStrike" dirty="0">
                          <a:solidFill>
                            <a:srgbClr val="000000"/>
                          </a:solidFill>
                          <a:effectLst/>
                          <a:latin typeface="+mj-ea"/>
                          <a:ea typeface="+mj-ea"/>
                          <a:cs typeface="Times New Roman" panose="02020603050405020304" pitchFamily="18" charset="0"/>
                        </a:rPr>
                        <a:t>A</a:t>
                      </a:r>
                      <a:r>
                        <a:rPr lang="zh-CN" altLang="en-US" sz="1400" b="1" i="0" u="none" strike="noStrike" dirty="0">
                          <a:solidFill>
                            <a:srgbClr val="000000"/>
                          </a:solidFill>
                          <a:effectLst/>
                          <a:latin typeface="+mj-ea"/>
                          <a:ea typeface="+mj-ea"/>
                          <a:cs typeface="Times New Roman" panose="02020603050405020304" pitchFamily="18" charset="0"/>
                        </a:rPr>
                        <a:t>）</a:t>
                      </a:r>
                      <a:endParaRPr lang="zh-CN" altLang="en-US" sz="1400" b="1" i="0" u="none" strike="noStrike" dirty="0">
                        <a:solidFill>
                          <a:srgbClr val="000000"/>
                        </a:solidFill>
                        <a:effectLst/>
                        <a:latin typeface="+mj-ea"/>
                        <a:ea typeface="+mj-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花萼长</a:t>
                      </a:r>
                      <a:endParaRPr lang="en-US" altLang="zh-CN" sz="1400" b="1" i="0" u="none" strike="noStrike" dirty="0">
                        <a:solidFill>
                          <a:srgbClr val="000000"/>
                        </a:solidFill>
                        <a:effectLst/>
                        <a:latin typeface="+mj-ea"/>
                        <a:ea typeface="+mj-ea"/>
                        <a:cs typeface="Times New Roman" panose="02020603050405020304" pitchFamily="18" charset="0"/>
                      </a:endParaRPr>
                    </a:p>
                    <a:p>
                      <a:pPr algn="ctr" fontAlgn="ctr"/>
                      <a:r>
                        <a:rPr lang="en-US" altLang="zh-CN" sz="1400" b="1" i="0" u="none" strike="noStrike" dirty="0">
                          <a:solidFill>
                            <a:srgbClr val="000000"/>
                          </a:solidFill>
                          <a:effectLst/>
                          <a:latin typeface="+mj-ea"/>
                          <a:ea typeface="+mj-ea"/>
                          <a:cs typeface="Times New Roman" panose="02020603050405020304" pitchFamily="18" charset="0"/>
                        </a:rPr>
                        <a:t>(X1)</a:t>
                      </a:r>
                      <a:endParaRPr lang="zh-CN" altLang="en-US" sz="1400" b="1" i="0" u="none" strike="noStrike" dirty="0">
                        <a:solidFill>
                          <a:srgbClr val="000000"/>
                        </a:solidFill>
                        <a:effectLst/>
                        <a:latin typeface="+mj-ea"/>
                        <a:ea typeface="+mj-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花萼宽</a:t>
                      </a:r>
                      <a:endParaRPr lang="en-US" altLang="zh-CN" sz="1400" b="1" i="0" u="none" strike="noStrike" dirty="0">
                        <a:solidFill>
                          <a:srgbClr val="000000"/>
                        </a:solidFill>
                        <a:effectLst/>
                        <a:latin typeface="+mj-ea"/>
                        <a:ea typeface="+mj-ea"/>
                        <a:cs typeface="Times New Roman" panose="02020603050405020304" pitchFamily="18" charset="0"/>
                      </a:endParaRPr>
                    </a:p>
                    <a:p>
                      <a:pPr algn="ctr" fontAlgn="ctr"/>
                      <a:r>
                        <a:rPr lang="en-US" altLang="zh-CN" sz="1400" b="1" i="0" u="none" strike="noStrike" dirty="0">
                          <a:solidFill>
                            <a:srgbClr val="000000"/>
                          </a:solidFill>
                          <a:effectLst/>
                          <a:latin typeface="+mj-ea"/>
                          <a:ea typeface="+mj-ea"/>
                          <a:cs typeface="Times New Roman" panose="02020603050405020304" pitchFamily="18" charset="0"/>
                        </a:rPr>
                        <a:t>(X2)</a:t>
                      </a:r>
                      <a:endParaRPr lang="zh-CN" altLang="en-US" sz="1400" b="1" i="0" u="none" strike="noStrike" dirty="0">
                        <a:solidFill>
                          <a:srgbClr val="000000"/>
                        </a:solidFill>
                        <a:effectLst/>
                        <a:latin typeface="+mj-ea"/>
                        <a:ea typeface="+mj-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花瓣长</a:t>
                      </a:r>
                      <a:endParaRPr lang="en-US" altLang="zh-CN" sz="1400" b="1" i="0" u="none" strike="noStrike" dirty="0">
                        <a:solidFill>
                          <a:srgbClr val="000000"/>
                        </a:solidFill>
                        <a:effectLst/>
                        <a:latin typeface="+mj-ea"/>
                        <a:ea typeface="+mj-ea"/>
                        <a:cs typeface="Times New Roman" panose="02020603050405020304" pitchFamily="18" charset="0"/>
                      </a:endParaRPr>
                    </a:p>
                    <a:p>
                      <a:pPr marL="0" marR="0" indent="0" algn="ctr" defTabSz="822960" rtl="0" eaLnBrk="1" fontAlgn="ctr" latinLnBrk="0" hangingPunct="1">
                        <a:lnSpc>
                          <a:spcPct val="100000"/>
                        </a:lnSpc>
                        <a:spcBef>
                          <a:spcPts val="0"/>
                        </a:spcBef>
                        <a:spcAft>
                          <a:spcPts val="0"/>
                        </a:spcAft>
                        <a:buClrTx/>
                        <a:buSzTx/>
                        <a:buFontTx/>
                        <a:buNone/>
                        <a:defRPr/>
                      </a:pPr>
                      <a:r>
                        <a:rPr lang="en-US" altLang="zh-CN" sz="1400" b="1" i="0" u="none" strike="noStrike" kern="1200" dirty="0">
                          <a:solidFill>
                            <a:srgbClr val="000000"/>
                          </a:solidFill>
                          <a:effectLst/>
                          <a:latin typeface="+mj-ea"/>
                          <a:ea typeface="+mn-ea"/>
                          <a:cs typeface="Times New Roman" panose="02020603050405020304" pitchFamily="18" charset="0"/>
                        </a:rPr>
                        <a:t>(X3)</a:t>
                      </a:r>
                      <a:endParaRPr lang="zh-CN" altLang="en-US" sz="1400" b="1" i="0" u="none" strike="noStrike" kern="1200" dirty="0">
                        <a:solidFill>
                          <a:srgbClr val="000000"/>
                        </a:solidFill>
                        <a:effectLst/>
                        <a:latin typeface="+mj-ea"/>
                        <a:ea typeface="+mn-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mj-ea"/>
                          <a:ea typeface="+mj-ea"/>
                          <a:cs typeface="Times New Roman" panose="02020603050405020304" pitchFamily="18" charset="0"/>
                        </a:rPr>
                        <a:t>花瓣宽</a:t>
                      </a:r>
                      <a:endParaRPr lang="en-US" altLang="zh-CN" sz="1400" b="1" i="0" u="none" strike="noStrike" dirty="0">
                        <a:solidFill>
                          <a:srgbClr val="000000"/>
                        </a:solidFill>
                        <a:effectLst/>
                        <a:latin typeface="+mj-ea"/>
                        <a:ea typeface="+mj-ea"/>
                        <a:cs typeface="Times New Roman" panose="02020603050405020304" pitchFamily="18" charset="0"/>
                      </a:endParaRPr>
                    </a:p>
                    <a:p>
                      <a:pPr marL="0" marR="0" indent="0" algn="ctr" defTabSz="822960" rtl="0" eaLnBrk="1" fontAlgn="ctr" latinLnBrk="0" hangingPunct="1">
                        <a:lnSpc>
                          <a:spcPct val="100000"/>
                        </a:lnSpc>
                        <a:spcBef>
                          <a:spcPts val="0"/>
                        </a:spcBef>
                        <a:spcAft>
                          <a:spcPts val="0"/>
                        </a:spcAft>
                        <a:buClrTx/>
                        <a:buSzTx/>
                        <a:buFontTx/>
                        <a:buNone/>
                        <a:defRPr/>
                      </a:pPr>
                      <a:r>
                        <a:rPr lang="en-US" altLang="zh-CN" sz="1400" b="1" i="0" u="none" strike="noStrike" kern="1200" dirty="0">
                          <a:solidFill>
                            <a:srgbClr val="000000"/>
                          </a:solidFill>
                          <a:effectLst/>
                          <a:latin typeface="+mj-ea"/>
                          <a:ea typeface="+mn-ea"/>
                          <a:cs typeface="Times New Roman" panose="02020603050405020304" pitchFamily="18" charset="0"/>
                        </a:rPr>
                        <a:t>(X4)</a:t>
                      </a:r>
                      <a:endParaRPr lang="zh-CN" altLang="en-US" sz="1400" b="1" i="0" u="none" strike="noStrike" kern="1200" dirty="0">
                        <a:solidFill>
                          <a:srgbClr val="000000"/>
                        </a:solidFill>
                        <a:effectLst/>
                        <a:latin typeface="+mj-ea"/>
                        <a:ea typeface="+mn-ea"/>
                        <a:cs typeface="Times New Roman" panose="02020603050405020304" pitchFamily="18" charset="0"/>
                      </a:endParaRPr>
                    </a:p>
                  </a:txBody>
                  <a:tcPr marL="0" marR="0" marT="0" marB="0" anchor="ctr">
                    <a:lnL>
                      <a:noFill/>
                    </a:lnL>
                    <a:lnR>
                      <a:noFill/>
                    </a:lnR>
                    <a:lnT w="190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6776">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14</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64</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65</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46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4</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67</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31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56</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24</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63</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51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46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34</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14</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7</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69</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31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51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23</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8</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22</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45</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15</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9</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59</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48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46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10</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11</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61</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46</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14</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27</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51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16</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52</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20</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296776">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14</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56</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25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39</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11</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a:noFill/>
                    </a:lnB>
                  </a:tcPr>
                </a:tc>
              </a:tr>
              <a:tr h="313264">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15</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65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30</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rPr>
                        <a:t>55</a:t>
                      </a:r>
                      <a:endParaRPr lang="en-US" altLang="zh-CN" sz="1400" b="0" i="0" u="none" strike="noStrike">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rPr>
                        <a:t>18</a:t>
                      </a:r>
                      <a:endParaRPr lang="en-US" altLang="zh-CN" sz="1400" b="0" i="0" u="none" strike="noStrike" dirty="0">
                        <a:solidFill>
                          <a:srgbClr val="000000"/>
                        </a:solidFill>
                        <a:effectLst/>
                        <a:latin typeface="Times New Roman" panose="02020603050405020304" pitchFamily="18" charset="0"/>
                        <a:ea typeface="+mj-ea"/>
                        <a:cs typeface="Times New Roman" panose="02020603050405020304" pitchFamily="18" charset="0"/>
                      </a:endParaRPr>
                    </a:p>
                  </a:txBody>
                  <a:tcPr marL="0" marR="0" marT="0" marB="0" anchor="ctr">
                    <a:lnL>
                      <a:noFill/>
                    </a:lnL>
                    <a:lnR>
                      <a:noFill/>
                    </a:lnR>
                    <a:lnT>
                      <a:noFill/>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4347" y="372253"/>
            <a:ext cx="7655266" cy="6322235"/>
            <a:chOff x="674347" y="372253"/>
            <a:chExt cx="7655266" cy="6322235"/>
          </a:xfrm>
        </p:grpSpPr>
        <p:sp>
          <p:nvSpPr>
            <p:cNvPr id="5" name="文本框 4"/>
            <p:cNvSpPr txBox="1"/>
            <p:nvPr/>
          </p:nvSpPr>
          <p:spPr>
            <a:xfrm>
              <a:off x="3627438" y="6324600"/>
              <a:ext cx="4518025" cy="369888"/>
            </a:xfrm>
            <a:prstGeom prst="rect">
              <a:avLst/>
            </a:prstGeom>
            <a:noFill/>
          </p:spPr>
          <p:txBody>
            <a:bodyPr>
              <a:spAutoFit/>
            </a:bodyPr>
            <a:lstStyle/>
            <a:p>
              <a:pPr eaLnBrk="1" fontAlgn="auto" hangingPunct="1">
                <a:spcBef>
                  <a:spcPts val="0"/>
                </a:spcBef>
                <a:spcAft>
                  <a:spcPts val="0"/>
                </a:spcAft>
                <a:defRPr/>
              </a:pPr>
              <a:r>
                <a:rPr lang="zh-CN" altLang="en-US" b="1" kern="100" dirty="0">
                  <a:solidFill>
                    <a:prstClr val="black"/>
                  </a:solidFill>
                  <a:latin typeface="Times New Roman" panose="02020603050405020304" pitchFamily="18" charset="0"/>
                </a:rPr>
                <a:t>图</a:t>
              </a:r>
              <a:r>
                <a:rPr lang="en-US" altLang="zh-CN" b="1" kern="100" dirty="0">
                  <a:solidFill>
                    <a:prstClr val="black"/>
                  </a:solidFill>
                  <a:latin typeface="Times New Roman" panose="02020603050405020304" pitchFamily="18" charset="0"/>
                </a:rPr>
                <a:t>2 </a:t>
              </a:r>
              <a:r>
                <a:rPr lang="zh-CN" altLang="en-US" b="1" kern="100" dirty="0">
                  <a:solidFill>
                    <a:prstClr val="black"/>
                  </a:solidFill>
                  <a:latin typeface="Times New Roman" panose="02020603050405020304" pitchFamily="18" charset="0"/>
                </a:rPr>
                <a:t>类平均法树形图</a:t>
              </a:r>
              <a:endParaRPr lang="zh-CN" altLang="en-US" dirty="0">
                <a:solidFill>
                  <a:prstClr val="black"/>
                </a:solidFill>
                <a:latin typeface="Calibri" panose="020F0502020204030204"/>
              </a:endParaRPr>
            </a:p>
          </p:txBody>
        </p:sp>
        <p:pic>
          <p:nvPicPr>
            <p:cNvPr id="92163" name="Picture 2" descr="Proc Tree 图形输出"/>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613" y="372253"/>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
            <p:cNvSpPr>
              <a:spLocks noChangeShapeType="1"/>
            </p:cNvSpPr>
            <p:nvPr/>
          </p:nvSpPr>
          <p:spPr bwMode="auto">
            <a:xfrm flipH="1">
              <a:off x="4168775" y="722313"/>
              <a:ext cx="11113" cy="5087937"/>
            </a:xfrm>
            <a:prstGeom prst="line">
              <a:avLst/>
            </a:prstGeom>
            <a:noFill/>
            <a:ln w="28575">
              <a:solidFill>
                <a:srgbClr val="FF0066"/>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 name="矩形 5"/>
            <p:cNvSpPr/>
            <p:nvPr/>
          </p:nvSpPr>
          <p:spPr>
            <a:xfrm>
              <a:off x="674348" y="773113"/>
              <a:ext cx="384175" cy="816769"/>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a:off x="695779" y="1589882"/>
              <a:ext cx="362744" cy="953293"/>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674347" y="2583656"/>
              <a:ext cx="384175" cy="776288"/>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p:cNvSpPr/>
            <p:nvPr/>
          </p:nvSpPr>
          <p:spPr>
            <a:xfrm>
              <a:off x="695779" y="3400425"/>
              <a:ext cx="384175" cy="2067314"/>
            </a:xfrm>
            <a:prstGeom prst="rect">
              <a:avLst/>
            </a:prstGeom>
            <a:noFill/>
            <a:ln w="19050">
              <a:solidFill>
                <a:srgbClr val="00009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nvSpPr>
          <p:spPr>
            <a:xfrm>
              <a:off x="674348" y="5467739"/>
              <a:ext cx="605178" cy="177281"/>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717355" y="1485134"/>
            <a:ext cx="7353625" cy="2246769"/>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dirty="0" err="1">
                <a:latin typeface="Times New Roman" panose="02020603050405020304" pitchFamily="18" charset="0"/>
              </a:rPr>
              <a:t>proc</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candisc</a:t>
            </a:r>
            <a:r>
              <a:rPr lang="en-US" altLang="zh-CN" sz="2800" dirty="0">
                <a:latin typeface="Times New Roman" panose="02020603050405020304" pitchFamily="18" charset="0"/>
              </a:rPr>
              <a:t> data=</a:t>
            </a:r>
            <a:r>
              <a:rPr lang="en-US" altLang="zh-CN" sz="2800" b="1" u="sng" kern="100" dirty="0">
                <a:solidFill>
                  <a:schemeClr val="accent1"/>
                </a:solidFill>
                <a:latin typeface="Times New Roman" panose="02020603050405020304" pitchFamily="18" charset="0"/>
              </a:rPr>
              <a:t>flower</a:t>
            </a:r>
            <a:r>
              <a:rPr lang="zh-CN" altLang="en-US" sz="2800" b="1" kern="100" dirty="0">
                <a:solidFill>
                  <a:schemeClr val="accent1"/>
                </a:solidFill>
                <a:latin typeface="Times New Roman" panose="02020603050405020304" pitchFamily="18" charset="0"/>
              </a:rPr>
              <a:t> </a:t>
            </a:r>
            <a:r>
              <a:rPr lang="zh-CN" altLang="en-US" sz="2800" dirty="0">
                <a:latin typeface="Times New Roman" panose="02020603050405020304" pitchFamily="18" charset="0"/>
              </a:rPr>
              <a:t> </a:t>
            </a:r>
            <a:r>
              <a:rPr lang="en-US" altLang="zh-CN" sz="2800" dirty="0">
                <a:latin typeface="Times New Roman" panose="02020603050405020304" pitchFamily="18" charset="0"/>
              </a:rPr>
              <a:t>out=</a:t>
            </a:r>
            <a:r>
              <a:rPr lang="en-US" altLang="zh-CN" sz="2800" b="1" u="sng" kern="100" dirty="0" err="1">
                <a:solidFill>
                  <a:schemeClr val="accent1"/>
                </a:solidFill>
                <a:latin typeface="Times New Roman" panose="02020603050405020304" pitchFamily="18" charset="0"/>
              </a:rPr>
              <a:t>flowerout</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class </a:t>
            </a:r>
            <a:r>
              <a:rPr lang="en-US" altLang="zh-CN" sz="2800" u="sng" dirty="0">
                <a:solidFill>
                  <a:schemeClr val="accent2">
                    <a:lumMod val="75000"/>
                  </a:schemeClr>
                </a:solidFill>
                <a:latin typeface="Times New Roman" panose="02020603050405020304" pitchFamily="18" charset="0"/>
              </a:rPr>
              <a:t>a</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var</a:t>
            </a:r>
            <a:r>
              <a:rPr lang="en-US" altLang="zh-CN" sz="2800" dirty="0">
                <a:latin typeface="Times New Roman" panose="02020603050405020304" pitchFamily="18" charset="0"/>
              </a:rPr>
              <a:t> </a:t>
            </a:r>
            <a:r>
              <a:rPr lang="en-US" altLang="zh-CN" sz="2800" u="sng" dirty="0">
                <a:solidFill>
                  <a:schemeClr val="accent2">
                    <a:lumMod val="75000"/>
                  </a:schemeClr>
                </a:solidFill>
                <a:latin typeface="Times New Roman" panose="02020603050405020304" pitchFamily="18" charset="0"/>
              </a:rPr>
              <a:t>X1-X4;</a:t>
            </a:r>
            <a:endParaRPr lang="en-US" altLang="zh-CN" sz="2800" u="sng" dirty="0">
              <a:solidFill>
                <a:schemeClr val="accent2">
                  <a:lumMod val="75000"/>
                </a:schemeClr>
              </a:solidFill>
              <a:latin typeface="Times New Roman" panose="02020603050405020304" pitchFamily="18" charset="0"/>
            </a:endParaRPr>
          </a:p>
          <a:p>
            <a:pPr eaLnBrk="1" hangingPunct="1">
              <a:defRPr/>
            </a:pPr>
            <a:r>
              <a:rPr lang="en-US" altLang="zh-CN" sz="2800" dirty="0">
                <a:latin typeface="Times New Roman" panose="02020603050405020304" pitchFamily="18" charset="0"/>
              </a:rPr>
              <a:t>     run;</a:t>
            </a:r>
            <a:endParaRPr lang="en-US" altLang="zh-CN" sz="2800" dirty="0">
              <a:latin typeface="Times New Roman" panose="02020603050405020304" pitchFamily="18" charset="0"/>
            </a:endParaRPr>
          </a:p>
          <a:p>
            <a:pPr eaLnBrk="1" hangingPunct="1">
              <a:defRPr/>
            </a:pPr>
            <a:endParaRPr lang="en-US" altLang="zh-CN" sz="2800" dirty="0">
              <a:latin typeface="Times New Roman" panose="02020603050405020304" pitchFamily="18" charset="0"/>
            </a:endParaRPr>
          </a:p>
        </p:txBody>
      </p:sp>
      <p:sp>
        <p:nvSpPr>
          <p:cNvPr id="59397" name="Text Box 7"/>
          <p:cNvSpPr txBox="1">
            <a:spLocks noChangeArrowheads="1"/>
          </p:cNvSpPr>
          <p:nvPr/>
        </p:nvSpPr>
        <p:spPr bwMode="auto">
          <a:xfrm>
            <a:off x="395287" y="188913"/>
            <a:ext cx="57323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程序：费歇判别</a:t>
            </a:r>
            <a:endParaRPr lang="zh-CN" altLang="en-US" sz="3200" b="1" dirty="0">
              <a:solidFill>
                <a:schemeClr val="tx2"/>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输出：费歇判别</a:t>
            </a:r>
            <a:endParaRPr lang="zh-CN" altLang="en-US" sz="3200" b="1" dirty="0">
              <a:solidFill>
                <a:schemeClr val="tx2"/>
              </a:solidFill>
            </a:endParaRPr>
          </a:p>
        </p:txBody>
      </p:sp>
      <p:sp>
        <p:nvSpPr>
          <p:cNvPr id="10" name="文本框 9"/>
          <p:cNvSpPr txBox="1"/>
          <p:nvPr/>
        </p:nvSpPr>
        <p:spPr>
          <a:xfrm>
            <a:off x="553312" y="1127433"/>
            <a:ext cx="5137476"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1</a:t>
            </a:r>
            <a:r>
              <a:rPr lang="zh-CN" altLang="en-US" sz="2400" b="1" kern="100" dirty="0">
                <a:effectLst/>
                <a:latin typeface="Times New Roman" panose="02020603050405020304" pitchFamily="18" charset="0"/>
                <a:ea typeface="宋体" panose="02010600030101010101" pitchFamily="2" charset="-122"/>
              </a:rPr>
              <a:t>：特征值及方差贡献率</a:t>
            </a:r>
            <a:endParaRPr lang="zh-CN" altLang="en-US" sz="2400" b="1"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9479" y="2122170"/>
            <a:ext cx="40671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5600700" y="3649980"/>
            <a:ext cx="1093934" cy="472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输出：费歇判别</a:t>
            </a:r>
            <a:endParaRPr lang="zh-CN" altLang="en-US" sz="3200" b="1" dirty="0">
              <a:solidFill>
                <a:schemeClr val="tx2"/>
              </a:solidFill>
            </a:endParaRPr>
          </a:p>
        </p:txBody>
      </p:sp>
      <p:sp>
        <p:nvSpPr>
          <p:cNvPr id="10" name="文本框 9"/>
          <p:cNvSpPr txBox="1"/>
          <p:nvPr/>
        </p:nvSpPr>
        <p:spPr>
          <a:xfrm>
            <a:off x="138531" y="889490"/>
            <a:ext cx="5137476"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2</a:t>
            </a:r>
            <a:r>
              <a:rPr lang="zh-CN" altLang="en-US" sz="2400" b="1" kern="100" dirty="0">
                <a:effectLst/>
                <a:latin typeface="Times New Roman" panose="02020603050405020304" pitchFamily="18" charset="0"/>
                <a:ea typeface="宋体" panose="02010600030101010101" pitchFamily="2" charset="-122"/>
              </a:rPr>
              <a:t>：原始典型系数</a:t>
            </a:r>
            <a:endParaRPr lang="zh-CN" altLang="en-US" sz="2400" b="1"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0937" y="1532559"/>
            <a:ext cx="4667493" cy="2657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TextBox 3"/>
              <p:cNvSpPr txBox="1"/>
              <p:nvPr/>
            </p:nvSpPr>
            <p:spPr>
              <a:xfrm>
                <a:off x="1370280" y="4939627"/>
                <a:ext cx="703570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a:rPr>
                            <m:t>𝑦</m:t>
                          </m:r>
                        </m:e>
                        <m:sub>
                          <m:r>
                            <a:rPr lang="en-US" altLang="zh-CN" sz="2400" b="0" i="1" smtClean="0">
                              <a:latin typeface="Cambria Math"/>
                            </a:rPr>
                            <m:t>1</m:t>
                          </m:r>
                        </m:sub>
                      </m:sSub>
                      <m:r>
                        <a:rPr lang="en-US" altLang="zh-CN" sz="2400" b="0" i="1" smtClean="0">
                          <a:latin typeface="Cambria Math"/>
                        </a:rPr>
                        <m:t>=−0.0829</m:t>
                      </m:r>
                      <m:d>
                        <m:dPr>
                          <m:begChr m:val="（"/>
                          <m:endChr m:val="）"/>
                          <m:ctrlPr>
                            <a:rPr lang="zh-CN" altLang="en-US"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a:rPr>
                                <m:t>𝑥</m:t>
                              </m:r>
                            </m:e>
                            <m:sub>
                              <m:r>
                                <a:rPr lang="en-US" altLang="zh-CN" sz="2400" i="1">
                                  <a:latin typeface="Cambria Math"/>
                                </a:rPr>
                                <m:t>1</m:t>
                              </m:r>
                            </m:sub>
                          </m:sSub>
                          <m:r>
                            <a:rPr lang="en-US" altLang="zh-CN" sz="2400" b="0" i="1" smtClean="0">
                              <a:latin typeface="Cambria Math"/>
                            </a:rPr>
                            <m:t>−58.433</m:t>
                          </m:r>
                        </m:e>
                      </m:d>
                      <m:r>
                        <a:rPr lang="en-US" altLang="zh-CN" sz="2400" b="0" i="1" smtClean="0">
                          <a:latin typeface="Cambria Math"/>
                        </a:rPr>
                        <m:t>−0.1534</m:t>
                      </m:r>
                      <m:d>
                        <m:dPr>
                          <m:begChr m:val="（"/>
                          <m:endChr m:val="）"/>
                          <m:ctrlPr>
                            <a:rPr lang="zh-CN" altLang="en-US"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2</m:t>
                              </m:r>
                            </m:sub>
                          </m:sSub>
                          <m:r>
                            <a:rPr lang="en-US" altLang="zh-CN" sz="2400" i="1">
                              <a:latin typeface="Cambria Math"/>
                            </a:rPr>
                            <m:t>−</m:t>
                          </m:r>
                          <m:r>
                            <a:rPr lang="en-US" altLang="zh-CN" sz="2400" b="0" i="1" smtClean="0">
                              <a:latin typeface="Cambria Math"/>
                            </a:rPr>
                            <m:t>30.573</m:t>
                          </m:r>
                        </m:e>
                      </m:d>
                    </m:oMath>
                  </m:oMathPara>
                </a14:m>
                <a:endParaRPr lang="en-US" altLang="zh-CN" sz="2400" i="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altLang="zh-CN" sz="2400" b="0" i="0" smtClean="0">
                          <a:latin typeface="Cambria Math"/>
                        </a:rPr>
                        <m:t>+0.2201</m:t>
                      </m:r>
                      <m:d>
                        <m:dPr>
                          <m:begChr m:val="（"/>
                          <m:endChr m:val="）"/>
                          <m:ctrlPr>
                            <a:rPr lang="zh-CN" altLang="en-US"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3</m:t>
                              </m:r>
                            </m:sub>
                          </m:sSub>
                          <m:r>
                            <a:rPr lang="en-US" altLang="zh-CN" sz="2400" i="1">
                              <a:latin typeface="Cambria Math"/>
                            </a:rPr>
                            <m:t>−3</m:t>
                          </m:r>
                          <m:r>
                            <a:rPr lang="en-US" altLang="zh-CN" sz="2400" b="0" i="1" smtClean="0">
                              <a:latin typeface="Cambria Math"/>
                            </a:rPr>
                            <m:t>7.580</m:t>
                          </m:r>
                        </m:e>
                      </m:d>
                      <m:r>
                        <a:rPr lang="en-US" altLang="zh-CN" sz="2400" b="0" i="1" smtClean="0">
                          <a:latin typeface="Cambria Math"/>
                        </a:rPr>
                        <m:t>+0.2810</m:t>
                      </m:r>
                      <m:d>
                        <m:dPr>
                          <m:begChr m:val="（"/>
                          <m:endChr m:val="）"/>
                          <m:ctrlPr>
                            <a:rPr lang="zh-CN" altLang="en-US"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4</m:t>
                              </m:r>
                            </m:sub>
                          </m:sSub>
                          <m:r>
                            <a:rPr lang="en-US" altLang="zh-CN" sz="2400" i="1">
                              <a:latin typeface="Cambria Math"/>
                            </a:rPr>
                            <m:t>−</m:t>
                          </m:r>
                          <m:r>
                            <a:rPr lang="en-US" altLang="zh-CN" sz="2400" b="0" i="1" smtClean="0">
                              <a:latin typeface="Cambria Math"/>
                            </a:rPr>
                            <m:t>11.993</m:t>
                          </m:r>
                        </m:e>
                      </m:d>
                    </m:oMath>
                  </m:oMathPara>
                </a14:m>
                <a:endParaRPr lang="en-US" altLang="zh-CN" sz="2400" dirty="0">
                  <a:latin typeface="Times New Roman" pitchFamily="18" charset="0"/>
                  <a:cs typeface="Times New Roman"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370280" y="4939627"/>
                <a:ext cx="7035709" cy="830997"/>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429003" y="5738357"/>
                <a:ext cx="6813597"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a:rPr>
                            <m:t>𝑦</m:t>
                          </m:r>
                        </m:e>
                        <m:sub>
                          <m:r>
                            <a:rPr lang="en-US" altLang="zh-CN" sz="2400" b="0" i="1" smtClean="0">
                              <a:latin typeface="Cambria Math"/>
                            </a:rPr>
                            <m:t>2</m:t>
                          </m:r>
                        </m:sub>
                      </m:sSub>
                      <m:r>
                        <a:rPr lang="en-US" altLang="zh-CN" sz="2400" b="0" i="1" smtClean="0">
                          <a:latin typeface="Cambria Math"/>
                        </a:rPr>
                        <m:t>=0.0024</m:t>
                      </m:r>
                      <m:d>
                        <m:dPr>
                          <m:begChr m:val="（"/>
                          <m:endChr m:val="）"/>
                          <m:ctrlPr>
                            <a:rPr lang="zh-CN" altLang="en-US"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a:rPr>
                                <m:t>𝑥</m:t>
                              </m:r>
                            </m:e>
                            <m:sub>
                              <m:r>
                                <a:rPr lang="en-US" altLang="zh-CN" sz="2400" i="1">
                                  <a:latin typeface="Cambria Math"/>
                                </a:rPr>
                                <m:t>1</m:t>
                              </m:r>
                            </m:sub>
                          </m:sSub>
                          <m:r>
                            <a:rPr lang="en-US" altLang="zh-CN" sz="2400" b="0" i="1" smtClean="0">
                              <a:latin typeface="Cambria Math"/>
                            </a:rPr>
                            <m:t>−58.433</m:t>
                          </m:r>
                        </m:e>
                      </m:d>
                      <m:r>
                        <a:rPr lang="en-US" altLang="zh-CN" sz="2400" b="0" i="1" smtClean="0">
                          <a:latin typeface="Cambria Math"/>
                        </a:rPr>
                        <m:t>+0.2165</m:t>
                      </m:r>
                      <m:d>
                        <m:dPr>
                          <m:begChr m:val="（"/>
                          <m:endChr m:val="）"/>
                          <m:ctrlPr>
                            <a:rPr lang="zh-CN" altLang="en-US"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2</m:t>
                              </m:r>
                            </m:sub>
                          </m:sSub>
                          <m:r>
                            <a:rPr lang="en-US" altLang="zh-CN" sz="2400" i="1">
                              <a:latin typeface="Cambria Math"/>
                            </a:rPr>
                            <m:t>−</m:t>
                          </m:r>
                          <m:r>
                            <a:rPr lang="en-US" altLang="zh-CN" sz="2400" b="0" i="1" smtClean="0">
                              <a:latin typeface="Cambria Math"/>
                            </a:rPr>
                            <m:t>30.573</m:t>
                          </m:r>
                        </m:e>
                      </m:d>
                    </m:oMath>
                  </m:oMathPara>
                </a14:m>
                <a:endParaRPr lang="en-US" altLang="zh-CN" sz="2400" i="1" dirty="0">
                  <a:latin typeface="Cambria Math"/>
                </a:endParaRPr>
              </a:p>
              <a:p>
                <a:pPr/>
                <a14:m>
                  <m:oMathPara xmlns:m="http://schemas.openxmlformats.org/officeDocument/2006/math">
                    <m:oMathParaPr>
                      <m:jc m:val="centerGroup"/>
                    </m:oMathParaPr>
                    <m:oMath xmlns:m="http://schemas.openxmlformats.org/officeDocument/2006/math">
                      <m:r>
                        <a:rPr lang="en-US" altLang="zh-CN" sz="2400" b="0" i="0" smtClean="0">
                          <a:latin typeface="Cambria Math"/>
                        </a:rPr>
                        <m:t>−0.0932</m:t>
                      </m:r>
                      <m:d>
                        <m:dPr>
                          <m:begChr m:val="（"/>
                          <m:endChr m:val="）"/>
                          <m:ctrlPr>
                            <a:rPr lang="zh-CN" altLang="en-US"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3</m:t>
                              </m:r>
                            </m:sub>
                          </m:sSub>
                          <m:r>
                            <a:rPr lang="en-US" altLang="zh-CN" sz="2400" i="1">
                              <a:latin typeface="Cambria Math"/>
                            </a:rPr>
                            <m:t>−3</m:t>
                          </m:r>
                          <m:r>
                            <a:rPr lang="en-US" altLang="zh-CN" sz="2400" b="0" i="1" smtClean="0">
                              <a:latin typeface="Cambria Math"/>
                            </a:rPr>
                            <m:t>7.580</m:t>
                          </m:r>
                        </m:e>
                      </m:d>
                      <m:r>
                        <a:rPr lang="en-US" altLang="zh-CN" sz="2400" b="0" i="1" smtClean="0">
                          <a:latin typeface="Cambria Math"/>
                        </a:rPr>
                        <m:t>+0.2839</m:t>
                      </m:r>
                      <m:d>
                        <m:dPr>
                          <m:begChr m:val="（"/>
                          <m:endChr m:val="）"/>
                          <m:ctrlPr>
                            <a:rPr lang="zh-CN" altLang="en-US"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b="0" i="1" smtClean="0">
                                  <a:latin typeface="Cambria Math"/>
                                </a:rPr>
                                <m:t>4</m:t>
                              </m:r>
                            </m:sub>
                          </m:sSub>
                          <m:r>
                            <a:rPr lang="en-US" altLang="zh-CN" sz="2400" i="1">
                              <a:latin typeface="Cambria Math"/>
                            </a:rPr>
                            <m:t>−</m:t>
                          </m:r>
                          <m:r>
                            <a:rPr lang="en-US" altLang="zh-CN" sz="2400" b="0" i="1" smtClean="0">
                              <a:latin typeface="Cambria Math"/>
                            </a:rPr>
                            <m:t>11.993</m:t>
                          </m:r>
                        </m:e>
                      </m:d>
                    </m:oMath>
                  </m:oMathPara>
                </a14:m>
                <a:endParaRPr lang="en-US" altLang="zh-CN" sz="2400" dirty="0"/>
              </a:p>
            </p:txBody>
          </p:sp>
        </mc:Choice>
        <mc:Fallback>
          <p:sp>
            <p:nvSpPr>
              <p:cNvPr id="9" name="TextBox 8"/>
              <p:cNvSpPr txBox="1">
                <a:spLocks noRot="1" noChangeAspect="1" noMove="1" noResize="1" noEditPoints="1" noAdjustHandles="1" noChangeArrowheads="1" noChangeShapeType="1" noTextEdit="1"/>
              </p:cNvSpPr>
              <p:nvPr/>
            </p:nvSpPr>
            <p:spPr>
              <a:xfrm>
                <a:off x="1429003" y="5738357"/>
                <a:ext cx="6813597" cy="830997"/>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5" name="矩形 4"/>
          <p:cNvSpPr/>
          <p:nvPr/>
        </p:nvSpPr>
        <p:spPr>
          <a:xfrm>
            <a:off x="200262" y="4477962"/>
            <a:ext cx="4825360" cy="583108"/>
          </a:xfrm>
          <a:prstGeom prst="rect">
            <a:avLst/>
          </a:prstGeom>
        </p:spPr>
        <p:txBody>
          <a:bodyPr wrap="none">
            <a:spAutoFit/>
          </a:bodyPr>
          <a:lstStyle/>
          <a:p>
            <a:pPr>
              <a:lnSpc>
                <a:spcPct val="150000"/>
              </a:lnSpc>
            </a:pPr>
            <a:r>
              <a:rPr lang="zh-CN" altLang="en-US" sz="2400" b="1" dirty="0">
                <a:solidFill>
                  <a:srgbClr val="0000FF"/>
                </a:solidFill>
                <a:latin typeface="Times New Roman" panose="02020603050405020304" pitchFamily="18" charset="0"/>
                <a:cs typeface="Times New Roman" panose="02020603050405020304" pitchFamily="18" charset="0"/>
              </a:rPr>
              <a:t>由此可得中心化的费歇判别函数：</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7"/>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输出：费歇判别</a:t>
            </a:r>
            <a:endParaRPr lang="zh-CN" altLang="en-US" sz="3200" b="1" dirty="0">
              <a:solidFill>
                <a:schemeClr val="tx2"/>
              </a:solidFill>
            </a:endParaRPr>
          </a:p>
        </p:txBody>
      </p:sp>
      <p:sp>
        <p:nvSpPr>
          <p:cNvPr id="10" name="文本框 9"/>
          <p:cNvSpPr txBox="1"/>
          <p:nvPr/>
        </p:nvSpPr>
        <p:spPr>
          <a:xfrm>
            <a:off x="138531" y="889490"/>
            <a:ext cx="5137476" cy="461665"/>
          </a:xfrm>
          <a:prstGeom prst="rect">
            <a:avLst/>
          </a:prstGeom>
          <a:noFill/>
        </p:spPr>
        <p:txBody>
          <a:bodyPr wrap="square">
            <a:spAutoFit/>
          </a:bodyPr>
          <a:lstStyle/>
          <a:p>
            <a:r>
              <a:rPr lang="zh-CN" altLang="en-US" sz="2400" b="1" kern="100" dirty="0">
                <a:effectLst/>
                <a:latin typeface="Times New Roman" panose="02020603050405020304" pitchFamily="18" charset="0"/>
                <a:ea typeface="宋体" panose="02010600030101010101" pitchFamily="2" charset="-122"/>
              </a:rPr>
              <a:t>输出</a:t>
            </a:r>
            <a:r>
              <a:rPr lang="en-US" altLang="zh-CN" sz="2400" b="1" kern="100" dirty="0">
                <a:effectLst/>
                <a:latin typeface="Times New Roman" panose="02020603050405020304" pitchFamily="18" charset="0"/>
                <a:ea typeface="宋体" panose="02010600030101010101" pitchFamily="2" charset="-122"/>
              </a:rPr>
              <a:t>3</a:t>
            </a:r>
            <a:r>
              <a:rPr lang="zh-CN" altLang="en-US" sz="2400" b="1" kern="100" dirty="0">
                <a:effectLst/>
                <a:latin typeface="Times New Roman" panose="02020603050405020304" pitchFamily="18" charset="0"/>
                <a:ea typeface="宋体" panose="02010600030101010101" pitchFamily="2" charset="-122"/>
              </a:rPr>
              <a:t>：</a:t>
            </a:r>
            <a:r>
              <a:rPr lang="zh-CN" altLang="en-US" sz="2400" b="1" kern="100" dirty="0">
                <a:latin typeface="Times New Roman" panose="02020603050405020304" pitchFamily="18" charset="0"/>
                <a:ea typeface="宋体" panose="02010600030101010101" pitchFamily="2" charset="-122"/>
              </a:rPr>
              <a:t>典型变量上的类均值</a:t>
            </a:r>
            <a:endParaRPr lang="zh-CN" altLang="en-US" sz="2400" b="1"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2070" y="1847018"/>
            <a:ext cx="39243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文本框 9"/>
          <p:cNvSpPr txBox="1"/>
          <p:nvPr/>
        </p:nvSpPr>
        <p:spPr>
          <a:xfrm>
            <a:off x="477822" y="4586360"/>
            <a:ext cx="5137476" cy="1754326"/>
          </a:xfrm>
          <a:prstGeom prst="rect">
            <a:avLst/>
          </a:prstGeom>
          <a:noFill/>
        </p:spPr>
        <p:txBody>
          <a:bodyPr wrap="square">
            <a:spAutoFit/>
          </a:bodyPr>
          <a:lstStyle/>
          <a:p>
            <a:pPr>
              <a:lnSpc>
                <a:spcPct val="150000"/>
              </a:lnSpc>
            </a:pPr>
            <a:r>
              <a:rPr lang="zh-CN" altLang="en-US" sz="2400" b="1" dirty="0">
                <a:solidFill>
                  <a:srgbClr val="0000FF"/>
                </a:solidFill>
                <a:latin typeface="Times New Roman" panose="02020603050405020304" pitchFamily="18" charset="0"/>
                <a:cs typeface="Times New Roman" panose="02020603050405020304" pitchFamily="18" charset="0"/>
              </a:rPr>
              <a:t>各组的重心：</a:t>
            </a:r>
            <a:endParaRPr lang="en-US" altLang="zh-CN" sz="2400" b="1" dirty="0">
              <a:solidFill>
                <a:srgbClr val="0000FF"/>
              </a:solidFill>
              <a:latin typeface="Times New Roman" panose="02020603050405020304" pitchFamily="18" charset="0"/>
              <a:cs typeface="Times New Roman" panose="02020603050405020304" pitchFamily="18" charset="0"/>
            </a:endParaRPr>
          </a:p>
          <a:p>
            <a:pPr indent="457200"/>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类别</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-7.6076</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0.2151</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cs typeface="Times New Roman" panose="02020603050405020304" pitchFamily="18" charset="0"/>
            </a:endParaRPr>
          </a:p>
          <a:p>
            <a:pPr indent="457200"/>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类别</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1.8250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-0.7279</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indent="457200"/>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类别</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5.7826</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0.5128</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661885" y="1440620"/>
            <a:ext cx="8675688" cy="397031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dirty="0" err="1">
                <a:latin typeface="Times New Roman" panose="02020603050405020304" pitchFamily="18" charset="0"/>
              </a:rPr>
              <a:t>proc</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candisc</a:t>
            </a:r>
            <a:r>
              <a:rPr lang="en-US" altLang="zh-CN" sz="2800" dirty="0">
                <a:latin typeface="Times New Roman" panose="02020603050405020304" pitchFamily="18" charset="0"/>
              </a:rPr>
              <a:t> data=</a:t>
            </a:r>
            <a:r>
              <a:rPr lang="en-US" altLang="zh-CN" sz="2800" b="1" u="sng" kern="100" dirty="0">
                <a:solidFill>
                  <a:schemeClr val="accent1"/>
                </a:solidFill>
                <a:latin typeface="Times New Roman" panose="02020603050405020304" pitchFamily="18" charset="0"/>
              </a:rPr>
              <a:t>flower</a:t>
            </a:r>
            <a:r>
              <a:rPr lang="zh-CN" altLang="en-US" sz="2800" b="1" kern="100" dirty="0">
                <a:solidFill>
                  <a:schemeClr val="accent1"/>
                </a:solidFill>
                <a:latin typeface="Times New Roman" panose="02020603050405020304" pitchFamily="18" charset="0"/>
              </a:rPr>
              <a:t> </a:t>
            </a:r>
            <a:r>
              <a:rPr lang="zh-CN" altLang="en-US" sz="2800" dirty="0">
                <a:latin typeface="Times New Roman" panose="02020603050405020304" pitchFamily="18" charset="0"/>
              </a:rPr>
              <a:t> </a:t>
            </a:r>
            <a:r>
              <a:rPr lang="en-US" altLang="zh-CN" sz="2800" dirty="0">
                <a:latin typeface="Times New Roman" panose="02020603050405020304" pitchFamily="18" charset="0"/>
              </a:rPr>
              <a:t>out=</a:t>
            </a:r>
            <a:r>
              <a:rPr lang="en-US" altLang="zh-CN" sz="2800" b="1" u="sng" kern="100" dirty="0" err="1">
                <a:solidFill>
                  <a:schemeClr val="accent1"/>
                </a:solidFill>
                <a:latin typeface="Times New Roman" panose="02020603050405020304" pitchFamily="18" charset="0"/>
              </a:rPr>
              <a:t>flowerout</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class </a:t>
            </a:r>
            <a:r>
              <a:rPr lang="en-US" altLang="zh-CN" sz="2800" u="sng" dirty="0">
                <a:solidFill>
                  <a:schemeClr val="accent2">
                    <a:lumMod val="75000"/>
                  </a:schemeClr>
                </a:solidFill>
                <a:latin typeface="Times New Roman" panose="02020603050405020304" pitchFamily="18" charset="0"/>
              </a:rPr>
              <a:t>a</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var</a:t>
            </a:r>
            <a:r>
              <a:rPr lang="en-US" altLang="zh-CN" sz="2800" dirty="0">
                <a:latin typeface="Times New Roman" panose="02020603050405020304" pitchFamily="18" charset="0"/>
              </a:rPr>
              <a:t> </a:t>
            </a:r>
            <a:r>
              <a:rPr lang="en-US" altLang="zh-CN" sz="2800" u="sng" dirty="0">
                <a:solidFill>
                  <a:schemeClr val="accent2">
                    <a:lumMod val="75000"/>
                  </a:schemeClr>
                </a:solidFill>
                <a:latin typeface="Times New Roman" panose="02020603050405020304" pitchFamily="18" charset="0"/>
              </a:rPr>
              <a:t>X1-X4;</a:t>
            </a:r>
            <a:endParaRPr lang="en-US" altLang="zh-CN" sz="2800" u="sng" dirty="0">
              <a:solidFill>
                <a:schemeClr val="accent2">
                  <a:lumMod val="75000"/>
                </a:schemeClr>
              </a:solidFill>
              <a:latin typeface="Times New Roman" panose="02020603050405020304" pitchFamily="18" charset="0"/>
            </a:endParaRPr>
          </a:p>
          <a:p>
            <a:pPr eaLnBrk="1" hangingPunct="1">
              <a:defRPr/>
            </a:pPr>
            <a:r>
              <a:rPr lang="en-US" altLang="zh-CN" sz="2800" dirty="0">
                <a:latin typeface="Times New Roman" panose="02020603050405020304" pitchFamily="18" charset="0"/>
              </a:rPr>
              <a:t>     run;</a:t>
            </a:r>
            <a:endParaRPr lang="en-US" altLang="zh-CN" sz="2800" dirty="0">
              <a:latin typeface="Times New Roman" panose="02020603050405020304" pitchFamily="18" charset="0"/>
            </a:endParaRPr>
          </a:p>
          <a:p>
            <a:pPr eaLnBrk="1" hangingPunct="1">
              <a:defRPr/>
            </a:pPr>
            <a:endParaRPr lang="en-US" altLang="zh-CN" sz="2800" dirty="0">
              <a:latin typeface="Times New Roman" panose="02020603050405020304" pitchFamily="18" charset="0"/>
            </a:endParaRPr>
          </a:p>
          <a:p>
            <a:pPr eaLnBrk="1" hangingPunct="1">
              <a:defRPr/>
            </a:pPr>
            <a:endParaRPr lang="en-US" altLang="zh-CN" sz="2800" dirty="0">
              <a:latin typeface="Times New Roman" panose="02020603050405020304" pitchFamily="18" charset="0"/>
            </a:endParaRPr>
          </a:p>
          <a:p>
            <a:pPr marL="182880" indent="-182880" eaLnBrk="1" hangingPunct="1">
              <a:defRPr/>
            </a:pPr>
            <a:r>
              <a:rPr lang="en-US" altLang="zh-CN" sz="2800" dirty="0" err="1">
                <a:latin typeface="Times New Roman" panose="02020603050405020304" pitchFamily="18" charset="0"/>
              </a:rPr>
              <a:t>proc</a:t>
            </a:r>
            <a:r>
              <a:rPr lang="en-US" altLang="zh-CN" sz="2800" dirty="0">
                <a:latin typeface="Times New Roman" panose="02020603050405020304" pitchFamily="18" charset="0"/>
              </a:rPr>
              <a:t> plot data=</a:t>
            </a:r>
            <a:r>
              <a:rPr lang="en-US" altLang="zh-CN" sz="2800" b="1" u="sng" kern="100" dirty="0" err="1">
                <a:solidFill>
                  <a:schemeClr val="accent1"/>
                </a:solidFill>
                <a:latin typeface="Times New Roman" panose="02020603050405020304" pitchFamily="18" charset="0"/>
              </a:rPr>
              <a:t>flowerout</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plot can2*can1=A;</a:t>
            </a:r>
            <a:endParaRPr lang="en-US" altLang="zh-CN" sz="2800" dirty="0">
              <a:latin typeface="Times New Roman" panose="02020603050405020304" pitchFamily="18" charset="0"/>
            </a:endParaRPr>
          </a:p>
          <a:p>
            <a:pPr eaLnBrk="1" hangingPunct="1">
              <a:defRPr/>
            </a:pPr>
            <a:r>
              <a:rPr lang="en-US" altLang="zh-CN" sz="2800" dirty="0">
                <a:latin typeface="Times New Roman" panose="02020603050405020304" pitchFamily="18" charset="0"/>
              </a:rPr>
              <a:t>     run;</a:t>
            </a:r>
            <a:endParaRPr lang="en-US" altLang="zh-CN" sz="2800" dirty="0">
              <a:latin typeface="Times New Roman" panose="02020603050405020304" pitchFamily="18" charset="0"/>
            </a:endParaRPr>
          </a:p>
        </p:txBody>
      </p:sp>
      <p:sp>
        <p:nvSpPr>
          <p:cNvPr id="59397" name="Text Box 7"/>
          <p:cNvSpPr txBox="1">
            <a:spLocks noChangeArrowheads="1"/>
          </p:cNvSpPr>
          <p:nvPr/>
        </p:nvSpPr>
        <p:spPr bwMode="auto">
          <a:xfrm>
            <a:off x="395287" y="188913"/>
            <a:ext cx="57323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程序：费歇判别</a:t>
            </a:r>
            <a:endParaRPr lang="zh-CN" altLang="en-US" sz="3200" b="1" dirty="0">
              <a:solidFill>
                <a:schemeClr val="tx2"/>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03649" y="1091682"/>
            <a:ext cx="6913984" cy="5178489"/>
            <a:chOff x="2044700" y="1145857"/>
            <a:chExt cx="5054600" cy="4566285"/>
          </a:xfrm>
        </p:grpSpPr>
        <p:pic>
          <p:nvPicPr>
            <p:cNvPr id="2" name="图片 1"/>
            <p:cNvPicPr/>
            <p:nvPr/>
          </p:nvPicPr>
          <p:blipFill rotWithShape="1">
            <a:blip r:embed="rId1">
              <a:extLst>
                <a:ext uri="{28A0092B-C50C-407E-A947-70E740481C1C}">
                  <a14:useLocalDpi xmlns:a14="http://schemas.microsoft.com/office/drawing/2010/main" val="0"/>
                </a:ext>
              </a:extLst>
            </a:blip>
            <a:srcRect l="5129" t="11597"/>
            <a:stretch>
              <a:fillRect/>
            </a:stretch>
          </p:blipFill>
          <p:spPr bwMode="auto">
            <a:xfrm>
              <a:off x="2044700" y="1145857"/>
              <a:ext cx="5054600" cy="4566285"/>
            </a:xfrm>
            <a:prstGeom prst="rect">
              <a:avLst/>
            </a:prstGeom>
            <a:ln>
              <a:noFill/>
            </a:ln>
          </p:spPr>
        </p:pic>
        <p:grpSp>
          <p:nvGrpSpPr>
            <p:cNvPr id="3" name="Group 2"/>
            <p:cNvGrpSpPr/>
            <p:nvPr/>
          </p:nvGrpSpPr>
          <p:grpSpPr bwMode="auto">
            <a:xfrm>
              <a:off x="2536728" y="1448221"/>
              <a:ext cx="4260850" cy="3557587"/>
              <a:chOff x="2541" y="671"/>
              <a:chExt cx="6708" cy="5603"/>
            </a:xfrm>
          </p:grpSpPr>
          <p:sp>
            <p:nvSpPr>
              <p:cNvPr id="4" name="Freeform 3"/>
              <p:cNvSpPr/>
              <p:nvPr/>
            </p:nvSpPr>
            <p:spPr bwMode="auto">
              <a:xfrm>
                <a:off x="2541" y="879"/>
                <a:ext cx="2152" cy="4770"/>
              </a:xfrm>
              <a:custGeom>
                <a:avLst/>
                <a:gdLst>
                  <a:gd name="T0" fmla="*/ 47 w 2152"/>
                  <a:gd name="T1" fmla="*/ 1184 h 4770"/>
                  <a:gd name="T2" fmla="*/ 158 w 2152"/>
                  <a:gd name="T3" fmla="*/ 1932 h 4770"/>
                  <a:gd name="T4" fmla="*/ 283 w 2152"/>
                  <a:gd name="T5" fmla="*/ 2236 h 4770"/>
                  <a:gd name="T6" fmla="*/ 379 w 2152"/>
                  <a:gd name="T7" fmla="*/ 2873 h 4770"/>
                  <a:gd name="T8" fmla="*/ 435 w 2152"/>
                  <a:gd name="T9" fmla="*/ 3261 h 4770"/>
                  <a:gd name="T10" fmla="*/ 504 w 2152"/>
                  <a:gd name="T11" fmla="*/ 3441 h 4770"/>
                  <a:gd name="T12" fmla="*/ 643 w 2152"/>
                  <a:gd name="T13" fmla="*/ 3870 h 4770"/>
                  <a:gd name="T14" fmla="*/ 726 w 2152"/>
                  <a:gd name="T15" fmla="*/ 4036 h 4770"/>
                  <a:gd name="T16" fmla="*/ 781 w 2152"/>
                  <a:gd name="T17" fmla="*/ 4161 h 4770"/>
                  <a:gd name="T18" fmla="*/ 864 w 2152"/>
                  <a:gd name="T19" fmla="*/ 4286 h 4770"/>
                  <a:gd name="T20" fmla="*/ 933 w 2152"/>
                  <a:gd name="T21" fmla="*/ 4424 h 4770"/>
                  <a:gd name="T22" fmla="*/ 1113 w 2152"/>
                  <a:gd name="T23" fmla="*/ 4729 h 4770"/>
                  <a:gd name="T24" fmla="*/ 1238 w 2152"/>
                  <a:gd name="T25" fmla="*/ 4770 h 4770"/>
                  <a:gd name="T26" fmla="*/ 1695 w 2152"/>
                  <a:gd name="T27" fmla="*/ 4673 h 4770"/>
                  <a:gd name="T28" fmla="*/ 1806 w 2152"/>
                  <a:gd name="T29" fmla="*/ 4563 h 4770"/>
                  <a:gd name="T30" fmla="*/ 1986 w 2152"/>
                  <a:gd name="T31" fmla="*/ 4341 h 4770"/>
                  <a:gd name="T32" fmla="*/ 2083 w 2152"/>
                  <a:gd name="T33" fmla="*/ 4161 h 4770"/>
                  <a:gd name="T34" fmla="*/ 2124 w 2152"/>
                  <a:gd name="T35" fmla="*/ 4036 h 4770"/>
                  <a:gd name="T36" fmla="*/ 2110 w 2152"/>
                  <a:gd name="T37" fmla="*/ 3136 h 4770"/>
                  <a:gd name="T38" fmla="*/ 1819 w 2152"/>
                  <a:gd name="T39" fmla="*/ 2236 h 4770"/>
                  <a:gd name="T40" fmla="*/ 1681 w 2152"/>
                  <a:gd name="T41" fmla="*/ 1516 h 4770"/>
                  <a:gd name="T42" fmla="*/ 1584 w 2152"/>
                  <a:gd name="T43" fmla="*/ 1253 h 4770"/>
                  <a:gd name="T44" fmla="*/ 1501 w 2152"/>
                  <a:gd name="T45" fmla="*/ 1059 h 4770"/>
                  <a:gd name="T46" fmla="*/ 1418 w 2152"/>
                  <a:gd name="T47" fmla="*/ 907 h 4770"/>
                  <a:gd name="T48" fmla="*/ 1335 w 2152"/>
                  <a:gd name="T49" fmla="*/ 755 h 4770"/>
                  <a:gd name="T50" fmla="*/ 1238 w 2152"/>
                  <a:gd name="T51" fmla="*/ 616 h 4770"/>
                  <a:gd name="T52" fmla="*/ 1099 w 2152"/>
                  <a:gd name="T53" fmla="*/ 423 h 4770"/>
                  <a:gd name="T54" fmla="*/ 836 w 2152"/>
                  <a:gd name="T55" fmla="*/ 146 h 4770"/>
                  <a:gd name="T56" fmla="*/ 767 w 2152"/>
                  <a:gd name="T57" fmla="*/ 90 h 4770"/>
                  <a:gd name="T58" fmla="*/ 546 w 2152"/>
                  <a:gd name="T59" fmla="*/ 7 h 4770"/>
                  <a:gd name="T60" fmla="*/ 310 w 2152"/>
                  <a:gd name="T61" fmla="*/ 90 h 4770"/>
                  <a:gd name="T62" fmla="*/ 47 w 2152"/>
                  <a:gd name="T63" fmla="*/ 256 h 4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52" h="4770">
                    <a:moveTo>
                      <a:pt x="47" y="256"/>
                    </a:moveTo>
                    <a:cubicBezTo>
                      <a:pt x="49" y="339"/>
                      <a:pt x="100" y="1029"/>
                      <a:pt x="47" y="1184"/>
                    </a:cubicBezTo>
                    <a:cubicBezTo>
                      <a:pt x="54" y="1442"/>
                      <a:pt x="0" y="1679"/>
                      <a:pt x="144" y="1890"/>
                    </a:cubicBezTo>
                    <a:cubicBezTo>
                      <a:pt x="149" y="1904"/>
                      <a:pt x="151" y="1919"/>
                      <a:pt x="158" y="1932"/>
                    </a:cubicBezTo>
                    <a:cubicBezTo>
                      <a:pt x="174" y="1961"/>
                      <a:pt x="202" y="1984"/>
                      <a:pt x="213" y="2015"/>
                    </a:cubicBezTo>
                    <a:cubicBezTo>
                      <a:pt x="238" y="2088"/>
                      <a:pt x="258" y="2163"/>
                      <a:pt x="283" y="2236"/>
                    </a:cubicBezTo>
                    <a:cubicBezTo>
                      <a:pt x="297" y="2657"/>
                      <a:pt x="255" y="2500"/>
                      <a:pt x="324" y="2707"/>
                    </a:cubicBezTo>
                    <a:cubicBezTo>
                      <a:pt x="343" y="2762"/>
                      <a:pt x="361" y="2818"/>
                      <a:pt x="379" y="2873"/>
                    </a:cubicBezTo>
                    <a:cubicBezTo>
                      <a:pt x="388" y="2901"/>
                      <a:pt x="407" y="2956"/>
                      <a:pt x="407" y="2956"/>
                    </a:cubicBezTo>
                    <a:cubicBezTo>
                      <a:pt x="439" y="3147"/>
                      <a:pt x="403" y="2918"/>
                      <a:pt x="435" y="3261"/>
                    </a:cubicBezTo>
                    <a:cubicBezTo>
                      <a:pt x="435" y="3266"/>
                      <a:pt x="453" y="3382"/>
                      <a:pt x="463" y="3399"/>
                    </a:cubicBezTo>
                    <a:cubicBezTo>
                      <a:pt x="473" y="3416"/>
                      <a:pt x="493" y="3425"/>
                      <a:pt x="504" y="3441"/>
                    </a:cubicBezTo>
                    <a:cubicBezTo>
                      <a:pt x="544" y="3497"/>
                      <a:pt x="579" y="3570"/>
                      <a:pt x="601" y="3635"/>
                    </a:cubicBezTo>
                    <a:cubicBezTo>
                      <a:pt x="608" y="3699"/>
                      <a:pt x="607" y="3806"/>
                      <a:pt x="643" y="3870"/>
                    </a:cubicBezTo>
                    <a:cubicBezTo>
                      <a:pt x="659" y="3899"/>
                      <a:pt x="698" y="3953"/>
                      <a:pt x="698" y="3953"/>
                    </a:cubicBezTo>
                    <a:cubicBezTo>
                      <a:pt x="707" y="3981"/>
                      <a:pt x="710" y="4011"/>
                      <a:pt x="726" y="4036"/>
                    </a:cubicBezTo>
                    <a:cubicBezTo>
                      <a:pt x="735" y="4050"/>
                      <a:pt x="746" y="4063"/>
                      <a:pt x="753" y="4078"/>
                    </a:cubicBezTo>
                    <a:cubicBezTo>
                      <a:pt x="765" y="4105"/>
                      <a:pt x="772" y="4133"/>
                      <a:pt x="781" y="4161"/>
                    </a:cubicBezTo>
                    <a:cubicBezTo>
                      <a:pt x="786" y="4175"/>
                      <a:pt x="785" y="4193"/>
                      <a:pt x="795" y="4203"/>
                    </a:cubicBezTo>
                    <a:cubicBezTo>
                      <a:pt x="848" y="4256"/>
                      <a:pt x="825" y="4228"/>
                      <a:pt x="864" y="4286"/>
                    </a:cubicBezTo>
                    <a:cubicBezTo>
                      <a:pt x="886" y="4373"/>
                      <a:pt x="868" y="4325"/>
                      <a:pt x="933" y="4424"/>
                    </a:cubicBezTo>
                    <a:lnTo>
                      <a:pt x="933" y="4424"/>
                    </a:lnTo>
                    <a:cubicBezTo>
                      <a:pt x="955" y="4491"/>
                      <a:pt x="994" y="4554"/>
                      <a:pt x="1044" y="4604"/>
                    </a:cubicBezTo>
                    <a:cubicBezTo>
                      <a:pt x="1056" y="4640"/>
                      <a:pt x="1078" y="4718"/>
                      <a:pt x="1113" y="4729"/>
                    </a:cubicBezTo>
                    <a:cubicBezTo>
                      <a:pt x="1141" y="4738"/>
                      <a:pt x="1168" y="4747"/>
                      <a:pt x="1196" y="4756"/>
                    </a:cubicBezTo>
                    <a:cubicBezTo>
                      <a:pt x="1210" y="4761"/>
                      <a:pt x="1238" y="4770"/>
                      <a:pt x="1238" y="4770"/>
                    </a:cubicBezTo>
                    <a:cubicBezTo>
                      <a:pt x="1440" y="4760"/>
                      <a:pt x="1467" y="4765"/>
                      <a:pt x="1612" y="4729"/>
                    </a:cubicBezTo>
                    <a:cubicBezTo>
                      <a:pt x="1640" y="4710"/>
                      <a:pt x="1676" y="4701"/>
                      <a:pt x="1695" y="4673"/>
                    </a:cubicBezTo>
                    <a:cubicBezTo>
                      <a:pt x="1704" y="4659"/>
                      <a:pt x="1711" y="4644"/>
                      <a:pt x="1723" y="4632"/>
                    </a:cubicBezTo>
                    <a:cubicBezTo>
                      <a:pt x="1813" y="4542"/>
                      <a:pt x="1713" y="4676"/>
                      <a:pt x="1806" y="4563"/>
                    </a:cubicBezTo>
                    <a:cubicBezTo>
                      <a:pt x="1857" y="4501"/>
                      <a:pt x="1891" y="4426"/>
                      <a:pt x="1958" y="4383"/>
                    </a:cubicBezTo>
                    <a:cubicBezTo>
                      <a:pt x="1967" y="4369"/>
                      <a:pt x="1979" y="4356"/>
                      <a:pt x="1986" y="4341"/>
                    </a:cubicBezTo>
                    <a:cubicBezTo>
                      <a:pt x="1998" y="4314"/>
                      <a:pt x="1995" y="4281"/>
                      <a:pt x="2013" y="4258"/>
                    </a:cubicBezTo>
                    <a:cubicBezTo>
                      <a:pt x="2065" y="4190"/>
                      <a:pt x="2042" y="4222"/>
                      <a:pt x="2083" y="4161"/>
                    </a:cubicBezTo>
                    <a:cubicBezTo>
                      <a:pt x="2087" y="4138"/>
                      <a:pt x="2089" y="4114"/>
                      <a:pt x="2096" y="4092"/>
                    </a:cubicBezTo>
                    <a:cubicBezTo>
                      <a:pt x="2103" y="4072"/>
                      <a:pt x="2118" y="4056"/>
                      <a:pt x="2124" y="4036"/>
                    </a:cubicBezTo>
                    <a:cubicBezTo>
                      <a:pt x="2138" y="3986"/>
                      <a:pt x="2139" y="3934"/>
                      <a:pt x="2152" y="3884"/>
                    </a:cubicBezTo>
                    <a:cubicBezTo>
                      <a:pt x="2146" y="3665"/>
                      <a:pt x="2151" y="3370"/>
                      <a:pt x="2110" y="3136"/>
                    </a:cubicBezTo>
                    <a:cubicBezTo>
                      <a:pt x="2103" y="3093"/>
                      <a:pt x="2077" y="3055"/>
                      <a:pt x="2069" y="3012"/>
                    </a:cubicBezTo>
                    <a:cubicBezTo>
                      <a:pt x="2019" y="2739"/>
                      <a:pt x="1922" y="2492"/>
                      <a:pt x="1819" y="2236"/>
                    </a:cubicBezTo>
                    <a:cubicBezTo>
                      <a:pt x="1799" y="2129"/>
                      <a:pt x="1771" y="2021"/>
                      <a:pt x="1736" y="1918"/>
                    </a:cubicBezTo>
                    <a:cubicBezTo>
                      <a:pt x="1729" y="1811"/>
                      <a:pt x="1735" y="1622"/>
                      <a:pt x="1681" y="1516"/>
                    </a:cubicBezTo>
                    <a:cubicBezTo>
                      <a:pt x="1672" y="1498"/>
                      <a:pt x="1659" y="1481"/>
                      <a:pt x="1653" y="1461"/>
                    </a:cubicBezTo>
                    <a:cubicBezTo>
                      <a:pt x="1626" y="1381"/>
                      <a:pt x="1629" y="1321"/>
                      <a:pt x="1584" y="1253"/>
                    </a:cubicBezTo>
                    <a:cubicBezTo>
                      <a:pt x="1569" y="1193"/>
                      <a:pt x="1542" y="1155"/>
                      <a:pt x="1515" y="1101"/>
                    </a:cubicBezTo>
                    <a:cubicBezTo>
                      <a:pt x="1508" y="1088"/>
                      <a:pt x="1506" y="1073"/>
                      <a:pt x="1501" y="1059"/>
                    </a:cubicBezTo>
                    <a:cubicBezTo>
                      <a:pt x="1492" y="1036"/>
                      <a:pt x="1485" y="1012"/>
                      <a:pt x="1473" y="990"/>
                    </a:cubicBezTo>
                    <a:cubicBezTo>
                      <a:pt x="1457" y="961"/>
                      <a:pt x="1429" y="938"/>
                      <a:pt x="1418" y="907"/>
                    </a:cubicBezTo>
                    <a:cubicBezTo>
                      <a:pt x="1409" y="879"/>
                      <a:pt x="1408" y="847"/>
                      <a:pt x="1390" y="824"/>
                    </a:cubicBezTo>
                    <a:cubicBezTo>
                      <a:pt x="1372" y="801"/>
                      <a:pt x="1351" y="780"/>
                      <a:pt x="1335" y="755"/>
                    </a:cubicBezTo>
                    <a:cubicBezTo>
                      <a:pt x="1323" y="738"/>
                      <a:pt x="1319" y="716"/>
                      <a:pt x="1307" y="699"/>
                    </a:cubicBezTo>
                    <a:cubicBezTo>
                      <a:pt x="1220" y="577"/>
                      <a:pt x="1306" y="735"/>
                      <a:pt x="1238" y="616"/>
                    </a:cubicBezTo>
                    <a:cubicBezTo>
                      <a:pt x="1207" y="562"/>
                      <a:pt x="1183" y="512"/>
                      <a:pt x="1141" y="464"/>
                    </a:cubicBezTo>
                    <a:cubicBezTo>
                      <a:pt x="1128" y="449"/>
                      <a:pt x="1111" y="438"/>
                      <a:pt x="1099" y="423"/>
                    </a:cubicBezTo>
                    <a:cubicBezTo>
                      <a:pt x="1002" y="298"/>
                      <a:pt x="1091" y="374"/>
                      <a:pt x="989" y="298"/>
                    </a:cubicBezTo>
                    <a:cubicBezTo>
                      <a:pt x="947" y="236"/>
                      <a:pt x="898" y="186"/>
                      <a:pt x="836" y="146"/>
                    </a:cubicBezTo>
                    <a:cubicBezTo>
                      <a:pt x="827" y="132"/>
                      <a:pt x="822" y="114"/>
                      <a:pt x="809" y="104"/>
                    </a:cubicBezTo>
                    <a:cubicBezTo>
                      <a:pt x="798" y="95"/>
                      <a:pt x="780" y="97"/>
                      <a:pt x="767" y="90"/>
                    </a:cubicBezTo>
                    <a:cubicBezTo>
                      <a:pt x="752" y="83"/>
                      <a:pt x="741" y="70"/>
                      <a:pt x="726" y="63"/>
                    </a:cubicBezTo>
                    <a:cubicBezTo>
                      <a:pt x="668" y="37"/>
                      <a:pt x="605" y="27"/>
                      <a:pt x="546" y="7"/>
                    </a:cubicBezTo>
                    <a:cubicBezTo>
                      <a:pt x="490" y="13"/>
                      <a:pt x="423" y="0"/>
                      <a:pt x="379" y="35"/>
                    </a:cubicBezTo>
                    <a:cubicBezTo>
                      <a:pt x="289" y="107"/>
                      <a:pt x="417" y="54"/>
                      <a:pt x="310" y="90"/>
                    </a:cubicBezTo>
                    <a:cubicBezTo>
                      <a:pt x="149" y="200"/>
                      <a:pt x="381" y="47"/>
                      <a:pt x="227" y="132"/>
                    </a:cubicBezTo>
                    <a:cubicBezTo>
                      <a:pt x="169" y="164"/>
                      <a:pt x="97" y="210"/>
                      <a:pt x="47" y="256"/>
                    </a:cubicBezTo>
                    <a:close/>
                  </a:path>
                </a:pathLst>
              </a:custGeom>
              <a:noFill/>
              <a:ln w="12700">
                <a:solidFill>
                  <a:srgbClr val="0000FF"/>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Freeform 4"/>
              <p:cNvSpPr/>
              <p:nvPr/>
            </p:nvSpPr>
            <p:spPr bwMode="auto">
              <a:xfrm>
                <a:off x="5733" y="2260"/>
                <a:ext cx="1593" cy="4014"/>
              </a:xfrm>
              <a:custGeom>
                <a:avLst/>
                <a:gdLst>
                  <a:gd name="T0" fmla="*/ 818 w 1593"/>
                  <a:gd name="T1" fmla="*/ 218 h 4014"/>
                  <a:gd name="T2" fmla="*/ 707 w 1593"/>
                  <a:gd name="T3" fmla="*/ 398 h 4014"/>
                  <a:gd name="T4" fmla="*/ 569 w 1593"/>
                  <a:gd name="T5" fmla="*/ 551 h 4014"/>
                  <a:gd name="T6" fmla="*/ 513 w 1593"/>
                  <a:gd name="T7" fmla="*/ 634 h 4014"/>
                  <a:gd name="T8" fmla="*/ 485 w 1593"/>
                  <a:gd name="T9" fmla="*/ 675 h 4014"/>
                  <a:gd name="T10" fmla="*/ 416 w 1593"/>
                  <a:gd name="T11" fmla="*/ 814 h 4014"/>
                  <a:gd name="T12" fmla="*/ 333 w 1593"/>
                  <a:gd name="T13" fmla="*/ 994 h 4014"/>
                  <a:gd name="T14" fmla="*/ 236 w 1593"/>
                  <a:gd name="T15" fmla="*/ 1215 h 4014"/>
                  <a:gd name="T16" fmla="*/ 181 w 1593"/>
                  <a:gd name="T17" fmla="*/ 1409 h 4014"/>
                  <a:gd name="T18" fmla="*/ 112 w 1593"/>
                  <a:gd name="T19" fmla="*/ 1880 h 4014"/>
                  <a:gd name="T20" fmla="*/ 56 w 1593"/>
                  <a:gd name="T21" fmla="*/ 2115 h 4014"/>
                  <a:gd name="T22" fmla="*/ 153 w 1593"/>
                  <a:gd name="T23" fmla="*/ 3029 h 4014"/>
                  <a:gd name="T24" fmla="*/ 195 w 1593"/>
                  <a:gd name="T25" fmla="*/ 3168 h 4014"/>
                  <a:gd name="T26" fmla="*/ 250 w 1593"/>
                  <a:gd name="T27" fmla="*/ 3251 h 4014"/>
                  <a:gd name="T28" fmla="*/ 292 w 1593"/>
                  <a:gd name="T29" fmla="*/ 3334 h 4014"/>
                  <a:gd name="T30" fmla="*/ 333 w 1593"/>
                  <a:gd name="T31" fmla="*/ 3417 h 4014"/>
                  <a:gd name="T32" fmla="*/ 361 w 1593"/>
                  <a:gd name="T33" fmla="*/ 3500 h 4014"/>
                  <a:gd name="T34" fmla="*/ 472 w 1593"/>
                  <a:gd name="T35" fmla="*/ 3666 h 4014"/>
                  <a:gd name="T36" fmla="*/ 665 w 1593"/>
                  <a:gd name="T37" fmla="*/ 3902 h 4014"/>
                  <a:gd name="T38" fmla="*/ 818 w 1593"/>
                  <a:gd name="T39" fmla="*/ 4012 h 4014"/>
                  <a:gd name="T40" fmla="*/ 1012 w 1593"/>
                  <a:gd name="T41" fmla="*/ 3998 h 4014"/>
                  <a:gd name="T42" fmla="*/ 1095 w 1593"/>
                  <a:gd name="T43" fmla="*/ 3943 h 4014"/>
                  <a:gd name="T44" fmla="*/ 1178 w 1593"/>
                  <a:gd name="T45" fmla="*/ 3818 h 4014"/>
                  <a:gd name="T46" fmla="*/ 1302 w 1593"/>
                  <a:gd name="T47" fmla="*/ 3569 h 4014"/>
                  <a:gd name="T48" fmla="*/ 1385 w 1593"/>
                  <a:gd name="T49" fmla="*/ 3458 h 4014"/>
                  <a:gd name="T50" fmla="*/ 1413 w 1593"/>
                  <a:gd name="T51" fmla="*/ 3375 h 4014"/>
                  <a:gd name="T52" fmla="*/ 1496 w 1593"/>
                  <a:gd name="T53" fmla="*/ 3251 h 4014"/>
                  <a:gd name="T54" fmla="*/ 1538 w 1593"/>
                  <a:gd name="T55" fmla="*/ 3126 h 4014"/>
                  <a:gd name="T56" fmla="*/ 1579 w 1593"/>
                  <a:gd name="T57" fmla="*/ 2974 h 4014"/>
                  <a:gd name="T58" fmla="*/ 1593 w 1593"/>
                  <a:gd name="T59" fmla="*/ 2918 h 4014"/>
                  <a:gd name="T60" fmla="*/ 1579 w 1593"/>
                  <a:gd name="T61" fmla="*/ 2614 h 4014"/>
                  <a:gd name="T62" fmla="*/ 1524 w 1593"/>
                  <a:gd name="T63" fmla="*/ 2420 h 4014"/>
                  <a:gd name="T64" fmla="*/ 1482 w 1593"/>
                  <a:gd name="T65" fmla="*/ 1949 h 4014"/>
                  <a:gd name="T66" fmla="*/ 1552 w 1593"/>
                  <a:gd name="T67" fmla="*/ 1132 h 4014"/>
                  <a:gd name="T68" fmla="*/ 1510 w 1593"/>
                  <a:gd name="T69" fmla="*/ 398 h 4014"/>
                  <a:gd name="T70" fmla="*/ 1441 w 1593"/>
                  <a:gd name="T71" fmla="*/ 177 h 4014"/>
                  <a:gd name="T72" fmla="*/ 1302 w 1593"/>
                  <a:gd name="T73" fmla="*/ 66 h 4014"/>
                  <a:gd name="T74" fmla="*/ 887 w 1593"/>
                  <a:gd name="T75" fmla="*/ 108 h 4014"/>
                  <a:gd name="T76" fmla="*/ 832 w 1593"/>
                  <a:gd name="T77" fmla="*/ 177 h 4014"/>
                  <a:gd name="T78" fmla="*/ 818 w 1593"/>
                  <a:gd name="T79" fmla="*/ 218 h 4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3" h="4014">
                    <a:moveTo>
                      <a:pt x="818" y="218"/>
                    </a:moveTo>
                    <a:cubicBezTo>
                      <a:pt x="794" y="289"/>
                      <a:pt x="751" y="336"/>
                      <a:pt x="707" y="398"/>
                    </a:cubicBezTo>
                    <a:cubicBezTo>
                      <a:pt x="662" y="462"/>
                      <a:pt x="635" y="506"/>
                      <a:pt x="569" y="551"/>
                    </a:cubicBezTo>
                    <a:cubicBezTo>
                      <a:pt x="550" y="579"/>
                      <a:pt x="532" y="606"/>
                      <a:pt x="513" y="634"/>
                    </a:cubicBezTo>
                    <a:cubicBezTo>
                      <a:pt x="504" y="648"/>
                      <a:pt x="485" y="675"/>
                      <a:pt x="485" y="675"/>
                    </a:cubicBezTo>
                    <a:cubicBezTo>
                      <a:pt x="469" y="727"/>
                      <a:pt x="437" y="764"/>
                      <a:pt x="416" y="814"/>
                    </a:cubicBezTo>
                    <a:cubicBezTo>
                      <a:pt x="342" y="986"/>
                      <a:pt x="393" y="904"/>
                      <a:pt x="333" y="994"/>
                    </a:cubicBezTo>
                    <a:cubicBezTo>
                      <a:pt x="313" y="1073"/>
                      <a:pt x="282" y="1148"/>
                      <a:pt x="236" y="1215"/>
                    </a:cubicBezTo>
                    <a:cubicBezTo>
                      <a:pt x="215" y="1280"/>
                      <a:pt x="191" y="1341"/>
                      <a:pt x="181" y="1409"/>
                    </a:cubicBezTo>
                    <a:cubicBezTo>
                      <a:pt x="159" y="1565"/>
                      <a:pt x="159" y="1729"/>
                      <a:pt x="112" y="1880"/>
                    </a:cubicBezTo>
                    <a:cubicBezTo>
                      <a:pt x="100" y="1962"/>
                      <a:pt x="83" y="2037"/>
                      <a:pt x="56" y="2115"/>
                    </a:cubicBezTo>
                    <a:cubicBezTo>
                      <a:pt x="31" y="2334"/>
                      <a:pt x="0" y="2805"/>
                      <a:pt x="153" y="3029"/>
                    </a:cubicBezTo>
                    <a:cubicBezTo>
                      <a:pt x="161" y="3061"/>
                      <a:pt x="181" y="3147"/>
                      <a:pt x="195" y="3168"/>
                    </a:cubicBezTo>
                    <a:cubicBezTo>
                      <a:pt x="213" y="3196"/>
                      <a:pt x="239" y="3220"/>
                      <a:pt x="250" y="3251"/>
                    </a:cubicBezTo>
                    <a:cubicBezTo>
                      <a:pt x="269" y="3308"/>
                      <a:pt x="256" y="3280"/>
                      <a:pt x="292" y="3334"/>
                    </a:cubicBezTo>
                    <a:cubicBezTo>
                      <a:pt x="334" y="3468"/>
                      <a:pt x="268" y="3273"/>
                      <a:pt x="333" y="3417"/>
                    </a:cubicBezTo>
                    <a:cubicBezTo>
                      <a:pt x="345" y="3444"/>
                      <a:pt x="345" y="3476"/>
                      <a:pt x="361" y="3500"/>
                    </a:cubicBezTo>
                    <a:cubicBezTo>
                      <a:pt x="398" y="3555"/>
                      <a:pt x="435" y="3611"/>
                      <a:pt x="472" y="3666"/>
                    </a:cubicBezTo>
                    <a:cubicBezTo>
                      <a:pt x="531" y="3754"/>
                      <a:pt x="576" y="3841"/>
                      <a:pt x="665" y="3902"/>
                    </a:cubicBezTo>
                    <a:cubicBezTo>
                      <a:pt x="704" y="3960"/>
                      <a:pt x="754" y="3991"/>
                      <a:pt x="818" y="4012"/>
                    </a:cubicBezTo>
                    <a:cubicBezTo>
                      <a:pt x="883" y="4007"/>
                      <a:pt x="949" y="4014"/>
                      <a:pt x="1012" y="3998"/>
                    </a:cubicBezTo>
                    <a:cubicBezTo>
                      <a:pt x="1044" y="3990"/>
                      <a:pt x="1095" y="3943"/>
                      <a:pt x="1095" y="3943"/>
                    </a:cubicBezTo>
                    <a:cubicBezTo>
                      <a:pt x="1113" y="3890"/>
                      <a:pt x="1153" y="3867"/>
                      <a:pt x="1178" y="3818"/>
                    </a:cubicBezTo>
                    <a:cubicBezTo>
                      <a:pt x="1220" y="3735"/>
                      <a:pt x="1261" y="3652"/>
                      <a:pt x="1302" y="3569"/>
                    </a:cubicBezTo>
                    <a:cubicBezTo>
                      <a:pt x="1328" y="3516"/>
                      <a:pt x="1334" y="3493"/>
                      <a:pt x="1385" y="3458"/>
                    </a:cubicBezTo>
                    <a:cubicBezTo>
                      <a:pt x="1394" y="3430"/>
                      <a:pt x="1397" y="3399"/>
                      <a:pt x="1413" y="3375"/>
                    </a:cubicBezTo>
                    <a:cubicBezTo>
                      <a:pt x="1441" y="3334"/>
                      <a:pt x="1480" y="3298"/>
                      <a:pt x="1496" y="3251"/>
                    </a:cubicBezTo>
                    <a:cubicBezTo>
                      <a:pt x="1510" y="3209"/>
                      <a:pt x="1524" y="3168"/>
                      <a:pt x="1538" y="3126"/>
                    </a:cubicBezTo>
                    <a:cubicBezTo>
                      <a:pt x="1566" y="3044"/>
                      <a:pt x="1545" y="3111"/>
                      <a:pt x="1579" y="2974"/>
                    </a:cubicBezTo>
                    <a:cubicBezTo>
                      <a:pt x="1584" y="2955"/>
                      <a:pt x="1593" y="2918"/>
                      <a:pt x="1593" y="2918"/>
                    </a:cubicBezTo>
                    <a:cubicBezTo>
                      <a:pt x="1588" y="2817"/>
                      <a:pt x="1587" y="2715"/>
                      <a:pt x="1579" y="2614"/>
                    </a:cubicBezTo>
                    <a:cubicBezTo>
                      <a:pt x="1574" y="2552"/>
                      <a:pt x="1540" y="2481"/>
                      <a:pt x="1524" y="2420"/>
                    </a:cubicBezTo>
                    <a:cubicBezTo>
                      <a:pt x="1504" y="2263"/>
                      <a:pt x="1498" y="2106"/>
                      <a:pt x="1482" y="1949"/>
                    </a:cubicBezTo>
                    <a:cubicBezTo>
                      <a:pt x="1498" y="1678"/>
                      <a:pt x="1507" y="1400"/>
                      <a:pt x="1552" y="1132"/>
                    </a:cubicBezTo>
                    <a:cubicBezTo>
                      <a:pt x="1544" y="822"/>
                      <a:pt x="1554" y="657"/>
                      <a:pt x="1510" y="398"/>
                    </a:cubicBezTo>
                    <a:cubicBezTo>
                      <a:pt x="1496" y="314"/>
                      <a:pt x="1489" y="247"/>
                      <a:pt x="1441" y="177"/>
                    </a:cubicBezTo>
                    <a:cubicBezTo>
                      <a:pt x="1416" y="103"/>
                      <a:pt x="1367" y="88"/>
                      <a:pt x="1302" y="66"/>
                    </a:cubicBezTo>
                    <a:cubicBezTo>
                      <a:pt x="1163" y="71"/>
                      <a:pt x="975" y="0"/>
                      <a:pt x="887" y="108"/>
                    </a:cubicBezTo>
                    <a:cubicBezTo>
                      <a:pt x="808" y="205"/>
                      <a:pt x="953" y="94"/>
                      <a:pt x="832" y="177"/>
                    </a:cubicBezTo>
                    <a:cubicBezTo>
                      <a:pt x="827" y="191"/>
                      <a:pt x="818" y="218"/>
                      <a:pt x="818" y="218"/>
                    </a:cubicBezTo>
                    <a:close/>
                  </a:path>
                </a:pathLst>
              </a:custGeom>
              <a:noFill/>
              <a:ln w="12700">
                <a:solidFill>
                  <a:srgbClr val="0000FF"/>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Freeform 5"/>
              <p:cNvSpPr/>
              <p:nvPr/>
            </p:nvSpPr>
            <p:spPr bwMode="auto">
              <a:xfrm>
                <a:off x="7252" y="671"/>
                <a:ext cx="1997" cy="5178"/>
              </a:xfrm>
              <a:custGeom>
                <a:avLst/>
                <a:gdLst>
                  <a:gd name="T0" fmla="*/ 1471 w 1997"/>
                  <a:gd name="T1" fmla="*/ 561 h 5178"/>
                  <a:gd name="T2" fmla="*/ 1499 w 1997"/>
                  <a:gd name="T3" fmla="*/ 603 h 5178"/>
                  <a:gd name="T4" fmla="*/ 1540 w 1997"/>
                  <a:gd name="T5" fmla="*/ 631 h 5178"/>
                  <a:gd name="T6" fmla="*/ 1637 w 1997"/>
                  <a:gd name="T7" fmla="*/ 783 h 5178"/>
                  <a:gd name="T8" fmla="*/ 1693 w 1997"/>
                  <a:gd name="T9" fmla="*/ 852 h 5178"/>
                  <a:gd name="T10" fmla="*/ 1790 w 1997"/>
                  <a:gd name="T11" fmla="*/ 1074 h 5178"/>
                  <a:gd name="T12" fmla="*/ 1845 w 1997"/>
                  <a:gd name="T13" fmla="*/ 1337 h 5178"/>
                  <a:gd name="T14" fmla="*/ 1886 w 1997"/>
                  <a:gd name="T15" fmla="*/ 1780 h 5178"/>
                  <a:gd name="T16" fmla="*/ 1914 w 1997"/>
                  <a:gd name="T17" fmla="*/ 1891 h 5178"/>
                  <a:gd name="T18" fmla="*/ 1983 w 1997"/>
                  <a:gd name="T19" fmla="*/ 2320 h 5178"/>
                  <a:gd name="T20" fmla="*/ 1997 w 1997"/>
                  <a:gd name="T21" fmla="*/ 2486 h 5178"/>
                  <a:gd name="T22" fmla="*/ 1983 w 1997"/>
                  <a:gd name="T23" fmla="*/ 3635 h 5178"/>
                  <a:gd name="T24" fmla="*/ 1859 w 1997"/>
                  <a:gd name="T25" fmla="*/ 4175 h 5178"/>
                  <a:gd name="T26" fmla="*/ 1734 w 1997"/>
                  <a:gd name="T27" fmla="*/ 4466 h 5178"/>
                  <a:gd name="T28" fmla="*/ 1540 w 1997"/>
                  <a:gd name="T29" fmla="*/ 4771 h 5178"/>
                  <a:gd name="T30" fmla="*/ 1485 w 1997"/>
                  <a:gd name="T31" fmla="*/ 4867 h 5178"/>
                  <a:gd name="T32" fmla="*/ 1430 w 1997"/>
                  <a:gd name="T33" fmla="*/ 4909 h 5178"/>
                  <a:gd name="T34" fmla="*/ 1402 w 1997"/>
                  <a:gd name="T35" fmla="*/ 4951 h 5178"/>
                  <a:gd name="T36" fmla="*/ 1194 w 1997"/>
                  <a:gd name="T37" fmla="*/ 5089 h 5178"/>
                  <a:gd name="T38" fmla="*/ 1070 w 1997"/>
                  <a:gd name="T39" fmla="*/ 5131 h 5178"/>
                  <a:gd name="T40" fmla="*/ 1028 w 1997"/>
                  <a:gd name="T41" fmla="*/ 5158 h 5178"/>
                  <a:gd name="T42" fmla="*/ 917 w 1997"/>
                  <a:gd name="T43" fmla="*/ 5172 h 5178"/>
                  <a:gd name="T44" fmla="*/ 419 w 1997"/>
                  <a:gd name="T45" fmla="*/ 5158 h 5178"/>
                  <a:gd name="T46" fmla="*/ 336 w 1997"/>
                  <a:gd name="T47" fmla="*/ 5103 h 5178"/>
                  <a:gd name="T48" fmla="*/ 280 w 1997"/>
                  <a:gd name="T49" fmla="*/ 5061 h 5178"/>
                  <a:gd name="T50" fmla="*/ 142 w 1997"/>
                  <a:gd name="T51" fmla="*/ 4771 h 5178"/>
                  <a:gd name="T52" fmla="*/ 100 w 1997"/>
                  <a:gd name="T53" fmla="*/ 4646 h 5178"/>
                  <a:gd name="T54" fmla="*/ 86 w 1997"/>
                  <a:gd name="T55" fmla="*/ 4604 h 5178"/>
                  <a:gd name="T56" fmla="*/ 31 w 1997"/>
                  <a:gd name="T57" fmla="*/ 4286 h 5178"/>
                  <a:gd name="T58" fmla="*/ 17 w 1997"/>
                  <a:gd name="T59" fmla="*/ 2874 h 5178"/>
                  <a:gd name="T60" fmla="*/ 45 w 1997"/>
                  <a:gd name="T61" fmla="*/ 1807 h 5178"/>
                  <a:gd name="T62" fmla="*/ 114 w 1997"/>
                  <a:gd name="T63" fmla="*/ 1586 h 5178"/>
                  <a:gd name="T64" fmla="*/ 197 w 1997"/>
                  <a:gd name="T65" fmla="*/ 1295 h 5178"/>
                  <a:gd name="T66" fmla="*/ 211 w 1997"/>
                  <a:gd name="T67" fmla="*/ 1018 h 5178"/>
                  <a:gd name="T68" fmla="*/ 253 w 1997"/>
                  <a:gd name="T69" fmla="*/ 921 h 5178"/>
                  <a:gd name="T70" fmla="*/ 336 w 1997"/>
                  <a:gd name="T71" fmla="*/ 714 h 5178"/>
                  <a:gd name="T72" fmla="*/ 516 w 1997"/>
                  <a:gd name="T73" fmla="*/ 478 h 5178"/>
                  <a:gd name="T74" fmla="*/ 613 w 1997"/>
                  <a:gd name="T75" fmla="*/ 367 h 5178"/>
                  <a:gd name="T76" fmla="*/ 710 w 1997"/>
                  <a:gd name="T77" fmla="*/ 243 h 5178"/>
                  <a:gd name="T78" fmla="*/ 751 w 1997"/>
                  <a:gd name="T79" fmla="*/ 215 h 5178"/>
                  <a:gd name="T80" fmla="*/ 834 w 1997"/>
                  <a:gd name="T81" fmla="*/ 146 h 5178"/>
                  <a:gd name="T82" fmla="*/ 876 w 1997"/>
                  <a:gd name="T83" fmla="*/ 104 h 5178"/>
                  <a:gd name="T84" fmla="*/ 959 w 1997"/>
                  <a:gd name="T85" fmla="*/ 77 h 5178"/>
                  <a:gd name="T86" fmla="*/ 1346 w 1997"/>
                  <a:gd name="T87" fmla="*/ 77 h 5178"/>
                  <a:gd name="T88" fmla="*/ 1374 w 1997"/>
                  <a:gd name="T89" fmla="*/ 118 h 5178"/>
                  <a:gd name="T90" fmla="*/ 1416 w 1997"/>
                  <a:gd name="T91" fmla="*/ 146 h 5178"/>
                  <a:gd name="T92" fmla="*/ 1457 w 1997"/>
                  <a:gd name="T93" fmla="*/ 326 h 5178"/>
                  <a:gd name="T94" fmla="*/ 1513 w 1997"/>
                  <a:gd name="T95" fmla="*/ 492 h 5178"/>
                  <a:gd name="T96" fmla="*/ 1568 w 1997"/>
                  <a:gd name="T97" fmla="*/ 686 h 5178"/>
                  <a:gd name="T98" fmla="*/ 1582 w 1997"/>
                  <a:gd name="T99" fmla="*/ 727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97" h="5178">
                    <a:moveTo>
                      <a:pt x="1471" y="561"/>
                    </a:moveTo>
                    <a:cubicBezTo>
                      <a:pt x="1480" y="575"/>
                      <a:pt x="1487" y="591"/>
                      <a:pt x="1499" y="603"/>
                    </a:cubicBezTo>
                    <a:cubicBezTo>
                      <a:pt x="1511" y="615"/>
                      <a:pt x="1530" y="618"/>
                      <a:pt x="1540" y="631"/>
                    </a:cubicBezTo>
                    <a:cubicBezTo>
                      <a:pt x="1577" y="679"/>
                      <a:pt x="1599" y="736"/>
                      <a:pt x="1637" y="783"/>
                    </a:cubicBezTo>
                    <a:cubicBezTo>
                      <a:pt x="1656" y="806"/>
                      <a:pt x="1674" y="829"/>
                      <a:pt x="1693" y="852"/>
                    </a:cubicBezTo>
                    <a:cubicBezTo>
                      <a:pt x="1721" y="923"/>
                      <a:pt x="1748" y="1012"/>
                      <a:pt x="1790" y="1074"/>
                    </a:cubicBezTo>
                    <a:cubicBezTo>
                      <a:pt x="1807" y="1162"/>
                      <a:pt x="1830" y="1248"/>
                      <a:pt x="1845" y="1337"/>
                    </a:cubicBezTo>
                    <a:cubicBezTo>
                      <a:pt x="1856" y="1481"/>
                      <a:pt x="1866" y="1637"/>
                      <a:pt x="1886" y="1780"/>
                    </a:cubicBezTo>
                    <a:cubicBezTo>
                      <a:pt x="1891" y="1818"/>
                      <a:pt x="1914" y="1891"/>
                      <a:pt x="1914" y="1891"/>
                    </a:cubicBezTo>
                    <a:cubicBezTo>
                      <a:pt x="1930" y="2034"/>
                      <a:pt x="1940" y="2183"/>
                      <a:pt x="1983" y="2320"/>
                    </a:cubicBezTo>
                    <a:cubicBezTo>
                      <a:pt x="1988" y="2375"/>
                      <a:pt x="1997" y="2430"/>
                      <a:pt x="1997" y="2486"/>
                    </a:cubicBezTo>
                    <a:cubicBezTo>
                      <a:pt x="1997" y="2869"/>
                      <a:pt x="1995" y="3252"/>
                      <a:pt x="1983" y="3635"/>
                    </a:cubicBezTo>
                    <a:cubicBezTo>
                      <a:pt x="1979" y="3777"/>
                      <a:pt x="1938" y="4054"/>
                      <a:pt x="1859" y="4175"/>
                    </a:cubicBezTo>
                    <a:cubicBezTo>
                      <a:pt x="1837" y="4284"/>
                      <a:pt x="1801" y="4378"/>
                      <a:pt x="1734" y="4466"/>
                    </a:cubicBezTo>
                    <a:cubicBezTo>
                      <a:pt x="1695" y="4581"/>
                      <a:pt x="1617" y="4679"/>
                      <a:pt x="1540" y="4771"/>
                    </a:cubicBezTo>
                    <a:cubicBezTo>
                      <a:pt x="1516" y="4799"/>
                      <a:pt x="1509" y="4839"/>
                      <a:pt x="1485" y="4867"/>
                    </a:cubicBezTo>
                    <a:cubicBezTo>
                      <a:pt x="1470" y="4885"/>
                      <a:pt x="1446" y="4893"/>
                      <a:pt x="1430" y="4909"/>
                    </a:cubicBezTo>
                    <a:cubicBezTo>
                      <a:pt x="1418" y="4921"/>
                      <a:pt x="1415" y="4940"/>
                      <a:pt x="1402" y="4951"/>
                    </a:cubicBezTo>
                    <a:cubicBezTo>
                      <a:pt x="1378" y="4972"/>
                      <a:pt x="1232" y="5076"/>
                      <a:pt x="1194" y="5089"/>
                    </a:cubicBezTo>
                    <a:cubicBezTo>
                      <a:pt x="1153" y="5103"/>
                      <a:pt x="1107" y="5107"/>
                      <a:pt x="1070" y="5131"/>
                    </a:cubicBezTo>
                    <a:cubicBezTo>
                      <a:pt x="1056" y="5140"/>
                      <a:pt x="1044" y="5154"/>
                      <a:pt x="1028" y="5158"/>
                    </a:cubicBezTo>
                    <a:cubicBezTo>
                      <a:pt x="992" y="5168"/>
                      <a:pt x="954" y="5167"/>
                      <a:pt x="917" y="5172"/>
                    </a:cubicBezTo>
                    <a:cubicBezTo>
                      <a:pt x="751" y="5167"/>
                      <a:pt x="584" y="5178"/>
                      <a:pt x="419" y="5158"/>
                    </a:cubicBezTo>
                    <a:cubicBezTo>
                      <a:pt x="386" y="5154"/>
                      <a:pt x="363" y="5122"/>
                      <a:pt x="336" y="5103"/>
                    </a:cubicBezTo>
                    <a:cubicBezTo>
                      <a:pt x="317" y="5090"/>
                      <a:pt x="280" y="5061"/>
                      <a:pt x="280" y="5061"/>
                    </a:cubicBezTo>
                    <a:cubicBezTo>
                      <a:pt x="221" y="4972"/>
                      <a:pt x="176" y="4872"/>
                      <a:pt x="142" y="4771"/>
                    </a:cubicBezTo>
                    <a:cubicBezTo>
                      <a:pt x="128" y="4729"/>
                      <a:pt x="114" y="4688"/>
                      <a:pt x="100" y="4646"/>
                    </a:cubicBezTo>
                    <a:cubicBezTo>
                      <a:pt x="95" y="4632"/>
                      <a:pt x="86" y="4604"/>
                      <a:pt x="86" y="4604"/>
                    </a:cubicBezTo>
                    <a:cubicBezTo>
                      <a:pt x="75" y="4481"/>
                      <a:pt x="55" y="4402"/>
                      <a:pt x="31" y="4286"/>
                    </a:cubicBezTo>
                    <a:cubicBezTo>
                      <a:pt x="26" y="3815"/>
                      <a:pt x="25" y="3345"/>
                      <a:pt x="17" y="2874"/>
                    </a:cubicBezTo>
                    <a:cubicBezTo>
                      <a:pt x="11" y="2518"/>
                      <a:pt x="0" y="2162"/>
                      <a:pt x="45" y="1807"/>
                    </a:cubicBezTo>
                    <a:cubicBezTo>
                      <a:pt x="55" y="1728"/>
                      <a:pt x="93" y="1662"/>
                      <a:pt x="114" y="1586"/>
                    </a:cubicBezTo>
                    <a:cubicBezTo>
                      <a:pt x="141" y="1489"/>
                      <a:pt x="165" y="1391"/>
                      <a:pt x="197" y="1295"/>
                    </a:cubicBezTo>
                    <a:cubicBezTo>
                      <a:pt x="202" y="1203"/>
                      <a:pt x="203" y="1110"/>
                      <a:pt x="211" y="1018"/>
                    </a:cubicBezTo>
                    <a:cubicBezTo>
                      <a:pt x="213" y="991"/>
                      <a:pt x="245" y="941"/>
                      <a:pt x="253" y="921"/>
                    </a:cubicBezTo>
                    <a:cubicBezTo>
                      <a:pt x="282" y="848"/>
                      <a:pt x="292" y="779"/>
                      <a:pt x="336" y="714"/>
                    </a:cubicBezTo>
                    <a:cubicBezTo>
                      <a:pt x="368" y="617"/>
                      <a:pt x="455" y="556"/>
                      <a:pt x="516" y="478"/>
                    </a:cubicBezTo>
                    <a:cubicBezTo>
                      <a:pt x="603" y="366"/>
                      <a:pt x="532" y="421"/>
                      <a:pt x="613" y="367"/>
                    </a:cubicBezTo>
                    <a:cubicBezTo>
                      <a:pt x="655" y="304"/>
                      <a:pt x="658" y="286"/>
                      <a:pt x="710" y="243"/>
                    </a:cubicBezTo>
                    <a:cubicBezTo>
                      <a:pt x="723" y="232"/>
                      <a:pt x="739" y="227"/>
                      <a:pt x="751" y="215"/>
                    </a:cubicBezTo>
                    <a:cubicBezTo>
                      <a:pt x="826" y="140"/>
                      <a:pt x="756" y="173"/>
                      <a:pt x="834" y="146"/>
                    </a:cubicBezTo>
                    <a:cubicBezTo>
                      <a:pt x="848" y="132"/>
                      <a:pt x="859" y="114"/>
                      <a:pt x="876" y="104"/>
                    </a:cubicBezTo>
                    <a:cubicBezTo>
                      <a:pt x="901" y="90"/>
                      <a:pt x="959" y="77"/>
                      <a:pt x="959" y="77"/>
                    </a:cubicBezTo>
                    <a:cubicBezTo>
                      <a:pt x="1072" y="0"/>
                      <a:pt x="1220" y="34"/>
                      <a:pt x="1346" y="77"/>
                    </a:cubicBezTo>
                    <a:cubicBezTo>
                      <a:pt x="1355" y="91"/>
                      <a:pt x="1362" y="106"/>
                      <a:pt x="1374" y="118"/>
                    </a:cubicBezTo>
                    <a:cubicBezTo>
                      <a:pt x="1386" y="130"/>
                      <a:pt x="1405" y="133"/>
                      <a:pt x="1416" y="146"/>
                    </a:cubicBezTo>
                    <a:cubicBezTo>
                      <a:pt x="1448" y="186"/>
                      <a:pt x="1446" y="282"/>
                      <a:pt x="1457" y="326"/>
                    </a:cubicBezTo>
                    <a:cubicBezTo>
                      <a:pt x="1471" y="382"/>
                      <a:pt x="1495" y="437"/>
                      <a:pt x="1513" y="492"/>
                    </a:cubicBezTo>
                    <a:cubicBezTo>
                      <a:pt x="1534" y="556"/>
                      <a:pt x="1546" y="622"/>
                      <a:pt x="1568" y="686"/>
                    </a:cubicBezTo>
                    <a:cubicBezTo>
                      <a:pt x="1573" y="700"/>
                      <a:pt x="1582" y="727"/>
                      <a:pt x="1582" y="727"/>
                    </a:cubicBezTo>
                  </a:path>
                </a:pathLst>
              </a:custGeom>
              <a:noFill/>
              <a:ln w="12700">
                <a:solidFill>
                  <a:srgbClr val="0000FF"/>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sp>
        <p:nvSpPr>
          <p:cNvPr id="12" name="Text Box 7"/>
          <p:cNvSpPr txBox="1">
            <a:spLocks noChangeArrowheads="1"/>
          </p:cNvSpPr>
          <p:nvPr/>
        </p:nvSpPr>
        <p:spPr bwMode="auto">
          <a:xfrm>
            <a:off x="395287" y="188913"/>
            <a:ext cx="54535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3200" b="1" dirty="0">
                <a:solidFill>
                  <a:schemeClr val="tx2"/>
                </a:solidFill>
                <a:latin typeface="Times New Roman" panose="02020603050405020304" pitchFamily="18" charset="0"/>
              </a:rPr>
              <a:t>SAS </a:t>
            </a:r>
            <a:r>
              <a:rPr lang="zh-CN" altLang="en-US" sz="3200" b="1" dirty="0">
                <a:solidFill>
                  <a:schemeClr val="tx2"/>
                </a:solidFill>
              </a:rPr>
              <a:t>输出：费歇判别</a:t>
            </a:r>
            <a:endParaRPr lang="zh-CN" altLang="en-US" sz="3200" b="1" dirty="0">
              <a:solidFill>
                <a:schemeClr val="tx2"/>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6490" y="1203650"/>
            <a:ext cx="7688424" cy="2792239"/>
          </a:xfrm>
          <a:prstGeom prst="rect">
            <a:avLst/>
          </a:prstGeom>
          <a:noFill/>
        </p:spPr>
        <p:txBody>
          <a:bodyPr wrap="square">
            <a:spAutoFit/>
          </a:bodyPr>
          <a:lstStyle/>
          <a:p>
            <a:pPr indent="720090" algn="just">
              <a:lnSpc>
                <a:spcPct val="150000"/>
              </a:lnSpc>
            </a:pPr>
            <a:r>
              <a:rPr lang="zh-CN" altLang="zh-CN" sz="2400" kern="0" dirty="0">
                <a:effectLst/>
                <a:latin typeface="Times New Roman" panose="02020603050405020304" pitchFamily="18" charset="0"/>
                <a:ea typeface="宋体" panose="02010600030101010101" pitchFamily="2" charset="-122"/>
              </a:rPr>
              <a:t>从图中可以看出，三组分离的效果非常好，且分离的很大程度显示在</a:t>
            </a:r>
            <a:r>
              <a:rPr lang="en-US" altLang="zh-CN" sz="2400" kern="0" dirty="0">
                <a:effectLst/>
                <a:latin typeface="Times New Roman" panose="02020603050405020304" pitchFamily="18" charset="0"/>
                <a:ea typeface="宋体" panose="02010600030101010101" pitchFamily="2" charset="-122"/>
              </a:rPr>
              <a:t>can1</a:t>
            </a:r>
            <a:r>
              <a:rPr lang="zh-CN" altLang="zh-CN" sz="2400" kern="0" dirty="0">
                <a:effectLst/>
                <a:latin typeface="Times New Roman" panose="02020603050405020304" pitchFamily="18" charset="0"/>
                <a:ea typeface="宋体" panose="02010600030101010101" pitchFamily="2" charset="-122"/>
              </a:rPr>
              <a:t>上</a:t>
            </a:r>
            <a:r>
              <a:rPr lang="zh-CN" altLang="en-US" sz="2400" kern="0" dirty="0">
                <a:effectLst/>
                <a:latin typeface="Times New Roman" panose="02020603050405020304" pitchFamily="18" charset="0"/>
                <a:ea typeface="宋体" panose="02010600030101010101" pitchFamily="2" charset="-122"/>
              </a:rPr>
              <a:t>，</a:t>
            </a:r>
            <a:r>
              <a:rPr lang="zh-CN" altLang="zh-CN" sz="2400" kern="0" dirty="0">
                <a:effectLst/>
                <a:latin typeface="Times New Roman" panose="02020603050405020304" pitchFamily="18" charset="0"/>
                <a:ea typeface="宋体" panose="02010600030101010101" pitchFamily="2" charset="-122"/>
              </a:rPr>
              <a:t>这与一个判别函数解释的方差贡献率相符合。</a:t>
            </a:r>
            <a:endParaRPr lang="en-US" altLang="zh-CN" sz="2400" kern="0" dirty="0">
              <a:effectLst/>
              <a:latin typeface="Times New Roman" panose="02020603050405020304" pitchFamily="18" charset="0"/>
              <a:ea typeface="宋体" panose="02010600030101010101" pitchFamily="2" charset="-122"/>
            </a:endParaRPr>
          </a:p>
          <a:p>
            <a:pPr indent="720090" algn="just">
              <a:lnSpc>
                <a:spcPct val="150000"/>
              </a:lnSpc>
            </a:pPr>
            <a:r>
              <a:rPr lang="zh-CN" altLang="zh-CN" sz="2400" kern="0" dirty="0">
                <a:effectLst/>
                <a:latin typeface="Times New Roman" panose="02020603050405020304" pitchFamily="18" charset="0"/>
                <a:ea typeface="宋体" panose="02010600030101010101" pitchFamily="2" charset="-122"/>
              </a:rPr>
              <a:t>因此，对于一个新的待判样本，通过计算判别得分，在图中标出坐标点，就可以判断出新样本点的所属类型。</a:t>
            </a:r>
            <a:endParaRPr lang="zh-CN" altLang="zh-CN" sz="2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6"/>
          <p:cNvSpPr txBox="1">
            <a:spLocks noChangeArrowheads="1"/>
          </p:cNvSpPr>
          <p:nvPr/>
        </p:nvSpPr>
        <p:spPr bwMode="auto">
          <a:xfrm>
            <a:off x="323850" y="981075"/>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Proc  discrim  data=SAS</a:t>
            </a:r>
            <a:r>
              <a:rPr lang="zh-CN" altLang="en-US"/>
              <a:t>数据集  </a:t>
            </a:r>
            <a:r>
              <a:rPr lang="en-US" altLang="zh-CN"/>
              <a:t>listerr testdata= SAS</a:t>
            </a:r>
            <a:r>
              <a:rPr lang="zh-CN" altLang="en-US"/>
              <a:t>数据集    </a:t>
            </a:r>
            <a:r>
              <a:rPr lang="en-US" altLang="zh-CN"/>
              <a:t>out= SAS</a:t>
            </a:r>
            <a:r>
              <a:rPr lang="zh-CN" altLang="en-US"/>
              <a:t>数据集  </a:t>
            </a:r>
            <a:r>
              <a:rPr lang="en-US" altLang="zh-CN"/>
              <a:t>testout= SAS</a:t>
            </a:r>
            <a:r>
              <a:rPr lang="zh-CN" altLang="en-US"/>
              <a:t>数据集    </a:t>
            </a:r>
            <a:r>
              <a:rPr lang="en-US" altLang="zh-CN"/>
              <a:t>outstat= SAS</a:t>
            </a:r>
            <a:r>
              <a:rPr lang="zh-CN" altLang="en-US"/>
              <a:t>数据集 </a:t>
            </a:r>
            <a:r>
              <a:rPr lang="en-US" altLang="zh-CN"/>
              <a:t>pool=</a:t>
            </a:r>
            <a:r>
              <a:rPr lang="en-US" altLang="zh-CN" u="sng"/>
              <a:t>yes</a:t>
            </a:r>
            <a:r>
              <a:rPr lang="en-US" altLang="zh-CN"/>
              <a:t>/</a:t>
            </a:r>
            <a:r>
              <a:rPr lang="en-US" altLang="zh-CN" u="sng"/>
              <a:t>no</a:t>
            </a:r>
            <a:r>
              <a:rPr lang="en-US" altLang="zh-CN"/>
              <a:t>;</a:t>
            </a:r>
            <a:endParaRPr lang="en-US" altLang="zh-CN"/>
          </a:p>
        </p:txBody>
      </p:sp>
      <p:sp>
        <p:nvSpPr>
          <p:cNvPr id="69635" name="Text Box 7"/>
          <p:cNvSpPr txBox="1">
            <a:spLocks noChangeArrowheads="1"/>
          </p:cNvSpPr>
          <p:nvPr/>
        </p:nvSpPr>
        <p:spPr bwMode="auto">
          <a:xfrm>
            <a:off x="971550" y="29972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Class   </a:t>
            </a:r>
            <a:r>
              <a:rPr lang="zh-CN" altLang="en-US"/>
              <a:t>变量名</a:t>
            </a:r>
            <a:r>
              <a:rPr lang="en-US" altLang="zh-CN"/>
              <a:t>;</a:t>
            </a:r>
            <a:endParaRPr lang="en-US" altLang="zh-CN"/>
          </a:p>
        </p:txBody>
      </p:sp>
      <p:sp>
        <p:nvSpPr>
          <p:cNvPr id="69636" name="Text Box 8"/>
          <p:cNvSpPr txBox="1">
            <a:spLocks noChangeArrowheads="1"/>
          </p:cNvSpPr>
          <p:nvPr/>
        </p:nvSpPr>
        <p:spPr bwMode="auto">
          <a:xfrm>
            <a:off x="1042988" y="3500438"/>
            <a:ext cx="186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Var  </a:t>
            </a:r>
            <a:r>
              <a:rPr lang="zh-CN" altLang="en-US"/>
              <a:t>变量名</a:t>
            </a:r>
            <a:r>
              <a:rPr lang="en-US" altLang="zh-CN"/>
              <a:t>;</a:t>
            </a:r>
            <a:endParaRPr lang="en-US" altLang="zh-CN"/>
          </a:p>
        </p:txBody>
      </p:sp>
      <p:sp>
        <p:nvSpPr>
          <p:cNvPr id="69637" name="Text Box 9"/>
          <p:cNvSpPr txBox="1">
            <a:spLocks noChangeArrowheads="1"/>
          </p:cNvSpPr>
          <p:nvPr/>
        </p:nvSpPr>
        <p:spPr bwMode="auto">
          <a:xfrm>
            <a:off x="539750" y="3933825"/>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Run;</a:t>
            </a:r>
            <a:endParaRPr lang="en-US" altLang="zh-CN"/>
          </a:p>
        </p:txBody>
      </p:sp>
      <p:sp>
        <p:nvSpPr>
          <p:cNvPr id="69638" name="Text Box 10"/>
          <p:cNvSpPr txBox="1">
            <a:spLocks noChangeArrowheads="1"/>
          </p:cNvSpPr>
          <p:nvPr/>
        </p:nvSpPr>
        <p:spPr bwMode="auto">
          <a:xfrm>
            <a:off x="539750" y="333375"/>
            <a:ext cx="374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800" b="1">
                <a:solidFill>
                  <a:schemeClr val="tx2"/>
                </a:solidFill>
              </a:rPr>
              <a:t>SAS</a:t>
            </a:r>
            <a:r>
              <a:rPr kumimoji="0" lang="en-US" altLang="zh-CN" sz="2800" b="1">
                <a:solidFill>
                  <a:schemeClr val="tx2"/>
                </a:solidFill>
                <a:latin typeface="Tahoma" panose="020B0604030504040204" pitchFamily="34" charset="0"/>
              </a:rPr>
              <a:t> </a:t>
            </a:r>
            <a:r>
              <a:rPr kumimoji="0" lang="zh-CN" altLang="en-US" sz="2800" b="1">
                <a:solidFill>
                  <a:schemeClr val="tx2"/>
                </a:solidFill>
                <a:latin typeface="Tahoma" panose="020B0604030504040204" pitchFamily="34" charset="0"/>
              </a:rPr>
              <a:t>程序 （距离判别）</a:t>
            </a:r>
            <a:endParaRPr kumimoji="0" lang="zh-CN" altLang="en-US" sz="2800" b="1">
              <a:solidFill>
                <a:schemeClr val="tx2"/>
              </a:solidFill>
              <a:latin typeface="Tahoma" panose="020B0604030504040204" pitchFamily="34" charset="0"/>
            </a:endParaRPr>
          </a:p>
        </p:txBody>
      </p:sp>
      <p:sp>
        <p:nvSpPr>
          <p:cNvPr id="69639" name="Text Box 11"/>
          <p:cNvSpPr txBox="1">
            <a:spLocks noChangeArrowheads="1"/>
          </p:cNvSpPr>
          <p:nvPr/>
        </p:nvSpPr>
        <p:spPr bwMode="auto">
          <a:xfrm>
            <a:off x="3851275" y="3068638"/>
            <a:ext cx="2646363" cy="3667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1800">
                <a:latin typeface="Tahoma" panose="020B0604030504040204" pitchFamily="34" charset="0"/>
              </a:rPr>
              <a:t>DATA </a:t>
            </a:r>
            <a:r>
              <a:rPr kumimoji="0" lang="zh-CN" altLang="en-US" sz="1800">
                <a:latin typeface="Tahoma" panose="020B0604030504040204" pitchFamily="34" charset="0"/>
              </a:rPr>
              <a:t>中说明类别的变量</a:t>
            </a:r>
            <a:endParaRPr kumimoji="0" lang="zh-CN" altLang="en-US" sz="1800">
              <a:latin typeface="Tahoma" panose="020B0604030504040204" pitchFamily="34" charset="0"/>
            </a:endParaRPr>
          </a:p>
        </p:txBody>
      </p:sp>
      <p:sp>
        <p:nvSpPr>
          <p:cNvPr id="69640" name="Text Box 12"/>
          <p:cNvSpPr txBox="1">
            <a:spLocks noChangeArrowheads="1"/>
          </p:cNvSpPr>
          <p:nvPr/>
        </p:nvSpPr>
        <p:spPr bwMode="auto">
          <a:xfrm>
            <a:off x="3779838" y="3573463"/>
            <a:ext cx="1784350" cy="3667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1800">
                <a:latin typeface="Tahoma" panose="020B0604030504040204" pitchFamily="34" charset="0"/>
              </a:rPr>
              <a:t>分类根据的变量</a:t>
            </a:r>
            <a:endParaRPr kumimoji="0" lang="zh-CN" altLang="en-US" sz="1800">
              <a:latin typeface="Tahoma" panose="020B0604030504040204" pitchFamily="34" charset="0"/>
            </a:endParaRPr>
          </a:p>
        </p:txBody>
      </p:sp>
      <p:sp>
        <p:nvSpPr>
          <p:cNvPr id="69641" name="Line 13"/>
          <p:cNvSpPr>
            <a:spLocks noChangeShapeType="1"/>
          </p:cNvSpPr>
          <p:nvPr/>
        </p:nvSpPr>
        <p:spPr bwMode="auto">
          <a:xfrm>
            <a:off x="1835150" y="2133600"/>
            <a:ext cx="1008063" cy="215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Text Box 14"/>
          <p:cNvSpPr txBox="1">
            <a:spLocks noChangeArrowheads="1"/>
          </p:cNvSpPr>
          <p:nvPr/>
        </p:nvSpPr>
        <p:spPr bwMode="auto">
          <a:xfrm>
            <a:off x="2843213" y="2276475"/>
            <a:ext cx="1565275" cy="376238"/>
          </a:xfrm>
          <a:prstGeom prst="rect">
            <a:avLst/>
          </a:prstGeom>
          <a:solidFill>
            <a:srgbClr val="FFFFCC"/>
          </a:solidFill>
          <a:ln w="9525">
            <a:solidFill>
              <a:schemeClr val="tx2"/>
            </a:solidFill>
            <a:miter lim="800000"/>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1800">
                <a:latin typeface="Tahoma" panose="020B0604030504040204" pitchFamily="34" charset="0"/>
              </a:rPr>
              <a:t>二次判别函数</a:t>
            </a:r>
            <a:endParaRPr kumimoji="0" lang="zh-CN" altLang="en-US" sz="1800">
              <a:latin typeface="Tahoma" panose="020B0604030504040204" pitchFamily="34" charset="0"/>
            </a:endParaRPr>
          </a:p>
        </p:txBody>
      </p:sp>
      <p:sp>
        <p:nvSpPr>
          <p:cNvPr id="69643" name="Text Box 15"/>
          <p:cNvSpPr txBox="1">
            <a:spLocks noChangeArrowheads="1"/>
          </p:cNvSpPr>
          <p:nvPr/>
        </p:nvSpPr>
        <p:spPr bwMode="auto">
          <a:xfrm>
            <a:off x="395288" y="2349500"/>
            <a:ext cx="1871662" cy="650875"/>
          </a:xfrm>
          <a:prstGeom prst="rect">
            <a:avLst/>
          </a:prstGeom>
          <a:solidFill>
            <a:srgbClr val="FFFFCC"/>
          </a:solidFill>
          <a:ln w="9525">
            <a:solidFill>
              <a:schemeClr val="tx2"/>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1800">
                <a:latin typeface="Tahoma" panose="020B0604030504040204" pitchFamily="34" charset="0"/>
              </a:rPr>
              <a:t>线性判别函数，可缺省</a:t>
            </a:r>
            <a:endParaRPr kumimoji="0" lang="zh-CN" altLang="en-US" sz="1800">
              <a:latin typeface="Tahoma" panose="020B0604030504040204" pitchFamily="34" charset="0"/>
            </a:endParaRPr>
          </a:p>
        </p:txBody>
      </p:sp>
      <p:sp>
        <p:nvSpPr>
          <p:cNvPr id="69644" name="Line 16"/>
          <p:cNvSpPr>
            <a:spLocks noChangeShapeType="1"/>
          </p:cNvSpPr>
          <p:nvPr/>
        </p:nvSpPr>
        <p:spPr bwMode="auto">
          <a:xfrm>
            <a:off x="1258888" y="2133600"/>
            <a:ext cx="0" cy="215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5" name="Text Box 17"/>
          <p:cNvSpPr txBox="1">
            <a:spLocks noChangeArrowheads="1"/>
          </p:cNvSpPr>
          <p:nvPr/>
        </p:nvSpPr>
        <p:spPr bwMode="auto">
          <a:xfrm>
            <a:off x="2008188" y="4425950"/>
            <a:ext cx="6667500" cy="2308225"/>
          </a:xfrm>
          <a:prstGeom prst="rect">
            <a:avLst/>
          </a:prstGeom>
          <a:solidFill>
            <a:srgbClr val="CCFFFF"/>
          </a:solidFill>
          <a:ln w="9525">
            <a:solidFill>
              <a:schemeClr val="tx2"/>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a:latin typeface="Tahoma" panose="020B0604030504040204" pitchFamily="34" charset="0"/>
              </a:rPr>
              <a:t>DATA=                </a:t>
            </a:r>
            <a:r>
              <a:rPr kumimoji="0" lang="zh-CN" altLang="en-US">
                <a:latin typeface="Tahoma" panose="020B0604030504040204" pitchFamily="34" charset="0"/>
              </a:rPr>
              <a:t>已分类的数据集</a:t>
            </a:r>
            <a:endParaRPr kumimoji="0" lang="zh-CN" altLang="en-US">
              <a:latin typeface="Tahoma" panose="020B0604030504040204" pitchFamily="34" charset="0"/>
            </a:endParaRPr>
          </a:p>
          <a:p>
            <a:pPr eaLnBrk="1" hangingPunct="1">
              <a:buFontTx/>
              <a:buNone/>
            </a:pPr>
            <a:r>
              <a:rPr kumimoji="0" lang="en-US" altLang="zh-CN">
                <a:latin typeface="Tahoma" panose="020B0604030504040204" pitchFamily="34" charset="0"/>
              </a:rPr>
              <a:t>TESTDATA=         </a:t>
            </a:r>
            <a:r>
              <a:rPr kumimoji="0" lang="zh-CN" altLang="en-US">
                <a:latin typeface="Tahoma" panose="020B0604030504040204" pitchFamily="34" charset="0"/>
              </a:rPr>
              <a:t>要分类的数据集</a:t>
            </a:r>
            <a:endParaRPr kumimoji="0" lang="zh-CN" altLang="en-US">
              <a:latin typeface="Tahoma" panose="020B0604030504040204" pitchFamily="34" charset="0"/>
            </a:endParaRPr>
          </a:p>
          <a:p>
            <a:pPr eaLnBrk="1" hangingPunct="1">
              <a:buFontTx/>
              <a:buNone/>
            </a:pPr>
            <a:r>
              <a:rPr kumimoji="0" lang="en-US" altLang="zh-CN">
                <a:latin typeface="Tahoma" panose="020B0604030504040204" pitchFamily="34" charset="0"/>
              </a:rPr>
              <a:t>OUT=                  </a:t>
            </a:r>
            <a:r>
              <a:rPr kumimoji="0" lang="zh-CN" altLang="en-US">
                <a:latin typeface="Tahoma" panose="020B0604030504040204" pitchFamily="34" charset="0"/>
              </a:rPr>
              <a:t>已分类数据的回判结果</a:t>
            </a:r>
            <a:endParaRPr kumimoji="0" lang="zh-CN" altLang="en-US">
              <a:latin typeface="Tahoma" panose="020B0604030504040204" pitchFamily="34" charset="0"/>
            </a:endParaRPr>
          </a:p>
          <a:p>
            <a:pPr eaLnBrk="1" hangingPunct="1">
              <a:buFontTx/>
              <a:buNone/>
            </a:pPr>
            <a:r>
              <a:rPr kumimoji="0" lang="en-US" altLang="zh-CN">
                <a:latin typeface="Tahoma" panose="020B0604030504040204" pitchFamily="34" charset="0"/>
              </a:rPr>
              <a:t>TESTOUT=           </a:t>
            </a:r>
            <a:r>
              <a:rPr kumimoji="0" lang="zh-CN" altLang="en-US">
                <a:latin typeface="Tahoma" panose="020B0604030504040204" pitchFamily="34" charset="0"/>
              </a:rPr>
              <a:t>要分类数据的判别结果</a:t>
            </a:r>
            <a:endParaRPr kumimoji="0" lang="zh-CN" altLang="en-US">
              <a:latin typeface="Tahoma" panose="020B0604030504040204" pitchFamily="34" charset="0"/>
            </a:endParaRPr>
          </a:p>
          <a:p>
            <a:pPr eaLnBrk="1" hangingPunct="1">
              <a:buFontTx/>
              <a:buNone/>
            </a:pPr>
            <a:r>
              <a:rPr kumimoji="0" lang="en-US" altLang="zh-CN">
                <a:latin typeface="Tahoma" panose="020B0604030504040204" pitchFamily="34" charset="0"/>
              </a:rPr>
              <a:t>OUTSTAT=           </a:t>
            </a:r>
            <a:r>
              <a:rPr kumimoji="0" lang="zh-CN" altLang="en-US">
                <a:latin typeface="Tahoma" panose="020B0604030504040204" pitchFamily="34" charset="0"/>
              </a:rPr>
              <a:t>已分类数据的一些统计量</a:t>
            </a:r>
            <a:endParaRPr kumimoji="0" lang="en-US" altLang="zh-CN">
              <a:latin typeface="Tahoma" panose="020B0604030504040204" pitchFamily="34" charset="0"/>
            </a:endParaRPr>
          </a:p>
          <a:p>
            <a:pPr eaLnBrk="1" hangingPunct="1">
              <a:buFontTx/>
              <a:buNone/>
            </a:pPr>
            <a:r>
              <a:rPr lang="en-US" altLang="zh-CN"/>
              <a:t>Listerr    </a:t>
            </a:r>
            <a:r>
              <a:rPr lang="zh-CN" altLang="en-US"/>
              <a:t>列出被分到错误类别的观察值，可缺省</a:t>
            </a:r>
            <a:endParaRPr kumimoji="0" lang="zh-CN" altLang="en-US">
              <a:latin typeface="Tahoma" panose="020B060403050404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6"/>
          <p:cNvSpPr txBox="1">
            <a:spLocks noChangeArrowheads="1"/>
          </p:cNvSpPr>
          <p:nvPr/>
        </p:nvSpPr>
        <p:spPr bwMode="auto">
          <a:xfrm>
            <a:off x="323850" y="981075"/>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Proc  discrim  data=SAS</a:t>
            </a:r>
            <a:r>
              <a:rPr lang="zh-CN" altLang="en-US"/>
              <a:t>数据集  </a:t>
            </a:r>
            <a:r>
              <a:rPr lang="en-US" altLang="zh-CN"/>
              <a:t>testdata= SAS</a:t>
            </a:r>
            <a:r>
              <a:rPr lang="zh-CN" altLang="en-US"/>
              <a:t>数据集    </a:t>
            </a:r>
            <a:r>
              <a:rPr lang="en-US" altLang="zh-CN"/>
              <a:t>out= SAS</a:t>
            </a:r>
            <a:r>
              <a:rPr lang="zh-CN" altLang="en-US"/>
              <a:t>数据集  </a:t>
            </a:r>
            <a:r>
              <a:rPr lang="en-US" altLang="zh-CN"/>
              <a:t>testout= SAS</a:t>
            </a:r>
            <a:r>
              <a:rPr lang="zh-CN" altLang="en-US"/>
              <a:t>数据集    </a:t>
            </a:r>
            <a:r>
              <a:rPr lang="en-US" altLang="zh-CN"/>
              <a:t>outstat= SAS</a:t>
            </a:r>
            <a:r>
              <a:rPr lang="zh-CN" altLang="en-US"/>
              <a:t>数据集</a:t>
            </a:r>
            <a:r>
              <a:rPr lang="en-US" altLang="zh-CN"/>
              <a:t>;</a:t>
            </a:r>
            <a:endParaRPr lang="en-US" altLang="zh-CN"/>
          </a:p>
        </p:txBody>
      </p:sp>
      <p:sp>
        <p:nvSpPr>
          <p:cNvPr id="70659" name="Text Box 7"/>
          <p:cNvSpPr txBox="1">
            <a:spLocks noChangeArrowheads="1"/>
          </p:cNvSpPr>
          <p:nvPr/>
        </p:nvSpPr>
        <p:spPr bwMode="auto">
          <a:xfrm>
            <a:off x="1042988" y="2133600"/>
            <a:ext cx="207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Class   </a:t>
            </a:r>
            <a:r>
              <a:rPr lang="zh-CN" altLang="en-US"/>
              <a:t>变量名</a:t>
            </a:r>
            <a:r>
              <a:rPr lang="en-US" altLang="zh-CN"/>
              <a:t>;</a:t>
            </a:r>
            <a:endParaRPr lang="en-US" altLang="zh-CN"/>
          </a:p>
        </p:txBody>
      </p:sp>
      <p:sp>
        <p:nvSpPr>
          <p:cNvPr id="70660" name="Text Box 8"/>
          <p:cNvSpPr txBox="1">
            <a:spLocks noChangeArrowheads="1"/>
          </p:cNvSpPr>
          <p:nvPr/>
        </p:nvSpPr>
        <p:spPr bwMode="auto">
          <a:xfrm>
            <a:off x="1116013" y="3355975"/>
            <a:ext cx="186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Var  </a:t>
            </a:r>
            <a:r>
              <a:rPr lang="zh-CN" altLang="en-US"/>
              <a:t>变量名</a:t>
            </a:r>
            <a:r>
              <a:rPr lang="en-US" altLang="zh-CN"/>
              <a:t>;</a:t>
            </a:r>
            <a:endParaRPr lang="en-US" altLang="zh-CN"/>
          </a:p>
        </p:txBody>
      </p:sp>
      <p:sp>
        <p:nvSpPr>
          <p:cNvPr id="70661" name="Text Box 9"/>
          <p:cNvSpPr txBox="1">
            <a:spLocks noChangeArrowheads="1"/>
          </p:cNvSpPr>
          <p:nvPr/>
        </p:nvSpPr>
        <p:spPr bwMode="auto">
          <a:xfrm>
            <a:off x="611188" y="4148138"/>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Run;</a:t>
            </a:r>
            <a:endParaRPr lang="en-US" altLang="zh-CN"/>
          </a:p>
        </p:txBody>
      </p:sp>
      <p:sp>
        <p:nvSpPr>
          <p:cNvPr id="70662" name="Text Box 10"/>
          <p:cNvSpPr txBox="1">
            <a:spLocks noChangeArrowheads="1"/>
          </p:cNvSpPr>
          <p:nvPr/>
        </p:nvSpPr>
        <p:spPr bwMode="auto">
          <a:xfrm>
            <a:off x="539750" y="333375"/>
            <a:ext cx="4843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800" b="1">
                <a:solidFill>
                  <a:schemeClr val="tx2"/>
                </a:solidFill>
              </a:rPr>
              <a:t>SAS</a:t>
            </a:r>
            <a:r>
              <a:rPr kumimoji="0" lang="en-US" altLang="zh-CN" sz="2800" b="1">
                <a:solidFill>
                  <a:schemeClr val="tx2"/>
                </a:solidFill>
                <a:latin typeface="Tahoma" panose="020B0604030504040204" pitchFamily="34" charset="0"/>
              </a:rPr>
              <a:t> </a:t>
            </a:r>
            <a:r>
              <a:rPr kumimoji="0" lang="zh-CN" altLang="en-US" sz="2800" b="1">
                <a:solidFill>
                  <a:schemeClr val="tx2"/>
                </a:solidFill>
                <a:latin typeface="Tahoma" panose="020B0604030504040204" pitchFamily="34" charset="0"/>
              </a:rPr>
              <a:t>程序（</a:t>
            </a:r>
            <a:r>
              <a:rPr kumimoji="0" lang="en-US" altLang="zh-CN" sz="2800" b="1">
                <a:solidFill>
                  <a:schemeClr val="tx2"/>
                </a:solidFill>
              </a:rPr>
              <a:t>Bayes</a:t>
            </a:r>
            <a:r>
              <a:rPr kumimoji="0" lang="zh-CN" altLang="en-US" sz="2800" b="1">
                <a:solidFill>
                  <a:schemeClr val="tx2"/>
                </a:solidFill>
                <a:latin typeface="Tahoma" panose="020B0604030504040204" pitchFamily="34" charset="0"/>
              </a:rPr>
              <a:t>判别）</a:t>
            </a:r>
            <a:endParaRPr kumimoji="0" lang="zh-CN" altLang="en-US" sz="2800" b="1">
              <a:solidFill>
                <a:schemeClr val="tx2"/>
              </a:solidFill>
              <a:latin typeface="Tahoma" panose="020B0604030504040204" pitchFamily="34" charset="0"/>
            </a:endParaRPr>
          </a:p>
        </p:txBody>
      </p:sp>
      <p:sp>
        <p:nvSpPr>
          <p:cNvPr id="70663" name="Text Box 11"/>
          <p:cNvSpPr txBox="1">
            <a:spLocks noChangeArrowheads="1"/>
          </p:cNvSpPr>
          <p:nvPr/>
        </p:nvSpPr>
        <p:spPr bwMode="auto">
          <a:xfrm>
            <a:off x="3922713" y="2205038"/>
            <a:ext cx="2919412" cy="4000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000">
                <a:latin typeface="Tahoma" panose="020B0604030504040204" pitchFamily="34" charset="0"/>
              </a:rPr>
              <a:t>DATA </a:t>
            </a:r>
            <a:r>
              <a:rPr kumimoji="0" lang="zh-CN" altLang="en-US" sz="2000">
                <a:latin typeface="Tahoma" panose="020B0604030504040204" pitchFamily="34" charset="0"/>
              </a:rPr>
              <a:t>中说明类别的变量</a:t>
            </a:r>
            <a:endParaRPr kumimoji="0" lang="zh-CN" altLang="en-US" sz="2000">
              <a:latin typeface="Tahoma" panose="020B0604030504040204" pitchFamily="34" charset="0"/>
            </a:endParaRPr>
          </a:p>
        </p:txBody>
      </p:sp>
      <p:sp>
        <p:nvSpPr>
          <p:cNvPr id="70664" name="Text Box 12"/>
          <p:cNvSpPr txBox="1">
            <a:spLocks noChangeArrowheads="1"/>
          </p:cNvSpPr>
          <p:nvPr/>
        </p:nvSpPr>
        <p:spPr bwMode="auto">
          <a:xfrm>
            <a:off x="3635375" y="3500438"/>
            <a:ext cx="1981200" cy="4000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000">
                <a:latin typeface="Tahoma" panose="020B0604030504040204" pitchFamily="34" charset="0"/>
              </a:rPr>
              <a:t>分类根据的变量</a:t>
            </a:r>
            <a:endParaRPr kumimoji="0" lang="zh-CN" altLang="en-US" sz="2000">
              <a:latin typeface="Tahoma" panose="020B0604030504040204" pitchFamily="34" charset="0"/>
            </a:endParaRPr>
          </a:p>
        </p:txBody>
      </p:sp>
      <p:sp>
        <p:nvSpPr>
          <p:cNvPr id="70665" name="矩形 13"/>
          <p:cNvSpPr>
            <a:spLocks noChangeArrowheads="1"/>
          </p:cNvSpPr>
          <p:nvPr/>
        </p:nvSpPr>
        <p:spPr bwMode="auto">
          <a:xfrm>
            <a:off x="1116013" y="2781300"/>
            <a:ext cx="1868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Priors   </a:t>
            </a:r>
            <a:r>
              <a:rPr lang="zh-CN" altLang="en-US"/>
              <a:t>选项</a:t>
            </a:r>
            <a:r>
              <a:rPr lang="en-US" altLang="zh-CN" b="1"/>
              <a:t>;</a:t>
            </a:r>
            <a:endParaRPr lang="zh-CN" altLang="en-US"/>
          </a:p>
        </p:txBody>
      </p:sp>
      <p:sp>
        <p:nvSpPr>
          <p:cNvPr id="70666" name="Text Box 12"/>
          <p:cNvSpPr txBox="1">
            <a:spLocks noChangeArrowheads="1"/>
          </p:cNvSpPr>
          <p:nvPr/>
        </p:nvSpPr>
        <p:spPr bwMode="auto">
          <a:xfrm>
            <a:off x="3708400" y="2924175"/>
            <a:ext cx="1722438" cy="4000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000">
                <a:latin typeface="Tahoma" panose="020B0604030504040204" pitchFamily="34" charset="0"/>
              </a:rPr>
              <a:t>指定先验概率</a:t>
            </a:r>
            <a:endParaRPr kumimoji="0" lang="zh-CN" altLang="en-US" sz="2000">
              <a:latin typeface="Tahoma" panose="020B0604030504040204" pitchFamily="34" charset="0"/>
            </a:endParaRPr>
          </a:p>
        </p:txBody>
      </p:sp>
      <p:sp>
        <p:nvSpPr>
          <p:cNvPr id="70667" name="Text Box 17"/>
          <p:cNvSpPr txBox="1">
            <a:spLocks noChangeArrowheads="1"/>
          </p:cNvSpPr>
          <p:nvPr/>
        </p:nvSpPr>
        <p:spPr bwMode="auto">
          <a:xfrm>
            <a:off x="2051050" y="4437063"/>
            <a:ext cx="6192838" cy="1508125"/>
          </a:xfrm>
          <a:prstGeom prst="rect">
            <a:avLst/>
          </a:prstGeom>
          <a:solidFill>
            <a:srgbClr val="CCFFFF"/>
          </a:solidFill>
          <a:ln w="9525">
            <a:solidFill>
              <a:schemeClr val="tx2"/>
            </a:solidFill>
            <a:miter lim="800000"/>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Priors  EQUAL;</a:t>
            </a:r>
            <a:r>
              <a:rPr lang="zh-CN" altLang="en-US" b="1"/>
              <a:t> </a:t>
            </a:r>
            <a:r>
              <a:rPr lang="zh-CN" altLang="en-US" sz="2000" b="1"/>
              <a:t>（可缺省，指先验概率相等）</a:t>
            </a:r>
            <a:endParaRPr lang="en-US" altLang="zh-CN" sz="2000" b="1"/>
          </a:p>
          <a:p>
            <a:pPr eaLnBrk="1" hangingPunct="1">
              <a:buFontTx/>
              <a:buNone/>
            </a:pPr>
            <a:r>
              <a:rPr lang="en-US" altLang="zh-CN"/>
              <a:t>Priors  proportional | PROP;  </a:t>
            </a:r>
            <a:r>
              <a:rPr lang="zh-CN" altLang="en-US"/>
              <a:t>（</a:t>
            </a:r>
            <a:r>
              <a:rPr lang="zh-CN" altLang="en-US" sz="2000" b="1"/>
              <a:t>要求用各类出现的比例计算各类的先验概率）</a:t>
            </a:r>
            <a:endParaRPr lang="en-US" altLang="zh-CN"/>
          </a:p>
          <a:p>
            <a:pPr eaLnBrk="1" hangingPunct="1">
              <a:buFontTx/>
              <a:buNone/>
            </a:pPr>
            <a:r>
              <a:rPr lang="en-US" altLang="zh-CN"/>
              <a:t>Priors ‘1’=</a:t>
            </a:r>
            <a:r>
              <a:rPr lang="en-US" altLang="zh-CN" b="1"/>
              <a:t>0.8 ‘2’=0.2;  </a:t>
            </a:r>
            <a:r>
              <a:rPr lang="zh-CN" altLang="en-US" sz="2000" b="1"/>
              <a:t>（指定具体的先验概率值）</a:t>
            </a:r>
            <a:endParaRPr lang="zh-CN" altLang="en-US" sz="2000" b="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6"/>
          <p:cNvSpPr txBox="1">
            <a:spLocks noChangeArrowheads="1"/>
          </p:cNvSpPr>
          <p:nvPr/>
        </p:nvSpPr>
        <p:spPr bwMode="auto">
          <a:xfrm>
            <a:off x="312738" y="981075"/>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Proc  candisc data=SAS</a:t>
            </a:r>
            <a:r>
              <a:rPr lang="zh-CN" altLang="en-US"/>
              <a:t>数据集  </a:t>
            </a:r>
            <a:r>
              <a:rPr lang="en-US" altLang="zh-CN"/>
              <a:t>out= SAS</a:t>
            </a:r>
            <a:r>
              <a:rPr lang="zh-CN" altLang="en-US"/>
              <a:t>数据</a:t>
            </a:r>
            <a:r>
              <a:rPr lang="en-US" altLang="zh-CN"/>
              <a:t>;</a:t>
            </a:r>
            <a:endParaRPr lang="en-US" altLang="zh-CN"/>
          </a:p>
        </p:txBody>
      </p:sp>
      <p:sp>
        <p:nvSpPr>
          <p:cNvPr id="71683" name="Text Box 7"/>
          <p:cNvSpPr txBox="1">
            <a:spLocks noChangeArrowheads="1"/>
          </p:cNvSpPr>
          <p:nvPr/>
        </p:nvSpPr>
        <p:spPr bwMode="auto">
          <a:xfrm>
            <a:off x="971550" y="1628775"/>
            <a:ext cx="209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Class   </a:t>
            </a:r>
            <a:r>
              <a:rPr lang="zh-CN" altLang="en-US" b="1">
                <a:solidFill>
                  <a:srgbClr val="FF0000"/>
                </a:solidFill>
              </a:rPr>
              <a:t>变量名</a:t>
            </a:r>
            <a:r>
              <a:rPr lang="en-US" altLang="zh-CN"/>
              <a:t>;</a:t>
            </a:r>
            <a:endParaRPr lang="en-US" altLang="zh-CN"/>
          </a:p>
        </p:txBody>
      </p:sp>
      <p:sp>
        <p:nvSpPr>
          <p:cNvPr id="71684" name="Text Box 8"/>
          <p:cNvSpPr txBox="1">
            <a:spLocks noChangeArrowheads="1"/>
          </p:cNvSpPr>
          <p:nvPr/>
        </p:nvSpPr>
        <p:spPr bwMode="auto">
          <a:xfrm>
            <a:off x="1116013" y="2349500"/>
            <a:ext cx="186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Var  </a:t>
            </a:r>
            <a:r>
              <a:rPr lang="zh-CN" altLang="en-US"/>
              <a:t>变量名</a:t>
            </a:r>
            <a:r>
              <a:rPr lang="en-US" altLang="zh-CN"/>
              <a:t>;</a:t>
            </a:r>
            <a:endParaRPr lang="en-US" altLang="zh-CN"/>
          </a:p>
        </p:txBody>
      </p:sp>
      <p:sp>
        <p:nvSpPr>
          <p:cNvPr id="71685" name="Text Box 9"/>
          <p:cNvSpPr txBox="1">
            <a:spLocks noChangeArrowheads="1"/>
          </p:cNvSpPr>
          <p:nvPr/>
        </p:nvSpPr>
        <p:spPr bwMode="auto">
          <a:xfrm>
            <a:off x="395288" y="2924175"/>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Run;</a:t>
            </a:r>
            <a:endParaRPr lang="en-US" altLang="zh-CN"/>
          </a:p>
        </p:txBody>
      </p:sp>
      <p:sp>
        <p:nvSpPr>
          <p:cNvPr id="71686" name="Text Box 10"/>
          <p:cNvSpPr txBox="1">
            <a:spLocks noChangeArrowheads="1"/>
          </p:cNvSpPr>
          <p:nvPr/>
        </p:nvSpPr>
        <p:spPr bwMode="auto">
          <a:xfrm>
            <a:off x="539750" y="333375"/>
            <a:ext cx="547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800" b="1">
                <a:solidFill>
                  <a:schemeClr val="tx2"/>
                </a:solidFill>
              </a:rPr>
              <a:t>SAS</a:t>
            </a:r>
            <a:r>
              <a:rPr kumimoji="0" lang="en-US" altLang="zh-CN" sz="2800" b="1">
                <a:solidFill>
                  <a:schemeClr val="tx2"/>
                </a:solidFill>
                <a:latin typeface="Tahoma" panose="020B0604030504040204" pitchFamily="34" charset="0"/>
              </a:rPr>
              <a:t> </a:t>
            </a:r>
            <a:r>
              <a:rPr kumimoji="0" lang="zh-CN" altLang="en-US" sz="2800" b="1">
                <a:solidFill>
                  <a:schemeClr val="tx2"/>
                </a:solidFill>
                <a:latin typeface="Tahoma" panose="020B0604030504040204" pitchFamily="34" charset="0"/>
              </a:rPr>
              <a:t>程序  （</a:t>
            </a:r>
            <a:r>
              <a:rPr kumimoji="0" lang="en-US" altLang="zh-CN" sz="2800" b="1">
                <a:solidFill>
                  <a:schemeClr val="tx2"/>
                </a:solidFill>
              </a:rPr>
              <a:t>Fisher </a:t>
            </a:r>
            <a:r>
              <a:rPr kumimoji="0" lang="zh-CN" altLang="en-US" sz="2800" b="1">
                <a:solidFill>
                  <a:schemeClr val="tx2"/>
                </a:solidFill>
                <a:latin typeface="Tahoma" panose="020B0604030504040204" pitchFamily="34" charset="0"/>
              </a:rPr>
              <a:t>判别）</a:t>
            </a:r>
            <a:endParaRPr kumimoji="0" lang="zh-CN" altLang="en-US" sz="2800" b="1">
              <a:solidFill>
                <a:schemeClr val="tx2"/>
              </a:solidFill>
              <a:latin typeface="Tahoma" panose="020B0604030504040204" pitchFamily="34" charset="0"/>
            </a:endParaRPr>
          </a:p>
        </p:txBody>
      </p:sp>
      <p:sp>
        <p:nvSpPr>
          <p:cNvPr id="71687" name="Text Box 11"/>
          <p:cNvSpPr txBox="1">
            <a:spLocks noChangeArrowheads="1"/>
          </p:cNvSpPr>
          <p:nvPr/>
        </p:nvSpPr>
        <p:spPr bwMode="auto">
          <a:xfrm>
            <a:off x="3276600" y="1628775"/>
            <a:ext cx="2919413" cy="4000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en-US" altLang="zh-CN" sz="2000">
                <a:latin typeface="Tahoma" panose="020B0604030504040204" pitchFamily="34" charset="0"/>
              </a:rPr>
              <a:t>DATA </a:t>
            </a:r>
            <a:r>
              <a:rPr kumimoji="0" lang="zh-CN" altLang="en-US" sz="2000">
                <a:latin typeface="Tahoma" panose="020B0604030504040204" pitchFamily="34" charset="0"/>
              </a:rPr>
              <a:t>中说明类别的变量</a:t>
            </a:r>
            <a:endParaRPr kumimoji="0" lang="zh-CN" altLang="en-US" sz="2000">
              <a:latin typeface="Tahoma" panose="020B0604030504040204" pitchFamily="34" charset="0"/>
            </a:endParaRPr>
          </a:p>
        </p:txBody>
      </p:sp>
      <p:sp>
        <p:nvSpPr>
          <p:cNvPr id="71688" name="Text Box 12"/>
          <p:cNvSpPr txBox="1">
            <a:spLocks noChangeArrowheads="1"/>
          </p:cNvSpPr>
          <p:nvPr/>
        </p:nvSpPr>
        <p:spPr bwMode="auto">
          <a:xfrm>
            <a:off x="3203575" y="2420938"/>
            <a:ext cx="1979613" cy="4000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000">
                <a:latin typeface="Tahoma" panose="020B0604030504040204" pitchFamily="34" charset="0"/>
              </a:rPr>
              <a:t>分类根据的变量</a:t>
            </a:r>
            <a:endParaRPr kumimoji="0" lang="zh-CN" altLang="en-US" sz="2000">
              <a:latin typeface="Tahoma" panose="020B0604030504040204" pitchFamily="34" charset="0"/>
            </a:endParaRPr>
          </a:p>
        </p:txBody>
      </p:sp>
      <p:sp>
        <p:nvSpPr>
          <p:cNvPr id="71689" name="矩形 11"/>
          <p:cNvSpPr>
            <a:spLocks noChangeArrowheads="1"/>
          </p:cNvSpPr>
          <p:nvPr/>
        </p:nvSpPr>
        <p:spPr bwMode="auto">
          <a:xfrm>
            <a:off x="395288" y="3789363"/>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a:t>Proc plot;                                                                                                                              </a:t>
            </a:r>
            <a:endParaRPr lang="en-US" altLang="zh-CN"/>
          </a:p>
          <a:p>
            <a:pPr eaLnBrk="1" hangingPunct="1">
              <a:buFontTx/>
              <a:buNone/>
            </a:pPr>
            <a:r>
              <a:rPr lang="en-US" altLang="zh-CN"/>
              <a:t>    plot can2*can1=</a:t>
            </a:r>
            <a:r>
              <a:rPr lang="zh-CN" altLang="en-US" b="1">
                <a:solidFill>
                  <a:srgbClr val="FF0000"/>
                </a:solidFill>
              </a:rPr>
              <a:t>变量名</a:t>
            </a:r>
            <a:r>
              <a:rPr lang="en-US" altLang="zh-CN"/>
              <a:t>;                                                                                                                    </a:t>
            </a:r>
            <a:endParaRPr lang="en-US" altLang="zh-CN"/>
          </a:p>
          <a:p>
            <a:pPr eaLnBrk="1" hangingPunct="1">
              <a:buFontTx/>
              <a:buNone/>
            </a:pPr>
            <a:r>
              <a:rPr lang="en-US" altLang="zh-CN"/>
              <a:t>run; </a:t>
            </a:r>
            <a:endParaRPr lang="zh-CN" altLang="en-US"/>
          </a:p>
        </p:txBody>
      </p:sp>
      <p:sp>
        <p:nvSpPr>
          <p:cNvPr id="71690" name="Text Box 12"/>
          <p:cNvSpPr txBox="1">
            <a:spLocks noChangeArrowheads="1"/>
          </p:cNvSpPr>
          <p:nvPr/>
        </p:nvSpPr>
        <p:spPr bwMode="auto">
          <a:xfrm>
            <a:off x="4140200" y="3860800"/>
            <a:ext cx="4170363" cy="15700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har char="•"/>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a:latin typeface="Tahoma" panose="020B0604030504040204" pitchFamily="34" charset="0"/>
              </a:rPr>
              <a:t>画图：给出由典型判别分析得到的前两个典型变量的散点图，以直观地显示各类是否得以较好地区分开。</a:t>
            </a:r>
            <a:endParaRPr kumimoji="0" lang="zh-CN" altLang="en-US">
              <a:latin typeface="Tahoma" panose="020B0604030504040204" pitchFamily="34" charset="0"/>
            </a:endParaRPr>
          </a:p>
        </p:txBody>
      </p:sp>
      <p:sp>
        <p:nvSpPr>
          <p:cNvPr id="17" name="Line 13"/>
          <p:cNvSpPr>
            <a:spLocks noChangeShapeType="1"/>
          </p:cNvSpPr>
          <p:nvPr/>
        </p:nvSpPr>
        <p:spPr bwMode="auto">
          <a:xfrm flipH="1" flipV="1">
            <a:off x="2771775" y="2060575"/>
            <a:ext cx="720725" cy="2089150"/>
          </a:xfrm>
          <a:prstGeom prst="line">
            <a:avLst/>
          </a:prstGeom>
          <a:noFill/>
          <a:ln w="127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12030</Words>
  <Application>WPS 演示</Application>
  <PresentationFormat>全屏显示(4:3)</PresentationFormat>
  <Paragraphs>2668</Paragraphs>
  <Slides>100</Slides>
  <Notes>0</Notes>
  <HiddenSlides>0</HiddenSlides>
  <MMClips>0</MMClips>
  <ScaleCrop>false</ScaleCrop>
  <HeadingPairs>
    <vt:vector size="8" baseType="variant">
      <vt:variant>
        <vt:lpstr>已用的字体</vt:lpstr>
      </vt:variant>
      <vt:variant>
        <vt:i4>31</vt:i4>
      </vt:variant>
      <vt:variant>
        <vt:lpstr>主题</vt:lpstr>
      </vt:variant>
      <vt:variant>
        <vt:i4>2</vt:i4>
      </vt:variant>
      <vt:variant>
        <vt:lpstr>嵌入 OLE 服务器</vt:lpstr>
      </vt:variant>
      <vt:variant>
        <vt:i4>278</vt:i4>
      </vt:variant>
      <vt:variant>
        <vt:lpstr>幻灯片标题</vt:lpstr>
      </vt:variant>
      <vt:variant>
        <vt:i4>100</vt:i4>
      </vt:variant>
    </vt:vector>
  </HeadingPairs>
  <TitlesOfParts>
    <vt:vector size="411" baseType="lpstr">
      <vt:lpstr>Arial</vt:lpstr>
      <vt:lpstr>宋体</vt:lpstr>
      <vt:lpstr>Wingdings</vt:lpstr>
      <vt:lpstr>Calibri</vt:lpstr>
      <vt:lpstr>Calibri</vt:lpstr>
      <vt:lpstr>微软雅黑</vt:lpstr>
      <vt:lpstr>Wingdings 2</vt:lpstr>
      <vt:lpstr>Wingdings</vt:lpstr>
      <vt:lpstr>Times New Roman</vt:lpstr>
      <vt:lpstr>黑体</vt:lpstr>
      <vt:lpstr>华文中宋</vt:lpstr>
      <vt:lpstr>华文楷体</vt:lpstr>
      <vt:lpstr>华文行楷</vt:lpstr>
      <vt:lpstr>Courier</vt:lpstr>
      <vt:lpstr>Courier New</vt:lpstr>
      <vt:lpstr>Sasfont</vt:lpstr>
      <vt:lpstr>Arial Unicode MS</vt:lpstr>
      <vt:lpstr>等线</vt:lpstr>
      <vt:lpstr>华文琥珀</vt:lpstr>
      <vt:lpstr>Tahoma</vt:lpstr>
      <vt:lpstr>Symbol</vt:lpstr>
      <vt:lpstr>仿宋_GB2312</vt:lpstr>
      <vt:lpstr>Times New Roman</vt:lpstr>
      <vt:lpstr>华文隶书</vt:lpstr>
      <vt:lpstr>Times New Roman Uni</vt:lpstr>
      <vt:lpstr>Calibri Light</vt:lpstr>
      <vt:lpstr>等线 Light</vt:lpstr>
      <vt:lpstr>S2G love</vt:lpstr>
      <vt:lpstr>Symbol</vt:lpstr>
      <vt:lpstr>Times New Roman Uni</vt:lpstr>
      <vt:lpstr>Consolas</vt:lpstr>
      <vt:lpstr>Office 主题​​</vt:lpstr>
      <vt:lpstr>第一PPT，www.1ppt.com</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判 别 分 析  </vt:lpstr>
      <vt:lpstr>银行贷款</vt:lpstr>
      <vt:lpstr>§1   判别分析的基本思想</vt:lpstr>
      <vt:lpstr>PowerPoint 演示文稿</vt:lpstr>
      <vt:lpstr>PowerPoint 演示文稿</vt:lpstr>
      <vt:lpstr>PowerPoint 演示文稿</vt:lpstr>
      <vt:lpstr>判别分析与聚类分析的区别</vt:lpstr>
      <vt:lpstr>判别分析与聚类分析的联系</vt:lpstr>
      <vt:lpstr>PowerPoint 演示文稿</vt:lpstr>
      <vt:lpstr>PowerPoint 演示文稿</vt:lpstr>
      <vt:lpstr>PowerPoint 演示文稿</vt:lpstr>
      <vt:lpstr>PowerPoint 演示文稿</vt:lpstr>
      <vt:lpstr> §2   距离判别</vt:lpstr>
      <vt:lpstr>PowerPoint 演示文稿</vt:lpstr>
      <vt:lpstr>PowerPoint 演示文稿</vt:lpstr>
      <vt:lpstr>PowerPoint 演示文稿</vt:lpstr>
      <vt:lpstr>2. 两总体判别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费歇判别法</vt:lpstr>
      <vt:lpstr>PowerPoint 演示文稿</vt:lpstr>
      <vt:lpstr>两类Fisher判别示意图</vt:lpstr>
      <vt:lpstr>两类Fisher判别示意图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投影（变换）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Liuyang</dc:creator>
  <cp:lastModifiedBy>tutu</cp:lastModifiedBy>
  <cp:revision>544</cp:revision>
  <dcterms:created xsi:type="dcterms:W3CDTF">2020-08-25T11:11:00Z</dcterms:created>
  <dcterms:modified xsi:type="dcterms:W3CDTF">2023-11-28T05:16:59Z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