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9" r:id="rId2"/>
    <p:sldId id="265" r:id="rId3"/>
    <p:sldId id="284" r:id="rId4"/>
    <p:sldId id="285" r:id="rId5"/>
    <p:sldId id="286" r:id="rId6"/>
    <p:sldId id="267" r:id="rId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703060505090304" pitchFamily="18" charset="0"/>
        <a:ea typeface="楷体_GB2312" pitchFamily="1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703060505090304" pitchFamily="18" charset="0"/>
        <a:ea typeface="楷体_GB2312" pitchFamily="1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703060505090304" pitchFamily="18" charset="0"/>
        <a:ea typeface="楷体_GB2312" pitchFamily="1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703060505090304" pitchFamily="18" charset="0"/>
        <a:ea typeface="楷体_GB2312" pitchFamily="1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703060505090304" pitchFamily="18" charset="0"/>
        <a:ea typeface="楷体_GB2312" pitchFamily="1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703060505090304" pitchFamily="18" charset="0"/>
        <a:ea typeface="楷体_GB2312" pitchFamily="1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703060505090304" pitchFamily="18" charset="0"/>
        <a:ea typeface="楷体_GB2312" pitchFamily="1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703060505090304" pitchFamily="18" charset="0"/>
        <a:ea typeface="楷体_GB2312" pitchFamily="1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703060505090304" pitchFamily="18" charset="0"/>
        <a:ea typeface="楷体_GB2312" pitchFamily="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DDDD"/>
    <a:srgbClr val="FFFFB7"/>
    <a:srgbClr val="A3D8FF"/>
    <a:srgbClr val="B9FE86"/>
    <a:srgbClr val="98FD4D"/>
    <a:srgbClr val="6FE76F"/>
    <a:srgbClr val="90C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6"/>
  </p:normalViewPr>
  <p:slideViewPr>
    <p:cSldViewPr>
      <p:cViewPr varScale="1">
        <p:scale>
          <a:sx n="89" d="100"/>
          <a:sy n="89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533" y="685800"/>
            <a:ext cx="609493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E784F5DC-69FE-054F-BFE5-12EE610D88B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4287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EC16F-E7EA-A047-8B18-4B64FA50851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34675-7040-7844-B483-694FA117F87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457280"/>
            <a:ext cx="1885950" cy="411552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457280"/>
            <a:ext cx="5505450" cy="411552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D71C8-2496-E943-B744-E1D234872C4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AAAE-935F-D245-86FB-96B202D999F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8035" indent="0">
              <a:buNone/>
              <a:defRPr sz="1200"/>
            </a:lvl7pPr>
            <a:lvl8pPr marL="2400935" indent="0">
              <a:buNone/>
              <a:defRPr sz="1200"/>
            </a:lvl8pPr>
            <a:lvl9pPr marL="2743835" indent="0">
              <a:buNone/>
              <a:defRPr sz="12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CE218-D5C2-9F46-8F3A-E3D03A04468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14400" y="1486160"/>
            <a:ext cx="3695700" cy="308664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62500" y="1486160"/>
            <a:ext cx="3695700" cy="308664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8D4BE-0192-CF4D-996F-CB73BEF3C27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1093"/>
            <a:ext cx="3868737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135"/>
            <a:ext cx="3868737" cy="2763925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093"/>
            <a:ext cx="3887788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135"/>
            <a:ext cx="3887788" cy="2763925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8470A-EE00-4F46-B62D-CFB4F428779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032AA-38DE-674D-92DE-93CCD24EFDC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F288E-681E-4546-90A4-EAED282CCAA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60"/>
            <a:ext cx="2949575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0698"/>
            <a:ext cx="4629150" cy="36558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320"/>
            <a:ext cx="2949575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DDEBE-1EF8-1946-9DFF-941B2D188F9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60"/>
            <a:ext cx="2949575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698"/>
            <a:ext cx="4629150" cy="365585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320"/>
            <a:ext cx="2949575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E9769-DB9C-3E4D-9EB5-DC02F189007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80"/>
            <a:ext cx="7543800" cy="8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86160"/>
            <a:ext cx="7543800" cy="308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7120"/>
            <a:ext cx="1905000" cy="34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>
                <a:ea typeface="+mn-ea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7120"/>
            <a:ext cx="2895600" cy="34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>
                <a:ea typeface="+mn-ea"/>
              </a:defRPr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7120"/>
            <a:ext cx="1905000" cy="34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>
                <a:ea typeface="+mn-ea"/>
              </a:defRPr>
            </a:lvl1pPr>
          </a:lstStyle>
          <a:p>
            <a:fld id="{4D1D9138-51CD-3146-8E5E-0E33E7BFCDD9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703060505090304" pitchFamily="18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703060505090304" pitchFamily="18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703060505090304" pitchFamily="18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70306050509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70306050509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70306050509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70306050509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703060505090304" pitchFamily="18" charset="0"/>
          <a:ea typeface="黑体" panose="02010609060101010101" pitchFamily="49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fontAlgn="base">
        <a:spcBef>
          <a:spcPct val="15000"/>
        </a:spcBef>
        <a:spcAft>
          <a:spcPct val="0"/>
        </a:spcAft>
        <a:buChar char="–"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776" y="1779662"/>
            <a:ext cx="272382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300" b="1" dirty="0">
                <a:solidFill>
                  <a:srgbClr val="336600"/>
                </a:solidFill>
              </a:rPr>
              <a:t>范德蒙</a:t>
            </a:r>
            <a:r>
              <a:rPr lang="zh-CN" altLang="zh-CN" sz="3300" b="1" dirty="0">
                <a:solidFill>
                  <a:srgbClr val="336600"/>
                </a:solidFill>
              </a:rPr>
              <a:t>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1AA9-9256-D147-841A-3A504445E756}" type="slidenum">
              <a:rPr lang="zh-CN" altLang="zh-CN" sz="1050"/>
              <a:t>2</a:t>
            </a:fld>
            <a:endParaRPr lang="zh-CN" altLang="zh-CN" sz="1050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43608" y="672956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accent6"/>
                </a:solidFill>
              </a:rPr>
              <a:t>例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63688" y="557267"/>
            <a:ext cx="69847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证明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级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2)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范德蒙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zh-CN" altLang="zh-CN" sz="2400" b="1" dirty="0"/>
              <a:t>Vandermonde</a:t>
            </a:r>
            <a:r>
              <a:rPr lang="en-US" altLang="zh-CN" sz="2400" b="1" dirty="0"/>
              <a:t>)</a:t>
            </a:r>
            <a:r>
              <a:rPr lang="zh-CN" altLang="zh-CN" sz="2400" dirty="0"/>
              <a:t>行列式</a:t>
            </a:r>
            <a:r>
              <a:rPr lang="zh-CN" altLang="en-US" sz="2400" dirty="0"/>
              <a:t>。</a:t>
            </a:r>
            <a:endParaRPr lang="zh-CN" altLang="zh-CN" sz="2400" dirty="0"/>
          </a:p>
        </p:txBody>
      </p:sp>
      <p:grpSp>
        <p:nvGrpSpPr>
          <p:cNvPr id="10" name="Group 5"/>
          <p:cNvGrpSpPr/>
          <p:nvPr/>
        </p:nvGrpSpPr>
        <p:grpSpPr bwMode="auto">
          <a:xfrm>
            <a:off x="3028680" y="3486760"/>
            <a:ext cx="2441209" cy="587081"/>
            <a:chOff x="1680" y="3617"/>
            <a:chExt cx="2050" cy="493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80" y="3617"/>
              <a:ext cx="20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=          (</a:t>
              </a:r>
              <a:r>
                <a:rPr kumimoji="1" lang="en-US" altLang="zh-CN" sz="2400" i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j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 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i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). 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872" y="3832"/>
              <a:ext cx="91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-25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1</a:t>
              </a:r>
              <a:r>
                <a:rPr kumimoji="1" lang="en-US" altLang="zh-CN" sz="2400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i &lt;</a:t>
              </a:r>
              <a:r>
                <a:rPr kumimoji="1" lang="en-US" altLang="zh-CN" sz="2400" baseline="-25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  <a:r>
                <a:rPr kumimoji="1" lang="en-US" altLang="zh-CN" sz="2400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j</a:t>
              </a:r>
              <a:r>
                <a:rPr kumimoji="1" lang="en-US" altLang="zh-CN" sz="2400" baseline="-25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</a:t>
              </a:r>
              <a:r>
                <a:rPr kumimoji="1" lang="en-US" altLang="zh-CN" sz="2400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-25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</a:p>
          </p:txBody>
        </p:sp>
      </p:grpSp>
      <p:grpSp>
        <p:nvGrpSpPr>
          <p:cNvPr id="13" name="Group 10"/>
          <p:cNvGrpSpPr/>
          <p:nvPr/>
        </p:nvGrpSpPr>
        <p:grpSpPr bwMode="auto">
          <a:xfrm>
            <a:off x="2633323" y="1457580"/>
            <a:ext cx="3570119" cy="1937486"/>
            <a:chOff x="1252" y="1224"/>
            <a:chExt cx="2998" cy="1627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252" y="1872"/>
              <a:ext cx="69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D</a:t>
              </a:r>
              <a:r>
                <a:rPr kumimoji="1" lang="en-US" altLang="zh-CN" sz="2400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= </a:t>
              </a:r>
            </a:p>
          </p:txBody>
        </p:sp>
        <p:grpSp>
          <p:nvGrpSpPr>
            <p:cNvPr id="15" name="Group 12"/>
            <p:cNvGrpSpPr/>
            <p:nvPr/>
          </p:nvGrpSpPr>
          <p:grpSpPr bwMode="auto">
            <a:xfrm>
              <a:off x="1888" y="1224"/>
              <a:ext cx="629" cy="1627"/>
              <a:chOff x="1504" y="1224"/>
              <a:chExt cx="629" cy="1627"/>
            </a:xfrm>
          </p:grpSpPr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1504" y="1224"/>
                <a:ext cx="493" cy="16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F9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1 </a:t>
                </a:r>
              </a:p>
              <a:p>
                <a:pPr algn="ctr"/>
                <a:r>
                  <a:rPr kumimoji="1" lang="en-US" altLang="zh-CN" sz="24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a</a:t>
                </a:r>
                <a:r>
                  <a:rPr kumimoji="1" lang="en-US" altLang="zh-CN" sz="2400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1</a:t>
                </a:r>
                <a:r>
                  <a:rPr kumimoji="1" lang="en-US" altLang="zh-CN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</a:t>
                </a:r>
                <a:endPara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endParaRPr>
              </a:p>
              <a:p>
                <a:pPr algn="ctr"/>
                <a:r>
                  <a:rPr kumimoji="1" lang="en-US" altLang="zh-CN" sz="24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a</a:t>
                </a:r>
                <a:r>
                  <a:rPr kumimoji="1" lang="en-US" altLang="zh-CN" sz="2400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1</a:t>
                </a:r>
                <a:r>
                  <a:rPr kumimoji="1" lang="en-US" altLang="zh-CN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</a:t>
                </a:r>
              </a:p>
              <a:p>
                <a:pPr algn="ctr"/>
                <a:r>
                  <a:rPr kumimoji="1" lang="en-US" altLang="zh-CN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… </a:t>
                </a:r>
              </a:p>
              <a:p>
                <a:pPr algn="ctr"/>
                <a:r>
                  <a:rPr kumimoji="1" lang="en-US" altLang="zh-CN" sz="24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a</a:t>
                </a:r>
                <a:r>
                  <a:rPr kumimoji="1" lang="en-US" altLang="zh-CN" sz="2400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1</a:t>
                </a:r>
                <a:r>
                  <a:rPr kumimoji="1" lang="en-US" altLang="zh-CN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4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</a:t>
                </a:r>
                <a:endPara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1680" y="2524"/>
                <a:ext cx="453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 baseline="3000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n</a:t>
                </a:r>
                <a:r>
                  <a:rPr kumimoji="1" lang="en-US" altLang="zh-CN" sz="2400" baseline="3000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1 </a:t>
                </a: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1700" y="1940"/>
                <a:ext cx="290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aseline="3000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2 </a:t>
                </a:r>
              </a:p>
            </p:txBody>
          </p:sp>
        </p:grp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517" y="1224"/>
              <a:ext cx="493" cy="1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 </a:t>
              </a: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  <a:endPara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</a:p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  <a:endPara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693" y="2524"/>
              <a:ext cx="45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 baseline="30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30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1 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713" y="1940"/>
              <a:ext cx="27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30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 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621" y="1224"/>
              <a:ext cx="493" cy="1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 </a:t>
              </a: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  <a:endPara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</a:p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  <a:endPara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797" y="2524"/>
              <a:ext cx="45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 baseline="30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30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1 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817" y="1940"/>
              <a:ext cx="27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300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 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145" y="1224"/>
              <a:ext cx="474" cy="1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1883" y="1296"/>
              <a:ext cx="2304" cy="1510"/>
            </a:xfrm>
            <a:prstGeom prst="bracketPair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 animBg="1"/>
      <p:bldP spid="133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288E-681E-4546-90A4-EAED282CCAA1}" type="slidenum">
              <a:rPr lang="zh-CN" altLang="zh-CN" sz="1050" smtClean="0"/>
              <a:t>3</a:t>
            </a:fld>
            <a:endParaRPr lang="zh-CN" altLang="zh-CN" sz="105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851362" y="657007"/>
            <a:ext cx="87693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黑体" panose="02010609060101010101" pitchFamily="49" charset="-122"/>
                <a:sym typeface="Symbol" panose="05050102010706020507" pitchFamily="18" charset="2"/>
              </a:rPr>
              <a:t>证明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:</a:t>
            </a:r>
          </a:p>
        </p:txBody>
      </p:sp>
      <p:grpSp>
        <p:nvGrpSpPr>
          <p:cNvPr id="11" name="Group 6"/>
          <p:cNvGrpSpPr/>
          <p:nvPr/>
        </p:nvGrpSpPr>
        <p:grpSpPr bwMode="auto">
          <a:xfrm>
            <a:off x="3617982" y="1129722"/>
            <a:ext cx="1779105" cy="830011"/>
            <a:chOff x="1261" y="1224"/>
            <a:chExt cx="1494" cy="697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261" y="1411"/>
              <a:ext cx="69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D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= 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920" y="1224"/>
              <a:ext cx="429" cy="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 </a:t>
              </a: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326" y="1224"/>
              <a:ext cx="429" cy="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 </a:t>
              </a: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1920" y="1296"/>
              <a:ext cx="768" cy="576"/>
            </a:xfrm>
            <a:prstGeom prst="bracketPair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389942" y="1352407"/>
            <a:ext cx="140589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= 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 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, </a:t>
            </a:r>
            <a:endParaRPr kumimoji="1" lang="en-US" altLang="en-US" sz="2400" dirty="0">
              <a:effectLst>
                <a:outerShdw blurRad="38100" dist="38100" dir="2700000" algn="tl">
                  <a:srgbClr val="FFFFFF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813434" y="2600780"/>
            <a:ext cx="468503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  <a:buAutoNum type="arabicParenBoth" startAt="2"/>
            </a:pPr>
            <a:r>
              <a:rPr lang="zh-CN" altLang="zh-CN" sz="2400" dirty="0"/>
              <a:t>假设对于 </a:t>
            </a:r>
            <a:r>
              <a:rPr lang="zh-CN" altLang="zh-CN" sz="2400" i="1" dirty="0"/>
              <a:t>n-</a:t>
            </a:r>
            <a:r>
              <a:rPr lang="zh-CN" altLang="zh-CN" sz="2400" dirty="0"/>
              <a:t>1 阶</a:t>
            </a:r>
            <a:r>
              <a:rPr lang="zh-CN" altLang="en-US" sz="2400" dirty="0"/>
              <a:t>结论</a:t>
            </a:r>
            <a:r>
              <a:rPr lang="zh-CN" altLang="zh-CN" sz="2400" dirty="0"/>
              <a:t>结论成立</a:t>
            </a:r>
            <a:r>
              <a:rPr lang="en-US" altLang="zh-CN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</a:t>
            </a:r>
            <a:r>
              <a:rPr lang="zh-CN" altLang="zh-CN" sz="2400" dirty="0"/>
              <a:t>下证 </a:t>
            </a:r>
            <a:r>
              <a:rPr lang="zh-CN" altLang="zh-CN" sz="2400" i="1" dirty="0"/>
              <a:t>n</a:t>
            </a:r>
            <a:r>
              <a:rPr lang="zh-CN" altLang="zh-CN" sz="2400" dirty="0"/>
              <a:t> 阶的情形也成立.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817212" y="1348403"/>
            <a:ext cx="17773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(1)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= 2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时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256424" y="1953371"/>
            <a:ext cx="3174365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该结论对于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= 2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成立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 bldLvl="0" animBg="1"/>
      <p:bldP spid="2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288E-681E-4546-90A4-EAED282CCAA1}" type="slidenum">
              <a:rPr lang="zh-CN" altLang="zh-CN" sz="1050" smtClean="0"/>
              <a:t>4</a:t>
            </a:fld>
            <a:endParaRPr lang="zh-CN" altLang="zh-CN" sz="105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618138" y="1161376"/>
            <a:ext cx="103759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F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D</a:t>
            </a:r>
            <a:r>
              <a:rPr kumimoji="1" lang="en-US" altLang="zh-CN" sz="2400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+1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= </a:t>
            </a:r>
          </a:p>
        </p:txBody>
      </p:sp>
      <p:grpSp>
        <p:nvGrpSpPr>
          <p:cNvPr id="4" name="Group 6"/>
          <p:cNvGrpSpPr/>
          <p:nvPr/>
        </p:nvGrpSpPr>
        <p:grpSpPr bwMode="auto">
          <a:xfrm>
            <a:off x="2595814" y="389716"/>
            <a:ext cx="587081" cy="2061333"/>
            <a:chOff x="1504" y="1224"/>
            <a:chExt cx="493" cy="1731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504" y="1224"/>
              <a:ext cx="493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 </a:t>
              </a:r>
            </a:p>
            <a:p>
              <a:pPr algn="ctr">
                <a:lnSpc>
                  <a:spcPts val="3240"/>
                </a:lnSpc>
                <a:spcAft>
                  <a:spcPts val="600"/>
                </a:spcAft>
              </a:pP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  <a:endPara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</a:p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  <a:endPara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680" y="2527"/>
              <a:ext cx="27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 baseline="30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30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700" y="1921"/>
              <a:ext cx="27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30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 </a:t>
              </a:r>
            </a:p>
          </p:txBody>
        </p:sp>
      </p:grp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139598" y="389716"/>
            <a:ext cx="586740" cy="206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F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1 </a:t>
            </a:r>
          </a:p>
          <a:p>
            <a:pPr algn="ctr">
              <a:lnSpc>
                <a:spcPts val="3240"/>
              </a:lnSpc>
              <a:spcAft>
                <a:spcPts val="600"/>
              </a:spcAft>
            </a:pP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  <a:endParaRPr kumimoji="1" lang="en-US" altLang="zh-CN" sz="2400" i="1" dirty="0">
              <a:effectLst>
                <a:outerShdw blurRad="38100" dist="38100" dir="2700000" algn="tl">
                  <a:srgbClr val="FFFFFF"/>
                </a:outerShdw>
              </a:effectLst>
              <a:sym typeface="Symbol" panose="05050102010706020507" pitchFamily="18" charset="2"/>
            </a:endParaRPr>
          </a:p>
          <a:p>
            <a:pPr algn="ctr"/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</a:p>
          <a:p>
            <a:pPr algn="ctr"/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… </a:t>
            </a:r>
          </a:p>
          <a:p>
            <a:pPr algn="ctr"/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49610" y="1941372"/>
            <a:ext cx="331470" cy="33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i="1" baseline="30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baseline="30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364089" y="1209010"/>
            <a:ext cx="331470" cy="33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aseline="30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2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155953" y="389716"/>
            <a:ext cx="797560" cy="206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F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1 </a:t>
            </a:r>
          </a:p>
          <a:p>
            <a:pPr algn="ctr">
              <a:lnSpc>
                <a:spcPts val="3240"/>
              </a:lnSpc>
              <a:spcAft>
                <a:spcPts val="600"/>
              </a:spcAft>
            </a:pP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+1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  <a:endParaRPr kumimoji="1" lang="en-US" altLang="zh-CN" sz="2400" i="1" dirty="0">
              <a:effectLst>
                <a:outerShdw blurRad="38100" dist="38100" dir="2700000" algn="tl">
                  <a:srgbClr val="FFFFFF"/>
                </a:outerShdw>
              </a:effectLst>
              <a:sym typeface="Symbol" panose="05050102010706020507" pitchFamily="18" charset="2"/>
            </a:endParaRPr>
          </a:p>
          <a:p>
            <a:pPr algn="ctr"/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+1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</a:p>
          <a:p>
            <a:pPr algn="ctr"/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… </a:t>
            </a:r>
          </a:p>
          <a:p>
            <a:pPr algn="ctr"/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+1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355180" y="1949752"/>
            <a:ext cx="331470" cy="33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i="1" baseline="30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baseline="30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363900" y="1240733"/>
            <a:ext cx="331470" cy="33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aseline="30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2 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710720" y="389716"/>
            <a:ext cx="563880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F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… </a:t>
            </a:r>
          </a:p>
          <a:p>
            <a:pPr algn="ctr"/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… </a:t>
            </a:r>
          </a:p>
          <a:p>
            <a:pPr algn="ctr"/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… </a:t>
            </a:r>
          </a:p>
          <a:p>
            <a:pPr algn="ctr"/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… </a:t>
            </a:r>
          </a:p>
          <a:p>
            <a:pPr algn="ctr"/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… 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2589858" y="475456"/>
            <a:ext cx="2229240" cy="1798158"/>
          </a:xfrm>
          <a:prstGeom prst="bracketPair">
            <a:avLst>
              <a:gd name="adj" fmla="val 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556730" y="1084560"/>
            <a:ext cx="1249680" cy="414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100" dirty="0">
                <a:sym typeface="Symbol" panose="05050102010706020507" pitchFamily="18" charset="2"/>
              </a:rPr>
              <a:t>依次施行</a:t>
            </a:r>
          </a:p>
        </p:txBody>
      </p:sp>
      <p:grpSp>
        <p:nvGrpSpPr>
          <p:cNvPr id="17" name="Group 19"/>
          <p:cNvGrpSpPr/>
          <p:nvPr/>
        </p:nvGrpSpPr>
        <p:grpSpPr bwMode="auto">
          <a:xfrm>
            <a:off x="1817212" y="2567846"/>
            <a:ext cx="4819303" cy="1937486"/>
            <a:chOff x="864" y="2256"/>
            <a:chExt cx="4047" cy="1627"/>
          </a:xfrm>
        </p:grpSpPr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864" y="2928"/>
              <a:ext cx="362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= </a:t>
              </a: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166" y="2256"/>
              <a:ext cx="474" cy="1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0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0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0 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615" y="2256"/>
              <a:ext cx="1354" cy="1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 </a:t>
              </a: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  <a:endPara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(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) </a:t>
              </a:r>
            </a:p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  (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) 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1783" y="3556"/>
              <a:ext cx="45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 baseline="30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30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1 </a:t>
              </a: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353" y="2256"/>
              <a:ext cx="1558" cy="1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 </a:t>
              </a: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+1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  <a:endPara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+1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(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+1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) </a:t>
              </a:r>
            </a:p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+1 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(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+1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)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501" y="3544"/>
              <a:ext cx="45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 baseline="30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30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1 </a:t>
              </a: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916" y="2256"/>
              <a:ext cx="474" cy="1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1152" y="2328"/>
              <a:ext cx="3696" cy="1510"/>
            </a:xfrm>
            <a:prstGeom prst="bracketPair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2331652" y="3025126"/>
            <a:ext cx="411552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2674612" y="2739326"/>
            <a:ext cx="0" cy="171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28" name="Group 30"/>
          <p:cNvGrpSpPr/>
          <p:nvPr/>
        </p:nvGrpSpPr>
        <p:grpSpPr bwMode="auto">
          <a:xfrm>
            <a:off x="6618652" y="3025126"/>
            <a:ext cx="830011" cy="1371840"/>
            <a:chOff x="4896" y="2640"/>
            <a:chExt cx="697" cy="1152"/>
          </a:xfrm>
        </p:grpSpPr>
        <p:sp>
          <p:nvSpPr>
            <p:cNvPr id="29" name="AutoShape 31"/>
            <p:cNvSpPr/>
            <p:nvPr/>
          </p:nvSpPr>
          <p:spPr bwMode="auto">
            <a:xfrm>
              <a:off x="4896" y="2640"/>
              <a:ext cx="144" cy="1152"/>
            </a:xfrm>
            <a:prstGeom prst="rightBrace">
              <a:avLst>
                <a:gd name="adj1" fmla="val 38185"/>
                <a:gd name="adj2" fmla="val 50000"/>
              </a:avLst>
            </a:prstGeom>
            <a:noFill/>
            <a:ln w="19050">
              <a:solidFill>
                <a:srgbClr val="00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4992" y="3024"/>
              <a:ext cx="60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n</a:t>
              </a:r>
              <a:r>
                <a:rPr kumimoji="1" lang="zh-CN" altLang="en-US" sz="2400" dirty="0">
                  <a:solidFill>
                    <a:srgbClr val="0000CC"/>
                  </a:solidFill>
                  <a:sym typeface="Symbol" panose="05050102010706020507" pitchFamily="18" charset="2"/>
                </a:rPr>
                <a:t>行 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72000" y="272059"/>
            <a:ext cx="864247" cy="779470"/>
            <a:chOff x="4572000" y="362682"/>
            <a:chExt cx="1152128" cy="1039111"/>
          </a:xfrm>
        </p:grpSpPr>
        <p:grpSp>
          <p:nvGrpSpPr>
            <p:cNvPr id="33" name="Group 7"/>
            <p:cNvGrpSpPr/>
            <p:nvPr/>
          </p:nvGrpSpPr>
          <p:grpSpPr bwMode="auto">
            <a:xfrm>
              <a:off x="4635773" y="774110"/>
              <a:ext cx="660645" cy="513915"/>
              <a:chOff x="0" y="0"/>
              <a:chExt cx="432" cy="240"/>
            </a:xfrm>
          </p:grpSpPr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 dirty="0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240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 dirty="0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 flipH="1">
                <a:off x="96" y="240"/>
                <a:ext cx="336" cy="0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 dirty="0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4572000" y="362682"/>
              <a:ext cx="1020763" cy="490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(</a:t>
              </a:r>
              <a:r>
                <a:rPr kumimoji="1" lang="en-US" altLang="zh-CN" sz="1800" i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1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) </a:t>
              </a:r>
              <a:endParaRPr lang="zh-CN" altLang="en-US" sz="18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315344" y="788067"/>
              <a:ext cx="408784" cy="6137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+</a:t>
              </a:r>
              <a:endParaRPr lang="zh-CN" altLang="en-US" sz="2400" dirty="0"/>
            </a:p>
          </p:txBody>
        </p:sp>
      </p:grpSp>
      <p:grpSp>
        <p:nvGrpSpPr>
          <p:cNvPr id="59" name="Group 7"/>
          <p:cNvGrpSpPr/>
          <p:nvPr/>
        </p:nvGrpSpPr>
        <p:grpSpPr bwMode="auto">
          <a:xfrm>
            <a:off x="4730381" y="1101586"/>
            <a:ext cx="559692" cy="285800"/>
            <a:chOff x="-38" y="0"/>
            <a:chExt cx="470" cy="240"/>
          </a:xfrm>
        </p:grpSpPr>
        <p:sp>
          <p:nvSpPr>
            <p:cNvPr id="61" name="Line 8"/>
            <p:cNvSpPr>
              <a:spLocks noChangeShapeType="1"/>
            </p:cNvSpPr>
            <p:nvPr/>
          </p:nvSpPr>
          <p:spPr bwMode="auto">
            <a:xfrm>
              <a:off x="0" y="0"/>
              <a:ext cx="432" cy="0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dirty="0"/>
            </a:p>
          </p:txBody>
        </p:sp>
        <p:sp>
          <p:nvSpPr>
            <p:cNvPr id="62" name="Line 9"/>
            <p:cNvSpPr>
              <a:spLocks noChangeShapeType="1"/>
            </p:cNvSpPr>
            <p:nvPr/>
          </p:nvSpPr>
          <p:spPr bwMode="auto">
            <a:xfrm>
              <a:off x="432" y="0"/>
              <a:ext cx="0" cy="240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dirty="0"/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 flipV="1">
              <a:off x="-38" y="240"/>
              <a:ext cx="470" cy="0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dirty="0"/>
            </a:p>
          </p:txBody>
        </p:sp>
      </p:grpSp>
      <p:grpSp>
        <p:nvGrpSpPr>
          <p:cNvPr id="64" name="Group 7"/>
          <p:cNvGrpSpPr/>
          <p:nvPr/>
        </p:nvGrpSpPr>
        <p:grpSpPr bwMode="auto">
          <a:xfrm>
            <a:off x="4699122" y="1860991"/>
            <a:ext cx="559692" cy="285800"/>
            <a:chOff x="-38" y="0"/>
            <a:chExt cx="470" cy="240"/>
          </a:xfrm>
        </p:grpSpPr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0" y="0"/>
              <a:ext cx="432" cy="0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dirty="0"/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>
              <a:off x="432" y="0"/>
              <a:ext cx="0" cy="240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dirty="0"/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 flipH="1" flipV="1">
              <a:off x="-38" y="240"/>
              <a:ext cx="470" cy="0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4171880" y="2017590"/>
            <a:ext cx="2047045" cy="1546893"/>
          </a:xfrm>
          <a:prstGeom prst="rect">
            <a:avLst/>
          </a:prstGeom>
          <a:solidFill>
            <a:srgbClr val="FF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288E-681E-4546-90A4-EAED282CCAA1}" type="slidenum">
              <a:rPr lang="zh-CN" altLang="zh-CN" sz="1050" smtClean="0"/>
              <a:t>5</a:t>
            </a:fld>
            <a:endParaRPr lang="zh-CN" altLang="zh-CN" sz="1050"/>
          </a:p>
        </p:txBody>
      </p:sp>
      <p:grpSp>
        <p:nvGrpSpPr>
          <p:cNvPr id="31" name="Group 5"/>
          <p:cNvGrpSpPr/>
          <p:nvPr/>
        </p:nvGrpSpPr>
        <p:grpSpPr bwMode="auto">
          <a:xfrm>
            <a:off x="1542520" y="1969956"/>
            <a:ext cx="4670450" cy="1568328"/>
            <a:chOff x="336" y="1781"/>
            <a:chExt cx="3922" cy="1317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336" y="2275"/>
              <a:ext cx="232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= (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)…(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+1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) 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2586" y="1781"/>
              <a:ext cx="474" cy="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 </a:t>
              </a:r>
              <a:endPara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</a:p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2788" y="2789"/>
              <a:ext cx="45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 baseline="30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30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1 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3636" y="1781"/>
              <a:ext cx="606" cy="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 </a:t>
              </a:r>
              <a:endPara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+1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 </a:t>
              </a:r>
            </a:p>
            <a:p>
              <a:pPr algn="ctr"/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+1 </a:t>
              </a:r>
              <a:endPara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3805" y="2789"/>
              <a:ext cx="45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 baseline="30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30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1 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3197" y="1781"/>
              <a:ext cx="474" cy="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F9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 </a:t>
              </a:r>
            </a:p>
          </p:txBody>
        </p:sp>
        <p:sp>
          <p:nvSpPr>
            <p:cNvPr id="38" name="AutoShape 12"/>
            <p:cNvSpPr>
              <a:spLocks noChangeArrowheads="1"/>
            </p:cNvSpPr>
            <p:nvPr/>
          </p:nvSpPr>
          <p:spPr bwMode="auto">
            <a:xfrm>
              <a:off x="2596" y="1853"/>
              <a:ext cx="1584" cy="1224"/>
            </a:xfrm>
            <a:prstGeom prst="bracketPair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1542520" y="957747"/>
            <a:ext cx="4311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= 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1921862" y="357567"/>
            <a:ext cx="161226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F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  <a:endParaRPr kumimoji="1" lang="en-US" altLang="zh-CN" sz="2400" i="1" dirty="0">
              <a:effectLst>
                <a:outerShdw blurRad="38100" dist="38100" dir="2700000" algn="tl">
                  <a:srgbClr val="FFFFFF"/>
                </a:outerShdw>
              </a:effectLst>
              <a:sym typeface="Symbol" panose="05050102010706020507" pitchFamily="18" charset="2"/>
            </a:endParaRPr>
          </a:p>
          <a:p>
            <a:pPr algn="ctr"/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) </a:t>
            </a:r>
          </a:p>
          <a:p>
            <a:pPr algn="ctr"/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… </a:t>
            </a:r>
          </a:p>
          <a:p>
            <a:pPr algn="ctr"/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  (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2122456" y="1563880"/>
            <a:ext cx="539115" cy="33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i="1" baseline="30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baseline="30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1 </a:t>
            </a: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3991710" y="357567"/>
            <a:ext cx="185483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F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+1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  <a:endParaRPr kumimoji="1" lang="en-US" altLang="zh-CN" sz="2400" i="1" dirty="0">
              <a:effectLst>
                <a:outerShdw blurRad="38100" dist="38100" dir="2700000" algn="tl">
                  <a:srgbClr val="FFFFFF"/>
                </a:outerShdw>
              </a:effectLst>
              <a:sym typeface="Symbol" panose="05050102010706020507" pitchFamily="18" charset="2"/>
            </a:endParaRPr>
          </a:p>
          <a:p>
            <a:pPr algn="ctr"/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+1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+1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) </a:t>
            </a:r>
          </a:p>
          <a:p>
            <a:pPr algn="ctr"/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… </a:t>
            </a:r>
          </a:p>
          <a:p>
            <a:pPr algn="ctr"/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+1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+1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1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)</a:t>
            </a:r>
            <a:r>
              <a:rPr kumimoji="1"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4194506" y="1563880"/>
            <a:ext cx="539115" cy="33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i="1" baseline="30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en-US" altLang="zh-CN" sz="2400" baseline="30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1 </a:t>
            </a: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3471958" y="363520"/>
            <a:ext cx="56388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F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… </a:t>
            </a:r>
          </a:p>
          <a:p>
            <a:pPr algn="ctr"/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… </a:t>
            </a:r>
          </a:p>
          <a:p>
            <a:pPr algn="ctr"/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… </a:t>
            </a:r>
          </a:p>
          <a:p>
            <a:pPr algn="ctr"/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… </a:t>
            </a:r>
          </a:p>
        </p:txBody>
      </p:sp>
      <p:sp>
        <p:nvSpPr>
          <p:cNvPr id="45" name="AutoShape 19"/>
          <p:cNvSpPr>
            <a:spLocks noChangeArrowheads="1"/>
          </p:cNvSpPr>
          <p:nvPr/>
        </p:nvSpPr>
        <p:spPr bwMode="auto">
          <a:xfrm>
            <a:off x="1885480" y="449260"/>
            <a:ext cx="3886880" cy="1457580"/>
          </a:xfrm>
          <a:prstGeom prst="bracketPair">
            <a:avLst>
              <a:gd name="adj" fmla="val 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46" name="Group 20"/>
          <p:cNvGrpSpPr/>
          <p:nvPr/>
        </p:nvGrpSpPr>
        <p:grpSpPr bwMode="auto">
          <a:xfrm>
            <a:off x="5886680" y="477840"/>
            <a:ext cx="1744572" cy="1371840"/>
            <a:chOff x="4896" y="2640"/>
            <a:chExt cx="1465" cy="1152"/>
          </a:xfrm>
        </p:grpSpPr>
        <p:sp>
          <p:nvSpPr>
            <p:cNvPr id="47" name="AutoShape 21"/>
            <p:cNvSpPr/>
            <p:nvPr/>
          </p:nvSpPr>
          <p:spPr bwMode="auto">
            <a:xfrm>
              <a:off x="4896" y="2640"/>
              <a:ext cx="144" cy="1152"/>
            </a:xfrm>
            <a:prstGeom prst="rightBrace">
              <a:avLst>
                <a:gd name="adj1" fmla="val 38185"/>
                <a:gd name="adj2" fmla="val 50000"/>
              </a:avLst>
            </a:prstGeom>
            <a:noFill/>
            <a:ln w="19050">
              <a:solidFill>
                <a:srgbClr val="00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4992" y="3024"/>
              <a:ext cx="1369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n</a:t>
              </a:r>
              <a:r>
                <a:rPr kumimoji="1" lang="zh-CN" altLang="en-US" sz="2400" dirty="0">
                  <a:solidFill>
                    <a:srgbClr val="0000CC"/>
                  </a:solidFill>
                  <a:sym typeface="Symbol" panose="05050102010706020507" pitchFamily="18" charset="2"/>
                </a:rPr>
                <a:t>阶行列式 </a:t>
              </a:r>
            </a:p>
          </p:txBody>
        </p:sp>
      </p:grp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6266292" y="2228366"/>
            <a:ext cx="1049655" cy="10604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1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</a:t>
            </a:r>
            <a:r>
              <a:rPr kumimoji="1" lang="zh-CN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阶 </a:t>
            </a:r>
          </a:p>
          <a:p>
            <a:pPr algn="ctr"/>
            <a:r>
              <a:rPr kumimoji="1" lang="zh-CN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范德蒙 </a:t>
            </a:r>
          </a:p>
          <a:p>
            <a:pPr algn="ctr"/>
            <a:r>
              <a:rPr kumimoji="1" lang="zh-CN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行列式</a:t>
            </a:r>
            <a:r>
              <a:rPr kumimoji="1" lang="zh-CN" altLang="en-US" sz="21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52" name="Group 26"/>
          <p:cNvGrpSpPr/>
          <p:nvPr/>
        </p:nvGrpSpPr>
        <p:grpSpPr bwMode="auto">
          <a:xfrm>
            <a:off x="1542520" y="4307564"/>
            <a:ext cx="2615070" cy="535875"/>
            <a:chOff x="336" y="3792"/>
            <a:chExt cx="2196" cy="450"/>
          </a:xfrm>
        </p:grpSpPr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336" y="3797"/>
              <a:ext cx="362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= </a:t>
              </a:r>
            </a:p>
          </p:txBody>
        </p:sp>
        <p:grpSp>
          <p:nvGrpSpPr>
            <p:cNvPr id="54" name="Group 28"/>
            <p:cNvGrpSpPr/>
            <p:nvPr/>
          </p:nvGrpSpPr>
          <p:grpSpPr bwMode="auto">
            <a:xfrm>
              <a:off x="576" y="3792"/>
              <a:ext cx="1956" cy="450"/>
              <a:chOff x="528" y="3840"/>
              <a:chExt cx="1956" cy="450"/>
            </a:xfrm>
          </p:grpSpPr>
          <p:sp>
            <p:nvSpPr>
              <p:cNvPr id="55" name="Rectangle 29"/>
              <p:cNvSpPr>
                <a:spLocks noChangeArrowheads="1"/>
              </p:cNvSpPr>
              <p:nvPr/>
            </p:nvSpPr>
            <p:spPr bwMode="auto">
              <a:xfrm>
                <a:off x="834" y="3840"/>
                <a:ext cx="1650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F9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      (</a:t>
                </a:r>
                <a:r>
                  <a:rPr kumimoji="1" lang="en-US" altLang="zh-CN" sz="2400" i="1" dirty="0" err="1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a</a:t>
                </a:r>
                <a:r>
                  <a:rPr kumimoji="1" lang="en-US" altLang="zh-CN" sz="2400" i="1" baseline="-25000" dirty="0" err="1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j</a:t>
                </a:r>
                <a:r>
                  <a:rPr kumimoji="1" lang="en-US" altLang="zh-CN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 </a:t>
                </a:r>
                <a:r>
                  <a:rPr kumimoji="1" lang="en-US" altLang="zh-CN" sz="24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a</a:t>
                </a:r>
                <a:r>
                  <a:rPr kumimoji="1" lang="en-US" altLang="zh-CN" sz="2400" i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). </a:t>
                </a:r>
              </a:p>
            </p:txBody>
          </p:sp>
          <p:sp>
            <p:nvSpPr>
              <p:cNvPr id="56" name="Rectangle 30"/>
              <p:cNvSpPr>
                <a:spLocks noChangeArrowheads="1"/>
              </p:cNvSpPr>
              <p:nvPr/>
            </p:nvSpPr>
            <p:spPr bwMode="auto">
              <a:xfrm>
                <a:off x="528" y="4012"/>
                <a:ext cx="1093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F9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1</a:t>
                </a:r>
                <a:r>
                  <a:rPr kumimoji="1" lang="en-US" altLang="zh-CN" sz="2400" i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400" i="1" baseline="-25000" dirty="0" err="1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400" i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&lt;</a:t>
                </a:r>
                <a:r>
                  <a:rPr kumimoji="1" lang="en-US" altLang="zh-CN" sz="2400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400" i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j</a:t>
                </a:r>
                <a:r>
                  <a:rPr kumimoji="1" lang="en-US" altLang="zh-CN" sz="2400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</a:t>
                </a:r>
                <a:r>
                  <a:rPr kumimoji="1" lang="en-US" altLang="zh-CN" sz="2400" i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n</a:t>
                </a:r>
                <a:r>
                  <a:rPr kumimoji="1" lang="en-US" altLang="zh-CN" sz="2400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+1 </a:t>
                </a:r>
              </a:p>
            </p:txBody>
          </p:sp>
        </p:grpSp>
      </p:grpSp>
      <p:grpSp>
        <p:nvGrpSpPr>
          <p:cNvPr id="57" name="Group 31"/>
          <p:cNvGrpSpPr/>
          <p:nvPr/>
        </p:nvGrpSpPr>
        <p:grpSpPr bwMode="auto">
          <a:xfrm>
            <a:off x="1542520" y="3735964"/>
            <a:ext cx="4768097" cy="535875"/>
            <a:chOff x="336" y="3312"/>
            <a:chExt cx="4004" cy="450"/>
          </a:xfrm>
        </p:grpSpPr>
        <p:sp>
          <p:nvSpPr>
            <p:cNvPr id="58" name="Rectangle 32"/>
            <p:cNvSpPr>
              <a:spLocks noChangeArrowheads="1"/>
            </p:cNvSpPr>
            <p:nvPr/>
          </p:nvSpPr>
          <p:spPr bwMode="auto">
            <a:xfrm>
              <a:off x="336" y="3312"/>
              <a:ext cx="232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= (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)…(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n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+1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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a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) </a:t>
              </a:r>
            </a:p>
          </p:txBody>
        </p:sp>
        <p:grpSp>
          <p:nvGrpSpPr>
            <p:cNvPr id="59" name="Group 33"/>
            <p:cNvGrpSpPr/>
            <p:nvPr/>
          </p:nvGrpSpPr>
          <p:grpSpPr bwMode="auto">
            <a:xfrm>
              <a:off x="2448" y="3312"/>
              <a:ext cx="1892" cy="450"/>
              <a:chOff x="528" y="3840"/>
              <a:chExt cx="1892" cy="450"/>
            </a:xfrm>
          </p:grpSpPr>
          <p:sp>
            <p:nvSpPr>
              <p:cNvPr id="60" name="Rectangle 34"/>
              <p:cNvSpPr>
                <a:spLocks noChangeArrowheads="1"/>
              </p:cNvSpPr>
              <p:nvPr/>
            </p:nvSpPr>
            <p:spPr bwMode="auto">
              <a:xfrm>
                <a:off x="834" y="3840"/>
                <a:ext cx="1586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F9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      (</a:t>
                </a:r>
                <a:r>
                  <a:rPr kumimoji="1" lang="en-US" altLang="zh-CN" sz="2400" i="1" dirty="0" err="1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a</a:t>
                </a:r>
                <a:r>
                  <a:rPr kumimoji="1" lang="en-US" altLang="zh-CN" sz="2400" i="1" baseline="-25000" dirty="0" err="1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j</a:t>
                </a:r>
                <a:r>
                  <a:rPr kumimoji="1" lang="en-US" altLang="zh-CN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 </a:t>
                </a:r>
                <a:r>
                  <a:rPr kumimoji="1" lang="en-US" altLang="zh-CN" sz="24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a</a:t>
                </a:r>
                <a:r>
                  <a:rPr kumimoji="1" lang="en-US" altLang="zh-CN" sz="2400" i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) </a:t>
                </a:r>
              </a:p>
            </p:txBody>
          </p:sp>
          <p:sp>
            <p:nvSpPr>
              <p:cNvPr id="61" name="Rectangle 35"/>
              <p:cNvSpPr>
                <a:spLocks noChangeArrowheads="1"/>
              </p:cNvSpPr>
              <p:nvPr/>
            </p:nvSpPr>
            <p:spPr bwMode="auto">
              <a:xfrm>
                <a:off x="528" y="4012"/>
                <a:ext cx="1093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F9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2</a:t>
                </a:r>
                <a:r>
                  <a:rPr kumimoji="1" lang="en-US" altLang="zh-CN" sz="2400" i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400" i="1" baseline="-25000" dirty="0" err="1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400" i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&lt;</a:t>
                </a:r>
                <a:r>
                  <a:rPr kumimoji="1" lang="en-US" altLang="zh-CN" sz="2400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400" i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j</a:t>
                </a:r>
                <a:r>
                  <a:rPr kumimoji="1" lang="en-US" altLang="zh-CN" sz="2400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 </a:t>
                </a:r>
                <a:r>
                  <a:rPr kumimoji="1" lang="en-US" altLang="zh-CN" sz="2400" i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n</a:t>
                </a:r>
                <a:r>
                  <a:rPr kumimoji="1" lang="en-US" altLang="zh-CN" sz="2400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sym typeface="Symbol" panose="05050102010706020507" pitchFamily="18" charset="2"/>
                  </a:rPr>
                  <a:t>+1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5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4200-8C60-1945-8C22-B8648F2E4C22}" type="slidenum">
              <a:rPr lang="zh-CN" altLang="zh-CN" sz="1050"/>
              <a:t>6</a:t>
            </a:fld>
            <a:endParaRPr lang="zh-CN" altLang="zh-CN" sz="105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67544" y="555526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FF"/>
                </a:solidFill>
              </a:rPr>
              <a:t>实例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812769"/>
              </p:ext>
            </p:extLst>
          </p:nvPr>
        </p:nvGraphicFramePr>
        <p:xfrm>
          <a:off x="1547664" y="842194"/>
          <a:ext cx="7426441" cy="175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r:id="rId3" imgW="92659200" imgH="21945600" progId="Equation.3">
                  <p:embed/>
                </p:oleObj>
              </mc:Choice>
              <mc:Fallback>
                <p:oleObj r:id="rId3" imgW="92659200" imgH="2194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842194"/>
                        <a:ext cx="7426441" cy="1759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>
            <a:extLst>
              <a:ext uri="{FF2B5EF4-FFF2-40B4-BE49-F238E27FC236}">
                <a16:creationId xmlns:a16="http://schemas.microsoft.com/office/drawing/2014/main" id="{76C1EED7-B8EA-4E0C-A77B-E47740290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60" y="3147814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思考</a:t>
            </a:r>
            <a:endParaRPr lang="zh-CN" altLang="zh-CN" sz="2400" dirty="0">
              <a:solidFill>
                <a:srgbClr val="0000FF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83F7099-72F8-4AE3-AB4B-86882766A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675" y="3363704"/>
            <a:ext cx="925151" cy="52273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 =</a:t>
            </a:r>
            <a:r>
              <a:rPr kumimoji="1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？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D4FECF0-6F90-45E3-AB8A-88B6821A8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091" y="2745074"/>
            <a:ext cx="2129109" cy="2103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1    1    1    1</a:t>
            </a:r>
          </a:p>
          <a:p>
            <a:pPr eaLnBrk="1" hangingPunct="1"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2    2</a:t>
            </a:r>
            <a:r>
              <a:rPr kumimoji="1" lang="en-US" altLang="zh-CN" sz="2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2   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2</a:t>
            </a:r>
            <a:r>
              <a:rPr kumimoji="1" lang="en-US" altLang="zh-CN" sz="2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3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   2</a:t>
            </a:r>
            <a:r>
              <a:rPr kumimoji="1" lang="en-US" altLang="zh-CN" sz="2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4</a:t>
            </a:r>
          </a:p>
          <a:p>
            <a:pPr eaLnBrk="1" hangingPunct="1"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3    3</a:t>
            </a:r>
            <a:r>
              <a:rPr kumimoji="1" lang="en-US" altLang="zh-CN" sz="2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2   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3</a:t>
            </a:r>
            <a:r>
              <a:rPr kumimoji="1" lang="en-US" altLang="zh-CN" sz="2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3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   3</a:t>
            </a:r>
            <a:r>
              <a:rPr kumimoji="1" lang="en-US" altLang="zh-CN" sz="2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4</a:t>
            </a:r>
          </a:p>
          <a:p>
            <a:pPr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4    4</a:t>
            </a:r>
            <a:r>
              <a:rPr kumimoji="1" lang="en-US" altLang="zh-CN" sz="2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2    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4</a:t>
            </a:r>
            <a:r>
              <a:rPr kumimoji="1" lang="en-US" altLang="zh-CN" sz="2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3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   4</a:t>
            </a:r>
            <a:r>
              <a:rPr kumimoji="1" lang="en-US" altLang="zh-CN" sz="2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Symbol" panose="05050102010706020507" pitchFamily="18" charset="2"/>
              </a:rPr>
              <a:t>4</a:t>
            </a:r>
          </a:p>
          <a:p>
            <a:pPr eaLnBrk="1" hangingPunct="1">
              <a:defRPr/>
            </a:pPr>
            <a:endParaRPr kumimoji="1" lang="en-US" altLang="zh-CN" sz="2800" baseline="30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sym typeface="Symbol" panose="05050102010706020507" pitchFamily="18" charset="2"/>
            </a:endParaRPr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45785AF2-F780-4822-AA8E-41EA9894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658" y="2783051"/>
            <a:ext cx="2156759" cy="1759778"/>
          </a:xfrm>
          <a:prstGeom prst="bracketPair">
            <a:avLst>
              <a:gd name="adj" fmla="val 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ok2">
  <a:themeElements>
    <a:clrScheme name="book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ook2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ook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ok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ok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ok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ok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ok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ok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book2</Template>
  <TotalTime>720</TotalTime>
  <Words>384</Words>
  <Application>Microsoft Office PowerPoint</Application>
  <PresentationFormat>全屏显示(16:9)</PresentationFormat>
  <Paragraphs>149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book2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 Zhihui</dc:creator>
  <cp:lastModifiedBy>Zhu Haiyan</cp:lastModifiedBy>
  <cp:revision>65</cp:revision>
  <cp:lastPrinted>2020-09-07T06:02:27Z</cp:lastPrinted>
  <dcterms:created xsi:type="dcterms:W3CDTF">2020-09-07T06:02:27Z</dcterms:created>
  <dcterms:modified xsi:type="dcterms:W3CDTF">2020-10-18T04:38:03Z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