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100" b="1" dirty="0" smtClean="0"/>
              <a:t>要求：甲机将内部</a:t>
            </a:r>
            <a:r>
              <a:rPr lang="en-US" sz="3100" b="1" dirty="0" smtClean="0"/>
              <a:t>RAM 30h~4Fh</a:t>
            </a:r>
            <a:r>
              <a:rPr lang="zh-CN" altLang="en-US" sz="3100" b="1" dirty="0" smtClean="0"/>
              <a:t>的内容发送给乙机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472518" cy="5257800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为确保</a:t>
            </a:r>
            <a:r>
              <a:rPr lang="zh-CN" altLang="en-US" sz="2400" b="1" dirty="0" smtClean="0"/>
              <a:t>通讯成功，通讯双方必须在软件上有一系列的约定，通常称为软件“协议”。本例规定的软件“协议”如下： 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通讯双方均采用</a:t>
            </a:r>
            <a:r>
              <a:rPr lang="en-US" sz="2400" b="1" dirty="0" smtClean="0"/>
              <a:t>4800bps</a:t>
            </a:r>
            <a:r>
              <a:rPr lang="zh-CN" altLang="en-US" sz="2400" b="1" dirty="0" smtClean="0"/>
              <a:t>波特率进行传送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系统时钟频率为</a:t>
            </a:r>
            <a:r>
              <a:rPr lang="en-US" sz="2400" b="1" dirty="0" smtClean="0"/>
              <a:t>11.0592MHz)</a:t>
            </a:r>
            <a:r>
              <a:rPr lang="zh-CN" altLang="en-US" sz="2400" b="1" dirty="0" smtClean="0"/>
              <a:t>，甲机发送数据，乙机接收数据。双机开始通讯时，甲机发送一个呼叫信号“</a:t>
            </a:r>
            <a:r>
              <a:rPr lang="en-US" sz="2400" b="1" dirty="0" smtClean="0"/>
              <a:t>06H</a:t>
            </a:r>
            <a:r>
              <a:rPr lang="zh-CN" altLang="en-US" sz="2400" b="1" dirty="0" smtClean="0"/>
              <a:t>”，询问乙机是否可以接收数据；乙机收到呼叫信号后，若同意接收数据则发回“</a:t>
            </a:r>
            <a:r>
              <a:rPr lang="en-US" sz="2400" b="1" dirty="0" smtClean="0"/>
              <a:t>00H</a:t>
            </a:r>
            <a:r>
              <a:rPr lang="zh-CN" altLang="en-US" sz="2400" b="1" dirty="0" smtClean="0"/>
              <a:t>”作为应答，否则发“</a:t>
            </a:r>
            <a:r>
              <a:rPr lang="en-US" sz="2400" b="1" dirty="0" smtClean="0"/>
              <a:t>15H</a:t>
            </a:r>
            <a:r>
              <a:rPr lang="zh-CN" altLang="en-US" sz="2400" b="1" dirty="0" smtClean="0"/>
              <a:t>”表示暂不能接收数据，甲机只有收到乙机的应答信号“</a:t>
            </a:r>
            <a:r>
              <a:rPr lang="en-US" sz="2400" b="1" dirty="0" smtClean="0"/>
              <a:t>00H</a:t>
            </a:r>
            <a:r>
              <a:rPr lang="zh-CN" altLang="en-US" sz="2400" b="1" dirty="0" smtClean="0"/>
              <a:t>”后才可把存放在内部数据存储器的字节内容发送给乙机，否则继续向乙机呼叫，直到乙机同意接收。呼叫成功后甲机依次发送长度字节（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字节）、数据字节（</a:t>
            </a:r>
            <a:r>
              <a:rPr lang="en-US" sz="2400" b="1" dirty="0" smtClean="0"/>
              <a:t>n</a:t>
            </a:r>
            <a:r>
              <a:rPr lang="zh-CN" altLang="en-US" sz="2400" b="1" dirty="0" smtClean="0"/>
              <a:t>字节）和校验和字节（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字节），其中校验和为长度字节和数据字节的“累加和”。乙机在成功收到甲机的数据之后，发送“</a:t>
            </a:r>
            <a:r>
              <a:rPr lang="en-US" sz="2400" b="1" dirty="0" smtClean="0"/>
              <a:t>0FH</a:t>
            </a:r>
            <a:r>
              <a:rPr lang="zh-CN" altLang="en-US" sz="2400" b="1" dirty="0" smtClean="0"/>
              <a:t>”作为成功应答，否则发送“</a:t>
            </a:r>
            <a:r>
              <a:rPr lang="en-US" sz="2400" b="1" dirty="0" smtClean="0"/>
              <a:t>F0H”</a:t>
            </a:r>
            <a:r>
              <a:rPr lang="zh-CN" altLang="en-US" sz="2400" b="1" dirty="0" smtClean="0"/>
              <a:t>作为失败应答。</a:t>
            </a:r>
            <a:endParaRPr lang="zh-CN" altLang="en-US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◆ 甲机发送程序约定：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）基本设置</a:t>
            </a:r>
            <a:endParaRPr lang="zh-CN" altLang="en-US" dirty="0" smtClean="0"/>
          </a:p>
          <a:p>
            <a:r>
              <a:rPr lang="zh-CN" altLang="en-US" dirty="0" smtClean="0"/>
              <a:t>波特率设置初始化：定时器</a:t>
            </a:r>
            <a:r>
              <a:rPr lang="en-US" dirty="0" smtClean="0"/>
              <a:t>T1</a:t>
            </a:r>
            <a:r>
              <a:rPr lang="zh-CN" altLang="en-US" dirty="0" smtClean="0"/>
              <a:t>模式</a:t>
            </a:r>
            <a:r>
              <a:rPr lang="en-US" dirty="0" smtClean="0"/>
              <a:t>2</a:t>
            </a:r>
            <a:r>
              <a:rPr lang="zh-CN" altLang="en-US" dirty="0" smtClean="0"/>
              <a:t>工作，计数常数</a:t>
            </a:r>
            <a:r>
              <a:rPr lang="en-US" dirty="0" smtClean="0"/>
              <a:t>0F4H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dirty="0" smtClean="0"/>
              <a:t>PCON</a:t>
            </a:r>
            <a:r>
              <a:rPr lang="zh-CN" altLang="en-US" dirty="0" smtClean="0"/>
              <a:t>的</a:t>
            </a:r>
            <a:r>
              <a:rPr lang="en-US" dirty="0" smtClean="0"/>
              <a:t>SMOD=1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zh-CN" altLang="en-US" dirty="0" smtClean="0"/>
              <a:t>串行口初始化：方式</a:t>
            </a:r>
            <a:r>
              <a:rPr lang="en-US" dirty="0" smtClean="0"/>
              <a:t>1</a:t>
            </a:r>
            <a:r>
              <a:rPr lang="zh-CN" altLang="en-US" dirty="0" smtClean="0"/>
              <a:t>工作，允许接收；</a:t>
            </a:r>
            <a:endParaRPr lang="zh-CN" altLang="en-US" dirty="0" smtClean="0"/>
          </a:p>
          <a:p>
            <a:r>
              <a:rPr lang="zh-CN" altLang="en-US" dirty="0" smtClean="0"/>
              <a:t>内部</a:t>
            </a:r>
            <a:r>
              <a:rPr lang="en-US" dirty="0" smtClean="0"/>
              <a:t>RAM</a:t>
            </a:r>
            <a:r>
              <a:rPr lang="zh-CN" altLang="en-US" dirty="0" smtClean="0"/>
              <a:t>和工作寄存器设置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R0</a:t>
            </a:r>
            <a:r>
              <a:rPr lang="zh-CN" altLang="en-US" dirty="0" smtClean="0"/>
              <a:t>存放</a:t>
            </a:r>
            <a:r>
              <a:rPr lang="zh-CN" altLang="en-US" dirty="0" smtClean="0"/>
              <a:t>发送的数据块首址</a:t>
            </a:r>
            <a:r>
              <a:rPr lang="zh-CN" altLang="en-US" dirty="0" smtClean="0"/>
              <a:t>；</a:t>
            </a:r>
            <a:r>
              <a:rPr lang="en-US" dirty="0" smtClean="0"/>
              <a:t>R7</a:t>
            </a:r>
            <a:r>
              <a:rPr lang="zh-CN" altLang="en-US" dirty="0" smtClean="0"/>
              <a:t>存放</a:t>
            </a:r>
            <a:r>
              <a:rPr lang="zh-CN" altLang="en-US" dirty="0" smtClean="0"/>
              <a:t>发送的数据块长度；</a:t>
            </a:r>
            <a:r>
              <a:rPr lang="en-US" dirty="0" smtClean="0"/>
              <a:t> R6</a:t>
            </a:r>
            <a:r>
              <a:rPr lang="zh-CN" altLang="en-US" dirty="0" smtClean="0"/>
              <a:t>为校验和寄存器。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双机通讯发送程序框图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214290"/>
            <a:ext cx="7929618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214546" y="2214554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-1"/>
          <a:ext cx="8429652" cy="666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1" imgW="31613475" imgH="25003125" progId="Word.Picture.8">
                  <p:embed/>
                </p:oleObj>
              </mc:Choice>
              <mc:Fallback>
                <p:oleObj name="Picture" r:id="rId1" imgW="31613475" imgH="25003125" progId="Word.Picture.8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8429652" cy="66675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500826" y="1785926"/>
            <a:ext cx="42862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074" y="785794"/>
            <a:ext cx="35719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全屏显示(4:3)</PresentationFormat>
  <Paragraphs>19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Word.Picture.8</vt:lpstr>
      <vt:lpstr>要求：甲机将内部RAM 30h~4Fh的内容发送给乙机。</vt:lpstr>
      <vt:lpstr>◆ 甲机发送程序约定：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要求：甲机将内部RAM 30h~4Fh的内容发送给乙机。</dc:title>
  <dc:creator>Administrator</dc:creator>
  <cp:lastModifiedBy>thinkpad</cp:lastModifiedBy>
  <cp:revision>3</cp:revision>
  <dcterms:created xsi:type="dcterms:W3CDTF">2016-11-01T15:25:00Z</dcterms:created>
  <dcterms:modified xsi:type="dcterms:W3CDTF">2020-12-24T14:06:02Z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