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4" r:id="rId1"/>
  </p:sldMasterIdLst>
  <p:notesMasterIdLst>
    <p:notesMasterId r:id="rId15"/>
  </p:notesMasterIdLst>
  <p:sldIdLst>
    <p:sldId id="664" r:id="rId2"/>
    <p:sldId id="665" r:id="rId3"/>
    <p:sldId id="666" r:id="rId4"/>
    <p:sldId id="667" r:id="rId5"/>
    <p:sldId id="668" r:id="rId6"/>
    <p:sldId id="669" r:id="rId7"/>
    <p:sldId id="670" r:id="rId8"/>
    <p:sldId id="671" r:id="rId9"/>
    <p:sldId id="672" r:id="rId10"/>
    <p:sldId id="673" r:id="rId11"/>
    <p:sldId id="674" r:id="rId12"/>
    <p:sldId id="675" r:id="rId13"/>
    <p:sldId id="300" r:id="rId14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000000"/>
    <a:srgbClr val="0000FF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37" autoAdjust="0"/>
    <p:restoredTop sz="94464" autoAdjust="0"/>
  </p:normalViewPr>
  <p:slideViewPr>
    <p:cSldViewPr>
      <p:cViewPr varScale="1">
        <p:scale>
          <a:sx n="90" d="100"/>
          <a:sy n="90" d="100"/>
        </p:scale>
        <p:origin x="920" y="19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C8104EFD-2957-4840-BD9A-46F938D8444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3823F26D-1392-8C42-AC1B-2F16E01E0AA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1748" name="Rectangle 4">
            <a:extLst>
              <a:ext uri="{FF2B5EF4-FFF2-40B4-BE49-F238E27FC236}">
                <a16:creationId xmlns:a16="http://schemas.microsoft.com/office/drawing/2014/main" id="{C2FEF91B-DB5D-5A4A-8969-51DAE8BC57AF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6A91F4BF-AA45-644E-A5F8-5242B5D38839}"/>
              </a:ext>
            </a:extLst>
          </p:cNvPr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458A396E-864A-6E48-864E-95BB604BAE3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AAC335FC-CA16-8B45-B868-3B41C2E7B3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1A79C9D-2BBA-B949-9956-5CFB937A74D9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5C837F-AFA3-4D87-A63A-1D1E40D9437B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5C837F-AFA3-4D87-A63A-1D1E40D9437B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69E8D-9423-4EE2-9486-54881BF6F2C6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zh-CN" altLang="zh-CN"/>
              <a:t>§1</a:t>
            </a:r>
            <a:r>
              <a:rPr lang="zh-CN"/>
              <a:t>　集合　映射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68BFAC7-207C-4D4A-A72B-32901100034B}" type="slidenum">
              <a:rPr lang="zh-CN" altLang="zh-CN" smtClean="0"/>
              <a:pPr/>
              <a:t>‹#›</a:t>
            </a:fld>
            <a:endParaRPr lang="zh-CN" altLang="zh-CN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9200153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zh-CN"/>
              <a:t>§1</a:t>
            </a:r>
            <a:r>
              <a:rPr lang="zh-CN"/>
              <a:t>　集合　映射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475BA-D25E-E343-92F7-C7DE668A6AD5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55224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zh-CN"/>
              <a:t>§1</a:t>
            </a:r>
            <a:r>
              <a:rPr lang="zh-CN"/>
              <a:t>　集合　映射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5F4F6-6493-9B40-B4CE-62EEBC60423C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2991561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zh-CN"/>
              <a:t>§1</a:t>
            </a:r>
            <a:r>
              <a:rPr lang="zh-CN"/>
              <a:t>　集合　映射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3C29E-B982-5844-9066-482AAE44CDC4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768879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zh-CN" altLang="zh-CN"/>
              <a:t>§1</a:t>
            </a:r>
            <a:r>
              <a:rPr lang="zh-CN"/>
              <a:t>　集合　映射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D23FCE-E1BC-9F43-874D-BA1902B84841}" type="slidenum">
              <a:rPr lang="zh-CN" altLang="zh-CN" smtClean="0"/>
              <a:pPr/>
              <a:t>‹#›</a:t>
            </a:fld>
            <a:endParaRPr lang="zh-CN" altLang="zh-CN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6536112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zh-CN"/>
              <a:t>§1</a:t>
            </a:r>
            <a:r>
              <a:rPr lang="zh-CN"/>
              <a:t>　集合　映射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CC263-316F-F649-8C94-DB3B689645FC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16852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zh-CN"/>
              <a:t>§1</a:t>
            </a:r>
            <a:r>
              <a:rPr lang="zh-CN"/>
              <a:t>　集合　映射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6F6D8-0AF1-254C-9A8B-85429EAF1861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23983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zh-CN"/>
              <a:t>§1</a:t>
            </a:r>
            <a:r>
              <a:rPr lang="zh-CN"/>
              <a:t>　集合　映射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45F73-77F0-654F-8544-710876950FD3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211486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zh-CN"/>
              <a:t>§1</a:t>
            </a:r>
            <a:r>
              <a:rPr lang="zh-CN"/>
              <a:t>　集合　映射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7CE78-3B9F-1A4E-AA4A-175BAFB1F458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35747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zh-CN" altLang="zh-CN"/>
              <a:t>§1</a:t>
            </a:r>
            <a:r>
              <a:rPr lang="zh-CN"/>
              <a:t>　集合　映射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F955D9-A2CF-8341-827F-C81D7F5BB26F}" type="slidenum">
              <a:rPr lang="zh-CN" altLang="zh-CN" smtClean="0"/>
              <a:pPr/>
              <a:t>‹#›</a:t>
            </a:fld>
            <a:endParaRPr lang="zh-CN" altLang="zh-CN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71367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zh-CN" altLang="zh-CN"/>
              <a:t>§1</a:t>
            </a:r>
            <a:r>
              <a:rPr lang="zh-CN"/>
              <a:t>　集合　映射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EE6527C-2C0F-F84B-94CF-F77FC0568DD8}" type="slidenum">
              <a:rPr lang="zh-CN" altLang="zh-CN" smtClean="0"/>
              <a:pPr/>
              <a:t>‹#›</a:t>
            </a:fld>
            <a:endParaRPr lang="zh-CN" altLang="zh-CN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61520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zh-CN" altLang="zh-CN"/>
              <a:t>§1</a:t>
            </a:r>
            <a:r>
              <a:rPr lang="zh-CN"/>
              <a:t>　集合　映射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11D5F4F6-6493-9B40-B4CE-62EEBC60423C}" type="slidenum">
              <a:rPr lang="zh-CN" altLang="zh-CN" smtClean="0"/>
              <a:pPr/>
              <a:t>‹#›</a:t>
            </a:fld>
            <a:endParaRPr lang="zh-CN" altLang="zh-CN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9BA81329-7572-0046-8622-D8167D9E7D2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496300" y="6308725"/>
            <a:ext cx="8974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2800"/>
          </a:p>
        </p:txBody>
      </p:sp>
      <p:sp>
        <p:nvSpPr>
          <p:cNvPr id="10" name="Rectangle 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31763A2-62A1-D44E-8FD0-FCA94B97424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719733" y="6299200"/>
            <a:ext cx="8974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2800"/>
          </a:p>
        </p:txBody>
      </p:sp>
      <p:sp>
        <p:nvSpPr>
          <p:cNvPr id="11" name="Rectangle 9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521A687C-9E2E-CB44-83F2-4DEE1453302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938933" y="6299200"/>
            <a:ext cx="8974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2885644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</p:sldLayoutIdLst>
  <p:hf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91544" y="2126586"/>
            <a:ext cx="7536837" cy="942374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§</a:t>
            </a:r>
            <a:r>
              <a:rPr lang="en-US" altLang="zh-CN" dirty="0">
                <a:latin typeface="Chalkboard" panose="03050602040202020205" pitchFamily="66" charset="0"/>
              </a:rPr>
              <a:t>2.1</a:t>
            </a:r>
            <a:r>
              <a:rPr lang="en-US" altLang="zh-CN" dirty="0"/>
              <a:t>    </a:t>
            </a:r>
            <a:r>
              <a:rPr lang="zh-CN" altLang="en-US" b="1" dirty="0"/>
              <a:t>行列式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79776" y="3564305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行列式的定义与计算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416" y="256968"/>
            <a:ext cx="7344816" cy="939784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b="1" dirty="0">
                <a:solidFill>
                  <a:srgbClr val="002060"/>
                </a:solidFill>
              </a:rPr>
              <a:t>2.  </a:t>
            </a:r>
            <a:r>
              <a:rPr lang="zh-CN" altLang="en-US" sz="3600" b="1" dirty="0">
                <a:solidFill>
                  <a:srgbClr val="002060"/>
                </a:solidFill>
              </a:rPr>
              <a:t>行列式计算</a:t>
            </a:r>
            <a:r>
              <a:rPr lang="en-US" altLang="zh-CN" sz="3600" b="1" dirty="0">
                <a:solidFill>
                  <a:srgbClr val="002060"/>
                </a:solidFill>
              </a:rPr>
              <a:t>----</a:t>
            </a:r>
            <a:r>
              <a:rPr lang="zh-CN" altLang="en-US" sz="3600" b="1" dirty="0">
                <a:solidFill>
                  <a:srgbClr val="002060"/>
                </a:solidFill>
              </a:rPr>
              <a:t>按行</a:t>
            </a:r>
            <a:r>
              <a:rPr lang="en-US" altLang="zh-CN" sz="3600" b="1" dirty="0">
                <a:solidFill>
                  <a:srgbClr val="002060"/>
                </a:solidFill>
              </a:rPr>
              <a:t>(</a:t>
            </a:r>
            <a:r>
              <a:rPr lang="zh-CN" altLang="en-US" sz="3600" b="1" dirty="0">
                <a:solidFill>
                  <a:srgbClr val="002060"/>
                </a:solidFill>
              </a:rPr>
              <a:t>列</a:t>
            </a:r>
            <a:r>
              <a:rPr lang="en-US" altLang="zh-CN" sz="3600" b="1" dirty="0">
                <a:solidFill>
                  <a:srgbClr val="002060"/>
                </a:solidFill>
              </a:rPr>
              <a:t>)</a:t>
            </a:r>
            <a:r>
              <a:rPr lang="zh-CN" altLang="en-US" sz="3600" b="1" dirty="0">
                <a:solidFill>
                  <a:srgbClr val="002060"/>
                </a:solidFill>
              </a:rPr>
              <a:t>展开定理</a:t>
            </a:r>
          </a:p>
        </p:txBody>
      </p: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887421" y="5733256"/>
            <a:ext cx="5136571" cy="57606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zh-CN" altLang="en-US" sz="3200" dirty="0">
                <a:solidFill>
                  <a:srgbClr val="0070C0"/>
                </a:solidFill>
              </a:rPr>
              <a:t>推  论</a:t>
            </a:r>
            <a:r>
              <a:rPr lang="en-US" altLang="zh-CN" sz="32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3200" dirty="0">
                <a:solidFill>
                  <a:srgbClr val="0070C0"/>
                </a:solidFill>
              </a:rPr>
              <a:t>    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det (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i="1" baseline="30000" dirty="0"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zh-CN" sz="3200" dirty="0">
                <a:latin typeface="+mj-lt"/>
                <a:cs typeface="Times New Roman" pitchFamily="18" charset="0"/>
              </a:rPr>
              <a:t>=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det (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)</a:t>
            </a:r>
            <a:endParaRPr lang="en-US" altLang="zh-CN" sz="32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55440" y="1484785"/>
            <a:ext cx="1036915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rgbClr val="0070C0"/>
                </a:solidFill>
              </a:rPr>
              <a:t> </a:t>
            </a:r>
            <a:r>
              <a:rPr lang="zh-CN" altLang="en-US" sz="32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定  理</a:t>
            </a:r>
            <a:r>
              <a:rPr lang="en-US" altLang="zh-CN" sz="32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2     </a:t>
            </a:r>
            <a:r>
              <a:rPr lang="zh-CN" altLang="en-US" sz="3200" dirty="0"/>
              <a:t>设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3200" dirty="0"/>
              <a:t>是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3200" dirty="0"/>
              <a:t> ≥ 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2)</a:t>
            </a:r>
            <a:r>
              <a:rPr lang="zh-CN" altLang="en-US" sz="3200" dirty="0">
                <a:latin typeface="Times New Roman" pitchFamily="18" charset="0"/>
                <a:cs typeface="Times New Roman" pitchFamily="18" charset="0"/>
              </a:rPr>
              <a:t>阶</a:t>
            </a:r>
            <a:r>
              <a:rPr lang="zh-CN" altLang="en-US" sz="3200" dirty="0"/>
              <a:t>矩阵</a:t>
            </a:r>
            <a:r>
              <a:rPr lang="en-US" altLang="zh-CN" sz="3200" dirty="0"/>
              <a:t>,</a:t>
            </a:r>
            <a:r>
              <a:rPr lang="zh-CN" altLang="en-US" sz="3200" dirty="0">
                <a:solidFill>
                  <a:prstClr val="black"/>
                </a:solidFill>
              </a:rPr>
              <a:t>则</a:t>
            </a:r>
            <a:r>
              <a:rPr lang="en-US" altLang="zh-CN" sz="3200" dirty="0">
                <a:solidFill>
                  <a:prstClr val="black"/>
                </a:solidFill>
              </a:rPr>
              <a:t> </a:t>
            </a:r>
            <a:r>
              <a:rPr lang="en-US" altLang="zh-CN" sz="3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det(</a:t>
            </a:r>
            <a:r>
              <a:rPr lang="en-US" altLang="zh-CN" sz="32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3200" dirty="0">
                <a:solidFill>
                  <a:prstClr val="black"/>
                </a:solidFill>
              </a:rPr>
              <a:t> </a:t>
            </a:r>
            <a:r>
              <a:rPr lang="zh-CN" altLang="en-US" sz="3200" dirty="0">
                <a:solidFill>
                  <a:prstClr val="black"/>
                </a:solidFill>
              </a:rPr>
              <a:t>可以</a:t>
            </a:r>
            <a:r>
              <a:rPr lang="zh-CN" altLang="en-US" sz="3200" dirty="0"/>
              <a:t>表示成</a:t>
            </a:r>
            <a:r>
              <a:rPr lang="en-US" altLang="zh-CN" sz="3200" dirty="0"/>
              <a:t> 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3200" dirty="0">
                <a:latin typeface="Times New Roman" pitchFamily="18" charset="0"/>
                <a:cs typeface="Times New Roman" pitchFamily="18" charset="0"/>
              </a:rPr>
              <a:t>的  </a:t>
            </a:r>
            <a:endParaRPr lang="en-US" altLang="zh-CN" sz="3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3200" dirty="0">
                <a:cs typeface="Times New Roman" pitchFamily="18" charset="0"/>
              </a:rPr>
              <a:t>  </a:t>
            </a:r>
            <a:r>
              <a:rPr lang="zh-CN" altLang="en-US" sz="3200" dirty="0">
                <a:latin typeface="Times New Roman" pitchFamily="18" charset="0"/>
                <a:cs typeface="Times New Roman" pitchFamily="18" charset="0"/>
              </a:rPr>
              <a:t>按任一行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en-US" sz="3200" dirty="0">
                <a:latin typeface="Times New Roman" pitchFamily="18" charset="0"/>
                <a:cs typeface="Times New Roman" pitchFamily="18" charset="0"/>
              </a:rPr>
              <a:t>或列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3200" dirty="0">
                <a:latin typeface="Times New Roman" pitchFamily="18" charset="0"/>
                <a:cs typeface="Times New Roman" pitchFamily="18" charset="0"/>
              </a:rPr>
              <a:t>元素的代数余子式之和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, </a:t>
            </a:r>
          </a:p>
          <a:p>
            <a:r>
              <a:rPr lang="zh-CN" altLang="en-US" sz="3200" dirty="0"/>
              <a:t>  即对任意</a:t>
            </a:r>
            <a:r>
              <a:rPr lang="en-US" altLang="zh-CN" sz="3200" dirty="0"/>
              <a:t> </a:t>
            </a:r>
            <a:r>
              <a:rPr lang="en-US" altLang="zh-CN" sz="3200" i="1" dirty="0" err="1">
                <a:latin typeface="Times New Roman" pitchFamily="18" charset="0"/>
                <a:cs typeface="Times New Roman" pitchFamily="18" charset="0"/>
              </a:rPr>
              <a:t>i,j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/>
              <a:t>= 1, . . . , 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3200" dirty="0"/>
              <a:t>, </a:t>
            </a:r>
            <a:r>
              <a:rPr lang="zh-CN" altLang="en-US" sz="3200" dirty="0"/>
              <a:t>有</a:t>
            </a:r>
            <a:endParaRPr lang="en-US" altLang="zh-CN" sz="3200" dirty="0"/>
          </a:p>
          <a:p>
            <a:pPr algn="ctr">
              <a:buNone/>
            </a:pPr>
            <a:r>
              <a:rPr lang="en-US" altLang="zh-CN" sz="3200" dirty="0"/>
              <a:t>   </a:t>
            </a:r>
            <a:r>
              <a:rPr lang="it-IT" altLang="zh-CN" sz="3200" dirty="0"/>
              <a:t>det</a:t>
            </a:r>
            <a:r>
              <a:rPr lang="it-IT" altLang="zh-CN" sz="32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it-IT" altLang="zh-CN" sz="32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it-IT" altLang="zh-CN" sz="32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it-IT" altLang="zh-CN" sz="3200" dirty="0"/>
              <a:t> = </a:t>
            </a:r>
            <a:r>
              <a:rPr lang="it-IT" altLang="zh-CN" sz="32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it-IT" altLang="zh-CN" sz="3200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it-IT" altLang="zh-CN" sz="3200" baseline="-25000" dirty="0"/>
              <a:t>1</a:t>
            </a:r>
            <a:r>
              <a:rPr lang="it-IT" altLang="zh-CN" sz="32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it-IT" altLang="zh-CN" sz="3200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it-IT" altLang="zh-CN" sz="3200" baseline="-25000" dirty="0"/>
              <a:t>1</a:t>
            </a:r>
            <a:r>
              <a:rPr lang="it-IT" altLang="zh-CN" sz="3200" dirty="0"/>
              <a:t> + </a:t>
            </a:r>
            <a:r>
              <a:rPr lang="it-IT" altLang="zh-CN" sz="32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it-IT" altLang="zh-CN" sz="3200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it-IT" altLang="zh-CN" sz="3200" baseline="-25000" dirty="0"/>
              <a:t>2</a:t>
            </a:r>
            <a:r>
              <a:rPr lang="it-IT" altLang="zh-CN" sz="32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it-IT" altLang="zh-CN" sz="3200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it-IT" altLang="zh-CN" sz="3200" baseline="-25000" dirty="0"/>
              <a:t>2</a:t>
            </a:r>
            <a:r>
              <a:rPr lang="it-IT" altLang="zh-CN" sz="3200" dirty="0"/>
              <a:t> +· · ·+</a:t>
            </a:r>
            <a:r>
              <a:rPr lang="it-IT" altLang="zh-CN" sz="32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it-IT" altLang="zh-CN" sz="3200" i="1" baseline="-25000" dirty="0"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it-IT" altLang="zh-CN" sz="3200" dirty="0"/>
              <a:t> </a:t>
            </a:r>
            <a:r>
              <a:rPr lang="it-IT" altLang="zh-CN" sz="32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it-IT" altLang="zh-CN" sz="3200" i="1" baseline="-25000" dirty="0">
                <a:latin typeface="Times New Roman" pitchFamily="18" charset="0"/>
                <a:cs typeface="Times New Roman" pitchFamily="18" charset="0"/>
              </a:rPr>
              <a:t>in</a:t>
            </a:r>
          </a:p>
          <a:p>
            <a:pPr algn="ctr">
              <a:buNone/>
            </a:pPr>
            <a:r>
              <a:rPr lang="pt-BR" altLang="zh-CN" sz="3200" dirty="0"/>
              <a:t>                = </a:t>
            </a:r>
            <a:r>
              <a:rPr lang="pt-BR" altLang="zh-CN" sz="32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pt-BR" altLang="zh-CN" sz="3200" baseline="-25000" dirty="0"/>
              <a:t>1</a:t>
            </a:r>
            <a:r>
              <a:rPr lang="pt-BR" altLang="zh-CN" sz="3200" i="1" baseline="-25000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pt-BR" altLang="zh-CN" sz="3200" dirty="0"/>
              <a:t> </a:t>
            </a:r>
            <a:r>
              <a:rPr lang="pt-BR" altLang="zh-CN" sz="32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pt-BR" altLang="zh-CN" sz="3200" baseline="-25000" dirty="0"/>
              <a:t>1</a:t>
            </a:r>
            <a:r>
              <a:rPr lang="pt-BR" altLang="zh-CN" sz="3200" i="1" baseline="-25000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pt-BR" altLang="zh-CN" sz="3200" dirty="0"/>
              <a:t> + </a:t>
            </a:r>
            <a:r>
              <a:rPr lang="pt-BR" altLang="zh-CN" sz="32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pt-BR" altLang="zh-CN" sz="3200" baseline="-25000" dirty="0"/>
              <a:t>2</a:t>
            </a:r>
            <a:r>
              <a:rPr lang="pt-BR" altLang="zh-CN" sz="3200" i="1" baseline="-25000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pt-BR" altLang="zh-CN" sz="3200" dirty="0"/>
              <a:t> </a:t>
            </a:r>
            <a:r>
              <a:rPr lang="pt-BR" altLang="zh-CN" sz="32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pt-BR" altLang="zh-CN" sz="3200" baseline="-25000" dirty="0"/>
              <a:t>2</a:t>
            </a:r>
            <a:r>
              <a:rPr lang="pt-BR" altLang="zh-CN" sz="3200" i="1" baseline="-25000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pt-BR" altLang="zh-CN" sz="3200" baseline="-25000" dirty="0"/>
              <a:t> </a:t>
            </a:r>
            <a:r>
              <a:rPr lang="pt-BR" altLang="zh-CN" sz="3200" dirty="0"/>
              <a:t>+· · ·+</a:t>
            </a:r>
            <a:r>
              <a:rPr lang="pt-BR" altLang="zh-CN" sz="32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pt-BR" altLang="zh-CN" sz="3200" i="1" baseline="-25000" dirty="0">
                <a:latin typeface="Times New Roman" pitchFamily="18" charset="0"/>
                <a:cs typeface="Times New Roman" pitchFamily="18" charset="0"/>
              </a:rPr>
              <a:t>nj</a:t>
            </a:r>
            <a:r>
              <a:rPr lang="pt-BR" altLang="zh-CN" sz="3200" dirty="0"/>
              <a:t> </a:t>
            </a:r>
            <a:r>
              <a:rPr lang="pt-BR" altLang="zh-CN" sz="32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pt-BR" altLang="zh-CN" sz="3200" i="1" baseline="-25000" dirty="0">
                <a:latin typeface="Times New Roman" pitchFamily="18" charset="0"/>
                <a:cs typeface="Times New Roman" pitchFamily="18" charset="0"/>
              </a:rPr>
              <a:t>nj</a:t>
            </a:r>
            <a:endParaRPr lang="zh-CN" altLang="en-US" sz="3200" dirty="0"/>
          </a:p>
        </p:txBody>
      </p:sp>
      <p:sp>
        <p:nvSpPr>
          <p:cNvPr id="6" name="圆角矩形 5"/>
          <p:cNvSpPr/>
          <p:nvPr/>
        </p:nvSpPr>
        <p:spPr>
          <a:xfrm>
            <a:off x="863419" y="1340768"/>
            <a:ext cx="10705189" cy="2952328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887421" y="4581128"/>
            <a:ext cx="8448939" cy="792088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935427" y="4677692"/>
            <a:ext cx="11041227" cy="576064"/>
          </a:xfrm>
          <a:prstGeom prst="rect">
            <a:avLst/>
          </a:prstGeom>
        </p:spPr>
        <p:txBody>
          <a:bodyPr vert="horz" rtlCol="0">
            <a:noAutofit/>
          </a:bodyPr>
          <a:lstStyle/>
          <a:p>
            <a:pPr marL="342900" lvl="0" indent="-342900">
              <a:spcBef>
                <a:spcPct val="20000"/>
              </a:spcBef>
              <a:buClr>
                <a:schemeClr val="accent1"/>
              </a:buClr>
              <a:buSzPct val="50000"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推  论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若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3200" dirty="0">
                <a:latin typeface="Times New Roman" pitchFamily="18" charset="0"/>
                <a:cs typeface="Times New Roman" pitchFamily="18" charset="0"/>
              </a:rPr>
              <a:t>中某行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en-US" sz="3200" dirty="0">
                <a:latin typeface="Times New Roman" pitchFamily="18" charset="0"/>
                <a:cs typeface="Times New Roman" pitchFamily="18" charset="0"/>
              </a:rPr>
              <a:t>列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3200" dirty="0">
                <a:latin typeface="Times New Roman" pitchFamily="18" charset="0"/>
                <a:cs typeface="Times New Roman" pitchFamily="18" charset="0"/>
              </a:rPr>
              <a:t>全为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en-US" sz="3200" dirty="0">
                <a:latin typeface="Times New Roman" pitchFamily="18" charset="0"/>
                <a:cs typeface="Times New Roman" pitchFamily="18" charset="0"/>
              </a:rPr>
              <a:t>，则 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det (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zh-CN" sz="3200" dirty="0">
                <a:latin typeface="+mj-lt"/>
                <a:cs typeface="Times New Roman" pitchFamily="18" charset="0"/>
              </a:rPr>
              <a:t>=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0.</a:t>
            </a:r>
            <a:endParaRPr kumimoji="0" lang="en-US" altLang="zh-CN" sz="32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887423" y="5661248"/>
            <a:ext cx="5568618" cy="720080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8" grpId="0" animBg="1"/>
      <p:bldP spid="9" grpId="0" build="p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2519603" y="476672"/>
            <a:ext cx="6240693" cy="25922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87422" y="1044025"/>
            <a:ext cx="12105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latin typeface="+mn-ea"/>
                <a:cs typeface="Times New Roman" pitchFamily="18" charset="0"/>
              </a:rPr>
              <a:t>例  </a:t>
            </a:r>
            <a:r>
              <a:rPr lang="en-US" altLang="zh-CN" sz="3200" dirty="0">
                <a:latin typeface="+mn-ea"/>
                <a:cs typeface="Times New Roman" pitchFamily="18" charset="0"/>
              </a:rPr>
              <a:t>3</a:t>
            </a:r>
            <a:endParaRPr lang="zh-CN" altLang="en-US" sz="3200" dirty="0">
              <a:latin typeface="+mn-ea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83432" y="3429001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latin typeface="+mn-ea"/>
                <a:cs typeface="Times New Roman" pitchFamily="18" charset="0"/>
              </a:rPr>
              <a:t>练  习</a:t>
            </a:r>
          </a:p>
        </p:txBody>
      </p:sp>
      <p:sp>
        <p:nvSpPr>
          <p:cNvPr id="8" name="文本框 33">
            <a:extLst>
              <a:ext uri="{FF2B5EF4-FFF2-40B4-BE49-F238E27FC236}">
                <a16:creationId xmlns:a16="http://schemas.microsoft.com/office/drawing/2014/main" id="{99CD70E5-C035-405C-9575-52FE407BBA6A}"/>
              </a:ext>
            </a:extLst>
          </p:cNvPr>
          <p:cNvSpPr txBox="1"/>
          <p:nvPr/>
        </p:nvSpPr>
        <p:spPr>
          <a:xfrm>
            <a:off x="4151784" y="764704"/>
            <a:ext cx="2376264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    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9</a:t>
            </a:r>
            <a:r>
              <a:rPr kumimoji="0" lang="en-US" altLang="zh-CN" sz="32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    0    9</a:t>
            </a:r>
            <a:endParaRPr lang="en-US" altLang="zh-CN" sz="3200" kern="0" baseline="-25000" dirty="0">
              <a:solidFill>
                <a:srgbClr val="000000"/>
              </a:solidFill>
              <a:cs typeface="Times New Roman" panose="02020603050405020304" pitchFamily="18" charset="0"/>
              <a:sym typeface="Symbol"/>
            </a:endParaRPr>
          </a:p>
          <a:p>
            <a:pPr lvl="0" algn="ctr">
              <a:defRPr/>
            </a:pP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0    8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   0    2</a:t>
            </a:r>
          </a:p>
          <a:p>
            <a:pPr marL="514350" indent="-514350" algn="ctr">
              <a:buAutoNum type="arabicPlain" startAt="2"/>
              <a:defRPr/>
            </a:pP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 0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   1    9</a:t>
            </a:r>
          </a:p>
          <a:p>
            <a:pPr marL="514350" indent="-514350" algn="ctr">
              <a:defRPr/>
            </a:pP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0    0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   0    3</a:t>
            </a:r>
            <a:endParaRPr lang="en-US" altLang="zh-CN" sz="3200" kern="0" baseline="-25000" dirty="0">
              <a:solidFill>
                <a:srgbClr val="000000"/>
              </a:solidFill>
              <a:cs typeface="Times New Roman" panose="02020603050405020304" pitchFamily="18" charset="0"/>
              <a:sym typeface="Symbol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6528048" y="764704"/>
            <a:ext cx="0" cy="20162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4151784" y="764704"/>
            <a:ext cx="0" cy="20162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736012" y="1052736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计算：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744072" y="1412776"/>
            <a:ext cx="928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= 24</a:t>
            </a:r>
            <a:endParaRPr lang="zh-CN" altLang="en-US" sz="3200" dirty="0"/>
          </a:p>
        </p:txBody>
      </p:sp>
      <p:sp>
        <p:nvSpPr>
          <p:cNvPr id="20" name="文本框 33">
            <a:extLst>
              <a:ext uri="{FF2B5EF4-FFF2-40B4-BE49-F238E27FC236}">
                <a16:creationId xmlns:a16="http://schemas.microsoft.com/office/drawing/2014/main" id="{99CD70E5-C035-405C-9575-52FE407BBA6A}"/>
              </a:ext>
            </a:extLst>
          </p:cNvPr>
          <p:cNvSpPr txBox="1"/>
          <p:nvPr/>
        </p:nvSpPr>
        <p:spPr>
          <a:xfrm>
            <a:off x="2927648" y="3356992"/>
            <a:ext cx="2376264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    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0</a:t>
            </a:r>
            <a:r>
              <a:rPr kumimoji="0" lang="en-US" altLang="zh-CN" sz="32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    1    0</a:t>
            </a:r>
            <a:endParaRPr lang="en-US" altLang="zh-CN" sz="3200" kern="0" baseline="-25000" dirty="0">
              <a:solidFill>
                <a:srgbClr val="000000"/>
              </a:solidFill>
              <a:cs typeface="Times New Roman" panose="02020603050405020304" pitchFamily="18" charset="0"/>
              <a:sym typeface="Symbol"/>
            </a:endParaRPr>
          </a:p>
          <a:p>
            <a:pPr lvl="0" algn="ctr">
              <a:defRPr/>
            </a:pP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1    8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   0    2</a:t>
            </a:r>
          </a:p>
          <a:p>
            <a:pPr marL="514350" indent="-514350" algn="ctr">
              <a:buAutoNum type="arabicPlain" startAt="2"/>
              <a:defRPr/>
            </a:pP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 0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   2    0</a:t>
            </a:r>
          </a:p>
          <a:p>
            <a:pPr marL="514350" indent="-514350" algn="ctr">
              <a:defRPr/>
            </a:pP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1    0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   2    0</a:t>
            </a:r>
            <a:endParaRPr lang="en-US" altLang="zh-CN" sz="3200" kern="0" baseline="-25000" dirty="0">
              <a:solidFill>
                <a:srgbClr val="000000"/>
              </a:solidFill>
              <a:cs typeface="Times New Roman" panose="02020603050405020304" pitchFamily="18" charset="0"/>
              <a:sym typeface="Symbol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5303912" y="3356992"/>
            <a:ext cx="0" cy="20162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2927648" y="3356992"/>
            <a:ext cx="0" cy="20162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9" grpId="0"/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735627" y="548680"/>
            <a:ext cx="7752861" cy="30963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4" y="1255048"/>
            <a:ext cx="1632181" cy="661784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dirty="0">
                <a:solidFill>
                  <a:schemeClr val="tx1"/>
                </a:solidFill>
                <a:latin typeface="+mn-ea"/>
                <a:ea typeface="+mn-ea"/>
              </a:rPr>
              <a:t>例  </a:t>
            </a:r>
            <a:r>
              <a:rPr lang="en-US" altLang="zh-CN" sz="3200" dirty="0">
                <a:solidFill>
                  <a:schemeClr val="tx1"/>
                </a:solidFill>
                <a:latin typeface="+mn-ea"/>
                <a:ea typeface="+mn-ea"/>
              </a:rPr>
              <a:t>4</a:t>
            </a:r>
            <a:endParaRPr lang="zh-CN" altLang="en-US" sz="32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819227" y="1294889"/>
            <a:ext cx="7309221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设多项式   </a:t>
            </a:r>
            <a:r>
              <a:rPr lang="en-US" altLang="zh-CN" sz="3200" i="1" dirty="0"/>
              <a:t>f </a:t>
            </a:r>
            <a:r>
              <a:rPr lang="en-US" altLang="zh-CN" sz="3200" dirty="0"/>
              <a:t>(</a:t>
            </a:r>
            <a:r>
              <a:rPr lang="en-US" altLang="zh-CN" sz="3200" i="1" dirty="0"/>
              <a:t>x</a:t>
            </a:r>
            <a:r>
              <a:rPr lang="en-US" altLang="zh-CN" sz="3200" dirty="0"/>
              <a:t>) = </a:t>
            </a:r>
            <a:r>
              <a:rPr lang="zh-CN" altLang="en-US" sz="3200" dirty="0"/>
              <a:t>                             </a:t>
            </a:r>
            <a:r>
              <a:rPr lang="en-US" altLang="zh-CN" sz="3200" dirty="0"/>
              <a:t>,</a:t>
            </a:r>
            <a:r>
              <a:rPr lang="zh-CN" altLang="en-US" sz="3200" dirty="0"/>
              <a:t>  </a:t>
            </a:r>
            <a:r>
              <a:rPr lang="en-US" altLang="zh-CN" sz="3200" dirty="0"/>
              <a:t>                                             </a:t>
            </a:r>
          </a:p>
          <a:p>
            <a:endParaRPr lang="en-US" altLang="zh-CN" sz="3200" dirty="0"/>
          </a:p>
          <a:p>
            <a:endParaRPr lang="en-US" altLang="zh-CN" sz="3200" dirty="0"/>
          </a:p>
          <a:p>
            <a:r>
              <a:rPr lang="zh-CN" altLang="en-US" sz="3200" dirty="0"/>
              <a:t>求其最高次幂</a:t>
            </a:r>
            <a:r>
              <a:rPr lang="zh-CN" altLang="en-US" sz="3200"/>
              <a:t>的系数</a:t>
            </a:r>
            <a:r>
              <a:rPr lang="en-US" altLang="zh-CN" sz="3200"/>
              <a:t>.</a:t>
            </a:r>
            <a:endParaRPr lang="zh-CN" altLang="en-US" sz="3200" baseline="30000" dirty="0"/>
          </a:p>
        </p:txBody>
      </p:sp>
      <p:sp>
        <p:nvSpPr>
          <p:cNvPr id="6" name="文本框 33">
            <a:extLst>
              <a:ext uri="{FF2B5EF4-FFF2-40B4-BE49-F238E27FC236}">
                <a16:creationId xmlns:a16="http://schemas.microsoft.com/office/drawing/2014/main" id="{99CD70E5-C035-405C-9575-52FE407BBA6A}"/>
              </a:ext>
            </a:extLst>
          </p:cNvPr>
          <p:cNvSpPr txBox="1"/>
          <p:nvPr/>
        </p:nvSpPr>
        <p:spPr>
          <a:xfrm>
            <a:off x="5951984" y="620688"/>
            <a:ext cx="3024336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kumimoji="0" lang="en-US" altLang="zh-CN" sz="32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1</a:t>
            </a:r>
            <a:r>
              <a:rPr kumimoji="0" lang="en-US" altLang="zh-CN" sz="32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    1    2</a:t>
            </a:r>
            <a:endParaRPr lang="en-US" altLang="zh-CN" sz="3200" kern="0" baseline="-25000" dirty="0">
              <a:solidFill>
                <a:srgbClr val="000000"/>
              </a:solidFill>
              <a:cs typeface="Times New Roman" panose="02020603050405020304" pitchFamily="18" charset="0"/>
              <a:sym typeface="Symbol"/>
            </a:endParaRPr>
          </a:p>
          <a:p>
            <a:pPr marL="514350" lvl="0" indent="-514350" algn="ctr">
              <a:defRPr/>
            </a:pP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1    </a:t>
            </a:r>
            <a:r>
              <a:rPr lang="en-US" altLang="zh-CN" sz="3200" i="1" kern="0" dirty="0">
                <a:solidFill>
                  <a:srgbClr val="000000"/>
                </a:solidFill>
                <a:cs typeface="Times New Roman" panose="02020603050405020304" pitchFamily="18" charset="0"/>
              </a:rPr>
              <a:t>x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   1  1</a:t>
            </a:r>
          </a:p>
          <a:p>
            <a:pPr marL="514350" lvl="0" indent="-514350" algn="ctr">
              <a:defRPr/>
            </a:pP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3    2    </a:t>
            </a:r>
            <a:r>
              <a:rPr lang="en-US" altLang="zh-CN" sz="3200" i="1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x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   1</a:t>
            </a:r>
          </a:p>
          <a:p>
            <a:pPr marL="514350" indent="-514350" algn="ctr">
              <a:defRPr/>
            </a:pP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1    1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  2</a:t>
            </a:r>
            <a:r>
              <a:rPr lang="en-US" altLang="zh-CN" sz="3200" i="1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x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  1</a:t>
            </a:r>
            <a:endParaRPr lang="en-US" altLang="zh-CN" sz="3200" kern="0" baseline="-25000" dirty="0">
              <a:solidFill>
                <a:srgbClr val="000000"/>
              </a:solidFill>
              <a:cs typeface="Times New Roman" panose="02020603050405020304" pitchFamily="18" charset="0"/>
              <a:sym typeface="Symbol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8688288" y="620688"/>
            <a:ext cx="0" cy="20162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6168008" y="620688"/>
            <a:ext cx="0" cy="20162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A5004C4-8883-1942-A072-83EDB62DA095}"/>
              </a:ext>
            </a:extLst>
          </p:cNvPr>
          <p:cNvSpPr txBox="1"/>
          <p:nvPr/>
        </p:nvSpPr>
        <p:spPr>
          <a:xfrm>
            <a:off x="1559496" y="154941"/>
            <a:ext cx="5378395" cy="20917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800" b="1" dirty="0">
                <a:solidFill>
                  <a:srgbClr val="0070C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作业：</a:t>
            </a:r>
            <a:endParaRPr kumimoji="1" lang="en-US" altLang="zh-CN" sz="4800" b="1" dirty="0">
              <a:solidFill>
                <a:srgbClr val="0070C0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endParaRPr kumimoji="1" lang="en-US" altLang="zh-CN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457200" indent="-457200">
              <a:lnSpc>
                <a:spcPct val="200000"/>
              </a:lnSpc>
              <a:buSzPct val="50000"/>
              <a:buFont typeface="Wingdings" pitchFamily="2" charset="2"/>
              <a:buChar char="l"/>
            </a:pPr>
            <a:r>
              <a:rPr kumimoji="1" lang="en-US" altLang="zh-CN" sz="3200" b="1" dirty="0">
                <a:solidFill>
                  <a:srgbClr val="00206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2.1</a:t>
            </a:r>
            <a:r>
              <a:rPr kumimoji="1" lang="zh-CN" altLang="en-US" sz="3200" b="1" dirty="0">
                <a:solidFill>
                  <a:srgbClr val="00206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节练习：</a:t>
            </a:r>
            <a:r>
              <a:rPr kumimoji="1" lang="en-US" altLang="zh-CN" sz="3200" b="1" dirty="0">
                <a:solidFill>
                  <a:srgbClr val="00206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kumimoji="1" lang="en-US" altLang="zh-CN" sz="3200" b="1" dirty="0">
                <a:solidFill>
                  <a:srgbClr val="002060"/>
                </a:solidFill>
              </a:rPr>
              <a:t>    </a:t>
            </a:r>
            <a:r>
              <a:rPr kumimoji="1" lang="en-US" altLang="zh-CN" sz="3200" dirty="0"/>
              <a:t>1.  2.  3.  5.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F004874-837F-4445-8398-F99642890D4E}"/>
              </a:ext>
            </a:extLst>
          </p:cNvPr>
          <p:cNvSpPr/>
          <p:nvPr/>
        </p:nvSpPr>
        <p:spPr>
          <a:xfrm>
            <a:off x="1559496" y="2420888"/>
            <a:ext cx="81369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SzPct val="50000"/>
              <a:buFont typeface="Wingdings" pitchFamily="2" charset="2"/>
              <a:buChar char="l"/>
            </a:pPr>
            <a:r>
              <a:rPr lang="zh-CN" altLang="en-US" sz="3200" b="1" dirty="0">
                <a:solidFill>
                  <a:srgbClr val="00206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课后练习</a:t>
            </a:r>
            <a:r>
              <a:rPr lang="zh-CN" altLang="en-US" sz="3600" b="1" dirty="0">
                <a:solidFill>
                  <a:srgbClr val="00206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</a:t>
            </a:r>
            <a:r>
              <a:rPr lang="zh-CN" altLang="en-US" sz="3200" dirty="0">
                <a:latin typeface="KaiTi" panose="02010609060101010101" pitchFamily="49" charset="-122"/>
                <a:ea typeface="KaiTi" panose="02010609060101010101" pitchFamily="49" charset="-122"/>
              </a:rPr>
              <a:t>计算</a:t>
            </a:r>
            <a:r>
              <a:rPr lang="en-US" altLang="zh-CN" sz="3200" i="1" dirty="0">
                <a:latin typeface="Times" pitchFamily="2" charset="0"/>
                <a:ea typeface="KaiTi" panose="02010609060101010101" pitchFamily="49" charset="-122"/>
              </a:rPr>
              <a:t>n</a:t>
            </a:r>
            <a:r>
              <a:rPr lang="zh-CN" altLang="en-US" sz="3200" dirty="0">
                <a:latin typeface="KaiTi" panose="02010609060101010101" pitchFamily="49" charset="-122"/>
                <a:ea typeface="KaiTi" panose="02010609060101010101" pitchFamily="49" charset="-122"/>
              </a:rPr>
              <a:t>阶行列式</a:t>
            </a:r>
          </a:p>
        </p:txBody>
      </p:sp>
      <p:sp>
        <p:nvSpPr>
          <p:cNvPr id="4" name="文本框 33">
            <a:extLst>
              <a:ext uri="{FF2B5EF4-FFF2-40B4-BE49-F238E27FC236}">
                <a16:creationId xmlns:a16="http://schemas.microsoft.com/office/drawing/2014/main" id="{4E16F00D-74A3-A349-91EE-60BB73B32E11}"/>
              </a:ext>
            </a:extLst>
          </p:cNvPr>
          <p:cNvSpPr txBox="1"/>
          <p:nvPr/>
        </p:nvSpPr>
        <p:spPr>
          <a:xfrm>
            <a:off x="3935760" y="3262332"/>
            <a:ext cx="598887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kumimoji="0" lang="en-US" altLang="zh-CN" sz="32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-1</a:t>
            </a:r>
            <a:r>
              <a:rPr kumimoji="0" lang="en-US" altLang="zh-CN" sz="32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     0     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…</a:t>
            </a:r>
            <a:r>
              <a:rPr kumimoji="0" lang="en-US" altLang="zh-CN" sz="32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    0      0</a:t>
            </a:r>
            <a:endParaRPr kumimoji="0" lang="en-US" altLang="zh-CN" sz="320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/>
            </a:endParaRPr>
          </a:p>
          <a:p>
            <a:pPr lvl="0" algn="ctr">
              <a:defRPr/>
            </a:pP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0     </a:t>
            </a:r>
            <a:r>
              <a:rPr lang="en-US" altLang="zh-CN" sz="3200" i="1" kern="0" dirty="0">
                <a:solidFill>
                  <a:srgbClr val="000000"/>
                </a:solidFill>
                <a:cs typeface="Times New Roman" panose="02020603050405020304" pitchFamily="18" charset="0"/>
              </a:rPr>
              <a:t>x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    -1     …    0      0</a:t>
            </a:r>
            <a:endParaRPr lang="en-US" altLang="zh-CN" sz="3200" kern="0" baseline="-25000" dirty="0">
              <a:solidFill>
                <a:srgbClr val="000000"/>
              </a:solidFill>
              <a:cs typeface="Times New Roman" panose="02020603050405020304" pitchFamily="18" charset="0"/>
              <a:sym typeface="Symbol"/>
            </a:endParaRPr>
          </a:p>
          <a:p>
            <a:pPr lvl="0" algn="ctr">
              <a:defRPr/>
            </a:pP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0     0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     </a:t>
            </a:r>
            <a:r>
              <a:rPr lang="en-US" altLang="zh-CN" sz="3200" i="1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x   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 …    0      0</a:t>
            </a:r>
          </a:p>
          <a:p>
            <a:pPr lvl="0" algn="ctr">
              <a:defRPr/>
            </a:pP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…   …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   …    …   …    …</a:t>
            </a:r>
          </a:p>
          <a:p>
            <a:pPr algn="ctr">
              <a:defRPr/>
            </a:pP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 0     0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     0     …    </a:t>
            </a:r>
            <a:r>
              <a:rPr lang="en-US" altLang="zh-CN" sz="3200" i="1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x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     -1</a:t>
            </a:r>
          </a:p>
          <a:p>
            <a:pPr algn="ctr">
              <a:defRPr/>
            </a:pPr>
            <a:r>
              <a:rPr lang="en-US" altLang="zh-CN" sz="3200" i="1" kern="0" dirty="0">
                <a:solidFill>
                  <a:srgbClr val="000000"/>
                </a:solidFill>
                <a:cs typeface="Times New Roman" panose="02020603050405020304" pitchFamily="18" charset="0"/>
              </a:rPr>
              <a:t>   a</a:t>
            </a:r>
            <a:r>
              <a:rPr lang="en-US" altLang="zh-CN" sz="3200" i="1" kern="0" baseline="-25000" dirty="0">
                <a:solidFill>
                  <a:srgbClr val="000000"/>
                </a:solidFill>
                <a:cs typeface="Times New Roman" panose="02020603050405020304" pitchFamily="18" charset="0"/>
              </a:rPr>
              <a:t>n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   </a:t>
            </a:r>
            <a:r>
              <a:rPr lang="en-US" altLang="zh-CN" sz="3200" i="1" kern="0" dirty="0">
                <a:solidFill>
                  <a:srgbClr val="000000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sz="3200" i="1" kern="0" baseline="-25000" dirty="0">
                <a:solidFill>
                  <a:srgbClr val="000000"/>
                </a:solidFill>
                <a:cs typeface="Times New Roman" panose="02020603050405020304" pitchFamily="18" charset="0"/>
              </a:rPr>
              <a:t>n-</a:t>
            </a:r>
            <a:r>
              <a:rPr lang="en-US" altLang="zh-CN" sz="3200" kern="0" baseline="-25000" dirty="0">
                <a:solidFill>
                  <a:srgbClr val="000000"/>
                </a:solidFill>
                <a:cs typeface="Times New Roman" panose="02020603050405020304" pitchFamily="18" charset="0"/>
              </a:rPr>
              <a:t>1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 </a:t>
            </a:r>
            <a:r>
              <a:rPr lang="en-US" altLang="zh-CN" sz="3200" i="1" kern="0" dirty="0">
                <a:solidFill>
                  <a:srgbClr val="000000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sz="3200" i="1" kern="0" baseline="-25000" dirty="0">
                <a:solidFill>
                  <a:srgbClr val="000000"/>
                </a:solidFill>
                <a:cs typeface="Times New Roman" panose="02020603050405020304" pitchFamily="18" charset="0"/>
              </a:rPr>
              <a:t>n-</a:t>
            </a:r>
            <a:r>
              <a:rPr lang="en-US" altLang="zh-CN" sz="3200" kern="0" baseline="-25000" dirty="0">
                <a:solidFill>
                  <a:srgbClr val="000000"/>
                </a:solidFill>
                <a:cs typeface="Times New Roman" panose="02020603050405020304" pitchFamily="18" charset="0"/>
              </a:rPr>
              <a:t>2</a:t>
            </a:r>
            <a:r>
              <a:rPr lang="en-US" altLang="zh-CN" sz="3200" i="1" kern="0" baseline="-25000" dirty="0">
                <a:solidFill>
                  <a:srgbClr val="000000"/>
                </a:solidFill>
                <a:cs typeface="Times New Roman" panose="02020603050405020304" pitchFamily="18" charset="0"/>
              </a:rPr>
              <a:t>    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…   </a:t>
            </a:r>
            <a:r>
              <a:rPr lang="en-US" altLang="zh-CN" sz="3200" i="1" kern="0" dirty="0">
                <a:solidFill>
                  <a:srgbClr val="000000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sz="3200" kern="0" baseline="-25000" dirty="0">
                <a:solidFill>
                  <a:srgbClr val="000000"/>
                </a:solidFill>
                <a:cs typeface="Times New Roman" panose="02020603050405020304" pitchFamily="18" charset="0"/>
              </a:rPr>
              <a:t>2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   </a:t>
            </a:r>
            <a:r>
              <a:rPr lang="en-US" altLang="zh-CN" sz="3200" i="1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x</a:t>
            </a:r>
            <a:r>
              <a:rPr lang="en-US" altLang="zh-CN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+</a:t>
            </a:r>
            <a:r>
              <a:rPr lang="en-US" altLang="zh-CN" sz="3200" i="1" kern="0" dirty="0">
                <a:solidFill>
                  <a:srgbClr val="000000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sz="3200" kern="0" baseline="-25000" dirty="0">
                <a:solidFill>
                  <a:srgbClr val="000000"/>
                </a:solidFill>
                <a:cs typeface="Times New Roman" panose="02020603050405020304" pitchFamily="18" charset="0"/>
              </a:rPr>
              <a:t>1</a:t>
            </a:r>
            <a:endParaRPr lang="en-US" altLang="zh-CN" sz="3200" kern="0" dirty="0">
              <a:solidFill>
                <a:srgbClr val="000000"/>
              </a:solidFill>
              <a:cs typeface="Times New Roman" panose="02020603050405020304" pitchFamily="18" charset="0"/>
              <a:sym typeface="Symbol"/>
            </a:endParaRPr>
          </a:p>
        </p:txBody>
      </p:sp>
      <p:cxnSp>
        <p:nvCxnSpPr>
          <p:cNvPr id="5" name="直接连接符 5">
            <a:extLst>
              <a:ext uri="{FF2B5EF4-FFF2-40B4-BE49-F238E27FC236}">
                <a16:creationId xmlns:a16="http://schemas.microsoft.com/office/drawing/2014/main" id="{D8FA74B9-B421-114A-BE5F-17A96A9B3600}"/>
              </a:ext>
            </a:extLst>
          </p:cNvPr>
          <p:cNvCxnSpPr/>
          <p:nvPr/>
        </p:nvCxnSpPr>
        <p:spPr>
          <a:xfrm>
            <a:off x="4655840" y="3284984"/>
            <a:ext cx="0" cy="30963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10">
            <a:extLst>
              <a:ext uri="{FF2B5EF4-FFF2-40B4-BE49-F238E27FC236}">
                <a16:creationId xmlns:a16="http://schemas.microsoft.com/office/drawing/2014/main" id="{36545BD6-3A3D-6B43-B65A-A322BCEC01AF}"/>
              </a:ext>
            </a:extLst>
          </p:cNvPr>
          <p:cNvCxnSpPr/>
          <p:nvPr/>
        </p:nvCxnSpPr>
        <p:spPr>
          <a:xfrm>
            <a:off x="9408368" y="3212976"/>
            <a:ext cx="0" cy="30963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9BB2998-BA47-5B40-ACB4-0BAF610E3AE1}"/>
                  </a:ext>
                </a:extLst>
              </p:cNvPr>
              <p:cNvSpPr txBox="1"/>
              <p:nvPr/>
            </p:nvSpPr>
            <p:spPr>
              <a:xfrm>
                <a:off x="3797919" y="4437112"/>
                <a:ext cx="78912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zh-CN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kumimoji="1" lang="en-US" altLang="zh-CN" dirty="0"/>
                  <a:t>=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9BB2998-BA47-5B40-ACB4-0BAF610E3A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7919" y="4437112"/>
                <a:ext cx="789127" cy="523220"/>
              </a:xfrm>
              <a:prstGeom prst="rect">
                <a:avLst/>
              </a:prstGeom>
              <a:blipFill>
                <a:blip r:embed="rId2"/>
                <a:stretch>
                  <a:fillRect l="-3175" t="-9302" r="-14286" b="-302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7919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719403" y="4797152"/>
            <a:ext cx="1051785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要求</a:t>
            </a:r>
            <a:r>
              <a:rPr lang="en-US" altLang="zh-CN" sz="3200" dirty="0"/>
              <a:t>:  </a:t>
            </a:r>
            <a:r>
              <a:rPr lang="zh-CN" altLang="en-US" sz="3200" dirty="0"/>
              <a:t>这个数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det</a:t>
            </a:r>
            <a:r>
              <a:rPr lang="en-US" altLang="zh-CN" sz="3200" dirty="0"/>
              <a:t> </a:t>
            </a:r>
            <a:r>
              <a:rPr lang="en-US" altLang="zh-CN" sz="3200" spc="-1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3200" i="1" spc="-100" dirty="0"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altLang="zh-CN" sz="3200" spc="-1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zh-CN" altLang="en-US" sz="3200" spc="-100" dirty="0">
                <a:latin typeface="Times New Roman" pitchFamily="18" charset="0"/>
                <a:cs typeface="Times New Roman" pitchFamily="18" charset="0"/>
              </a:rPr>
              <a:t>能给出</a:t>
            </a:r>
            <a:r>
              <a:rPr lang="zh-CN" altLang="en-US" sz="3200" b="1" spc="-1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矩阵 </a:t>
            </a:r>
            <a:r>
              <a:rPr lang="en-US" altLang="zh-CN" sz="32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3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是否可逆的一个判断</a:t>
            </a:r>
            <a:r>
              <a:rPr lang="en-US" altLang="zh-CN" sz="3200" b="1" spc="-100" dirty="0">
                <a:solidFill>
                  <a:srgbClr val="C00000"/>
                </a:solidFill>
                <a:cs typeface="Times New Roman" pitchFamily="18" charset="0"/>
              </a:rPr>
              <a:t>.</a:t>
            </a:r>
            <a:endParaRPr lang="zh-CN" altLang="en-US" sz="3200" b="1" dirty="0">
              <a:solidFill>
                <a:srgbClr val="C0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95400" y="1412776"/>
            <a:ext cx="1070759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spc="-100" dirty="0"/>
              <a:t> 设 </a:t>
            </a:r>
            <a:r>
              <a:rPr lang="en-US" altLang="zh-CN" sz="3200" i="1" spc="-1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spc="-100" dirty="0"/>
              <a:t>= </a:t>
            </a:r>
            <a:r>
              <a:rPr lang="en-US" altLang="zh-CN" sz="3200" spc="-10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(</a:t>
            </a:r>
            <a:r>
              <a:rPr lang="en-US" altLang="zh-CN" sz="3200" i="1" spc="-100" dirty="0" err="1">
                <a:latin typeface="Times New Roman" pitchFamily="18" charset="0"/>
                <a:ea typeface="Tahoma" pitchFamily="34" charset="0"/>
                <a:cs typeface="Times New Roman" pitchFamily="18" charset="0"/>
              </a:rPr>
              <a:t>a</a:t>
            </a:r>
            <a:r>
              <a:rPr lang="en-US" altLang="zh-CN" sz="3200" i="1" spc="-100" baseline="-25000" dirty="0" err="1">
                <a:latin typeface="Times New Roman" pitchFamily="18" charset="0"/>
                <a:ea typeface="Tahoma" pitchFamily="34" charset="0"/>
                <a:cs typeface="Times New Roman" pitchFamily="18" charset="0"/>
              </a:rPr>
              <a:t>ij</a:t>
            </a:r>
            <a:r>
              <a:rPr lang="en-US" altLang="zh-CN" sz="3200" spc="-10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)</a:t>
            </a:r>
            <a:r>
              <a:rPr lang="en-US" altLang="zh-CN" sz="3200" spc="-100" baseline="-25000" dirty="0"/>
              <a:t> </a:t>
            </a:r>
            <a:r>
              <a:rPr lang="en-US" altLang="zh-CN" sz="3200" spc="-100" dirty="0"/>
              <a:t> </a:t>
            </a:r>
            <a:r>
              <a:rPr lang="zh-CN" altLang="en-US" sz="3200" spc="-100" dirty="0"/>
              <a:t>是 </a:t>
            </a:r>
            <a:r>
              <a:rPr lang="en-US" altLang="zh-CN" sz="3200" i="1" spc="-100" dirty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zh-CN" altLang="en-US" sz="3200" spc="-100" dirty="0"/>
              <a:t>阶矩阵</a:t>
            </a:r>
            <a:r>
              <a:rPr lang="en-US" altLang="zh-CN" sz="3200" spc="-100" dirty="0"/>
              <a:t>, </a:t>
            </a:r>
            <a:r>
              <a:rPr lang="zh-CN" altLang="en-US" sz="3200" spc="-100" dirty="0"/>
              <a:t>矩阵</a:t>
            </a:r>
            <a:r>
              <a:rPr lang="en-US" altLang="zh-CN" sz="3200" spc="-100" dirty="0"/>
              <a:t> </a:t>
            </a:r>
            <a:r>
              <a:rPr lang="en-US" altLang="zh-CN" sz="3200" i="1" spc="-1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3200" spc="-100" dirty="0"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zh-CN" altLang="en-US" sz="3200" b="1" spc="-1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行列式</a:t>
            </a:r>
            <a:r>
              <a:rPr lang="zh-CN" altLang="en-US" sz="3200" spc="-100" dirty="0">
                <a:latin typeface="Times New Roman" pitchFamily="18" charset="0"/>
                <a:cs typeface="Times New Roman" pitchFamily="18" charset="0"/>
              </a:rPr>
              <a:t>指的是与</a:t>
            </a:r>
            <a:r>
              <a:rPr lang="en-US" altLang="zh-CN" sz="3200" i="1" spc="-100" dirty="0"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zh-CN" altLang="en-US" sz="3200" spc="-100" dirty="0">
                <a:latin typeface="Times New Roman" pitchFamily="18" charset="0"/>
                <a:cs typeface="Times New Roman" pitchFamily="18" charset="0"/>
              </a:rPr>
              <a:t>对应的某个数，记作 </a:t>
            </a:r>
            <a:r>
              <a:rPr lang="en-US" altLang="zh-CN" sz="3200" spc="-100" dirty="0" err="1">
                <a:latin typeface="Times New Roman" pitchFamily="18" charset="0"/>
                <a:cs typeface="Times New Roman" pitchFamily="18" charset="0"/>
              </a:rPr>
              <a:t>det</a:t>
            </a:r>
            <a:r>
              <a:rPr lang="en-US" altLang="zh-CN" sz="3200" spc="-1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zh-CN" sz="3200" i="1" spc="-1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spc="-1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3200" spc="-100" dirty="0"/>
              <a:t> </a:t>
            </a:r>
            <a:r>
              <a:rPr lang="zh-CN" altLang="en-US" sz="3200" spc="-100" dirty="0"/>
              <a:t>或 </a:t>
            </a:r>
            <a:r>
              <a:rPr lang="en-US" altLang="zh-CN" sz="3200" spc="-100" dirty="0"/>
              <a:t> |</a:t>
            </a:r>
            <a:r>
              <a:rPr lang="en-US" altLang="zh-CN" sz="3200" i="1" spc="-1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spc="-100" dirty="0"/>
              <a:t>| , </a:t>
            </a:r>
            <a:r>
              <a:rPr lang="zh-CN" altLang="en-US" sz="3200" spc="-100" dirty="0"/>
              <a:t>具体表示为</a:t>
            </a:r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863419" y="326386"/>
            <a:ext cx="3720413" cy="942374"/>
          </a:xfrm>
          <a:prstGeom prst="rect">
            <a:avLst/>
          </a:prstGeom>
        </p:spPr>
        <p:txBody>
          <a:bodyPr vert="horz" rtlCol="0" anchor="ctr">
            <a:normAutofit fontScale="97500"/>
          </a:bodyPr>
          <a:lstStyle/>
          <a:p>
            <a:pPr lvl="0">
              <a:spcBef>
                <a:spcPct val="0"/>
              </a:spcBef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</a:t>
            </a:r>
            <a:r>
              <a:rPr lang="en-US" altLang="zh-CN" sz="4000" b="1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.  </a:t>
            </a:r>
            <a:r>
              <a:rPr lang="zh-CN" altLang="en-US" sz="4000" b="1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行列式定义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688289" y="3284984"/>
            <a:ext cx="205697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i="1" spc="-1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zh-CN" altLang="en-US" sz="3200" spc="-100" dirty="0">
                <a:solidFill>
                  <a:prstClr val="black"/>
                </a:solidFill>
              </a:rPr>
              <a:t>阶行列式</a:t>
            </a:r>
            <a:endParaRPr lang="zh-CN" altLang="en-US" dirty="0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8E316F43-0B4C-4C7D-9495-6D25BA59FCAF}"/>
              </a:ext>
            </a:extLst>
          </p:cNvPr>
          <p:cNvGrpSpPr/>
          <p:nvPr/>
        </p:nvGrpSpPr>
        <p:grpSpPr>
          <a:xfrm>
            <a:off x="4583832" y="2518604"/>
            <a:ext cx="2663266" cy="2062524"/>
            <a:chOff x="5996523" y="2196692"/>
            <a:chExt cx="2663266" cy="2062524"/>
          </a:xfrm>
        </p:grpSpPr>
        <p:sp>
          <p:nvSpPr>
            <p:cNvPr id="14" name="Rectangle 11">
              <a:extLst>
                <a:ext uri="{FF2B5EF4-FFF2-40B4-BE49-F238E27FC236}">
                  <a16:creationId xmlns:a16="http://schemas.microsoft.com/office/drawing/2014/main" id="{3AD31DCA-5F65-4EFE-8F43-EA9C32D8BA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2566" y="2196692"/>
              <a:ext cx="2647223" cy="20625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3200" b="1" i="1" kern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703060505090304" pitchFamily="18" charset="0"/>
                  <a:ea typeface="楷体_GB2312" pitchFamily="1" charset="-122"/>
                </a:rPr>
                <a:t>a</a:t>
              </a:r>
              <a:r>
                <a:rPr kumimoji="1" lang="en-US" altLang="zh-CN" sz="3200" b="1" kern="0" baseline="-250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703060505090304" pitchFamily="18" charset="0"/>
                  <a:ea typeface="楷体_GB2312" pitchFamily="1" charset="-122"/>
                </a:rPr>
                <a:t>11     </a:t>
              </a:r>
              <a:r>
                <a:rPr kumimoji="1" lang="en-US" altLang="zh-CN" sz="3200" b="1" i="1" kern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a</a:t>
              </a:r>
              <a:r>
                <a:rPr kumimoji="1" lang="en-US" altLang="zh-CN" sz="3200" b="1" kern="0" baseline="-250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12</a:t>
              </a:r>
              <a:r>
                <a:rPr kumimoji="1" lang="en-US" altLang="zh-CN" sz="3200" b="1" kern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 … </a:t>
              </a:r>
              <a:r>
                <a:rPr kumimoji="1" lang="en-US" altLang="zh-CN" sz="3200" b="1" i="1" kern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a</a:t>
              </a:r>
              <a:r>
                <a:rPr kumimoji="1" lang="en-US" altLang="zh-CN" sz="3200" b="1" kern="0" baseline="-250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1</a:t>
              </a:r>
              <a:r>
                <a:rPr kumimoji="1" lang="en-US" altLang="zh-CN" sz="3200" b="1" i="1" kern="0" baseline="-250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n</a:t>
              </a:r>
              <a:r>
                <a:rPr kumimoji="1" lang="en-US" altLang="zh-CN" sz="3200" b="1" kern="0" baseline="-250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 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3200" b="1" i="1" kern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a</a:t>
              </a:r>
              <a:r>
                <a:rPr kumimoji="1" lang="en-US" altLang="zh-CN" sz="3200" b="1" kern="0" baseline="-250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21</a:t>
              </a:r>
              <a:r>
                <a:rPr kumimoji="1" lang="en-US" altLang="zh-CN" sz="3200" b="1" i="1" kern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703060505090304" pitchFamily="18" charset="0"/>
                  <a:ea typeface="楷体_GB2312" pitchFamily="1" charset="-122"/>
                </a:rPr>
                <a:t>   a</a:t>
              </a:r>
              <a:r>
                <a:rPr kumimoji="1" lang="en-US" altLang="zh-CN" sz="3200" b="1" kern="0" baseline="-250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703060505090304" pitchFamily="18" charset="0"/>
                  <a:ea typeface="楷体_GB2312" pitchFamily="1" charset="-122"/>
                </a:rPr>
                <a:t>22 </a:t>
              </a:r>
              <a:r>
                <a:rPr kumimoji="1" lang="en-US" altLang="zh-CN" sz="3200" b="1" kern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703060505090304" pitchFamily="18" charset="0"/>
                  <a:ea typeface="楷体_GB2312" pitchFamily="1" charset="-122"/>
                </a:rPr>
                <a:t> … </a:t>
              </a:r>
              <a:r>
                <a:rPr kumimoji="1" lang="en-US" altLang="zh-CN" sz="3200" b="1" i="1" kern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a</a:t>
              </a:r>
              <a:r>
                <a:rPr kumimoji="1" lang="en-US" altLang="zh-CN" sz="3200" b="1" kern="0" baseline="-250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2</a:t>
              </a:r>
              <a:r>
                <a:rPr kumimoji="1" lang="en-US" altLang="zh-CN" sz="3200" b="1" i="1" kern="0" baseline="-250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n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3200" b="1" kern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 …   …  …  …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3200" b="1" i="1" kern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a</a:t>
              </a:r>
              <a:r>
                <a:rPr kumimoji="1" lang="en-US" altLang="zh-CN" sz="3200" b="1" i="1" kern="0" baseline="-250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n</a:t>
              </a:r>
              <a:r>
                <a:rPr kumimoji="1" lang="en-US" altLang="zh-CN" sz="3200" b="1" kern="0" baseline="-250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1 </a:t>
              </a:r>
              <a:r>
                <a:rPr kumimoji="1" lang="en-US" altLang="zh-CN" sz="3200" b="1" kern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  </a:t>
              </a:r>
              <a:r>
                <a:rPr kumimoji="1" lang="en-US" altLang="zh-CN" sz="3200" b="1" i="1" kern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a</a:t>
              </a:r>
              <a:r>
                <a:rPr kumimoji="1" lang="en-US" altLang="zh-CN" sz="3200" b="1" i="1" kern="0" baseline="-250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n</a:t>
              </a:r>
              <a:r>
                <a:rPr kumimoji="1" lang="en-US" altLang="zh-CN" sz="3200" b="1" kern="0" baseline="-250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2 </a:t>
              </a:r>
              <a:r>
                <a:rPr kumimoji="1" lang="en-US" altLang="zh-CN" sz="3200" b="1" kern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 … </a:t>
              </a:r>
              <a:r>
                <a:rPr kumimoji="1" lang="en-US" altLang="zh-CN" sz="3200" b="1" i="1" kern="0" dirty="0" err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a</a:t>
              </a:r>
              <a:r>
                <a:rPr kumimoji="1" lang="en-US" altLang="zh-CN" sz="3200" b="1" i="1" kern="0" baseline="-25000" dirty="0" err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nn</a:t>
              </a:r>
              <a:endParaRPr kumimoji="1" lang="en-US" altLang="zh-CN" sz="3200" b="1" i="1" kern="0" baseline="-250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703060505090304" pitchFamily="18" charset="0"/>
                <a:ea typeface="楷体_GB2312" pitchFamily="1" charset="-122"/>
                <a:sym typeface="Symbol" panose="05050102010706020507" pitchFamily="18" charset="2"/>
              </a:endParaRPr>
            </a:p>
          </p:txBody>
        </p:sp>
        <p:grpSp>
          <p:nvGrpSpPr>
            <p:cNvPr id="16" name="组合 45">
              <a:extLst>
                <a:ext uri="{FF2B5EF4-FFF2-40B4-BE49-F238E27FC236}">
                  <a16:creationId xmlns:a16="http://schemas.microsoft.com/office/drawing/2014/main" id="{5B708A52-431F-4CD3-8873-6F7D1145958C}"/>
                </a:ext>
              </a:extLst>
            </p:cNvPr>
            <p:cNvGrpSpPr/>
            <p:nvPr/>
          </p:nvGrpSpPr>
          <p:grpSpPr>
            <a:xfrm>
              <a:off x="5996523" y="2382462"/>
              <a:ext cx="2647223" cy="1873466"/>
              <a:chOff x="7358634" y="1667301"/>
              <a:chExt cx="2000600" cy="1314680"/>
            </a:xfrm>
          </p:grpSpPr>
          <p:sp>
            <p:nvSpPr>
              <p:cNvPr id="20" name="Line 12">
                <a:extLst>
                  <a:ext uri="{FF2B5EF4-FFF2-40B4-BE49-F238E27FC236}">
                    <a16:creationId xmlns:a16="http://schemas.microsoft.com/office/drawing/2014/main" id="{A658141F-C1F0-495D-AE21-66B3E7A830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58634" y="1667301"/>
                <a:ext cx="0" cy="131468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3200" b="1" kern="0">
                  <a:solidFill>
                    <a:srgbClr val="000000"/>
                  </a:solidFill>
                  <a:latin typeface="Times New Roman" panose="02020703060505090304" pitchFamily="18" charset="0"/>
                  <a:ea typeface="楷体_GB2312" pitchFamily="1" charset="-122"/>
                </a:endParaRPr>
              </a:p>
            </p:txBody>
          </p:sp>
          <p:sp>
            <p:nvSpPr>
              <p:cNvPr id="21" name="Line 13">
                <a:extLst>
                  <a:ext uri="{FF2B5EF4-FFF2-40B4-BE49-F238E27FC236}">
                    <a16:creationId xmlns:a16="http://schemas.microsoft.com/office/drawing/2014/main" id="{2A925C7C-9074-4295-8077-0A06E5A653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359234" y="1688736"/>
                <a:ext cx="0" cy="1293245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3200" b="1" kern="0">
                  <a:solidFill>
                    <a:srgbClr val="000000"/>
                  </a:solidFill>
                  <a:latin typeface="Times New Roman" panose="02020703060505090304" pitchFamily="18" charset="0"/>
                  <a:ea typeface="楷体_GB2312" pitchFamily="1" charset="-122"/>
                </a:endParaRPr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1000" y="266942"/>
            <a:ext cx="5643032" cy="785794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b="1" dirty="0">
                <a:solidFill>
                  <a:srgbClr val="0070C0"/>
                </a:solidFill>
              </a:rPr>
              <a:t>(</a:t>
            </a:r>
            <a:r>
              <a:rPr lang="en-US" altLang="zh-CN" sz="3600" b="1" dirty="0" err="1">
                <a:solidFill>
                  <a:srgbClr val="0070C0"/>
                </a:solidFill>
              </a:rPr>
              <a:t>i</a:t>
            </a:r>
            <a:r>
              <a:rPr lang="en-US" altLang="zh-CN" sz="3600" b="1" dirty="0">
                <a:solidFill>
                  <a:srgbClr val="0070C0"/>
                </a:solidFill>
              </a:rPr>
              <a:t>)   </a:t>
            </a:r>
            <a:r>
              <a:rPr lang="en-US" altLang="zh-CN" sz="3600" b="1" i="1" dirty="0">
                <a:solidFill>
                  <a:srgbClr val="0070C0"/>
                </a:solidFill>
                <a:latin typeface="Times" pitchFamily="2" charset="0"/>
              </a:rPr>
              <a:t>n</a:t>
            </a:r>
            <a:r>
              <a:rPr lang="en-US" altLang="zh-CN" sz="3600" b="1" dirty="0">
                <a:solidFill>
                  <a:srgbClr val="0070C0"/>
                </a:solidFill>
                <a:latin typeface="Times" pitchFamily="2" charset="0"/>
              </a:rPr>
              <a:t>≦3</a:t>
            </a:r>
            <a:r>
              <a:rPr lang="en-US" altLang="zh-CN" sz="3600" b="1" dirty="0">
                <a:solidFill>
                  <a:srgbClr val="0070C0"/>
                </a:solidFill>
              </a:rPr>
              <a:t> </a:t>
            </a:r>
            <a:r>
              <a:rPr lang="zh-CN" altLang="en-US" sz="3600" b="1" dirty="0">
                <a:solidFill>
                  <a:srgbClr val="0070C0"/>
                </a:solidFill>
              </a:rPr>
              <a:t>阶行列式的定义</a:t>
            </a:r>
          </a:p>
        </p:txBody>
      </p:sp>
      <p:sp>
        <p:nvSpPr>
          <p:cNvPr id="5" name="矩形 4"/>
          <p:cNvSpPr/>
          <p:nvPr/>
        </p:nvSpPr>
        <p:spPr>
          <a:xfrm>
            <a:off x="755941" y="1097202"/>
            <a:ext cx="5400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定  义 </a:t>
            </a:r>
            <a:r>
              <a:rPr lang="en-US" altLang="zh-CN" sz="3200" dirty="0"/>
              <a:t>   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3200" dirty="0"/>
              <a:t>=1</a:t>
            </a:r>
            <a:r>
              <a:rPr lang="zh-CN" altLang="en-US" sz="3200" dirty="0"/>
              <a:t>时，设 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dirty="0"/>
              <a:t>=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zh-CN" altLang="en-US" sz="3200" dirty="0">
                <a:latin typeface="Times New Roman" pitchFamily="18" charset="0"/>
                <a:cs typeface="Times New Roman" pitchFamily="18" charset="0"/>
              </a:rPr>
              <a:t>则</a:t>
            </a:r>
            <a:r>
              <a:rPr lang="en-US" altLang="zh-CN" sz="3200" dirty="0"/>
              <a:t>   </a:t>
            </a:r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4267147" y="4371952"/>
            <a:ext cx="1320800" cy="533400"/>
          </a:xfrm>
          <a:prstGeom prst="lin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16" name="Line 12"/>
          <p:cNvSpPr>
            <a:spLocks noChangeShapeType="1"/>
          </p:cNvSpPr>
          <p:nvPr/>
        </p:nvSpPr>
        <p:spPr bwMode="auto">
          <a:xfrm flipV="1">
            <a:off x="4079777" y="2132856"/>
            <a:ext cx="577584" cy="387409"/>
          </a:xfrm>
          <a:prstGeom prst="line">
            <a:avLst/>
          </a:prstGeom>
          <a:noFill/>
          <a:ln w="28575">
            <a:solidFill>
              <a:srgbClr val="00B050"/>
            </a:solidFill>
            <a:prstDash val="solid"/>
            <a:round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endParaRPr lang="zh-CN" alt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17" name="Line 11"/>
          <p:cNvSpPr>
            <a:spLocks noChangeShapeType="1"/>
          </p:cNvSpPr>
          <p:nvPr/>
        </p:nvSpPr>
        <p:spPr bwMode="auto">
          <a:xfrm>
            <a:off x="4079776" y="2132858"/>
            <a:ext cx="577584" cy="38056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20" name="Line 13"/>
          <p:cNvSpPr>
            <a:spLocks noChangeShapeType="1"/>
          </p:cNvSpPr>
          <p:nvPr/>
        </p:nvSpPr>
        <p:spPr bwMode="auto">
          <a:xfrm>
            <a:off x="1991544" y="3717032"/>
            <a:ext cx="1800200" cy="93610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Freeform 14"/>
          <p:cNvSpPr>
            <a:spLocks/>
          </p:cNvSpPr>
          <p:nvPr/>
        </p:nvSpPr>
        <p:spPr bwMode="auto">
          <a:xfrm>
            <a:off x="1991545" y="3645024"/>
            <a:ext cx="3096343" cy="1584176"/>
          </a:xfrm>
          <a:custGeom>
            <a:avLst/>
            <a:gdLst/>
            <a:ahLst/>
            <a:cxnLst>
              <a:cxn ang="0">
                <a:pos x="0" y="384"/>
              </a:cxn>
              <a:cxn ang="0">
                <a:pos x="1111" y="985"/>
              </a:cxn>
              <a:cxn ang="0">
                <a:pos x="1632" y="528"/>
              </a:cxn>
              <a:cxn ang="0">
                <a:pos x="960" y="0"/>
              </a:cxn>
            </a:cxnLst>
            <a:rect l="0" t="0" r="r" b="b"/>
            <a:pathLst>
              <a:path w="1657" h="1009">
                <a:moveTo>
                  <a:pt x="0" y="384"/>
                </a:moveTo>
                <a:cubicBezTo>
                  <a:pt x="185" y="484"/>
                  <a:pt x="839" y="961"/>
                  <a:pt x="1111" y="985"/>
                </a:cubicBezTo>
                <a:cubicBezTo>
                  <a:pt x="1383" y="1009"/>
                  <a:pt x="1657" y="692"/>
                  <a:pt x="1632" y="528"/>
                </a:cubicBezTo>
                <a:cubicBezTo>
                  <a:pt x="1607" y="364"/>
                  <a:pt x="1080" y="96"/>
                  <a:pt x="960" y="0"/>
                </a:cubicBezTo>
              </a:path>
            </a:pathLst>
          </a:custGeom>
          <a:noFill/>
          <a:ln w="38100" cmpd="sng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Freeform 15"/>
          <p:cNvSpPr>
            <a:spLocks/>
          </p:cNvSpPr>
          <p:nvPr/>
        </p:nvSpPr>
        <p:spPr bwMode="auto">
          <a:xfrm>
            <a:off x="2038317" y="3717032"/>
            <a:ext cx="2545515" cy="1512168"/>
          </a:xfrm>
          <a:custGeom>
            <a:avLst/>
            <a:gdLst/>
            <a:ahLst/>
            <a:cxnLst>
              <a:cxn ang="0">
                <a:pos x="0" y="641"/>
              </a:cxn>
              <a:cxn ang="0">
                <a:pos x="783" y="1027"/>
              </a:cxn>
              <a:cxn ang="0">
                <a:pos x="1304" y="570"/>
              </a:cxn>
              <a:cxn ang="0">
                <a:pos x="491" y="0"/>
              </a:cxn>
            </a:cxnLst>
            <a:rect l="0" t="0" r="r" b="b"/>
            <a:pathLst>
              <a:path w="1353" h="1039">
                <a:moveTo>
                  <a:pt x="0" y="641"/>
                </a:moveTo>
                <a:cubicBezTo>
                  <a:pt x="131" y="703"/>
                  <a:pt x="566" y="1039"/>
                  <a:pt x="783" y="1027"/>
                </a:cubicBezTo>
                <a:cubicBezTo>
                  <a:pt x="1000" y="1015"/>
                  <a:pt x="1353" y="741"/>
                  <a:pt x="1304" y="570"/>
                </a:cubicBezTo>
                <a:cubicBezTo>
                  <a:pt x="1255" y="399"/>
                  <a:pt x="660" y="119"/>
                  <a:pt x="491" y="0"/>
                </a:cubicBezTo>
              </a:path>
            </a:pathLst>
          </a:custGeom>
          <a:noFill/>
          <a:ln w="38100" cmpd="sng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Line 16"/>
          <p:cNvSpPr>
            <a:spLocks noChangeShapeType="1"/>
          </p:cNvSpPr>
          <p:nvPr/>
        </p:nvSpPr>
        <p:spPr bwMode="auto">
          <a:xfrm flipH="1">
            <a:off x="2016777" y="3573016"/>
            <a:ext cx="1584177" cy="936104"/>
          </a:xfrm>
          <a:prstGeom prst="line">
            <a:avLst/>
          </a:prstGeom>
          <a:noFill/>
          <a:ln w="38100">
            <a:solidFill>
              <a:srgbClr val="00B05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Freeform 17"/>
          <p:cNvSpPr>
            <a:spLocks/>
          </p:cNvSpPr>
          <p:nvPr/>
        </p:nvSpPr>
        <p:spPr bwMode="auto">
          <a:xfrm>
            <a:off x="1415480" y="3645024"/>
            <a:ext cx="2160240" cy="1512168"/>
          </a:xfrm>
          <a:custGeom>
            <a:avLst/>
            <a:gdLst/>
            <a:ahLst/>
            <a:cxnLst>
              <a:cxn ang="0">
                <a:pos x="1361" y="696"/>
              </a:cxn>
              <a:cxn ang="0">
                <a:pos x="551" y="1043"/>
              </a:cxn>
              <a:cxn ang="0">
                <a:pos x="30" y="586"/>
              </a:cxn>
              <a:cxn ang="0">
                <a:pos x="734" y="0"/>
              </a:cxn>
            </a:cxnLst>
            <a:rect l="0" t="0" r="r" b="b"/>
            <a:pathLst>
              <a:path w="1361" h="1061">
                <a:moveTo>
                  <a:pt x="1361" y="696"/>
                </a:moveTo>
                <a:cubicBezTo>
                  <a:pt x="1226" y="752"/>
                  <a:pt x="773" y="1061"/>
                  <a:pt x="551" y="1043"/>
                </a:cubicBezTo>
                <a:cubicBezTo>
                  <a:pt x="329" y="1025"/>
                  <a:pt x="0" y="760"/>
                  <a:pt x="30" y="586"/>
                </a:cubicBezTo>
                <a:cubicBezTo>
                  <a:pt x="60" y="412"/>
                  <a:pt x="587" y="122"/>
                  <a:pt x="734" y="0"/>
                </a:cubicBezTo>
              </a:path>
            </a:pathLst>
          </a:custGeom>
          <a:noFill/>
          <a:ln w="38100" cmpd="sng">
            <a:solidFill>
              <a:srgbClr val="00B05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Freeform 18"/>
          <p:cNvSpPr>
            <a:spLocks/>
          </p:cNvSpPr>
          <p:nvPr/>
        </p:nvSpPr>
        <p:spPr bwMode="auto">
          <a:xfrm>
            <a:off x="839416" y="3429000"/>
            <a:ext cx="2845668" cy="1714475"/>
          </a:xfrm>
          <a:custGeom>
            <a:avLst/>
            <a:gdLst/>
            <a:ahLst/>
            <a:cxnLst>
              <a:cxn ang="0">
                <a:pos x="1615" y="402"/>
              </a:cxn>
              <a:cxn ang="0">
                <a:pos x="448" y="1037"/>
              </a:cxn>
              <a:cxn ang="0">
                <a:pos x="19" y="538"/>
              </a:cxn>
              <a:cxn ang="0">
                <a:pos x="564" y="75"/>
              </a:cxn>
              <a:cxn ang="0">
                <a:pos x="619" y="88"/>
              </a:cxn>
            </a:cxnLst>
            <a:rect l="0" t="0" r="r" b="b"/>
            <a:pathLst>
              <a:path w="1615" h="1060">
                <a:moveTo>
                  <a:pt x="1615" y="402"/>
                </a:moveTo>
                <a:cubicBezTo>
                  <a:pt x="1423" y="508"/>
                  <a:pt x="714" y="1014"/>
                  <a:pt x="448" y="1037"/>
                </a:cubicBezTo>
                <a:cubicBezTo>
                  <a:pt x="182" y="1060"/>
                  <a:pt x="0" y="698"/>
                  <a:pt x="19" y="538"/>
                </a:cubicBezTo>
                <a:cubicBezTo>
                  <a:pt x="38" y="378"/>
                  <a:pt x="464" y="150"/>
                  <a:pt x="564" y="75"/>
                </a:cubicBezTo>
                <a:cubicBezTo>
                  <a:pt x="664" y="0"/>
                  <a:pt x="608" y="85"/>
                  <a:pt x="619" y="88"/>
                </a:cubicBezTo>
              </a:path>
            </a:pathLst>
          </a:custGeom>
          <a:noFill/>
          <a:ln w="38100" cmpd="sng">
            <a:solidFill>
              <a:srgbClr val="00B05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5808933" y="1051664"/>
            <a:ext cx="26642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det</a:t>
            </a:r>
            <a:r>
              <a:rPr lang="en-US" altLang="zh-CN" sz="3200" dirty="0"/>
              <a:t> 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zh-CN" sz="3200" dirty="0">
                <a:latin typeface="+mj-lt"/>
                <a:ea typeface="+mj-ea"/>
                <a:cs typeface="Times New Roman" pitchFamily="18" charset="0"/>
              </a:rPr>
              <a:t>= 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|</a:t>
            </a:r>
          </a:p>
        </p:txBody>
      </p:sp>
      <p:sp>
        <p:nvSpPr>
          <p:cNvPr id="30" name="矩形 29"/>
          <p:cNvSpPr/>
          <p:nvPr/>
        </p:nvSpPr>
        <p:spPr>
          <a:xfrm>
            <a:off x="1631504" y="2700210"/>
            <a:ext cx="186140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zh-CN" altLang="en-US" sz="3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3200" dirty="0">
                <a:latin typeface="+mj-lt"/>
                <a:cs typeface="Times New Roman" pitchFamily="18" charset="0"/>
              </a:rPr>
              <a:t>=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3200" dirty="0">
                <a:latin typeface="Times New Roman" pitchFamily="18" charset="0"/>
                <a:cs typeface="Times New Roman" pitchFamily="18" charset="0"/>
              </a:rPr>
              <a:t>时</a:t>
            </a:r>
            <a:r>
              <a:rPr lang="en-US" altLang="zh-CN" sz="3200" dirty="0"/>
              <a:t>,</a:t>
            </a:r>
            <a:endParaRPr lang="zh-CN" altLang="en-US" sz="3200" dirty="0"/>
          </a:p>
        </p:txBody>
      </p:sp>
      <p:sp>
        <p:nvSpPr>
          <p:cNvPr id="31" name="矩形 30"/>
          <p:cNvSpPr/>
          <p:nvPr/>
        </p:nvSpPr>
        <p:spPr>
          <a:xfrm>
            <a:off x="7824192" y="1051664"/>
            <a:ext cx="9284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/>
              <a:t>= 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dirty="0"/>
              <a:t>, </a:t>
            </a:r>
          </a:p>
        </p:txBody>
      </p:sp>
      <p:sp>
        <p:nvSpPr>
          <p:cNvPr id="32" name="矩形 31"/>
          <p:cNvSpPr/>
          <p:nvPr/>
        </p:nvSpPr>
        <p:spPr>
          <a:xfrm>
            <a:off x="930741" y="5652537"/>
            <a:ext cx="989378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</a:rPr>
              <a:t>定  理</a:t>
            </a:r>
            <a:r>
              <a:rPr lang="en-US" altLang="zh-CN" sz="3200" b="1" dirty="0">
                <a:solidFill>
                  <a:srgbClr val="0070C0"/>
                </a:solidFill>
              </a:rPr>
              <a:t>1   </a:t>
            </a:r>
            <a:r>
              <a:rPr lang="zh-CN" altLang="en-US" sz="3200" dirty="0"/>
              <a:t>当</a:t>
            </a:r>
            <a:r>
              <a:rPr lang="en-US" altLang="zh-CN" sz="3200" dirty="0"/>
              <a:t> </a:t>
            </a:r>
            <a:r>
              <a:rPr lang="en-US" altLang="zh-CN" sz="32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3200" b="1" dirty="0"/>
              <a:t>≦3 </a:t>
            </a:r>
            <a:r>
              <a:rPr lang="zh-CN" altLang="en-US" sz="3200" dirty="0"/>
              <a:t>时</a:t>
            </a:r>
            <a:r>
              <a:rPr lang="en-US" altLang="zh-CN" sz="3200" b="1" dirty="0"/>
              <a:t>, </a:t>
            </a:r>
            <a:r>
              <a:rPr lang="zh-CN" altLang="en-US" sz="3200" dirty="0"/>
              <a:t>矩阵 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dirty="0"/>
              <a:t> </a:t>
            </a:r>
            <a:r>
              <a:rPr lang="zh-CN" altLang="en-US" sz="3200" dirty="0"/>
              <a:t>可逆当且仅当 </a:t>
            </a:r>
            <a:r>
              <a:rPr lang="en-US" altLang="zh-CN" sz="3200" dirty="0"/>
              <a:t>det (</a:t>
            </a:r>
            <a:r>
              <a:rPr lang="en-US" altLang="zh-CN" sz="3200" i="1" dirty="0"/>
              <a:t>A</a:t>
            </a:r>
            <a:r>
              <a:rPr lang="en-US" altLang="zh-CN" sz="3200" dirty="0"/>
              <a:t>) </a:t>
            </a:r>
            <a:r>
              <a:rPr lang="en-US" altLang="zh-CN" sz="3200" dirty="0">
                <a:sym typeface="Symbol"/>
              </a:rPr>
              <a:t> 0 .</a:t>
            </a:r>
            <a:r>
              <a:rPr lang="zh-CN" altLang="en-US" sz="3200" dirty="0"/>
              <a:t> </a:t>
            </a:r>
            <a:r>
              <a:rPr lang="en-US" altLang="zh-CN" sz="3200" dirty="0"/>
              <a:t>                                       </a:t>
            </a:r>
            <a:endParaRPr lang="zh-CN" altLang="en-US" sz="3200" dirty="0"/>
          </a:p>
        </p:txBody>
      </p:sp>
      <p:sp>
        <p:nvSpPr>
          <p:cNvPr id="27" name="矩形 26"/>
          <p:cNvSpPr/>
          <p:nvPr/>
        </p:nvSpPr>
        <p:spPr>
          <a:xfrm>
            <a:off x="1631504" y="1916832"/>
            <a:ext cx="186140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zh-CN" altLang="en-US" sz="3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3200" dirty="0">
                <a:latin typeface="+mj-lt"/>
                <a:cs typeface="Times New Roman" pitchFamily="18" charset="0"/>
              </a:rPr>
              <a:t>=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3200" dirty="0">
                <a:latin typeface="Times New Roman" pitchFamily="18" charset="0"/>
                <a:cs typeface="Times New Roman" pitchFamily="18" charset="0"/>
              </a:rPr>
              <a:t>时</a:t>
            </a:r>
            <a:r>
              <a:rPr lang="en-US" altLang="zh-CN" sz="3200" dirty="0"/>
              <a:t>,</a:t>
            </a:r>
            <a:endParaRPr lang="zh-CN" altLang="en-US" sz="3200" dirty="0"/>
          </a:p>
        </p:txBody>
      </p:sp>
      <p:sp>
        <p:nvSpPr>
          <p:cNvPr id="28" name="圆角矩形 27"/>
          <p:cNvSpPr/>
          <p:nvPr/>
        </p:nvSpPr>
        <p:spPr>
          <a:xfrm>
            <a:off x="791412" y="5517232"/>
            <a:ext cx="9728026" cy="864096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8E316F43-0B4C-4C7D-9495-6D25BA59FCAF}"/>
              </a:ext>
            </a:extLst>
          </p:cNvPr>
          <p:cNvGrpSpPr/>
          <p:nvPr/>
        </p:nvGrpSpPr>
        <p:grpSpPr>
          <a:xfrm>
            <a:off x="3647729" y="1719622"/>
            <a:ext cx="1512168" cy="1061306"/>
            <a:chOff x="5996523" y="2183228"/>
            <a:chExt cx="2647223" cy="2072700"/>
          </a:xfrm>
        </p:grpSpPr>
        <p:sp>
          <p:nvSpPr>
            <p:cNvPr id="34" name="Rectangle 11">
              <a:extLst>
                <a:ext uri="{FF2B5EF4-FFF2-40B4-BE49-F238E27FC236}">
                  <a16:creationId xmlns:a16="http://schemas.microsoft.com/office/drawing/2014/main" id="{3AD31DCA-5F65-4EFE-8F43-EA9C32D8BA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7219" y="2183228"/>
              <a:ext cx="1619353" cy="15696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3200" b="1" i="1" kern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703060505090304" pitchFamily="18" charset="0"/>
                  <a:ea typeface="楷体_GB2312" pitchFamily="1" charset="-122"/>
                </a:rPr>
                <a:t>a</a:t>
              </a:r>
              <a:r>
                <a:rPr kumimoji="1" lang="en-US" altLang="zh-CN" sz="3200" b="1" kern="0" baseline="-250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703060505090304" pitchFamily="18" charset="0"/>
                  <a:ea typeface="楷体_GB2312" pitchFamily="1" charset="-122"/>
                </a:rPr>
                <a:t>11     </a:t>
              </a:r>
              <a:r>
                <a:rPr kumimoji="1" lang="en-US" altLang="zh-CN" sz="3200" b="1" i="1" kern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a</a:t>
              </a:r>
              <a:r>
                <a:rPr kumimoji="1" lang="en-US" altLang="zh-CN" sz="3200" b="1" kern="0" baseline="-250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12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3200" b="1" i="1" kern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a</a:t>
              </a:r>
              <a:r>
                <a:rPr kumimoji="1" lang="en-US" altLang="zh-CN" sz="3200" b="1" kern="0" baseline="-250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21</a:t>
              </a:r>
              <a:r>
                <a:rPr kumimoji="1" lang="en-US" altLang="zh-CN" sz="3200" b="1" i="1" kern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703060505090304" pitchFamily="18" charset="0"/>
                  <a:ea typeface="楷体_GB2312" pitchFamily="1" charset="-122"/>
                </a:rPr>
                <a:t>   a</a:t>
              </a:r>
              <a:r>
                <a:rPr kumimoji="1" lang="en-US" altLang="zh-CN" sz="3200" b="1" kern="0" baseline="-250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703060505090304" pitchFamily="18" charset="0"/>
                  <a:ea typeface="楷体_GB2312" pitchFamily="1" charset="-122"/>
                </a:rPr>
                <a:t>22 </a:t>
              </a:r>
              <a:r>
                <a:rPr kumimoji="1" lang="en-US" altLang="zh-CN" sz="3200" b="1" kern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703060505090304" pitchFamily="18" charset="0"/>
                  <a:ea typeface="楷体_GB2312" pitchFamily="1" charset="-122"/>
                </a:rPr>
                <a:t> </a:t>
              </a:r>
              <a:endParaRPr kumimoji="1" lang="en-US" altLang="zh-CN" sz="3200" b="1" i="1" kern="0" baseline="-250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703060505090304" pitchFamily="18" charset="0"/>
                <a:ea typeface="楷体_GB2312" pitchFamily="1" charset="-122"/>
                <a:sym typeface="Symbol" panose="05050102010706020507" pitchFamily="18" charset="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3200" b="1" kern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 </a:t>
              </a:r>
              <a:endParaRPr kumimoji="1" lang="en-US" altLang="zh-CN" sz="3200" b="1" i="1" kern="0" baseline="-250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703060505090304" pitchFamily="18" charset="0"/>
                <a:ea typeface="楷体_GB2312" pitchFamily="1" charset="-122"/>
                <a:sym typeface="Symbol" panose="05050102010706020507" pitchFamily="18" charset="2"/>
              </a:endParaRPr>
            </a:p>
          </p:txBody>
        </p:sp>
        <p:grpSp>
          <p:nvGrpSpPr>
            <p:cNvPr id="35" name="组合 45">
              <a:extLst>
                <a:ext uri="{FF2B5EF4-FFF2-40B4-BE49-F238E27FC236}">
                  <a16:creationId xmlns:a16="http://schemas.microsoft.com/office/drawing/2014/main" id="{5B708A52-431F-4CD3-8873-6F7D1145958C}"/>
                </a:ext>
              </a:extLst>
            </p:cNvPr>
            <p:cNvGrpSpPr/>
            <p:nvPr/>
          </p:nvGrpSpPr>
          <p:grpSpPr>
            <a:xfrm>
              <a:off x="5996523" y="2382462"/>
              <a:ext cx="2647223" cy="1873466"/>
              <a:chOff x="7358634" y="1667301"/>
              <a:chExt cx="2000600" cy="1314680"/>
            </a:xfrm>
          </p:grpSpPr>
          <p:sp>
            <p:nvSpPr>
              <p:cNvPr id="36" name="Line 12">
                <a:extLst>
                  <a:ext uri="{FF2B5EF4-FFF2-40B4-BE49-F238E27FC236}">
                    <a16:creationId xmlns:a16="http://schemas.microsoft.com/office/drawing/2014/main" id="{A658141F-C1F0-495D-AE21-66B3E7A830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58634" y="1667301"/>
                <a:ext cx="0" cy="131468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3200" b="1" kern="0">
                  <a:solidFill>
                    <a:srgbClr val="000000"/>
                  </a:solidFill>
                  <a:latin typeface="Times New Roman" panose="02020703060505090304" pitchFamily="18" charset="0"/>
                  <a:ea typeface="楷体_GB2312" pitchFamily="1" charset="-122"/>
                </a:endParaRPr>
              </a:p>
            </p:txBody>
          </p:sp>
          <p:sp>
            <p:nvSpPr>
              <p:cNvPr id="37" name="Line 13">
                <a:extLst>
                  <a:ext uri="{FF2B5EF4-FFF2-40B4-BE49-F238E27FC236}">
                    <a16:creationId xmlns:a16="http://schemas.microsoft.com/office/drawing/2014/main" id="{2A925C7C-9074-4295-8077-0A06E5A653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359234" y="1688736"/>
                <a:ext cx="0" cy="1293245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3200" b="1" kern="0">
                  <a:solidFill>
                    <a:srgbClr val="000000"/>
                  </a:solidFill>
                  <a:latin typeface="Times New Roman" panose="02020703060505090304" pitchFamily="18" charset="0"/>
                  <a:ea typeface="楷体_GB2312" pitchFamily="1" charset="-122"/>
                </a:endParaRPr>
              </a:p>
            </p:txBody>
          </p:sp>
        </p:grpSp>
      </p:grpSp>
      <p:sp>
        <p:nvSpPr>
          <p:cNvPr id="38" name="TextBox 37"/>
          <p:cNvSpPr txBox="1"/>
          <p:nvPr/>
        </p:nvSpPr>
        <p:spPr>
          <a:xfrm>
            <a:off x="5235344" y="1916832"/>
            <a:ext cx="3240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= </a:t>
            </a:r>
            <a:r>
              <a:rPr kumimoji="1" lang="en-US" altLang="zh-CN" sz="3200" b="1" i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1" charset="-122"/>
              </a:rPr>
              <a:t>a</a:t>
            </a:r>
            <a:r>
              <a:rPr kumimoji="1" lang="en-US" altLang="zh-CN" sz="3200" b="1" kern="0" baseline="-250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1" charset="-122"/>
              </a:rPr>
              <a:t>11 </a:t>
            </a:r>
            <a:r>
              <a:rPr kumimoji="1" lang="en-US" altLang="zh-CN" sz="3200" b="1" i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1" charset="-122"/>
              </a:rPr>
              <a:t>a</a:t>
            </a:r>
            <a:r>
              <a:rPr kumimoji="1" lang="en-US" altLang="zh-CN" sz="3200" b="1" kern="0" baseline="-250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1" charset="-122"/>
              </a:rPr>
              <a:t>22 </a:t>
            </a:r>
            <a:r>
              <a:rPr lang="en-US" altLang="zh-CN" sz="3200" dirty="0">
                <a:sym typeface="Symbol"/>
              </a:rPr>
              <a:t> </a:t>
            </a:r>
            <a:r>
              <a:rPr kumimoji="1" lang="en-US" altLang="zh-CN" sz="3200" b="1" i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1" charset="-122"/>
              </a:rPr>
              <a:t>a</a:t>
            </a:r>
            <a:r>
              <a:rPr kumimoji="1" lang="en-US" altLang="zh-CN" sz="3200" b="1" kern="0" baseline="-250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1" charset="-122"/>
              </a:rPr>
              <a:t>12 </a:t>
            </a:r>
            <a:r>
              <a:rPr kumimoji="1" lang="en-US" altLang="zh-CN" sz="3200" b="1" i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1" charset="-122"/>
              </a:rPr>
              <a:t>a</a:t>
            </a:r>
            <a:r>
              <a:rPr kumimoji="1" lang="en-US" altLang="zh-CN" sz="3200" b="1" kern="0" baseline="-250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1" charset="-122"/>
              </a:rPr>
              <a:t>21 .</a:t>
            </a:r>
            <a:endParaRPr lang="zh-CN" altLang="en-US" sz="3200" dirty="0"/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8E316F43-0B4C-4C7D-9495-6D25BA59FCAF}"/>
              </a:ext>
            </a:extLst>
          </p:cNvPr>
          <p:cNvGrpSpPr/>
          <p:nvPr/>
        </p:nvGrpSpPr>
        <p:grpSpPr>
          <a:xfrm>
            <a:off x="1631505" y="3212976"/>
            <a:ext cx="2304255" cy="1656184"/>
            <a:chOff x="5996523" y="2196692"/>
            <a:chExt cx="2647223" cy="2059236"/>
          </a:xfrm>
        </p:grpSpPr>
        <p:sp>
          <p:nvSpPr>
            <p:cNvPr id="40" name="Rectangle 11">
              <a:extLst>
                <a:ext uri="{FF2B5EF4-FFF2-40B4-BE49-F238E27FC236}">
                  <a16:creationId xmlns:a16="http://schemas.microsoft.com/office/drawing/2014/main" id="{3AD31DCA-5F65-4EFE-8F43-EA9C32D8BA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2566" y="2196692"/>
              <a:ext cx="2339102" cy="19516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3200" b="1" i="1" kern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703060505090304" pitchFamily="18" charset="0"/>
                  <a:ea typeface="楷体_GB2312" pitchFamily="1" charset="-122"/>
                </a:rPr>
                <a:t>a</a:t>
              </a:r>
              <a:r>
                <a:rPr kumimoji="1" lang="en-US" altLang="zh-CN" sz="3200" b="1" kern="0" baseline="-250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703060505090304" pitchFamily="18" charset="0"/>
                  <a:ea typeface="楷体_GB2312" pitchFamily="1" charset="-122"/>
                </a:rPr>
                <a:t>11     </a:t>
              </a:r>
              <a:r>
                <a:rPr kumimoji="1" lang="en-US" altLang="zh-CN" sz="3200" b="1" i="1" kern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a</a:t>
              </a:r>
              <a:r>
                <a:rPr kumimoji="1" lang="en-US" altLang="zh-CN" sz="3200" b="1" kern="0" baseline="-250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12</a:t>
              </a:r>
              <a:r>
                <a:rPr kumimoji="1" lang="en-US" altLang="zh-CN" sz="3200" b="1" kern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   </a:t>
              </a:r>
              <a:r>
                <a:rPr kumimoji="1" lang="en-US" altLang="zh-CN" sz="3200" b="1" i="1" kern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a</a:t>
              </a:r>
              <a:r>
                <a:rPr kumimoji="1" lang="en-US" altLang="zh-CN" sz="3200" b="1" kern="0" baseline="-250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1</a:t>
              </a:r>
              <a:r>
                <a:rPr kumimoji="1" lang="en-US" altLang="zh-CN" sz="3200" b="1" kern="0" baseline="-250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1" charset="-122"/>
                  <a:sym typeface="Symbol" panose="05050102010706020507" pitchFamily="18" charset="2"/>
                </a:rPr>
                <a:t>3</a:t>
              </a:r>
              <a:r>
                <a:rPr kumimoji="1" lang="en-US" altLang="zh-CN" sz="3200" b="1" kern="0" baseline="-250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 </a:t>
              </a:r>
            </a:p>
            <a:p>
              <a:pPr>
                <a:defRPr/>
              </a:pPr>
              <a:r>
                <a:rPr kumimoji="1" lang="en-US" altLang="zh-CN" sz="3200" b="1" i="1" kern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a</a:t>
              </a:r>
              <a:r>
                <a:rPr kumimoji="1" lang="en-US" altLang="zh-CN" sz="3200" b="1" kern="0" baseline="-250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21</a:t>
              </a:r>
              <a:r>
                <a:rPr kumimoji="1" lang="en-US" altLang="zh-CN" sz="3200" b="1" i="1" kern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703060505090304" pitchFamily="18" charset="0"/>
                  <a:ea typeface="楷体_GB2312" pitchFamily="1" charset="-122"/>
                </a:rPr>
                <a:t>   a</a:t>
              </a:r>
              <a:r>
                <a:rPr kumimoji="1" lang="en-US" altLang="zh-CN" sz="3200" b="1" kern="0" baseline="-250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703060505090304" pitchFamily="18" charset="0"/>
                  <a:ea typeface="楷体_GB2312" pitchFamily="1" charset="-122"/>
                </a:rPr>
                <a:t>22 </a:t>
              </a:r>
              <a:r>
                <a:rPr kumimoji="1" lang="en-US" altLang="zh-CN" sz="3200" b="1" kern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1" charset="-122"/>
                </a:rPr>
                <a:t>  </a:t>
              </a:r>
              <a:r>
                <a:rPr kumimoji="1" lang="en-US" altLang="zh-CN" sz="3200" b="1" kern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703060505090304" pitchFamily="18" charset="0"/>
                  <a:ea typeface="楷体_GB2312" pitchFamily="1" charset="-122"/>
                </a:rPr>
                <a:t> </a:t>
              </a:r>
              <a:r>
                <a:rPr kumimoji="1" lang="en-US" altLang="zh-CN" sz="3200" b="1" i="1" kern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a</a:t>
              </a:r>
              <a:r>
                <a:rPr kumimoji="1" lang="en-US" altLang="zh-CN" sz="3200" b="1" kern="0" baseline="-250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2</a:t>
              </a:r>
              <a:r>
                <a:rPr kumimoji="1" lang="en-US" altLang="zh-CN" sz="3200" b="1" kern="0" baseline="-250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1" charset="-122"/>
                  <a:sym typeface="Symbol" panose="05050102010706020507" pitchFamily="18" charset="2"/>
                </a:rPr>
                <a:t>3</a:t>
              </a:r>
              <a:endParaRPr kumimoji="1" lang="en-US" altLang="zh-CN" sz="3200" b="1" i="1" kern="0" baseline="-250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703060505090304" pitchFamily="18" charset="0"/>
                <a:ea typeface="楷体_GB2312" pitchFamily="1" charset="-122"/>
                <a:sym typeface="Symbol" panose="05050102010706020507" pitchFamily="18" charset="2"/>
              </a:endParaRPr>
            </a:p>
            <a:p>
              <a:pPr>
                <a:defRPr/>
              </a:pPr>
              <a:r>
                <a:rPr kumimoji="1" lang="en-US" altLang="zh-CN" sz="3200" b="1" i="1" kern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a</a:t>
              </a:r>
              <a:r>
                <a:rPr kumimoji="1" lang="en-US" altLang="zh-CN" sz="3200" b="1" kern="0" baseline="-250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1" charset="-122"/>
                  <a:sym typeface="Symbol" panose="05050102010706020507" pitchFamily="18" charset="2"/>
                </a:rPr>
                <a:t>3</a:t>
              </a:r>
              <a:r>
                <a:rPr kumimoji="1" lang="en-US" altLang="zh-CN" sz="3200" b="1" kern="0" baseline="-250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1 </a:t>
              </a:r>
              <a:r>
                <a:rPr kumimoji="1" lang="en-US" altLang="zh-CN" sz="3200" b="1" kern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  </a:t>
              </a:r>
              <a:r>
                <a:rPr kumimoji="1" lang="en-US" altLang="zh-CN" sz="3200" b="1" i="1" kern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a</a:t>
              </a:r>
              <a:r>
                <a:rPr kumimoji="1" lang="en-US" altLang="zh-CN" sz="3200" b="1" kern="0" baseline="-250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1" charset="-122"/>
                  <a:sym typeface="Symbol" panose="05050102010706020507" pitchFamily="18" charset="2"/>
                </a:rPr>
                <a:t>3</a:t>
              </a:r>
              <a:r>
                <a:rPr kumimoji="1" lang="en-US" altLang="zh-CN" sz="3200" b="1" kern="0" baseline="-250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2 </a:t>
              </a:r>
              <a:r>
                <a:rPr kumimoji="1" lang="en-US" altLang="zh-CN" sz="3200" b="1" kern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   </a:t>
              </a:r>
              <a:r>
                <a:rPr kumimoji="1" lang="en-US" altLang="zh-CN" sz="3200" b="1" i="1" kern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a</a:t>
              </a:r>
              <a:r>
                <a:rPr kumimoji="1" lang="en-US" altLang="zh-CN" sz="3200" b="1" kern="0" baseline="-250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1" charset="-122"/>
                  <a:sym typeface="Symbol" panose="05050102010706020507" pitchFamily="18" charset="2"/>
                </a:rPr>
                <a:t>33</a:t>
              </a:r>
              <a:endParaRPr kumimoji="1" lang="en-US" altLang="zh-CN" sz="3200" b="1" i="1" kern="0" baseline="-250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703060505090304" pitchFamily="18" charset="0"/>
                <a:ea typeface="楷体_GB2312" pitchFamily="1" charset="-122"/>
                <a:sym typeface="Symbol" panose="05050102010706020507" pitchFamily="18" charset="2"/>
              </a:endParaRPr>
            </a:p>
          </p:txBody>
        </p:sp>
        <p:grpSp>
          <p:nvGrpSpPr>
            <p:cNvPr id="41" name="组合 45">
              <a:extLst>
                <a:ext uri="{FF2B5EF4-FFF2-40B4-BE49-F238E27FC236}">
                  <a16:creationId xmlns:a16="http://schemas.microsoft.com/office/drawing/2014/main" id="{5B708A52-431F-4CD3-8873-6F7D1145958C}"/>
                </a:ext>
              </a:extLst>
            </p:cNvPr>
            <p:cNvGrpSpPr/>
            <p:nvPr/>
          </p:nvGrpSpPr>
          <p:grpSpPr>
            <a:xfrm>
              <a:off x="5996523" y="2382462"/>
              <a:ext cx="2647223" cy="1873466"/>
              <a:chOff x="7358634" y="1667301"/>
              <a:chExt cx="2000600" cy="1314680"/>
            </a:xfrm>
          </p:grpSpPr>
          <p:sp>
            <p:nvSpPr>
              <p:cNvPr id="42" name="Line 12">
                <a:extLst>
                  <a:ext uri="{FF2B5EF4-FFF2-40B4-BE49-F238E27FC236}">
                    <a16:creationId xmlns:a16="http://schemas.microsoft.com/office/drawing/2014/main" id="{A658141F-C1F0-495D-AE21-66B3E7A830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58634" y="1667301"/>
                <a:ext cx="0" cy="131468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3200" b="1" kern="0">
                  <a:solidFill>
                    <a:srgbClr val="000000"/>
                  </a:solidFill>
                  <a:latin typeface="Times New Roman" panose="02020703060505090304" pitchFamily="18" charset="0"/>
                  <a:ea typeface="楷体_GB2312" pitchFamily="1" charset="-122"/>
                </a:endParaRPr>
              </a:p>
            </p:txBody>
          </p:sp>
          <p:sp>
            <p:nvSpPr>
              <p:cNvPr id="43" name="Line 13">
                <a:extLst>
                  <a:ext uri="{FF2B5EF4-FFF2-40B4-BE49-F238E27FC236}">
                    <a16:creationId xmlns:a16="http://schemas.microsoft.com/office/drawing/2014/main" id="{2A925C7C-9074-4295-8077-0A06E5A653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359234" y="1688736"/>
                <a:ext cx="0" cy="1293245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3200" b="1" kern="0">
                  <a:solidFill>
                    <a:srgbClr val="000000"/>
                  </a:solidFill>
                  <a:latin typeface="Times New Roman" panose="02020703060505090304" pitchFamily="18" charset="0"/>
                  <a:ea typeface="楷体_GB2312" pitchFamily="1" charset="-122"/>
                </a:endParaRPr>
              </a:p>
            </p:txBody>
          </p:sp>
        </p:grpSp>
      </p:grpSp>
      <p:sp>
        <p:nvSpPr>
          <p:cNvPr id="44" name="TextBox 43"/>
          <p:cNvSpPr txBox="1"/>
          <p:nvPr/>
        </p:nvSpPr>
        <p:spPr>
          <a:xfrm>
            <a:off x="4151784" y="3717032"/>
            <a:ext cx="63367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= </a:t>
            </a:r>
            <a:r>
              <a:rPr kumimoji="1" lang="en-US" altLang="zh-CN" sz="3200" b="1" i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1" charset="-122"/>
              </a:rPr>
              <a:t>a</a:t>
            </a:r>
            <a:r>
              <a:rPr kumimoji="1" lang="en-US" altLang="zh-CN" sz="3200" b="1" kern="0" baseline="-250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1" charset="-122"/>
              </a:rPr>
              <a:t>11 </a:t>
            </a:r>
            <a:r>
              <a:rPr kumimoji="1" lang="en-US" altLang="zh-CN" sz="3200" b="1" i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1" charset="-122"/>
              </a:rPr>
              <a:t>a</a:t>
            </a:r>
            <a:r>
              <a:rPr kumimoji="1" lang="en-US" altLang="zh-CN" sz="3200" b="1" kern="0" baseline="-250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1" charset="-122"/>
              </a:rPr>
              <a:t>22 </a:t>
            </a:r>
            <a:r>
              <a:rPr kumimoji="1" lang="en-US" altLang="zh-CN" sz="3200" b="1" i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1" charset="-122"/>
              </a:rPr>
              <a:t>a</a:t>
            </a:r>
            <a:r>
              <a:rPr kumimoji="1" lang="en-US" altLang="zh-CN" sz="3200" b="1" kern="0" baseline="-250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1" charset="-122"/>
              </a:rPr>
              <a:t>33</a:t>
            </a:r>
            <a:r>
              <a:rPr lang="en-US" altLang="zh-CN" sz="3200" dirty="0">
                <a:sym typeface="Symbol"/>
              </a:rPr>
              <a:t>+ </a:t>
            </a:r>
            <a:r>
              <a:rPr kumimoji="1" lang="en-US" altLang="zh-CN" sz="3200" b="1" i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1" charset="-122"/>
              </a:rPr>
              <a:t>a</a:t>
            </a:r>
            <a:r>
              <a:rPr kumimoji="1" lang="en-US" altLang="zh-CN" sz="3200" b="1" kern="0" baseline="-250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1" charset="-122"/>
              </a:rPr>
              <a:t>12 </a:t>
            </a:r>
            <a:r>
              <a:rPr kumimoji="1" lang="en-US" altLang="zh-CN" sz="3200" b="1" i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1" charset="-122"/>
              </a:rPr>
              <a:t>a</a:t>
            </a:r>
            <a:r>
              <a:rPr kumimoji="1" lang="en-US" altLang="zh-CN" sz="3200" b="1" kern="0" baseline="-250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1" charset="-122"/>
              </a:rPr>
              <a:t>23 </a:t>
            </a:r>
            <a:r>
              <a:rPr kumimoji="1" lang="en-US" altLang="zh-CN" sz="3200" b="1" i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1" charset="-122"/>
              </a:rPr>
              <a:t>a</a:t>
            </a:r>
            <a:r>
              <a:rPr kumimoji="1" lang="en-US" altLang="zh-CN" sz="3200" b="1" kern="0" baseline="-250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1" charset="-122"/>
              </a:rPr>
              <a:t>31 </a:t>
            </a:r>
            <a:r>
              <a:rPr lang="en-US" altLang="zh-CN" sz="3200" dirty="0">
                <a:sym typeface="Symbol"/>
              </a:rPr>
              <a:t>+</a:t>
            </a:r>
            <a:r>
              <a:rPr kumimoji="1" lang="en-US" altLang="zh-CN" sz="3200" b="1" i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1" charset="-122"/>
              </a:rPr>
              <a:t>a</a:t>
            </a:r>
            <a:r>
              <a:rPr kumimoji="1" lang="en-US" altLang="zh-CN" sz="3200" b="1" kern="0" baseline="-250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1" charset="-122"/>
              </a:rPr>
              <a:t>13 </a:t>
            </a:r>
            <a:r>
              <a:rPr kumimoji="1" lang="en-US" altLang="zh-CN" sz="3200" b="1" i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1" charset="-122"/>
              </a:rPr>
              <a:t>a</a:t>
            </a:r>
            <a:r>
              <a:rPr kumimoji="1" lang="en-US" altLang="zh-CN" sz="3200" b="1" kern="0" baseline="-250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1" charset="-122"/>
              </a:rPr>
              <a:t>21 </a:t>
            </a:r>
            <a:r>
              <a:rPr kumimoji="1" lang="en-US" altLang="zh-CN" sz="3200" b="1" i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1" charset="-122"/>
              </a:rPr>
              <a:t>a</a:t>
            </a:r>
            <a:r>
              <a:rPr kumimoji="1" lang="en-US" altLang="zh-CN" sz="3200" b="1" kern="0" baseline="-250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1" charset="-122"/>
              </a:rPr>
              <a:t>32</a:t>
            </a:r>
            <a:endParaRPr lang="zh-CN" altLang="en-US" sz="3200" dirty="0"/>
          </a:p>
        </p:txBody>
      </p:sp>
      <p:sp>
        <p:nvSpPr>
          <p:cNvPr id="46" name="矩形 45"/>
          <p:cNvSpPr/>
          <p:nvPr/>
        </p:nvSpPr>
        <p:spPr>
          <a:xfrm>
            <a:off x="4943872" y="4365104"/>
            <a:ext cx="55755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ym typeface="Symbol"/>
              </a:rPr>
              <a:t></a:t>
            </a:r>
            <a:r>
              <a:rPr kumimoji="1" lang="en-US" altLang="zh-CN" sz="3200" b="1" i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1" charset="-122"/>
              </a:rPr>
              <a:t>a</a:t>
            </a:r>
            <a:r>
              <a:rPr kumimoji="1" lang="en-US" altLang="zh-CN" sz="3200" b="1" kern="0" baseline="-250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1" charset="-122"/>
              </a:rPr>
              <a:t>11 </a:t>
            </a:r>
            <a:r>
              <a:rPr kumimoji="1" lang="en-US" altLang="zh-CN" sz="3200" b="1" i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1" charset="-122"/>
              </a:rPr>
              <a:t>a</a:t>
            </a:r>
            <a:r>
              <a:rPr kumimoji="1" lang="en-US" altLang="zh-CN" sz="3200" b="1" kern="0" baseline="-250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1" charset="-122"/>
              </a:rPr>
              <a:t>23 </a:t>
            </a:r>
            <a:r>
              <a:rPr kumimoji="1" lang="en-US" altLang="zh-CN" sz="3200" b="1" i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1" charset="-122"/>
              </a:rPr>
              <a:t>a</a:t>
            </a:r>
            <a:r>
              <a:rPr kumimoji="1" lang="en-US" altLang="zh-CN" sz="3200" b="1" kern="0" baseline="-250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1" charset="-122"/>
              </a:rPr>
              <a:t>32</a:t>
            </a:r>
            <a:r>
              <a:rPr lang="en-US" altLang="zh-CN" sz="3200" dirty="0">
                <a:sym typeface="Symbol"/>
              </a:rPr>
              <a:t></a:t>
            </a:r>
            <a:r>
              <a:rPr kumimoji="1" lang="en-US" altLang="zh-CN" sz="3200" b="1" i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1" charset="-122"/>
              </a:rPr>
              <a:t>a</a:t>
            </a:r>
            <a:r>
              <a:rPr kumimoji="1" lang="en-US" altLang="zh-CN" sz="3200" b="1" kern="0" baseline="-250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1" charset="-122"/>
              </a:rPr>
              <a:t>12 </a:t>
            </a:r>
            <a:r>
              <a:rPr kumimoji="1" lang="en-US" altLang="zh-CN" sz="3200" b="1" i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1" charset="-122"/>
              </a:rPr>
              <a:t>a</a:t>
            </a:r>
            <a:r>
              <a:rPr kumimoji="1" lang="en-US" altLang="zh-CN" sz="3200" b="1" kern="0" baseline="-250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1" charset="-122"/>
              </a:rPr>
              <a:t>21 </a:t>
            </a:r>
            <a:r>
              <a:rPr kumimoji="1" lang="en-US" altLang="zh-CN" sz="3200" b="1" i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1" charset="-122"/>
              </a:rPr>
              <a:t>a</a:t>
            </a:r>
            <a:r>
              <a:rPr kumimoji="1" lang="en-US" altLang="zh-CN" sz="3200" b="1" kern="0" baseline="-250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1" charset="-122"/>
              </a:rPr>
              <a:t>33</a:t>
            </a:r>
            <a:r>
              <a:rPr lang="en-US" altLang="zh-CN" sz="3200" dirty="0">
                <a:sym typeface="Symbol"/>
              </a:rPr>
              <a:t></a:t>
            </a:r>
            <a:r>
              <a:rPr kumimoji="1" lang="en-US" altLang="zh-CN" sz="3200" b="1" i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1" charset="-122"/>
              </a:rPr>
              <a:t>a</a:t>
            </a:r>
            <a:r>
              <a:rPr kumimoji="1" lang="en-US" altLang="zh-CN" sz="3200" b="1" kern="0" baseline="-250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1" charset="-122"/>
              </a:rPr>
              <a:t>13 </a:t>
            </a:r>
            <a:r>
              <a:rPr kumimoji="1" lang="en-US" altLang="zh-CN" sz="3200" b="1" i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1" charset="-122"/>
              </a:rPr>
              <a:t>a</a:t>
            </a:r>
            <a:r>
              <a:rPr kumimoji="1" lang="en-US" altLang="zh-CN" sz="3200" b="1" kern="0" baseline="-250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1" charset="-122"/>
              </a:rPr>
              <a:t>22 </a:t>
            </a:r>
            <a:r>
              <a:rPr kumimoji="1" lang="en-US" altLang="zh-CN" sz="3200" b="1" i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1" charset="-122"/>
              </a:rPr>
              <a:t>a</a:t>
            </a:r>
            <a:r>
              <a:rPr kumimoji="1" lang="en-US" altLang="zh-CN" sz="3200" b="1" kern="0" baseline="-250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1" charset="-122"/>
              </a:rPr>
              <a:t>31</a:t>
            </a:r>
            <a:endParaRPr lang="zh-CN" altLang="en-US" sz="3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6" grpId="0" animBg="1"/>
      <p:bldP spid="17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/>
      <p:bldP spid="30" grpId="0"/>
      <p:bldP spid="31" grpId="0"/>
      <p:bldP spid="32" grpId="0"/>
      <p:bldP spid="27" grpId="0"/>
      <p:bldP spid="28" grpId="0" animBg="1"/>
      <p:bldP spid="38" grpId="0"/>
      <p:bldP spid="44" grpId="0"/>
      <p:bldP spid="4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19404" y="836713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/>
              <a:t>例如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320136" y="908720"/>
            <a:ext cx="1143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7030A0"/>
                </a:solidFill>
              </a:rPr>
              <a:t>(</a:t>
            </a:r>
            <a:r>
              <a:rPr lang="zh-CN" altLang="en-US" sz="2800" dirty="0">
                <a:solidFill>
                  <a:srgbClr val="7030A0"/>
                </a:solidFill>
              </a:rPr>
              <a:t>可逆</a:t>
            </a:r>
            <a:r>
              <a:rPr lang="en-US" altLang="zh-CN" sz="2800" dirty="0">
                <a:solidFill>
                  <a:srgbClr val="7030A0"/>
                </a:solidFill>
              </a:rPr>
              <a:t>)</a:t>
            </a:r>
            <a:endParaRPr lang="zh-CN" altLang="en-US" sz="2800" dirty="0">
              <a:solidFill>
                <a:srgbClr val="7030A0"/>
              </a:solidFill>
            </a:endParaRPr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auto">
          <a:xfrm>
            <a:off x="2543607" y="2492896"/>
            <a:ext cx="1608178" cy="108012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Line 16"/>
          <p:cNvSpPr>
            <a:spLocks noChangeShapeType="1"/>
          </p:cNvSpPr>
          <p:nvPr/>
        </p:nvSpPr>
        <p:spPr bwMode="auto">
          <a:xfrm flipH="1">
            <a:off x="2639615" y="2492896"/>
            <a:ext cx="1512168" cy="1008112"/>
          </a:xfrm>
          <a:prstGeom prst="line">
            <a:avLst/>
          </a:prstGeom>
          <a:noFill/>
          <a:ln w="38100">
            <a:solidFill>
              <a:srgbClr val="00B05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Freeform 15"/>
          <p:cNvSpPr>
            <a:spLocks/>
          </p:cNvSpPr>
          <p:nvPr/>
        </p:nvSpPr>
        <p:spPr bwMode="auto">
          <a:xfrm>
            <a:off x="2543605" y="2492896"/>
            <a:ext cx="2112235" cy="1800200"/>
          </a:xfrm>
          <a:custGeom>
            <a:avLst/>
            <a:gdLst/>
            <a:ahLst/>
            <a:cxnLst>
              <a:cxn ang="0">
                <a:pos x="0" y="641"/>
              </a:cxn>
              <a:cxn ang="0">
                <a:pos x="783" y="1027"/>
              </a:cxn>
              <a:cxn ang="0">
                <a:pos x="1304" y="570"/>
              </a:cxn>
              <a:cxn ang="0">
                <a:pos x="491" y="0"/>
              </a:cxn>
            </a:cxnLst>
            <a:rect l="0" t="0" r="r" b="b"/>
            <a:pathLst>
              <a:path w="1353" h="1039">
                <a:moveTo>
                  <a:pt x="0" y="641"/>
                </a:moveTo>
                <a:cubicBezTo>
                  <a:pt x="131" y="703"/>
                  <a:pt x="566" y="1039"/>
                  <a:pt x="783" y="1027"/>
                </a:cubicBezTo>
                <a:cubicBezTo>
                  <a:pt x="1000" y="1015"/>
                  <a:pt x="1353" y="741"/>
                  <a:pt x="1304" y="570"/>
                </a:cubicBezTo>
                <a:cubicBezTo>
                  <a:pt x="1255" y="399"/>
                  <a:pt x="660" y="119"/>
                  <a:pt x="491" y="0"/>
                </a:cubicBezTo>
              </a:path>
            </a:pathLst>
          </a:custGeom>
          <a:noFill/>
          <a:ln w="38100" cmpd="sng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Freeform 14"/>
          <p:cNvSpPr>
            <a:spLocks/>
          </p:cNvSpPr>
          <p:nvPr/>
        </p:nvSpPr>
        <p:spPr bwMode="auto">
          <a:xfrm>
            <a:off x="2447595" y="2420888"/>
            <a:ext cx="2640293" cy="1601788"/>
          </a:xfrm>
          <a:custGeom>
            <a:avLst/>
            <a:gdLst/>
            <a:ahLst/>
            <a:cxnLst>
              <a:cxn ang="0">
                <a:pos x="0" y="384"/>
              </a:cxn>
              <a:cxn ang="0">
                <a:pos x="1111" y="985"/>
              </a:cxn>
              <a:cxn ang="0">
                <a:pos x="1632" y="528"/>
              </a:cxn>
              <a:cxn ang="0">
                <a:pos x="960" y="0"/>
              </a:cxn>
            </a:cxnLst>
            <a:rect l="0" t="0" r="r" b="b"/>
            <a:pathLst>
              <a:path w="1657" h="1009">
                <a:moveTo>
                  <a:pt x="0" y="384"/>
                </a:moveTo>
                <a:cubicBezTo>
                  <a:pt x="185" y="484"/>
                  <a:pt x="839" y="961"/>
                  <a:pt x="1111" y="985"/>
                </a:cubicBezTo>
                <a:cubicBezTo>
                  <a:pt x="1383" y="1009"/>
                  <a:pt x="1657" y="692"/>
                  <a:pt x="1632" y="528"/>
                </a:cubicBezTo>
                <a:cubicBezTo>
                  <a:pt x="1607" y="364"/>
                  <a:pt x="1080" y="96"/>
                  <a:pt x="960" y="0"/>
                </a:cubicBezTo>
              </a:path>
            </a:pathLst>
          </a:custGeom>
          <a:noFill/>
          <a:ln w="38100" cmpd="sng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Freeform 17"/>
          <p:cNvSpPr>
            <a:spLocks/>
          </p:cNvSpPr>
          <p:nvPr/>
        </p:nvSpPr>
        <p:spPr bwMode="auto">
          <a:xfrm>
            <a:off x="2135560" y="2636912"/>
            <a:ext cx="1872208" cy="1512168"/>
          </a:xfrm>
          <a:custGeom>
            <a:avLst/>
            <a:gdLst/>
            <a:ahLst/>
            <a:cxnLst>
              <a:cxn ang="0">
                <a:pos x="1361" y="696"/>
              </a:cxn>
              <a:cxn ang="0">
                <a:pos x="551" y="1043"/>
              </a:cxn>
              <a:cxn ang="0">
                <a:pos x="30" y="586"/>
              </a:cxn>
              <a:cxn ang="0">
                <a:pos x="734" y="0"/>
              </a:cxn>
            </a:cxnLst>
            <a:rect l="0" t="0" r="r" b="b"/>
            <a:pathLst>
              <a:path w="1361" h="1061">
                <a:moveTo>
                  <a:pt x="1361" y="696"/>
                </a:moveTo>
                <a:cubicBezTo>
                  <a:pt x="1226" y="752"/>
                  <a:pt x="773" y="1061"/>
                  <a:pt x="551" y="1043"/>
                </a:cubicBezTo>
                <a:cubicBezTo>
                  <a:pt x="329" y="1025"/>
                  <a:pt x="0" y="760"/>
                  <a:pt x="30" y="586"/>
                </a:cubicBezTo>
                <a:cubicBezTo>
                  <a:pt x="60" y="412"/>
                  <a:pt x="587" y="122"/>
                  <a:pt x="734" y="0"/>
                </a:cubicBezTo>
              </a:path>
            </a:pathLst>
          </a:custGeom>
          <a:noFill/>
          <a:ln w="38100" cmpd="sng">
            <a:solidFill>
              <a:srgbClr val="00B05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Freeform 18"/>
          <p:cNvSpPr>
            <a:spLocks/>
          </p:cNvSpPr>
          <p:nvPr/>
        </p:nvSpPr>
        <p:spPr bwMode="auto">
          <a:xfrm>
            <a:off x="1631504" y="2420888"/>
            <a:ext cx="2448272" cy="1682750"/>
          </a:xfrm>
          <a:custGeom>
            <a:avLst/>
            <a:gdLst/>
            <a:ahLst/>
            <a:cxnLst>
              <a:cxn ang="0">
                <a:pos x="1615" y="402"/>
              </a:cxn>
              <a:cxn ang="0">
                <a:pos x="448" y="1037"/>
              </a:cxn>
              <a:cxn ang="0">
                <a:pos x="19" y="538"/>
              </a:cxn>
              <a:cxn ang="0">
                <a:pos x="564" y="75"/>
              </a:cxn>
              <a:cxn ang="0">
                <a:pos x="619" y="88"/>
              </a:cxn>
            </a:cxnLst>
            <a:rect l="0" t="0" r="r" b="b"/>
            <a:pathLst>
              <a:path w="1615" h="1060">
                <a:moveTo>
                  <a:pt x="1615" y="402"/>
                </a:moveTo>
                <a:cubicBezTo>
                  <a:pt x="1423" y="508"/>
                  <a:pt x="714" y="1014"/>
                  <a:pt x="448" y="1037"/>
                </a:cubicBezTo>
                <a:cubicBezTo>
                  <a:pt x="182" y="1060"/>
                  <a:pt x="0" y="698"/>
                  <a:pt x="19" y="538"/>
                </a:cubicBezTo>
                <a:cubicBezTo>
                  <a:pt x="38" y="378"/>
                  <a:pt x="464" y="150"/>
                  <a:pt x="564" y="75"/>
                </a:cubicBezTo>
                <a:cubicBezTo>
                  <a:pt x="664" y="0"/>
                  <a:pt x="608" y="85"/>
                  <a:pt x="619" y="88"/>
                </a:cubicBezTo>
              </a:path>
            </a:pathLst>
          </a:custGeom>
          <a:noFill/>
          <a:ln w="38100" cmpd="sng">
            <a:solidFill>
              <a:srgbClr val="00B05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8256240" y="2772217"/>
            <a:ext cx="29386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7030A0"/>
                </a:solidFill>
              </a:rPr>
              <a:t>(</a:t>
            </a:r>
            <a:r>
              <a:rPr lang="zh-CN" altLang="en-US" sz="2800" dirty="0">
                <a:solidFill>
                  <a:srgbClr val="7030A0"/>
                </a:solidFill>
              </a:rPr>
              <a:t>奇异，即不可逆</a:t>
            </a:r>
            <a:r>
              <a:rPr lang="en-US" altLang="zh-CN" sz="2800" dirty="0">
                <a:solidFill>
                  <a:srgbClr val="7030A0"/>
                </a:solidFill>
              </a:rPr>
              <a:t>)</a:t>
            </a:r>
            <a:endParaRPr lang="zh-CN" altLang="en-US" sz="2800" dirty="0">
              <a:solidFill>
                <a:srgbClr val="7030A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240016" y="4849996"/>
            <a:ext cx="29386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7030A0"/>
                </a:solidFill>
              </a:rPr>
              <a:t>(</a:t>
            </a:r>
            <a:r>
              <a:rPr lang="zh-CN" altLang="en-US" sz="2800" dirty="0">
                <a:solidFill>
                  <a:srgbClr val="7030A0"/>
                </a:solidFill>
              </a:rPr>
              <a:t>非奇异，</a:t>
            </a:r>
            <a:r>
              <a:rPr lang="zh-CN" altLang="en-US" dirty="0">
                <a:solidFill>
                  <a:srgbClr val="7030A0"/>
                </a:solidFill>
              </a:rPr>
              <a:t>即可逆</a:t>
            </a:r>
            <a:r>
              <a:rPr lang="en-US" altLang="zh-CN" sz="2800" dirty="0">
                <a:solidFill>
                  <a:srgbClr val="7030A0"/>
                </a:solidFill>
              </a:rPr>
              <a:t>)</a:t>
            </a:r>
            <a:endParaRPr lang="zh-CN" altLang="en-US" sz="2800" dirty="0">
              <a:solidFill>
                <a:srgbClr val="7030A0"/>
              </a:solidFill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8E316F43-0B4C-4C7D-9495-6D25BA59FCAF}"/>
              </a:ext>
            </a:extLst>
          </p:cNvPr>
          <p:cNvGrpSpPr/>
          <p:nvPr/>
        </p:nvGrpSpPr>
        <p:grpSpPr>
          <a:xfrm>
            <a:off x="2495600" y="764704"/>
            <a:ext cx="1080120" cy="1077218"/>
            <a:chOff x="5996523" y="2196692"/>
            <a:chExt cx="2647223" cy="2103775"/>
          </a:xfrm>
        </p:grpSpPr>
        <p:sp>
          <p:nvSpPr>
            <p:cNvPr id="27" name="Rectangle 11">
              <a:extLst>
                <a:ext uri="{FF2B5EF4-FFF2-40B4-BE49-F238E27FC236}">
                  <a16:creationId xmlns:a16="http://schemas.microsoft.com/office/drawing/2014/main" id="{3AD31DCA-5F65-4EFE-8F43-EA9C32D8BA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2566" y="2196692"/>
              <a:ext cx="1880743" cy="2103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3200" b="1" kern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703060505090304" pitchFamily="18" charset="0"/>
                  <a:ea typeface="楷体_GB2312" pitchFamily="1" charset="-122"/>
                </a:rPr>
                <a:t>1</a:t>
              </a:r>
              <a:r>
                <a:rPr kumimoji="1" lang="en-US" altLang="zh-CN" sz="3200" b="1" kern="0" baseline="-250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703060505090304" pitchFamily="18" charset="0"/>
                  <a:ea typeface="楷体_GB2312" pitchFamily="1" charset="-122"/>
                </a:rPr>
                <a:t>      </a:t>
              </a:r>
              <a:r>
                <a:rPr kumimoji="1" lang="en-US" altLang="zh-CN" sz="3200" b="1" kern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2</a:t>
              </a:r>
              <a:endParaRPr kumimoji="1" lang="en-US" altLang="zh-CN" sz="3200" b="1" kern="0" baseline="-250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703060505090304" pitchFamily="18" charset="0"/>
                <a:ea typeface="楷体_GB2312" pitchFamily="1" charset="-122"/>
                <a:sym typeface="Symbol" panose="05050102010706020507" pitchFamily="18" charset="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3200" b="1" kern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2</a:t>
              </a:r>
              <a:r>
                <a:rPr kumimoji="1" lang="en-US" altLang="zh-CN" sz="3200" b="1" i="1" kern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703060505090304" pitchFamily="18" charset="0"/>
                  <a:ea typeface="楷体_GB2312" pitchFamily="1" charset="-122"/>
                </a:rPr>
                <a:t>    </a:t>
              </a:r>
              <a:r>
                <a:rPr kumimoji="1" lang="en-US" altLang="zh-CN" sz="3200" b="1" kern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703060505090304" pitchFamily="18" charset="0"/>
                  <a:ea typeface="楷体_GB2312" pitchFamily="1" charset="-122"/>
                </a:rPr>
                <a:t>0</a:t>
              </a:r>
              <a:r>
                <a:rPr kumimoji="1" lang="en-US" altLang="zh-CN" sz="3200" b="1" kern="0" baseline="-250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703060505090304" pitchFamily="18" charset="0"/>
                  <a:ea typeface="楷体_GB2312" pitchFamily="1" charset="-122"/>
                </a:rPr>
                <a:t> </a:t>
              </a:r>
              <a:endParaRPr kumimoji="1" lang="en-US" altLang="zh-CN" sz="3200" b="1" i="1" kern="0" baseline="-250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703060505090304" pitchFamily="18" charset="0"/>
                <a:ea typeface="楷体_GB2312" pitchFamily="1" charset="-122"/>
                <a:sym typeface="Symbol" panose="05050102010706020507" pitchFamily="18" charset="2"/>
              </a:endParaRPr>
            </a:p>
          </p:txBody>
        </p:sp>
        <p:grpSp>
          <p:nvGrpSpPr>
            <p:cNvPr id="28" name="组合 45">
              <a:extLst>
                <a:ext uri="{FF2B5EF4-FFF2-40B4-BE49-F238E27FC236}">
                  <a16:creationId xmlns:a16="http://schemas.microsoft.com/office/drawing/2014/main" id="{5B708A52-431F-4CD3-8873-6F7D1145958C}"/>
                </a:ext>
              </a:extLst>
            </p:cNvPr>
            <p:cNvGrpSpPr/>
            <p:nvPr/>
          </p:nvGrpSpPr>
          <p:grpSpPr>
            <a:xfrm>
              <a:off x="5996523" y="2382462"/>
              <a:ext cx="2647223" cy="1873466"/>
              <a:chOff x="7358634" y="1667301"/>
              <a:chExt cx="2000600" cy="1314680"/>
            </a:xfrm>
          </p:grpSpPr>
          <p:sp>
            <p:nvSpPr>
              <p:cNvPr id="29" name="Line 12">
                <a:extLst>
                  <a:ext uri="{FF2B5EF4-FFF2-40B4-BE49-F238E27FC236}">
                    <a16:creationId xmlns:a16="http://schemas.microsoft.com/office/drawing/2014/main" id="{A658141F-C1F0-495D-AE21-66B3E7A830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58634" y="1667301"/>
                <a:ext cx="0" cy="131468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3200" b="1" kern="0">
                  <a:solidFill>
                    <a:srgbClr val="000000"/>
                  </a:solidFill>
                  <a:latin typeface="Times New Roman" panose="02020703060505090304" pitchFamily="18" charset="0"/>
                  <a:ea typeface="楷体_GB2312" pitchFamily="1" charset="-122"/>
                </a:endParaRPr>
              </a:p>
            </p:txBody>
          </p:sp>
          <p:sp>
            <p:nvSpPr>
              <p:cNvPr id="30" name="Line 13">
                <a:extLst>
                  <a:ext uri="{FF2B5EF4-FFF2-40B4-BE49-F238E27FC236}">
                    <a16:creationId xmlns:a16="http://schemas.microsoft.com/office/drawing/2014/main" id="{2A925C7C-9074-4295-8077-0A06E5A653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359234" y="1688736"/>
                <a:ext cx="0" cy="1293245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3200" b="1" kern="0">
                  <a:solidFill>
                    <a:srgbClr val="000000"/>
                  </a:solidFill>
                  <a:latin typeface="Times New Roman" panose="02020703060505090304" pitchFamily="18" charset="0"/>
                  <a:ea typeface="楷体_GB2312" pitchFamily="1" charset="-122"/>
                </a:endParaRPr>
              </a:p>
            </p:txBody>
          </p:sp>
        </p:grpSp>
      </p:grpSp>
      <p:sp>
        <p:nvSpPr>
          <p:cNvPr id="31" name="TextBox 30"/>
          <p:cNvSpPr txBox="1"/>
          <p:nvPr/>
        </p:nvSpPr>
        <p:spPr>
          <a:xfrm>
            <a:off x="3719736" y="980728"/>
            <a:ext cx="7920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= 1</a:t>
            </a:r>
            <a:endParaRPr lang="zh-CN" altLang="en-US" sz="3200" dirty="0"/>
          </a:p>
        </p:txBody>
      </p:sp>
      <p:sp>
        <p:nvSpPr>
          <p:cNvPr id="32" name="TextBox 31"/>
          <p:cNvSpPr txBox="1"/>
          <p:nvPr/>
        </p:nvSpPr>
        <p:spPr>
          <a:xfrm>
            <a:off x="4295800" y="980728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ym typeface="Symbol"/>
              </a:rPr>
              <a:t></a:t>
            </a:r>
            <a:endParaRPr lang="zh-CN" altLang="en-US" sz="3200" dirty="0"/>
          </a:p>
        </p:txBody>
      </p:sp>
      <p:sp>
        <p:nvSpPr>
          <p:cNvPr id="33" name="矩形 32"/>
          <p:cNvSpPr/>
          <p:nvPr/>
        </p:nvSpPr>
        <p:spPr>
          <a:xfrm>
            <a:off x="4583832" y="980728"/>
            <a:ext cx="389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/>
              <a:t>0</a:t>
            </a:r>
            <a:endParaRPr lang="zh-CN" altLang="en-US" sz="3200" dirty="0"/>
          </a:p>
        </p:txBody>
      </p:sp>
      <p:sp>
        <p:nvSpPr>
          <p:cNvPr id="34" name="TextBox 33"/>
          <p:cNvSpPr txBox="1"/>
          <p:nvPr/>
        </p:nvSpPr>
        <p:spPr>
          <a:xfrm>
            <a:off x="5447928" y="980728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ym typeface="Symbol"/>
              </a:rPr>
              <a:t></a:t>
            </a:r>
            <a:endParaRPr lang="zh-CN" altLang="en-US" sz="3200" dirty="0"/>
          </a:p>
        </p:txBody>
      </p:sp>
      <p:sp>
        <p:nvSpPr>
          <p:cNvPr id="35" name="矩形 34"/>
          <p:cNvSpPr/>
          <p:nvPr/>
        </p:nvSpPr>
        <p:spPr>
          <a:xfrm>
            <a:off x="5735960" y="980728"/>
            <a:ext cx="389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/>
              <a:t>2</a:t>
            </a:r>
            <a:endParaRPr lang="zh-CN" altLang="en-US" sz="3200" dirty="0"/>
          </a:p>
        </p:txBody>
      </p:sp>
      <p:sp>
        <p:nvSpPr>
          <p:cNvPr id="36" name="TextBox 35"/>
          <p:cNvSpPr txBox="1"/>
          <p:nvPr/>
        </p:nvSpPr>
        <p:spPr>
          <a:xfrm>
            <a:off x="4871864" y="980728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ym typeface="Symbol"/>
              </a:rPr>
              <a:t></a:t>
            </a:r>
            <a:endParaRPr lang="zh-CN" altLang="en-US" sz="3200" dirty="0"/>
          </a:p>
        </p:txBody>
      </p:sp>
      <p:sp>
        <p:nvSpPr>
          <p:cNvPr id="37" name="矩形 36"/>
          <p:cNvSpPr/>
          <p:nvPr/>
        </p:nvSpPr>
        <p:spPr>
          <a:xfrm>
            <a:off x="5159896" y="980728"/>
            <a:ext cx="389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/>
              <a:t>2</a:t>
            </a:r>
            <a:endParaRPr lang="zh-CN" altLang="en-US" sz="3200" dirty="0"/>
          </a:p>
        </p:txBody>
      </p:sp>
      <p:sp>
        <p:nvSpPr>
          <p:cNvPr id="38" name="TextBox 37"/>
          <p:cNvSpPr txBox="1"/>
          <p:nvPr/>
        </p:nvSpPr>
        <p:spPr>
          <a:xfrm>
            <a:off x="6096000" y="980728"/>
            <a:ext cx="11521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= </a:t>
            </a:r>
            <a:r>
              <a:rPr lang="en-US" altLang="zh-CN" sz="3200" dirty="0">
                <a:sym typeface="Symbol"/>
              </a:rPr>
              <a:t>4</a:t>
            </a:r>
            <a:endParaRPr lang="zh-CN" altLang="en-US" sz="3200" dirty="0"/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8E316F43-0B4C-4C7D-9495-6D25BA59FCAF}"/>
              </a:ext>
            </a:extLst>
          </p:cNvPr>
          <p:cNvGrpSpPr/>
          <p:nvPr/>
        </p:nvGrpSpPr>
        <p:grpSpPr>
          <a:xfrm>
            <a:off x="2207573" y="2204864"/>
            <a:ext cx="2160235" cy="1584176"/>
            <a:chOff x="5996523" y="2196692"/>
            <a:chExt cx="2647223" cy="2059236"/>
          </a:xfrm>
        </p:grpSpPr>
        <p:sp>
          <p:nvSpPr>
            <p:cNvPr id="40" name="Rectangle 11">
              <a:extLst>
                <a:ext uri="{FF2B5EF4-FFF2-40B4-BE49-F238E27FC236}">
                  <a16:creationId xmlns:a16="http://schemas.microsoft.com/office/drawing/2014/main" id="{3AD31DCA-5F65-4EFE-8F43-EA9C32D8BA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2562" y="2196692"/>
              <a:ext cx="2451532" cy="19516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3200" b="1" kern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703060505090304" pitchFamily="18" charset="0"/>
                  <a:ea typeface="楷体_GB2312" pitchFamily="1" charset="-122"/>
                </a:rPr>
                <a:t>  8</a:t>
              </a:r>
              <a:r>
                <a:rPr kumimoji="1" lang="en-US" altLang="zh-CN" sz="3200" b="1" kern="0" baseline="-250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703060505090304" pitchFamily="18" charset="0"/>
                  <a:ea typeface="楷体_GB2312" pitchFamily="1" charset="-122"/>
                </a:rPr>
                <a:t>       </a:t>
              </a:r>
              <a:r>
                <a:rPr kumimoji="1" lang="en-US" altLang="zh-CN" sz="3200" b="1" kern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2     0</a:t>
              </a:r>
              <a:r>
                <a:rPr kumimoji="1" lang="en-US" altLang="zh-CN" sz="3200" b="1" kern="0" baseline="-250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 </a:t>
              </a:r>
            </a:p>
            <a:p>
              <a:pPr>
                <a:defRPr/>
              </a:pPr>
              <a:r>
                <a:rPr kumimoji="1" lang="en-US" altLang="zh-CN" sz="3200" b="1" kern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703060505090304" pitchFamily="18" charset="0"/>
                  <a:ea typeface="楷体_GB2312" pitchFamily="1" charset="-122"/>
                  <a:sym typeface="Symbol"/>
                </a:rPr>
                <a:t>3</a:t>
              </a:r>
              <a:r>
                <a:rPr kumimoji="1" lang="en-US" altLang="zh-CN" sz="3200" b="1" kern="0" baseline="-250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    </a:t>
              </a:r>
              <a:r>
                <a:rPr kumimoji="1" lang="en-US" altLang="zh-CN" sz="3200" b="1" kern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1" charset="-122"/>
                  <a:sym typeface="Symbol"/>
                </a:rPr>
                <a:t>1</a:t>
              </a:r>
              <a:r>
                <a:rPr kumimoji="1" lang="en-US" altLang="zh-CN" sz="3200" b="1" kern="0" baseline="-250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 </a:t>
              </a:r>
              <a:r>
                <a:rPr kumimoji="1" lang="en-US" altLang="zh-CN" sz="3200" b="1" kern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    1</a:t>
              </a:r>
            </a:p>
            <a:p>
              <a:pPr>
                <a:defRPr/>
              </a:pPr>
              <a:r>
                <a:rPr kumimoji="1" lang="en-US" altLang="zh-CN" sz="3200" b="1" kern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1" charset="-122"/>
                  <a:sym typeface="Symbol" panose="05050102010706020507" pitchFamily="18" charset="2"/>
                </a:rPr>
                <a:t>  1     0     1</a:t>
              </a:r>
              <a:endParaRPr kumimoji="1" lang="en-US" altLang="zh-CN" sz="3200" b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703060505090304" pitchFamily="18" charset="0"/>
                <a:ea typeface="楷体_GB2312" pitchFamily="1" charset="-122"/>
                <a:sym typeface="Symbol" panose="05050102010706020507" pitchFamily="18" charset="2"/>
              </a:endParaRPr>
            </a:p>
          </p:txBody>
        </p:sp>
        <p:grpSp>
          <p:nvGrpSpPr>
            <p:cNvPr id="41" name="组合 45">
              <a:extLst>
                <a:ext uri="{FF2B5EF4-FFF2-40B4-BE49-F238E27FC236}">
                  <a16:creationId xmlns:a16="http://schemas.microsoft.com/office/drawing/2014/main" id="{5B708A52-431F-4CD3-8873-6F7D1145958C}"/>
                </a:ext>
              </a:extLst>
            </p:cNvPr>
            <p:cNvGrpSpPr/>
            <p:nvPr/>
          </p:nvGrpSpPr>
          <p:grpSpPr>
            <a:xfrm>
              <a:off x="5996523" y="2382462"/>
              <a:ext cx="2647223" cy="1873466"/>
              <a:chOff x="7358634" y="1667301"/>
              <a:chExt cx="2000600" cy="1314680"/>
            </a:xfrm>
          </p:grpSpPr>
          <p:sp>
            <p:nvSpPr>
              <p:cNvPr id="42" name="Line 12">
                <a:extLst>
                  <a:ext uri="{FF2B5EF4-FFF2-40B4-BE49-F238E27FC236}">
                    <a16:creationId xmlns:a16="http://schemas.microsoft.com/office/drawing/2014/main" id="{A658141F-C1F0-495D-AE21-66B3E7A830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58634" y="1667301"/>
                <a:ext cx="0" cy="131468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3200" b="1" kern="0">
                  <a:solidFill>
                    <a:srgbClr val="000000"/>
                  </a:solidFill>
                  <a:latin typeface="Times New Roman" panose="02020703060505090304" pitchFamily="18" charset="0"/>
                  <a:ea typeface="楷体_GB2312" pitchFamily="1" charset="-122"/>
                </a:endParaRPr>
              </a:p>
            </p:txBody>
          </p:sp>
          <p:sp>
            <p:nvSpPr>
              <p:cNvPr id="43" name="Line 13">
                <a:extLst>
                  <a:ext uri="{FF2B5EF4-FFF2-40B4-BE49-F238E27FC236}">
                    <a16:creationId xmlns:a16="http://schemas.microsoft.com/office/drawing/2014/main" id="{2A925C7C-9074-4295-8077-0A06E5A653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359234" y="1688736"/>
                <a:ext cx="0" cy="1293245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3200" b="1" kern="0">
                  <a:solidFill>
                    <a:srgbClr val="000000"/>
                  </a:solidFill>
                  <a:latin typeface="Times New Roman" panose="02020703060505090304" pitchFamily="18" charset="0"/>
                  <a:ea typeface="楷体_GB2312" pitchFamily="1" charset="-122"/>
                </a:endParaRPr>
              </a:p>
            </p:txBody>
          </p:sp>
        </p:grpSp>
      </p:grpSp>
      <p:sp>
        <p:nvSpPr>
          <p:cNvPr id="44" name="TextBox 43"/>
          <p:cNvSpPr txBox="1"/>
          <p:nvPr/>
        </p:nvSpPr>
        <p:spPr>
          <a:xfrm>
            <a:off x="4511824" y="2772217"/>
            <a:ext cx="720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=</a:t>
            </a:r>
            <a:endParaRPr lang="zh-CN" altLang="en-US" sz="3200" dirty="0"/>
          </a:p>
        </p:txBody>
      </p:sp>
      <p:sp>
        <p:nvSpPr>
          <p:cNvPr id="45" name="矩形 44"/>
          <p:cNvSpPr/>
          <p:nvPr/>
        </p:nvSpPr>
        <p:spPr>
          <a:xfrm>
            <a:off x="4968978" y="2763506"/>
            <a:ext cx="7184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ym typeface="Symbol"/>
              </a:rPr>
              <a:t> 8</a:t>
            </a:r>
            <a:endParaRPr lang="zh-CN" altLang="en-US" sz="3200" dirty="0"/>
          </a:p>
        </p:txBody>
      </p:sp>
      <p:sp>
        <p:nvSpPr>
          <p:cNvPr id="46" name="矩形 45"/>
          <p:cNvSpPr/>
          <p:nvPr/>
        </p:nvSpPr>
        <p:spPr>
          <a:xfrm>
            <a:off x="5591944" y="2772217"/>
            <a:ext cx="72327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ym typeface="Symbol"/>
              </a:rPr>
              <a:t>+ 2</a:t>
            </a:r>
            <a:endParaRPr lang="zh-CN" altLang="en-US" sz="3200" dirty="0"/>
          </a:p>
        </p:txBody>
      </p:sp>
      <p:sp>
        <p:nvSpPr>
          <p:cNvPr id="47" name="矩形 46"/>
          <p:cNvSpPr/>
          <p:nvPr/>
        </p:nvSpPr>
        <p:spPr>
          <a:xfrm>
            <a:off x="6169622" y="2772217"/>
            <a:ext cx="12170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ym typeface="Symbol"/>
              </a:rPr>
              <a:t> (6)</a:t>
            </a:r>
            <a:endParaRPr lang="zh-CN" altLang="en-US" sz="3200" dirty="0"/>
          </a:p>
        </p:txBody>
      </p:sp>
      <p:sp>
        <p:nvSpPr>
          <p:cNvPr id="48" name="TextBox 47"/>
          <p:cNvSpPr txBox="1"/>
          <p:nvPr/>
        </p:nvSpPr>
        <p:spPr>
          <a:xfrm>
            <a:off x="7392144" y="2763506"/>
            <a:ext cx="11521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= </a:t>
            </a:r>
            <a:r>
              <a:rPr lang="en-US" altLang="zh-CN" sz="3200" dirty="0">
                <a:sym typeface="Symbol"/>
              </a:rPr>
              <a:t>0</a:t>
            </a:r>
            <a:endParaRPr lang="zh-CN" altLang="en-US" sz="3200" dirty="0"/>
          </a:p>
        </p:txBody>
      </p: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8E316F43-0B4C-4C7D-9495-6D25BA59FCAF}"/>
              </a:ext>
            </a:extLst>
          </p:cNvPr>
          <p:cNvGrpSpPr/>
          <p:nvPr/>
        </p:nvGrpSpPr>
        <p:grpSpPr>
          <a:xfrm>
            <a:off x="2207568" y="4437112"/>
            <a:ext cx="2160235" cy="1584176"/>
            <a:chOff x="5996523" y="2196692"/>
            <a:chExt cx="2647223" cy="2059236"/>
          </a:xfrm>
        </p:grpSpPr>
        <p:sp>
          <p:nvSpPr>
            <p:cNvPr id="50" name="Rectangle 11">
              <a:extLst>
                <a:ext uri="{FF2B5EF4-FFF2-40B4-BE49-F238E27FC236}">
                  <a16:creationId xmlns:a16="http://schemas.microsoft.com/office/drawing/2014/main" id="{3AD31DCA-5F65-4EFE-8F43-EA9C32D8BA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2561" y="2196692"/>
              <a:ext cx="2536397" cy="20403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3200" b="1" kern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703060505090304" pitchFamily="18" charset="0"/>
                  <a:ea typeface="楷体_GB2312" pitchFamily="1" charset="-122"/>
                </a:rPr>
                <a:t>  3</a:t>
              </a:r>
              <a:r>
                <a:rPr kumimoji="1" lang="en-US" altLang="zh-CN" sz="3200" b="1" kern="0" baseline="-250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703060505090304" pitchFamily="18" charset="0"/>
                  <a:ea typeface="楷体_GB2312" pitchFamily="1" charset="-122"/>
                </a:rPr>
                <a:t>       </a:t>
              </a:r>
              <a:r>
                <a:rPr kumimoji="1" lang="en-US" altLang="zh-CN" sz="3200" b="1" kern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2     0</a:t>
              </a:r>
              <a:r>
                <a:rPr kumimoji="1" lang="en-US" altLang="zh-CN" sz="3200" b="1" kern="0" baseline="-250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 </a:t>
              </a:r>
            </a:p>
            <a:p>
              <a:pPr>
                <a:defRPr/>
              </a:pPr>
              <a:r>
                <a:rPr kumimoji="1" lang="en-US" altLang="zh-CN" sz="3200" b="1" kern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703060505090304" pitchFamily="18" charset="0"/>
                  <a:ea typeface="楷体_GB2312" pitchFamily="1" charset="-122"/>
                  <a:sym typeface="Symbol"/>
                </a:rPr>
                <a:t>  0   </a:t>
              </a:r>
              <a:r>
                <a:rPr kumimoji="1" lang="en-US" altLang="zh-CN" sz="3200" b="1" kern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1" charset="-122"/>
                  <a:sym typeface="Symbol"/>
                </a:rPr>
                <a:t>1</a:t>
              </a:r>
              <a:r>
                <a:rPr kumimoji="1" lang="en-US" altLang="zh-CN" sz="3200" b="1" kern="0" baseline="-250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 </a:t>
              </a:r>
              <a:r>
                <a:rPr kumimoji="1" lang="en-US" altLang="zh-CN" sz="3200" b="1" kern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    1</a:t>
              </a:r>
            </a:p>
            <a:p>
              <a:pPr>
                <a:defRPr/>
              </a:pPr>
              <a:r>
                <a:rPr kumimoji="1" lang="en-US" altLang="zh-CN" sz="3200" b="1" kern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1" charset="-122"/>
                  <a:sym typeface="Symbol" panose="05050102010706020507" pitchFamily="18" charset="2"/>
                </a:rPr>
                <a:t>  0     0     4</a:t>
              </a:r>
              <a:endParaRPr kumimoji="1" lang="en-US" altLang="zh-CN" sz="3200" b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703060505090304" pitchFamily="18" charset="0"/>
                <a:ea typeface="楷体_GB2312" pitchFamily="1" charset="-122"/>
                <a:sym typeface="Symbol" panose="05050102010706020507" pitchFamily="18" charset="2"/>
              </a:endParaRPr>
            </a:p>
          </p:txBody>
        </p:sp>
        <p:grpSp>
          <p:nvGrpSpPr>
            <p:cNvPr id="51" name="组合 45">
              <a:extLst>
                <a:ext uri="{FF2B5EF4-FFF2-40B4-BE49-F238E27FC236}">
                  <a16:creationId xmlns:a16="http://schemas.microsoft.com/office/drawing/2014/main" id="{5B708A52-431F-4CD3-8873-6F7D1145958C}"/>
                </a:ext>
              </a:extLst>
            </p:cNvPr>
            <p:cNvGrpSpPr/>
            <p:nvPr/>
          </p:nvGrpSpPr>
          <p:grpSpPr>
            <a:xfrm>
              <a:off x="5996523" y="2382462"/>
              <a:ext cx="2647223" cy="1873466"/>
              <a:chOff x="7358634" y="1667301"/>
              <a:chExt cx="2000600" cy="1314680"/>
            </a:xfrm>
          </p:grpSpPr>
          <p:sp>
            <p:nvSpPr>
              <p:cNvPr id="52" name="Line 12">
                <a:extLst>
                  <a:ext uri="{FF2B5EF4-FFF2-40B4-BE49-F238E27FC236}">
                    <a16:creationId xmlns:a16="http://schemas.microsoft.com/office/drawing/2014/main" id="{A658141F-C1F0-495D-AE21-66B3E7A830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58634" y="1667301"/>
                <a:ext cx="0" cy="131468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3200" b="1" kern="0">
                  <a:solidFill>
                    <a:srgbClr val="000000"/>
                  </a:solidFill>
                  <a:latin typeface="Times New Roman" panose="02020703060505090304" pitchFamily="18" charset="0"/>
                  <a:ea typeface="楷体_GB2312" pitchFamily="1" charset="-122"/>
                </a:endParaRPr>
              </a:p>
            </p:txBody>
          </p:sp>
          <p:sp>
            <p:nvSpPr>
              <p:cNvPr id="53" name="Line 13">
                <a:extLst>
                  <a:ext uri="{FF2B5EF4-FFF2-40B4-BE49-F238E27FC236}">
                    <a16:creationId xmlns:a16="http://schemas.microsoft.com/office/drawing/2014/main" id="{2A925C7C-9074-4295-8077-0A06E5A653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359234" y="1688736"/>
                <a:ext cx="0" cy="1293245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3200" b="1" kern="0">
                  <a:solidFill>
                    <a:srgbClr val="000000"/>
                  </a:solidFill>
                  <a:latin typeface="Times New Roman" panose="02020703060505090304" pitchFamily="18" charset="0"/>
                  <a:ea typeface="楷体_GB2312" pitchFamily="1" charset="-122"/>
                </a:endParaRPr>
              </a:p>
            </p:txBody>
          </p:sp>
        </p:grpSp>
      </p:grpSp>
      <p:sp>
        <p:nvSpPr>
          <p:cNvPr id="54" name="TextBox 53"/>
          <p:cNvSpPr txBox="1"/>
          <p:nvPr/>
        </p:nvSpPr>
        <p:spPr>
          <a:xfrm>
            <a:off x="4511824" y="4869160"/>
            <a:ext cx="16561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= </a:t>
            </a:r>
            <a:r>
              <a:rPr lang="en-US" altLang="zh-CN" sz="3200" dirty="0">
                <a:sym typeface="Symbol"/>
              </a:rPr>
              <a:t>12</a:t>
            </a:r>
            <a:endParaRPr lang="zh-CN" altLang="en-US" sz="3200" dirty="0"/>
          </a:p>
        </p:txBody>
      </p:sp>
      <p:sp>
        <p:nvSpPr>
          <p:cNvPr id="55" name="Line 24"/>
          <p:cNvSpPr>
            <a:spLocks noChangeShapeType="1"/>
          </p:cNvSpPr>
          <p:nvPr/>
        </p:nvSpPr>
        <p:spPr bwMode="auto">
          <a:xfrm>
            <a:off x="2783632" y="4797152"/>
            <a:ext cx="1224136" cy="936104"/>
          </a:xfrm>
          <a:prstGeom prst="line">
            <a:avLst/>
          </a:prstGeom>
          <a:noFill/>
          <a:ln w="38100" cap="rnd" cmpd="sng">
            <a:solidFill>
              <a:srgbClr val="FF0000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4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50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  <p:bldP spid="11" grpId="0" animBg="1"/>
      <p:bldP spid="13" grpId="0" animBg="1"/>
      <p:bldP spid="14" grpId="0" animBg="1"/>
      <p:bldP spid="17" grpId="0" animBg="1"/>
      <p:bldP spid="19" grpId="0" animBg="1"/>
      <p:bldP spid="21" grpId="0" animBg="1"/>
      <p:bldP spid="23" grpId="0"/>
      <p:bldP spid="25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44" grpId="0"/>
      <p:bldP spid="45" grpId="0"/>
      <p:bldP spid="46" grpId="0"/>
      <p:bldP spid="47" grpId="0"/>
      <p:bldP spid="48" grpId="0"/>
      <p:bldP spid="54" grpId="0"/>
      <p:bldP spid="5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7408" y="260648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分析：</a:t>
            </a:r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3935715" y="2234523"/>
            <a:ext cx="1320800" cy="533400"/>
          </a:xfrm>
          <a:prstGeom prst="lin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4751851" y="1988840"/>
            <a:ext cx="18242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4511824" y="2564904"/>
            <a:ext cx="18242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任意多边形 11"/>
          <p:cNvSpPr/>
          <p:nvPr/>
        </p:nvSpPr>
        <p:spPr>
          <a:xfrm>
            <a:off x="6931157" y="1930401"/>
            <a:ext cx="1325083" cy="202455"/>
          </a:xfrm>
          <a:custGeom>
            <a:avLst/>
            <a:gdLst>
              <a:gd name="connsiteX0" fmla="*/ 0 w 1611086"/>
              <a:gd name="connsiteY0" fmla="*/ 0 h 159657"/>
              <a:gd name="connsiteX1" fmla="*/ 87086 w 1611086"/>
              <a:gd name="connsiteY1" fmla="*/ 58057 h 159657"/>
              <a:gd name="connsiteX2" fmla="*/ 130629 w 1611086"/>
              <a:gd name="connsiteY2" fmla="*/ 87086 h 159657"/>
              <a:gd name="connsiteX3" fmla="*/ 217714 w 1611086"/>
              <a:gd name="connsiteY3" fmla="*/ 43543 h 159657"/>
              <a:gd name="connsiteX4" fmla="*/ 362857 w 1611086"/>
              <a:gd name="connsiteY4" fmla="*/ 0 h 159657"/>
              <a:gd name="connsiteX5" fmla="*/ 435429 w 1611086"/>
              <a:gd name="connsiteY5" fmla="*/ 14514 h 159657"/>
              <a:gd name="connsiteX6" fmla="*/ 464457 w 1611086"/>
              <a:gd name="connsiteY6" fmla="*/ 58057 h 159657"/>
              <a:gd name="connsiteX7" fmla="*/ 508000 w 1611086"/>
              <a:gd name="connsiteY7" fmla="*/ 72571 h 159657"/>
              <a:gd name="connsiteX8" fmla="*/ 537029 w 1611086"/>
              <a:gd name="connsiteY8" fmla="*/ 116114 h 159657"/>
              <a:gd name="connsiteX9" fmla="*/ 667657 w 1611086"/>
              <a:gd name="connsiteY9" fmla="*/ 101600 h 159657"/>
              <a:gd name="connsiteX10" fmla="*/ 798286 w 1611086"/>
              <a:gd name="connsiteY10" fmla="*/ 43543 h 159657"/>
              <a:gd name="connsiteX11" fmla="*/ 957943 w 1611086"/>
              <a:gd name="connsiteY11" fmla="*/ 87086 h 159657"/>
              <a:gd name="connsiteX12" fmla="*/ 986971 w 1611086"/>
              <a:gd name="connsiteY12" fmla="*/ 130629 h 159657"/>
              <a:gd name="connsiteX13" fmla="*/ 1074057 w 1611086"/>
              <a:gd name="connsiteY13" fmla="*/ 159657 h 159657"/>
              <a:gd name="connsiteX14" fmla="*/ 1161143 w 1611086"/>
              <a:gd name="connsiteY14" fmla="*/ 130629 h 159657"/>
              <a:gd name="connsiteX15" fmla="*/ 1306286 w 1611086"/>
              <a:gd name="connsiteY15" fmla="*/ 29029 h 159657"/>
              <a:gd name="connsiteX16" fmla="*/ 1349829 w 1611086"/>
              <a:gd name="connsiteY16" fmla="*/ 14514 h 159657"/>
              <a:gd name="connsiteX17" fmla="*/ 1407886 w 1611086"/>
              <a:gd name="connsiteY17" fmla="*/ 29029 h 159657"/>
              <a:gd name="connsiteX18" fmla="*/ 1494971 w 1611086"/>
              <a:gd name="connsiteY18" fmla="*/ 87086 h 159657"/>
              <a:gd name="connsiteX19" fmla="*/ 1553029 w 1611086"/>
              <a:gd name="connsiteY19" fmla="*/ 72571 h 159657"/>
              <a:gd name="connsiteX20" fmla="*/ 1611086 w 1611086"/>
              <a:gd name="connsiteY20" fmla="*/ 29029 h 159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611086" h="159657">
                <a:moveTo>
                  <a:pt x="0" y="0"/>
                </a:moveTo>
                <a:lnTo>
                  <a:pt x="87086" y="58057"/>
                </a:lnTo>
                <a:lnTo>
                  <a:pt x="130629" y="87086"/>
                </a:lnTo>
                <a:cubicBezTo>
                  <a:pt x="289445" y="34144"/>
                  <a:pt x="48876" y="118582"/>
                  <a:pt x="217714" y="43543"/>
                </a:cubicBezTo>
                <a:cubicBezTo>
                  <a:pt x="263151" y="23349"/>
                  <a:pt x="314603" y="12063"/>
                  <a:pt x="362857" y="0"/>
                </a:cubicBezTo>
                <a:cubicBezTo>
                  <a:pt x="387048" y="4838"/>
                  <a:pt x="414010" y="2274"/>
                  <a:pt x="435429" y="14514"/>
                </a:cubicBezTo>
                <a:cubicBezTo>
                  <a:pt x="450575" y="23169"/>
                  <a:pt x="450836" y="47160"/>
                  <a:pt x="464457" y="58057"/>
                </a:cubicBezTo>
                <a:cubicBezTo>
                  <a:pt x="476404" y="67614"/>
                  <a:pt x="493486" y="67733"/>
                  <a:pt x="508000" y="72571"/>
                </a:cubicBezTo>
                <a:cubicBezTo>
                  <a:pt x="517676" y="87085"/>
                  <a:pt x="519866" y="112993"/>
                  <a:pt x="537029" y="116114"/>
                </a:cubicBezTo>
                <a:cubicBezTo>
                  <a:pt x="580133" y="123951"/>
                  <a:pt x="624697" y="110192"/>
                  <a:pt x="667657" y="101600"/>
                </a:cubicBezTo>
                <a:cubicBezTo>
                  <a:pt x="741680" y="86795"/>
                  <a:pt x="746164" y="78290"/>
                  <a:pt x="798286" y="43543"/>
                </a:cubicBezTo>
                <a:cubicBezTo>
                  <a:pt x="866972" y="52129"/>
                  <a:pt x="910897" y="40039"/>
                  <a:pt x="957943" y="87086"/>
                </a:cubicBezTo>
                <a:cubicBezTo>
                  <a:pt x="970278" y="99421"/>
                  <a:pt x="972179" y="121384"/>
                  <a:pt x="986971" y="130629"/>
                </a:cubicBezTo>
                <a:cubicBezTo>
                  <a:pt x="1012919" y="146846"/>
                  <a:pt x="1074057" y="159657"/>
                  <a:pt x="1074057" y="159657"/>
                </a:cubicBezTo>
                <a:cubicBezTo>
                  <a:pt x="1103086" y="149981"/>
                  <a:pt x="1136664" y="148988"/>
                  <a:pt x="1161143" y="130629"/>
                </a:cubicBezTo>
                <a:cubicBezTo>
                  <a:pt x="1187641" y="110755"/>
                  <a:pt x="1284841" y="36178"/>
                  <a:pt x="1306286" y="29029"/>
                </a:cubicBezTo>
                <a:lnTo>
                  <a:pt x="1349829" y="14514"/>
                </a:lnTo>
                <a:cubicBezTo>
                  <a:pt x="1369181" y="19352"/>
                  <a:pt x="1390044" y="20108"/>
                  <a:pt x="1407886" y="29029"/>
                </a:cubicBezTo>
                <a:cubicBezTo>
                  <a:pt x="1439090" y="44631"/>
                  <a:pt x="1494971" y="87086"/>
                  <a:pt x="1494971" y="87086"/>
                </a:cubicBezTo>
                <a:cubicBezTo>
                  <a:pt x="1514324" y="82248"/>
                  <a:pt x="1534694" y="80429"/>
                  <a:pt x="1553029" y="72571"/>
                </a:cubicBezTo>
                <a:cubicBezTo>
                  <a:pt x="1581747" y="60263"/>
                  <a:pt x="1592284" y="47830"/>
                  <a:pt x="1611086" y="29029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>
            <a:off x="6763292" y="2493084"/>
            <a:ext cx="1440160" cy="72007"/>
          </a:xfrm>
          <a:custGeom>
            <a:avLst/>
            <a:gdLst>
              <a:gd name="connsiteX0" fmla="*/ 0 w 1611086"/>
              <a:gd name="connsiteY0" fmla="*/ 0 h 159657"/>
              <a:gd name="connsiteX1" fmla="*/ 87086 w 1611086"/>
              <a:gd name="connsiteY1" fmla="*/ 58057 h 159657"/>
              <a:gd name="connsiteX2" fmla="*/ 130629 w 1611086"/>
              <a:gd name="connsiteY2" fmla="*/ 87086 h 159657"/>
              <a:gd name="connsiteX3" fmla="*/ 217714 w 1611086"/>
              <a:gd name="connsiteY3" fmla="*/ 43543 h 159657"/>
              <a:gd name="connsiteX4" fmla="*/ 362857 w 1611086"/>
              <a:gd name="connsiteY4" fmla="*/ 0 h 159657"/>
              <a:gd name="connsiteX5" fmla="*/ 435429 w 1611086"/>
              <a:gd name="connsiteY5" fmla="*/ 14514 h 159657"/>
              <a:gd name="connsiteX6" fmla="*/ 464457 w 1611086"/>
              <a:gd name="connsiteY6" fmla="*/ 58057 h 159657"/>
              <a:gd name="connsiteX7" fmla="*/ 508000 w 1611086"/>
              <a:gd name="connsiteY7" fmla="*/ 72571 h 159657"/>
              <a:gd name="connsiteX8" fmla="*/ 537029 w 1611086"/>
              <a:gd name="connsiteY8" fmla="*/ 116114 h 159657"/>
              <a:gd name="connsiteX9" fmla="*/ 667657 w 1611086"/>
              <a:gd name="connsiteY9" fmla="*/ 101600 h 159657"/>
              <a:gd name="connsiteX10" fmla="*/ 798286 w 1611086"/>
              <a:gd name="connsiteY10" fmla="*/ 43543 h 159657"/>
              <a:gd name="connsiteX11" fmla="*/ 957943 w 1611086"/>
              <a:gd name="connsiteY11" fmla="*/ 87086 h 159657"/>
              <a:gd name="connsiteX12" fmla="*/ 986971 w 1611086"/>
              <a:gd name="connsiteY12" fmla="*/ 130629 h 159657"/>
              <a:gd name="connsiteX13" fmla="*/ 1074057 w 1611086"/>
              <a:gd name="connsiteY13" fmla="*/ 159657 h 159657"/>
              <a:gd name="connsiteX14" fmla="*/ 1161143 w 1611086"/>
              <a:gd name="connsiteY14" fmla="*/ 130629 h 159657"/>
              <a:gd name="connsiteX15" fmla="*/ 1306286 w 1611086"/>
              <a:gd name="connsiteY15" fmla="*/ 29029 h 159657"/>
              <a:gd name="connsiteX16" fmla="*/ 1349829 w 1611086"/>
              <a:gd name="connsiteY16" fmla="*/ 14514 h 159657"/>
              <a:gd name="connsiteX17" fmla="*/ 1407886 w 1611086"/>
              <a:gd name="connsiteY17" fmla="*/ 29029 h 159657"/>
              <a:gd name="connsiteX18" fmla="*/ 1494971 w 1611086"/>
              <a:gd name="connsiteY18" fmla="*/ 87086 h 159657"/>
              <a:gd name="connsiteX19" fmla="*/ 1553029 w 1611086"/>
              <a:gd name="connsiteY19" fmla="*/ 72571 h 159657"/>
              <a:gd name="connsiteX20" fmla="*/ 1611086 w 1611086"/>
              <a:gd name="connsiteY20" fmla="*/ 29029 h 159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611086" h="159657">
                <a:moveTo>
                  <a:pt x="0" y="0"/>
                </a:moveTo>
                <a:lnTo>
                  <a:pt x="87086" y="58057"/>
                </a:lnTo>
                <a:lnTo>
                  <a:pt x="130629" y="87086"/>
                </a:lnTo>
                <a:cubicBezTo>
                  <a:pt x="289445" y="34144"/>
                  <a:pt x="48876" y="118582"/>
                  <a:pt x="217714" y="43543"/>
                </a:cubicBezTo>
                <a:cubicBezTo>
                  <a:pt x="263151" y="23349"/>
                  <a:pt x="314603" y="12063"/>
                  <a:pt x="362857" y="0"/>
                </a:cubicBezTo>
                <a:cubicBezTo>
                  <a:pt x="387048" y="4838"/>
                  <a:pt x="414010" y="2274"/>
                  <a:pt x="435429" y="14514"/>
                </a:cubicBezTo>
                <a:cubicBezTo>
                  <a:pt x="450575" y="23169"/>
                  <a:pt x="450836" y="47160"/>
                  <a:pt x="464457" y="58057"/>
                </a:cubicBezTo>
                <a:cubicBezTo>
                  <a:pt x="476404" y="67614"/>
                  <a:pt x="493486" y="67733"/>
                  <a:pt x="508000" y="72571"/>
                </a:cubicBezTo>
                <a:cubicBezTo>
                  <a:pt x="517676" y="87085"/>
                  <a:pt x="519866" y="112993"/>
                  <a:pt x="537029" y="116114"/>
                </a:cubicBezTo>
                <a:cubicBezTo>
                  <a:pt x="580133" y="123951"/>
                  <a:pt x="624697" y="110192"/>
                  <a:pt x="667657" y="101600"/>
                </a:cubicBezTo>
                <a:cubicBezTo>
                  <a:pt x="741680" y="86795"/>
                  <a:pt x="746164" y="78290"/>
                  <a:pt x="798286" y="43543"/>
                </a:cubicBezTo>
                <a:cubicBezTo>
                  <a:pt x="866972" y="52129"/>
                  <a:pt x="910897" y="40039"/>
                  <a:pt x="957943" y="87086"/>
                </a:cubicBezTo>
                <a:cubicBezTo>
                  <a:pt x="970278" y="99421"/>
                  <a:pt x="972179" y="121384"/>
                  <a:pt x="986971" y="130629"/>
                </a:cubicBezTo>
                <a:cubicBezTo>
                  <a:pt x="1012919" y="146846"/>
                  <a:pt x="1074057" y="159657"/>
                  <a:pt x="1074057" y="159657"/>
                </a:cubicBezTo>
                <a:cubicBezTo>
                  <a:pt x="1103086" y="149981"/>
                  <a:pt x="1136664" y="148988"/>
                  <a:pt x="1161143" y="130629"/>
                </a:cubicBezTo>
                <a:cubicBezTo>
                  <a:pt x="1187641" y="110755"/>
                  <a:pt x="1284841" y="36178"/>
                  <a:pt x="1306286" y="29029"/>
                </a:cubicBezTo>
                <a:lnTo>
                  <a:pt x="1349829" y="14514"/>
                </a:lnTo>
                <a:cubicBezTo>
                  <a:pt x="1369181" y="19352"/>
                  <a:pt x="1390044" y="20108"/>
                  <a:pt x="1407886" y="29029"/>
                </a:cubicBezTo>
                <a:cubicBezTo>
                  <a:pt x="1439090" y="44631"/>
                  <a:pt x="1494971" y="87086"/>
                  <a:pt x="1494971" y="87086"/>
                </a:cubicBezTo>
                <a:cubicBezTo>
                  <a:pt x="1514324" y="82248"/>
                  <a:pt x="1534694" y="80429"/>
                  <a:pt x="1553029" y="72571"/>
                </a:cubicBezTo>
                <a:cubicBezTo>
                  <a:pt x="1581747" y="60263"/>
                  <a:pt x="1592284" y="47830"/>
                  <a:pt x="1611086" y="29029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8237082" y="1268760"/>
            <a:ext cx="1944216" cy="13681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连接符 20"/>
          <p:cNvCxnSpPr/>
          <p:nvPr/>
        </p:nvCxnSpPr>
        <p:spPr>
          <a:xfrm>
            <a:off x="1487488" y="1484784"/>
            <a:ext cx="29763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Line 9"/>
          <p:cNvSpPr>
            <a:spLocks noChangeShapeType="1"/>
          </p:cNvSpPr>
          <p:nvPr/>
        </p:nvSpPr>
        <p:spPr bwMode="auto">
          <a:xfrm>
            <a:off x="4421638" y="1995688"/>
            <a:ext cx="1320800" cy="533400"/>
          </a:xfrm>
          <a:prstGeom prst="lin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32" name="Line 13"/>
          <p:cNvSpPr>
            <a:spLocks noChangeShapeType="1"/>
          </p:cNvSpPr>
          <p:nvPr/>
        </p:nvSpPr>
        <p:spPr bwMode="auto">
          <a:xfrm>
            <a:off x="2146035" y="1340768"/>
            <a:ext cx="1800200" cy="93610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Freeform 14"/>
          <p:cNvSpPr>
            <a:spLocks/>
          </p:cNvSpPr>
          <p:nvPr/>
        </p:nvSpPr>
        <p:spPr bwMode="auto">
          <a:xfrm>
            <a:off x="2146036" y="1268760"/>
            <a:ext cx="3096343" cy="1584176"/>
          </a:xfrm>
          <a:custGeom>
            <a:avLst/>
            <a:gdLst/>
            <a:ahLst/>
            <a:cxnLst>
              <a:cxn ang="0">
                <a:pos x="0" y="384"/>
              </a:cxn>
              <a:cxn ang="0">
                <a:pos x="1111" y="985"/>
              </a:cxn>
              <a:cxn ang="0">
                <a:pos x="1632" y="528"/>
              </a:cxn>
              <a:cxn ang="0">
                <a:pos x="960" y="0"/>
              </a:cxn>
            </a:cxnLst>
            <a:rect l="0" t="0" r="r" b="b"/>
            <a:pathLst>
              <a:path w="1657" h="1009">
                <a:moveTo>
                  <a:pt x="0" y="384"/>
                </a:moveTo>
                <a:cubicBezTo>
                  <a:pt x="185" y="484"/>
                  <a:pt x="839" y="961"/>
                  <a:pt x="1111" y="985"/>
                </a:cubicBezTo>
                <a:cubicBezTo>
                  <a:pt x="1383" y="1009"/>
                  <a:pt x="1657" y="692"/>
                  <a:pt x="1632" y="528"/>
                </a:cubicBezTo>
                <a:cubicBezTo>
                  <a:pt x="1607" y="364"/>
                  <a:pt x="1080" y="96"/>
                  <a:pt x="960" y="0"/>
                </a:cubicBezTo>
              </a:path>
            </a:pathLst>
          </a:custGeom>
          <a:noFill/>
          <a:ln w="38100" cmpd="sng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Freeform 15"/>
          <p:cNvSpPr>
            <a:spLocks/>
          </p:cNvSpPr>
          <p:nvPr/>
        </p:nvSpPr>
        <p:spPr bwMode="auto">
          <a:xfrm>
            <a:off x="2192808" y="1340768"/>
            <a:ext cx="2545515" cy="1512168"/>
          </a:xfrm>
          <a:custGeom>
            <a:avLst/>
            <a:gdLst/>
            <a:ahLst/>
            <a:cxnLst>
              <a:cxn ang="0">
                <a:pos x="0" y="641"/>
              </a:cxn>
              <a:cxn ang="0">
                <a:pos x="783" y="1027"/>
              </a:cxn>
              <a:cxn ang="0">
                <a:pos x="1304" y="570"/>
              </a:cxn>
              <a:cxn ang="0">
                <a:pos x="491" y="0"/>
              </a:cxn>
            </a:cxnLst>
            <a:rect l="0" t="0" r="r" b="b"/>
            <a:pathLst>
              <a:path w="1353" h="1039">
                <a:moveTo>
                  <a:pt x="0" y="641"/>
                </a:moveTo>
                <a:cubicBezTo>
                  <a:pt x="131" y="703"/>
                  <a:pt x="566" y="1039"/>
                  <a:pt x="783" y="1027"/>
                </a:cubicBezTo>
                <a:cubicBezTo>
                  <a:pt x="1000" y="1015"/>
                  <a:pt x="1353" y="741"/>
                  <a:pt x="1304" y="570"/>
                </a:cubicBezTo>
                <a:cubicBezTo>
                  <a:pt x="1255" y="399"/>
                  <a:pt x="660" y="119"/>
                  <a:pt x="491" y="0"/>
                </a:cubicBezTo>
              </a:path>
            </a:pathLst>
          </a:custGeom>
          <a:noFill/>
          <a:ln w="38100" cmpd="sng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" name="Line 16"/>
          <p:cNvSpPr>
            <a:spLocks noChangeShapeType="1"/>
          </p:cNvSpPr>
          <p:nvPr/>
        </p:nvSpPr>
        <p:spPr bwMode="auto">
          <a:xfrm flipH="1">
            <a:off x="2171268" y="1196752"/>
            <a:ext cx="1584177" cy="936104"/>
          </a:xfrm>
          <a:prstGeom prst="line">
            <a:avLst/>
          </a:prstGeom>
          <a:noFill/>
          <a:ln w="38100">
            <a:solidFill>
              <a:srgbClr val="00B05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" name="Freeform 17"/>
          <p:cNvSpPr>
            <a:spLocks/>
          </p:cNvSpPr>
          <p:nvPr/>
        </p:nvSpPr>
        <p:spPr bwMode="auto">
          <a:xfrm>
            <a:off x="1569971" y="1268760"/>
            <a:ext cx="2160240" cy="1512168"/>
          </a:xfrm>
          <a:custGeom>
            <a:avLst/>
            <a:gdLst/>
            <a:ahLst/>
            <a:cxnLst>
              <a:cxn ang="0">
                <a:pos x="1361" y="696"/>
              </a:cxn>
              <a:cxn ang="0">
                <a:pos x="551" y="1043"/>
              </a:cxn>
              <a:cxn ang="0">
                <a:pos x="30" y="586"/>
              </a:cxn>
              <a:cxn ang="0">
                <a:pos x="734" y="0"/>
              </a:cxn>
            </a:cxnLst>
            <a:rect l="0" t="0" r="r" b="b"/>
            <a:pathLst>
              <a:path w="1361" h="1061">
                <a:moveTo>
                  <a:pt x="1361" y="696"/>
                </a:moveTo>
                <a:cubicBezTo>
                  <a:pt x="1226" y="752"/>
                  <a:pt x="773" y="1061"/>
                  <a:pt x="551" y="1043"/>
                </a:cubicBezTo>
                <a:cubicBezTo>
                  <a:pt x="329" y="1025"/>
                  <a:pt x="0" y="760"/>
                  <a:pt x="30" y="586"/>
                </a:cubicBezTo>
                <a:cubicBezTo>
                  <a:pt x="60" y="412"/>
                  <a:pt x="587" y="122"/>
                  <a:pt x="734" y="0"/>
                </a:cubicBezTo>
              </a:path>
            </a:pathLst>
          </a:custGeom>
          <a:noFill/>
          <a:ln w="38100" cmpd="sng">
            <a:solidFill>
              <a:srgbClr val="00B05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" name="Freeform 18"/>
          <p:cNvSpPr>
            <a:spLocks/>
          </p:cNvSpPr>
          <p:nvPr/>
        </p:nvSpPr>
        <p:spPr bwMode="auto">
          <a:xfrm>
            <a:off x="993907" y="1052736"/>
            <a:ext cx="2845668" cy="1714475"/>
          </a:xfrm>
          <a:custGeom>
            <a:avLst/>
            <a:gdLst/>
            <a:ahLst/>
            <a:cxnLst>
              <a:cxn ang="0">
                <a:pos x="1615" y="402"/>
              </a:cxn>
              <a:cxn ang="0">
                <a:pos x="448" y="1037"/>
              </a:cxn>
              <a:cxn ang="0">
                <a:pos x="19" y="538"/>
              </a:cxn>
              <a:cxn ang="0">
                <a:pos x="564" y="75"/>
              </a:cxn>
              <a:cxn ang="0">
                <a:pos x="619" y="88"/>
              </a:cxn>
            </a:cxnLst>
            <a:rect l="0" t="0" r="r" b="b"/>
            <a:pathLst>
              <a:path w="1615" h="1060">
                <a:moveTo>
                  <a:pt x="1615" y="402"/>
                </a:moveTo>
                <a:cubicBezTo>
                  <a:pt x="1423" y="508"/>
                  <a:pt x="714" y="1014"/>
                  <a:pt x="448" y="1037"/>
                </a:cubicBezTo>
                <a:cubicBezTo>
                  <a:pt x="182" y="1060"/>
                  <a:pt x="0" y="698"/>
                  <a:pt x="19" y="538"/>
                </a:cubicBezTo>
                <a:cubicBezTo>
                  <a:pt x="38" y="378"/>
                  <a:pt x="464" y="150"/>
                  <a:pt x="564" y="75"/>
                </a:cubicBezTo>
                <a:cubicBezTo>
                  <a:pt x="664" y="0"/>
                  <a:pt x="608" y="85"/>
                  <a:pt x="619" y="88"/>
                </a:cubicBezTo>
              </a:path>
            </a:pathLst>
          </a:custGeom>
          <a:noFill/>
          <a:ln w="38100" cmpd="sng">
            <a:solidFill>
              <a:srgbClr val="00B05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8E316F43-0B4C-4C7D-9495-6D25BA59FCAF}"/>
              </a:ext>
            </a:extLst>
          </p:cNvPr>
          <p:cNvGrpSpPr/>
          <p:nvPr/>
        </p:nvGrpSpPr>
        <p:grpSpPr>
          <a:xfrm>
            <a:off x="1785996" y="836712"/>
            <a:ext cx="2304255" cy="1656184"/>
            <a:chOff x="5996523" y="2196692"/>
            <a:chExt cx="2647223" cy="2059236"/>
          </a:xfrm>
        </p:grpSpPr>
        <p:sp>
          <p:nvSpPr>
            <p:cNvPr id="39" name="Rectangle 11">
              <a:extLst>
                <a:ext uri="{FF2B5EF4-FFF2-40B4-BE49-F238E27FC236}">
                  <a16:creationId xmlns:a16="http://schemas.microsoft.com/office/drawing/2014/main" id="{3AD31DCA-5F65-4EFE-8F43-EA9C32D8BA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2566" y="2196692"/>
              <a:ext cx="2339102" cy="19516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3200" b="1" i="1" kern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703060505090304" pitchFamily="18" charset="0"/>
                  <a:ea typeface="楷体_GB2312" pitchFamily="1" charset="-122"/>
                </a:rPr>
                <a:t>a</a:t>
              </a:r>
              <a:r>
                <a:rPr kumimoji="1" lang="en-US" altLang="zh-CN" sz="3200" b="1" kern="0" baseline="-250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703060505090304" pitchFamily="18" charset="0"/>
                  <a:ea typeface="楷体_GB2312" pitchFamily="1" charset="-122"/>
                </a:rPr>
                <a:t>11     </a:t>
              </a:r>
              <a:r>
                <a:rPr kumimoji="1" lang="en-US" altLang="zh-CN" sz="3200" b="1" i="1" kern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a</a:t>
              </a:r>
              <a:r>
                <a:rPr kumimoji="1" lang="en-US" altLang="zh-CN" sz="3200" b="1" kern="0" baseline="-250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12</a:t>
              </a:r>
              <a:r>
                <a:rPr kumimoji="1" lang="en-US" altLang="zh-CN" sz="3200" b="1" kern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   </a:t>
              </a:r>
              <a:r>
                <a:rPr kumimoji="1" lang="en-US" altLang="zh-CN" sz="3200" b="1" i="1" kern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a</a:t>
              </a:r>
              <a:r>
                <a:rPr kumimoji="1" lang="en-US" altLang="zh-CN" sz="3200" b="1" kern="0" baseline="-250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1</a:t>
              </a:r>
              <a:r>
                <a:rPr kumimoji="1" lang="en-US" altLang="zh-CN" sz="3200" b="1" kern="0" baseline="-250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1" charset="-122"/>
                  <a:sym typeface="Symbol" panose="05050102010706020507" pitchFamily="18" charset="2"/>
                </a:rPr>
                <a:t>3</a:t>
              </a:r>
              <a:r>
                <a:rPr kumimoji="1" lang="en-US" altLang="zh-CN" sz="3200" b="1" kern="0" baseline="-250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 </a:t>
              </a:r>
            </a:p>
            <a:p>
              <a:pPr>
                <a:defRPr/>
              </a:pPr>
              <a:r>
                <a:rPr kumimoji="1" lang="en-US" altLang="zh-CN" sz="3200" b="1" i="1" kern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a</a:t>
              </a:r>
              <a:r>
                <a:rPr kumimoji="1" lang="en-US" altLang="zh-CN" sz="3200" b="1" kern="0" baseline="-250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21</a:t>
              </a:r>
              <a:r>
                <a:rPr kumimoji="1" lang="en-US" altLang="zh-CN" sz="3200" b="1" i="1" kern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703060505090304" pitchFamily="18" charset="0"/>
                  <a:ea typeface="楷体_GB2312" pitchFamily="1" charset="-122"/>
                </a:rPr>
                <a:t>   a</a:t>
              </a:r>
              <a:r>
                <a:rPr kumimoji="1" lang="en-US" altLang="zh-CN" sz="3200" b="1" kern="0" baseline="-250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703060505090304" pitchFamily="18" charset="0"/>
                  <a:ea typeface="楷体_GB2312" pitchFamily="1" charset="-122"/>
                </a:rPr>
                <a:t>22 </a:t>
              </a:r>
              <a:r>
                <a:rPr kumimoji="1" lang="en-US" altLang="zh-CN" sz="3200" b="1" kern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1" charset="-122"/>
                </a:rPr>
                <a:t>  </a:t>
              </a:r>
              <a:r>
                <a:rPr kumimoji="1" lang="en-US" altLang="zh-CN" sz="3200" b="1" kern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703060505090304" pitchFamily="18" charset="0"/>
                  <a:ea typeface="楷体_GB2312" pitchFamily="1" charset="-122"/>
                </a:rPr>
                <a:t> </a:t>
              </a:r>
              <a:r>
                <a:rPr kumimoji="1" lang="en-US" altLang="zh-CN" sz="3200" b="1" i="1" kern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a</a:t>
              </a:r>
              <a:r>
                <a:rPr kumimoji="1" lang="en-US" altLang="zh-CN" sz="3200" b="1" kern="0" baseline="-250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2</a:t>
              </a:r>
              <a:r>
                <a:rPr kumimoji="1" lang="en-US" altLang="zh-CN" sz="3200" b="1" kern="0" baseline="-250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1" charset="-122"/>
                  <a:sym typeface="Symbol" panose="05050102010706020507" pitchFamily="18" charset="2"/>
                </a:rPr>
                <a:t>3</a:t>
              </a:r>
              <a:endParaRPr kumimoji="1" lang="en-US" altLang="zh-CN" sz="3200" b="1" i="1" kern="0" baseline="-250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703060505090304" pitchFamily="18" charset="0"/>
                <a:ea typeface="楷体_GB2312" pitchFamily="1" charset="-122"/>
                <a:sym typeface="Symbol" panose="05050102010706020507" pitchFamily="18" charset="2"/>
              </a:endParaRPr>
            </a:p>
            <a:p>
              <a:pPr>
                <a:defRPr/>
              </a:pPr>
              <a:r>
                <a:rPr kumimoji="1" lang="en-US" altLang="zh-CN" sz="3200" b="1" i="1" kern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a</a:t>
              </a:r>
              <a:r>
                <a:rPr kumimoji="1" lang="en-US" altLang="zh-CN" sz="3200" b="1" kern="0" baseline="-250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1" charset="-122"/>
                  <a:sym typeface="Symbol" panose="05050102010706020507" pitchFamily="18" charset="2"/>
                </a:rPr>
                <a:t>3</a:t>
              </a:r>
              <a:r>
                <a:rPr kumimoji="1" lang="en-US" altLang="zh-CN" sz="3200" b="1" kern="0" baseline="-250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1 </a:t>
              </a:r>
              <a:r>
                <a:rPr kumimoji="1" lang="en-US" altLang="zh-CN" sz="3200" b="1" kern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  </a:t>
              </a:r>
              <a:r>
                <a:rPr kumimoji="1" lang="en-US" altLang="zh-CN" sz="3200" b="1" i="1" kern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a</a:t>
              </a:r>
              <a:r>
                <a:rPr kumimoji="1" lang="en-US" altLang="zh-CN" sz="3200" b="1" kern="0" baseline="-250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1" charset="-122"/>
                  <a:sym typeface="Symbol" panose="05050102010706020507" pitchFamily="18" charset="2"/>
                </a:rPr>
                <a:t>3</a:t>
              </a:r>
              <a:r>
                <a:rPr kumimoji="1" lang="en-US" altLang="zh-CN" sz="3200" b="1" kern="0" baseline="-250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2 </a:t>
              </a:r>
              <a:r>
                <a:rPr kumimoji="1" lang="en-US" altLang="zh-CN" sz="3200" b="1" kern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   </a:t>
              </a:r>
              <a:r>
                <a:rPr kumimoji="1" lang="en-US" altLang="zh-CN" sz="3200" b="1" i="1" kern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a</a:t>
              </a:r>
              <a:r>
                <a:rPr kumimoji="1" lang="en-US" altLang="zh-CN" sz="3200" b="1" kern="0" baseline="-250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1" charset="-122"/>
                  <a:sym typeface="Symbol" panose="05050102010706020507" pitchFamily="18" charset="2"/>
                </a:rPr>
                <a:t>33</a:t>
              </a:r>
              <a:endParaRPr kumimoji="1" lang="en-US" altLang="zh-CN" sz="3200" b="1" i="1" kern="0" baseline="-250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703060505090304" pitchFamily="18" charset="0"/>
                <a:ea typeface="楷体_GB2312" pitchFamily="1" charset="-122"/>
                <a:sym typeface="Symbol" panose="05050102010706020507" pitchFamily="18" charset="2"/>
              </a:endParaRPr>
            </a:p>
          </p:txBody>
        </p:sp>
        <p:grpSp>
          <p:nvGrpSpPr>
            <p:cNvPr id="40" name="组合 45">
              <a:extLst>
                <a:ext uri="{FF2B5EF4-FFF2-40B4-BE49-F238E27FC236}">
                  <a16:creationId xmlns:a16="http://schemas.microsoft.com/office/drawing/2014/main" id="{5B708A52-431F-4CD3-8873-6F7D1145958C}"/>
                </a:ext>
              </a:extLst>
            </p:cNvPr>
            <p:cNvGrpSpPr/>
            <p:nvPr/>
          </p:nvGrpSpPr>
          <p:grpSpPr>
            <a:xfrm>
              <a:off x="5996523" y="2382462"/>
              <a:ext cx="2647223" cy="1873466"/>
              <a:chOff x="7358634" y="1667301"/>
              <a:chExt cx="2000600" cy="1314680"/>
            </a:xfrm>
          </p:grpSpPr>
          <p:sp>
            <p:nvSpPr>
              <p:cNvPr id="41" name="Line 12">
                <a:extLst>
                  <a:ext uri="{FF2B5EF4-FFF2-40B4-BE49-F238E27FC236}">
                    <a16:creationId xmlns:a16="http://schemas.microsoft.com/office/drawing/2014/main" id="{A658141F-C1F0-495D-AE21-66B3E7A830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58634" y="1667301"/>
                <a:ext cx="0" cy="131468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3200" b="1" kern="0">
                  <a:solidFill>
                    <a:srgbClr val="000000"/>
                  </a:solidFill>
                  <a:latin typeface="Times New Roman" panose="02020703060505090304" pitchFamily="18" charset="0"/>
                  <a:ea typeface="楷体_GB2312" pitchFamily="1" charset="-122"/>
                </a:endParaRPr>
              </a:p>
            </p:txBody>
          </p:sp>
          <p:sp>
            <p:nvSpPr>
              <p:cNvPr id="42" name="Line 13">
                <a:extLst>
                  <a:ext uri="{FF2B5EF4-FFF2-40B4-BE49-F238E27FC236}">
                    <a16:creationId xmlns:a16="http://schemas.microsoft.com/office/drawing/2014/main" id="{2A925C7C-9074-4295-8077-0A06E5A653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359234" y="1688736"/>
                <a:ext cx="0" cy="1293245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3200" b="1" kern="0">
                  <a:solidFill>
                    <a:srgbClr val="000000"/>
                  </a:solidFill>
                  <a:latin typeface="Times New Roman" panose="02020703060505090304" pitchFamily="18" charset="0"/>
                  <a:ea typeface="楷体_GB2312" pitchFamily="1" charset="-122"/>
                </a:endParaRPr>
              </a:p>
            </p:txBody>
          </p:sp>
        </p:grpSp>
      </p:grpSp>
      <p:sp>
        <p:nvSpPr>
          <p:cNvPr id="43" name="TextBox 42"/>
          <p:cNvSpPr txBox="1"/>
          <p:nvPr/>
        </p:nvSpPr>
        <p:spPr>
          <a:xfrm>
            <a:off x="4306275" y="1340768"/>
            <a:ext cx="63367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= </a:t>
            </a:r>
            <a:r>
              <a:rPr kumimoji="1" lang="en-US" altLang="zh-CN" sz="3200" b="1" i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1" charset="-122"/>
              </a:rPr>
              <a:t>a</a:t>
            </a:r>
            <a:r>
              <a:rPr kumimoji="1" lang="en-US" altLang="zh-CN" sz="3200" b="1" kern="0" baseline="-250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1" charset="-122"/>
              </a:rPr>
              <a:t>11 </a:t>
            </a:r>
            <a:r>
              <a:rPr kumimoji="1" lang="en-US" altLang="zh-CN" sz="3200" b="1" i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1" charset="-122"/>
              </a:rPr>
              <a:t>a</a:t>
            </a:r>
            <a:r>
              <a:rPr kumimoji="1" lang="en-US" altLang="zh-CN" sz="3200" b="1" kern="0" baseline="-250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1" charset="-122"/>
              </a:rPr>
              <a:t>22 </a:t>
            </a:r>
            <a:r>
              <a:rPr kumimoji="1" lang="en-US" altLang="zh-CN" sz="3200" b="1" i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1" charset="-122"/>
              </a:rPr>
              <a:t>a</a:t>
            </a:r>
            <a:r>
              <a:rPr kumimoji="1" lang="en-US" altLang="zh-CN" sz="3200" b="1" kern="0" baseline="-250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1" charset="-122"/>
              </a:rPr>
              <a:t>33</a:t>
            </a:r>
            <a:r>
              <a:rPr lang="en-US" altLang="zh-CN" sz="3200" dirty="0">
                <a:sym typeface="Symbol"/>
              </a:rPr>
              <a:t>+ </a:t>
            </a:r>
            <a:r>
              <a:rPr kumimoji="1" lang="en-US" altLang="zh-CN" sz="3200" b="1" i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1" charset="-122"/>
              </a:rPr>
              <a:t>a</a:t>
            </a:r>
            <a:r>
              <a:rPr kumimoji="1" lang="en-US" altLang="zh-CN" sz="3200" b="1" kern="0" baseline="-250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1" charset="-122"/>
              </a:rPr>
              <a:t>12 </a:t>
            </a:r>
            <a:r>
              <a:rPr kumimoji="1" lang="en-US" altLang="zh-CN" sz="3200" b="1" i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1" charset="-122"/>
              </a:rPr>
              <a:t>a</a:t>
            </a:r>
            <a:r>
              <a:rPr kumimoji="1" lang="en-US" altLang="zh-CN" sz="3200" b="1" kern="0" baseline="-250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1" charset="-122"/>
              </a:rPr>
              <a:t>23 </a:t>
            </a:r>
            <a:r>
              <a:rPr kumimoji="1" lang="en-US" altLang="zh-CN" sz="3200" b="1" i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1" charset="-122"/>
              </a:rPr>
              <a:t>a</a:t>
            </a:r>
            <a:r>
              <a:rPr kumimoji="1" lang="en-US" altLang="zh-CN" sz="3200" b="1" kern="0" baseline="-250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1" charset="-122"/>
              </a:rPr>
              <a:t>31 </a:t>
            </a:r>
            <a:r>
              <a:rPr lang="en-US" altLang="zh-CN" sz="3200" dirty="0">
                <a:sym typeface="Symbol"/>
              </a:rPr>
              <a:t>+</a:t>
            </a:r>
            <a:r>
              <a:rPr kumimoji="1" lang="en-US" altLang="zh-CN" sz="3200" b="1" i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1" charset="-122"/>
              </a:rPr>
              <a:t>a</a:t>
            </a:r>
            <a:r>
              <a:rPr kumimoji="1" lang="en-US" altLang="zh-CN" sz="3200" b="1" kern="0" baseline="-250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1" charset="-122"/>
              </a:rPr>
              <a:t>13 </a:t>
            </a:r>
            <a:r>
              <a:rPr kumimoji="1" lang="en-US" altLang="zh-CN" sz="3200" b="1" i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1" charset="-122"/>
              </a:rPr>
              <a:t>a</a:t>
            </a:r>
            <a:r>
              <a:rPr kumimoji="1" lang="en-US" altLang="zh-CN" sz="3200" b="1" kern="0" baseline="-250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1" charset="-122"/>
              </a:rPr>
              <a:t>21 </a:t>
            </a:r>
            <a:r>
              <a:rPr kumimoji="1" lang="en-US" altLang="zh-CN" sz="3200" b="1" i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1" charset="-122"/>
              </a:rPr>
              <a:t>a</a:t>
            </a:r>
            <a:r>
              <a:rPr kumimoji="1" lang="en-US" altLang="zh-CN" sz="3200" b="1" kern="0" baseline="-250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1" charset="-122"/>
              </a:rPr>
              <a:t>32</a:t>
            </a:r>
            <a:endParaRPr lang="zh-CN" altLang="en-US" sz="3200" dirty="0"/>
          </a:p>
        </p:txBody>
      </p:sp>
      <p:sp>
        <p:nvSpPr>
          <p:cNvPr id="44" name="矩形 43"/>
          <p:cNvSpPr/>
          <p:nvPr/>
        </p:nvSpPr>
        <p:spPr>
          <a:xfrm>
            <a:off x="4439816" y="1916832"/>
            <a:ext cx="59186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ym typeface="Symbol"/>
              </a:rPr>
              <a:t></a:t>
            </a:r>
            <a:r>
              <a:rPr kumimoji="1" lang="en-US" altLang="zh-CN" sz="3200" b="1" i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1" charset="-122"/>
              </a:rPr>
              <a:t>a</a:t>
            </a:r>
            <a:r>
              <a:rPr kumimoji="1" lang="en-US" altLang="zh-CN" sz="3200" b="1" kern="0" baseline="-250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1" charset="-122"/>
              </a:rPr>
              <a:t>11 </a:t>
            </a:r>
            <a:r>
              <a:rPr kumimoji="1" lang="en-US" altLang="zh-CN" sz="3200" b="1" i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1" charset="-122"/>
              </a:rPr>
              <a:t>a</a:t>
            </a:r>
            <a:r>
              <a:rPr kumimoji="1" lang="en-US" altLang="zh-CN" sz="3200" b="1" kern="0" baseline="-250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1" charset="-122"/>
              </a:rPr>
              <a:t>23 </a:t>
            </a:r>
            <a:r>
              <a:rPr kumimoji="1" lang="en-US" altLang="zh-CN" sz="3200" b="1" i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1" charset="-122"/>
              </a:rPr>
              <a:t>a</a:t>
            </a:r>
            <a:r>
              <a:rPr kumimoji="1" lang="en-US" altLang="zh-CN" sz="3200" b="1" kern="0" baseline="-250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1" charset="-122"/>
              </a:rPr>
              <a:t>32</a:t>
            </a:r>
            <a:r>
              <a:rPr kumimoji="1" lang="zh-CN" altLang="en-US" sz="3200" b="1" kern="0" baseline="-250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1" charset="-122"/>
              </a:rPr>
              <a:t> </a:t>
            </a:r>
            <a:r>
              <a:rPr lang="en-US" altLang="zh-CN" sz="3200" dirty="0">
                <a:sym typeface="Symbol"/>
              </a:rPr>
              <a:t></a:t>
            </a:r>
            <a:r>
              <a:rPr lang="zh-CN" altLang="en-US" sz="3200" dirty="0">
                <a:sym typeface="Symbol"/>
              </a:rPr>
              <a:t> </a:t>
            </a:r>
            <a:r>
              <a:rPr kumimoji="1" lang="en-US" altLang="zh-CN" sz="3200" b="1" i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1" charset="-122"/>
              </a:rPr>
              <a:t>a</a:t>
            </a:r>
            <a:r>
              <a:rPr kumimoji="1" lang="en-US" altLang="zh-CN" sz="3200" b="1" kern="0" baseline="-250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1" charset="-122"/>
              </a:rPr>
              <a:t>12 </a:t>
            </a:r>
            <a:r>
              <a:rPr kumimoji="1" lang="en-US" altLang="zh-CN" sz="3200" b="1" i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1" charset="-122"/>
              </a:rPr>
              <a:t>a</a:t>
            </a:r>
            <a:r>
              <a:rPr kumimoji="1" lang="en-US" altLang="zh-CN" sz="3200" b="1" kern="0" baseline="-250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1" charset="-122"/>
              </a:rPr>
              <a:t>21 </a:t>
            </a:r>
            <a:r>
              <a:rPr kumimoji="1" lang="en-US" altLang="zh-CN" sz="3200" b="1" i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1" charset="-122"/>
              </a:rPr>
              <a:t>a</a:t>
            </a:r>
            <a:r>
              <a:rPr kumimoji="1" lang="en-US" altLang="zh-CN" sz="3200" b="1" kern="0" baseline="-250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1" charset="-122"/>
              </a:rPr>
              <a:t>33</a:t>
            </a:r>
            <a:r>
              <a:rPr lang="en-US" altLang="zh-CN" sz="3200" dirty="0">
                <a:sym typeface="Symbol"/>
              </a:rPr>
              <a:t></a:t>
            </a:r>
            <a:r>
              <a:rPr kumimoji="1" lang="en-US" altLang="zh-CN" sz="3200" b="1" i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1" charset="-122"/>
              </a:rPr>
              <a:t>a</a:t>
            </a:r>
            <a:r>
              <a:rPr kumimoji="1" lang="en-US" altLang="zh-CN" sz="3200" b="1" kern="0" baseline="-250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1" charset="-122"/>
              </a:rPr>
              <a:t>13 </a:t>
            </a:r>
            <a:r>
              <a:rPr kumimoji="1" lang="en-US" altLang="zh-CN" sz="3200" b="1" i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1" charset="-122"/>
              </a:rPr>
              <a:t>a</a:t>
            </a:r>
            <a:r>
              <a:rPr kumimoji="1" lang="en-US" altLang="zh-CN" sz="3200" b="1" kern="0" baseline="-250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1" charset="-122"/>
              </a:rPr>
              <a:t>22 </a:t>
            </a:r>
            <a:r>
              <a:rPr kumimoji="1" lang="en-US" altLang="zh-CN" sz="3200" b="1" i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1" charset="-122"/>
              </a:rPr>
              <a:t>a</a:t>
            </a:r>
            <a:r>
              <a:rPr kumimoji="1" lang="en-US" altLang="zh-CN" sz="3200" b="1" kern="0" baseline="-250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1" charset="-122"/>
              </a:rPr>
              <a:t>31</a:t>
            </a:r>
            <a:endParaRPr lang="zh-CN" altLang="en-US" sz="3200" dirty="0"/>
          </a:p>
        </p:txBody>
      </p:sp>
      <p:sp>
        <p:nvSpPr>
          <p:cNvPr id="45" name="矩形 44"/>
          <p:cNvSpPr/>
          <p:nvPr/>
        </p:nvSpPr>
        <p:spPr>
          <a:xfrm>
            <a:off x="1271464" y="2996952"/>
            <a:ext cx="38164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/>
              <a:t>= </a:t>
            </a:r>
            <a:r>
              <a:rPr kumimoji="1" lang="en-US" altLang="zh-CN" sz="3200" b="1" i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1" charset="-122"/>
              </a:rPr>
              <a:t>a</a:t>
            </a:r>
            <a:r>
              <a:rPr kumimoji="1" lang="en-US" altLang="zh-CN" sz="3200" b="1" kern="0" baseline="-250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1" charset="-122"/>
              </a:rPr>
              <a:t>11 </a:t>
            </a:r>
            <a:r>
              <a:rPr lang="en-US" altLang="zh-CN" sz="3200" dirty="0"/>
              <a:t>(</a:t>
            </a:r>
            <a:r>
              <a:rPr kumimoji="1" lang="en-US" altLang="zh-CN" sz="3200" b="1" i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1" charset="-122"/>
              </a:rPr>
              <a:t>a</a:t>
            </a:r>
            <a:r>
              <a:rPr kumimoji="1" lang="en-US" altLang="zh-CN" sz="3200" b="1" kern="0" baseline="-250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1" charset="-122"/>
              </a:rPr>
              <a:t>22 </a:t>
            </a:r>
            <a:r>
              <a:rPr kumimoji="1" lang="en-US" altLang="zh-CN" sz="3200" b="1" i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1" charset="-122"/>
              </a:rPr>
              <a:t>a</a:t>
            </a:r>
            <a:r>
              <a:rPr kumimoji="1" lang="en-US" altLang="zh-CN" sz="3200" b="1" kern="0" baseline="-250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1" charset="-122"/>
              </a:rPr>
              <a:t>33</a:t>
            </a:r>
            <a:r>
              <a:rPr lang="en-US" altLang="zh-CN" sz="3200" dirty="0">
                <a:sym typeface="Symbol"/>
              </a:rPr>
              <a:t> </a:t>
            </a:r>
            <a:r>
              <a:rPr kumimoji="1" lang="en-US" altLang="zh-CN" sz="3200" b="1" kern="0" baseline="-250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1" charset="-122"/>
              </a:rPr>
              <a:t> </a:t>
            </a:r>
            <a:r>
              <a:rPr kumimoji="1" lang="en-US" altLang="zh-CN" sz="3200" b="1" i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1" charset="-122"/>
              </a:rPr>
              <a:t>a</a:t>
            </a:r>
            <a:r>
              <a:rPr kumimoji="1" lang="en-US" altLang="zh-CN" sz="3200" b="1" kern="0" baseline="-250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1" charset="-122"/>
              </a:rPr>
              <a:t>23 </a:t>
            </a:r>
            <a:r>
              <a:rPr kumimoji="1" lang="en-US" altLang="zh-CN" sz="3200" b="1" i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1" charset="-122"/>
              </a:rPr>
              <a:t>a</a:t>
            </a:r>
            <a:r>
              <a:rPr kumimoji="1" lang="en-US" altLang="zh-CN" sz="3200" b="1" kern="0" baseline="-250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1" charset="-122"/>
              </a:rPr>
              <a:t>32</a:t>
            </a:r>
            <a:r>
              <a:rPr lang="en-US" altLang="zh-CN" sz="3200" dirty="0"/>
              <a:t>)</a:t>
            </a:r>
            <a:endParaRPr lang="zh-CN" altLang="en-US" sz="3200" dirty="0"/>
          </a:p>
        </p:txBody>
      </p:sp>
      <p:sp>
        <p:nvSpPr>
          <p:cNvPr id="46" name="矩形 45"/>
          <p:cNvSpPr/>
          <p:nvPr/>
        </p:nvSpPr>
        <p:spPr>
          <a:xfrm>
            <a:off x="5015880" y="2996952"/>
            <a:ext cx="38164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sym typeface="Symbol"/>
              </a:rPr>
              <a:t></a:t>
            </a:r>
            <a:r>
              <a:rPr lang="en-US" altLang="zh-CN" sz="3200" dirty="0"/>
              <a:t> </a:t>
            </a:r>
            <a:r>
              <a:rPr kumimoji="1" lang="en-US" altLang="zh-CN" sz="3200" b="1" i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1" charset="-122"/>
              </a:rPr>
              <a:t>a</a:t>
            </a:r>
            <a:r>
              <a:rPr kumimoji="1" lang="en-US" altLang="zh-CN" sz="3200" b="1" kern="0" baseline="-250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1" charset="-122"/>
              </a:rPr>
              <a:t>12 </a:t>
            </a:r>
            <a:r>
              <a:rPr lang="en-US" altLang="zh-CN" sz="3200" dirty="0"/>
              <a:t>(</a:t>
            </a:r>
            <a:r>
              <a:rPr kumimoji="1" lang="en-US" altLang="zh-CN" sz="3200" b="1" i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1" charset="-122"/>
              </a:rPr>
              <a:t>a</a:t>
            </a:r>
            <a:r>
              <a:rPr kumimoji="1" lang="en-US" altLang="zh-CN" sz="3200" b="1" kern="0" baseline="-250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1" charset="-122"/>
              </a:rPr>
              <a:t>21 </a:t>
            </a:r>
            <a:r>
              <a:rPr kumimoji="1" lang="en-US" altLang="zh-CN" sz="3200" b="1" i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1" charset="-122"/>
              </a:rPr>
              <a:t>a</a:t>
            </a:r>
            <a:r>
              <a:rPr kumimoji="1" lang="en-US" altLang="zh-CN" sz="3200" b="1" kern="0" baseline="-250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1" charset="-122"/>
              </a:rPr>
              <a:t>33</a:t>
            </a:r>
            <a:r>
              <a:rPr lang="en-US" altLang="zh-CN" sz="3200" dirty="0">
                <a:sym typeface="Symbol"/>
              </a:rPr>
              <a:t> </a:t>
            </a:r>
            <a:r>
              <a:rPr kumimoji="1" lang="en-US" altLang="zh-CN" sz="3200" b="1" kern="0" baseline="-250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1" charset="-122"/>
              </a:rPr>
              <a:t> </a:t>
            </a:r>
            <a:r>
              <a:rPr kumimoji="1" lang="en-US" altLang="zh-CN" sz="3200" b="1" i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1" charset="-122"/>
              </a:rPr>
              <a:t>a</a:t>
            </a:r>
            <a:r>
              <a:rPr kumimoji="1" lang="en-US" altLang="zh-CN" sz="3200" b="1" kern="0" baseline="-250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1" charset="-122"/>
              </a:rPr>
              <a:t>23 </a:t>
            </a:r>
            <a:r>
              <a:rPr kumimoji="1" lang="en-US" altLang="zh-CN" sz="3200" b="1" i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1" charset="-122"/>
              </a:rPr>
              <a:t>a</a:t>
            </a:r>
            <a:r>
              <a:rPr kumimoji="1" lang="en-US" altLang="zh-CN" sz="3200" b="1" kern="0" baseline="-250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1" charset="-122"/>
              </a:rPr>
              <a:t>31</a:t>
            </a:r>
            <a:r>
              <a:rPr lang="en-US" altLang="zh-CN" sz="3200" dirty="0"/>
              <a:t>)</a:t>
            </a:r>
            <a:endParaRPr lang="zh-CN" altLang="en-US" sz="3200" dirty="0"/>
          </a:p>
        </p:txBody>
      </p:sp>
      <p:sp>
        <p:nvSpPr>
          <p:cNvPr id="47" name="矩形 46"/>
          <p:cNvSpPr/>
          <p:nvPr/>
        </p:nvSpPr>
        <p:spPr>
          <a:xfrm>
            <a:off x="1847528" y="3717032"/>
            <a:ext cx="38164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sym typeface="Symbol"/>
              </a:rPr>
              <a:t>+</a:t>
            </a:r>
            <a:r>
              <a:rPr lang="en-US" altLang="zh-CN" sz="3200" dirty="0"/>
              <a:t> </a:t>
            </a:r>
            <a:r>
              <a:rPr kumimoji="1" lang="en-US" altLang="zh-CN" sz="3200" b="1" i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1" charset="-122"/>
              </a:rPr>
              <a:t>a</a:t>
            </a:r>
            <a:r>
              <a:rPr kumimoji="1" lang="en-US" altLang="zh-CN" sz="3200" b="1" kern="0" baseline="-250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1" charset="-122"/>
              </a:rPr>
              <a:t>13 </a:t>
            </a:r>
            <a:r>
              <a:rPr lang="en-US" altLang="zh-CN" sz="3200" dirty="0"/>
              <a:t>(</a:t>
            </a:r>
            <a:r>
              <a:rPr kumimoji="1" lang="en-US" altLang="zh-CN" sz="3200" b="1" i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1" charset="-122"/>
              </a:rPr>
              <a:t>a</a:t>
            </a:r>
            <a:r>
              <a:rPr kumimoji="1" lang="en-US" altLang="zh-CN" sz="3200" b="1" kern="0" baseline="-250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1" charset="-122"/>
              </a:rPr>
              <a:t>21 </a:t>
            </a:r>
            <a:r>
              <a:rPr kumimoji="1" lang="en-US" altLang="zh-CN" sz="3200" b="1" i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1" charset="-122"/>
              </a:rPr>
              <a:t>a</a:t>
            </a:r>
            <a:r>
              <a:rPr kumimoji="1" lang="en-US" altLang="zh-CN" sz="3200" b="1" kern="0" baseline="-250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1" charset="-122"/>
              </a:rPr>
              <a:t>32</a:t>
            </a:r>
            <a:r>
              <a:rPr lang="en-US" altLang="zh-CN" sz="3200" dirty="0">
                <a:sym typeface="Symbol"/>
              </a:rPr>
              <a:t> </a:t>
            </a:r>
            <a:r>
              <a:rPr kumimoji="1" lang="en-US" altLang="zh-CN" sz="3200" b="1" kern="0" baseline="-250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1" charset="-122"/>
              </a:rPr>
              <a:t> </a:t>
            </a:r>
            <a:r>
              <a:rPr kumimoji="1" lang="en-US" altLang="zh-CN" sz="3200" b="1" i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1" charset="-122"/>
              </a:rPr>
              <a:t>a</a:t>
            </a:r>
            <a:r>
              <a:rPr kumimoji="1" lang="en-US" altLang="zh-CN" sz="3200" b="1" kern="0" baseline="-250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1" charset="-122"/>
              </a:rPr>
              <a:t>22 </a:t>
            </a:r>
            <a:r>
              <a:rPr kumimoji="1" lang="en-US" altLang="zh-CN" sz="3200" b="1" i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1" charset="-122"/>
              </a:rPr>
              <a:t>a</a:t>
            </a:r>
            <a:r>
              <a:rPr kumimoji="1" lang="en-US" altLang="zh-CN" sz="3200" b="1" kern="0" baseline="-250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1" charset="-122"/>
              </a:rPr>
              <a:t>31</a:t>
            </a:r>
            <a:r>
              <a:rPr lang="en-US" altLang="zh-CN" sz="3200" dirty="0"/>
              <a:t>)</a:t>
            </a:r>
            <a:endParaRPr lang="zh-CN" altLang="en-US" sz="3200" dirty="0"/>
          </a:p>
        </p:txBody>
      </p:sp>
      <p:sp>
        <p:nvSpPr>
          <p:cNvPr id="48" name="矩形 47"/>
          <p:cNvSpPr/>
          <p:nvPr/>
        </p:nvSpPr>
        <p:spPr>
          <a:xfrm>
            <a:off x="1343472" y="4716433"/>
            <a:ext cx="108012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/>
              <a:t>= </a:t>
            </a:r>
            <a:r>
              <a:rPr kumimoji="1" lang="en-US" altLang="zh-CN" sz="3200" b="1" i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1" charset="-122"/>
              </a:rPr>
              <a:t>a</a:t>
            </a:r>
            <a:r>
              <a:rPr kumimoji="1" lang="en-US" altLang="zh-CN" sz="3200" b="1" kern="0" baseline="-250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1" charset="-122"/>
              </a:rPr>
              <a:t>11</a:t>
            </a:r>
            <a:endParaRPr lang="zh-CN" altLang="en-US" sz="3200" dirty="0"/>
          </a:p>
        </p:txBody>
      </p:sp>
      <p:sp>
        <p:nvSpPr>
          <p:cNvPr id="49" name="矩形 48"/>
          <p:cNvSpPr/>
          <p:nvPr/>
        </p:nvSpPr>
        <p:spPr>
          <a:xfrm>
            <a:off x="2567608" y="1484784"/>
            <a:ext cx="1440160" cy="936104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8E316F43-0B4C-4C7D-9495-6D25BA59FCAF}"/>
              </a:ext>
            </a:extLst>
          </p:cNvPr>
          <p:cNvGrpSpPr/>
          <p:nvPr/>
        </p:nvGrpSpPr>
        <p:grpSpPr>
          <a:xfrm>
            <a:off x="2351584" y="4509120"/>
            <a:ext cx="1512168" cy="1077218"/>
            <a:chOff x="5996523" y="2196692"/>
            <a:chExt cx="2647223" cy="2103775"/>
          </a:xfrm>
        </p:grpSpPr>
        <p:sp>
          <p:nvSpPr>
            <p:cNvPr id="51" name="Rectangle 11">
              <a:extLst>
                <a:ext uri="{FF2B5EF4-FFF2-40B4-BE49-F238E27FC236}">
                  <a16:creationId xmlns:a16="http://schemas.microsoft.com/office/drawing/2014/main" id="{3AD31DCA-5F65-4EFE-8F43-EA9C32D8BA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2567" y="2196692"/>
              <a:ext cx="2599141" cy="2103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3200" b="1" i="1" kern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703060505090304" pitchFamily="18" charset="0"/>
                  <a:ea typeface="楷体_GB2312" pitchFamily="1" charset="-122"/>
                </a:rPr>
                <a:t>a</a:t>
              </a:r>
              <a:r>
                <a:rPr kumimoji="1" lang="en-US" altLang="zh-CN" sz="3200" b="1" kern="0" baseline="-250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1" charset="-122"/>
                </a:rPr>
                <a:t>22</a:t>
              </a:r>
              <a:r>
                <a:rPr kumimoji="1" lang="en-US" altLang="zh-CN" sz="3200" b="1" kern="0" baseline="-250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703060505090304" pitchFamily="18" charset="0"/>
                  <a:ea typeface="楷体_GB2312" pitchFamily="1" charset="-122"/>
                </a:rPr>
                <a:t>     </a:t>
              </a:r>
              <a:r>
                <a:rPr kumimoji="1" lang="en-US" altLang="zh-CN" sz="3200" b="1" i="1" kern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a</a:t>
              </a:r>
              <a:r>
                <a:rPr kumimoji="1" lang="en-US" altLang="zh-CN" sz="3200" b="1" kern="0" baseline="-250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23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3200" b="1" i="1" kern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a</a:t>
              </a:r>
              <a:r>
                <a:rPr kumimoji="1" lang="en-US" altLang="zh-CN" sz="3200" b="1" kern="0" baseline="-250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1" charset="-122"/>
                  <a:sym typeface="Symbol" panose="05050102010706020507" pitchFamily="18" charset="2"/>
                </a:rPr>
                <a:t>32</a:t>
              </a:r>
              <a:r>
                <a:rPr kumimoji="1" lang="en-US" altLang="zh-CN" sz="3200" b="1" i="1" kern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703060505090304" pitchFamily="18" charset="0"/>
                  <a:ea typeface="楷体_GB2312" pitchFamily="1" charset="-122"/>
                </a:rPr>
                <a:t>   a</a:t>
              </a:r>
              <a:r>
                <a:rPr kumimoji="1" lang="en-US" altLang="zh-CN" sz="3200" b="1" kern="0" baseline="-250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703060505090304" pitchFamily="18" charset="0"/>
                  <a:ea typeface="楷体_GB2312" pitchFamily="1" charset="-122"/>
                </a:rPr>
                <a:t>33</a:t>
              </a:r>
              <a:endParaRPr kumimoji="1" lang="en-US" altLang="zh-CN" sz="3200" b="1" i="1" kern="0" baseline="-250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703060505090304" pitchFamily="18" charset="0"/>
                <a:ea typeface="楷体_GB2312" pitchFamily="1" charset="-122"/>
                <a:sym typeface="Symbol" panose="05050102010706020507" pitchFamily="18" charset="2"/>
              </a:endParaRPr>
            </a:p>
          </p:txBody>
        </p:sp>
        <p:grpSp>
          <p:nvGrpSpPr>
            <p:cNvPr id="52" name="组合 45">
              <a:extLst>
                <a:ext uri="{FF2B5EF4-FFF2-40B4-BE49-F238E27FC236}">
                  <a16:creationId xmlns:a16="http://schemas.microsoft.com/office/drawing/2014/main" id="{5B708A52-431F-4CD3-8873-6F7D1145958C}"/>
                </a:ext>
              </a:extLst>
            </p:cNvPr>
            <p:cNvGrpSpPr/>
            <p:nvPr/>
          </p:nvGrpSpPr>
          <p:grpSpPr>
            <a:xfrm>
              <a:off x="5996523" y="2382462"/>
              <a:ext cx="2647223" cy="1873466"/>
              <a:chOff x="7358634" y="1667301"/>
              <a:chExt cx="2000600" cy="1314680"/>
            </a:xfrm>
          </p:grpSpPr>
          <p:sp>
            <p:nvSpPr>
              <p:cNvPr id="53" name="Line 12">
                <a:extLst>
                  <a:ext uri="{FF2B5EF4-FFF2-40B4-BE49-F238E27FC236}">
                    <a16:creationId xmlns:a16="http://schemas.microsoft.com/office/drawing/2014/main" id="{A658141F-C1F0-495D-AE21-66B3E7A830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58634" y="1667301"/>
                <a:ext cx="0" cy="131468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3200" b="1" kern="0">
                  <a:solidFill>
                    <a:srgbClr val="000000"/>
                  </a:solidFill>
                  <a:latin typeface="Times New Roman" panose="02020703060505090304" pitchFamily="18" charset="0"/>
                  <a:ea typeface="楷体_GB2312" pitchFamily="1" charset="-122"/>
                </a:endParaRPr>
              </a:p>
            </p:txBody>
          </p:sp>
          <p:sp>
            <p:nvSpPr>
              <p:cNvPr id="54" name="Line 13">
                <a:extLst>
                  <a:ext uri="{FF2B5EF4-FFF2-40B4-BE49-F238E27FC236}">
                    <a16:creationId xmlns:a16="http://schemas.microsoft.com/office/drawing/2014/main" id="{2A925C7C-9074-4295-8077-0A06E5A653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359234" y="1688736"/>
                <a:ext cx="0" cy="1293245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3200" b="1" kern="0">
                  <a:solidFill>
                    <a:srgbClr val="000000"/>
                  </a:solidFill>
                  <a:latin typeface="Times New Roman" panose="02020703060505090304" pitchFamily="18" charset="0"/>
                  <a:ea typeface="楷体_GB2312" pitchFamily="1" charset="-122"/>
                </a:endParaRPr>
              </a:p>
            </p:txBody>
          </p:sp>
        </p:grpSp>
      </p:grpSp>
      <p:sp>
        <p:nvSpPr>
          <p:cNvPr id="55" name="矩形 54"/>
          <p:cNvSpPr/>
          <p:nvPr/>
        </p:nvSpPr>
        <p:spPr>
          <a:xfrm>
            <a:off x="4007768" y="4728046"/>
            <a:ext cx="10081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sym typeface="Symbol"/>
              </a:rPr>
              <a:t></a:t>
            </a:r>
            <a:r>
              <a:rPr lang="en-US" altLang="zh-CN" sz="3200" dirty="0"/>
              <a:t> </a:t>
            </a:r>
            <a:r>
              <a:rPr kumimoji="1" lang="en-US" altLang="zh-CN" sz="3200" b="1" i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1" charset="-122"/>
              </a:rPr>
              <a:t>a</a:t>
            </a:r>
            <a:r>
              <a:rPr kumimoji="1" lang="en-US" altLang="zh-CN" sz="3200" b="1" kern="0" baseline="-250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1" charset="-122"/>
              </a:rPr>
              <a:t>12</a:t>
            </a:r>
            <a:endParaRPr lang="zh-CN" altLang="en-US" sz="3200" dirty="0"/>
          </a:p>
        </p:txBody>
      </p: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8E316F43-0B4C-4C7D-9495-6D25BA59FCAF}"/>
              </a:ext>
            </a:extLst>
          </p:cNvPr>
          <p:cNvGrpSpPr/>
          <p:nvPr/>
        </p:nvGrpSpPr>
        <p:grpSpPr>
          <a:xfrm>
            <a:off x="5015880" y="4512022"/>
            <a:ext cx="1512168" cy="1077218"/>
            <a:chOff x="5996523" y="2196692"/>
            <a:chExt cx="2647223" cy="2103775"/>
          </a:xfrm>
        </p:grpSpPr>
        <p:sp>
          <p:nvSpPr>
            <p:cNvPr id="57" name="Rectangle 11">
              <a:extLst>
                <a:ext uri="{FF2B5EF4-FFF2-40B4-BE49-F238E27FC236}">
                  <a16:creationId xmlns:a16="http://schemas.microsoft.com/office/drawing/2014/main" id="{3AD31DCA-5F65-4EFE-8F43-EA9C32D8BA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2567" y="2196692"/>
              <a:ext cx="2599141" cy="2103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3200" b="1" i="1" kern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703060505090304" pitchFamily="18" charset="0"/>
                  <a:ea typeface="楷体_GB2312" pitchFamily="1" charset="-122"/>
                </a:rPr>
                <a:t>a</a:t>
              </a:r>
              <a:r>
                <a:rPr kumimoji="1" lang="en-US" altLang="zh-CN" sz="3200" b="1" kern="0" baseline="-250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1" charset="-122"/>
                </a:rPr>
                <a:t>21</a:t>
              </a:r>
              <a:r>
                <a:rPr kumimoji="1" lang="en-US" altLang="zh-CN" sz="3200" b="1" kern="0" baseline="-250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703060505090304" pitchFamily="18" charset="0"/>
                  <a:ea typeface="楷体_GB2312" pitchFamily="1" charset="-122"/>
                </a:rPr>
                <a:t>     </a:t>
              </a:r>
              <a:r>
                <a:rPr kumimoji="1" lang="en-US" altLang="zh-CN" sz="3200" b="1" i="1" kern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a</a:t>
              </a:r>
              <a:r>
                <a:rPr kumimoji="1" lang="en-US" altLang="zh-CN" sz="3200" b="1" kern="0" baseline="-250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23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3200" b="1" i="1" kern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a</a:t>
              </a:r>
              <a:r>
                <a:rPr kumimoji="1" lang="en-US" altLang="zh-CN" sz="3200" b="1" kern="0" baseline="-250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1" charset="-122"/>
                  <a:sym typeface="Symbol" panose="05050102010706020507" pitchFamily="18" charset="2"/>
                </a:rPr>
                <a:t>31</a:t>
              </a:r>
              <a:r>
                <a:rPr kumimoji="1" lang="en-US" altLang="zh-CN" sz="3200" b="1" i="1" kern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703060505090304" pitchFamily="18" charset="0"/>
                  <a:ea typeface="楷体_GB2312" pitchFamily="1" charset="-122"/>
                </a:rPr>
                <a:t>   a</a:t>
              </a:r>
              <a:r>
                <a:rPr kumimoji="1" lang="en-US" altLang="zh-CN" sz="3200" b="1" kern="0" baseline="-250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703060505090304" pitchFamily="18" charset="0"/>
                  <a:ea typeface="楷体_GB2312" pitchFamily="1" charset="-122"/>
                </a:rPr>
                <a:t>33</a:t>
              </a:r>
              <a:endParaRPr kumimoji="1" lang="en-US" altLang="zh-CN" sz="3200" b="1" i="1" kern="0" baseline="-250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703060505090304" pitchFamily="18" charset="0"/>
                <a:ea typeface="楷体_GB2312" pitchFamily="1" charset="-122"/>
                <a:sym typeface="Symbol" panose="05050102010706020507" pitchFamily="18" charset="2"/>
              </a:endParaRPr>
            </a:p>
          </p:txBody>
        </p:sp>
        <p:grpSp>
          <p:nvGrpSpPr>
            <p:cNvPr id="58" name="组合 45">
              <a:extLst>
                <a:ext uri="{FF2B5EF4-FFF2-40B4-BE49-F238E27FC236}">
                  <a16:creationId xmlns:a16="http://schemas.microsoft.com/office/drawing/2014/main" id="{5B708A52-431F-4CD3-8873-6F7D1145958C}"/>
                </a:ext>
              </a:extLst>
            </p:cNvPr>
            <p:cNvGrpSpPr/>
            <p:nvPr/>
          </p:nvGrpSpPr>
          <p:grpSpPr>
            <a:xfrm>
              <a:off x="5996523" y="2382462"/>
              <a:ext cx="2647223" cy="1873466"/>
              <a:chOff x="7358634" y="1667301"/>
              <a:chExt cx="2000600" cy="1314680"/>
            </a:xfrm>
          </p:grpSpPr>
          <p:sp>
            <p:nvSpPr>
              <p:cNvPr id="59" name="Line 12">
                <a:extLst>
                  <a:ext uri="{FF2B5EF4-FFF2-40B4-BE49-F238E27FC236}">
                    <a16:creationId xmlns:a16="http://schemas.microsoft.com/office/drawing/2014/main" id="{A658141F-C1F0-495D-AE21-66B3E7A830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58634" y="1667301"/>
                <a:ext cx="0" cy="131468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3200" b="1" kern="0">
                  <a:solidFill>
                    <a:srgbClr val="000000"/>
                  </a:solidFill>
                  <a:latin typeface="Times New Roman" panose="02020703060505090304" pitchFamily="18" charset="0"/>
                  <a:ea typeface="楷体_GB2312" pitchFamily="1" charset="-122"/>
                </a:endParaRPr>
              </a:p>
            </p:txBody>
          </p:sp>
          <p:sp>
            <p:nvSpPr>
              <p:cNvPr id="60" name="Line 13">
                <a:extLst>
                  <a:ext uri="{FF2B5EF4-FFF2-40B4-BE49-F238E27FC236}">
                    <a16:creationId xmlns:a16="http://schemas.microsoft.com/office/drawing/2014/main" id="{2A925C7C-9074-4295-8077-0A06E5A653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359234" y="1688736"/>
                <a:ext cx="0" cy="1293245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3200" b="1" kern="0">
                  <a:solidFill>
                    <a:srgbClr val="000000"/>
                  </a:solidFill>
                  <a:latin typeface="Times New Roman" panose="02020703060505090304" pitchFamily="18" charset="0"/>
                  <a:ea typeface="楷体_GB2312" pitchFamily="1" charset="-122"/>
                </a:endParaRPr>
              </a:p>
            </p:txBody>
          </p:sp>
        </p:grpSp>
      </p:grpSp>
      <p:sp>
        <p:nvSpPr>
          <p:cNvPr id="61" name="矩形 60"/>
          <p:cNvSpPr/>
          <p:nvPr/>
        </p:nvSpPr>
        <p:spPr>
          <a:xfrm>
            <a:off x="6672064" y="4725144"/>
            <a:ext cx="10081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sym typeface="Symbol"/>
              </a:rPr>
              <a:t>+</a:t>
            </a:r>
            <a:r>
              <a:rPr lang="en-US" altLang="zh-CN" sz="3200" dirty="0"/>
              <a:t> </a:t>
            </a:r>
            <a:r>
              <a:rPr kumimoji="1" lang="en-US" altLang="zh-CN" sz="3200" b="1" i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1" charset="-122"/>
              </a:rPr>
              <a:t>a</a:t>
            </a:r>
            <a:r>
              <a:rPr kumimoji="1" lang="en-US" altLang="zh-CN" sz="3200" b="1" kern="0" baseline="-250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1" charset="-122"/>
              </a:rPr>
              <a:t>13</a:t>
            </a:r>
            <a:endParaRPr lang="zh-CN" altLang="en-US" sz="3200" dirty="0"/>
          </a:p>
        </p:txBody>
      </p: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8E316F43-0B4C-4C7D-9495-6D25BA59FCAF}"/>
              </a:ext>
            </a:extLst>
          </p:cNvPr>
          <p:cNvGrpSpPr/>
          <p:nvPr/>
        </p:nvGrpSpPr>
        <p:grpSpPr>
          <a:xfrm>
            <a:off x="7680176" y="4509120"/>
            <a:ext cx="1512168" cy="1077218"/>
            <a:chOff x="5996523" y="2196692"/>
            <a:chExt cx="2647223" cy="2103775"/>
          </a:xfrm>
        </p:grpSpPr>
        <p:sp>
          <p:nvSpPr>
            <p:cNvPr id="63" name="Rectangle 11">
              <a:extLst>
                <a:ext uri="{FF2B5EF4-FFF2-40B4-BE49-F238E27FC236}">
                  <a16:creationId xmlns:a16="http://schemas.microsoft.com/office/drawing/2014/main" id="{3AD31DCA-5F65-4EFE-8F43-EA9C32D8BA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2567" y="2196692"/>
              <a:ext cx="2599141" cy="2103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3200" b="1" i="1" kern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703060505090304" pitchFamily="18" charset="0"/>
                  <a:ea typeface="楷体_GB2312" pitchFamily="1" charset="-122"/>
                </a:rPr>
                <a:t>a</a:t>
              </a:r>
              <a:r>
                <a:rPr kumimoji="1" lang="en-US" altLang="zh-CN" sz="3200" b="1" kern="0" baseline="-250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1" charset="-122"/>
                </a:rPr>
                <a:t>21</a:t>
              </a:r>
              <a:r>
                <a:rPr kumimoji="1" lang="en-US" altLang="zh-CN" sz="3200" b="1" kern="0" baseline="-250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703060505090304" pitchFamily="18" charset="0"/>
                  <a:ea typeface="楷体_GB2312" pitchFamily="1" charset="-122"/>
                </a:rPr>
                <a:t>     </a:t>
              </a:r>
              <a:r>
                <a:rPr kumimoji="1" lang="en-US" altLang="zh-CN" sz="3200" b="1" i="1" kern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a</a:t>
              </a:r>
              <a:r>
                <a:rPr kumimoji="1" lang="en-US" altLang="zh-CN" sz="3200" b="1" kern="0" baseline="-250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1" charset="-122"/>
                  <a:sym typeface="Symbol" panose="05050102010706020507" pitchFamily="18" charset="2"/>
                </a:rPr>
                <a:t>2</a:t>
              </a:r>
              <a:r>
                <a:rPr kumimoji="1" lang="en-US" altLang="zh-CN" sz="3200" b="1" kern="0" baseline="-250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2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3200" b="1" i="1" kern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a</a:t>
              </a:r>
              <a:r>
                <a:rPr kumimoji="1" lang="en-US" altLang="zh-CN" sz="3200" b="1" kern="0" baseline="-250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1" charset="-122"/>
                  <a:sym typeface="Symbol" panose="05050102010706020507" pitchFamily="18" charset="2"/>
                </a:rPr>
                <a:t>31</a:t>
              </a:r>
              <a:r>
                <a:rPr kumimoji="1" lang="en-US" altLang="zh-CN" sz="3200" b="1" i="1" kern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703060505090304" pitchFamily="18" charset="0"/>
                  <a:ea typeface="楷体_GB2312" pitchFamily="1" charset="-122"/>
                </a:rPr>
                <a:t>   a</a:t>
              </a:r>
              <a:r>
                <a:rPr kumimoji="1" lang="en-US" altLang="zh-CN" sz="3200" b="1" kern="0" baseline="-250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703060505090304" pitchFamily="18" charset="0"/>
                  <a:ea typeface="楷体_GB2312" pitchFamily="1" charset="-122"/>
                </a:rPr>
                <a:t>32</a:t>
              </a:r>
              <a:endParaRPr kumimoji="1" lang="en-US" altLang="zh-CN" sz="3200" b="1" i="1" kern="0" baseline="-250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703060505090304" pitchFamily="18" charset="0"/>
                <a:ea typeface="楷体_GB2312" pitchFamily="1" charset="-122"/>
                <a:sym typeface="Symbol" panose="05050102010706020507" pitchFamily="18" charset="2"/>
              </a:endParaRPr>
            </a:p>
          </p:txBody>
        </p:sp>
        <p:grpSp>
          <p:nvGrpSpPr>
            <p:cNvPr id="64" name="组合 45">
              <a:extLst>
                <a:ext uri="{FF2B5EF4-FFF2-40B4-BE49-F238E27FC236}">
                  <a16:creationId xmlns:a16="http://schemas.microsoft.com/office/drawing/2014/main" id="{5B708A52-431F-4CD3-8873-6F7D1145958C}"/>
                </a:ext>
              </a:extLst>
            </p:cNvPr>
            <p:cNvGrpSpPr/>
            <p:nvPr/>
          </p:nvGrpSpPr>
          <p:grpSpPr>
            <a:xfrm>
              <a:off x="5996523" y="2382462"/>
              <a:ext cx="2647223" cy="1873466"/>
              <a:chOff x="7358634" y="1667301"/>
              <a:chExt cx="2000600" cy="1314680"/>
            </a:xfrm>
          </p:grpSpPr>
          <p:sp>
            <p:nvSpPr>
              <p:cNvPr id="65" name="Line 12">
                <a:extLst>
                  <a:ext uri="{FF2B5EF4-FFF2-40B4-BE49-F238E27FC236}">
                    <a16:creationId xmlns:a16="http://schemas.microsoft.com/office/drawing/2014/main" id="{A658141F-C1F0-495D-AE21-66B3E7A830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58634" y="1667301"/>
                <a:ext cx="0" cy="131468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3200" b="1" kern="0">
                  <a:solidFill>
                    <a:srgbClr val="000000"/>
                  </a:solidFill>
                  <a:latin typeface="Times New Roman" panose="02020703060505090304" pitchFamily="18" charset="0"/>
                  <a:ea typeface="楷体_GB2312" pitchFamily="1" charset="-122"/>
                </a:endParaRPr>
              </a:p>
            </p:txBody>
          </p:sp>
          <p:sp>
            <p:nvSpPr>
              <p:cNvPr id="66" name="Line 13">
                <a:extLst>
                  <a:ext uri="{FF2B5EF4-FFF2-40B4-BE49-F238E27FC236}">
                    <a16:creationId xmlns:a16="http://schemas.microsoft.com/office/drawing/2014/main" id="{2A925C7C-9074-4295-8077-0A06E5A653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359234" y="1688736"/>
                <a:ext cx="0" cy="1293245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3200" b="1" kern="0">
                  <a:solidFill>
                    <a:srgbClr val="000000"/>
                  </a:solidFill>
                  <a:latin typeface="Times New Roman" panose="02020703060505090304" pitchFamily="18" charset="0"/>
                  <a:ea typeface="楷体_GB2312" pitchFamily="1" charset="-122"/>
                </a:endParaRPr>
              </a:p>
            </p:txBody>
          </p:sp>
        </p:grpSp>
      </p:grpSp>
      <p:cxnSp>
        <p:nvCxnSpPr>
          <p:cNvPr id="68" name="直接连接符 67"/>
          <p:cNvCxnSpPr/>
          <p:nvPr/>
        </p:nvCxnSpPr>
        <p:spPr>
          <a:xfrm>
            <a:off x="2063552" y="980728"/>
            <a:ext cx="0" cy="1512168"/>
          </a:xfrm>
          <a:prstGeom prst="line">
            <a:avLst/>
          </a:prstGeom>
          <a:ln w="254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 flipH="1">
            <a:off x="1919536" y="1196752"/>
            <a:ext cx="2223864" cy="8384"/>
          </a:xfrm>
          <a:prstGeom prst="line">
            <a:avLst/>
          </a:prstGeom>
          <a:ln w="254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 animBg="1"/>
      <p:bldP spid="13" grpId="0" animBg="1"/>
      <p:bldP spid="16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45" grpId="0"/>
      <p:bldP spid="46" grpId="0"/>
      <p:bldP spid="47" grpId="0"/>
      <p:bldP spid="48" grpId="0"/>
      <p:bldP spid="49" grpId="0" animBg="1"/>
      <p:bldP spid="55" grpId="0"/>
      <p:bldP spid="6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839416" y="260648"/>
            <a:ext cx="6192688" cy="857232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b="1" dirty="0">
                <a:solidFill>
                  <a:srgbClr val="002060"/>
                </a:solidFill>
              </a:rPr>
              <a:t>(ii) n&gt;3</a:t>
            </a:r>
            <a:r>
              <a:rPr lang="zh-CN" altLang="en-US" sz="3600" b="1" dirty="0">
                <a:solidFill>
                  <a:srgbClr val="002060"/>
                </a:solidFill>
              </a:rPr>
              <a:t>阶行列式定义</a:t>
            </a:r>
            <a:r>
              <a:rPr lang="en-US" altLang="zh-CN" sz="3600" b="1" dirty="0">
                <a:solidFill>
                  <a:srgbClr val="002060"/>
                </a:solidFill>
              </a:rPr>
              <a:t>-----</a:t>
            </a:r>
            <a:r>
              <a:rPr lang="zh-CN" altLang="en-US" sz="3600" b="1" dirty="0">
                <a:solidFill>
                  <a:srgbClr val="002060"/>
                </a:solidFill>
              </a:rPr>
              <a:t>递归</a:t>
            </a:r>
          </a:p>
        </p:txBody>
      </p:sp>
      <p:sp>
        <p:nvSpPr>
          <p:cNvPr id="12" name="矩形 11"/>
          <p:cNvSpPr/>
          <p:nvPr/>
        </p:nvSpPr>
        <p:spPr>
          <a:xfrm>
            <a:off x="3287688" y="5445224"/>
            <a:ext cx="645671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det</a:t>
            </a:r>
            <a:r>
              <a:rPr lang="en-US" altLang="zh-CN" sz="3200" dirty="0"/>
              <a:t> 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3200" dirty="0"/>
              <a:t> =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baseline="-25000" dirty="0"/>
              <a:t>11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baseline="-25000" dirty="0"/>
              <a:t>11</a:t>
            </a:r>
            <a:r>
              <a:rPr lang="en-US" altLang="zh-CN" sz="3200" dirty="0"/>
              <a:t> + 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baseline="-25000" dirty="0"/>
              <a:t>12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baseline="-25000" dirty="0"/>
              <a:t>12</a:t>
            </a:r>
            <a:r>
              <a:rPr lang="en-US" altLang="zh-CN" sz="3200" dirty="0"/>
              <a:t> +· · ·+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baseline="-25000" dirty="0"/>
              <a:t>1</a:t>
            </a:r>
            <a:r>
              <a:rPr lang="en-US" altLang="zh-CN" sz="3200" b="1" i="1" baseline="-25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3200" baseline="-25000" dirty="0"/>
              <a:t> </a:t>
            </a:r>
            <a:r>
              <a:rPr lang="en-US" altLang="zh-CN" sz="3200" i="1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baseline="-25000" dirty="0" err="1"/>
              <a:t>1</a:t>
            </a:r>
            <a:r>
              <a:rPr lang="en-US" altLang="zh-CN" sz="3200" b="1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endParaRPr lang="zh-CN" altLang="en-US" sz="3200" b="1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379155" y="1268761"/>
            <a:ext cx="41665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zh-CN" altLang="en-US" sz="3200" dirty="0"/>
              <a:t>设</a:t>
            </a:r>
            <a:r>
              <a:rPr lang="en-US" altLang="zh-CN" sz="3200" dirty="0"/>
              <a:t> 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dirty="0"/>
              <a:t> = 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3200" i="1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b="1" i="1" baseline="-25000" dirty="0" err="1"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zh-CN" altLang="en-US" sz="3200" dirty="0">
                <a:latin typeface="Times New Roman" pitchFamily="18" charset="0"/>
                <a:cs typeface="Times New Roman" pitchFamily="18" charset="0"/>
              </a:rPr>
              <a:t>是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en-US" sz="3200" dirty="0">
                <a:latin typeface="Times New Roman" pitchFamily="18" charset="0"/>
                <a:cs typeface="Times New Roman" pitchFamily="18" charset="0"/>
              </a:rPr>
              <a:t>阶矩阵</a:t>
            </a:r>
            <a:r>
              <a:rPr lang="en-US" altLang="zh-CN" sz="3200" dirty="0"/>
              <a:t>. </a:t>
            </a:r>
          </a:p>
        </p:txBody>
      </p:sp>
      <p:sp>
        <p:nvSpPr>
          <p:cNvPr id="10" name="矩形 9"/>
          <p:cNvSpPr/>
          <p:nvPr/>
        </p:nvSpPr>
        <p:spPr>
          <a:xfrm>
            <a:off x="911424" y="1991742"/>
            <a:ext cx="72728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3200" dirty="0"/>
              <a:t>与第 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j </a:t>
            </a:r>
            <a:r>
              <a:rPr lang="zh-CN" altLang="en-US" sz="3200" dirty="0"/>
              <a:t>列剩下的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800" dirty="0">
                <a:latin typeface="+mj-ea"/>
                <a:ea typeface="+mj-ea"/>
                <a:cs typeface="Times New Roman" pitchFamily="18" charset="0"/>
              </a:rPr>
              <a:t>−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1)</a:t>
            </a:r>
            <a:r>
              <a:rPr lang="zh-CN" altLang="en-US" sz="3200" dirty="0">
                <a:latin typeface="Times New Roman" pitchFamily="18" charset="0"/>
                <a:cs typeface="Times New Roman" pitchFamily="18" charset="0"/>
              </a:rPr>
              <a:t>阶矩阵，记作 </a:t>
            </a:r>
            <a:r>
              <a:rPr lang="en-US" altLang="zh-CN" sz="3200" i="1" dirty="0" err="1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3200" b="1" i="1" baseline="-25000" dirty="0" err="1"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zh-CN" altLang="en-US" sz="32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US" altLang="zh-CN" sz="32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23961" y="2780928"/>
            <a:ext cx="63241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/>
              <a:t>定  义   </a:t>
            </a:r>
            <a:r>
              <a:rPr lang="zh-CN" altLang="en-US" sz="3200" dirty="0"/>
              <a:t>称 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det (</a:t>
            </a:r>
            <a:r>
              <a:rPr lang="en-US" altLang="zh-CN" sz="3200" i="1" dirty="0">
                <a:cs typeface="Times New Roman" pitchFamily="18" charset="0"/>
              </a:rPr>
              <a:t>M</a:t>
            </a:r>
            <a:r>
              <a:rPr lang="en-US" altLang="zh-CN" sz="3200" b="1" i="1" baseline="-25000" dirty="0">
                <a:cs typeface="Times New Roman" pitchFamily="18" charset="0"/>
              </a:rPr>
              <a:t>ij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zh-CN" altLang="en-US" sz="3200" dirty="0">
                <a:latin typeface="Times New Roman" pitchFamily="18" charset="0"/>
                <a:cs typeface="Times New Roman" pitchFamily="18" charset="0"/>
              </a:rPr>
              <a:t>为 </a:t>
            </a:r>
            <a:r>
              <a:rPr lang="en-US" altLang="zh-CN" sz="3200" i="1" dirty="0" err="1">
                <a:cs typeface="Times New Roman" pitchFamily="18" charset="0"/>
              </a:rPr>
              <a:t>a</a:t>
            </a:r>
            <a:r>
              <a:rPr lang="en-US" altLang="zh-CN" sz="3200" b="1" i="1" baseline="-25000" dirty="0" err="1">
                <a:cs typeface="Times New Roman" pitchFamily="18" charset="0"/>
              </a:rPr>
              <a:t>ij</a:t>
            </a:r>
            <a:r>
              <a:rPr lang="zh-CN" altLang="en-US" sz="3200" dirty="0">
                <a:latin typeface="Times New Roman" pitchFamily="18" charset="0"/>
                <a:cs typeface="Times New Roman" pitchFamily="18" charset="0"/>
              </a:rPr>
              <a:t> 的</a:t>
            </a:r>
            <a:r>
              <a:rPr lang="zh-CN" altLang="en-US" sz="3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余子式</a:t>
            </a:r>
            <a:r>
              <a:rPr lang="zh-CN" altLang="en-US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255575" y="3573016"/>
            <a:ext cx="880897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3200" dirty="0">
                <a:solidFill>
                  <a:prstClr val="black"/>
                </a:solidFill>
              </a:rPr>
              <a:t>称 </a:t>
            </a:r>
            <a:r>
              <a:rPr lang="en-US" altLang="zh-CN" sz="3200" dirty="0">
                <a:solidFill>
                  <a:prstClr val="black"/>
                </a:solidFill>
              </a:rPr>
              <a:t>(–1)</a:t>
            </a:r>
            <a:r>
              <a:rPr lang="en-US" altLang="zh-CN" sz="3200" b="1" i="1" baseline="30000" dirty="0">
                <a:solidFill>
                  <a:prstClr val="black"/>
                </a:solidFill>
              </a:rPr>
              <a:t>i</a:t>
            </a:r>
            <a:r>
              <a:rPr lang="en-US" altLang="zh-CN" sz="3200" b="1" baseline="30000" dirty="0">
                <a:solidFill>
                  <a:prstClr val="black"/>
                </a:solidFill>
              </a:rPr>
              <a:t>+</a:t>
            </a:r>
            <a:r>
              <a:rPr lang="en-US" altLang="zh-CN" sz="3200" b="1" i="1" baseline="30000" dirty="0">
                <a:solidFill>
                  <a:prstClr val="black"/>
                </a:solidFill>
              </a:rPr>
              <a:t>j  </a:t>
            </a:r>
            <a:r>
              <a:rPr lang="en-US" altLang="zh-CN" sz="3200" dirty="0">
                <a:cs typeface="Times New Roman" pitchFamily="18" charset="0"/>
              </a:rPr>
              <a:t>det (</a:t>
            </a:r>
            <a:r>
              <a:rPr lang="en-US" altLang="zh-CN" sz="3200" i="1" dirty="0">
                <a:cs typeface="Times New Roman" pitchFamily="18" charset="0"/>
              </a:rPr>
              <a:t>M</a:t>
            </a:r>
            <a:r>
              <a:rPr lang="en-US" altLang="zh-CN" sz="3200" b="1" i="1" baseline="-25000" dirty="0">
                <a:cs typeface="Times New Roman" pitchFamily="18" charset="0"/>
              </a:rPr>
              <a:t>ij</a:t>
            </a:r>
            <a:r>
              <a:rPr lang="en-US" altLang="zh-CN" sz="3200" dirty="0">
                <a:cs typeface="Times New Roman" pitchFamily="18" charset="0"/>
              </a:rPr>
              <a:t>)</a:t>
            </a:r>
            <a:r>
              <a:rPr lang="en-US" altLang="zh-CN" sz="3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3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为 </a:t>
            </a:r>
            <a:r>
              <a:rPr lang="en-US" altLang="zh-CN" sz="3200" i="1" dirty="0" err="1">
                <a:cs typeface="Times New Roman" pitchFamily="18" charset="0"/>
              </a:rPr>
              <a:t>a</a:t>
            </a:r>
            <a:r>
              <a:rPr lang="en-US" altLang="zh-CN" sz="3200" b="1" i="1" baseline="-25000" dirty="0" err="1">
                <a:cs typeface="Times New Roman" pitchFamily="18" charset="0"/>
              </a:rPr>
              <a:t>ij</a:t>
            </a:r>
            <a:r>
              <a:rPr lang="zh-CN" altLang="en-US" sz="3200" b="1" dirty="0">
                <a:cs typeface="Times New Roman" pitchFamily="18" charset="0"/>
              </a:rPr>
              <a:t> </a:t>
            </a:r>
            <a:r>
              <a:rPr lang="zh-CN" altLang="en-US" sz="3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zh-CN" altLang="en-US" sz="3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代数余子式 </a:t>
            </a:r>
            <a:r>
              <a:rPr lang="zh-CN" altLang="en-US" sz="3200" b="1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3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3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记作 </a:t>
            </a:r>
            <a:r>
              <a:rPr lang="en-US" altLang="zh-CN" sz="3200" i="1" dirty="0" err="1">
                <a:solidFill>
                  <a:prstClr val="black"/>
                </a:solidFill>
              </a:rPr>
              <a:t>A</a:t>
            </a:r>
            <a:r>
              <a:rPr lang="en-US" altLang="zh-CN" sz="3200" b="1" i="1" baseline="-25000" dirty="0" err="1">
                <a:cs typeface="Times New Roman" pitchFamily="18" charset="0"/>
              </a:rPr>
              <a:t>ij</a:t>
            </a:r>
            <a:r>
              <a:rPr lang="en-US" altLang="zh-CN" sz="3200" b="1" i="1" baseline="-25000" dirty="0">
                <a:cs typeface="Times New Roman" pitchFamily="18" charset="0"/>
              </a:rPr>
              <a:t> </a:t>
            </a:r>
            <a:endParaRPr lang="zh-CN" altLang="en-US" sz="32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83432" y="4869160"/>
            <a:ext cx="46458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则矩阵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dirty="0"/>
              <a:t> </a:t>
            </a:r>
            <a:r>
              <a:rPr lang="zh-CN" altLang="en-US" sz="3200" dirty="0"/>
              <a:t>的</a:t>
            </a:r>
            <a:r>
              <a:rPr lang="zh-CN" altLang="en-US" sz="3200" b="1" dirty="0">
                <a:solidFill>
                  <a:srgbClr val="C00000"/>
                </a:solidFill>
              </a:rPr>
              <a:t>行列式</a:t>
            </a:r>
            <a:r>
              <a:rPr lang="zh-CN" altLang="en-US" sz="3200" dirty="0"/>
              <a:t>定义为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375920" y="1260049"/>
            <a:ext cx="57606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rgbClr val="000000"/>
                </a:solidFill>
                <a:cs typeface="Times New Roman" pitchFamily="18" charset="0"/>
              </a:rPr>
              <a:t>在矩阵划</a:t>
            </a:r>
            <a:r>
              <a:rPr lang="en-US" altLang="zh-CN" sz="3200" i="1" dirty="0">
                <a:solidFill>
                  <a:srgbClr val="000000"/>
                </a:solidFill>
                <a:cs typeface="Times New Roman" pitchFamily="18" charset="0"/>
              </a:rPr>
              <a:t>A</a:t>
            </a:r>
            <a:r>
              <a:rPr lang="zh-CN" altLang="en-US" sz="3200" dirty="0">
                <a:solidFill>
                  <a:srgbClr val="000000"/>
                </a:solidFill>
                <a:cs typeface="Times New Roman" pitchFamily="18" charset="0"/>
              </a:rPr>
              <a:t>中掉</a:t>
            </a:r>
            <a:r>
              <a:rPr lang="en-US" altLang="zh-CN" sz="3200" i="1" dirty="0" err="1">
                <a:solidFill>
                  <a:srgbClr val="000000"/>
                </a:solidFill>
                <a:cs typeface="Times New Roman" pitchFamily="18" charset="0"/>
              </a:rPr>
              <a:t>a</a:t>
            </a:r>
            <a:r>
              <a:rPr lang="en-US" altLang="zh-CN" sz="3200" b="1" i="1" baseline="-25000" dirty="0" err="1">
                <a:solidFill>
                  <a:srgbClr val="000000"/>
                </a:solidFill>
                <a:cs typeface="Times New Roman" pitchFamily="18" charset="0"/>
              </a:rPr>
              <a:t>ij</a:t>
            </a:r>
            <a:r>
              <a:rPr lang="zh-CN" altLang="en-US" sz="3200" dirty="0">
                <a:solidFill>
                  <a:srgbClr val="000000"/>
                </a:solidFill>
              </a:rPr>
              <a:t>所在的第 </a:t>
            </a:r>
            <a:r>
              <a:rPr lang="en-US" altLang="zh-CN" sz="3200" i="1" dirty="0" err="1">
                <a:solidFill>
                  <a:srgbClr val="000000"/>
                </a:solidFill>
                <a:cs typeface="Times New Roman" pitchFamily="18" charset="0"/>
              </a:rPr>
              <a:t>i</a:t>
            </a:r>
            <a:r>
              <a:rPr lang="en-US" altLang="zh-CN" sz="3200" i="1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zh-CN" altLang="en-US" sz="3200" dirty="0">
                <a:solidFill>
                  <a:srgbClr val="000000"/>
                </a:solidFill>
              </a:rPr>
              <a:t>行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3719736" y="4212377"/>
            <a:ext cx="38164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i="1" dirty="0" err="1">
                <a:solidFill>
                  <a:prstClr val="black"/>
                </a:solidFill>
              </a:rPr>
              <a:t>A</a:t>
            </a:r>
            <a:r>
              <a:rPr lang="en-US" altLang="zh-CN" sz="3200" b="1" i="1" baseline="-25000" dirty="0" err="1">
                <a:cs typeface="Times New Roman" pitchFamily="18" charset="0"/>
              </a:rPr>
              <a:t>ij</a:t>
            </a:r>
            <a:r>
              <a:rPr lang="en-US" altLang="zh-CN" sz="3200" i="1" dirty="0">
                <a:solidFill>
                  <a:prstClr val="black"/>
                </a:solidFill>
              </a:rPr>
              <a:t>= </a:t>
            </a:r>
            <a:r>
              <a:rPr lang="en-US" altLang="zh-CN" sz="3200" dirty="0">
                <a:solidFill>
                  <a:prstClr val="black"/>
                </a:solidFill>
              </a:rPr>
              <a:t>(–1)</a:t>
            </a:r>
            <a:r>
              <a:rPr lang="en-US" altLang="zh-CN" sz="3200" b="1" i="1" baseline="30000" dirty="0">
                <a:solidFill>
                  <a:prstClr val="black"/>
                </a:solidFill>
              </a:rPr>
              <a:t>i</a:t>
            </a:r>
            <a:r>
              <a:rPr lang="en-US" altLang="zh-CN" sz="3200" b="1" baseline="30000" dirty="0">
                <a:solidFill>
                  <a:prstClr val="black"/>
                </a:solidFill>
              </a:rPr>
              <a:t>+</a:t>
            </a:r>
            <a:r>
              <a:rPr lang="en-US" altLang="zh-CN" sz="3200" b="1" i="1" baseline="30000" dirty="0">
                <a:solidFill>
                  <a:prstClr val="black"/>
                </a:solidFill>
              </a:rPr>
              <a:t>j  </a:t>
            </a:r>
            <a:r>
              <a:rPr lang="en-US" altLang="zh-CN" sz="3200" dirty="0">
                <a:cs typeface="Times New Roman" pitchFamily="18" charset="0"/>
              </a:rPr>
              <a:t>det (</a:t>
            </a:r>
            <a:r>
              <a:rPr lang="en-US" altLang="zh-CN" sz="3200" i="1" dirty="0">
                <a:cs typeface="Times New Roman" pitchFamily="18" charset="0"/>
              </a:rPr>
              <a:t>M</a:t>
            </a:r>
            <a:r>
              <a:rPr lang="en-US" altLang="zh-CN" sz="3200" b="1" i="1" baseline="-25000" dirty="0">
                <a:cs typeface="Times New Roman" pitchFamily="18" charset="0"/>
              </a:rPr>
              <a:t>ij</a:t>
            </a:r>
            <a:r>
              <a:rPr lang="en-US" altLang="zh-CN" sz="3200" dirty="0">
                <a:cs typeface="Times New Roman" pitchFamily="18" charset="0"/>
              </a:rPr>
              <a:t>)</a:t>
            </a:r>
            <a:r>
              <a:rPr lang="en-US" altLang="zh-CN" sz="3200" dirty="0">
                <a:solidFill>
                  <a:prstClr val="black"/>
                </a:solidFill>
                <a:cs typeface="Times New Roman" pitchFamily="18" charset="0"/>
              </a:rPr>
              <a:t> .</a:t>
            </a:r>
            <a:endParaRPr lang="zh-CN" altLang="en-US" sz="3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9" grpId="0"/>
      <p:bldP spid="10" grpId="0"/>
      <p:bldP spid="13" grpId="0"/>
      <p:bldP spid="15" grpId="0"/>
      <p:bldP spid="16" grpId="0"/>
      <p:bldP spid="17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2039549" y="476672"/>
            <a:ext cx="9169019" cy="30243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243420" y="1052736"/>
            <a:ext cx="9073007" cy="2664296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设  </a:t>
            </a:r>
            <a:r>
              <a:rPr lang="en-US" altLang="zh-CN" sz="3200" i="1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A</a:t>
            </a:r>
            <a:r>
              <a:rPr lang="en-US" altLang="zh-CN" sz="320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=                         , </a:t>
            </a:r>
            <a:r>
              <a:rPr lang="zh-CN" altLang="en-US" sz="320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求 </a:t>
            </a:r>
            <a:r>
              <a:rPr lang="en-US" altLang="zh-CN" sz="320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det(</a:t>
            </a:r>
            <a:r>
              <a:rPr lang="en-US" altLang="zh-CN" sz="3200" i="1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M</a:t>
            </a:r>
            <a:r>
              <a:rPr lang="en-US" altLang="zh-CN" sz="180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21</a:t>
            </a:r>
            <a:r>
              <a:rPr lang="en-US" altLang="zh-CN" sz="320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) , </a:t>
            </a:r>
            <a:r>
              <a:rPr lang="en-US" altLang="zh-CN" sz="3200" i="1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A</a:t>
            </a:r>
            <a:r>
              <a:rPr lang="en-US" altLang="zh-CN" sz="180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21</a:t>
            </a:r>
            <a:r>
              <a:rPr lang="en-US" altLang="zh-CN" sz="3200" i="1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, </a:t>
            </a:r>
            <a:r>
              <a:rPr lang="en-US" altLang="zh-CN" sz="320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det (</a:t>
            </a:r>
            <a:r>
              <a:rPr lang="en-US" altLang="zh-CN" sz="3200" i="1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A</a:t>
            </a:r>
            <a:r>
              <a:rPr lang="en-US" altLang="zh-CN" sz="320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), </a:t>
            </a:r>
            <a:r>
              <a:rPr lang="zh-CN" altLang="en-US" sz="320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及</a:t>
            </a:r>
            <a:br>
              <a:rPr lang="en-US" altLang="zh-CN" sz="320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</a:br>
            <a:br>
              <a:rPr lang="en-US" altLang="zh-CN" sz="320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</a:br>
            <a:br>
              <a:rPr lang="en-US" altLang="zh-CN" sz="320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</a:br>
            <a:r>
              <a:rPr lang="en-US" altLang="zh-CN" sz="3200" i="1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A</a:t>
            </a:r>
            <a:r>
              <a:rPr lang="en-US" altLang="zh-CN" sz="3200" baseline="-2500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11</a:t>
            </a:r>
            <a:r>
              <a:rPr lang="en-US" altLang="zh-CN" sz="3200" i="1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+A</a:t>
            </a:r>
            <a:r>
              <a:rPr lang="en-US" altLang="zh-CN" sz="3200" baseline="-2500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12</a:t>
            </a:r>
            <a:r>
              <a:rPr lang="en-US" altLang="zh-CN" sz="3200" i="1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+</a:t>
            </a:r>
            <a:r>
              <a:rPr lang="en-US" altLang="zh-CN" sz="320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2</a:t>
            </a:r>
            <a:r>
              <a:rPr lang="en-US" altLang="zh-CN" sz="3200" i="1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A</a:t>
            </a:r>
            <a:r>
              <a:rPr lang="en-US" altLang="zh-CN" sz="3200" baseline="-2500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13</a:t>
            </a:r>
            <a:r>
              <a:rPr lang="en-US" altLang="zh-CN" sz="320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.</a:t>
            </a:r>
            <a:endParaRPr lang="zh-CN" altLang="en-US" sz="3200" dirty="0">
              <a:solidFill>
                <a:schemeClr val="tx1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21772" y="1044025"/>
            <a:ext cx="11977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prstClr val="black"/>
                </a:solidFill>
                <a:latin typeface="华文楷体"/>
                <a:cs typeface="Times New Roman" pitchFamily="18" charset="0"/>
              </a:rPr>
              <a:t>例   </a:t>
            </a:r>
            <a:r>
              <a:rPr lang="en-US" altLang="zh-CN" sz="3200" dirty="0">
                <a:solidFill>
                  <a:prstClr val="black"/>
                </a:solidFill>
                <a:latin typeface="华文楷体"/>
                <a:cs typeface="Times New Roman" pitchFamily="18" charset="0"/>
              </a:rPr>
              <a:t>1 </a:t>
            </a:r>
            <a:endParaRPr lang="zh-CN" altLang="en-US" sz="3200" dirty="0"/>
          </a:p>
        </p:txBody>
      </p:sp>
      <p:sp>
        <p:nvSpPr>
          <p:cNvPr id="16" name="矩形 15"/>
          <p:cNvSpPr/>
          <p:nvPr/>
        </p:nvSpPr>
        <p:spPr>
          <a:xfrm>
            <a:off x="2039549" y="4466054"/>
            <a:ext cx="30963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i="1" dirty="0">
                <a:solidFill>
                  <a:prstClr val="black"/>
                </a:solidFill>
                <a:cs typeface="Times New Roman" pitchFamily="18" charset="0"/>
              </a:rPr>
              <a:t>A</a:t>
            </a:r>
            <a:r>
              <a:rPr lang="en-US" altLang="zh-CN" sz="3200" baseline="-25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en-US" altLang="zh-CN" sz="32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+A</a:t>
            </a:r>
            <a:r>
              <a:rPr lang="en-US" altLang="zh-CN" sz="3200" baseline="-25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12</a:t>
            </a:r>
            <a:r>
              <a:rPr lang="en-US" altLang="zh-CN" sz="32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3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32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baseline="-25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13</a:t>
            </a:r>
            <a:r>
              <a:rPr lang="en-US" altLang="zh-CN" i="1" dirty="0">
                <a:solidFill>
                  <a:prstClr val="black"/>
                </a:solidFill>
                <a:cs typeface="Times New Roman" pitchFamily="18" charset="0"/>
              </a:rPr>
              <a:t> =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67409" y="4426715"/>
            <a:ext cx="11192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cs typeface="Times New Roman" pitchFamily="18" charset="0"/>
              </a:rPr>
              <a:t>观察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:</a:t>
            </a:r>
            <a:endParaRPr lang="zh-CN" alt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AutoShape 117">
            <a:extLst>
              <a:ext uri="{FF2B5EF4-FFF2-40B4-BE49-F238E27FC236}">
                <a16:creationId xmlns:a16="http://schemas.microsoft.com/office/drawing/2014/main" id="{6DE7167A-A45E-4D23-A571-57E8D0CC4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7791" y="643444"/>
            <a:ext cx="2202185" cy="1417404"/>
          </a:xfrm>
          <a:prstGeom prst="bracketPair">
            <a:avLst>
              <a:gd name="adj" fmla="val 7250"/>
            </a:avLst>
          </a:prstGeom>
          <a:noFill/>
          <a:ln w="222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1" i="1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33">
            <a:extLst>
              <a:ext uri="{FF2B5EF4-FFF2-40B4-BE49-F238E27FC236}">
                <a16:creationId xmlns:a16="http://schemas.microsoft.com/office/drawing/2014/main" id="{99CD70E5-C035-405C-9575-52FE407BBA6A}"/>
              </a:ext>
            </a:extLst>
          </p:cNvPr>
          <p:cNvSpPr txBox="1"/>
          <p:nvPr/>
        </p:nvSpPr>
        <p:spPr>
          <a:xfrm>
            <a:off x="3719736" y="548680"/>
            <a:ext cx="216024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    </a:t>
            </a:r>
            <a:r>
              <a:rPr kumimoji="0" lang="en-US" altLang="zh-CN" sz="32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1     1</a:t>
            </a:r>
            <a:endParaRPr lang="en-US" altLang="zh-CN" sz="3200" kern="0" baseline="-25000" dirty="0">
              <a:solidFill>
                <a:srgbClr val="000000"/>
              </a:solidFill>
              <a:cs typeface="Times New Roman" panose="02020603050405020304" pitchFamily="18" charset="0"/>
              <a:sym typeface="Symbol"/>
            </a:endParaRPr>
          </a:p>
          <a:p>
            <a:pPr marL="514350" marR="0" lvl="0" indent="-51435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zh-CN" sz="32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2      1    </a:t>
            </a:r>
            <a:r>
              <a:rPr kumimoji="0" lang="en-US" altLang="zh-CN" sz="320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0</a:t>
            </a:r>
          </a:p>
          <a:p>
            <a:pPr marL="514350" indent="-514350" algn="ctr">
              <a:defRPr/>
            </a:pP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1      0     1</a:t>
            </a:r>
            <a:endParaRPr kumimoji="0" lang="en-US" altLang="zh-CN" sz="320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33">
            <a:extLst>
              <a:ext uri="{FF2B5EF4-FFF2-40B4-BE49-F238E27FC236}">
                <a16:creationId xmlns:a16="http://schemas.microsoft.com/office/drawing/2014/main" id="{99CD70E5-C035-405C-9575-52FE407BBA6A}"/>
              </a:ext>
            </a:extLst>
          </p:cNvPr>
          <p:cNvSpPr txBox="1"/>
          <p:nvPr/>
        </p:nvSpPr>
        <p:spPr>
          <a:xfrm>
            <a:off x="4799856" y="3982308"/>
            <a:ext cx="216024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    </a:t>
            </a:r>
            <a:r>
              <a:rPr lang="zh-CN" altLang="en-US" sz="3200" kern="0" dirty="0">
                <a:solidFill>
                  <a:srgbClr val="C00000"/>
                </a:solidFill>
                <a:cs typeface="Times New Roman" panose="02020603050405020304" pitchFamily="18" charset="0"/>
                <a:sym typeface="Symbol"/>
              </a:rPr>
              <a:t>  </a:t>
            </a:r>
            <a:r>
              <a:rPr kumimoji="0" lang="en-US" altLang="zh-CN" sz="320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1     </a:t>
            </a:r>
            <a:r>
              <a:rPr lang="en-US" altLang="zh-CN" sz="3200" kern="0" dirty="0">
                <a:solidFill>
                  <a:srgbClr val="C00000"/>
                </a:solidFill>
                <a:cs typeface="Times New Roman" panose="02020603050405020304" pitchFamily="18" charset="0"/>
                <a:sym typeface="Symbol"/>
              </a:rPr>
              <a:t>2</a:t>
            </a:r>
            <a:endParaRPr lang="en-US" altLang="zh-CN" sz="3200" kern="0" baseline="-25000" dirty="0">
              <a:solidFill>
                <a:srgbClr val="C00000"/>
              </a:solidFill>
              <a:cs typeface="Times New Roman" panose="02020603050405020304" pitchFamily="18" charset="0"/>
              <a:sym typeface="Symbol"/>
            </a:endParaRPr>
          </a:p>
          <a:p>
            <a:pPr marL="514350" marR="0" lvl="0" indent="-51435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zh-CN" sz="32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2      1    </a:t>
            </a:r>
            <a:r>
              <a:rPr kumimoji="0" lang="en-US" altLang="zh-CN" sz="320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0</a:t>
            </a:r>
          </a:p>
          <a:p>
            <a:pPr marL="514350" indent="-514350" algn="ctr">
              <a:defRPr/>
            </a:pP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1      0     1</a:t>
            </a:r>
            <a:endParaRPr kumimoji="0" lang="en-US" altLang="zh-CN" sz="320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4876513" y="4126324"/>
            <a:ext cx="0" cy="13681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6960096" y="4122901"/>
            <a:ext cx="0" cy="13681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983432" y="1078865"/>
            <a:ext cx="48965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特别地，对于上三角矩阵</a:t>
            </a:r>
          </a:p>
        </p:txBody>
      </p:sp>
      <p:sp>
        <p:nvSpPr>
          <p:cNvPr id="8" name="Rectangle 116">
            <a:extLst>
              <a:ext uri="{FF2B5EF4-FFF2-40B4-BE49-F238E27FC236}">
                <a16:creationId xmlns:a16="http://schemas.microsoft.com/office/drawing/2014/main" id="{8B682D3F-1CD0-456D-A25E-3E3C6172E8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1944" y="1089299"/>
            <a:ext cx="87075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</a:p>
        </p:txBody>
      </p:sp>
      <p:sp>
        <p:nvSpPr>
          <p:cNvPr id="9" name="AutoShape 117">
            <a:extLst>
              <a:ext uri="{FF2B5EF4-FFF2-40B4-BE49-F238E27FC236}">
                <a16:creationId xmlns:a16="http://schemas.microsoft.com/office/drawing/2014/main" id="{6DE7167A-A45E-4D23-A571-57E8D0CC4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9401" y="597565"/>
            <a:ext cx="2832639" cy="1849452"/>
          </a:xfrm>
          <a:prstGeom prst="bracketPair">
            <a:avLst>
              <a:gd name="adj" fmla="val 7250"/>
            </a:avLst>
          </a:prstGeom>
          <a:noFill/>
          <a:ln w="222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i="1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33">
            <a:extLst>
              <a:ext uri="{FF2B5EF4-FFF2-40B4-BE49-F238E27FC236}">
                <a16:creationId xmlns:a16="http://schemas.microsoft.com/office/drawing/2014/main" id="{99CD70E5-C035-405C-9575-52FE407BBA6A}"/>
              </a:ext>
            </a:extLst>
          </p:cNvPr>
          <p:cNvSpPr txBox="1"/>
          <p:nvPr/>
        </p:nvSpPr>
        <p:spPr>
          <a:xfrm>
            <a:off x="6363728" y="430793"/>
            <a:ext cx="2808312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320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11</a:t>
            </a: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kumimoji="0" lang="en-US" altLang="zh-CN" sz="32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32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…  </a:t>
            </a:r>
            <a:r>
              <a:rPr kumimoji="0" lang="en-US" altLang="zh-CN" sz="320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kumimoji="0" lang="en-US" altLang="zh-CN" sz="32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endParaRPr kumimoji="0" lang="en-US" altLang="zh-CN" sz="320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320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21</a:t>
            </a: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0" lang="en-US" altLang="zh-CN" sz="320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320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22</a:t>
            </a: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…  </a:t>
            </a:r>
            <a:r>
              <a:rPr kumimoji="0" lang="en-US" altLang="zh-CN" sz="320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kumimoji="0" lang="en-US" altLang="zh-CN" sz="32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endParaRPr kumimoji="0" lang="en-US" altLang="zh-CN" sz="320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  …  …  …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3200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kumimoji="0" lang="en-US" altLang="zh-CN" sz="320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0" lang="en-US" altLang="zh-CN" sz="320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3200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kumimoji="0" lang="en-US" altLang="zh-CN" sz="320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…  </a:t>
            </a:r>
            <a:r>
              <a:rPr kumimoji="0" lang="en-US" altLang="zh-CN" sz="320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3200" i="1" u="none" strike="noStrike" kern="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nn</a:t>
            </a:r>
            <a:endParaRPr kumimoji="0" lang="en-US" altLang="zh-CN" sz="3200" i="1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11424" y="2924944"/>
            <a:ext cx="48965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则有， </a:t>
            </a:r>
            <a:r>
              <a:rPr lang="en-US" altLang="zh-CN" sz="3200" dirty="0"/>
              <a:t>det(</a:t>
            </a:r>
            <a:r>
              <a:rPr lang="en-US" altLang="zh-CN" sz="3200" i="1" dirty="0"/>
              <a:t>A</a:t>
            </a:r>
            <a:r>
              <a:rPr lang="en-US" altLang="zh-CN" sz="3200" dirty="0"/>
              <a:t>) =</a:t>
            </a:r>
            <a:r>
              <a:rPr lang="en-US" altLang="zh-CN" sz="3200" i="1" kern="0" dirty="0">
                <a:solidFill>
                  <a:srgbClr val="000000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sz="3200" kern="0" baseline="-25000" dirty="0">
                <a:solidFill>
                  <a:srgbClr val="000000"/>
                </a:solidFill>
                <a:cs typeface="Times New Roman" panose="02020603050405020304" pitchFamily="18" charset="0"/>
              </a:rPr>
              <a:t>11</a:t>
            </a:r>
            <a:r>
              <a:rPr lang="en-US" altLang="zh-CN" sz="3200" dirty="0"/>
              <a:t>… </a:t>
            </a:r>
            <a:r>
              <a:rPr lang="en-US" altLang="zh-CN" sz="3200" i="1" kern="0" dirty="0" err="1">
                <a:solidFill>
                  <a:srgbClr val="000000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sz="3200" i="1" kern="0" baseline="-250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nn</a:t>
            </a:r>
            <a:r>
              <a:rPr lang="en-US" altLang="zh-CN" sz="3200" dirty="0"/>
              <a:t> </a:t>
            </a:r>
            <a:endParaRPr lang="zh-CN" altLang="en-US" sz="3200" dirty="0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847528" y="836712"/>
            <a:ext cx="8136904" cy="36724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67524" y="1116033"/>
            <a:ext cx="11079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Times New Roman" pitchFamily="18" charset="0"/>
                <a:cs typeface="Times New Roman" pitchFamily="18" charset="0"/>
              </a:rPr>
              <a:t>例   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本框 33">
            <a:extLst>
              <a:ext uri="{FF2B5EF4-FFF2-40B4-BE49-F238E27FC236}">
                <a16:creationId xmlns:a16="http://schemas.microsoft.com/office/drawing/2014/main" id="{99CD70E5-C035-405C-9575-52FE407BBA6A}"/>
              </a:ext>
            </a:extLst>
          </p:cNvPr>
          <p:cNvSpPr txBox="1"/>
          <p:nvPr/>
        </p:nvSpPr>
        <p:spPr>
          <a:xfrm>
            <a:off x="3791744" y="1124744"/>
            <a:ext cx="345638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0    0</a:t>
            </a:r>
            <a:r>
              <a:rPr kumimoji="0" lang="en-US" altLang="zh-CN" sz="32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    0    0    0    1</a:t>
            </a:r>
            <a:endParaRPr lang="en-US" altLang="zh-CN" sz="3200" kern="0" baseline="-25000" dirty="0">
              <a:solidFill>
                <a:srgbClr val="000000"/>
              </a:solidFill>
              <a:cs typeface="Times New Roman" panose="02020603050405020304" pitchFamily="18" charset="0"/>
              <a:sym typeface="Symbol"/>
            </a:endParaRPr>
          </a:p>
          <a:p>
            <a:pPr lvl="0" algn="ctr">
              <a:defRPr/>
            </a:pP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0    0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   0    0    2    1</a:t>
            </a:r>
          </a:p>
          <a:p>
            <a:pPr algn="ctr">
              <a:defRPr/>
            </a:pP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0    0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   0    3    1    1</a:t>
            </a:r>
          </a:p>
          <a:p>
            <a:pPr lvl="0" algn="ctr">
              <a:defRPr/>
            </a:pP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0    0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   4    1    1    1</a:t>
            </a:r>
          </a:p>
          <a:p>
            <a:pPr algn="ctr">
              <a:defRPr/>
            </a:pP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0    5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   1    1    1    1</a:t>
            </a:r>
          </a:p>
          <a:p>
            <a:pPr lvl="0" algn="ctr">
              <a:defRPr/>
            </a:pP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6    1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   1    1    1    1</a:t>
            </a:r>
            <a:endParaRPr lang="en-US" altLang="zh-CN" sz="3200" kern="0" baseline="-25000" dirty="0">
              <a:solidFill>
                <a:srgbClr val="000000"/>
              </a:solidFill>
              <a:cs typeface="Times New Roman" panose="02020603050405020304" pitchFamily="18" charset="0"/>
              <a:sym typeface="Symbol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3647728" y="1124744"/>
            <a:ext cx="0" cy="30963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991544" y="1124744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计算：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7392144" y="1124744"/>
            <a:ext cx="0" cy="30963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裁剪">
  <a:themeElements>
    <a:clrScheme name="裁剪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裁剪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裁剪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{B197050F-D3A8-9148-BF27-FFEBD471DAA6}tf10001072</Template>
  <TotalTime>15421</TotalTime>
  <Pages>0</Pages>
  <Words>897</Words>
  <Characters>0</Characters>
  <Application>Microsoft Macintosh PowerPoint</Application>
  <DocSecurity>0</DocSecurity>
  <PresentationFormat>宽屏</PresentationFormat>
  <Lines>0</Lines>
  <Paragraphs>147</Paragraphs>
  <Slides>13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6" baseType="lpstr">
      <vt:lpstr>华文楷体</vt:lpstr>
      <vt:lpstr>楷体_GB2312</vt:lpstr>
      <vt:lpstr>宋体</vt:lpstr>
      <vt:lpstr>KaiTi</vt:lpstr>
      <vt:lpstr>Cambria Math</vt:lpstr>
      <vt:lpstr>Chalkboard</vt:lpstr>
      <vt:lpstr>Franklin Gothic Book</vt:lpstr>
      <vt:lpstr>Symbol</vt:lpstr>
      <vt:lpstr>Tahoma</vt:lpstr>
      <vt:lpstr>Times</vt:lpstr>
      <vt:lpstr>Times New Roman</vt:lpstr>
      <vt:lpstr>Wingdings</vt:lpstr>
      <vt:lpstr>裁剪</vt:lpstr>
      <vt:lpstr>§2.1    行列式</vt:lpstr>
      <vt:lpstr>PowerPoint 演示文稿</vt:lpstr>
      <vt:lpstr>(i)   n≦3 阶行列式的定义</vt:lpstr>
      <vt:lpstr>PowerPoint 演示文稿</vt:lpstr>
      <vt:lpstr>PowerPoint 演示文稿</vt:lpstr>
      <vt:lpstr>(ii) n&gt;3阶行列式定义-----递归</vt:lpstr>
      <vt:lpstr>设  A =                         , 求 det(M21) , A21 , det (A), 及   A11+A12+2A13.</vt:lpstr>
      <vt:lpstr>PowerPoint 演示文稿</vt:lpstr>
      <vt:lpstr>PowerPoint 演示文稿</vt:lpstr>
      <vt:lpstr>2.  行列式计算----按行(列)展开定理</vt:lpstr>
      <vt:lpstr>PowerPoint 演示文稿</vt:lpstr>
      <vt:lpstr>例  4</vt:lpstr>
      <vt:lpstr>PowerPoint 演示文稿</vt:lpstr>
    </vt:vector>
  </TitlesOfParts>
  <Company>ptu</Company>
  <LinksUpToDate>false</LinksUpToDate>
  <CharactersWithSpaces>0</CharactersWithSpaces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lzx</dc:creator>
  <cp:lastModifiedBy>Microsoft Office 用户</cp:lastModifiedBy>
  <cp:revision>168</cp:revision>
  <cp:lastPrinted>1899-12-30T00:00:00Z</cp:lastPrinted>
  <dcterms:created xsi:type="dcterms:W3CDTF">2004-02-13T15:49:42Z</dcterms:created>
  <dcterms:modified xsi:type="dcterms:W3CDTF">2021-09-29T23:29:21Z</dcterms:modified>
</cp:coreProperties>
</file>