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开学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88913"/>
            <a:ext cx="24479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5004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>
                <a:latin typeface="Arial" charset="0"/>
              </a:defRPr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124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607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4800" y="115888"/>
            <a:ext cx="1965325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7467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65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737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380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68413"/>
            <a:ext cx="381000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268413"/>
            <a:ext cx="381000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07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436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82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180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561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452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15888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68413"/>
            <a:ext cx="77724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65850"/>
            <a:ext cx="1905000" cy="539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fld id="{CA3D52BA-8714-403A-8EA5-B4E079FEEC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一些常用方法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41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</a:t>
            </a:r>
            <a:r>
              <a:rPr lang="zh-CN" altLang="en-US" dirty="0" smtClean="0"/>
              <a:t>键：进入属性窗口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放置元件、网络标号时可以使用</a:t>
            </a:r>
            <a:endParaRPr lang="en-US" altLang="zh-CN" dirty="0" smtClean="0"/>
          </a:p>
          <a:p>
            <a:r>
              <a:rPr lang="en-US" altLang="zh-CN" dirty="0" err="1" smtClean="0"/>
              <a:t>Shift+Space</a:t>
            </a:r>
            <a:r>
              <a:rPr lang="zh-CN" altLang="en-US" dirty="0" smtClean="0"/>
              <a:t>：绘制导线时走斜线</a:t>
            </a:r>
            <a:endParaRPr lang="en-US" altLang="zh-CN" dirty="0" smtClean="0"/>
          </a:p>
          <a:p>
            <a:r>
              <a:rPr lang="en-US" altLang="zh-CN" dirty="0" smtClean="0"/>
              <a:t>Space</a:t>
            </a:r>
            <a:r>
              <a:rPr lang="zh-CN" altLang="en-US" dirty="0" smtClean="0"/>
              <a:t>：绘制导线时改变方向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：切换网格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en-US" altLang="zh-CN" dirty="0" err="1" smtClean="0"/>
              <a:t>Ctrl+Z</a:t>
            </a:r>
            <a:r>
              <a:rPr lang="zh-CN" altLang="en-US" dirty="0" smtClean="0"/>
              <a:t>：撤销</a:t>
            </a:r>
            <a:endParaRPr lang="en-US" altLang="zh-CN" dirty="0" smtClean="0"/>
          </a:p>
          <a:p>
            <a:r>
              <a:rPr lang="en-US" altLang="zh-CN" dirty="0" err="1" smtClean="0"/>
              <a:t>Ctrl+Y</a:t>
            </a:r>
            <a:r>
              <a:rPr lang="zh-CN" altLang="en-US" dirty="0" smtClean="0"/>
              <a:t>：重复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7911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PCB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003232" cy="5400600"/>
          </a:xfrm>
        </p:spPr>
        <p:txBody>
          <a:bodyPr/>
          <a:lstStyle/>
          <a:p>
            <a:r>
              <a:rPr lang="zh-CN" altLang="zh-CN" sz="2400" dirty="0"/>
              <a:t>重新定义板的形状</a:t>
            </a:r>
          </a:p>
          <a:p>
            <a:pPr marL="0" indent="0">
              <a:buNone/>
            </a:pPr>
            <a:r>
              <a:rPr lang="en-US" altLang="zh-CN" sz="2400" dirty="0" smtClean="0"/>
              <a:t>Design- Board Shape- </a:t>
            </a:r>
            <a:r>
              <a:rPr lang="en-US" altLang="zh-CN" sz="2400" dirty="0" smtClean="0">
                <a:solidFill>
                  <a:srgbClr val="FF0000"/>
                </a:solidFill>
              </a:rPr>
              <a:t>Redefine </a:t>
            </a:r>
            <a:r>
              <a:rPr lang="en-US" altLang="zh-CN" sz="2400" dirty="0">
                <a:solidFill>
                  <a:srgbClr val="FF0000"/>
                </a:solidFill>
              </a:rPr>
              <a:t>Board Shape</a:t>
            </a:r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zh-CN" altLang="zh-CN" sz="2400" dirty="0" smtClean="0"/>
              <a:t>自动布局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Tool- Component Placement- Auto </a:t>
            </a:r>
            <a:r>
              <a:rPr lang="en-US" altLang="zh-CN" sz="2400" dirty="0"/>
              <a:t>Placer…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交互式</a:t>
            </a:r>
            <a:r>
              <a:rPr lang="zh-CN" altLang="en-US" sz="2400" dirty="0" smtClean="0"/>
              <a:t>布线时</a:t>
            </a:r>
          </a:p>
          <a:p>
            <a:r>
              <a:rPr lang="zh-CN" altLang="en-US" sz="2400" dirty="0" smtClean="0"/>
              <a:t>切换线宽：</a:t>
            </a:r>
            <a:r>
              <a:rPr lang="en-US" altLang="zh-CN" sz="2400" dirty="0" err="1" smtClean="0"/>
              <a:t>Shift+W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切换过孔尺寸：</a:t>
            </a:r>
            <a:r>
              <a:rPr lang="en-US" altLang="zh-CN" sz="2400" dirty="0" err="1" smtClean="0"/>
              <a:t>Shift+V</a:t>
            </a:r>
            <a:endParaRPr lang="en-US" altLang="zh-CN" sz="2400" dirty="0" smtClean="0"/>
          </a:p>
          <a:p>
            <a:r>
              <a:rPr lang="zh-CN" altLang="en-US" sz="2400" dirty="0" smtClean="0"/>
              <a:t>换层：小键盘的*，同时放过孔</a:t>
            </a:r>
            <a:endParaRPr lang="en-US" altLang="zh-CN" sz="2400" dirty="0" smtClean="0"/>
          </a:p>
          <a:p>
            <a:r>
              <a:rPr lang="zh-CN" altLang="en-US" sz="2400" dirty="0" smtClean="0"/>
              <a:t>切换公制和英制单位：</a:t>
            </a:r>
            <a:r>
              <a:rPr lang="en-US" altLang="zh-CN" sz="2400" dirty="0" smtClean="0"/>
              <a:t>Q</a:t>
            </a:r>
          </a:p>
          <a:p>
            <a:r>
              <a:rPr lang="zh-CN" altLang="en-US" sz="2400" dirty="0" smtClean="0"/>
              <a:t>切换走线模式：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Shift+Space</a:t>
            </a:r>
            <a:endParaRPr lang="en-US" altLang="zh-CN" sz="2400" dirty="0" smtClean="0"/>
          </a:p>
          <a:p>
            <a:r>
              <a:rPr lang="zh-CN" altLang="en-US" sz="2400" dirty="0" smtClean="0"/>
              <a:t>切换走线方向：</a:t>
            </a:r>
            <a:r>
              <a:rPr lang="en-US" altLang="zh-CN" sz="2400" dirty="0" smtClean="0"/>
              <a:t> Space</a:t>
            </a:r>
          </a:p>
          <a:p>
            <a:r>
              <a:rPr lang="zh-CN" altLang="en-US" sz="2400" dirty="0" smtClean="0"/>
              <a:t>改属性：</a:t>
            </a:r>
            <a:r>
              <a:rPr lang="en-US" altLang="zh-CN" sz="2400" dirty="0" smtClean="0"/>
              <a:t>Tab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4373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93037" cy="576808"/>
          </a:xfrm>
        </p:spPr>
        <p:txBody>
          <a:bodyPr/>
          <a:lstStyle/>
          <a:p>
            <a:r>
              <a:rPr lang="zh-CN" altLang="en-US" dirty="0" smtClean="0"/>
              <a:t>恢复英文菜单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08963"/>
            <a:ext cx="7772400" cy="504403"/>
          </a:xfrm>
        </p:spPr>
        <p:txBody>
          <a:bodyPr/>
          <a:lstStyle/>
          <a:p>
            <a:r>
              <a:rPr lang="en-US" altLang="zh-CN" dirty="0" smtClean="0"/>
              <a:t>Preferences-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344816" cy="493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2761716" y="5570972"/>
            <a:ext cx="1872208" cy="5760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8800" b="0" i="0" u="none" strike="noStrike" cap="none" normalizeH="0" baseline="0" smtClean="0">
              <a:ln>
                <a:noFill/>
              </a:ln>
              <a:solidFill>
                <a:srgbClr val="D0CDCA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67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生成网络表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hlink"/>
                </a:solidFill>
              </a:rPr>
              <a:t>网络表</a:t>
            </a:r>
            <a:r>
              <a:rPr lang="en-US" altLang="zh-CN" dirty="0" err="1" smtClean="0">
                <a:solidFill>
                  <a:schemeClr val="hlink"/>
                </a:solidFill>
              </a:rPr>
              <a:t>Netlist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Design-</a:t>
            </a:r>
            <a:endParaRPr lang="en-US" altLang="zh-CN" dirty="0"/>
          </a:p>
          <a:p>
            <a:pPr lvl="1">
              <a:defRPr/>
            </a:pPr>
            <a:r>
              <a:rPr lang="en-US" altLang="zh-CN" sz="2800" dirty="0" err="1"/>
              <a:t>Netlist</a:t>
            </a:r>
            <a:r>
              <a:rPr lang="en-US" altLang="zh-CN" sz="2800" dirty="0"/>
              <a:t> for Project</a:t>
            </a:r>
          </a:p>
          <a:p>
            <a:pPr lvl="1">
              <a:defRPr/>
            </a:pPr>
            <a:r>
              <a:rPr lang="en-US" altLang="zh-CN" sz="2800" dirty="0" err="1"/>
              <a:t>Netlist</a:t>
            </a:r>
            <a:r>
              <a:rPr lang="en-US" altLang="zh-CN" sz="2800" dirty="0"/>
              <a:t> for Document</a:t>
            </a:r>
          </a:p>
          <a:p>
            <a:pPr lvl="2">
              <a:defRPr/>
            </a:pPr>
            <a:r>
              <a:rPr lang="en-US" altLang="zh-CN" sz="2800" dirty="0" err="1">
                <a:solidFill>
                  <a:srgbClr val="FF0000"/>
                </a:solidFill>
              </a:rPr>
              <a:t>Protel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08104" y="260350"/>
            <a:ext cx="3060700" cy="62960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zh-CN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[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D4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DO-41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Diode 1N4007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[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HDR1X2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Header 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[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NetC1_1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C1-1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D1-2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D3-2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P2-1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NetC1_2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C1-2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D2-1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D4-1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P2-2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92728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8800" b="0" i="0" u="none" strike="noStrike" cap="none" normalizeH="0" baseline="0" smtClean="0">
            <a:ln>
              <a:noFill/>
            </a:ln>
            <a:solidFill>
              <a:srgbClr val="D0CDCA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8800" b="0" i="0" u="none" strike="noStrike" cap="none" normalizeH="0" baseline="0" smtClean="0">
            <a:ln>
              <a:noFill/>
            </a:ln>
            <a:solidFill>
              <a:srgbClr val="D0CDCA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操作基础</Template>
  <TotalTime>33</TotalTime>
  <Words>159</Words>
  <Application>Microsoft Office PowerPoint</Application>
  <PresentationFormat>全屏显示(4:3)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Blends</vt:lpstr>
      <vt:lpstr>一些常用方法</vt:lpstr>
      <vt:lpstr>原理图设计</vt:lpstr>
      <vt:lpstr>PCB设计</vt:lpstr>
      <vt:lpstr>恢复英文菜单</vt:lpstr>
      <vt:lpstr>生成网络表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一些常用方法</dc:title>
  <dc:creator>Administrator</dc:creator>
  <cp:lastModifiedBy>Administrator</cp:lastModifiedBy>
  <cp:revision>6</cp:revision>
  <dcterms:created xsi:type="dcterms:W3CDTF">2018-03-20T04:38:48Z</dcterms:created>
  <dcterms:modified xsi:type="dcterms:W3CDTF">2018-03-27T04:27:18Z</dcterms:modified>
</cp:coreProperties>
</file>