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CFA4-952B-43A0-9A4C-7F08C47A4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6E1C07-2CC1-4064-B573-A158B2744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651-8292-4EA8-ABF6-15679DB2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2ECB7-9140-411C-BC40-B2449FD1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698B9-E549-4D79-AE18-5E68FA41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D0E54-3385-4F5F-9759-F55EA0BE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2FCC3-33B3-4384-8A5B-20A3AFCB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45108-3098-4F92-88F8-01419CC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A640C-F92A-4EEF-A0E9-B0D54C7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34983-199B-4C1A-A23C-0CACF4C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87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C670A8-D5BF-424D-BCE3-A30CD58A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D4693-F1DD-49D8-B0D6-51573D6E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31D4C-7D5C-4E76-AB4B-A96F8F42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53DDA-A87B-47BA-B899-57817A7B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6DC5A-27A8-4D5E-8625-B4C268B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1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EBA5-74C5-42DB-8DC9-02E8146A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4B78E-3493-4A57-8094-1BBB69C49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6ED6-9E27-42B0-83C9-5CAF2621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1B3E9-ABDC-457D-80D5-5284E08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EAF64-A160-401B-872B-498152A3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CDB7-9D12-4620-BB4C-E2A0EF64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5240D-A85A-410A-AAFC-25373F09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63BBE-77EB-45E3-A15E-0E63E9E6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1BF5-4749-461D-BDD3-53281AF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D84D-A9E2-448B-A66E-21111E24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39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0793-5193-4856-B167-DA2E6B2B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1D5A-EACE-47CD-AA34-86708862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40993A-6C49-4D37-B696-DBD87746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7DEF3-72C6-47F6-A9E3-68C94374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A9B71-05C9-4CBD-9E26-5D89808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BBE59-6037-464A-A66F-D024C96B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0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C7E8-23EF-40B9-BF38-428FE3BF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2FAE9-50F0-4FED-AFCC-2FE511C22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A12BD-F921-4645-9DAB-AE17CA2A2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095CFB-DE8C-4096-8EA0-59BB5F5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B5DEF2-7F16-4E90-A74D-75103A44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16BEA-C612-479F-86E7-AF0034E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83C0EB-02FB-4A76-B62A-8AE97B6A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D69D5A-ABB0-42CC-9A4B-D6E40219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8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DCED-A6E9-4CBC-A571-31471237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C23B83-BAE5-4B0B-AD50-37558212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CE76C0-FAA1-4DB0-A9F7-18CA1AB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035CC-C5A4-4ED6-9F03-C4A822A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96B7C-049E-4AAF-8798-7E633243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1CDD2F-F0AF-4158-9AC3-2F2F9DC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4550B-F34E-475D-8EC0-25782F94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9197-8A10-4627-A118-3586B566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FEABE-9410-488E-BFDA-4FDDD54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1286A-83DE-4704-8588-08BCAB0D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740AA-8002-4D9C-9471-4B91A056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53306-27C3-4268-A154-F1524D8A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A702C-67D8-4F68-A0EE-2CAF1A7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3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B049-E8F7-4AE0-94FE-29BFF32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9B4323-8819-4AC5-B0DC-D13425703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53C83-2098-417E-982E-84B66D921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89AFC-B4DC-4038-A35B-2F8A4190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1B672-1826-4944-B097-F891E669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88D11-B3A2-4BDD-8459-F0336E4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0C3D0-ADD7-4E5C-984E-7D277E12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30A7A-A413-46C4-8D49-AC418149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70FB6-19C4-4B98-8001-068FE15D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38C8-D148-400F-86BA-4DA53B3B8965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BC6A6-3717-409E-B441-94C601857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F75F5-EC41-460D-95F2-3B290AA9C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458AB-E9E7-4C3B-AF21-DF79E32F5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04EED1-B4F6-46B6-A319-D45307EAD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09142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97D1FF-83D6-4420-AC67-E183BF2078F8}"/>
              </a:ext>
            </a:extLst>
          </p:cNvPr>
          <p:cNvSpPr/>
          <p:nvPr/>
        </p:nvSpPr>
        <p:spPr>
          <a:xfrm>
            <a:off x="1003177" y="3701988"/>
            <a:ext cx="2157273" cy="5504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9DCF86-62A4-4163-9B4F-A1D4799490BE}"/>
              </a:ext>
            </a:extLst>
          </p:cNvPr>
          <p:cNvSpPr txBox="1"/>
          <p:nvPr/>
        </p:nvSpPr>
        <p:spPr>
          <a:xfrm>
            <a:off x="3923930" y="3701988"/>
            <a:ext cx="529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注：此处是电容，接入系数是</a:t>
            </a:r>
            <a:r>
              <a:rPr lang="en-US" altLang="zh-CN" dirty="0">
                <a:solidFill>
                  <a:srgbClr val="FF0000"/>
                </a:solidFill>
              </a:rPr>
              <a:t>C1/(C1+C’),</a:t>
            </a:r>
            <a:r>
              <a:rPr lang="zh-CN" altLang="en-US" dirty="0">
                <a:solidFill>
                  <a:srgbClr val="FF0000"/>
                </a:solidFill>
              </a:rPr>
              <a:t>如若是电感，则为</a:t>
            </a:r>
            <a:r>
              <a:rPr lang="en-US" altLang="zh-CN" dirty="0">
                <a:solidFill>
                  <a:srgbClr val="FF0000"/>
                </a:solidFill>
              </a:rPr>
              <a:t>C’/(C1+C’)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4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3E03E3-926B-45DB-BDB8-2C774887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50" y="0"/>
            <a:ext cx="783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DD0085-D264-44C8-8F3E-24771111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09" y="0"/>
            <a:ext cx="9135122" cy="35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Binki</dc:creator>
  <cp:lastModifiedBy>陈浩</cp:lastModifiedBy>
  <cp:revision>8</cp:revision>
  <dcterms:created xsi:type="dcterms:W3CDTF">2018-10-22T14:05:14Z</dcterms:created>
  <dcterms:modified xsi:type="dcterms:W3CDTF">2020-10-27T14:46:37Z</dcterms:modified>
</cp:coreProperties>
</file>